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94" r:id="rId6"/>
    <p:sldId id="295" r:id="rId7"/>
    <p:sldId id="266" r:id="rId8"/>
    <p:sldId id="264" r:id="rId9"/>
    <p:sldId id="296" r:id="rId10"/>
    <p:sldId id="276" r:id="rId11"/>
    <p:sldId id="299" r:id="rId12"/>
    <p:sldId id="269" r:id="rId13"/>
    <p:sldId id="280" r:id="rId14"/>
    <p:sldId id="279" r:id="rId15"/>
    <p:sldId id="297" r:id="rId16"/>
    <p:sldId id="298" r:id="rId17"/>
    <p:sldId id="285" r:id="rId18"/>
    <p:sldId id="286" r:id="rId19"/>
    <p:sldId id="29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84A"/>
    <a:srgbClr val="F6A94B"/>
    <a:srgbClr val="B54889"/>
    <a:srgbClr val="C8C147"/>
    <a:srgbClr val="5CC3E7"/>
    <a:srgbClr val="FD848D"/>
    <a:srgbClr val="C84E96"/>
    <a:srgbClr val="57B8DB"/>
    <a:srgbClr val="FC838C"/>
    <a:srgbClr val="773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3" autoAdjust="0"/>
    <p:restoredTop sz="94660"/>
  </p:normalViewPr>
  <p:slideViewPr>
    <p:cSldViewPr snapToGrid="0">
      <p:cViewPr varScale="1">
        <p:scale>
          <a:sx n="146" d="100"/>
          <a:sy n="146" d="100"/>
        </p:scale>
        <p:origin x="13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56E23-4BAE-4AA6-B8EB-4E59BE02860D}" type="datetimeFigureOut">
              <a:rPr lang="zh-CN" altLang="en-US" smtClean="0"/>
              <a:t>2022/3/4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F553-341A-48D1-AFE5-EC6B63E93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11</a:t>
            </a:fld>
            <a:endParaRPr lang="zh-CN" altLang="en-US"/>
          </a:p>
        </p:txBody>
      </p:sp>
    </p:spTree>
    <p:extLst>
      <p:ext uri="{BB962C8B-B14F-4D97-AF65-F5344CB8AC3E}">
        <p14:creationId xmlns:p14="http://schemas.microsoft.com/office/powerpoint/2010/main" val="337746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15</a:t>
            </a:fld>
            <a:endParaRPr lang="zh-CN" altLang="en-US"/>
          </a:p>
        </p:txBody>
      </p:sp>
    </p:spTree>
    <p:extLst>
      <p:ext uri="{BB962C8B-B14F-4D97-AF65-F5344CB8AC3E}">
        <p14:creationId xmlns:p14="http://schemas.microsoft.com/office/powerpoint/2010/main" val="22332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16</a:t>
            </a:fld>
            <a:endParaRPr lang="zh-CN" altLang="en-US"/>
          </a:p>
        </p:txBody>
      </p:sp>
    </p:spTree>
    <p:extLst>
      <p:ext uri="{BB962C8B-B14F-4D97-AF65-F5344CB8AC3E}">
        <p14:creationId xmlns:p14="http://schemas.microsoft.com/office/powerpoint/2010/main" val="428060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5</a:t>
            </a:fld>
            <a:endParaRPr lang="zh-CN" altLang="en-US"/>
          </a:p>
        </p:txBody>
      </p:sp>
    </p:spTree>
    <p:extLst>
      <p:ext uri="{BB962C8B-B14F-4D97-AF65-F5344CB8AC3E}">
        <p14:creationId xmlns:p14="http://schemas.microsoft.com/office/powerpoint/2010/main" val="186250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6</a:t>
            </a:fld>
            <a:endParaRPr lang="zh-CN" altLang="en-US"/>
          </a:p>
        </p:txBody>
      </p:sp>
    </p:spTree>
    <p:extLst>
      <p:ext uri="{BB962C8B-B14F-4D97-AF65-F5344CB8AC3E}">
        <p14:creationId xmlns:p14="http://schemas.microsoft.com/office/powerpoint/2010/main" val="904893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9</a:t>
            </a:fld>
            <a:endParaRPr lang="zh-CN" altLang="en-US"/>
          </a:p>
        </p:txBody>
      </p:sp>
    </p:spTree>
    <p:extLst>
      <p:ext uri="{BB962C8B-B14F-4D97-AF65-F5344CB8AC3E}">
        <p14:creationId xmlns:p14="http://schemas.microsoft.com/office/powerpoint/2010/main" val="21971872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1311" t="11187" r="10656" b="15039"/>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t="18652" b="43391"/>
          <a:stretch>
            <a:fillRect/>
          </a:stretch>
        </p:blipFill>
        <p:spPr>
          <a:xfrm>
            <a:off x="130629" y="294968"/>
            <a:ext cx="11756837" cy="631230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9" name="文本框 8"/>
          <p:cNvSpPr txBox="1"/>
          <p:nvPr/>
        </p:nvSpPr>
        <p:spPr>
          <a:xfrm>
            <a:off x="3422818" y="3379593"/>
            <a:ext cx="5035382" cy="923330"/>
          </a:xfrm>
          <a:prstGeom prst="rect">
            <a:avLst/>
          </a:prstGeom>
          <a:noFill/>
        </p:spPr>
        <p:txBody>
          <a:bodyPr wrap="square" rtlCol="0">
            <a:spAutoFit/>
          </a:bodyPr>
          <a:lstStyle/>
          <a:p>
            <a:r>
              <a:rPr lang="zh-CN" altLang="en-US" dirty="0">
                <a:blipFill>
                  <a:blip r:embed="rId4"/>
                  <a:stretch>
                    <a:fillRect/>
                  </a:stretch>
                </a:blipFill>
              </a:rPr>
              <a:t>答辩人：马忠平                 指导老师：张宇</a:t>
            </a:r>
            <a:endParaRPr lang="en-US" altLang="zh-CN" dirty="0">
              <a:blipFill>
                <a:blip r:embed="rId4"/>
                <a:stretch>
                  <a:fillRect/>
                </a:stretch>
              </a:blipFill>
            </a:endParaRPr>
          </a:p>
          <a:p>
            <a:endParaRPr lang="en-US" altLang="zh-CN" dirty="0">
              <a:blipFill>
                <a:blip r:embed="rId4"/>
                <a:stretch>
                  <a:fillRect/>
                </a:stretch>
              </a:blipFill>
            </a:endParaRPr>
          </a:p>
          <a:p>
            <a:r>
              <a:rPr lang="zh-CN" altLang="en-US" dirty="0">
                <a:blipFill>
                  <a:blip r:embed="rId4"/>
                  <a:stretch>
                    <a:fillRect/>
                  </a:stretch>
                </a:blipFill>
              </a:rPr>
              <a:t>专业：计算机                 时间：</a:t>
            </a:r>
            <a:r>
              <a:rPr lang="en-US" altLang="zh-CN" dirty="0">
                <a:blipFill>
                  <a:blip r:embed="rId4"/>
                  <a:stretch>
                    <a:fillRect/>
                  </a:stretch>
                </a:blipFill>
              </a:rPr>
              <a:t>2022-3</a:t>
            </a:r>
            <a:endParaRPr lang="zh-CN" altLang="en-US" dirty="0">
              <a:blipFill>
                <a:blip r:embed="rId4"/>
                <a:stretch>
                  <a:fillRect/>
                </a:stretch>
              </a:blipFill>
            </a:endParaRPr>
          </a:p>
        </p:txBody>
      </p:sp>
      <p:sp>
        <p:nvSpPr>
          <p:cNvPr id="16" name="文本框 15"/>
          <p:cNvSpPr txBox="1"/>
          <p:nvPr/>
        </p:nvSpPr>
        <p:spPr>
          <a:xfrm>
            <a:off x="2274687" y="1640054"/>
            <a:ext cx="7076805" cy="646331"/>
          </a:xfrm>
          <a:prstGeom prst="rect">
            <a:avLst/>
          </a:prstGeom>
          <a:noFill/>
        </p:spPr>
        <p:txBody>
          <a:bodyPr wrap="square" rtlCol="0">
            <a:spAutoFit/>
          </a:bodyPr>
          <a:lstStyle/>
          <a:p>
            <a:r>
              <a:rPr lang="zh-CN" altLang="en-US" sz="3600" b="1" dirty="0">
                <a:blipFill>
                  <a:blip r:embed="rId5"/>
                  <a:stretch>
                    <a:fillRect/>
                  </a:stretch>
                </a:blipFill>
                <a:latin typeface="造字工房朗宋（非商用）常规体" pitchFamily="50" charset="-122"/>
                <a:ea typeface="造字工房朗宋（非商用）常规体" pitchFamily="50" charset="-122"/>
              </a:rPr>
              <a:t>基于</a:t>
            </a:r>
            <a:r>
              <a:rPr lang="en-US" altLang="zh-CN" sz="3600" b="1" dirty="0">
                <a:blipFill>
                  <a:blip r:embed="rId5"/>
                  <a:stretch>
                    <a:fillRect/>
                  </a:stretch>
                </a:blipFill>
                <a:latin typeface="造字工房朗宋（非商用）常规体" pitchFamily="50" charset="-122"/>
                <a:ea typeface="造字工房朗宋（非商用）常规体" pitchFamily="50" charset="-122"/>
              </a:rPr>
              <a:t>GPU</a:t>
            </a:r>
            <a:r>
              <a:rPr lang="zh-CN" altLang="en-US" sz="3600" b="1" dirty="0">
                <a:blipFill>
                  <a:blip r:embed="rId5"/>
                  <a:stretch>
                    <a:fillRect/>
                  </a:stretch>
                </a:blipFill>
                <a:latin typeface="造字工房朗宋（非商用）常规体" pitchFamily="50" charset="-122"/>
                <a:ea typeface="造字工房朗宋（非商用）常规体" pitchFamily="50" charset="-122"/>
              </a:rPr>
              <a:t>的</a:t>
            </a:r>
            <a:r>
              <a:rPr lang="en-US" altLang="zh-CN" sz="3600" b="1" dirty="0">
                <a:blipFill>
                  <a:blip r:embed="rId5"/>
                  <a:stretch>
                    <a:fillRect/>
                  </a:stretch>
                </a:blipFill>
                <a:latin typeface="造字工房朗宋（非商用）常规体" pitchFamily="50" charset="-122"/>
                <a:ea typeface="造字工房朗宋（非商用）常规体" pitchFamily="50" charset="-122"/>
              </a:rPr>
              <a:t>SSSP</a:t>
            </a:r>
            <a:r>
              <a:rPr lang="zh-CN" altLang="en-US" sz="3600" b="1" dirty="0">
                <a:blipFill>
                  <a:blip r:embed="rId5"/>
                  <a:stretch>
                    <a:fillRect/>
                  </a:stretch>
                </a:blipFill>
                <a:latin typeface="造字工房朗宋（非商用）常规体" pitchFamily="50" charset="-122"/>
                <a:ea typeface="造字工房朗宋（非商用）常规体" pitchFamily="50" charset="-122"/>
              </a:rPr>
              <a:t>算法优化研究</a:t>
            </a:r>
          </a:p>
        </p:txBody>
      </p:sp>
      <p:sp>
        <p:nvSpPr>
          <p:cNvPr id="17" name="文本框 16"/>
          <p:cNvSpPr txBox="1"/>
          <p:nvPr/>
        </p:nvSpPr>
        <p:spPr>
          <a:xfrm>
            <a:off x="4761339" y="2579073"/>
            <a:ext cx="1107996" cy="369332"/>
          </a:xfrm>
          <a:prstGeom prst="rect">
            <a:avLst/>
          </a:prstGeom>
          <a:noFill/>
        </p:spPr>
        <p:txBody>
          <a:bodyPr wrap="none" rtlCol="0">
            <a:spAutoFit/>
          </a:bodyPr>
          <a:lstStyle/>
          <a:p>
            <a:r>
              <a:rPr lang="zh-CN" altLang="en-US" dirty="0">
                <a:blipFill>
                  <a:blip r:embed="rId5"/>
                  <a:stretch>
                    <a:fillRect/>
                  </a:stretch>
                </a:blipFill>
              </a:rPr>
              <a:t>开题报告</a:t>
            </a:r>
          </a:p>
        </p:txBody>
      </p:sp>
      <p:grpSp>
        <p:nvGrpSpPr>
          <p:cNvPr id="18" name="组合 17"/>
          <p:cNvGrpSpPr/>
          <p:nvPr/>
        </p:nvGrpSpPr>
        <p:grpSpPr>
          <a:xfrm rot="13020441">
            <a:off x="8969173" y="1556617"/>
            <a:ext cx="221042" cy="774908"/>
            <a:chOff x="3898232" y="2237874"/>
            <a:chExt cx="952190" cy="2556315"/>
          </a:xfrm>
          <a:blipFill>
            <a:blip r:embed="rId5"/>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AutoShape 3"/>
          <p:cNvSpPr>
            <a:spLocks noChangeAspect="1" noChangeArrowheads="1" noTextEdit="1"/>
          </p:cNvSpPr>
          <p:nvPr/>
        </p:nvSpPr>
        <p:spPr bwMode="auto">
          <a:xfrm>
            <a:off x="1494836" y="-1162685"/>
            <a:ext cx="66579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Freeform 9"/>
          <p:cNvSpPr>
            <a:spLocks noEditPoints="1"/>
          </p:cNvSpPr>
          <p:nvPr/>
        </p:nvSpPr>
        <p:spPr bwMode="auto">
          <a:xfrm>
            <a:off x="2344276" y="2262956"/>
            <a:ext cx="6463620" cy="15013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grpSp>
        <p:nvGrpSpPr>
          <p:cNvPr id="42" name="组合 41"/>
          <p:cNvGrpSpPr/>
          <p:nvPr/>
        </p:nvGrpSpPr>
        <p:grpSpPr>
          <a:xfrm>
            <a:off x="3082339" y="3392941"/>
            <a:ext cx="277812" cy="297577"/>
            <a:chOff x="1731963" y="4292601"/>
            <a:chExt cx="401638" cy="430213"/>
          </a:xfrm>
          <a:blipFill>
            <a:blip r:embed="rId4"/>
            <a:stretch>
              <a:fillRect/>
            </a:stretch>
          </a:blipFill>
        </p:grpSpPr>
        <p:sp>
          <p:nvSpPr>
            <p:cNvPr id="39" name="Freeform 50278"/>
            <p:cNvSpPr>
              <a:spLocks noEditPoints="1"/>
            </p:cNvSpPr>
            <p:nvPr/>
          </p:nvSpPr>
          <p:spPr bwMode="auto">
            <a:xfrm>
              <a:off x="1825625" y="4292601"/>
              <a:ext cx="209550" cy="201613"/>
            </a:xfrm>
            <a:custGeom>
              <a:avLst/>
              <a:gdLst>
                <a:gd name="T0" fmla="*/ 92 w 180"/>
                <a:gd name="T1" fmla="*/ 0 h 172"/>
                <a:gd name="T2" fmla="*/ 180 w 180"/>
                <a:gd name="T3" fmla="*/ 48 h 172"/>
                <a:gd name="T4" fmla="*/ 180 w 180"/>
                <a:gd name="T5" fmla="*/ 52 h 172"/>
                <a:gd name="T6" fmla="*/ 144 w 180"/>
                <a:gd name="T7" fmla="*/ 72 h 172"/>
                <a:gd name="T8" fmla="*/ 140 w 180"/>
                <a:gd name="T9" fmla="*/ 124 h 172"/>
                <a:gd name="T10" fmla="*/ 64 w 180"/>
                <a:gd name="T11" fmla="*/ 152 h 172"/>
                <a:gd name="T12" fmla="*/ 40 w 180"/>
                <a:gd name="T13" fmla="*/ 72 h 172"/>
                <a:gd name="T14" fmla="*/ 0 w 180"/>
                <a:gd name="T15" fmla="*/ 48 h 172"/>
                <a:gd name="T16" fmla="*/ 92 w 180"/>
                <a:gd name="T17" fmla="*/ 0 h 172"/>
                <a:gd name="T18" fmla="*/ 76 w 180"/>
                <a:gd name="T19" fmla="*/ 100 h 172"/>
                <a:gd name="T20" fmla="*/ 60 w 180"/>
                <a:gd name="T21" fmla="*/ 104 h 172"/>
                <a:gd name="T22" fmla="*/ 124 w 180"/>
                <a:gd name="T23" fmla="*/ 104 h 172"/>
                <a:gd name="T24" fmla="*/ 124 w 180"/>
                <a:gd name="T25" fmla="*/ 104 h 172"/>
                <a:gd name="T26" fmla="*/ 76 w 180"/>
                <a:gd name="T27"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72">
                  <a:moveTo>
                    <a:pt x="92" y="0"/>
                  </a:moveTo>
                  <a:cubicBezTo>
                    <a:pt x="120" y="16"/>
                    <a:pt x="152" y="32"/>
                    <a:pt x="180" y="48"/>
                  </a:cubicBezTo>
                  <a:cubicBezTo>
                    <a:pt x="180" y="48"/>
                    <a:pt x="180" y="48"/>
                    <a:pt x="180" y="52"/>
                  </a:cubicBezTo>
                  <a:cubicBezTo>
                    <a:pt x="168" y="56"/>
                    <a:pt x="156" y="64"/>
                    <a:pt x="144" y="72"/>
                  </a:cubicBezTo>
                  <a:cubicBezTo>
                    <a:pt x="144" y="88"/>
                    <a:pt x="144" y="112"/>
                    <a:pt x="140" y="124"/>
                  </a:cubicBezTo>
                  <a:cubicBezTo>
                    <a:pt x="132" y="152"/>
                    <a:pt x="96" y="172"/>
                    <a:pt x="64" y="152"/>
                  </a:cubicBezTo>
                  <a:cubicBezTo>
                    <a:pt x="40" y="136"/>
                    <a:pt x="40" y="108"/>
                    <a:pt x="40" y="72"/>
                  </a:cubicBezTo>
                  <a:cubicBezTo>
                    <a:pt x="28" y="64"/>
                    <a:pt x="16" y="56"/>
                    <a:pt x="0" y="48"/>
                  </a:cubicBezTo>
                  <a:cubicBezTo>
                    <a:pt x="32" y="32"/>
                    <a:pt x="60" y="16"/>
                    <a:pt x="92" y="0"/>
                  </a:cubicBezTo>
                  <a:close/>
                  <a:moveTo>
                    <a:pt x="76" y="100"/>
                  </a:moveTo>
                  <a:cubicBezTo>
                    <a:pt x="72" y="100"/>
                    <a:pt x="64" y="100"/>
                    <a:pt x="60" y="104"/>
                  </a:cubicBezTo>
                  <a:cubicBezTo>
                    <a:pt x="56" y="152"/>
                    <a:pt x="128" y="152"/>
                    <a:pt x="124" y="104"/>
                  </a:cubicBezTo>
                  <a:cubicBezTo>
                    <a:pt x="124" y="104"/>
                    <a:pt x="124" y="104"/>
                    <a:pt x="124" y="104"/>
                  </a:cubicBezTo>
                  <a:cubicBezTo>
                    <a:pt x="112" y="96"/>
                    <a:pt x="92" y="100"/>
                    <a:pt x="7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0" name="Freeform 50279"/>
            <p:cNvSpPr/>
            <p:nvPr/>
          </p:nvSpPr>
          <p:spPr bwMode="auto">
            <a:xfrm>
              <a:off x="1830388" y="4376738"/>
              <a:ext cx="12700" cy="50800"/>
            </a:xfrm>
            <a:custGeom>
              <a:avLst/>
              <a:gdLst>
                <a:gd name="T0" fmla="*/ 0 w 12"/>
                <a:gd name="T1" fmla="*/ 0 h 44"/>
                <a:gd name="T2" fmla="*/ 12 w 12"/>
                <a:gd name="T3" fmla="*/ 0 h 44"/>
                <a:gd name="T4" fmla="*/ 12 w 12"/>
                <a:gd name="T5" fmla="*/ 44 h 44"/>
                <a:gd name="T6" fmla="*/ 0 w 12"/>
                <a:gd name="T7" fmla="*/ 44 h 44"/>
                <a:gd name="T8" fmla="*/ 0 w 12"/>
                <a:gd name="T9" fmla="*/ 0 h 44"/>
              </a:gdLst>
              <a:ahLst/>
              <a:cxnLst>
                <a:cxn ang="0">
                  <a:pos x="T0" y="T1"/>
                </a:cxn>
                <a:cxn ang="0">
                  <a:pos x="T2" y="T3"/>
                </a:cxn>
                <a:cxn ang="0">
                  <a:pos x="T4" y="T5"/>
                </a:cxn>
                <a:cxn ang="0">
                  <a:pos x="T6" y="T7"/>
                </a:cxn>
                <a:cxn ang="0">
                  <a:pos x="T8" y="T9"/>
                </a:cxn>
              </a:cxnLst>
              <a:rect l="0" t="0" r="r" b="b"/>
              <a:pathLst>
                <a:path w="12" h="44">
                  <a:moveTo>
                    <a:pt x="0" y="0"/>
                  </a:moveTo>
                  <a:cubicBezTo>
                    <a:pt x="4" y="0"/>
                    <a:pt x="8" y="0"/>
                    <a:pt x="12" y="0"/>
                  </a:cubicBezTo>
                  <a:cubicBezTo>
                    <a:pt x="12" y="16"/>
                    <a:pt x="12" y="28"/>
                    <a:pt x="12" y="44"/>
                  </a:cubicBezTo>
                  <a:cubicBezTo>
                    <a:pt x="8" y="44"/>
                    <a:pt x="4" y="44"/>
                    <a:pt x="0" y="44"/>
                  </a:cubicBezTo>
                  <a:cubicBezTo>
                    <a:pt x="0" y="28"/>
                    <a:pt x="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1" name="Freeform 50280"/>
            <p:cNvSpPr>
              <a:spLocks noEditPoints="1"/>
            </p:cNvSpPr>
            <p:nvPr/>
          </p:nvSpPr>
          <p:spPr bwMode="auto">
            <a:xfrm>
              <a:off x="1731963" y="4502151"/>
              <a:ext cx="401638" cy="220663"/>
            </a:xfrm>
            <a:custGeom>
              <a:avLst/>
              <a:gdLst>
                <a:gd name="T0" fmla="*/ 344 w 344"/>
                <a:gd name="T1" fmla="*/ 188 h 188"/>
                <a:gd name="T2" fmla="*/ 0 w 344"/>
                <a:gd name="T3" fmla="*/ 188 h 188"/>
                <a:gd name="T4" fmla="*/ 0 w 344"/>
                <a:gd name="T5" fmla="*/ 148 h 188"/>
                <a:gd name="T6" fmla="*/ 36 w 344"/>
                <a:gd name="T7" fmla="*/ 148 h 188"/>
                <a:gd name="T8" fmla="*/ 32 w 344"/>
                <a:gd name="T9" fmla="*/ 144 h 188"/>
                <a:gd name="T10" fmla="*/ 52 w 344"/>
                <a:gd name="T11" fmla="*/ 88 h 188"/>
                <a:gd name="T12" fmla="*/ 140 w 344"/>
                <a:gd name="T13" fmla="*/ 0 h 188"/>
                <a:gd name="T14" fmla="*/ 140 w 344"/>
                <a:gd name="T15" fmla="*/ 32 h 188"/>
                <a:gd name="T16" fmla="*/ 140 w 344"/>
                <a:gd name="T17" fmla="*/ 32 h 188"/>
                <a:gd name="T18" fmla="*/ 172 w 344"/>
                <a:gd name="T19" fmla="*/ 4 h 188"/>
                <a:gd name="T20" fmla="*/ 204 w 344"/>
                <a:gd name="T21" fmla="*/ 32 h 188"/>
                <a:gd name="T22" fmla="*/ 204 w 344"/>
                <a:gd name="T23" fmla="*/ 0 h 188"/>
                <a:gd name="T24" fmla="*/ 296 w 344"/>
                <a:gd name="T25" fmla="*/ 92 h 188"/>
                <a:gd name="T26" fmla="*/ 308 w 344"/>
                <a:gd name="T27" fmla="*/ 148 h 188"/>
                <a:gd name="T28" fmla="*/ 344 w 344"/>
                <a:gd name="T29" fmla="*/ 148 h 188"/>
                <a:gd name="T30" fmla="*/ 344 w 344"/>
                <a:gd name="T31" fmla="*/ 188 h 188"/>
                <a:gd name="T32" fmla="*/ 160 w 344"/>
                <a:gd name="T33" fmla="*/ 104 h 188"/>
                <a:gd name="T34" fmla="*/ 136 w 344"/>
                <a:gd name="T35" fmla="*/ 124 h 188"/>
                <a:gd name="T36" fmla="*/ 196 w 344"/>
                <a:gd name="T37" fmla="*/ 124 h 188"/>
                <a:gd name="T38" fmla="*/ 196 w 344"/>
                <a:gd name="T39" fmla="*/ 116 h 188"/>
                <a:gd name="T40" fmla="*/ 160 w 344"/>
                <a:gd name="T41" fmla="*/ 104 h 188"/>
                <a:gd name="T42" fmla="*/ 72 w 344"/>
                <a:gd name="T43" fmla="*/ 148 h 188"/>
                <a:gd name="T44" fmla="*/ 88 w 344"/>
                <a:gd name="T45" fmla="*/ 148 h 188"/>
                <a:gd name="T46" fmla="*/ 88 w 344"/>
                <a:gd name="T47" fmla="*/ 80 h 188"/>
                <a:gd name="T48" fmla="*/ 244 w 344"/>
                <a:gd name="T49" fmla="*/ 80 h 188"/>
                <a:gd name="T50" fmla="*/ 244 w 344"/>
                <a:gd name="T51" fmla="*/ 148 h 188"/>
                <a:gd name="T52" fmla="*/ 260 w 344"/>
                <a:gd name="T53" fmla="*/ 148 h 188"/>
                <a:gd name="T54" fmla="*/ 260 w 344"/>
                <a:gd name="T55" fmla="*/ 68 h 188"/>
                <a:gd name="T56" fmla="*/ 216 w 344"/>
                <a:gd name="T57" fmla="*/ 64 h 188"/>
                <a:gd name="T58" fmla="*/ 76 w 344"/>
                <a:gd name="T59" fmla="*/ 68 h 188"/>
                <a:gd name="T60" fmla="*/ 72 w 344"/>
                <a:gd name="T61" fmla="*/ 72 h 188"/>
                <a:gd name="T62" fmla="*/ 72 w 344"/>
                <a:gd name="T63" fmla="*/ 14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188">
                  <a:moveTo>
                    <a:pt x="344" y="188"/>
                  </a:moveTo>
                  <a:cubicBezTo>
                    <a:pt x="228" y="188"/>
                    <a:pt x="116" y="188"/>
                    <a:pt x="0" y="188"/>
                  </a:cubicBezTo>
                  <a:cubicBezTo>
                    <a:pt x="0" y="172"/>
                    <a:pt x="0" y="160"/>
                    <a:pt x="0" y="148"/>
                  </a:cubicBezTo>
                  <a:cubicBezTo>
                    <a:pt x="12" y="148"/>
                    <a:pt x="24" y="148"/>
                    <a:pt x="36" y="148"/>
                  </a:cubicBezTo>
                  <a:cubicBezTo>
                    <a:pt x="36" y="144"/>
                    <a:pt x="32" y="144"/>
                    <a:pt x="32" y="144"/>
                  </a:cubicBezTo>
                  <a:cubicBezTo>
                    <a:pt x="24" y="120"/>
                    <a:pt x="40" y="104"/>
                    <a:pt x="52" y="88"/>
                  </a:cubicBezTo>
                  <a:cubicBezTo>
                    <a:pt x="80" y="40"/>
                    <a:pt x="80" y="20"/>
                    <a:pt x="140" y="0"/>
                  </a:cubicBezTo>
                  <a:cubicBezTo>
                    <a:pt x="140" y="12"/>
                    <a:pt x="140" y="20"/>
                    <a:pt x="140" y="32"/>
                  </a:cubicBezTo>
                  <a:cubicBezTo>
                    <a:pt x="140" y="32"/>
                    <a:pt x="140" y="32"/>
                    <a:pt x="140" y="32"/>
                  </a:cubicBezTo>
                  <a:cubicBezTo>
                    <a:pt x="152" y="24"/>
                    <a:pt x="160" y="16"/>
                    <a:pt x="172" y="4"/>
                  </a:cubicBezTo>
                  <a:cubicBezTo>
                    <a:pt x="180" y="16"/>
                    <a:pt x="192" y="24"/>
                    <a:pt x="204" y="32"/>
                  </a:cubicBezTo>
                  <a:cubicBezTo>
                    <a:pt x="204" y="20"/>
                    <a:pt x="204" y="12"/>
                    <a:pt x="204" y="0"/>
                  </a:cubicBezTo>
                  <a:cubicBezTo>
                    <a:pt x="264" y="20"/>
                    <a:pt x="264" y="44"/>
                    <a:pt x="296" y="92"/>
                  </a:cubicBezTo>
                  <a:cubicBezTo>
                    <a:pt x="304" y="112"/>
                    <a:pt x="324" y="128"/>
                    <a:pt x="308" y="148"/>
                  </a:cubicBezTo>
                  <a:cubicBezTo>
                    <a:pt x="320" y="148"/>
                    <a:pt x="332" y="148"/>
                    <a:pt x="344" y="148"/>
                  </a:cubicBezTo>
                  <a:cubicBezTo>
                    <a:pt x="344" y="160"/>
                    <a:pt x="344" y="176"/>
                    <a:pt x="344" y="188"/>
                  </a:cubicBezTo>
                  <a:close/>
                  <a:moveTo>
                    <a:pt x="160" y="104"/>
                  </a:moveTo>
                  <a:cubicBezTo>
                    <a:pt x="152" y="108"/>
                    <a:pt x="132" y="108"/>
                    <a:pt x="136" y="124"/>
                  </a:cubicBezTo>
                  <a:cubicBezTo>
                    <a:pt x="140" y="148"/>
                    <a:pt x="188" y="136"/>
                    <a:pt x="196" y="124"/>
                  </a:cubicBezTo>
                  <a:cubicBezTo>
                    <a:pt x="196" y="120"/>
                    <a:pt x="196" y="120"/>
                    <a:pt x="196" y="116"/>
                  </a:cubicBezTo>
                  <a:cubicBezTo>
                    <a:pt x="188" y="108"/>
                    <a:pt x="176" y="104"/>
                    <a:pt x="160" y="104"/>
                  </a:cubicBezTo>
                  <a:close/>
                  <a:moveTo>
                    <a:pt x="72" y="148"/>
                  </a:moveTo>
                  <a:cubicBezTo>
                    <a:pt x="76" y="148"/>
                    <a:pt x="80" y="148"/>
                    <a:pt x="88" y="148"/>
                  </a:cubicBezTo>
                  <a:cubicBezTo>
                    <a:pt x="88" y="124"/>
                    <a:pt x="88" y="104"/>
                    <a:pt x="88" y="80"/>
                  </a:cubicBezTo>
                  <a:cubicBezTo>
                    <a:pt x="140" y="80"/>
                    <a:pt x="192" y="80"/>
                    <a:pt x="244" y="80"/>
                  </a:cubicBezTo>
                  <a:cubicBezTo>
                    <a:pt x="244" y="104"/>
                    <a:pt x="244" y="124"/>
                    <a:pt x="244" y="148"/>
                  </a:cubicBezTo>
                  <a:cubicBezTo>
                    <a:pt x="252" y="148"/>
                    <a:pt x="256" y="148"/>
                    <a:pt x="260" y="148"/>
                  </a:cubicBezTo>
                  <a:cubicBezTo>
                    <a:pt x="260" y="132"/>
                    <a:pt x="264" y="76"/>
                    <a:pt x="260" y="68"/>
                  </a:cubicBezTo>
                  <a:cubicBezTo>
                    <a:pt x="252" y="60"/>
                    <a:pt x="228" y="64"/>
                    <a:pt x="216" y="64"/>
                  </a:cubicBezTo>
                  <a:cubicBezTo>
                    <a:pt x="168" y="64"/>
                    <a:pt x="124" y="64"/>
                    <a:pt x="76" y="68"/>
                  </a:cubicBezTo>
                  <a:cubicBezTo>
                    <a:pt x="72" y="72"/>
                    <a:pt x="72" y="72"/>
                    <a:pt x="72" y="72"/>
                  </a:cubicBezTo>
                  <a:cubicBezTo>
                    <a:pt x="72" y="96"/>
                    <a:pt x="72" y="124"/>
                    <a:pt x="72"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46" name="Freeform 50284"/>
          <p:cNvSpPr>
            <a:spLocks noEditPoints="1"/>
          </p:cNvSpPr>
          <p:nvPr/>
        </p:nvSpPr>
        <p:spPr bwMode="auto">
          <a:xfrm>
            <a:off x="3028364" y="3911178"/>
            <a:ext cx="344578" cy="293687"/>
          </a:xfrm>
          <a:custGeom>
            <a:avLst/>
            <a:gdLst>
              <a:gd name="T0" fmla="*/ 468 w 1248"/>
              <a:gd name="T1" fmla="*/ 990 h 1062"/>
              <a:gd name="T2" fmla="*/ 476 w 1248"/>
              <a:gd name="T3" fmla="*/ 1022 h 1062"/>
              <a:gd name="T4" fmla="*/ 772 w 1248"/>
              <a:gd name="T5" fmla="*/ 890 h 1062"/>
              <a:gd name="T6" fmla="*/ 860 w 1248"/>
              <a:gd name="T7" fmla="*/ 970 h 1062"/>
              <a:gd name="T8" fmla="*/ 864 w 1248"/>
              <a:gd name="T9" fmla="*/ 810 h 1062"/>
              <a:gd name="T10" fmla="*/ 532 w 1248"/>
              <a:gd name="T11" fmla="*/ 842 h 1062"/>
              <a:gd name="T12" fmla="*/ 76 w 1248"/>
              <a:gd name="T13" fmla="*/ 810 h 1062"/>
              <a:gd name="T14" fmla="*/ 60 w 1248"/>
              <a:gd name="T15" fmla="*/ 870 h 1062"/>
              <a:gd name="T16" fmla="*/ 712 w 1248"/>
              <a:gd name="T17" fmla="*/ 1010 h 1062"/>
              <a:gd name="T18" fmla="*/ 756 w 1248"/>
              <a:gd name="T19" fmla="*/ 914 h 1062"/>
              <a:gd name="T20" fmla="*/ 760 w 1248"/>
              <a:gd name="T21" fmla="*/ 894 h 1062"/>
              <a:gd name="T22" fmla="*/ 756 w 1248"/>
              <a:gd name="T23" fmla="*/ 866 h 1062"/>
              <a:gd name="T24" fmla="*/ 128 w 1248"/>
              <a:gd name="T25" fmla="*/ 697 h 1062"/>
              <a:gd name="T26" fmla="*/ 712 w 1248"/>
              <a:gd name="T27" fmla="*/ 794 h 1062"/>
              <a:gd name="T28" fmla="*/ 752 w 1248"/>
              <a:gd name="T29" fmla="*/ 669 h 1062"/>
              <a:gd name="T30" fmla="*/ 876 w 1248"/>
              <a:gd name="T31" fmla="*/ 806 h 1062"/>
              <a:gd name="T32" fmla="*/ 1200 w 1248"/>
              <a:gd name="T33" fmla="*/ 693 h 1062"/>
              <a:gd name="T34" fmla="*/ 76 w 1248"/>
              <a:gd name="T35" fmla="*/ 597 h 1062"/>
              <a:gd name="T36" fmla="*/ 76 w 1248"/>
              <a:gd name="T37" fmla="*/ 641 h 1062"/>
              <a:gd name="T38" fmla="*/ 68 w 1248"/>
              <a:gd name="T39" fmla="*/ 677 h 1062"/>
              <a:gd name="T40" fmla="*/ 540 w 1248"/>
              <a:gd name="T41" fmla="*/ 721 h 1062"/>
              <a:gd name="T42" fmla="*/ 604 w 1248"/>
              <a:gd name="T43" fmla="*/ 685 h 1062"/>
              <a:gd name="T44" fmla="*/ 372 w 1248"/>
              <a:gd name="T45" fmla="*/ 625 h 1062"/>
              <a:gd name="T46" fmla="*/ 764 w 1248"/>
              <a:gd name="T47" fmla="*/ 806 h 1062"/>
              <a:gd name="T48" fmla="*/ 444 w 1248"/>
              <a:gd name="T49" fmla="*/ 769 h 1062"/>
              <a:gd name="T50" fmla="*/ 488 w 1248"/>
              <a:gd name="T51" fmla="*/ 826 h 1062"/>
              <a:gd name="T52" fmla="*/ 888 w 1248"/>
              <a:gd name="T53" fmla="*/ 786 h 1062"/>
              <a:gd name="T54" fmla="*/ 1204 w 1248"/>
              <a:gd name="T55" fmla="*/ 749 h 1062"/>
              <a:gd name="T56" fmla="*/ 420 w 1248"/>
              <a:gd name="T57" fmla="*/ 561 h 1062"/>
              <a:gd name="T58" fmla="*/ 996 w 1248"/>
              <a:gd name="T59" fmla="*/ 661 h 1062"/>
              <a:gd name="T60" fmla="*/ 1048 w 1248"/>
              <a:gd name="T61" fmla="*/ 509 h 1062"/>
              <a:gd name="T62" fmla="*/ 300 w 1248"/>
              <a:gd name="T63" fmla="*/ 525 h 1062"/>
              <a:gd name="T64" fmla="*/ 324 w 1248"/>
              <a:gd name="T65" fmla="*/ 613 h 1062"/>
              <a:gd name="T66" fmla="*/ 940 w 1248"/>
              <a:gd name="T67" fmla="*/ 553 h 1062"/>
              <a:gd name="T68" fmla="*/ 932 w 1248"/>
              <a:gd name="T69" fmla="*/ 461 h 1062"/>
              <a:gd name="T70" fmla="*/ 568 w 1248"/>
              <a:gd name="T71" fmla="*/ 549 h 1062"/>
              <a:gd name="T72" fmla="*/ 404 w 1248"/>
              <a:gd name="T73" fmla="*/ 561 h 1062"/>
              <a:gd name="T74" fmla="*/ 572 w 1248"/>
              <a:gd name="T75" fmla="*/ 525 h 1062"/>
              <a:gd name="T76" fmla="*/ 484 w 1248"/>
              <a:gd name="T77" fmla="*/ 189 h 1062"/>
              <a:gd name="T78" fmla="*/ 420 w 1248"/>
              <a:gd name="T79" fmla="*/ 213 h 1062"/>
              <a:gd name="T80" fmla="*/ 288 w 1248"/>
              <a:gd name="T81" fmla="*/ 497 h 1062"/>
              <a:gd name="T82" fmla="*/ 496 w 1248"/>
              <a:gd name="T83" fmla="*/ 501 h 1062"/>
              <a:gd name="T84" fmla="*/ 428 w 1248"/>
              <a:gd name="T85" fmla="*/ 56 h 1062"/>
              <a:gd name="T86" fmla="*/ 560 w 1248"/>
              <a:gd name="T87" fmla="*/ 20 h 1062"/>
              <a:gd name="T88" fmla="*/ 444 w 1248"/>
              <a:gd name="T89" fmla="*/ 173 h 1062"/>
              <a:gd name="T90" fmla="*/ 504 w 1248"/>
              <a:gd name="T91" fmla="*/ 96 h 1062"/>
              <a:gd name="T92" fmla="*/ 568 w 1248"/>
              <a:gd name="T93" fmla="*/ 84 h 1062"/>
              <a:gd name="T94" fmla="*/ 476 w 1248"/>
              <a:gd name="T95" fmla="*/ 145 h 1062"/>
              <a:gd name="T96" fmla="*/ 516 w 1248"/>
              <a:gd name="T97" fmla="*/ 157 h 1062"/>
              <a:gd name="T98" fmla="*/ 720 w 1248"/>
              <a:gd name="T99" fmla="*/ 44 h 1062"/>
              <a:gd name="T100" fmla="*/ 468 w 1248"/>
              <a:gd name="T101" fmla="*/ 181 h 1062"/>
              <a:gd name="T102" fmla="*/ 1104 w 1248"/>
              <a:gd name="T103" fmla="*/ 453 h 1062"/>
              <a:gd name="T104" fmla="*/ 904 w 1248"/>
              <a:gd name="T105" fmla="*/ 974 h 1062"/>
              <a:gd name="T106" fmla="*/ 696 w 1248"/>
              <a:gd name="T107" fmla="*/ 1054 h 1062"/>
              <a:gd name="T108" fmla="*/ 68 w 1248"/>
              <a:gd name="T109" fmla="*/ 962 h 1062"/>
              <a:gd name="T110" fmla="*/ 48 w 1248"/>
              <a:gd name="T111" fmla="*/ 866 h 1062"/>
              <a:gd name="T112" fmla="*/ 64 w 1248"/>
              <a:gd name="T113" fmla="*/ 713 h 1062"/>
              <a:gd name="T114" fmla="*/ 64 w 1248"/>
              <a:gd name="T115" fmla="*/ 597 h 1062"/>
              <a:gd name="T116" fmla="*/ 216 w 1248"/>
              <a:gd name="T117" fmla="*/ 361 h 1062"/>
              <a:gd name="T118" fmla="*/ 408 w 1248"/>
              <a:gd name="T119" fmla="*/ 120 h 1062"/>
              <a:gd name="T120" fmla="*/ 428 w 1248"/>
              <a:gd name="T121" fmla="*/ 157 h 1062"/>
              <a:gd name="T122" fmla="*/ 496 w 1248"/>
              <a:gd name="T123" fmla="*/ 44 h 1062"/>
              <a:gd name="T124" fmla="*/ 708 w 1248"/>
              <a:gd name="T125" fmla="*/ 4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8" h="1062">
                <a:moveTo>
                  <a:pt x="756" y="1030"/>
                </a:moveTo>
                <a:cubicBezTo>
                  <a:pt x="744" y="1026"/>
                  <a:pt x="732" y="1026"/>
                  <a:pt x="724" y="1026"/>
                </a:cubicBezTo>
                <a:cubicBezTo>
                  <a:pt x="716" y="1022"/>
                  <a:pt x="712" y="1022"/>
                  <a:pt x="708" y="1022"/>
                </a:cubicBezTo>
                <a:cubicBezTo>
                  <a:pt x="692" y="1018"/>
                  <a:pt x="676" y="1018"/>
                  <a:pt x="664" y="1018"/>
                </a:cubicBezTo>
                <a:cubicBezTo>
                  <a:pt x="620" y="1014"/>
                  <a:pt x="564" y="1002"/>
                  <a:pt x="516" y="998"/>
                </a:cubicBezTo>
                <a:cubicBezTo>
                  <a:pt x="500" y="998"/>
                  <a:pt x="484" y="994"/>
                  <a:pt x="468" y="990"/>
                </a:cubicBezTo>
                <a:cubicBezTo>
                  <a:pt x="404" y="986"/>
                  <a:pt x="336" y="982"/>
                  <a:pt x="276" y="974"/>
                </a:cubicBezTo>
                <a:cubicBezTo>
                  <a:pt x="228" y="966"/>
                  <a:pt x="180" y="954"/>
                  <a:pt x="132" y="942"/>
                </a:cubicBezTo>
                <a:cubicBezTo>
                  <a:pt x="120" y="938"/>
                  <a:pt x="100" y="938"/>
                  <a:pt x="80" y="934"/>
                </a:cubicBezTo>
                <a:cubicBezTo>
                  <a:pt x="60" y="930"/>
                  <a:pt x="20" y="918"/>
                  <a:pt x="16" y="942"/>
                </a:cubicBezTo>
                <a:cubicBezTo>
                  <a:pt x="152" y="962"/>
                  <a:pt x="288" y="1002"/>
                  <a:pt x="424" y="1014"/>
                </a:cubicBezTo>
                <a:cubicBezTo>
                  <a:pt x="440" y="1018"/>
                  <a:pt x="460" y="1018"/>
                  <a:pt x="476" y="1022"/>
                </a:cubicBezTo>
                <a:cubicBezTo>
                  <a:pt x="560" y="1026"/>
                  <a:pt x="660" y="1042"/>
                  <a:pt x="748" y="1046"/>
                </a:cubicBezTo>
                <a:cubicBezTo>
                  <a:pt x="752" y="1042"/>
                  <a:pt x="756" y="1034"/>
                  <a:pt x="756" y="1030"/>
                </a:cubicBezTo>
                <a:close/>
                <a:moveTo>
                  <a:pt x="784" y="1030"/>
                </a:moveTo>
                <a:cubicBezTo>
                  <a:pt x="804" y="982"/>
                  <a:pt x="800" y="902"/>
                  <a:pt x="780" y="862"/>
                </a:cubicBezTo>
                <a:cubicBezTo>
                  <a:pt x="780" y="862"/>
                  <a:pt x="780" y="862"/>
                  <a:pt x="776" y="862"/>
                </a:cubicBezTo>
                <a:cubicBezTo>
                  <a:pt x="768" y="866"/>
                  <a:pt x="772" y="878"/>
                  <a:pt x="772" y="890"/>
                </a:cubicBezTo>
                <a:cubicBezTo>
                  <a:pt x="772" y="902"/>
                  <a:pt x="772" y="918"/>
                  <a:pt x="772" y="934"/>
                </a:cubicBezTo>
                <a:cubicBezTo>
                  <a:pt x="776" y="954"/>
                  <a:pt x="772" y="978"/>
                  <a:pt x="772" y="994"/>
                </a:cubicBezTo>
                <a:cubicBezTo>
                  <a:pt x="768" y="1018"/>
                  <a:pt x="760" y="1034"/>
                  <a:pt x="768" y="1050"/>
                </a:cubicBezTo>
                <a:cubicBezTo>
                  <a:pt x="776" y="1050"/>
                  <a:pt x="784" y="1038"/>
                  <a:pt x="784" y="1030"/>
                </a:cubicBezTo>
                <a:close/>
                <a:moveTo>
                  <a:pt x="848" y="1002"/>
                </a:moveTo>
                <a:cubicBezTo>
                  <a:pt x="852" y="998"/>
                  <a:pt x="856" y="982"/>
                  <a:pt x="860" y="970"/>
                </a:cubicBezTo>
                <a:cubicBezTo>
                  <a:pt x="868" y="926"/>
                  <a:pt x="856" y="862"/>
                  <a:pt x="836" y="826"/>
                </a:cubicBezTo>
                <a:cubicBezTo>
                  <a:pt x="824" y="838"/>
                  <a:pt x="804" y="846"/>
                  <a:pt x="792" y="862"/>
                </a:cubicBezTo>
                <a:cubicBezTo>
                  <a:pt x="812" y="918"/>
                  <a:pt x="812" y="982"/>
                  <a:pt x="796" y="1038"/>
                </a:cubicBezTo>
                <a:cubicBezTo>
                  <a:pt x="808" y="1022"/>
                  <a:pt x="836" y="1018"/>
                  <a:pt x="848" y="1002"/>
                </a:cubicBezTo>
                <a:close/>
                <a:moveTo>
                  <a:pt x="892" y="970"/>
                </a:moveTo>
                <a:cubicBezTo>
                  <a:pt x="904" y="914"/>
                  <a:pt x="892" y="846"/>
                  <a:pt x="864" y="810"/>
                </a:cubicBezTo>
                <a:cubicBezTo>
                  <a:pt x="860" y="814"/>
                  <a:pt x="856" y="818"/>
                  <a:pt x="848" y="818"/>
                </a:cubicBezTo>
                <a:cubicBezTo>
                  <a:pt x="864" y="878"/>
                  <a:pt x="880" y="926"/>
                  <a:pt x="864" y="990"/>
                </a:cubicBezTo>
                <a:cubicBezTo>
                  <a:pt x="876" y="982"/>
                  <a:pt x="884" y="978"/>
                  <a:pt x="892" y="970"/>
                </a:cubicBezTo>
                <a:close/>
                <a:moveTo>
                  <a:pt x="736" y="862"/>
                </a:moveTo>
                <a:cubicBezTo>
                  <a:pt x="716" y="862"/>
                  <a:pt x="692" y="854"/>
                  <a:pt x="672" y="850"/>
                </a:cubicBezTo>
                <a:cubicBezTo>
                  <a:pt x="636" y="846"/>
                  <a:pt x="576" y="850"/>
                  <a:pt x="532" y="842"/>
                </a:cubicBezTo>
                <a:cubicBezTo>
                  <a:pt x="484" y="838"/>
                  <a:pt x="440" y="830"/>
                  <a:pt x="396" y="826"/>
                </a:cubicBezTo>
                <a:cubicBezTo>
                  <a:pt x="348" y="822"/>
                  <a:pt x="300" y="814"/>
                  <a:pt x="252" y="810"/>
                </a:cubicBezTo>
                <a:cubicBezTo>
                  <a:pt x="232" y="806"/>
                  <a:pt x="212" y="810"/>
                  <a:pt x="192" y="806"/>
                </a:cubicBezTo>
                <a:cubicBezTo>
                  <a:pt x="152" y="802"/>
                  <a:pt x="112" y="794"/>
                  <a:pt x="64" y="790"/>
                </a:cubicBezTo>
                <a:cubicBezTo>
                  <a:pt x="60" y="798"/>
                  <a:pt x="56" y="798"/>
                  <a:pt x="52" y="802"/>
                </a:cubicBezTo>
                <a:cubicBezTo>
                  <a:pt x="52" y="814"/>
                  <a:pt x="68" y="810"/>
                  <a:pt x="76" y="810"/>
                </a:cubicBezTo>
                <a:cubicBezTo>
                  <a:pt x="88" y="810"/>
                  <a:pt x="104" y="814"/>
                  <a:pt x="116" y="814"/>
                </a:cubicBezTo>
                <a:cubicBezTo>
                  <a:pt x="136" y="814"/>
                  <a:pt x="156" y="810"/>
                  <a:pt x="168" y="822"/>
                </a:cubicBezTo>
                <a:cubicBezTo>
                  <a:pt x="132" y="822"/>
                  <a:pt x="92" y="818"/>
                  <a:pt x="68" y="822"/>
                </a:cubicBezTo>
                <a:cubicBezTo>
                  <a:pt x="88" y="830"/>
                  <a:pt x="128" y="822"/>
                  <a:pt x="148" y="838"/>
                </a:cubicBezTo>
                <a:cubicBezTo>
                  <a:pt x="120" y="838"/>
                  <a:pt x="96" y="830"/>
                  <a:pt x="56" y="830"/>
                </a:cubicBezTo>
                <a:cubicBezTo>
                  <a:pt x="52" y="846"/>
                  <a:pt x="56" y="858"/>
                  <a:pt x="60" y="870"/>
                </a:cubicBezTo>
                <a:cubicBezTo>
                  <a:pt x="152" y="878"/>
                  <a:pt x="224" y="894"/>
                  <a:pt x="308" y="910"/>
                </a:cubicBezTo>
                <a:cubicBezTo>
                  <a:pt x="224" y="902"/>
                  <a:pt x="144" y="882"/>
                  <a:pt x="48" y="882"/>
                </a:cubicBezTo>
                <a:cubicBezTo>
                  <a:pt x="32" y="890"/>
                  <a:pt x="56" y="902"/>
                  <a:pt x="48" y="918"/>
                </a:cubicBezTo>
                <a:cubicBezTo>
                  <a:pt x="84" y="922"/>
                  <a:pt x="108" y="926"/>
                  <a:pt x="136" y="930"/>
                </a:cubicBezTo>
                <a:cubicBezTo>
                  <a:pt x="220" y="950"/>
                  <a:pt x="292" y="966"/>
                  <a:pt x="380" y="970"/>
                </a:cubicBezTo>
                <a:cubicBezTo>
                  <a:pt x="488" y="978"/>
                  <a:pt x="592" y="1002"/>
                  <a:pt x="712" y="1010"/>
                </a:cubicBezTo>
                <a:cubicBezTo>
                  <a:pt x="724" y="1014"/>
                  <a:pt x="744" y="1014"/>
                  <a:pt x="752" y="1018"/>
                </a:cubicBezTo>
                <a:cubicBezTo>
                  <a:pt x="752" y="1006"/>
                  <a:pt x="744" y="1002"/>
                  <a:pt x="744" y="990"/>
                </a:cubicBezTo>
                <a:cubicBezTo>
                  <a:pt x="672" y="978"/>
                  <a:pt x="584" y="966"/>
                  <a:pt x="516" y="954"/>
                </a:cubicBezTo>
                <a:cubicBezTo>
                  <a:pt x="496" y="950"/>
                  <a:pt x="476" y="950"/>
                  <a:pt x="460" y="942"/>
                </a:cubicBezTo>
                <a:cubicBezTo>
                  <a:pt x="564" y="950"/>
                  <a:pt x="656" y="974"/>
                  <a:pt x="748" y="982"/>
                </a:cubicBezTo>
                <a:cubicBezTo>
                  <a:pt x="736" y="954"/>
                  <a:pt x="760" y="942"/>
                  <a:pt x="756" y="914"/>
                </a:cubicBezTo>
                <a:cubicBezTo>
                  <a:pt x="736" y="918"/>
                  <a:pt x="712" y="914"/>
                  <a:pt x="684" y="914"/>
                </a:cubicBezTo>
                <a:cubicBezTo>
                  <a:pt x="664" y="910"/>
                  <a:pt x="644" y="902"/>
                  <a:pt x="628" y="902"/>
                </a:cubicBezTo>
                <a:cubicBezTo>
                  <a:pt x="616" y="898"/>
                  <a:pt x="604" y="906"/>
                  <a:pt x="600" y="898"/>
                </a:cubicBezTo>
                <a:cubicBezTo>
                  <a:pt x="632" y="890"/>
                  <a:pt x="664" y="906"/>
                  <a:pt x="700" y="906"/>
                </a:cubicBezTo>
                <a:cubicBezTo>
                  <a:pt x="720" y="906"/>
                  <a:pt x="740" y="906"/>
                  <a:pt x="756" y="910"/>
                </a:cubicBezTo>
                <a:cubicBezTo>
                  <a:pt x="756" y="902"/>
                  <a:pt x="764" y="902"/>
                  <a:pt x="760" y="894"/>
                </a:cubicBezTo>
                <a:cubicBezTo>
                  <a:pt x="740" y="894"/>
                  <a:pt x="716" y="890"/>
                  <a:pt x="692" y="890"/>
                </a:cubicBezTo>
                <a:cubicBezTo>
                  <a:pt x="668" y="890"/>
                  <a:pt x="640" y="886"/>
                  <a:pt x="616" y="882"/>
                </a:cubicBezTo>
                <a:cubicBezTo>
                  <a:pt x="536" y="874"/>
                  <a:pt x="452" y="874"/>
                  <a:pt x="384" y="854"/>
                </a:cubicBezTo>
                <a:cubicBezTo>
                  <a:pt x="456" y="858"/>
                  <a:pt x="528" y="866"/>
                  <a:pt x="604" y="874"/>
                </a:cubicBezTo>
                <a:cubicBezTo>
                  <a:pt x="660" y="878"/>
                  <a:pt x="708" y="882"/>
                  <a:pt x="760" y="882"/>
                </a:cubicBezTo>
                <a:cubicBezTo>
                  <a:pt x="760" y="874"/>
                  <a:pt x="756" y="874"/>
                  <a:pt x="756" y="866"/>
                </a:cubicBezTo>
                <a:cubicBezTo>
                  <a:pt x="752" y="862"/>
                  <a:pt x="744" y="862"/>
                  <a:pt x="736" y="862"/>
                </a:cubicBezTo>
                <a:close/>
                <a:moveTo>
                  <a:pt x="708" y="782"/>
                </a:moveTo>
                <a:cubicBezTo>
                  <a:pt x="664" y="769"/>
                  <a:pt x="624" y="765"/>
                  <a:pt x="580" y="757"/>
                </a:cubicBezTo>
                <a:cubicBezTo>
                  <a:pt x="556" y="757"/>
                  <a:pt x="532" y="753"/>
                  <a:pt x="508" y="753"/>
                </a:cubicBezTo>
                <a:cubicBezTo>
                  <a:pt x="456" y="749"/>
                  <a:pt x="408" y="737"/>
                  <a:pt x="352" y="733"/>
                </a:cubicBezTo>
                <a:cubicBezTo>
                  <a:pt x="276" y="725"/>
                  <a:pt x="204" y="717"/>
                  <a:pt x="128" y="697"/>
                </a:cubicBezTo>
                <a:cubicBezTo>
                  <a:pt x="96" y="693"/>
                  <a:pt x="52" y="677"/>
                  <a:pt x="44" y="697"/>
                </a:cubicBezTo>
                <a:cubicBezTo>
                  <a:pt x="140" y="721"/>
                  <a:pt x="248" y="729"/>
                  <a:pt x="360" y="745"/>
                </a:cubicBezTo>
                <a:cubicBezTo>
                  <a:pt x="388" y="749"/>
                  <a:pt x="412" y="753"/>
                  <a:pt x="440" y="757"/>
                </a:cubicBezTo>
                <a:cubicBezTo>
                  <a:pt x="464" y="761"/>
                  <a:pt x="492" y="761"/>
                  <a:pt x="516" y="765"/>
                </a:cubicBezTo>
                <a:cubicBezTo>
                  <a:pt x="556" y="769"/>
                  <a:pt x="596" y="778"/>
                  <a:pt x="636" y="782"/>
                </a:cubicBezTo>
                <a:cubicBezTo>
                  <a:pt x="660" y="786"/>
                  <a:pt x="696" y="794"/>
                  <a:pt x="712" y="794"/>
                </a:cubicBezTo>
                <a:cubicBezTo>
                  <a:pt x="720" y="794"/>
                  <a:pt x="728" y="794"/>
                  <a:pt x="736" y="790"/>
                </a:cubicBezTo>
                <a:cubicBezTo>
                  <a:pt x="732" y="786"/>
                  <a:pt x="716" y="782"/>
                  <a:pt x="708" y="782"/>
                </a:cubicBezTo>
                <a:close/>
                <a:moveTo>
                  <a:pt x="760" y="753"/>
                </a:moveTo>
                <a:cubicBezTo>
                  <a:pt x="760" y="765"/>
                  <a:pt x="752" y="778"/>
                  <a:pt x="752" y="790"/>
                </a:cubicBezTo>
                <a:cubicBezTo>
                  <a:pt x="764" y="786"/>
                  <a:pt x="772" y="769"/>
                  <a:pt x="772" y="753"/>
                </a:cubicBezTo>
                <a:cubicBezTo>
                  <a:pt x="776" y="721"/>
                  <a:pt x="764" y="689"/>
                  <a:pt x="752" y="669"/>
                </a:cubicBezTo>
                <a:cubicBezTo>
                  <a:pt x="748" y="669"/>
                  <a:pt x="744" y="661"/>
                  <a:pt x="740" y="661"/>
                </a:cubicBezTo>
                <a:cubicBezTo>
                  <a:pt x="736" y="661"/>
                  <a:pt x="732" y="657"/>
                  <a:pt x="732" y="661"/>
                </a:cubicBezTo>
                <a:cubicBezTo>
                  <a:pt x="740" y="689"/>
                  <a:pt x="764" y="717"/>
                  <a:pt x="760" y="753"/>
                </a:cubicBezTo>
                <a:close/>
                <a:moveTo>
                  <a:pt x="1156" y="725"/>
                </a:moveTo>
                <a:cubicBezTo>
                  <a:pt x="1156" y="689"/>
                  <a:pt x="1148" y="657"/>
                  <a:pt x="1128" y="637"/>
                </a:cubicBezTo>
                <a:cubicBezTo>
                  <a:pt x="1048" y="693"/>
                  <a:pt x="960" y="749"/>
                  <a:pt x="876" y="806"/>
                </a:cubicBezTo>
                <a:cubicBezTo>
                  <a:pt x="896" y="846"/>
                  <a:pt x="912" y="906"/>
                  <a:pt x="904" y="962"/>
                </a:cubicBezTo>
                <a:cubicBezTo>
                  <a:pt x="988" y="906"/>
                  <a:pt x="1068" y="850"/>
                  <a:pt x="1148" y="794"/>
                </a:cubicBezTo>
                <a:cubicBezTo>
                  <a:pt x="1148" y="773"/>
                  <a:pt x="1156" y="749"/>
                  <a:pt x="1156" y="725"/>
                </a:cubicBezTo>
                <a:close/>
                <a:moveTo>
                  <a:pt x="1184" y="761"/>
                </a:moveTo>
                <a:cubicBezTo>
                  <a:pt x="1180" y="753"/>
                  <a:pt x="1188" y="753"/>
                  <a:pt x="1192" y="745"/>
                </a:cubicBezTo>
                <a:cubicBezTo>
                  <a:pt x="1196" y="733"/>
                  <a:pt x="1196" y="709"/>
                  <a:pt x="1200" y="693"/>
                </a:cubicBezTo>
                <a:cubicBezTo>
                  <a:pt x="1200" y="653"/>
                  <a:pt x="1192" y="621"/>
                  <a:pt x="1168" y="605"/>
                </a:cubicBezTo>
                <a:cubicBezTo>
                  <a:pt x="1156" y="613"/>
                  <a:pt x="1148" y="621"/>
                  <a:pt x="1140" y="629"/>
                </a:cubicBezTo>
                <a:cubicBezTo>
                  <a:pt x="1164" y="669"/>
                  <a:pt x="1172" y="733"/>
                  <a:pt x="1160" y="782"/>
                </a:cubicBezTo>
                <a:cubicBezTo>
                  <a:pt x="1168" y="778"/>
                  <a:pt x="1176" y="769"/>
                  <a:pt x="1184" y="761"/>
                </a:cubicBezTo>
                <a:close/>
                <a:moveTo>
                  <a:pt x="372" y="625"/>
                </a:moveTo>
                <a:cubicBezTo>
                  <a:pt x="268" y="617"/>
                  <a:pt x="164" y="625"/>
                  <a:pt x="76" y="597"/>
                </a:cubicBezTo>
                <a:cubicBezTo>
                  <a:pt x="76" y="597"/>
                  <a:pt x="76" y="601"/>
                  <a:pt x="72" y="601"/>
                </a:cubicBezTo>
                <a:cubicBezTo>
                  <a:pt x="76" y="621"/>
                  <a:pt x="108" y="601"/>
                  <a:pt x="116" y="613"/>
                </a:cubicBezTo>
                <a:cubicBezTo>
                  <a:pt x="104" y="621"/>
                  <a:pt x="80" y="613"/>
                  <a:pt x="76" y="629"/>
                </a:cubicBezTo>
                <a:cubicBezTo>
                  <a:pt x="88" y="629"/>
                  <a:pt x="100" y="633"/>
                  <a:pt x="112" y="637"/>
                </a:cubicBezTo>
                <a:cubicBezTo>
                  <a:pt x="124" y="637"/>
                  <a:pt x="136" y="637"/>
                  <a:pt x="144" y="645"/>
                </a:cubicBezTo>
                <a:cubicBezTo>
                  <a:pt x="120" y="645"/>
                  <a:pt x="96" y="633"/>
                  <a:pt x="76" y="641"/>
                </a:cubicBezTo>
                <a:cubicBezTo>
                  <a:pt x="76" y="645"/>
                  <a:pt x="76" y="649"/>
                  <a:pt x="72" y="653"/>
                </a:cubicBezTo>
                <a:cubicBezTo>
                  <a:pt x="112" y="661"/>
                  <a:pt x="140" y="657"/>
                  <a:pt x="176" y="665"/>
                </a:cubicBezTo>
                <a:cubicBezTo>
                  <a:pt x="200" y="669"/>
                  <a:pt x="224" y="681"/>
                  <a:pt x="248" y="685"/>
                </a:cubicBezTo>
                <a:cubicBezTo>
                  <a:pt x="276" y="689"/>
                  <a:pt x="308" y="689"/>
                  <a:pt x="336" y="701"/>
                </a:cubicBezTo>
                <a:cubicBezTo>
                  <a:pt x="252" y="693"/>
                  <a:pt x="152" y="661"/>
                  <a:pt x="68" y="661"/>
                </a:cubicBezTo>
                <a:cubicBezTo>
                  <a:pt x="68" y="669"/>
                  <a:pt x="68" y="669"/>
                  <a:pt x="68" y="677"/>
                </a:cubicBezTo>
                <a:cubicBezTo>
                  <a:pt x="96" y="681"/>
                  <a:pt x="124" y="689"/>
                  <a:pt x="152" y="697"/>
                </a:cubicBezTo>
                <a:cubicBezTo>
                  <a:pt x="236" y="713"/>
                  <a:pt x="316" y="717"/>
                  <a:pt x="396" y="729"/>
                </a:cubicBezTo>
                <a:cubicBezTo>
                  <a:pt x="432" y="737"/>
                  <a:pt x="464" y="741"/>
                  <a:pt x="500" y="741"/>
                </a:cubicBezTo>
                <a:cubicBezTo>
                  <a:pt x="584" y="749"/>
                  <a:pt x="652" y="757"/>
                  <a:pt x="728" y="773"/>
                </a:cubicBezTo>
                <a:cubicBezTo>
                  <a:pt x="724" y="769"/>
                  <a:pt x="724" y="753"/>
                  <a:pt x="720" y="753"/>
                </a:cubicBezTo>
                <a:cubicBezTo>
                  <a:pt x="668" y="741"/>
                  <a:pt x="592" y="737"/>
                  <a:pt x="540" y="721"/>
                </a:cubicBezTo>
                <a:cubicBezTo>
                  <a:pt x="592" y="729"/>
                  <a:pt x="668" y="737"/>
                  <a:pt x="720" y="741"/>
                </a:cubicBezTo>
                <a:cubicBezTo>
                  <a:pt x="720" y="733"/>
                  <a:pt x="724" y="733"/>
                  <a:pt x="720" y="729"/>
                </a:cubicBezTo>
                <a:cubicBezTo>
                  <a:pt x="696" y="733"/>
                  <a:pt x="668" y="721"/>
                  <a:pt x="644" y="717"/>
                </a:cubicBezTo>
                <a:cubicBezTo>
                  <a:pt x="664" y="709"/>
                  <a:pt x="688" y="721"/>
                  <a:pt x="712" y="721"/>
                </a:cubicBezTo>
                <a:cubicBezTo>
                  <a:pt x="712" y="709"/>
                  <a:pt x="716" y="701"/>
                  <a:pt x="724" y="693"/>
                </a:cubicBezTo>
                <a:cubicBezTo>
                  <a:pt x="688" y="681"/>
                  <a:pt x="640" y="693"/>
                  <a:pt x="604" y="685"/>
                </a:cubicBezTo>
                <a:cubicBezTo>
                  <a:pt x="564" y="681"/>
                  <a:pt x="524" y="669"/>
                  <a:pt x="488" y="661"/>
                </a:cubicBezTo>
                <a:cubicBezTo>
                  <a:pt x="540" y="665"/>
                  <a:pt x="584" y="681"/>
                  <a:pt x="640" y="681"/>
                </a:cubicBezTo>
                <a:cubicBezTo>
                  <a:pt x="664" y="681"/>
                  <a:pt x="688" y="681"/>
                  <a:pt x="708" y="681"/>
                </a:cubicBezTo>
                <a:cubicBezTo>
                  <a:pt x="716" y="681"/>
                  <a:pt x="720" y="685"/>
                  <a:pt x="724" y="677"/>
                </a:cubicBezTo>
                <a:cubicBezTo>
                  <a:pt x="728" y="673"/>
                  <a:pt x="720" y="665"/>
                  <a:pt x="720" y="657"/>
                </a:cubicBezTo>
                <a:cubicBezTo>
                  <a:pt x="600" y="653"/>
                  <a:pt x="488" y="641"/>
                  <a:pt x="372" y="625"/>
                </a:cubicBezTo>
                <a:close/>
                <a:moveTo>
                  <a:pt x="1204" y="573"/>
                </a:moveTo>
                <a:cubicBezTo>
                  <a:pt x="1184" y="565"/>
                  <a:pt x="1164" y="569"/>
                  <a:pt x="1148" y="569"/>
                </a:cubicBezTo>
                <a:cubicBezTo>
                  <a:pt x="1132" y="589"/>
                  <a:pt x="1108" y="597"/>
                  <a:pt x="1084" y="613"/>
                </a:cubicBezTo>
                <a:cubicBezTo>
                  <a:pt x="1068" y="625"/>
                  <a:pt x="1056" y="633"/>
                  <a:pt x="1040" y="645"/>
                </a:cubicBezTo>
                <a:cubicBezTo>
                  <a:pt x="1012" y="665"/>
                  <a:pt x="980" y="681"/>
                  <a:pt x="952" y="697"/>
                </a:cubicBezTo>
                <a:cubicBezTo>
                  <a:pt x="888" y="733"/>
                  <a:pt x="828" y="773"/>
                  <a:pt x="764" y="806"/>
                </a:cubicBezTo>
                <a:cubicBezTo>
                  <a:pt x="756" y="806"/>
                  <a:pt x="752" y="810"/>
                  <a:pt x="744" y="810"/>
                </a:cubicBezTo>
                <a:cubicBezTo>
                  <a:pt x="744" y="810"/>
                  <a:pt x="744" y="806"/>
                  <a:pt x="740" y="810"/>
                </a:cubicBezTo>
                <a:cubicBezTo>
                  <a:pt x="728" y="802"/>
                  <a:pt x="716" y="810"/>
                  <a:pt x="696" y="806"/>
                </a:cubicBezTo>
                <a:cubicBezTo>
                  <a:pt x="684" y="802"/>
                  <a:pt x="668" y="798"/>
                  <a:pt x="652" y="794"/>
                </a:cubicBezTo>
                <a:cubicBezTo>
                  <a:pt x="636" y="794"/>
                  <a:pt x="620" y="790"/>
                  <a:pt x="600" y="790"/>
                </a:cubicBezTo>
                <a:cubicBezTo>
                  <a:pt x="544" y="778"/>
                  <a:pt x="496" y="773"/>
                  <a:pt x="444" y="769"/>
                </a:cubicBezTo>
                <a:cubicBezTo>
                  <a:pt x="408" y="765"/>
                  <a:pt x="376" y="757"/>
                  <a:pt x="340" y="753"/>
                </a:cubicBezTo>
                <a:cubicBezTo>
                  <a:pt x="268" y="745"/>
                  <a:pt x="196" y="733"/>
                  <a:pt x="128" y="721"/>
                </a:cubicBezTo>
                <a:cubicBezTo>
                  <a:pt x="104" y="733"/>
                  <a:pt x="80" y="745"/>
                  <a:pt x="56" y="757"/>
                </a:cubicBezTo>
                <a:cubicBezTo>
                  <a:pt x="44" y="761"/>
                  <a:pt x="20" y="765"/>
                  <a:pt x="20" y="778"/>
                </a:cubicBezTo>
                <a:cubicBezTo>
                  <a:pt x="84" y="773"/>
                  <a:pt x="160" y="790"/>
                  <a:pt x="224" y="798"/>
                </a:cubicBezTo>
                <a:cubicBezTo>
                  <a:pt x="312" y="802"/>
                  <a:pt x="400" y="814"/>
                  <a:pt x="488" y="826"/>
                </a:cubicBezTo>
                <a:cubicBezTo>
                  <a:pt x="524" y="830"/>
                  <a:pt x="560" y="834"/>
                  <a:pt x="592" y="838"/>
                </a:cubicBezTo>
                <a:cubicBezTo>
                  <a:pt x="632" y="838"/>
                  <a:pt x="668" y="838"/>
                  <a:pt x="704" y="842"/>
                </a:cubicBezTo>
                <a:cubicBezTo>
                  <a:pt x="720" y="846"/>
                  <a:pt x="732" y="850"/>
                  <a:pt x="744" y="850"/>
                </a:cubicBezTo>
                <a:cubicBezTo>
                  <a:pt x="752" y="854"/>
                  <a:pt x="760" y="850"/>
                  <a:pt x="768" y="854"/>
                </a:cubicBezTo>
                <a:cubicBezTo>
                  <a:pt x="776" y="846"/>
                  <a:pt x="788" y="834"/>
                  <a:pt x="800" y="842"/>
                </a:cubicBezTo>
                <a:cubicBezTo>
                  <a:pt x="828" y="822"/>
                  <a:pt x="856" y="802"/>
                  <a:pt x="888" y="786"/>
                </a:cubicBezTo>
                <a:cubicBezTo>
                  <a:pt x="920" y="765"/>
                  <a:pt x="948" y="745"/>
                  <a:pt x="980" y="725"/>
                </a:cubicBezTo>
                <a:cubicBezTo>
                  <a:pt x="1008" y="705"/>
                  <a:pt x="1036" y="685"/>
                  <a:pt x="1068" y="669"/>
                </a:cubicBezTo>
                <a:cubicBezTo>
                  <a:pt x="1100" y="649"/>
                  <a:pt x="1124" y="625"/>
                  <a:pt x="1152" y="605"/>
                </a:cubicBezTo>
                <a:cubicBezTo>
                  <a:pt x="1164" y="597"/>
                  <a:pt x="1176" y="585"/>
                  <a:pt x="1188" y="585"/>
                </a:cubicBezTo>
                <a:cubicBezTo>
                  <a:pt x="1192" y="593"/>
                  <a:pt x="1184" y="597"/>
                  <a:pt x="1180" y="597"/>
                </a:cubicBezTo>
                <a:cubicBezTo>
                  <a:pt x="1216" y="633"/>
                  <a:pt x="1212" y="693"/>
                  <a:pt x="1204" y="749"/>
                </a:cubicBezTo>
                <a:cubicBezTo>
                  <a:pt x="1244" y="705"/>
                  <a:pt x="1236" y="613"/>
                  <a:pt x="1204" y="573"/>
                </a:cubicBezTo>
                <a:close/>
                <a:moveTo>
                  <a:pt x="420" y="561"/>
                </a:moveTo>
                <a:cubicBezTo>
                  <a:pt x="420" y="561"/>
                  <a:pt x="420" y="561"/>
                  <a:pt x="420" y="561"/>
                </a:cubicBezTo>
                <a:cubicBezTo>
                  <a:pt x="420" y="565"/>
                  <a:pt x="420" y="569"/>
                  <a:pt x="424" y="573"/>
                </a:cubicBezTo>
                <a:cubicBezTo>
                  <a:pt x="432" y="569"/>
                  <a:pt x="436" y="565"/>
                  <a:pt x="440" y="557"/>
                </a:cubicBezTo>
                <a:cubicBezTo>
                  <a:pt x="432" y="561"/>
                  <a:pt x="428" y="561"/>
                  <a:pt x="420" y="561"/>
                </a:cubicBezTo>
                <a:close/>
                <a:moveTo>
                  <a:pt x="444" y="557"/>
                </a:moveTo>
                <a:cubicBezTo>
                  <a:pt x="448" y="557"/>
                  <a:pt x="456" y="565"/>
                  <a:pt x="460" y="561"/>
                </a:cubicBezTo>
                <a:cubicBezTo>
                  <a:pt x="456" y="561"/>
                  <a:pt x="456" y="557"/>
                  <a:pt x="456" y="557"/>
                </a:cubicBezTo>
                <a:cubicBezTo>
                  <a:pt x="452" y="553"/>
                  <a:pt x="448" y="553"/>
                  <a:pt x="444" y="557"/>
                </a:cubicBezTo>
                <a:close/>
                <a:moveTo>
                  <a:pt x="956" y="681"/>
                </a:moveTo>
                <a:cubicBezTo>
                  <a:pt x="972" y="677"/>
                  <a:pt x="984" y="665"/>
                  <a:pt x="996" y="661"/>
                </a:cubicBezTo>
                <a:cubicBezTo>
                  <a:pt x="1024" y="645"/>
                  <a:pt x="1048" y="625"/>
                  <a:pt x="1072" y="609"/>
                </a:cubicBezTo>
                <a:cubicBezTo>
                  <a:pt x="1092" y="593"/>
                  <a:pt x="1124" y="581"/>
                  <a:pt x="1136" y="565"/>
                </a:cubicBezTo>
                <a:cubicBezTo>
                  <a:pt x="1160" y="537"/>
                  <a:pt x="1160" y="481"/>
                  <a:pt x="1116" y="473"/>
                </a:cubicBezTo>
                <a:cubicBezTo>
                  <a:pt x="1116" y="473"/>
                  <a:pt x="1112" y="477"/>
                  <a:pt x="1112" y="481"/>
                </a:cubicBezTo>
                <a:cubicBezTo>
                  <a:pt x="1096" y="481"/>
                  <a:pt x="1088" y="489"/>
                  <a:pt x="1072" y="493"/>
                </a:cubicBezTo>
                <a:cubicBezTo>
                  <a:pt x="1064" y="497"/>
                  <a:pt x="1056" y="501"/>
                  <a:pt x="1048" y="509"/>
                </a:cubicBezTo>
                <a:cubicBezTo>
                  <a:pt x="956" y="565"/>
                  <a:pt x="852" y="609"/>
                  <a:pt x="748" y="649"/>
                </a:cubicBezTo>
                <a:cubicBezTo>
                  <a:pt x="776" y="681"/>
                  <a:pt x="792" y="749"/>
                  <a:pt x="776" y="790"/>
                </a:cubicBezTo>
                <a:cubicBezTo>
                  <a:pt x="828" y="761"/>
                  <a:pt x="900" y="717"/>
                  <a:pt x="956" y="681"/>
                </a:cubicBezTo>
                <a:close/>
                <a:moveTo>
                  <a:pt x="332" y="549"/>
                </a:moveTo>
                <a:cubicBezTo>
                  <a:pt x="324" y="537"/>
                  <a:pt x="312" y="533"/>
                  <a:pt x="300" y="521"/>
                </a:cubicBezTo>
                <a:cubicBezTo>
                  <a:pt x="300" y="525"/>
                  <a:pt x="300" y="525"/>
                  <a:pt x="300" y="525"/>
                </a:cubicBezTo>
                <a:cubicBezTo>
                  <a:pt x="300" y="525"/>
                  <a:pt x="296" y="525"/>
                  <a:pt x="292" y="525"/>
                </a:cubicBezTo>
                <a:cubicBezTo>
                  <a:pt x="256" y="537"/>
                  <a:pt x="224" y="545"/>
                  <a:pt x="184" y="553"/>
                </a:cubicBezTo>
                <a:cubicBezTo>
                  <a:pt x="168" y="557"/>
                  <a:pt x="148" y="557"/>
                  <a:pt x="128" y="561"/>
                </a:cubicBezTo>
                <a:cubicBezTo>
                  <a:pt x="108" y="565"/>
                  <a:pt x="72" y="569"/>
                  <a:pt x="56" y="585"/>
                </a:cubicBezTo>
                <a:cubicBezTo>
                  <a:pt x="112" y="601"/>
                  <a:pt x="200" y="613"/>
                  <a:pt x="260" y="609"/>
                </a:cubicBezTo>
                <a:cubicBezTo>
                  <a:pt x="280" y="613"/>
                  <a:pt x="300" y="609"/>
                  <a:pt x="324" y="613"/>
                </a:cubicBezTo>
                <a:cubicBezTo>
                  <a:pt x="364" y="617"/>
                  <a:pt x="408" y="625"/>
                  <a:pt x="448" y="625"/>
                </a:cubicBezTo>
                <a:cubicBezTo>
                  <a:pt x="520" y="633"/>
                  <a:pt x="600" y="641"/>
                  <a:pt x="676" y="645"/>
                </a:cubicBezTo>
                <a:cubicBezTo>
                  <a:pt x="692" y="645"/>
                  <a:pt x="704" y="649"/>
                  <a:pt x="720" y="649"/>
                </a:cubicBezTo>
                <a:cubicBezTo>
                  <a:pt x="724" y="649"/>
                  <a:pt x="732" y="649"/>
                  <a:pt x="736" y="641"/>
                </a:cubicBezTo>
                <a:cubicBezTo>
                  <a:pt x="740" y="645"/>
                  <a:pt x="740" y="645"/>
                  <a:pt x="744" y="645"/>
                </a:cubicBezTo>
                <a:cubicBezTo>
                  <a:pt x="808" y="609"/>
                  <a:pt x="880" y="589"/>
                  <a:pt x="940" y="553"/>
                </a:cubicBezTo>
                <a:cubicBezTo>
                  <a:pt x="940" y="553"/>
                  <a:pt x="944" y="549"/>
                  <a:pt x="948" y="553"/>
                </a:cubicBezTo>
                <a:cubicBezTo>
                  <a:pt x="996" y="525"/>
                  <a:pt x="1044" y="497"/>
                  <a:pt x="1092" y="469"/>
                </a:cubicBezTo>
                <a:cubicBezTo>
                  <a:pt x="1076" y="477"/>
                  <a:pt x="1068" y="465"/>
                  <a:pt x="1056" y="473"/>
                </a:cubicBezTo>
                <a:cubicBezTo>
                  <a:pt x="1032" y="465"/>
                  <a:pt x="1012" y="469"/>
                  <a:pt x="988" y="469"/>
                </a:cubicBezTo>
                <a:cubicBezTo>
                  <a:pt x="980" y="469"/>
                  <a:pt x="972" y="465"/>
                  <a:pt x="964" y="465"/>
                </a:cubicBezTo>
                <a:cubicBezTo>
                  <a:pt x="956" y="461"/>
                  <a:pt x="944" y="461"/>
                  <a:pt x="932" y="461"/>
                </a:cubicBezTo>
                <a:cubicBezTo>
                  <a:pt x="916" y="461"/>
                  <a:pt x="900" y="457"/>
                  <a:pt x="884" y="457"/>
                </a:cubicBezTo>
                <a:cubicBezTo>
                  <a:pt x="872" y="457"/>
                  <a:pt x="864" y="461"/>
                  <a:pt x="852" y="461"/>
                </a:cubicBezTo>
                <a:cubicBezTo>
                  <a:pt x="804" y="453"/>
                  <a:pt x="740" y="441"/>
                  <a:pt x="692" y="445"/>
                </a:cubicBezTo>
                <a:cubicBezTo>
                  <a:pt x="688" y="445"/>
                  <a:pt x="684" y="445"/>
                  <a:pt x="680" y="441"/>
                </a:cubicBezTo>
                <a:cubicBezTo>
                  <a:pt x="660" y="445"/>
                  <a:pt x="648" y="457"/>
                  <a:pt x="628" y="461"/>
                </a:cubicBezTo>
                <a:cubicBezTo>
                  <a:pt x="616" y="493"/>
                  <a:pt x="596" y="529"/>
                  <a:pt x="568" y="549"/>
                </a:cubicBezTo>
                <a:cubicBezTo>
                  <a:pt x="540" y="565"/>
                  <a:pt x="504" y="569"/>
                  <a:pt x="468" y="557"/>
                </a:cubicBezTo>
                <a:cubicBezTo>
                  <a:pt x="468" y="561"/>
                  <a:pt x="476" y="561"/>
                  <a:pt x="480" y="569"/>
                </a:cubicBezTo>
                <a:cubicBezTo>
                  <a:pt x="476" y="569"/>
                  <a:pt x="476" y="573"/>
                  <a:pt x="472" y="577"/>
                </a:cubicBezTo>
                <a:cubicBezTo>
                  <a:pt x="460" y="581"/>
                  <a:pt x="456" y="569"/>
                  <a:pt x="444" y="573"/>
                </a:cubicBezTo>
                <a:cubicBezTo>
                  <a:pt x="432" y="577"/>
                  <a:pt x="428" y="593"/>
                  <a:pt x="416" y="585"/>
                </a:cubicBezTo>
                <a:cubicBezTo>
                  <a:pt x="412" y="577"/>
                  <a:pt x="408" y="569"/>
                  <a:pt x="404" y="561"/>
                </a:cubicBezTo>
                <a:cubicBezTo>
                  <a:pt x="380" y="569"/>
                  <a:pt x="356" y="557"/>
                  <a:pt x="332" y="549"/>
                </a:cubicBezTo>
                <a:close/>
                <a:moveTo>
                  <a:pt x="496" y="501"/>
                </a:moveTo>
                <a:cubicBezTo>
                  <a:pt x="508" y="505"/>
                  <a:pt x="476" y="541"/>
                  <a:pt x="468" y="545"/>
                </a:cubicBezTo>
                <a:cubicBezTo>
                  <a:pt x="468" y="545"/>
                  <a:pt x="468" y="545"/>
                  <a:pt x="468" y="545"/>
                </a:cubicBezTo>
                <a:cubicBezTo>
                  <a:pt x="472" y="545"/>
                  <a:pt x="484" y="549"/>
                  <a:pt x="488" y="553"/>
                </a:cubicBezTo>
                <a:cubicBezTo>
                  <a:pt x="524" y="557"/>
                  <a:pt x="552" y="541"/>
                  <a:pt x="572" y="525"/>
                </a:cubicBezTo>
                <a:cubicBezTo>
                  <a:pt x="580" y="521"/>
                  <a:pt x="588" y="513"/>
                  <a:pt x="592" y="509"/>
                </a:cubicBezTo>
                <a:cubicBezTo>
                  <a:pt x="604" y="497"/>
                  <a:pt x="616" y="469"/>
                  <a:pt x="616" y="457"/>
                </a:cubicBezTo>
                <a:cubicBezTo>
                  <a:pt x="616" y="453"/>
                  <a:pt x="620" y="453"/>
                  <a:pt x="624" y="449"/>
                </a:cubicBezTo>
                <a:cubicBezTo>
                  <a:pt x="636" y="409"/>
                  <a:pt x="648" y="361"/>
                  <a:pt x="648" y="317"/>
                </a:cubicBezTo>
                <a:cubicBezTo>
                  <a:pt x="644" y="277"/>
                  <a:pt x="636" y="233"/>
                  <a:pt x="608" y="217"/>
                </a:cubicBezTo>
                <a:cubicBezTo>
                  <a:pt x="576" y="197"/>
                  <a:pt x="528" y="181"/>
                  <a:pt x="484" y="189"/>
                </a:cubicBezTo>
                <a:cubicBezTo>
                  <a:pt x="464" y="193"/>
                  <a:pt x="448" y="205"/>
                  <a:pt x="432" y="221"/>
                </a:cubicBezTo>
                <a:cubicBezTo>
                  <a:pt x="428" y="221"/>
                  <a:pt x="416" y="225"/>
                  <a:pt x="408" y="229"/>
                </a:cubicBezTo>
                <a:cubicBezTo>
                  <a:pt x="400" y="225"/>
                  <a:pt x="392" y="225"/>
                  <a:pt x="384" y="229"/>
                </a:cubicBezTo>
                <a:cubicBezTo>
                  <a:pt x="376" y="221"/>
                  <a:pt x="364" y="221"/>
                  <a:pt x="368" y="209"/>
                </a:cubicBezTo>
                <a:cubicBezTo>
                  <a:pt x="372" y="209"/>
                  <a:pt x="372" y="205"/>
                  <a:pt x="376" y="205"/>
                </a:cubicBezTo>
                <a:cubicBezTo>
                  <a:pt x="384" y="217"/>
                  <a:pt x="408" y="221"/>
                  <a:pt x="420" y="213"/>
                </a:cubicBezTo>
                <a:cubicBezTo>
                  <a:pt x="420" y="209"/>
                  <a:pt x="416" y="201"/>
                  <a:pt x="416" y="197"/>
                </a:cubicBezTo>
                <a:cubicBezTo>
                  <a:pt x="404" y="197"/>
                  <a:pt x="396" y="193"/>
                  <a:pt x="388" y="189"/>
                </a:cubicBezTo>
                <a:cubicBezTo>
                  <a:pt x="348" y="181"/>
                  <a:pt x="300" y="185"/>
                  <a:pt x="272" y="209"/>
                </a:cubicBezTo>
                <a:cubicBezTo>
                  <a:pt x="268" y="213"/>
                  <a:pt x="260" y="217"/>
                  <a:pt x="256" y="221"/>
                </a:cubicBezTo>
                <a:cubicBezTo>
                  <a:pt x="228" y="253"/>
                  <a:pt x="216" y="337"/>
                  <a:pt x="228" y="385"/>
                </a:cubicBezTo>
                <a:cubicBezTo>
                  <a:pt x="240" y="425"/>
                  <a:pt x="256" y="469"/>
                  <a:pt x="288" y="497"/>
                </a:cubicBezTo>
                <a:cubicBezTo>
                  <a:pt x="312" y="521"/>
                  <a:pt x="336" y="541"/>
                  <a:pt x="368" y="553"/>
                </a:cubicBezTo>
                <a:cubicBezTo>
                  <a:pt x="388" y="557"/>
                  <a:pt x="404" y="549"/>
                  <a:pt x="420" y="545"/>
                </a:cubicBezTo>
                <a:cubicBezTo>
                  <a:pt x="400" y="533"/>
                  <a:pt x="380" y="517"/>
                  <a:pt x="372" y="489"/>
                </a:cubicBezTo>
                <a:cubicBezTo>
                  <a:pt x="392" y="509"/>
                  <a:pt x="404" y="529"/>
                  <a:pt x="428" y="541"/>
                </a:cubicBezTo>
                <a:cubicBezTo>
                  <a:pt x="444" y="541"/>
                  <a:pt x="456" y="537"/>
                  <a:pt x="472" y="529"/>
                </a:cubicBezTo>
                <a:cubicBezTo>
                  <a:pt x="480" y="525"/>
                  <a:pt x="488" y="493"/>
                  <a:pt x="496" y="501"/>
                </a:cubicBezTo>
                <a:close/>
                <a:moveTo>
                  <a:pt x="428" y="177"/>
                </a:moveTo>
                <a:cubicBezTo>
                  <a:pt x="432" y="189"/>
                  <a:pt x="432" y="173"/>
                  <a:pt x="428" y="169"/>
                </a:cubicBezTo>
                <a:cubicBezTo>
                  <a:pt x="428" y="173"/>
                  <a:pt x="428" y="173"/>
                  <a:pt x="428" y="177"/>
                </a:cubicBezTo>
                <a:close/>
                <a:moveTo>
                  <a:pt x="424" y="28"/>
                </a:moveTo>
                <a:cubicBezTo>
                  <a:pt x="408" y="64"/>
                  <a:pt x="412" y="112"/>
                  <a:pt x="420" y="149"/>
                </a:cubicBezTo>
                <a:cubicBezTo>
                  <a:pt x="424" y="116"/>
                  <a:pt x="420" y="84"/>
                  <a:pt x="428" y="56"/>
                </a:cubicBezTo>
                <a:cubicBezTo>
                  <a:pt x="428" y="48"/>
                  <a:pt x="440" y="36"/>
                  <a:pt x="432" y="28"/>
                </a:cubicBezTo>
                <a:cubicBezTo>
                  <a:pt x="428" y="24"/>
                  <a:pt x="428" y="32"/>
                  <a:pt x="424" y="28"/>
                </a:cubicBezTo>
                <a:close/>
                <a:moveTo>
                  <a:pt x="656" y="36"/>
                </a:moveTo>
                <a:cubicBezTo>
                  <a:pt x="648" y="36"/>
                  <a:pt x="640" y="40"/>
                  <a:pt x="632" y="40"/>
                </a:cubicBezTo>
                <a:cubicBezTo>
                  <a:pt x="624" y="40"/>
                  <a:pt x="624" y="32"/>
                  <a:pt x="612" y="32"/>
                </a:cubicBezTo>
                <a:cubicBezTo>
                  <a:pt x="600" y="12"/>
                  <a:pt x="588" y="12"/>
                  <a:pt x="560" y="20"/>
                </a:cubicBezTo>
                <a:cubicBezTo>
                  <a:pt x="544" y="32"/>
                  <a:pt x="536" y="56"/>
                  <a:pt x="508" y="52"/>
                </a:cubicBezTo>
                <a:cubicBezTo>
                  <a:pt x="504" y="56"/>
                  <a:pt x="500" y="56"/>
                  <a:pt x="496" y="56"/>
                </a:cubicBezTo>
                <a:cubicBezTo>
                  <a:pt x="496" y="56"/>
                  <a:pt x="496" y="56"/>
                  <a:pt x="496" y="56"/>
                </a:cubicBezTo>
                <a:cubicBezTo>
                  <a:pt x="496" y="60"/>
                  <a:pt x="492" y="60"/>
                  <a:pt x="488" y="64"/>
                </a:cubicBezTo>
                <a:cubicBezTo>
                  <a:pt x="480" y="80"/>
                  <a:pt x="472" y="100"/>
                  <a:pt x="452" y="108"/>
                </a:cubicBezTo>
                <a:cubicBezTo>
                  <a:pt x="440" y="120"/>
                  <a:pt x="436" y="157"/>
                  <a:pt x="444" y="173"/>
                </a:cubicBezTo>
                <a:cubicBezTo>
                  <a:pt x="444" y="161"/>
                  <a:pt x="460" y="149"/>
                  <a:pt x="468" y="136"/>
                </a:cubicBezTo>
                <a:cubicBezTo>
                  <a:pt x="472" y="124"/>
                  <a:pt x="468" y="108"/>
                  <a:pt x="480" y="104"/>
                </a:cubicBezTo>
                <a:cubicBezTo>
                  <a:pt x="476" y="112"/>
                  <a:pt x="472" y="120"/>
                  <a:pt x="480" y="124"/>
                </a:cubicBezTo>
                <a:cubicBezTo>
                  <a:pt x="484" y="116"/>
                  <a:pt x="492" y="108"/>
                  <a:pt x="496" y="100"/>
                </a:cubicBezTo>
                <a:cubicBezTo>
                  <a:pt x="496" y="92"/>
                  <a:pt x="508" y="72"/>
                  <a:pt x="516" y="72"/>
                </a:cubicBezTo>
                <a:cubicBezTo>
                  <a:pt x="516" y="80"/>
                  <a:pt x="508" y="84"/>
                  <a:pt x="504" y="96"/>
                </a:cubicBezTo>
                <a:cubicBezTo>
                  <a:pt x="520" y="92"/>
                  <a:pt x="532" y="76"/>
                  <a:pt x="548" y="76"/>
                </a:cubicBezTo>
                <a:cubicBezTo>
                  <a:pt x="556" y="64"/>
                  <a:pt x="580" y="60"/>
                  <a:pt x="592" y="56"/>
                </a:cubicBezTo>
                <a:cubicBezTo>
                  <a:pt x="588" y="64"/>
                  <a:pt x="580" y="64"/>
                  <a:pt x="576" y="72"/>
                </a:cubicBezTo>
                <a:cubicBezTo>
                  <a:pt x="592" y="64"/>
                  <a:pt x="616" y="68"/>
                  <a:pt x="636" y="64"/>
                </a:cubicBezTo>
                <a:cubicBezTo>
                  <a:pt x="652" y="64"/>
                  <a:pt x="668" y="48"/>
                  <a:pt x="688" y="52"/>
                </a:cubicBezTo>
                <a:cubicBezTo>
                  <a:pt x="660" y="80"/>
                  <a:pt x="604" y="68"/>
                  <a:pt x="568" y="84"/>
                </a:cubicBezTo>
                <a:cubicBezTo>
                  <a:pt x="576" y="92"/>
                  <a:pt x="596" y="96"/>
                  <a:pt x="600" y="108"/>
                </a:cubicBezTo>
                <a:cubicBezTo>
                  <a:pt x="584" y="104"/>
                  <a:pt x="572" y="88"/>
                  <a:pt x="552" y="88"/>
                </a:cubicBezTo>
                <a:cubicBezTo>
                  <a:pt x="536" y="88"/>
                  <a:pt x="528" y="96"/>
                  <a:pt x="516" y="104"/>
                </a:cubicBezTo>
                <a:cubicBezTo>
                  <a:pt x="532" y="108"/>
                  <a:pt x="544" y="112"/>
                  <a:pt x="552" y="120"/>
                </a:cubicBezTo>
                <a:cubicBezTo>
                  <a:pt x="540" y="120"/>
                  <a:pt x="520" y="104"/>
                  <a:pt x="504" y="112"/>
                </a:cubicBezTo>
                <a:cubicBezTo>
                  <a:pt x="492" y="120"/>
                  <a:pt x="480" y="132"/>
                  <a:pt x="476" y="145"/>
                </a:cubicBezTo>
                <a:cubicBezTo>
                  <a:pt x="488" y="141"/>
                  <a:pt x="508" y="136"/>
                  <a:pt x="516" y="145"/>
                </a:cubicBezTo>
                <a:cubicBezTo>
                  <a:pt x="500" y="141"/>
                  <a:pt x="480" y="153"/>
                  <a:pt x="464" y="157"/>
                </a:cubicBezTo>
                <a:cubicBezTo>
                  <a:pt x="456" y="169"/>
                  <a:pt x="444" y="181"/>
                  <a:pt x="444" y="197"/>
                </a:cubicBezTo>
                <a:cubicBezTo>
                  <a:pt x="444" y="189"/>
                  <a:pt x="448" y="189"/>
                  <a:pt x="448" y="181"/>
                </a:cubicBezTo>
                <a:cubicBezTo>
                  <a:pt x="460" y="173"/>
                  <a:pt x="468" y="165"/>
                  <a:pt x="480" y="161"/>
                </a:cubicBezTo>
                <a:cubicBezTo>
                  <a:pt x="492" y="161"/>
                  <a:pt x="508" y="161"/>
                  <a:pt x="516" y="157"/>
                </a:cubicBezTo>
                <a:cubicBezTo>
                  <a:pt x="532" y="153"/>
                  <a:pt x="532" y="136"/>
                  <a:pt x="548" y="136"/>
                </a:cubicBezTo>
                <a:cubicBezTo>
                  <a:pt x="572" y="157"/>
                  <a:pt x="608" y="141"/>
                  <a:pt x="612" y="108"/>
                </a:cubicBezTo>
                <a:cubicBezTo>
                  <a:pt x="620" y="96"/>
                  <a:pt x="640" y="100"/>
                  <a:pt x="656" y="96"/>
                </a:cubicBezTo>
                <a:cubicBezTo>
                  <a:pt x="680" y="88"/>
                  <a:pt x="688" y="68"/>
                  <a:pt x="704" y="48"/>
                </a:cubicBezTo>
                <a:cubicBezTo>
                  <a:pt x="688" y="44"/>
                  <a:pt x="676" y="36"/>
                  <a:pt x="656" y="36"/>
                </a:cubicBezTo>
                <a:close/>
                <a:moveTo>
                  <a:pt x="720" y="44"/>
                </a:moveTo>
                <a:cubicBezTo>
                  <a:pt x="724" y="52"/>
                  <a:pt x="716" y="56"/>
                  <a:pt x="712" y="60"/>
                </a:cubicBezTo>
                <a:cubicBezTo>
                  <a:pt x="704" y="72"/>
                  <a:pt x="692" y="80"/>
                  <a:pt x="684" y="92"/>
                </a:cubicBezTo>
                <a:cubicBezTo>
                  <a:pt x="668" y="104"/>
                  <a:pt x="644" y="108"/>
                  <a:pt x="624" y="112"/>
                </a:cubicBezTo>
                <a:cubicBezTo>
                  <a:pt x="616" y="153"/>
                  <a:pt x="580" y="169"/>
                  <a:pt x="548" y="149"/>
                </a:cubicBezTo>
                <a:cubicBezTo>
                  <a:pt x="540" y="153"/>
                  <a:pt x="536" y="161"/>
                  <a:pt x="528" y="165"/>
                </a:cubicBezTo>
                <a:cubicBezTo>
                  <a:pt x="508" y="177"/>
                  <a:pt x="484" y="169"/>
                  <a:pt x="468" y="181"/>
                </a:cubicBezTo>
                <a:cubicBezTo>
                  <a:pt x="528" y="165"/>
                  <a:pt x="596" y="185"/>
                  <a:pt x="632" y="221"/>
                </a:cubicBezTo>
                <a:cubicBezTo>
                  <a:pt x="672" y="281"/>
                  <a:pt x="660" y="381"/>
                  <a:pt x="632" y="449"/>
                </a:cubicBezTo>
                <a:cubicBezTo>
                  <a:pt x="684" y="421"/>
                  <a:pt x="748" y="437"/>
                  <a:pt x="812" y="445"/>
                </a:cubicBezTo>
                <a:cubicBezTo>
                  <a:pt x="848" y="449"/>
                  <a:pt x="880" y="453"/>
                  <a:pt x="920" y="449"/>
                </a:cubicBezTo>
                <a:cubicBezTo>
                  <a:pt x="940" y="449"/>
                  <a:pt x="964" y="453"/>
                  <a:pt x="984" y="453"/>
                </a:cubicBezTo>
                <a:cubicBezTo>
                  <a:pt x="1020" y="453"/>
                  <a:pt x="1068" y="465"/>
                  <a:pt x="1104" y="453"/>
                </a:cubicBezTo>
                <a:cubicBezTo>
                  <a:pt x="1112" y="457"/>
                  <a:pt x="1116" y="461"/>
                  <a:pt x="1124" y="457"/>
                </a:cubicBezTo>
                <a:cubicBezTo>
                  <a:pt x="1132" y="465"/>
                  <a:pt x="1140" y="473"/>
                  <a:pt x="1152" y="477"/>
                </a:cubicBezTo>
                <a:cubicBezTo>
                  <a:pt x="1164" y="497"/>
                  <a:pt x="1168" y="533"/>
                  <a:pt x="1156" y="557"/>
                </a:cubicBezTo>
                <a:cubicBezTo>
                  <a:pt x="1168" y="557"/>
                  <a:pt x="1192" y="557"/>
                  <a:pt x="1204" y="557"/>
                </a:cubicBezTo>
                <a:cubicBezTo>
                  <a:pt x="1244" y="593"/>
                  <a:pt x="1248" y="677"/>
                  <a:pt x="1228" y="737"/>
                </a:cubicBezTo>
                <a:cubicBezTo>
                  <a:pt x="1128" y="822"/>
                  <a:pt x="1016" y="902"/>
                  <a:pt x="904" y="974"/>
                </a:cubicBezTo>
                <a:cubicBezTo>
                  <a:pt x="904" y="978"/>
                  <a:pt x="904" y="982"/>
                  <a:pt x="900" y="982"/>
                </a:cubicBezTo>
                <a:cubicBezTo>
                  <a:pt x="896" y="982"/>
                  <a:pt x="896" y="986"/>
                  <a:pt x="892" y="986"/>
                </a:cubicBezTo>
                <a:cubicBezTo>
                  <a:pt x="868" y="1006"/>
                  <a:pt x="832" y="1022"/>
                  <a:pt x="804" y="1042"/>
                </a:cubicBezTo>
                <a:cubicBezTo>
                  <a:pt x="796" y="1046"/>
                  <a:pt x="784" y="1058"/>
                  <a:pt x="772" y="1062"/>
                </a:cubicBezTo>
                <a:cubicBezTo>
                  <a:pt x="760" y="1062"/>
                  <a:pt x="748" y="1058"/>
                  <a:pt x="732" y="1054"/>
                </a:cubicBezTo>
                <a:cubicBezTo>
                  <a:pt x="720" y="1054"/>
                  <a:pt x="708" y="1054"/>
                  <a:pt x="696" y="1054"/>
                </a:cubicBezTo>
                <a:cubicBezTo>
                  <a:pt x="684" y="1054"/>
                  <a:pt x="672" y="1050"/>
                  <a:pt x="660" y="1050"/>
                </a:cubicBezTo>
                <a:cubicBezTo>
                  <a:pt x="612" y="1042"/>
                  <a:pt x="552" y="1038"/>
                  <a:pt x="500" y="1034"/>
                </a:cubicBezTo>
                <a:cubicBezTo>
                  <a:pt x="456" y="1030"/>
                  <a:pt x="416" y="1030"/>
                  <a:pt x="380" y="1022"/>
                </a:cubicBezTo>
                <a:cubicBezTo>
                  <a:pt x="344" y="1018"/>
                  <a:pt x="304" y="1006"/>
                  <a:pt x="264" y="1002"/>
                </a:cubicBezTo>
                <a:cubicBezTo>
                  <a:pt x="228" y="994"/>
                  <a:pt x="204" y="990"/>
                  <a:pt x="168" y="982"/>
                </a:cubicBezTo>
                <a:cubicBezTo>
                  <a:pt x="136" y="978"/>
                  <a:pt x="104" y="966"/>
                  <a:pt x="68" y="962"/>
                </a:cubicBezTo>
                <a:cubicBezTo>
                  <a:pt x="60" y="962"/>
                  <a:pt x="52" y="962"/>
                  <a:pt x="44" y="958"/>
                </a:cubicBezTo>
                <a:cubicBezTo>
                  <a:pt x="36" y="958"/>
                  <a:pt x="32" y="954"/>
                  <a:pt x="24" y="954"/>
                </a:cubicBezTo>
                <a:cubicBezTo>
                  <a:pt x="16" y="954"/>
                  <a:pt x="12" y="958"/>
                  <a:pt x="0" y="954"/>
                </a:cubicBezTo>
                <a:cubicBezTo>
                  <a:pt x="0" y="930"/>
                  <a:pt x="20" y="918"/>
                  <a:pt x="40" y="914"/>
                </a:cubicBezTo>
                <a:cubicBezTo>
                  <a:pt x="40" y="906"/>
                  <a:pt x="32" y="906"/>
                  <a:pt x="32" y="898"/>
                </a:cubicBezTo>
                <a:cubicBezTo>
                  <a:pt x="28" y="886"/>
                  <a:pt x="44" y="878"/>
                  <a:pt x="48" y="866"/>
                </a:cubicBezTo>
                <a:cubicBezTo>
                  <a:pt x="36" y="846"/>
                  <a:pt x="56" y="822"/>
                  <a:pt x="40" y="802"/>
                </a:cubicBezTo>
                <a:cubicBezTo>
                  <a:pt x="40" y="798"/>
                  <a:pt x="44" y="794"/>
                  <a:pt x="44" y="790"/>
                </a:cubicBezTo>
                <a:cubicBezTo>
                  <a:pt x="28" y="790"/>
                  <a:pt x="16" y="790"/>
                  <a:pt x="4" y="782"/>
                </a:cubicBezTo>
                <a:cubicBezTo>
                  <a:pt x="4" y="773"/>
                  <a:pt x="4" y="769"/>
                  <a:pt x="8" y="761"/>
                </a:cubicBezTo>
                <a:cubicBezTo>
                  <a:pt x="40" y="749"/>
                  <a:pt x="80" y="737"/>
                  <a:pt x="108" y="721"/>
                </a:cubicBezTo>
                <a:cubicBezTo>
                  <a:pt x="100" y="713"/>
                  <a:pt x="80" y="717"/>
                  <a:pt x="64" y="713"/>
                </a:cubicBezTo>
                <a:cubicBezTo>
                  <a:pt x="56" y="713"/>
                  <a:pt x="52" y="709"/>
                  <a:pt x="48" y="709"/>
                </a:cubicBezTo>
                <a:cubicBezTo>
                  <a:pt x="36" y="709"/>
                  <a:pt x="24" y="713"/>
                  <a:pt x="24" y="697"/>
                </a:cubicBezTo>
                <a:cubicBezTo>
                  <a:pt x="32" y="689"/>
                  <a:pt x="40" y="681"/>
                  <a:pt x="52" y="677"/>
                </a:cubicBezTo>
                <a:cubicBezTo>
                  <a:pt x="52" y="657"/>
                  <a:pt x="72" y="649"/>
                  <a:pt x="64" y="629"/>
                </a:cubicBezTo>
                <a:cubicBezTo>
                  <a:pt x="64" y="625"/>
                  <a:pt x="68" y="621"/>
                  <a:pt x="68" y="617"/>
                </a:cubicBezTo>
                <a:cubicBezTo>
                  <a:pt x="64" y="609"/>
                  <a:pt x="56" y="601"/>
                  <a:pt x="64" y="597"/>
                </a:cubicBezTo>
                <a:cubicBezTo>
                  <a:pt x="56" y="593"/>
                  <a:pt x="48" y="589"/>
                  <a:pt x="44" y="585"/>
                </a:cubicBezTo>
                <a:cubicBezTo>
                  <a:pt x="48" y="581"/>
                  <a:pt x="48" y="569"/>
                  <a:pt x="56" y="565"/>
                </a:cubicBezTo>
                <a:cubicBezTo>
                  <a:pt x="68" y="557"/>
                  <a:pt x="96" y="557"/>
                  <a:pt x="112" y="557"/>
                </a:cubicBezTo>
                <a:cubicBezTo>
                  <a:pt x="180" y="541"/>
                  <a:pt x="236" y="537"/>
                  <a:pt x="288" y="513"/>
                </a:cubicBezTo>
                <a:cubicBezTo>
                  <a:pt x="272" y="493"/>
                  <a:pt x="256" y="469"/>
                  <a:pt x="244" y="445"/>
                </a:cubicBezTo>
                <a:cubicBezTo>
                  <a:pt x="228" y="421"/>
                  <a:pt x="216" y="393"/>
                  <a:pt x="216" y="361"/>
                </a:cubicBezTo>
                <a:cubicBezTo>
                  <a:pt x="212" y="333"/>
                  <a:pt x="216" y="301"/>
                  <a:pt x="224" y="273"/>
                </a:cubicBezTo>
                <a:cubicBezTo>
                  <a:pt x="232" y="229"/>
                  <a:pt x="264" y="185"/>
                  <a:pt x="308" y="181"/>
                </a:cubicBezTo>
                <a:cubicBezTo>
                  <a:pt x="312" y="177"/>
                  <a:pt x="320" y="181"/>
                  <a:pt x="324" y="181"/>
                </a:cubicBezTo>
                <a:cubicBezTo>
                  <a:pt x="332" y="177"/>
                  <a:pt x="336" y="177"/>
                  <a:pt x="344" y="177"/>
                </a:cubicBezTo>
                <a:cubicBezTo>
                  <a:pt x="364" y="173"/>
                  <a:pt x="392" y="185"/>
                  <a:pt x="412" y="185"/>
                </a:cubicBezTo>
                <a:cubicBezTo>
                  <a:pt x="408" y="165"/>
                  <a:pt x="408" y="145"/>
                  <a:pt x="408" y="120"/>
                </a:cubicBezTo>
                <a:cubicBezTo>
                  <a:pt x="408" y="104"/>
                  <a:pt x="404" y="92"/>
                  <a:pt x="404" y="76"/>
                </a:cubicBezTo>
                <a:cubicBezTo>
                  <a:pt x="404" y="64"/>
                  <a:pt x="408" y="56"/>
                  <a:pt x="408" y="44"/>
                </a:cubicBezTo>
                <a:cubicBezTo>
                  <a:pt x="408" y="36"/>
                  <a:pt x="404" y="28"/>
                  <a:pt x="408" y="20"/>
                </a:cubicBezTo>
                <a:cubicBezTo>
                  <a:pt x="420" y="16"/>
                  <a:pt x="436" y="16"/>
                  <a:pt x="444" y="24"/>
                </a:cubicBezTo>
                <a:cubicBezTo>
                  <a:pt x="444" y="48"/>
                  <a:pt x="432" y="72"/>
                  <a:pt x="428" y="100"/>
                </a:cubicBezTo>
                <a:cubicBezTo>
                  <a:pt x="428" y="120"/>
                  <a:pt x="428" y="136"/>
                  <a:pt x="428" y="157"/>
                </a:cubicBezTo>
                <a:cubicBezTo>
                  <a:pt x="428" y="157"/>
                  <a:pt x="428" y="157"/>
                  <a:pt x="428" y="157"/>
                </a:cubicBezTo>
                <a:cubicBezTo>
                  <a:pt x="432" y="141"/>
                  <a:pt x="432" y="120"/>
                  <a:pt x="440" y="108"/>
                </a:cubicBezTo>
                <a:cubicBezTo>
                  <a:pt x="444" y="100"/>
                  <a:pt x="452" y="100"/>
                  <a:pt x="456" y="96"/>
                </a:cubicBezTo>
                <a:cubicBezTo>
                  <a:pt x="460" y="92"/>
                  <a:pt x="464" y="92"/>
                  <a:pt x="464" y="88"/>
                </a:cubicBezTo>
                <a:cubicBezTo>
                  <a:pt x="472" y="80"/>
                  <a:pt x="472" y="72"/>
                  <a:pt x="476" y="64"/>
                </a:cubicBezTo>
                <a:cubicBezTo>
                  <a:pt x="480" y="56"/>
                  <a:pt x="492" y="48"/>
                  <a:pt x="496" y="44"/>
                </a:cubicBezTo>
                <a:cubicBezTo>
                  <a:pt x="508" y="40"/>
                  <a:pt x="520" y="44"/>
                  <a:pt x="528" y="40"/>
                </a:cubicBezTo>
                <a:cubicBezTo>
                  <a:pt x="540" y="32"/>
                  <a:pt x="544" y="16"/>
                  <a:pt x="556" y="12"/>
                </a:cubicBezTo>
                <a:cubicBezTo>
                  <a:pt x="572" y="4"/>
                  <a:pt x="596" y="0"/>
                  <a:pt x="608" y="12"/>
                </a:cubicBezTo>
                <a:cubicBezTo>
                  <a:pt x="616" y="16"/>
                  <a:pt x="624" y="28"/>
                  <a:pt x="632" y="28"/>
                </a:cubicBezTo>
                <a:cubicBezTo>
                  <a:pt x="644" y="28"/>
                  <a:pt x="660" y="28"/>
                  <a:pt x="676" y="28"/>
                </a:cubicBezTo>
                <a:cubicBezTo>
                  <a:pt x="688" y="32"/>
                  <a:pt x="700" y="36"/>
                  <a:pt x="708" y="40"/>
                </a:cubicBezTo>
                <a:cubicBezTo>
                  <a:pt x="712" y="44"/>
                  <a:pt x="716" y="40"/>
                  <a:pt x="720" y="44"/>
                </a:cubicBezTo>
                <a:close/>
              </a:path>
            </a:pathLst>
          </a:custGeom>
          <a:blipFill>
            <a:blip r:embed="rId4"/>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55" name="Freeform 50292"/>
          <p:cNvSpPr>
            <a:spLocks noEditPoints="1"/>
          </p:cNvSpPr>
          <p:nvPr/>
        </p:nvSpPr>
        <p:spPr bwMode="auto">
          <a:xfrm>
            <a:off x="5491076" y="3378132"/>
            <a:ext cx="309561" cy="366359"/>
          </a:xfrm>
          <a:custGeom>
            <a:avLst/>
            <a:gdLst>
              <a:gd name="T0" fmla="*/ 552 w 1668"/>
              <a:gd name="T1" fmla="*/ 1931 h 1972"/>
              <a:gd name="T2" fmla="*/ 580 w 1668"/>
              <a:gd name="T3" fmla="*/ 1731 h 1972"/>
              <a:gd name="T4" fmla="*/ 384 w 1668"/>
              <a:gd name="T5" fmla="*/ 1639 h 1972"/>
              <a:gd name="T6" fmla="*/ 684 w 1668"/>
              <a:gd name="T7" fmla="*/ 1603 h 1972"/>
              <a:gd name="T8" fmla="*/ 660 w 1668"/>
              <a:gd name="T9" fmla="*/ 1591 h 1972"/>
              <a:gd name="T10" fmla="*/ 1012 w 1668"/>
              <a:gd name="T11" fmla="*/ 1555 h 1972"/>
              <a:gd name="T12" fmla="*/ 1088 w 1668"/>
              <a:gd name="T13" fmla="*/ 1523 h 1972"/>
              <a:gd name="T14" fmla="*/ 852 w 1668"/>
              <a:gd name="T15" fmla="*/ 1539 h 1972"/>
              <a:gd name="T16" fmla="*/ 1020 w 1668"/>
              <a:gd name="T17" fmla="*/ 1527 h 1972"/>
              <a:gd name="T18" fmla="*/ 804 w 1668"/>
              <a:gd name="T19" fmla="*/ 1455 h 1972"/>
              <a:gd name="T20" fmla="*/ 1096 w 1668"/>
              <a:gd name="T21" fmla="*/ 1499 h 1972"/>
              <a:gd name="T22" fmla="*/ 924 w 1668"/>
              <a:gd name="T23" fmla="*/ 1355 h 1972"/>
              <a:gd name="T24" fmla="*/ 1036 w 1668"/>
              <a:gd name="T25" fmla="*/ 1335 h 1972"/>
              <a:gd name="T26" fmla="*/ 988 w 1668"/>
              <a:gd name="T27" fmla="*/ 1335 h 1972"/>
              <a:gd name="T28" fmla="*/ 960 w 1668"/>
              <a:gd name="T29" fmla="*/ 1078 h 1972"/>
              <a:gd name="T30" fmla="*/ 1128 w 1668"/>
              <a:gd name="T31" fmla="*/ 1018 h 1972"/>
              <a:gd name="T32" fmla="*/ 968 w 1668"/>
              <a:gd name="T33" fmla="*/ 1046 h 1972"/>
              <a:gd name="T34" fmla="*/ 1140 w 1668"/>
              <a:gd name="T35" fmla="*/ 1002 h 1972"/>
              <a:gd name="T36" fmla="*/ 672 w 1668"/>
              <a:gd name="T37" fmla="*/ 862 h 1972"/>
              <a:gd name="T38" fmla="*/ 880 w 1668"/>
              <a:gd name="T39" fmla="*/ 1327 h 1972"/>
              <a:gd name="T40" fmla="*/ 804 w 1668"/>
              <a:gd name="T41" fmla="*/ 1230 h 1972"/>
              <a:gd name="T42" fmla="*/ 820 w 1668"/>
              <a:gd name="T43" fmla="*/ 1130 h 1972"/>
              <a:gd name="T44" fmla="*/ 740 w 1668"/>
              <a:gd name="T45" fmla="*/ 1086 h 1972"/>
              <a:gd name="T46" fmla="*/ 752 w 1668"/>
              <a:gd name="T47" fmla="*/ 1002 h 1972"/>
              <a:gd name="T48" fmla="*/ 672 w 1668"/>
              <a:gd name="T49" fmla="*/ 862 h 1972"/>
              <a:gd name="T50" fmla="*/ 160 w 1668"/>
              <a:gd name="T51" fmla="*/ 818 h 1972"/>
              <a:gd name="T52" fmla="*/ 448 w 1668"/>
              <a:gd name="T53" fmla="*/ 1515 h 1972"/>
              <a:gd name="T54" fmla="*/ 80 w 1668"/>
              <a:gd name="T55" fmla="*/ 814 h 1972"/>
              <a:gd name="T56" fmla="*/ 440 w 1668"/>
              <a:gd name="T57" fmla="*/ 1274 h 1972"/>
              <a:gd name="T58" fmla="*/ 556 w 1668"/>
              <a:gd name="T59" fmla="*/ 1555 h 1972"/>
              <a:gd name="T60" fmla="*/ 1076 w 1668"/>
              <a:gd name="T61" fmla="*/ 569 h 1972"/>
              <a:gd name="T62" fmla="*/ 1300 w 1668"/>
              <a:gd name="T63" fmla="*/ 637 h 1972"/>
              <a:gd name="T64" fmla="*/ 1300 w 1668"/>
              <a:gd name="T65" fmla="*/ 637 h 1972"/>
              <a:gd name="T66" fmla="*/ 1336 w 1668"/>
              <a:gd name="T67" fmla="*/ 665 h 1972"/>
              <a:gd name="T68" fmla="*/ 1192 w 1668"/>
              <a:gd name="T69" fmla="*/ 698 h 1972"/>
              <a:gd name="T70" fmla="*/ 1264 w 1668"/>
              <a:gd name="T71" fmla="*/ 830 h 1972"/>
              <a:gd name="T72" fmla="*/ 660 w 1668"/>
              <a:gd name="T73" fmla="*/ 529 h 1972"/>
              <a:gd name="T74" fmla="*/ 844 w 1668"/>
              <a:gd name="T75" fmla="*/ 457 h 1972"/>
              <a:gd name="T76" fmla="*/ 1568 w 1668"/>
              <a:gd name="T77" fmla="*/ 601 h 1972"/>
              <a:gd name="T78" fmla="*/ 240 w 1668"/>
              <a:gd name="T79" fmla="*/ 597 h 1972"/>
              <a:gd name="T80" fmla="*/ 648 w 1668"/>
              <a:gd name="T81" fmla="*/ 369 h 1972"/>
              <a:gd name="T82" fmla="*/ 604 w 1668"/>
              <a:gd name="T83" fmla="*/ 421 h 1972"/>
              <a:gd name="T84" fmla="*/ 880 w 1668"/>
              <a:gd name="T85" fmla="*/ 309 h 1972"/>
              <a:gd name="T86" fmla="*/ 940 w 1668"/>
              <a:gd name="T87" fmla="*/ 329 h 1972"/>
              <a:gd name="T88" fmla="*/ 940 w 1668"/>
              <a:gd name="T89" fmla="*/ 637 h 1972"/>
              <a:gd name="T90" fmla="*/ 880 w 1668"/>
              <a:gd name="T91" fmla="*/ 149 h 1972"/>
              <a:gd name="T92" fmla="*/ 216 w 1668"/>
              <a:gd name="T93" fmla="*/ 730 h 1972"/>
              <a:gd name="T94" fmla="*/ 28 w 1668"/>
              <a:gd name="T95" fmla="*/ 673 h 1972"/>
              <a:gd name="T96" fmla="*/ 84 w 1668"/>
              <a:gd name="T97" fmla="*/ 1751 h 1972"/>
              <a:gd name="T98" fmla="*/ 92 w 1668"/>
              <a:gd name="T99" fmla="*/ 886 h 1972"/>
              <a:gd name="T100" fmla="*/ 132 w 1668"/>
              <a:gd name="T101" fmla="*/ 577 h 1972"/>
              <a:gd name="T102" fmla="*/ 1272 w 1668"/>
              <a:gd name="T103" fmla="*/ 205 h 1972"/>
              <a:gd name="T104" fmla="*/ 1408 w 1668"/>
              <a:gd name="T105" fmla="*/ 738 h 1972"/>
              <a:gd name="T106" fmla="*/ 780 w 1668"/>
              <a:gd name="T107" fmla="*/ 850 h 1972"/>
              <a:gd name="T108" fmla="*/ 280 w 1668"/>
              <a:gd name="T109" fmla="*/ 738 h 1972"/>
              <a:gd name="T110" fmla="*/ 588 w 1668"/>
              <a:gd name="T111" fmla="*/ 1507 h 1972"/>
              <a:gd name="T112" fmla="*/ 628 w 1668"/>
              <a:gd name="T113" fmla="*/ 990 h 1972"/>
              <a:gd name="T114" fmla="*/ 912 w 1668"/>
              <a:gd name="T115" fmla="*/ 1254 h 1972"/>
              <a:gd name="T116" fmla="*/ 1192 w 1668"/>
              <a:gd name="T117" fmla="*/ 978 h 1972"/>
              <a:gd name="T118" fmla="*/ 1096 w 1668"/>
              <a:gd name="T119" fmla="*/ 1675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8" h="1972">
                <a:moveTo>
                  <a:pt x="260" y="1659"/>
                </a:moveTo>
                <a:cubicBezTo>
                  <a:pt x="228" y="1671"/>
                  <a:pt x="204" y="1683"/>
                  <a:pt x="176" y="1699"/>
                </a:cubicBezTo>
                <a:cubicBezTo>
                  <a:pt x="136" y="1723"/>
                  <a:pt x="116" y="1735"/>
                  <a:pt x="84" y="1767"/>
                </a:cubicBezTo>
                <a:cubicBezTo>
                  <a:pt x="68" y="1783"/>
                  <a:pt x="44" y="1807"/>
                  <a:pt x="48" y="1827"/>
                </a:cubicBezTo>
                <a:cubicBezTo>
                  <a:pt x="52" y="1851"/>
                  <a:pt x="108" y="1871"/>
                  <a:pt x="128" y="1879"/>
                </a:cubicBezTo>
                <a:cubicBezTo>
                  <a:pt x="204" y="1907"/>
                  <a:pt x="288" y="1927"/>
                  <a:pt x="376" y="1935"/>
                </a:cubicBezTo>
                <a:cubicBezTo>
                  <a:pt x="448" y="1943"/>
                  <a:pt x="484" y="1931"/>
                  <a:pt x="552" y="1931"/>
                </a:cubicBezTo>
                <a:cubicBezTo>
                  <a:pt x="600" y="1931"/>
                  <a:pt x="636" y="1927"/>
                  <a:pt x="680" y="1923"/>
                </a:cubicBezTo>
                <a:cubicBezTo>
                  <a:pt x="760" y="1911"/>
                  <a:pt x="820" y="1899"/>
                  <a:pt x="880" y="1875"/>
                </a:cubicBezTo>
                <a:cubicBezTo>
                  <a:pt x="916" y="1859"/>
                  <a:pt x="952" y="1843"/>
                  <a:pt x="972" y="1819"/>
                </a:cubicBezTo>
                <a:cubicBezTo>
                  <a:pt x="940" y="1747"/>
                  <a:pt x="864" y="1715"/>
                  <a:pt x="804" y="1667"/>
                </a:cubicBezTo>
                <a:cubicBezTo>
                  <a:pt x="780" y="1663"/>
                  <a:pt x="760" y="1651"/>
                  <a:pt x="732" y="1651"/>
                </a:cubicBezTo>
                <a:cubicBezTo>
                  <a:pt x="728" y="1655"/>
                  <a:pt x="732" y="1663"/>
                  <a:pt x="736" y="1675"/>
                </a:cubicBezTo>
                <a:cubicBezTo>
                  <a:pt x="692" y="1703"/>
                  <a:pt x="636" y="1723"/>
                  <a:pt x="580" y="1731"/>
                </a:cubicBezTo>
                <a:cubicBezTo>
                  <a:pt x="536" y="1735"/>
                  <a:pt x="496" y="1727"/>
                  <a:pt x="460" y="1723"/>
                </a:cubicBezTo>
                <a:cubicBezTo>
                  <a:pt x="400" y="1715"/>
                  <a:pt x="348" y="1719"/>
                  <a:pt x="312" y="1683"/>
                </a:cubicBezTo>
                <a:cubicBezTo>
                  <a:pt x="308" y="1679"/>
                  <a:pt x="324" y="1651"/>
                  <a:pt x="312" y="1639"/>
                </a:cubicBezTo>
                <a:cubicBezTo>
                  <a:pt x="300" y="1647"/>
                  <a:pt x="280" y="1651"/>
                  <a:pt x="260" y="1659"/>
                </a:cubicBezTo>
                <a:close/>
                <a:moveTo>
                  <a:pt x="684" y="1603"/>
                </a:moveTo>
                <a:cubicBezTo>
                  <a:pt x="676" y="1615"/>
                  <a:pt x="668" y="1623"/>
                  <a:pt x="656" y="1627"/>
                </a:cubicBezTo>
                <a:cubicBezTo>
                  <a:pt x="580" y="1659"/>
                  <a:pt x="480" y="1627"/>
                  <a:pt x="384" y="1639"/>
                </a:cubicBezTo>
                <a:cubicBezTo>
                  <a:pt x="376" y="1631"/>
                  <a:pt x="356" y="1627"/>
                  <a:pt x="344" y="1627"/>
                </a:cubicBezTo>
                <a:cubicBezTo>
                  <a:pt x="340" y="1639"/>
                  <a:pt x="336" y="1651"/>
                  <a:pt x="332" y="1667"/>
                </a:cubicBezTo>
                <a:cubicBezTo>
                  <a:pt x="360" y="1691"/>
                  <a:pt x="432" y="1703"/>
                  <a:pt x="500" y="1711"/>
                </a:cubicBezTo>
                <a:cubicBezTo>
                  <a:pt x="540" y="1715"/>
                  <a:pt x="564" y="1715"/>
                  <a:pt x="604" y="1707"/>
                </a:cubicBezTo>
                <a:cubicBezTo>
                  <a:pt x="628" y="1703"/>
                  <a:pt x="696" y="1687"/>
                  <a:pt x="704" y="1671"/>
                </a:cubicBezTo>
                <a:cubicBezTo>
                  <a:pt x="712" y="1647"/>
                  <a:pt x="696" y="1623"/>
                  <a:pt x="692" y="1603"/>
                </a:cubicBezTo>
                <a:cubicBezTo>
                  <a:pt x="688" y="1603"/>
                  <a:pt x="688" y="1603"/>
                  <a:pt x="684" y="1603"/>
                </a:cubicBezTo>
                <a:close/>
                <a:moveTo>
                  <a:pt x="480" y="1531"/>
                </a:moveTo>
                <a:cubicBezTo>
                  <a:pt x="492" y="1551"/>
                  <a:pt x="500" y="1595"/>
                  <a:pt x="452" y="1595"/>
                </a:cubicBezTo>
                <a:cubicBezTo>
                  <a:pt x="440" y="1591"/>
                  <a:pt x="436" y="1591"/>
                  <a:pt x="424" y="1595"/>
                </a:cubicBezTo>
                <a:cubicBezTo>
                  <a:pt x="416" y="1579"/>
                  <a:pt x="420" y="1551"/>
                  <a:pt x="404" y="1547"/>
                </a:cubicBezTo>
                <a:cubicBezTo>
                  <a:pt x="388" y="1563"/>
                  <a:pt x="340" y="1579"/>
                  <a:pt x="360" y="1607"/>
                </a:cubicBezTo>
                <a:cubicBezTo>
                  <a:pt x="440" y="1623"/>
                  <a:pt x="560" y="1631"/>
                  <a:pt x="656" y="1607"/>
                </a:cubicBezTo>
                <a:cubicBezTo>
                  <a:pt x="656" y="1599"/>
                  <a:pt x="664" y="1599"/>
                  <a:pt x="660" y="1591"/>
                </a:cubicBezTo>
                <a:cubicBezTo>
                  <a:pt x="652" y="1571"/>
                  <a:pt x="628" y="1551"/>
                  <a:pt x="612" y="1551"/>
                </a:cubicBezTo>
                <a:cubicBezTo>
                  <a:pt x="640" y="1575"/>
                  <a:pt x="584" y="1603"/>
                  <a:pt x="556" y="1591"/>
                </a:cubicBezTo>
                <a:cubicBezTo>
                  <a:pt x="536" y="1587"/>
                  <a:pt x="528" y="1563"/>
                  <a:pt x="532" y="1543"/>
                </a:cubicBezTo>
                <a:cubicBezTo>
                  <a:pt x="528" y="1543"/>
                  <a:pt x="528" y="1535"/>
                  <a:pt x="524" y="1527"/>
                </a:cubicBezTo>
                <a:cubicBezTo>
                  <a:pt x="512" y="1531"/>
                  <a:pt x="500" y="1523"/>
                  <a:pt x="480" y="1531"/>
                </a:cubicBezTo>
                <a:close/>
                <a:moveTo>
                  <a:pt x="1024" y="1559"/>
                </a:moveTo>
                <a:cubicBezTo>
                  <a:pt x="1020" y="1555"/>
                  <a:pt x="1020" y="1551"/>
                  <a:pt x="1012" y="1555"/>
                </a:cubicBezTo>
                <a:cubicBezTo>
                  <a:pt x="956" y="1575"/>
                  <a:pt x="884" y="1567"/>
                  <a:pt x="820" y="1547"/>
                </a:cubicBezTo>
                <a:cubicBezTo>
                  <a:pt x="828" y="1579"/>
                  <a:pt x="832" y="1631"/>
                  <a:pt x="840" y="1667"/>
                </a:cubicBezTo>
                <a:cubicBezTo>
                  <a:pt x="844" y="1671"/>
                  <a:pt x="852" y="1675"/>
                  <a:pt x="860" y="1683"/>
                </a:cubicBezTo>
                <a:cubicBezTo>
                  <a:pt x="876" y="1679"/>
                  <a:pt x="892" y="1695"/>
                  <a:pt x="908" y="1695"/>
                </a:cubicBezTo>
                <a:cubicBezTo>
                  <a:pt x="920" y="1695"/>
                  <a:pt x="932" y="1687"/>
                  <a:pt x="944" y="1687"/>
                </a:cubicBezTo>
                <a:cubicBezTo>
                  <a:pt x="984" y="1687"/>
                  <a:pt x="1028" y="1699"/>
                  <a:pt x="1064" y="1675"/>
                </a:cubicBezTo>
                <a:cubicBezTo>
                  <a:pt x="1084" y="1635"/>
                  <a:pt x="1088" y="1563"/>
                  <a:pt x="1088" y="1523"/>
                </a:cubicBezTo>
                <a:cubicBezTo>
                  <a:pt x="1068" y="1539"/>
                  <a:pt x="1040" y="1539"/>
                  <a:pt x="1024" y="1559"/>
                </a:cubicBezTo>
                <a:close/>
                <a:moveTo>
                  <a:pt x="936" y="1467"/>
                </a:moveTo>
                <a:cubicBezTo>
                  <a:pt x="928" y="1491"/>
                  <a:pt x="928" y="1519"/>
                  <a:pt x="932" y="1547"/>
                </a:cubicBezTo>
                <a:cubicBezTo>
                  <a:pt x="940" y="1547"/>
                  <a:pt x="952" y="1547"/>
                  <a:pt x="956" y="1543"/>
                </a:cubicBezTo>
                <a:cubicBezTo>
                  <a:pt x="952" y="1523"/>
                  <a:pt x="960" y="1491"/>
                  <a:pt x="952" y="1467"/>
                </a:cubicBezTo>
                <a:cubicBezTo>
                  <a:pt x="944" y="1467"/>
                  <a:pt x="940" y="1467"/>
                  <a:pt x="936" y="1467"/>
                </a:cubicBezTo>
                <a:close/>
                <a:moveTo>
                  <a:pt x="852" y="1539"/>
                </a:moveTo>
                <a:cubicBezTo>
                  <a:pt x="872" y="1543"/>
                  <a:pt x="888" y="1543"/>
                  <a:pt x="912" y="1543"/>
                </a:cubicBezTo>
                <a:cubicBezTo>
                  <a:pt x="912" y="1519"/>
                  <a:pt x="920" y="1491"/>
                  <a:pt x="912" y="1467"/>
                </a:cubicBezTo>
                <a:cubicBezTo>
                  <a:pt x="892" y="1463"/>
                  <a:pt x="864" y="1463"/>
                  <a:pt x="852" y="1463"/>
                </a:cubicBezTo>
                <a:cubicBezTo>
                  <a:pt x="852" y="1479"/>
                  <a:pt x="852" y="1519"/>
                  <a:pt x="852" y="1539"/>
                </a:cubicBezTo>
                <a:close/>
                <a:moveTo>
                  <a:pt x="972" y="1467"/>
                </a:moveTo>
                <a:cubicBezTo>
                  <a:pt x="972" y="1495"/>
                  <a:pt x="968" y="1515"/>
                  <a:pt x="972" y="1543"/>
                </a:cubicBezTo>
                <a:cubicBezTo>
                  <a:pt x="988" y="1535"/>
                  <a:pt x="1012" y="1539"/>
                  <a:pt x="1020" y="1527"/>
                </a:cubicBezTo>
                <a:cubicBezTo>
                  <a:pt x="1024" y="1499"/>
                  <a:pt x="1024" y="1487"/>
                  <a:pt x="1016" y="1459"/>
                </a:cubicBezTo>
                <a:cubicBezTo>
                  <a:pt x="1004" y="1455"/>
                  <a:pt x="984" y="1463"/>
                  <a:pt x="972" y="1467"/>
                </a:cubicBezTo>
                <a:close/>
                <a:moveTo>
                  <a:pt x="804" y="1455"/>
                </a:moveTo>
                <a:cubicBezTo>
                  <a:pt x="808" y="1479"/>
                  <a:pt x="812" y="1499"/>
                  <a:pt x="816" y="1527"/>
                </a:cubicBezTo>
                <a:cubicBezTo>
                  <a:pt x="824" y="1527"/>
                  <a:pt x="828" y="1535"/>
                  <a:pt x="836" y="1531"/>
                </a:cubicBezTo>
                <a:cubicBezTo>
                  <a:pt x="840" y="1511"/>
                  <a:pt x="836" y="1491"/>
                  <a:pt x="832" y="1463"/>
                </a:cubicBezTo>
                <a:cubicBezTo>
                  <a:pt x="820" y="1455"/>
                  <a:pt x="816" y="1455"/>
                  <a:pt x="804" y="1455"/>
                </a:cubicBezTo>
                <a:close/>
                <a:moveTo>
                  <a:pt x="1040" y="1523"/>
                </a:moveTo>
                <a:cubicBezTo>
                  <a:pt x="1040" y="1519"/>
                  <a:pt x="1044" y="1519"/>
                  <a:pt x="1052" y="1519"/>
                </a:cubicBezTo>
                <a:cubicBezTo>
                  <a:pt x="1056" y="1499"/>
                  <a:pt x="1060" y="1459"/>
                  <a:pt x="1040" y="1451"/>
                </a:cubicBezTo>
                <a:cubicBezTo>
                  <a:pt x="1032" y="1467"/>
                  <a:pt x="1036" y="1495"/>
                  <a:pt x="1040" y="1523"/>
                </a:cubicBezTo>
                <a:close/>
                <a:moveTo>
                  <a:pt x="1064" y="1451"/>
                </a:moveTo>
                <a:cubicBezTo>
                  <a:pt x="1068" y="1471"/>
                  <a:pt x="1068" y="1483"/>
                  <a:pt x="1068" y="1507"/>
                </a:cubicBezTo>
                <a:cubicBezTo>
                  <a:pt x="1084" y="1511"/>
                  <a:pt x="1084" y="1499"/>
                  <a:pt x="1096" y="1499"/>
                </a:cubicBezTo>
                <a:cubicBezTo>
                  <a:pt x="1096" y="1467"/>
                  <a:pt x="1104" y="1455"/>
                  <a:pt x="1100" y="1431"/>
                </a:cubicBezTo>
                <a:cubicBezTo>
                  <a:pt x="1088" y="1439"/>
                  <a:pt x="1072" y="1439"/>
                  <a:pt x="1064" y="1451"/>
                </a:cubicBezTo>
                <a:close/>
                <a:moveTo>
                  <a:pt x="800" y="1435"/>
                </a:moveTo>
                <a:cubicBezTo>
                  <a:pt x="888" y="1447"/>
                  <a:pt x="948" y="1455"/>
                  <a:pt x="1028" y="1427"/>
                </a:cubicBezTo>
                <a:cubicBezTo>
                  <a:pt x="1068" y="1431"/>
                  <a:pt x="1076" y="1415"/>
                  <a:pt x="1100" y="1403"/>
                </a:cubicBezTo>
                <a:cubicBezTo>
                  <a:pt x="1100" y="1371"/>
                  <a:pt x="1112" y="1351"/>
                  <a:pt x="1116" y="1323"/>
                </a:cubicBezTo>
                <a:cubicBezTo>
                  <a:pt x="1068" y="1363"/>
                  <a:pt x="996" y="1351"/>
                  <a:pt x="924" y="1355"/>
                </a:cubicBezTo>
                <a:cubicBezTo>
                  <a:pt x="884" y="1359"/>
                  <a:pt x="808" y="1355"/>
                  <a:pt x="784" y="1335"/>
                </a:cubicBezTo>
                <a:cubicBezTo>
                  <a:pt x="792" y="1371"/>
                  <a:pt x="796" y="1399"/>
                  <a:pt x="800" y="1435"/>
                </a:cubicBezTo>
                <a:close/>
                <a:moveTo>
                  <a:pt x="908" y="1274"/>
                </a:moveTo>
                <a:cubicBezTo>
                  <a:pt x="912" y="1286"/>
                  <a:pt x="912" y="1290"/>
                  <a:pt x="920" y="1294"/>
                </a:cubicBezTo>
                <a:cubicBezTo>
                  <a:pt x="916" y="1286"/>
                  <a:pt x="920" y="1274"/>
                  <a:pt x="912" y="1270"/>
                </a:cubicBezTo>
                <a:cubicBezTo>
                  <a:pt x="912" y="1274"/>
                  <a:pt x="912" y="1274"/>
                  <a:pt x="908" y="1274"/>
                </a:cubicBezTo>
                <a:close/>
                <a:moveTo>
                  <a:pt x="1036" y="1335"/>
                </a:moveTo>
                <a:cubicBezTo>
                  <a:pt x="1052" y="1327"/>
                  <a:pt x="1064" y="1323"/>
                  <a:pt x="1080" y="1319"/>
                </a:cubicBezTo>
                <a:cubicBezTo>
                  <a:pt x="1108" y="1274"/>
                  <a:pt x="1128" y="1230"/>
                  <a:pt x="1140" y="1174"/>
                </a:cubicBezTo>
                <a:cubicBezTo>
                  <a:pt x="1112" y="1174"/>
                  <a:pt x="1088" y="1174"/>
                  <a:pt x="1076" y="1158"/>
                </a:cubicBezTo>
                <a:cubicBezTo>
                  <a:pt x="1056" y="1218"/>
                  <a:pt x="1044" y="1270"/>
                  <a:pt x="1036" y="1335"/>
                </a:cubicBezTo>
                <a:close/>
                <a:moveTo>
                  <a:pt x="916" y="1102"/>
                </a:moveTo>
                <a:cubicBezTo>
                  <a:pt x="928" y="1186"/>
                  <a:pt x="928" y="1274"/>
                  <a:pt x="944" y="1335"/>
                </a:cubicBezTo>
                <a:cubicBezTo>
                  <a:pt x="948" y="1331"/>
                  <a:pt x="976" y="1331"/>
                  <a:pt x="988" y="1335"/>
                </a:cubicBezTo>
                <a:cubicBezTo>
                  <a:pt x="992" y="1327"/>
                  <a:pt x="984" y="1302"/>
                  <a:pt x="988" y="1286"/>
                </a:cubicBezTo>
                <a:cubicBezTo>
                  <a:pt x="1008" y="1290"/>
                  <a:pt x="996" y="1327"/>
                  <a:pt x="1008" y="1335"/>
                </a:cubicBezTo>
                <a:cubicBezTo>
                  <a:pt x="1028" y="1319"/>
                  <a:pt x="1024" y="1278"/>
                  <a:pt x="1024" y="1246"/>
                </a:cubicBezTo>
                <a:cubicBezTo>
                  <a:pt x="1036" y="1190"/>
                  <a:pt x="1020" y="1138"/>
                  <a:pt x="1020" y="1082"/>
                </a:cubicBezTo>
                <a:cubicBezTo>
                  <a:pt x="1008" y="1086"/>
                  <a:pt x="996" y="1094"/>
                  <a:pt x="984" y="1086"/>
                </a:cubicBezTo>
                <a:cubicBezTo>
                  <a:pt x="988" y="1138"/>
                  <a:pt x="996" y="1194"/>
                  <a:pt x="992" y="1246"/>
                </a:cubicBezTo>
                <a:cubicBezTo>
                  <a:pt x="968" y="1202"/>
                  <a:pt x="988" y="1122"/>
                  <a:pt x="960" y="1078"/>
                </a:cubicBezTo>
                <a:cubicBezTo>
                  <a:pt x="956" y="1098"/>
                  <a:pt x="936" y="1106"/>
                  <a:pt x="916" y="1102"/>
                </a:cubicBezTo>
                <a:close/>
                <a:moveTo>
                  <a:pt x="1156" y="1194"/>
                </a:moveTo>
                <a:cubicBezTo>
                  <a:pt x="1164" y="1194"/>
                  <a:pt x="1164" y="1206"/>
                  <a:pt x="1172" y="1206"/>
                </a:cubicBezTo>
                <a:cubicBezTo>
                  <a:pt x="1176" y="1158"/>
                  <a:pt x="1196" y="1102"/>
                  <a:pt x="1216" y="1054"/>
                </a:cubicBezTo>
                <a:cubicBezTo>
                  <a:pt x="1212" y="1042"/>
                  <a:pt x="1200" y="1038"/>
                  <a:pt x="1188" y="1034"/>
                </a:cubicBezTo>
                <a:cubicBezTo>
                  <a:pt x="1184" y="1086"/>
                  <a:pt x="1168" y="1146"/>
                  <a:pt x="1156" y="1194"/>
                </a:cubicBezTo>
                <a:close/>
                <a:moveTo>
                  <a:pt x="1128" y="1018"/>
                </a:moveTo>
                <a:cubicBezTo>
                  <a:pt x="1112" y="1058"/>
                  <a:pt x="1088" y="1094"/>
                  <a:pt x="1080" y="1146"/>
                </a:cubicBezTo>
                <a:cubicBezTo>
                  <a:pt x="1096" y="1158"/>
                  <a:pt x="1132" y="1158"/>
                  <a:pt x="1148" y="1146"/>
                </a:cubicBezTo>
                <a:cubicBezTo>
                  <a:pt x="1160" y="1110"/>
                  <a:pt x="1164" y="1074"/>
                  <a:pt x="1172" y="1034"/>
                </a:cubicBezTo>
                <a:cubicBezTo>
                  <a:pt x="1160" y="1022"/>
                  <a:pt x="1148" y="1018"/>
                  <a:pt x="1128" y="1018"/>
                </a:cubicBezTo>
                <a:close/>
                <a:moveTo>
                  <a:pt x="928" y="1022"/>
                </a:moveTo>
                <a:cubicBezTo>
                  <a:pt x="928" y="1038"/>
                  <a:pt x="916" y="1074"/>
                  <a:pt x="916" y="1078"/>
                </a:cubicBezTo>
                <a:cubicBezTo>
                  <a:pt x="936" y="1110"/>
                  <a:pt x="948" y="1050"/>
                  <a:pt x="968" y="1046"/>
                </a:cubicBezTo>
                <a:cubicBezTo>
                  <a:pt x="980" y="1050"/>
                  <a:pt x="984" y="1066"/>
                  <a:pt x="996" y="1070"/>
                </a:cubicBezTo>
                <a:cubicBezTo>
                  <a:pt x="996" y="1062"/>
                  <a:pt x="1008" y="1066"/>
                  <a:pt x="1008" y="1054"/>
                </a:cubicBezTo>
                <a:cubicBezTo>
                  <a:pt x="996" y="1038"/>
                  <a:pt x="988" y="1018"/>
                  <a:pt x="972" y="1010"/>
                </a:cubicBezTo>
                <a:cubicBezTo>
                  <a:pt x="964" y="1022"/>
                  <a:pt x="944" y="1038"/>
                  <a:pt x="928" y="1022"/>
                </a:cubicBezTo>
                <a:close/>
                <a:moveTo>
                  <a:pt x="1168" y="994"/>
                </a:moveTo>
                <a:cubicBezTo>
                  <a:pt x="1160" y="990"/>
                  <a:pt x="1152" y="990"/>
                  <a:pt x="1148" y="986"/>
                </a:cubicBezTo>
                <a:cubicBezTo>
                  <a:pt x="1148" y="994"/>
                  <a:pt x="1136" y="994"/>
                  <a:pt x="1140" y="1002"/>
                </a:cubicBezTo>
                <a:cubicBezTo>
                  <a:pt x="1148" y="1006"/>
                  <a:pt x="1160" y="1006"/>
                  <a:pt x="1172" y="1006"/>
                </a:cubicBezTo>
                <a:cubicBezTo>
                  <a:pt x="1172" y="994"/>
                  <a:pt x="1164" y="1006"/>
                  <a:pt x="1168" y="994"/>
                </a:cubicBezTo>
                <a:close/>
                <a:moveTo>
                  <a:pt x="936" y="1018"/>
                </a:moveTo>
                <a:cubicBezTo>
                  <a:pt x="948" y="1014"/>
                  <a:pt x="956" y="1002"/>
                  <a:pt x="964" y="994"/>
                </a:cubicBezTo>
                <a:cubicBezTo>
                  <a:pt x="960" y="986"/>
                  <a:pt x="956" y="978"/>
                  <a:pt x="948" y="974"/>
                </a:cubicBezTo>
                <a:cubicBezTo>
                  <a:pt x="948" y="994"/>
                  <a:pt x="940" y="998"/>
                  <a:pt x="936" y="1018"/>
                </a:cubicBezTo>
                <a:close/>
                <a:moveTo>
                  <a:pt x="672" y="862"/>
                </a:moveTo>
                <a:cubicBezTo>
                  <a:pt x="632" y="874"/>
                  <a:pt x="612" y="898"/>
                  <a:pt x="628" y="942"/>
                </a:cubicBezTo>
                <a:cubicBezTo>
                  <a:pt x="632" y="958"/>
                  <a:pt x="644" y="974"/>
                  <a:pt x="652" y="994"/>
                </a:cubicBezTo>
                <a:cubicBezTo>
                  <a:pt x="668" y="1034"/>
                  <a:pt x="676" y="1070"/>
                  <a:pt x="692" y="1110"/>
                </a:cubicBezTo>
                <a:cubicBezTo>
                  <a:pt x="724" y="1178"/>
                  <a:pt x="764" y="1254"/>
                  <a:pt x="800" y="1319"/>
                </a:cubicBezTo>
                <a:cubicBezTo>
                  <a:pt x="824" y="1335"/>
                  <a:pt x="872" y="1339"/>
                  <a:pt x="908" y="1335"/>
                </a:cubicBezTo>
                <a:cubicBezTo>
                  <a:pt x="908" y="1327"/>
                  <a:pt x="904" y="1327"/>
                  <a:pt x="908" y="1323"/>
                </a:cubicBezTo>
                <a:cubicBezTo>
                  <a:pt x="900" y="1323"/>
                  <a:pt x="888" y="1335"/>
                  <a:pt x="880" y="1327"/>
                </a:cubicBezTo>
                <a:cubicBezTo>
                  <a:pt x="884" y="1310"/>
                  <a:pt x="896" y="1310"/>
                  <a:pt x="900" y="1294"/>
                </a:cubicBezTo>
                <a:cubicBezTo>
                  <a:pt x="888" y="1282"/>
                  <a:pt x="876" y="1310"/>
                  <a:pt x="864" y="1298"/>
                </a:cubicBezTo>
                <a:cubicBezTo>
                  <a:pt x="864" y="1282"/>
                  <a:pt x="896" y="1274"/>
                  <a:pt x="884" y="1258"/>
                </a:cubicBezTo>
                <a:cubicBezTo>
                  <a:pt x="876" y="1266"/>
                  <a:pt x="864" y="1278"/>
                  <a:pt x="852" y="1274"/>
                </a:cubicBezTo>
                <a:cubicBezTo>
                  <a:pt x="852" y="1254"/>
                  <a:pt x="872" y="1250"/>
                  <a:pt x="876" y="1238"/>
                </a:cubicBezTo>
                <a:cubicBezTo>
                  <a:pt x="872" y="1230"/>
                  <a:pt x="868" y="1218"/>
                  <a:pt x="864" y="1210"/>
                </a:cubicBezTo>
                <a:cubicBezTo>
                  <a:pt x="844" y="1214"/>
                  <a:pt x="820" y="1238"/>
                  <a:pt x="804" y="1230"/>
                </a:cubicBezTo>
                <a:cubicBezTo>
                  <a:pt x="816" y="1214"/>
                  <a:pt x="832" y="1202"/>
                  <a:pt x="852" y="1194"/>
                </a:cubicBezTo>
                <a:cubicBezTo>
                  <a:pt x="852" y="1186"/>
                  <a:pt x="848" y="1186"/>
                  <a:pt x="848" y="1178"/>
                </a:cubicBezTo>
                <a:cubicBezTo>
                  <a:pt x="836" y="1178"/>
                  <a:pt x="828" y="1190"/>
                  <a:pt x="820" y="1182"/>
                </a:cubicBezTo>
                <a:cubicBezTo>
                  <a:pt x="816" y="1174"/>
                  <a:pt x="832" y="1166"/>
                  <a:pt x="836" y="1158"/>
                </a:cubicBezTo>
                <a:cubicBezTo>
                  <a:pt x="836" y="1158"/>
                  <a:pt x="836" y="1154"/>
                  <a:pt x="832" y="1150"/>
                </a:cubicBezTo>
                <a:cubicBezTo>
                  <a:pt x="832" y="1150"/>
                  <a:pt x="808" y="1166"/>
                  <a:pt x="804" y="1150"/>
                </a:cubicBezTo>
                <a:cubicBezTo>
                  <a:pt x="808" y="1138"/>
                  <a:pt x="824" y="1142"/>
                  <a:pt x="820" y="1130"/>
                </a:cubicBezTo>
                <a:cubicBezTo>
                  <a:pt x="812" y="1130"/>
                  <a:pt x="800" y="1142"/>
                  <a:pt x="788" y="1134"/>
                </a:cubicBezTo>
                <a:cubicBezTo>
                  <a:pt x="792" y="1122"/>
                  <a:pt x="808" y="1114"/>
                  <a:pt x="808" y="1102"/>
                </a:cubicBezTo>
                <a:cubicBezTo>
                  <a:pt x="800" y="1102"/>
                  <a:pt x="784" y="1126"/>
                  <a:pt x="772" y="1114"/>
                </a:cubicBezTo>
                <a:cubicBezTo>
                  <a:pt x="780" y="1102"/>
                  <a:pt x="788" y="1094"/>
                  <a:pt x="796" y="1082"/>
                </a:cubicBezTo>
                <a:cubicBezTo>
                  <a:pt x="792" y="1078"/>
                  <a:pt x="792" y="1074"/>
                  <a:pt x="788" y="1066"/>
                </a:cubicBezTo>
                <a:cubicBezTo>
                  <a:pt x="768" y="1070"/>
                  <a:pt x="760" y="1082"/>
                  <a:pt x="744" y="1090"/>
                </a:cubicBezTo>
                <a:cubicBezTo>
                  <a:pt x="744" y="1090"/>
                  <a:pt x="740" y="1090"/>
                  <a:pt x="740" y="1086"/>
                </a:cubicBezTo>
                <a:cubicBezTo>
                  <a:pt x="744" y="1062"/>
                  <a:pt x="768" y="1058"/>
                  <a:pt x="780" y="1046"/>
                </a:cubicBezTo>
                <a:cubicBezTo>
                  <a:pt x="776" y="1046"/>
                  <a:pt x="776" y="1046"/>
                  <a:pt x="776" y="1042"/>
                </a:cubicBezTo>
                <a:cubicBezTo>
                  <a:pt x="768" y="1038"/>
                  <a:pt x="760" y="1046"/>
                  <a:pt x="752" y="1046"/>
                </a:cubicBezTo>
                <a:cubicBezTo>
                  <a:pt x="752" y="1042"/>
                  <a:pt x="748" y="1042"/>
                  <a:pt x="748" y="1034"/>
                </a:cubicBezTo>
                <a:cubicBezTo>
                  <a:pt x="752" y="1030"/>
                  <a:pt x="764" y="1030"/>
                  <a:pt x="764" y="1022"/>
                </a:cubicBezTo>
                <a:cubicBezTo>
                  <a:pt x="756" y="1010"/>
                  <a:pt x="744" y="1034"/>
                  <a:pt x="728" y="1022"/>
                </a:cubicBezTo>
                <a:cubicBezTo>
                  <a:pt x="732" y="1014"/>
                  <a:pt x="740" y="1002"/>
                  <a:pt x="752" y="1002"/>
                </a:cubicBezTo>
                <a:cubicBezTo>
                  <a:pt x="752" y="998"/>
                  <a:pt x="748" y="990"/>
                  <a:pt x="744" y="990"/>
                </a:cubicBezTo>
                <a:cubicBezTo>
                  <a:pt x="740" y="998"/>
                  <a:pt x="732" y="1002"/>
                  <a:pt x="720" y="1002"/>
                </a:cubicBezTo>
                <a:cubicBezTo>
                  <a:pt x="724" y="990"/>
                  <a:pt x="724" y="978"/>
                  <a:pt x="740" y="978"/>
                </a:cubicBezTo>
                <a:cubicBezTo>
                  <a:pt x="736" y="974"/>
                  <a:pt x="736" y="966"/>
                  <a:pt x="732" y="962"/>
                </a:cubicBezTo>
                <a:cubicBezTo>
                  <a:pt x="716" y="970"/>
                  <a:pt x="696" y="998"/>
                  <a:pt x="680" y="990"/>
                </a:cubicBezTo>
                <a:cubicBezTo>
                  <a:pt x="692" y="974"/>
                  <a:pt x="704" y="958"/>
                  <a:pt x="724" y="950"/>
                </a:cubicBezTo>
                <a:cubicBezTo>
                  <a:pt x="712" y="918"/>
                  <a:pt x="696" y="874"/>
                  <a:pt x="672" y="862"/>
                </a:cubicBezTo>
                <a:close/>
                <a:moveTo>
                  <a:pt x="160" y="818"/>
                </a:moveTo>
                <a:cubicBezTo>
                  <a:pt x="152" y="822"/>
                  <a:pt x="148" y="814"/>
                  <a:pt x="132" y="818"/>
                </a:cubicBezTo>
                <a:cubicBezTo>
                  <a:pt x="152" y="886"/>
                  <a:pt x="188" y="946"/>
                  <a:pt x="220" y="1006"/>
                </a:cubicBezTo>
                <a:cubicBezTo>
                  <a:pt x="296" y="1142"/>
                  <a:pt x="336" y="1282"/>
                  <a:pt x="420" y="1415"/>
                </a:cubicBezTo>
                <a:cubicBezTo>
                  <a:pt x="428" y="1447"/>
                  <a:pt x="444" y="1475"/>
                  <a:pt x="464" y="1507"/>
                </a:cubicBezTo>
                <a:cubicBezTo>
                  <a:pt x="480" y="1499"/>
                  <a:pt x="496" y="1511"/>
                  <a:pt x="508" y="1503"/>
                </a:cubicBezTo>
                <a:cubicBezTo>
                  <a:pt x="384" y="1286"/>
                  <a:pt x="280" y="1042"/>
                  <a:pt x="160" y="818"/>
                </a:cubicBezTo>
                <a:close/>
                <a:moveTo>
                  <a:pt x="104" y="874"/>
                </a:moveTo>
                <a:cubicBezTo>
                  <a:pt x="112" y="886"/>
                  <a:pt x="120" y="902"/>
                  <a:pt x="128" y="914"/>
                </a:cubicBezTo>
                <a:cubicBezTo>
                  <a:pt x="140" y="942"/>
                  <a:pt x="156" y="974"/>
                  <a:pt x="172" y="1002"/>
                </a:cubicBezTo>
                <a:cubicBezTo>
                  <a:pt x="236" y="1114"/>
                  <a:pt x="284" y="1242"/>
                  <a:pt x="344" y="1355"/>
                </a:cubicBezTo>
                <a:cubicBezTo>
                  <a:pt x="372" y="1415"/>
                  <a:pt x="388" y="1479"/>
                  <a:pt x="424" y="1531"/>
                </a:cubicBezTo>
                <a:cubicBezTo>
                  <a:pt x="420" y="1543"/>
                  <a:pt x="432" y="1583"/>
                  <a:pt x="456" y="1571"/>
                </a:cubicBezTo>
                <a:cubicBezTo>
                  <a:pt x="460" y="1551"/>
                  <a:pt x="452" y="1539"/>
                  <a:pt x="448" y="1515"/>
                </a:cubicBezTo>
                <a:cubicBezTo>
                  <a:pt x="420" y="1475"/>
                  <a:pt x="400" y="1427"/>
                  <a:pt x="380" y="1383"/>
                </a:cubicBezTo>
                <a:cubicBezTo>
                  <a:pt x="368" y="1363"/>
                  <a:pt x="360" y="1343"/>
                  <a:pt x="348" y="1323"/>
                </a:cubicBezTo>
                <a:cubicBezTo>
                  <a:pt x="340" y="1298"/>
                  <a:pt x="324" y="1282"/>
                  <a:pt x="316" y="1258"/>
                </a:cubicBezTo>
                <a:cubicBezTo>
                  <a:pt x="304" y="1238"/>
                  <a:pt x="296" y="1214"/>
                  <a:pt x="288" y="1190"/>
                </a:cubicBezTo>
                <a:cubicBezTo>
                  <a:pt x="268" y="1146"/>
                  <a:pt x="248" y="1102"/>
                  <a:pt x="228" y="1058"/>
                </a:cubicBezTo>
                <a:cubicBezTo>
                  <a:pt x="208" y="1014"/>
                  <a:pt x="180" y="974"/>
                  <a:pt x="160" y="934"/>
                </a:cubicBezTo>
                <a:cubicBezTo>
                  <a:pt x="140" y="894"/>
                  <a:pt x="124" y="810"/>
                  <a:pt x="80" y="814"/>
                </a:cubicBezTo>
                <a:cubicBezTo>
                  <a:pt x="88" y="834"/>
                  <a:pt x="96" y="854"/>
                  <a:pt x="104" y="874"/>
                </a:cubicBezTo>
                <a:close/>
                <a:moveTo>
                  <a:pt x="588" y="1555"/>
                </a:moveTo>
                <a:cubicBezTo>
                  <a:pt x="584" y="1551"/>
                  <a:pt x="576" y="1531"/>
                  <a:pt x="568" y="1523"/>
                </a:cubicBezTo>
                <a:cubicBezTo>
                  <a:pt x="564" y="1479"/>
                  <a:pt x="544" y="1463"/>
                  <a:pt x="532" y="1427"/>
                </a:cubicBezTo>
                <a:cubicBezTo>
                  <a:pt x="516" y="1415"/>
                  <a:pt x="512" y="1399"/>
                  <a:pt x="500" y="1387"/>
                </a:cubicBezTo>
                <a:cubicBezTo>
                  <a:pt x="500" y="1383"/>
                  <a:pt x="496" y="1379"/>
                  <a:pt x="496" y="1371"/>
                </a:cubicBezTo>
                <a:cubicBezTo>
                  <a:pt x="472" y="1347"/>
                  <a:pt x="464" y="1298"/>
                  <a:pt x="440" y="1274"/>
                </a:cubicBezTo>
                <a:cubicBezTo>
                  <a:pt x="404" y="1210"/>
                  <a:pt x="372" y="1146"/>
                  <a:pt x="344" y="1082"/>
                </a:cubicBezTo>
                <a:cubicBezTo>
                  <a:pt x="304" y="986"/>
                  <a:pt x="248" y="898"/>
                  <a:pt x="212" y="798"/>
                </a:cubicBezTo>
                <a:cubicBezTo>
                  <a:pt x="200" y="802"/>
                  <a:pt x="196" y="806"/>
                  <a:pt x="184" y="806"/>
                </a:cubicBezTo>
                <a:cubicBezTo>
                  <a:pt x="200" y="858"/>
                  <a:pt x="228" y="906"/>
                  <a:pt x="252" y="946"/>
                </a:cubicBezTo>
                <a:cubicBezTo>
                  <a:pt x="264" y="970"/>
                  <a:pt x="268" y="994"/>
                  <a:pt x="280" y="1018"/>
                </a:cubicBezTo>
                <a:cubicBezTo>
                  <a:pt x="360" y="1170"/>
                  <a:pt x="424" y="1331"/>
                  <a:pt x="516" y="1467"/>
                </a:cubicBezTo>
                <a:cubicBezTo>
                  <a:pt x="528" y="1499"/>
                  <a:pt x="544" y="1523"/>
                  <a:pt x="556" y="1555"/>
                </a:cubicBezTo>
                <a:cubicBezTo>
                  <a:pt x="556" y="1559"/>
                  <a:pt x="548" y="1563"/>
                  <a:pt x="552" y="1567"/>
                </a:cubicBezTo>
                <a:cubicBezTo>
                  <a:pt x="572" y="1575"/>
                  <a:pt x="580" y="1563"/>
                  <a:pt x="588" y="1555"/>
                </a:cubicBezTo>
                <a:close/>
                <a:moveTo>
                  <a:pt x="836" y="770"/>
                </a:moveTo>
                <a:cubicBezTo>
                  <a:pt x="820" y="790"/>
                  <a:pt x="812" y="814"/>
                  <a:pt x="804" y="838"/>
                </a:cubicBezTo>
                <a:cubicBezTo>
                  <a:pt x="872" y="866"/>
                  <a:pt x="964" y="858"/>
                  <a:pt x="1036" y="850"/>
                </a:cubicBezTo>
                <a:cubicBezTo>
                  <a:pt x="1092" y="842"/>
                  <a:pt x="1144" y="830"/>
                  <a:pt x="1188" y="806"/>
                </a:cubicBezTo>
                <a:cubicBezTo>
                  <a:pt x="1148" y="738"/>
                  <a:pt x="1108" y="641"/>
                  <a:pt x="1076" y="569"/>
                </a:cubicBezTo>
                <a:cubicBezTo>
                  <a:pt x="980" y="621"/>
                  <a:pt x="904" y="694"/>
                  <a:pt x="836" y="770"/>
                </a:cubicBezTo>
                <a:close/>
                <a:moveTo>
                  <a:pt x="1180" y="573"/>
                </a:moveTo>
                <a:cubicBezTo>
                  <a:pt x="1176" y="553"/>
                  <a:pt x="1176" y="533"/>
                  <a:pt x="1160" y="525"/>
                </a:cubicBezTo>
                <a:cubicBezTo>
                  <a:pt x="1156" y="533"/>
                  <a:pt x="1140" y="529"/>
                  <a:pt x="1140" y="541"/>
                </a:cubicBezTo>
                <a:cubicBezTo>
                  <a:pt x="1176" y="593"/>
                  <a:pt x="1192" y="686"/>
                  <a:pt x="1240" y="734"/>
                </a:cubicBezTo>
                <a:cubicBezTo>
                  <a:pt x="1240" y="673"/>
                  <a:pt x="1200" y="625"/>
                  <a:pt x="1180" y="573"/>
                </a:cubicBezTo>
                <a:close/>
                <a:moveTo>
                  <a:pt x="1300" y="637"/>
                </a:moveTo>
                <a:cubicBezTo>
                  <a:pt x="1276" y="589"/>
                  <a:pt x="1268" y="537"/>
                  <a:pt x="1236" y="501"/>
                </a:cubicBezTo>
                <a:cubicBezTo>
                  <a:pt x="1236" y="497"/>
                  <a:pt x="1232" y="497"/>
                  <a:pt x="1236" y="493"/>
                </a:cubicBezTo>
                <a:cubicBezTo>
                  <a:pt x="1232" y="493"/>
                  <a:pt x="1232" y="493"/>
                  <a:pt x="1232" y="493"/>
                </a:cubicBezTo>
                <a:cubicBezTo>
                  <a:pt x="1228" y="493"/>
                  <a:pt x="1228" y="501"/>
                  <a:pt x="1220" y="497"/>
                </a:cubicBezTo>
                <a:cubicBezTo>
                  <a:pt x="1236" y="541"/>
                  <a:pt x="1260" y="577"/>
                  <a:pt x="1280" y="613"/>
                </a:cubicBezTo>
                <a:cubicBezTo>
                  <a:pt x="1296" y="645"/>
                  <a:pt x="1296" y="677"/>
                  <a:pt x="1316" y="698"/>
                </a:cubicBezTo>
                <a:cubicBezTo>
                  <a:pt x="1324" y="673"/>
                  <a:pt x="1308" y="653"/>
                  <a:pt x="1300" y="637"/>
                </a:cubicBezTo>
                <a:close/>
                <a:moveTo>
                  <a:pt x="1384" y="702"/>
                </a:moveTo>
                <a:cubicBezTo>
                  <a:pt x="1380" y="669"/>
                  <a:pt x="1364" y="637"/>
                  <a:pt x="1348" y="605"/>
                </a:cubicBezTo>
                <a:cubicBezTo>
                  <a:pt x="1344" y="593"/>
                  <a:pt x="1344" y="577"/>
                  <a:pt x="1340" y="565"/>
                </a:cubicBezTo>
                <a:cubicBezTo>
                  <a:pt x="1336" y="549"/>
                  <a:pt x="1324" y="533"/>
                  <a:pt x="1316" y="517"/>
                </a:cubicBezTo>
                <a:cubicBezTo>
                  <a:pt x="1308" y="497"/>
                  <a:pt x="1308" y="481"/>
                  <a:pt x="1292" y="469"/>
                </a:cubicBezTo>
                <a:cubicBezTo>
                  <a:pt x="1280" y="473"/>
                  <a:pt x="1268" y="477"/>
                  <a:pt x="1264" y="485"/>
                </a:cubicBezTo>
                <a:cubicBezTo>
                  <a:pt x="1272" y="537"/>
                  <a:pt x="1312" y="605"/>
                  <a:pt x="1336" y="665"/>
                </a:cubicBezTo>
                <a:cubicBezTo>
                  <a:pt x="1344" y="682"/>
                  <a:pt x="1344" y="698"/>
                  <a:pt x="1344" y="710"/>
                </a:cubicBezTo>
                <a:cubicBezTo>
                  <a:pt x="1340" y="726"/>
                  <a:pt x="1316" y="734"/>
                  <a:pt x="1304" y="722"/>
                </a:cubicBezTo>
                <a:cubicBezTo>
                  <a:pt x="1276" y="637"/>
                  <a:pt x="1236" y="581"/>
                  <a:pt x="1204" y="505"/>
                </a:cubicBezTo>
                <a:cubicBezTo>
                  <a:pt x="1196" y="509"/>
                  <a:pt x="1188" y="513"/>
                  <a:pt x="1184" y="517"/>
                </a:cubicBezTo>
                <a:cubicBezTo>
                  <a:pt x="1192" y="557"/>
                  <a:pt x="1220" y="605"/>
                  <a:pt x="1240" y="649"/>
                </a:cubicBezTo>
                <a:cubicBezTo>
                  <a:pt x="1256" y="682"/>
                  <a:pt x="1276" y="722"/>
                  <a:pt x="1256" y="754"/>
                </a:cubicBezTo>
                <a:cubicBezTo>
                  <a:pt x="1228" y="762"/>
                  <a:pt x="1200" y="718"/>
                  <a:pt x="1192" y="698"/>
                </a:cubicBezTo>
                <a:cubicBezTo>
                  <a:pt x="1168" y="653"/>
                  <a:pt x="1148" y="585"/>
                  <a:pt x="1128" y="545"/>
                </a:cubicBezTo>
                <a:cubicBezTo>
                  <a:pt x="1116" y="545"/>
                  <a:pt x="1108" y="553"/>
                  <a:pt x="1096" y="557"/>
                </a:cubicBezTo>
                <a:cubicBezTo>
                  <a:pt x="1096" y="565"/>
                  <a:pt x="1108" y="565"/>
                  <a:pt x="1104" y="573"/>
                </a:cubicBezTo>
                <a:cubicBezTo>
                  <a:pt x="1100" y="597"/>
                  <a:pt x="1120" y="621"/>
                  <a:pt x="1140" y="645"/>
                </a:cubicBezTo>
                <a:cubicBezTo>
                  <a:pt x="1156" y="673"/>
                  <a:pt x="1168" y="706"/>
                  <a:pt x="1180" y="734"/>
                </a:cubicBezTo>
                <a:cubicBezTo>
                  <a:pt x="1188" y="746"/>
                  <a:pt x="1200" y="758"/>
                  <a:pt x="1208" y="774"/>
                </a:cubicBezTo>
                <a:cubicBezTo>
                  <a:pt x="1224" y="798"/>
                  <a:pt x="1236" y="830"/>
                  <a:pt x="1264" y="830"/>
                </a:cubicBezTo>
                <a:cubicBezTo>
                  <a:pt x="1292" y="826"/>
                  <a:pt x="1284" y="786"/>
                  <a:pt x="1304" y="770"/>
                </a:cubicBezTo>
                <a:cubicBezTo>
                  <a:pt x="1328" y="750"/>
                  <a:pt x="1360" y="766"/>
                  <a:pt x="1380" y="766"/>
                </a:cubicBezTo>
                <a:cubicBezTo>
                  <a:pt x="1388" y="746"/>
                  <a:pt x="1388" y="722"/>
                  <a:pt x="1384" y="702"/>
                </a:cubicBezTo>
                <a:close/>
                <a:moveTo>
                  <a:pt x="828" y="449"/>
                </a:moveTo>
                <a:cubicBezTo>
                  <a:pt x="828" y="449"/>
                  <a:pt x="828" y="449"/>
                  <a:pt x="828" y="449"/>
                </a:cubicBezTo>
                <a:cubicBezTo>
                  <a:pt x="816" y="457"/>
                  <a:pt x="800" y="457"/>
                  <a:pt x="788" y="461"/>
                </a:cubicBezTo>
                <a:cubicBezTo>
                  <a:pt x="748" y="473"/>
                  <a:pt x="700" y="517"/>
                  <a:pt x="660" y="529"/>
                </a:cubicBezTo>
                <a:cubicBezTo>
                  <a:pt x="620" y="541"/>
                  <a:pt x="584" y="557"/>
                  <a:pt x="544" y="577"/>
                </a:cubicBezTo>
                <a:cubicBezTo>
                  <a:pt x="500" y="597"/>
                  <a:pt x="452" y="613"/>
                  <a:pt x="412" y="629"/>
                </a:cubicBezTo>
                <a:cubicBezTo>
                  <a:pt x="360" y="653"/>
                  <a:pt x="304" y="669"/>
                  <a:pt x="256" y="702"/>
                </a:cubicBezTo>
                <a:cubicBezTo>
                  <a:pt x="260" y="710"/>
                  <a:pt x="264" y="718"/>
                  <a:pt x="256" y="726"/>
                </a:cubicBezTo>
                <a:cubicBezTo>
                  <a:pt x="344" y="669"/>
                  <a:pt x="444" y="629"/>
                  <a:pt x="544" y="589"/>
                </a:cubicBezTo>
                <a:cubicBezTo>
                  <a:pt x="604" y="565"/>
                  <a:pt x="664" y="529"/>
                  <a:pt x="732" y="513"/>
                </a:cubicBezTo>
                <a:cubicBezTo>
                  <a:pt x="768" y="493"/>
                  <a:pt x="808" y="477"/>
                  <a:pt x="844" y="457"/>
                </a:cubicBezTo>
                <a:cubicBezTo>
                  <a:pt x="844" y="449"/>
                  <a:pt x="832" y="457"/>
                  <a:pt x="828" y="449"/>
                </a:cubicBezTo>
                <a:close/>
                <a:moveTo>
                  <a:pt x="1568" y="601"/>
                </a:moveTo>
                <a:cubicBezTo>
                  <a:pt x="1612" y="553"/>
                  <a:pt x="1656" y="509"/>
                  <a:pt x="1632" y="441"/>
                </a:cubicBezTo>
                <a:cubicBezTo>
                  <a:pt x="1620" y="433"/>
                  <a:pt x="1612" y="429"/>
                  <a:pt x="1596" y="425"/>
                </a:cubicBezTo>
                <a:cubicBezTo>
                  <a:pt x="1500" y="413"/>
                  <a:pt x="1392" y="437"/>
                  <a:pt x="1320" y="457"/>
                </a:cubicBezTo>
                <a:cubicBezTo>
                  <a:pt x="1344" y="557"/>
                  <a:pt x="1392" y="633"/>
                  <a:pt x="1404" y="722"/>
                </a:cubicBezTo>
                <a:cubicBezTo>
                  <a:pt x="1468" y="686"/>
                  <a:pt x="1524" y="653"/>
                  <a:pt x="1568" y="601"/>
                </a:cubicBezTo>
                <a:close/>
                <a:moveTo>
                  <a:pt x="784" y="385"/>
                </a:moveTo>
                <a:cubicBezTo>
                  <a:pt x="788" y="377"/>
                  <a:pt x="780" y="373"/>
                  <a:pt x="784" y="361"/>
                </a:cubicBezTo>
                <a:cubicBezTo>
                  <a:pt x="780" y="361"/>
                  <a:pt x="780" y="361"/>
                  <a:pt x="780" y="361"/>
                </a:cubicBezTo>
                <a:cubicBezTo>
                  <a:pt x="700" y="397"/>
                  <a:pt x="628" y="437"/>
                  <a:pt x="544" y="465"/>
                </a:cubicBezTo>
                <a:cubicBezTo>
                  <a:pt x="520" y="481"/>
                  <a:pt x="488" y="489"/>
                  <a:pt x="456" y="501"/>
                </a:cubicBezTo>
                <a:cubicBezTo>
                  <a:pt x="432" y="509"/>
                  <a:pt x="404" y="529"/>
                  <a:pt x="376" y="541"/>
                </a:cubicBezTo>
                <a:cubicBezTo>
                  <a:pt x="332" y="557"/>
                  <a:pt x="276" y="577"/>
                  <a:pt x="240" y="597"/>
                </a:cubicBezTo>
                <a:cubicBezTo>
                  <a:pt x="196" y="621"/>
                  <a:pt x="248" y="653"/>
                  <a:pt x="252" y="682"/>
                </a:cubicBezTo>
                <a:cubicBezTo>
                  <a:pt x="440" y="593"/>
                  <a:pt x="636" y="529"/>
                  <a:pt x="812" y="425"/>
                </a:cubicBezTo>
                <a:cubicBezTo>
                  <a:pt x="796" y="425"/>
                  <a:pt x="800" y="397"/>
                  <a:pt x="784" y="385"/>
                </a:cubicBezTo>
                <a:close/>
                <a:moveTo>
                  <a:pt x="876" y="377"/>
                </a:moveTo>
                <a:cubicBezTo>
                  <a:pt x="884" y="361"/>
                  <a:pt x="892" y="341"/>
                  <a:pt x="880" y="329"/>
                </a:cubicBezTo>
                <a:cubicBezTo>
                  <a:pt x="864" y="333"/>
                  <a:pt x="856" y="369"/>
                  <a:pt x="876" y="377"/>
                </a:cubicBezTo>
                <a:close/>
                <a:moveTo>
                  <a:pt x="648" y="369"/>
                </a:moveTo>
                <a:cubicBezTo>
                  <a:pt x="628" y="381"/>
                  <a:pt x="612" y="393"/>
                  <a:pt x="592" y="401"/>
                </a:cubicBezTo>
                <a:cubicBezTo>
                  <a:pt x="452" y="465"/>
                  <a:pt x="308" y="517"/>
                  <a:pt x="184" y="593"/>
                </a:cubicBezTo>
                <a:cubicBezTo>
                  <a:pt x="192" y="589"/>
                  <a:pt x="184" y="605"/>
                  <a:pt x="200" y="605"/>
                </a:cubicBezTo>
                <a:cubicBezTo>
                  <a:pt x="208" y="601"/>
                  <a:pt x="216" y="593"/>
                  <a:pt x="224" y="589"/>
                </a:cubicBezTo>
                <a:cubicBezTo>
                  <a:pt x="248" y="573"/>
                  <a:pt x="288" y="553"/>
                  <a:pt x="312" y="545"/>
                </a:cubicBezTo>
                <a:cubicBezTo>
                  <a:pt x="344" y="529"/>
                  <a:pt x="384" y="513"/>
                  <a:pt x="424" y="497"/>
                </a:cubicBezTo>
                <a:cubicBezTo>
                  <a:pt x="484" y="469"/>
                  <a:pt x="548" y="449"/>
                  <a:pt x="604" y="421"/>
                </a:cubicBezTo>
                <a:cubicBezTo>
                  <a:pt x="668" y="393"/>
                  <a:pt x="728" y="365"/>
                  <a:pt x="788" y="341"/>
                </a:cubicBezTo>
                <a:cubicBezTo>
                  <a:pt x="788" y="325"/>
                  <a:pt x="804" y="313"/>
                  <a:pt x="800" y="301"/>
                </a:cubicBezTo>
                <a:cubicBezTo>
                  <a:pt x="752" y="333"/>
                  <a:pt x="696" y="345"/>
                  <a:pt x="648" y="369"/>
                </a:cubicBezTo>
                <a:close/>
                <a:moveTo>
                  <a:pt x="816" y="401"/>
                </a:moveTo>
                <a:cubicBezTo>
                  <a:pt x="836" y="413"/>
                  <a:pt x="832" y="421"/>
                  <a:pt x="852" y="425"/>
                </a:cubicBezTo>
                <a:cubicBezTo>
                  <a:pt x="864" y="417"/>
                  <a:pt x="860" y="409"/>
                  <a:pt x="864" y="401"/>
                </a:cubicBezTo>
                <a:cubicBezTo>
                  <a:pt x="820" y="381"/>
                  <a:pt x="824" y="313"/>
                  <a:pt x="880" y="309"/>
                </a:cubicBezTo>
                <a:cubicBezTo>
                  <a:pt x="876" y="297"/>
                  <a:pt x="880" y="281"/>
                  <a:pt x="876" y="277"/>
                </a:cubicBezTo>
                <a:cubicBezTo>
                  <a:pt x="820" y="289"/>
                  <a:pt x="796" y="341"/>
                  <a:pt x="816" y="401"/>
                </a:cubicBezTo>
                <a:close/>
                <a:moveTo>
                  <a:pt x="1356" y="249"/>
                </a:moveTo>
                <a:cubicBezTo>
                  <a:pt x="1344" y="249"/>
                  <a:pt x="1332" y="249"/>
                  <a:pt x="1320" y="245"/>
                </a:cubicBezTo>
                <a:cubicBezTo>
                  <a:pt x="1292" y="237"/>
                  <a:pt x="1256" y="221"/>
                  <a:pt x="1224" y="221"/>
                </a:cubicBezTo>
                <a:cubicBezTo>
                  <a:pt x="1180" y="221"/>
                  <a:pt x="1120" y="233"/>
                  <a:pt x="1080" y="245"/>
                </a:cubicBezTo>
                <a:cubicBezTo>
                  <a:pt x="1024" y="261"/>
                  <a:pt x="972" y="293"/>
                  <a:pt x="940" y="329"/>
                </a:cubicBezTo>
                <a:cubicBezTo>
                  <a:pt x="932" y="337"/>
                  <a:pt x="924" y="345"/>
                  <a:pt x="920" y="349"/>
                </a:cubicBezTo>
                <a:cubicBezTo>
                  <a:pt x="888" y="381"/>
                  <a:pt x="880" y="425"/>
                  <a:pt x="864" y="469"/>
                </a:cubicBezTo>
                <a:cubicBezTo>
                  <a:pt x="852" y="493"/>
                  <a:pt x="836" y="517"/>
                  <a:pt x="828" y="541"/>
                </a:cubicBezTo>
                <a:cubicBezTo>
                  <a:pt x="820" y="565"/>
                  <a:pt x="820" y="589"/>
                  <a:pt x="812" y="609"/>
                </a:cubicBezTo>
                <a:cubicBezTo>
                  <a:pt x="796" y="669"/>
                  <a:pt x="784" y="730"/>
                  <a:pt x="796" y="806"/>
                </a:cubicBezTo>
                <a:cubicBezTo>
                  <a:pt x="796" y="790"/>
                  <a:pt x="808" y="786"/>
                  <a:pt x="808" y="770"/>
                </a:cubicBezTo>
                <a:cubicBezTo>
                  <a:pt x="856" y="734"/>
                  <a:pt x="888" y="682"/>
                  <a:pt x="940" y="637"/>
                </a:cubicBezTo>
                <a:cubicBezTo>
                  <a:pt x="988" y="597"/>
                  <a:pt x="1044" y="565"/>
                  <a:pt x="1104" y="533"/>
                </a:cubicBezTo>
                <a:cubicBezTo>
                  <a:pt x="1252" y="453"/>
                  <a:pt x="1436" y="381"/>
                  <a:pt x="1616" y="413"/>
                </a:cubicBezTo>
                <a:cubicBezTo>
                  <a:pt x="1552" y="341"/>
                  <a:pt x="1468" y="277"/>
                  <a:pt x="1356" y="249"/>
                </a:cubicBezTo>
                <a:close/>
                <a:moveTo>
                  <a:pt x="1168" y="89"/>
                </a:moveTo>
                <a:cubicBezTo>
                  <a:pt x="1152" y="69"/>
                  <a:pt x="1140" y="45"/>
                  <a:pt x="1116" y="32"/>
                </a:cubicBezTo>
                <a:cubicBezTo>
                  <a:pt x="1080" y="12"/>
                  <a:pt x="1052" y="28"/>
                  <a:pt x="1016" y="40"/>
                </a:cubicBezTo>
                <a:cubicBezTo>
                  <a:pt x="948" y="61"/>
                  <a:pt x="884" y="69"/>
                  <a:pt x="880" y="149"/>
                </a:cubicBezTo>
                <a:cubicBezTo>
                  <a:pt x="880" y="209"/>
                  <a:pt x="900" y="285"/>
                  <a:pt x="904" y="341"/>
                </a:cubicBezTo>
                <a:cubicBezTo>
                  <a:pt x="968" y="241"/>
                  <a:pt x="1096" y="213"/>
                  <a:pt x="1240" y="197"/>
                </a:cubicBezTo>
                <a:cubicBezTo>
                  <a:pt x="1224" y="161"/>
                  <a:pt x="1192" y="121"/>
                  <a:pt x="1168" y="89"/>
                </a:cubicBezTo>
                <a:close/>
                <a:moveTo>
                  <a:pt x="28" y="690"/>
                </a:moveTo>
                <a:cubicBezTo>
                  <a:pt x="24" y="706"/>
                  <a:pt x="40" y="750"/>
                  <a:pt x="48" y="758"/>
                </a:cubicBezTo>
                <a:cubicBezTo>
                  <a:pt x="52" y="762"/>
                  <a:pt x="68" y="774"/>
                  <a:pt x="76" y="782"/>
                </a:cubicBezTo>
                <a:cubicBezTo>
                  <a:pt x="132" y="814"/>
                  <a:pt x="212" y="774"/>
                  <a:pt x="216" y="730"/>
                </a:cubicBezTo>
                <a:cubicBezTo>
                  <a:pt x="220" y="730"/>
                  <a:pt x="220" y="730"/>
                  <a:pt x="220" y="730"/>
                </a:cubicBezTo>
                <a:cubicBezTo>
                  <a:pt x="224" y="722"/>
                  <a:pt x="220" y="698"/>
                  <a:pt x="220" y="698"/>
                </a:cubicBezTo>
                <a:cubicBezTo>
                  <a:pt x="224" y="669"/>
                  <a:pt x="208" y="657"/>
                  <a:pt x="192" y="633"/>
                </a:cubicBezTo>
                <a:cubicBezTo>
                  <a:pt x="176" y="625"/>
                  <a:pt x="148" y="621"/>
                  <a:pt x="120" y="609"/>
                </a:cubicBezTo>
                <a:cubicBezTo>
                  <a:pt x="84" y="613"/>
                  <a:pt x="40" y="633"/>
                  <a:pt x="32" y="669"/>
                </a:cubicBezTo>
                <a:cubicBezTo>
                  <a:pt x="32" y="669"/>
                  <a:pt x="36" y="669"/>
                  <a:pt x="36" y="673"/>
                </a:cubicBezTo>
                <a:cubicBezTo>
                  <a:pt x="32" y="673"/>
                  <a:pt x="32" y="673"/>
                  <a:pt x="28" y="673"/>
                </a:cubicBezTo>
                <a:cubicBezTo>
                  <a:pt x="36" y="682"/>
                  <a:pt x="28" y="690"/>
                  <a:pt x="28" y="690"/>
                </a:cubicBezTo>
                <a:close/>
                <a:moveTo>
                  <a:pt x="908" y="1711"/>
                </a:moveTo>
                <a:cubicBezTo>
                  <a:pt x="940" y="1751"/>
                  <a:pt x="1004" y="1775"/>
                  <a:pt x="996" y="1839"/>
                </a:cubicBezTo>
                <a:cubicBezTo>
                  <a:pt x="916" y="1883"/>
                  <a:pt x="828" y="1923"/>
                  <a:pt x="720" y="1939"/>
                </a:cubicBezTo>
                <a:cubicBezTo>
                  <a:pt x="512" y="1964"/>
                  <a:pt x="296" y="1972"/>
                  <a:pt x="112" y="1891"/>
                </a:cubicBezTo>
                <a:cubicBezTo>
                  <a:pt x="72" y="1887"/>
                  <a:pt x="60" y="1855"/>
                  <a:pt x="28" y="1843"/>
                </a:cubicBezTo>
                <a:cubicBezTo>
                  <a:pt x="8" y="1807"/>
                  <a:pt x="56" y="1779"/>
                  <a:pt x="84" y="1751"/>
                </a:cubicBezTo>
                <a:cubicBezTo>
                  <a:pt x="100" y="1731"/>
                  <a:pt x="112" y="1719"/>
                  <a:pt x="132" y="1703"/>
                </a:cubicBezTo>
                <a:cubicBezTo>
                  <a:pt x="168" y="1679"/>
                  <a:pt x="220" y="1651"/>
                  <a:pt x="264" y="1635"/>
                </a:cubicBezTo>
                <a:cubicBezTo>
                  <a:pt x="272" y="1631"/>
                  <a:pt x="284" y="1631"/>
                  <a:pt x="296" y="1623"/>
                </a:cubicBezTo>
                <a:cubicBezTo>
                  <a:pt x="304" y="1619"/>
                  <a:pt x="312" y="1607"/>
                  <a:pt x="324" y="1607"/>
                </a:cubicBezTo>
                <a:cubicBezTo>
                  <a:pt x="328" y="1567"/>
                  <a:pt x="356" y="1543"/>
                  <a:pt x="396" y="1531"/>
                </a:cubicBezTo>
                <a:cubicBezTo>
                  <a:pt x="340" y="1387"/>
                  <a:pt x="264" y="1246"/>
                  <a:pt x="200" y="1098"/>
                </a:cubicBezTo>
                <a:cubicBezTo>
                  <a:pt x="168" y="1026"/>
                  <a:pt x="128" y="958"/>
                  <a:pt x="92" y="886"/>
                </a:cubicBezTo>
                <a:cubicBezTo>
                  <a:pt x="80" y="858"/>
                  <a:pt x="68" y="822"/>
                  <a:pt x="48" y="802"/>
                </a:cubicBezTo>
                <a:cubicBezTo>
                  <a:pt x="44" y="794"/>
                  <a:pt x="48" y="798"/>
                  <a:pt x="44" y="790"/>
                </a:cubicBezTo>
                <a:cubicBezTo>
                  <a:pt x="36" y="782"/>
                  <a:pt x="24" y="774"/>
                  <a:pt x="20" y="766"/>
                </a:cubicBezTo>
                <a:cubicBezTo>
                  <a:pt x="20" y="762"/>
                  <a:pt x="16" y="746"/>
                  <a:pt x="12" y="734"/>
                </a:cubicBezTo>
                <a:cubicBezTo>
                  <a:pt x="4" y="698"/>
                  <a:pt x="0" y="673"/>
                  <a:pt x="16" y="637"/>
                </a:cubicBezTo>
                <a:cubicBezTo>
                  <a:pt x="24" y="629"/>
                  <a:pt x="36" y="621"/>
                  <a:pt x="44" y="609"/>
                </a:cubicBezTo>
                <a:cubicBezTo>
                  <a:pt x="72" y="593"/>
                  <a:pt x="100" y="585"/>
                  <a:pt x="132" y="577"/>
                </a:cubicBezTo>
                <a:cubicBezTo>
                  <a:pt x="140" y="581"/>
                  <a:pt x="152" y="581"/>
                  <a:pt x="160" y="585"/>
                </a:cubicBezTo>
                <a:cubicBezTo>
                  <a:pt x="224" y="545"/>
                  <a:pt x="280" y="517"/>
                  <a:pt x="352" y="489"/>
                </a:cubicBezTo>
                <a:cubicBezTo>
                  <a:pt x="520" y="401"/>
                  <a:pt x="716" y="341"/>
                  <a:pt x="872" y="237"/>
                </a:cubicBezTo>
                <a:cubicBezTo>
                  <a:pt x="872" y="189"/>
                  <a:pt x="856" y="121"/>
                  <a:pt x="872" y="77"/>
                </a:cubicBezTo>
                <a:cubicBezTo>
                  <a:pt x="908" y="45"/>
                  <a:pt x="980" y="28"/>
                  <a:pt x="1024" y="12"/>
                </a:cubicBezTo>
                <a:cubicBezTo>
                  <a:pt x="1064" y="0"/>
                  <a:pt x="1100" y="0"/>
                  <a:pt x="1136" y="20"/>
                </a:cubicBezTo>
                <a:cubicBezTo>
                  <a:pt x="1188" y="81"/>
                  <a:pt x="1228" y="145"/>
                  <a:pt x="1272" y="205"/>
                </a:cubicBezTo>
                <a:cubicBezTo>
                  <a:pt x="1328" y="229"/>
                  <a:pt x="1388" y="233"/>
                  <a:pt x="1440" y="257"/>
                </a:cubicBezTo>
                <a:cubicBezTo>
                  <a:pt x="1452" y="261"/>
                  <a:pt x="1460" y="273"/>
                  <a:pt x="1472" y="281"/>
                </a:cubicBezTo>
                <a:cubicBezTo>
                  <a:pt x="1548" y="313"/>
                  <a:pt x="1608" y="377"/>
                  <a:pt x="1664" y="429"/>
                </a:cubicBezTo>
                <a:cubicBezTo>
                  <a:pt x="1656" y="449"/>
                  <a:pt x="1668" y="481"/>
                  <a:pt x="1660" y="505"/>
                </a:cubicBezTo>
                <a:cubicBezTo>
                  <a:pt x="1648" y="549"/>
                  <a:pt x="1608" y="585"/>
                  <a:pt x="1576" y="621"/>
                </a:cubicBezTo>
                <a:cubicBezTo>
                  <a:pt x="1540" y="661"/>
                  <a:pt x="1516" y="682"/>
                  <a:pt x="1468" y="706"/>
                </a:cubicBezTo>
                <a:cubicBezTo>
                  <a:pt x="1448" y="718"/>
                  <a:pt x="1432" y="734"/>
                  <a:pt x="1408" y="738"/>
                </a:cubicBezTo>
                <a:cubicBezTo>
                  <a:pt x="1416" y="794"/>
                  <a:pt x="1372" y="794"/>
                  <a:pt x="1328" y="782"/>
                </a:cubicBezTo>
                <a:cubicBezTo>
                  <a:pt x="1308" y="802"/>
                  <a:pt x="1308" y="838"/>
                  <a:pt x="1280" y="846"/>
                </a:cubicBezTo>
                <a:cubicBezTo>
                  <a:pt x="1252" y="854"/>
                  <a:pt x="1228" y="838"/>
                  <a:pt x="1204" y="830"/>
                </a:cubicBezTo>
                <a:cubicBezTo>
                  <a:pt x="1168" y="830"/>
                  <a:pt x="1136" y="850"/>
                  <a:pt x="1100" y="862"/>
                </a:cubicBezTo>
                <a:cubicBezTo>
                  <a:pt x="1096" y="862"/>
                  <a:pt x="1096" y="862"/>
                  <a:pt x="1096" y="862"/>
                </a:cubicBezTo>
                <a:cubicBezTo>
                  <a:pt x="1024" y="866"/>
                  <a:pt x="936" y="878"/>
                  <a:pt x="848" y="878"/>
                </a:cubicBezTo>
                <a:cubicBezTo>
                  <a:pt x="828" y="862"/>
                  <a:pt x="796" y="866"/>
                  <a:pt x="780" y="850"/>
                </a:cubicBezTo>
                <a:cubicBezTo>
                  <a:pt x="780" y="838"/>
                  <a:pt x="776" y="834"/>
                  <a:pt x="784" y="822"/>
                </a:cubicBezTo>
                <a:cubicBezTo>
                  <a:pt x="756" y="710"/>
                  <a:pt x="796" y="585"/>
                  <a:pt x="828" y="489"/>
                </a:cubicBezTo>
                <a:cubicBezTo>
                  <a:pt x="816" y="489"/>
                  <a:pt x="796" y="501"/>
                  <a:pt x="788" y="513"/>
                </a:cubicBezTo>
                <a:cubicBezTo>
                  <a:pt x="764" y="521"/>
                  <a:pt x="736" y="529"/>
                  <a:pt x="708" y="537"/>
                </a:cubicBezTo>
                <a:cubicBezTo>
                  <a:pt x="636" y="561"/>
                  <a:pt x="556" y="601"/>
                  <a:pt x="484" y="637"/>
                </a:cubicBezTo>
                <a:cubicBezTo>
                  <a:pt x="448" y="653"/>
                  <a:pt x="412" y="661"/>
                  <a:pt x="380" y="677"/>
                </a:cubicBezTo>
                <a:cubicBezTo>
                  <a:pt x="344" y="698"/>
                  <a:pt x="312" y="714"/>
                  <a:pt x="280" y="738"/>
                </a:cubicBezTo>
                <a:cubicBezTo>
                  <a:pt x="260" y="750"/>
                  <a:pt x="244" y="762"/>
                  <a:pt x="232" y="778"/>
                </a:cubicBezTo>
                <a:cubicBezTo>
                  <a:pt x="260" y="890"/>
                  <a:pt x="324" y="986"/>
                  <a:pt x="368" y="1090"/>
                </a:cubicBezTo>
                <a:cubicBezTo>
                  <a:pt x="388" y="1130"/>
                  <a:pt x="404" y="1170"/>
                  <a:pt x="424" y="1210"/>
                </a:cubicBezTo>
                <a:cubicBezTo>
                  <a:pt x="432" y="1222"/>
                  <a:pt x="440" y="1230"/>
                  <a:pt x="448" y="1242"/>
                </a:cubicBezTo>
                <a:cubicBezTo>
                  <a:pt x="480" y="1298"/>
                  <a:pt x="500" y="1355"/>
                  <a:pt x="536" y="1403"/>
                </a:cubicBezTo>
                <a:cubicBezTo>
                  <a:pt x="548" y="1423"/>
                  <a:pt x="556" y="1443"/>
                  <a:pt x="568" y="1463"/>
                </a:cubicBezTo>
                <a:cubicBezTo>
                  <a:pt x="576" y="1475"/>
                  <a:pt x="592" y="1487"/>
                  <a:pt x="588" y="1507"/>
                </a:cubicBezTo>
                <a:cubicBezTo>
                  <a:pt x="640" y="1547"/>
                  <a:pt x="716" y="1555"/>
                  <a:pt x="720" y="1615"/>
                </a:cubicBezTo>
                <a:cubicBezTo>
                  <a:pt x="748" y="1639"/>
                  <a:pt x="784" y="1643"/>
                  <a:pt x="816" y="1651"/>
                </a:cubicBezTo>
                <a:cubicBezTo>
                  <a:pt x="796" y="1531"/>
                  <a:pt x="788" y="1435"/>
                  <a:pt x="760" y="1314"/>
                </a:cubicBezTo>
                <a:cubicBezTo>
                  <a:pt x="760" y="1306"/>
                  <a:pt x="768" y="1306"/>
                  <a:pt x="772" y="1298"/>
                </a:cubicBezTo>
                <a:cubicBezTo>
                  <a:pt x="736" y="1242"/>
                  <a:pt x="700" y="1162"/>
                  <a:pt x="664" y="1086"/>
                </a:cubicBezTo>
                <a:cubicBezTo>
                  <a:pt x="660" y="1070"/>
                  <a:pt x="648" y="1054"/>
                  <a:pt x="644" y="1042"/>
                </a:cubicBezTo>
                <a:cubicBezTo>
                  <a:pt x="640" y="1026"/>
                  <a:pt x="636" y="1006"/>
                  <a:pt x="628" y="990"/>
                </a:cubicBezTo>
                <a:cubicBezTo>
                  <a:pt x="624" y="978"/>
                  <a:pt x="620" y="970"/>
                  <a:pt x="616" y="962"/>
                </a:cubicBezTo>
                <a:cubicBezTo>
                  <a:pt x="612" y="946"/>
                  <a:pt x="592" y="918"/>
                  <a:pt x="596" y="902"/>
                </a:cubicBezTo>
                <a:cubicBezTo>
                  <a:pt x="596" y="874"/>
                  <a:pt x="664" y="834"/>
                  <a:pt x="696" y="842"/>
                </a:cubicBezTo>
                <a:cubicBezTo>
                  <a:pt x="700" y="842"/>
                  <a:pt x="708" y="854"/>
                  <a:pt x="700" y="862"/>
                </a:cubicBezTo>
                <a:cubicBezTo>
                  <a:pt x="736" y="930"/>
                  <a:pt x="768" y="998"/>
                  <a:pt x="804" y="1066"/>
                </a:cubicBezTo>
                <a:cubicBezTo>
                  <a:pt x="828" y="1110"/>
                  <a:pt x="860" y="1162"/>
                  <a:pt x="880" y="1214"/>
                </a:cubicBezTo>
                <a:cubicBezTo>
                  <a:pt x="888" y="1230"/>
                  <a:pt x="892" y="1254"/>
                  <a:pt x="912" y="1254"/>
                </a:cubicBezTo>
                <a:cubicBezTo>
                  <a:pt x="904" y="1194"/>
                  <a:pt x="908" y="1118"/>
                  <a:pt x="892" y="1066"/>
                </a:cubicBezTo>
                <a:cubicBezTo>
                  <a:pt x="908" y="1038"/>
                  <a:pt x="936" y="990"/>
                  <a:pt x="932" y="946"/>
                </a:cubicBezTo>
                <a:cubicBezTo>
                  <a:pt x="960" y="938"/>
                  <a:pt x="968" y="974"/>
                  <a:pt x="980" y="990"/>
                </a:cubicBezTo>
                <a:cubicBezTo>
                  <a:pt x="1000" y="1018"/>
                  <a:pt x="1016" y="1042"/>
                  <a:pt x="1044" y="1058"/>
                </a:cubicBezTo>
                <a:cubicBezTo>
                  <a:pt x="1036" y="1102"/>
                  <a:pt x="1048" y="1142"/>
                  <a:pt x="1048" y="1182"/>
                </a:cubicBezTo>
                <a:cubicBezTo>
                  <a:pt x="1068" y="1106"/>
                  <a:pt x="1100" y="1034"/>
                  <a:pt x="1124" y="970"/>
                </a:cubicBezTo>
                <a:cubicBezTo>
                  <a:pt x="1140" y="954"/>
                  <a:pt x="1176" y="970"/>
                  <a:pt x="1192" y="978"/>
                </a:cubicBezTo>
                <a:cubicBezTo>
                  <a:pt x="1188" y="1014"/>
                  <a:pt x="1216" y="1022"/>
                  <a:pt x="1236" y="1034"/>
                </a:cubicBezTo>
                <a:cubicBezTo>
                  <a:pt x="1236" y="1098"/>
                  <a:pt x="1184" y="1138"/>
                  <a:pt x="1204" y="1198"/>
                </a:cubicBezTo>
                <a:cubicBezTo>
                  <a:pt x="1200" y="1234"/>
                  <a:pt x="1152" y="1250"/>
                  <a:pt x="1152" y="1210"/>
                </a:cubicBezTo>
                <a:cubicBezTo>
                  <a:pt x="1144" y="1234"/>
                  <a:pt x="1136" y="1262"/>
                  <a:pt x="1124" y="1282"/>
                </a:cubicBezTo>
                <a:cubicBezTo>
                  <a:pt x="1152" y="1298"/>
                  <a:pt x="1120" y="1355"/>
                  <a:pt x="1116" y="1387"/>
                </a:cubicBezTo>
                <a:cubicBezTo>
                  <a:pt x="1116" y="1415"/>
                  <a:pt x="1120" y="1439"/>
                  <a:pt x="1116" y="1463"/>
                </a:cubicBezTo>
                <a:cubicBezTo>
                  <a:pt x="1112" y="1539"/>
                  <a:pt x="1100" y="1615"/>
                  <a:pt x="1096" y="1675"/>
                </a:cubicBezTo>
                <a:cubicBezTo>
                  <a:pt x="1048" y="1711"/>
                  <a:pt x="964" y="1715"/>
                  <a:pt x="908" y="1711"/>
                </a:cubicBezTo>
                <a:close/>
              </a:path>
            </a:pathLst>
          </a:custGeom>
          <a:blipFill>
            <a:blip r:embed="rId4"/>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pic>
        <p:nvPicPr>
          <p:cNvPr id="57" name="图片 56"/>
          <p:cNvPicPr>
            <a:picLocks noChangeAspect="1"/>
          </p:cNvPicPr>
          <p:nvPr/>
        </p:nvPicPr>
        <p:blipFill>
          <a:blip r:embed="rId6"/>
          <a:stretch>
            <a:fillRect/>
          </a:stretch>
        </p:blipFill>
        <p:spPr>
          <a:xfrm>
            <a:off x="5471164" y="3934230"/>
            <a:ext cx="250367" cy="32746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225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275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41" presetClass="entr" presetSubtype="0" fill="hold" grpId="0" nodeType="withEffect">
                                  <p:stCondLst>
                                    <p:cond delay="300"/>
                                  </p:stCondLst>
                                  <p:iterate type="lt">
                                    <p:tmPct val="10000"/>
                                  </p:iterate>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7"/>
                                        </p:tgtEl>
                                        <p:attrNameLst>
                                          <p:attrName>ppt_y</p:attrName>
                                        </p:attrNameLst>
                                      </p:cBhvr>
                                      <p:tavLst>
                                        <p:tav tm="0">
                                          <p:val>
                                            <p:strVal val="#ppt_y"/>
                                          </p:val>
                                        </p:tav>
                                        <p:tav tm="100000">
                                          <p:val>
                                            <p:strVal val="#ppt_y"/>
                                          </p:val>
                                        </p:tav>
                                      </p:tavLst>
                                    </p:anim>
                                    <p:anim calcmode="lin" valueType="num">
                                      <p:cBhvr>
                                        <p:cTn id="3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7"/>
                                        </p:tgtEl>
                                      </p:cBhvr>
                                    </p:animEffect>
                                  </p:childTnLst>
                                </p:cTn>
                              </p:par>
                              <p:par>
                                <p:cTn id="33" presetID="42" presetClass="entr" presetSubtype="0" fill="hold" nodeType="withEffect">
                                  <p:stCondLst>
                                    <p:cond delay="3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3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1000"/>
                                        <p:tgtEl>
                                          <p:spTgt spid="46"/>
                                        </p:tgtEl>
                                      </p:cBhvr>
                                    </p:animEffect>
                                    <p:anim calcmode="lin" valueType="num">
                                      <p:cBhvr>
                                        <p:cTn id="41" dur="1000" fill="hold"/>
                                        <p:tgtEl>
                                          <p:spTgt spid="46"/>
                                        </p:tgtEl>
                                        <p:attrNameLst>
                                          <p:attrName>ppt_x</p:attrName>
                                        </p:attrNameLst>
                                      </p:cBhvr>
                                      <p:tavLst>
                                        <p:tav tm="0">
                                          <p:val>
                                            <p:strVal val="#ppt_x"/>
                                          </p:val>
                                        </p:tav>
                                        <p:tav tm="100000">
                                          <p:val>
                                            <p:strVal val="#ppt_x"/>
                                          </p:val>
                                        </p:tav>
                                      </p:tavLst>
                                    </p:anim>
                                    <p:anim calcmode="lin" valueType="num">
                                      <p:cBhvr>
                                        <p:cTn id="42" dur="1000" fill="hold"/>
                                        <p:tgtEl>
                                          <p:spTgt spid="4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30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1000"/>
                                        <p:tgtEl>
                                          <p:spTgt spid="55"/>
                                        </p:tgtEl>
                                      </p:cBhvr>
                                    </p:animEffect>
                                    <p:anim calcmode="lin" valueType="num">
                                      <p:cBhvr>
                                        <p:cTn id="46" dur="1000" fill="hold"/>
                                        <p:tgtEl>
                                          <p:spTgt spid="55"/>
                                        </p:tgtEl>
                                        <p:attrNameLst>
                                          <p:attrName>ppt_x</p:attrName>
                                        </p:attrNameLst>
                                      </p:cBhvr>
                                      <p:tavLst>
                                        <p:tav tm="0">
                                          <p:val>
                                            <p:strVal val="#ppt_x"/>
                                          </p:val>
                                        </p:tav>
                                        <p:tav tm="100000">
                                          <p:val>
                                            <p:strVal val="#ppt_x"/>
                                          </p:val>
                                        </p:tav>
                                      </p:tavLst>
                                    </p:anim>
                                    <p:anim calcmode="lin" valueType="num">
                                      <p:cBhvr>
                                        <p:cTn id="47" dur="1000" fill="hold"/>
                                        <p:tgtEl>
                                          <p:spTgt spid="5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3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1000" fill="hold"/>
                                        <p:tgtEl>
                                          <p:spTgt spid="57"/>
                                        </p:tgtEl>
                                        <p:attrNameLst>
                                          <p:attrName>ppt_y</p:attrName>
                                        </p:attrNameLst>
                                      </p:cBhvr>
                                      <p:tavLst>
                                        <p:tav tm="0">
                                          <p:val>
                                            <p:strVal val="#ppt_y+.1"/>
                                          </p:val>
                                        </p:tav>
                                        <p:tav tm="100000">
                                          <p:val>
                                            <p:strVal val="#ppt_y"/>
                                          </p:val>
                                        </p:tav>
                                      </p:tavLst>
                                    </p:anim>
                                  </p:childTnLst>
                                </p:cTn>
                              </p:par>
                              <p:par>
                                <p:cTn id="53" presetID="41" presetClass="entr" presetSubtype="0" fill="hold" grpId="0" nodeType="withEffect">
                                  <p:stCondLst>
                                    <p:cond delay="600"/>
                                  </p:stCondLst>
                                  <p:iterate type="lt">
                                    <p:tmPct val="10000"/>
                                  </p:iterate>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9"/>
                                        </p:tgtEl>
                                        <p:attrNameLst>
                                          <p:attrName>ppt_y</p:attrName>
                                        </p:attrNameLst>
                                      </p:cBhvr>
                                      <p:tavLst>
                                        <p:tav tm="0">
                                          <p:val>
                                            <p:strVal val="#ppt_y"/>
                                          </p:val>
                                        </p:tav>
                                        <p:tav tm="100000">
                                          <p:val>
                                            <p:strVal val="#ppt_y"/>
                                          </p:val>
                                        </p:tav>
                                      </p:tavLst>
                                    </p:anim>
                                    <p:anim calcmode="lin" valueType="num">
                                      <p:cBhvr>
                                        <p:cTn id="5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32" grpId="0" animBg="1"/>
      <p:bldP spid="46" grpId="0" animBg="1"/>
      <p:bldP spid="5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6743" y="1895307"/>
            <a:ext cx="6655037" cy="861774"/>
          </a:xfrm>
          <a:prstGeom prst="rect">
            <a:avLst/>
          </a:prstGeom>
          <a:noFill/>
        </p:spPr>
        <p:txBody>
          <a:bodyPr wrap="square" rtlCol="0">
            <a:spAutoFit/>
          </a:bodyPr>
          <a:lstStyle/>
          <a:p>
            <a:r>
              <a:rPr lang="zh-CN" altLang="en-US" sz="5000" b="1" dirty="0">
                <a:blipFill>
                  <a:blip r:embed="rId3"/>
                  <a:stretch>
                    <a:fillRect/>
                  </a:stretch>
                </a:blipFill>
                <a:latin typeface="造字工房朗宋（非商用）常规体" pitchFamily="50" charset="-122"/>
                <a:ea typeface="造字工房朗宋（非商用）常规体" pitchFamily="50" charset="-122"/>
              </a:rPr>
              <a:t>问题描述和研究手段</a:t>
            </a:r>
          </a:p>
        </p:txBody>
      </p:sp>
      <p:grpSp>
        <p:nvGrpSpPr>
          <p:cNvPr id="14" name="组合 13"/>
          <p:cNvGrpSpPr/>
          <p:nvPr/>
        </p:nvGrpSpPr>
        <p:grpSpPr>
          <a:xfrm flipV="1">
            <a:off x="5326743" y="2689412"/>
            <a:ext cx="5948516" cy="167886"/>
            <a:chOff x="2804139" y="4450981"/>
            <a:chExt cx="7078926" cy="223552"/>
          </a:xfrm>
          <a:solidFill>
            <a:srgbClr val="5CC3E7"/>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317" y="1795090"/>
            <a:ext cx="5948516" cy="5446368"/>
          </a:xfrm>
          <a:prstGeom prst="rect">
            <a:avLst/>
          </a:prstGeom>
        </p:spPr>
      </p:pic>
      <p:sp>
        <p:nvSpPr>
          <p:cNvPr id="23" name="Freeform 17"/>
          <p:cNvSpPr>
            <a:spLocks noEditPoints="1"/>
          </p:cNvSpPr>
          <p:nvPr/>
        </p:nvSpPr>
        <p:spPr bwMode="auto">
          <a:xfrm>
            <a:off x="4559548" y="1675010"/>
            <a:ext cx="767195" cy="1301737"/>
          </a:xfrm>
          <a:custGeom>
            <a:avLst/>
            <a:gdLst>
              <a:gd name="T0" fmla="*/ 66 w 101"/>
              <a:gd name="T1" fmla="*/ 123 h 173"/>
              <a:gd name="T2" fmla="*/ 2 w 101"/>
              <a:gd name="T3" fmla="*/ 101 h 173"/>
              <a:gd name="T4" fmla="*/ 62 w 101"/>
              <a:gd name="T5" fmla="*/ 127 h 173"/>
              <a:gd name="T6" fmla="*/ 36 w 101"/>
              <a:gd name="T7" fmla="*/ 18 h 173"/>
              <a:gd name="T8" fmla="*/ 36 w 101"/>
              <a:gd name="T9" fmla="*/ 20 h 173"/>
              <a:gd name="T10" fmla="*/ 42 w 101"/>
              <a:gd name="T11" fmla="*/ 20 h 173"/>
              <a:gd name="T12" fmla="*/ 50 w 101"/>
              <a:gd name="T13" fmla="*/ 11 h 173"/>
              <a:gd name="T14" fmla="*/ 65 w 101"/>
              <a:gd name="T15" fmla="*/ 0 h 173"/>
              <a:gd name="T16" fmla="*/ 4 w 101"/>
              <a:gd name="T17" fmla="*/ 75 h 173"/>
              <a:gd name="T18" fmla="*/ 3 w 101"/>
              <a:gd name="T19" fmla="*/ 88 h 173"/>
              <a:gd name="T20" fmla="*/ 16 w 101"/>
              <a:gd name="T21" fmla="*/ 30 h 173"/>
              <a:gd name="T22" fmla="*/ 18 w 101"/>
              <a:gd name="T23" fmla="*/ 123 h 173"/>
              <a:gd name="T24" fmla="*/ 32 w 101"/>
              <a:gd name="T25" fmla="*/ 149 h 173"/>
              <a:gd name="T26" fmla="*/ 41 w 101"/>
              <a:gd name="T27" fmla="*/ 148 h 173"/>
              <a:gd name="T28" fmla="*/ 80 w 101"/>
              <a:gd name="T29" fmla="*/ 136 h 173"/>
              <a:gd name="T30" fmla="*/ 53 w 101"/>
              <a:gd name="T31" fmla="*/ 147 h 173"/>
              <a:gd name="T32" fmla="*/ 22 w 101"/>
              <a:gd name="T33" fmla="*/ 125 h 173"/>
              <a:gd name="T34" fmla="*/ 23 w 101"/>
              <a:gd name="T35" fmla="*/ 57 h 173"/>
              <a:gd name="T36" fmla="*/ 78 w 101"/>
              <a:gd name="T37" fmla="*/ 29 h 173"/>
              <a:gd name="T38" fmla="*/ 76 w 101"/>
              <a:gd name="T39" fmla="*/ 32 h 173"/>
              <a:gd name="T40" fmla="*/ 80 w 101"/>
              <a:gd name="T41" fmla="*/ 16 h 173"/>
              <a:gd name="T42" fmla="*/ 55 w 101"/>
              <a:gd name="T43" fmla="*/ 41 h 173"/>
              <a:gd name="T44" fmla="*/ 35 w 101"/>
              <a:gd name="T45" fmla="*/ 71 h 173"/>
              <a:gd name="T46" fmla="*/ 57 w 101"/>
              <a:gd name="T47" fmla="*/ 131 h 173"/>
              <a:gd name="T48" fmla="*/ 72 w 101"/>
              <a:gd name="T49" fmla="*/ 125 h 173"/>
              <a:gd name="T50" fmla="*/ 90 w 101"/>
              <a:gd name="T51" fmla="*/ 144 h 173"/>
              <a:gd name="T52" fmla="*/ 51 w 101"/>
              <a:gd name="T53" fmla="*/ 164 h 173"/>
              <a:gd name="T54" fmla="*/ 26 w 101"/>
              <a:gd name="T55" fmla="*/ 157 h 173"/>
              <a:gd name="T56" fmla="*/ 88 w 101"/>
              <a:gd name="T57" fmla="*/ 152 h 173"/>
              <a:gd name="T58" fmla="*/ 99 w 101"/>
              <a:gd name="T59" fmla="*/ 146 h 173"/>
              <a:gd name="T60" fmla="*/ 45 w 101"/>
              <a:gd name="T61" fmla="*/ 171 h 173"/>
              <a:gd name="T62" fmla="*/ 4 w 101"/>
              <a:gd name="T63" fmla="*/ 115 h 173"/>
              <a:gd name="T64" fmla="*/ 7 w 101"/>
              <a:gd name="T65" fmla="*/ 78 h 173"/>
              <a:gd name="T66" fmla="*/ 13 w 101"/>
              <a:gd name="T67" fmla="*/ 37 h 173"/>
              <a:gd name="T68" fmla="*/ 21 w 101"/>
              <a:gd name="T69" fmla="*/ 29 h 173"/>
              <a:gd name="T70" fmla="*/ 24 w 101"/>
              <a:gd name="T71" fmla="*/ 35 h 173"/>
              <a:gd name="T72" fmla="*/ 14 w 101"/>
              <a:gd name="T73" fmla="*/ 69 h 173"/>
              <a:gd name="T74" fmla="*/ 58 w 101"/>
              <a:gd name="T75" fmla="*/ 156 h 173"/>
              <a:gd name="T76" fmla="*/ 26 w 101"/>
              <a:gd name="T77" fmla="*/ 141 h 173"/>
              <a:gd name="T78" fmla="*/ 34 w 101"/>
              <a:gd name="T79" fmla="*/ 145 h 173"/>
              <a:gd name="T80" fmla="*/ 9 w 101"/>
              <a:gd name="T81" fmla="*/ 54 h 173"/>
              <a:gd name="T82" fmla="*/ 13 w 101"/>
              <a:gd name="T83" fmla="*/ 65 h 173"/>
              <a:gd name="T84" fmla="*/ 11 w 101"/>
              <a:gd name="T85" fmla="*/ 77 h 173"/>
              <a:gd name="T86" fmla="*/ 7 w 101"/>
              <a:gd name="T87" fmla="*/ 89 h 173"/>
              <a:gd name="T88" fmla="*/ 7 w 101"/>
              <a:gd name="T89" fmla="*/ 122 h 173"/>
              <a:gd name="T90" fmla="*/ 8 w 101"/>
              <a:gd name="T91" fmla="*/ 124 h 173"/>
              <a:gd name="T92" fmla="*/ 56 w 101"/>
              <a:gd name="T93" fmla="*/ 166 h 173"/>
              <a:gd name="T94" fmla="*/ 62 w 101"/>
              <a:gd name="T95" fmla="*/ 131 h 173"/>
              <a:gd name="T96" fmla="*/ 77 w 101"/>
              <a:gd name="T97" fmla="*/ 46 h 173"/>
              <a:gd name="T98" fmla="*/ 23 w 101"/>
              <a:gd name="T99" fmla="*/ 126 h 173"/>
              <a:gd name="T100" fmla="*/ 34 w 101"/>
              <a:gd name="T101" fmla="*/ 123 h 173"/>
              <a:gd name="T102" fmla="*/ 82 w 101"/>
              <a:gd name="T103" fmla="*/ 122 h 173"/>
              <a:gd name="T104" fmla="*/ 37 w 101"/>
              <a:gd name="T105" fmla="*/ 148 h 173"/>
              <a:gd name="T106" fmla="*/ 10 w 101"/>
              <a:gd name="T107" fmla="*/ 59 h 173"/>
              <a:gd name="T108" fmla="*/ 34 w 101"/>
              <a:gd name="T109" fmla="*/ 80 h 173"/>
              <a:gd name="T110" fmla="*/ 21 w 101"/>
              <a:gd name="T111" fmla="*/ 124 h 173"/>
              <a:gd name="T112" fmla="*/ 22 w 101"/>
              <a:gd name="T113" fmla="*/ 129 h 173"/>
              <a:gd name="T114" fmla="*/ 59 w 101"/>
              <a:gd name="T115" fmla="*/ 25 h 173"/>
              <a:gd name="T116" fmla="*/ 30 w 101"/>
              <a:gd name="T117" fmla="*/ 49 h 173"/>
              <a:gd name="T118" fmla="*/ 16 w 101"/>
              <a:gd name="T119" fmla="*/ 93 h 173"/>
              <a:gd name="T120" fmla="*/ 41 w 101"/>
              <a:gd name="T121" fmla="*/ 28 h 173"/>
              <a:gd name="T122" fmla="*/ 32 w 101"/>
              <a:gd name="T123" fmla="*/ 38 h 173"/>
              <a:gd name="T124" fmla="*/ 16 w 101"/>
              <a:gd name="T125" fmla="*/ 1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173">
                <a:moveTo>
                  <a:pt x="75" y="116"/>
                </a:moveTo>
                <a:cubicBezTo>
                  <a:pt x="75" y="116"/>
                  <a:pt x="77" y="115"/>
                  <a:pt x="76" y="115"/>
                </a:cubicBezTo>
                <a:cubicBezTo>
                  <a:pt x="77" y="115"/>
                  <a:pt x="77" y="115"/>
                  <a:pt x="78" y="115"/>
                </a:cubicBezTo>
                <a:cubicBezTo>
                  <a:pt x="78" y="115"/>
                  <a:pt x="76" y="115"/>
                  <a:pt x="77" y="115"/>
                </a:cubicBezTo>
                <a:cubicBezTo>
                  <a:pt x="77" y="116"/>
                  <a:pt x="76" y="116"/>
                  <a:pt x="75" y="116"/>
                </a:cubicBezTo>
                <a:moveTo>
                  <a:pt x="71" y="120"/>
                </a:moveTo>
                <a:cubicBezTo>
                  <a:pt x="71" y="120"/>
                  <a:pt x="72" y="119"/>
                  <a:pt x="71" y="119"/>
                </a:cubicBezTo>
                <a:cubicBezTo>
                  <a:pt x="72" y="118"/>
                  <a:pt x="72" y="119"/>
                  <a:pt x="72" y="119"/>
                </a:cubicBezTo>
                <a:cubicBezTo>
                  <a:pt x="73" y="119"/>
                  <a:pt x="74" y="117"/>
                  <a:pt x="74" y="118"/>
                </a:cubicBezTo>
                <a:cubicBezTo>
                  <a:pt x="73" y="119"/>
                  <a:pt x="72" y="119"/>
                  <a:pt x="71" y="120"/>
                </a:cubicBezTo>
                <a:moveTo>
                  <a:pt x="75" y="116"/>
                </a:moveTo>
                <a:cubicBezTo>
                  <a:pt x="75" y="116"/>
                  <a:pt x="74" y="116"/>
                  <a:pt x="73" y="116"/>
                </a:cubicBezTo>
                <a:cubicBezTo>
                  <a:pt x="73" y="116"/>
                  <a:pt x="73" y="116"/>
                  <a:pt x="74" y="115"/>
                </a:cubicBezTo>
                <a:cubicBezTo>
                  <a:pt x="75" y="115"/>
                  <a:pt x="75" y="115"/>
                  <a:pt x="75" y="116"/>
                </a:cubicBezTo>
                <a:moveTo>
                  <a:pt x="64" y="128"/>
                </a:moveTo>
                <a:cubicBezTo>
                  <a:pt x="64" y="127"/>
                  <a:pt x="64" y="127"/>
                  <a:pt x="65" y="127"/>
                </a:cubicBezTo>
                <a:cubicBezTo>
                  <a:pt x="65" y="127"/>
                  <a:pt x="65" y="126"/>
                  <a:pt x="65" y="126"/>
                </a:cubicBezTo>
                <a:cubicBezTo>
                  <a:pt x="65" y="126"/>
                  <a:pt x="66" y="125"/>
                  <a:pt x="66" y="125"/>
                </a:cubicBezTo>
                <a:cubicBezTo>
                  <a:pt x="67" y="124"/>
                  <a:pt x="66" y="125"/>
                  <a:pt x="66" y="125"/>
                </a:cubicBezTo>
                <a:cubicBezTo>
                  <a:pt x="66" y="126"/>
                  <a:pt x="67" y="125"/>
                  <a:pt x="67" y="126"/>
                </a:cubicBezTo>
                <a:cubicBezTo>
                  <a:pt x="67" y="125"/>
                  <a:pt x="67" y="125"/>
                  <a:pt x="67" y="125"/>
                </a:cubicBezTo>
                <a:cubicBezTo>
                  <a:pt x="67" y="124"/>
                  <a:pt x="68" y="124"/>
                  <a:pt x="69" y="124"/>
                </a:cubicBezTo>
                <a:cubicBezTo>
                  <a:pt x="69" y="124"/>
                  <a:pt x="69" y="123"/>
                  <a:pt x="70" y="123"/>
                </a:cubicBezTo>
                <a:cubicBezTo>
                  <a:pt x="70" y="123"/>
                  <a:pt x="70" y="123"/>
                  <a:pt x="70" y="123"/>
                </a:cubicBezTo>
                <a:cubicBezTo>
                  <a:pt x="70" y="123"/>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69" y="124"/>
                  <a:pt x="69" y="124"/>
                  <a:pt x="69" y="124"/>
                </a:cubicBezTo>
                <a:cubicBezTo>
                  <a:pt x="68" y="125"/>
                  <a:pt x="68" y="125"/>
                  <a:pt x="68" y="125"/>
                </a:cubicBezTo>
                <a:cubicBezTo>
                  <a:pt x="68" y="125"/>
                  <a:pt x="68" y="125"/>
                  <a:pt x="68" y="125"/>
                </a:cubicBezTo>
                <a:cubicBezTo>
                  <a:pt x="68" y="125"/>
                  <a:pt x="68" y="125"/>
                  <a:pt x="67" y="125"/>
                </a:cubicBezTo>
                <a:cubicBezTo>
                  <a:pt x="68" y="125"/>
                  <a:pt x="68" y="125"/>
                  <a:pt x="68" y="125"/>
                </a:cubicBezTo>
                <a:cubicBezTo>
                  <a:pt x="68" y="126"/>
                  <a:pt x="67" y="126"/>
                  <a:pt x="66" y="126"/>
                </a:cubicBezTo>
                <a:cubicBezTo>
                  <a:pt x="65" y="126"/>
                  <a:pt x="65" y="128"/>
                  <a:pt x="65" y="128"/>
                </a:cubicBezTo>
                <a:cubicBezTo>
                  <a:pt x="65" y="128"/>
                  <a:pt x="64" y="128"/>
                  <a:pt x="64" y="128"/>
                </a:cubicBezTo>
                <a:cubicBezTo>
                  <a:pt x="64" y="128"/>
                  <a:pt x="65" y="128"/>
                  <a:pt x="65" y="129"/>
                </a:cubicBezTo>
                <a:cubicBezTo>
                  <a:pt x="64" y="129"/>
                  <a:pt x="65" y="129"/>
                  <a:pt x="64" y="130"/>
                </a:cubicBezTo>
                <a:cubicBezTo>
                  <a:pt x="64" y="130"/>
                  <a:pt x="63" y="130"/>
                  <a:pt x="63" y="130"/>
                </a:cubicBezTo>
                <a:cubicBezTo>
                  <a:pt x="63" y="130"/>
                  <a:pt x="63" y="130"/>
                  <a:pt x="63" y="130"/>
                </a:cubicBezTo>
                <a:cubicBezTo>
                  <a:pt x="63" y="129"/>
                  <a:pt x="63" y="128"/>
                  <a:pt x="63" y="127"/>
                </a:cubicBezTo>
                <a:cubicBezTo>
                  <a:pt x="63" y="128"/>
                  <a:pt x="64" y="128"/>
                  <a:pt x="64" y="129"/>
                </a:cubicBezTo>
                <a:cubicBezTo>
                  <a:pt x="64" y="129"/>
                  <a:pt x="64" y="129"/>
                  <a:pt x="64" y="129"/>
                </a:cubicBezTo>
                <a:cubicBezTo>
                  <a:pt x="64" y="128"/>
                  <a:pt x="64" y="128"/>
                  <a:pt x="64" y="127"/>
                </a:cubicBezTo>
                <a:cubicBezTo>
                  <a:pt x="64" y="127"/>
                  <a:pt x="64" y="127"/>
                  <a:pt x="64" y="128"/>
                </a:cubicBezTo>
                <a:moveTo>
                  <a:pt x="68" y="120"/>
                </a:moveTo>
                <a:cubicBezTo>
                  <a:pt x="68" y="120"/>
                  <a:pt x="68" y="120"/>
                  <a:pt x="68" y="120"/>
                </a:cubicBezTo>
                <a:cubicBezTo>
                  <a:pt x="68" y="119"/>
                  <a:pt x="69" y="119"/>
                  <a:pt x="69" y="119"/>
                </a:cubicBezTo>
                <a:cubicBezTo>
                  <a:pt x="69" y="119"/>
                  <a:pt x="69" y="120"/>
                  <a:pt x="68" y="120"/>
                </a:cubicBezTo>
                <a:moveTo>
                  <a:pt x="65" y="124"/>
                </a:moveTo>
                <a:cubicBezTo>
                  <a:pt x="65" y="124"/>
                  <a:pt x="65" y="124"/>
                  <a:pt x="65" y="124"/>
                </a:cubicBezTo>
                <a:cubicBezTo>
                  <a:pt x="65" y="123"/>
                  <a:pt x="65" y="123"/>
                  <a:pt x="66" y="123"/>
                </a:cubicBezTo>
                <a:cubicBezTo>
                  <a:pt x="67" y="122"/>
                  <a:pt x="66" y="123"/>
                  <a:pt x="66" y="124"/>
                </a:cubicBezTo>
                <a:cubicBezTo>
                  <a:pt x="65" y="124"/>
                  <a:pt x="65" y="124"/>
                  <a:pt x="65" y="124"/>
                </a:cubicBezTo>
                <a:moveTo>
                  <a:pt x="66" y="122"/>
                </a:moveTo>
                <a:cubicBezTo>
                  <a:pt x="66" y="121"/>
                  <a:pt x="66"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2"/>
                  <a:pt x="67" y="122"/>
                  <a:pt x="67" y="122"/>
                </a:cubicBezTo>
                <a:cubicBezTo>
                  <a:pt x="67" y="122"/>
                  <a:pt x="67" y="122"/>
                  <a:pt x="67" y="122"/>
                </a:cubicBezTo>
                <a:cubicBezTo>
                  <a:pt x="67" y="123"/>
                  <a:pt x="66" y="122"/>
                  <a:pt x="66" y="122"/>
                </a:cubicBezTo>
                <a:moveTo>
                  <a:pt x="70" y="120"/>
                </a:moveTo>
                <a:cubicBezTo>
                  <a:pt x="71" y="120"/>
                  <a:pt x="71" y="121"/>
                  <a:pt x="70" y="121"/>
                </a:cubicBezTo>
                <a:cubicBezTo>
                  <a:pt x="70" y="121"/>
                  <a:pt x="71" y="121"/>
                  <a:pt x="71" y="120"/>
                </a:cubicBezTo>
                <a:cubicBezTo>
                  <a:pt x="72" y="120"/>
                  <a:pt x="72" y="119"/>
                  <a:pt x="73" y="120"/>
                </a:cubicBezTo>
                <a:cubicBezTo>
                  <a:pt x="72" y="120"/>
                  <a:pt x="71" y="120"/>
                  <a:pt x="71" y="121"/>
                </a:cubicBezTo>
                <a:cubicBezTo>
                  <a:pt x="70" y="121"/>
                  <a:pt x="70" y="121"/>
                  <a:pt x="70" y="121"/>
                </a:cubicBezTo>
                <a:cubicBezTo>
                  <a:pt x="70" y="121"/>
                  <a:pt x="69" y="122"/>
                  <a:pt x="69" y="121"/>
                </a:cubicBezTo>
                <a:cubicBezTo>
                  <a:pt x="69" y="121"/>
                  <a:pt x="70" y="121"/>
                  <a:pt x="70" y="121"/>
                </a:cubicBezTo>
                <a:cubicBezTo>
                  <a:pt x="70" y="121"/>
                  <a:pt x="70" y="121"/>
                  <a:pt x="70" y="120"/>
                </a:cubicBezTo>
                <a:moveTo>
                  <a:pt x="78" y="116"/>
                </a:moveTo>
                <a:cubicBezTo>
                  <a:pt x="78" y="116"/>
                  <a:pt x="78" y="117"/>
                  <a:pt x="78" y="117"/>
                </a:cubicBezTo>
                <a:cubicBezTo>
                  <a:pt x="78" y="117"/>
                  <a:pt x="77" y="117"/>
                  <a:pt x="77" y="117"/>
                </a:cubicBezTo>
                <a:cubicBezTo>
                  <a:pt x="76" y="117"/>
                  <a:pt x="75" y="117"/>
                  <a:pt x="75" y="117"/>
                </a:cubicBezTo>
                <a:cubicBezTo>
                  <a:pt x="76" y="117"/>
                  <a:pt x="76" y="117"/>
                  <a:pt x="77" y="117"/>
                </a:cubicBezTo>
                <a:cubicBezTo>
                  <a:pt x="77" y="117"/>
                  <a:pt x="78" y="116"/>
                  <a:pt x="78" y="116"/>
                </a:cubicBezTo>
                <a:moveTo>
                  <a:pt x="5" y="107"/>
                </a:moveTo>
                <a:cubicBezTo>
                  <a:pt x="6" y="107"/>
                  <a:pt x="6" y="106"/>
                  <a:pt x="6" y="105"/>
                </a:cubicBezTo>
                <a:cubicBezTo>
                  <a:pt x="6" y="106"/>
                  <a:pt x="6" y="107"/>
                  <a:pt x="6" y="107"/>
                </a:cubicBezTo>
                <a:cubicBezTo>
                  <a:pt x="6" y="107"/>
                  <a:pt x="6" y="107"/>
                  <a:pt x="7" y="107"/>
                </a:cubicBezTo>
                <a:cubicBezTo>
                  <a:pt x="6" y="108"/>
                  <a:pt x="7" y="108"/>
                  <a:pt x="7" y="109"/>
                </a:cubicBezTo>
                <a:cubicBezTo>
                  <a:pt x="7" y="109"/>
                  <a:pt x="6" y="109"/>
                  <a:pt x="6" y="109"/>
                </a:cubicBezTo>
                <a:cubicBezTo>
                  <a:pt x="6" y="109"/>
                  <a:pt x="6" y="111"/>
                  <a:pt x="6" y="110"/>
                </a:cubicBezTo>
                <a:cubicBezTo>
                  <a:pt x="5" y="109"/>
                  <a:pt x="6" y="109"/>
                  <a:pt x="6" y="108"/>
                </a:cubicBezTo>
                <a:cubicBezTo>
                  <a:pt x="6" y="108"/>
                  <a:pt x="6" y="107"/>
                  <a:pt x="6" y="107"/>
                </a:cubicBezTo>
                <a:cubicBezTo>
                  <a:pt x="5" y="107"/>
                  <a:pt x="6" y="108"/>
                  <a:pt x="6" y="109"/>
                </a:cubicBezTo>
                <a:cubicBezTo>
                  <a:pt x="5" y="109"/>
                  <a:pt x="5" y="110"/>
                  <a:pt x="6" y="111"/>
                </a:cubicBezTo>
                <a:cubicBezTo>
                  <a:pt x="6" y="112"/>
                  <a:pt x="6" y="114"/>
                  <a:pt x="6" y="114"/>
                </a:cubicBezTo>
                <a:cubicBezTo>
                  <a:pt x="5" y="111"/>
                  <a:pt x="5" y="107"/>
                  <a:pt x="5" y="103"/>
                </a:cubicBezTo>
                <a:cubicBezTo>
                  <a:pt x="5" y="104"/>
                  <a:pt x="5" y="106"/>
                  <a:pt x="5" y="107"/>
                </a:cubicBezTo>
                <a:moveTo>
                  <a:pt x="3" y="99"/>
                </a:moveTo>
                <a:cubicBezTo>
                  <a:pt x="2" y="99"/>
                  <a:pt x="2" y="98"/>
                  <a:pt x="2" y="97"/>
                </a:cubicBezTo>
                <a:cubicBezTo>
                  <a:pt x="2" y="97"/>
                  <a:pt x="2" y="97"/>
                  <a:pt x="2" y="96"/>
                </a:cubicBezTo>
                <a:cubicBezTo>
                  <a:pt x="4" y="96"/>
                  <a:pt x="3" y="99"/>
                  <a:pt x="3" y="99"/>
                </a:cubicBezTo>
                <a:moveTo>
                  <a:pt x="2" y="101"/>
                </a:moveTo>
                <a:cubicBezTo>
                  <a:pt x="2" y="101"/>
                  <a:pt x="3" y="102"/>
                  <a:pt x="3" y="101"/>
                </a:cubicBezTo>
                <a:cubicBezTo>
                  <a:pt x="3" y="101"/>
                  <a:pt x="2" y="101"/>
                  <a:pt x="2" y="101"/>
                </a:cubicBezTo>
                <a:cubicBezTo>
                  <a:pt x="2" y="101"/>
                  <a:pt x="3" y="100"/>
                  <a:pt x="2" y="99"/>
                </a:cubicBezTo>
                <a:cubicBezTo>
                  <a:pt x="3" y="99"/>
                  <a:pt x="3" y="99"/>
                  <a:pt x="3" y="99"/>
                </a:cubicBezTo>
                <a:cubicBezTo>
                  <a:pt x="3" y="101"/>
                  <a:pt x="4" y="103"/>
                  <a:pt x="4" y="104"/>
                </a:cubicBezTo>
                <a:cubicBezTo>
                  <a:pt x="4" y="105"/>
                  <a:pt x="3" y="105"/>
                  <a:pt x="3" y="106"/>
                </a:cubicBezTo>
                <a:cubicBezTo>
                  <a:pt x="3" y="106"/>
                  <a:pt x="3" y="106"/>
                  <a:pt x="3" y="106"/>
                </a:cubicBezTo>
                <a:cubicBezTo>
                  <a:pt x="2" y="106"/>
                  <a:pt x="2" y="107"/>
                  <a:pt x="2" y="108"/>
                </a:cubicBezTo>
                <a:cubicBezTo>
                  <a:pt x="2" y="108"/>
                  <a:pt x="2" y="106"/>
                  <a:pt x="2" y="107"/>
                </a:cubicBezTo>
                <a:cubicBezTo>
                  <a:pt x="1" y="106"/>
                  <a:pt x="2" y="106"/>
                  <a:pt x="3" y="106"/>
                </a:cubicBezTo>
                <a:cubicBezTo>
                  <a:pt x="2" y="105"/>
                  <a:pt x="3" y="105"/>
                  <a:pt x="3" y="105"/>
                </a:cubicBezTo>
                <a:cubicBezTo>
                  <a:pt x="3" y="105"/>
                  <a:pt x="3" y="104"/>
                  <a:pt x="3" y="104"/>
                </a:cubicBezTo>
                <a:cubicBezTo>
                  <a:pt x="3" y="104"/>
                  <a:pt x="4" y="104"/>
                  <a:pt x="3" y="103"/>
                </a:cubicBezTo>
                <a:cubicBezTo>
                  <a:pt x="3" y="103"/>
                  <a:pt x="3" y="103"/>
                  <a:pt x="3" y="103"/>
                </a:cubicBezTo>
                <a:cubicBezTo>
                  <a:pt x="2" y="104"/>
                  <a:pt x="3" y="104"/>
                  <a:pt x="3" y="105"/>
                </a:cubicBezTo>
                <a:cubicBezTo>
                  <a:pt x="3" y="105"/>
                  <a:pt x="2" y="104"/>
                  <a:pt x="2" y="104"/>
                </a:cubicBezTo>
                <a:cubicBezTo>
                  <a:pt x="2" y="105"/>
                  <a:pt x="3" y="106"/>
                  <a:pt x="2" y="106"/>
                </a:cubicBezTo>
                <a:cubicBezTo>
                  <a:pt x="2" y="104"/>
                  <a:pt x="2" y="103"/>
                  <a:pt x="2" y="101"/>
                </a:cubicBezTo>
                <a:moveTo>
                  <a:pt x="3" y="102"/>
                </a:moveTo>
                <a:cubicBezTo>
                  <a:pt x="3" y="102"/>
                  <a:pt x="2" y="102"/>
                  <a:pt x="2" y="103"/>
                </a:cubicBezTo>
                <a:cubicBezTo>
                  <a:pt x="3" y="103"/>
                  <a:pt x="3" y="102"/>
                  <a:pt x="3" y="102"/>
                </a:cubicBezTo>
                <a:moveTo>
                  <a:pt x="73" y="119"/>
                </a:moveTo>
                <a:cubicBezTo>
                  <a:pt x="75" y="118"/>
                  <a:pt x="75" y="119"/>
                  <a:pt x="77" y="118"/>
                </a:cubicBezTo>
                <a:cubicBezTo>
                  <a:pt x="76" y="119"/>
                  <a:pt x="75" y="120"/>
                  <a:pt x="74" y="119"/>
                </a:cubicBezTo>
                <a:cubicBezTo>
                  <a:pt x="74" y="120"/>
                  <a:pt x="74" y="120"/>
                  <a:pt x="73" y="120"/>
                </a:cubicBezTo>
                <a:cubicBezTo>
                  <a:pt x="73" y="120"/>
                  <a:pt x="73" y="121"/>
                  <a:pt x="73" y="121"/>
                </a:cubicBezTo>
                <a:cubicBezTo>
                  <a:pt x="72" y="121"/>
                  <a:pt x="72" y="121"/>
                  <a:pt x="71" y="121"/>
                </a:cubicBezTo>
                <a:cubicBezTo>
                  <a:pt x="70" y="122"/>
                  <a:pt x="72" y="121"/>
                  <a:pt x="73" y="120"/>
                </a:cubicBezTo>
                <a:cubicBezTo>
                  <a:pt x="73" y="120"/>
                  <a:pt x="73" y="120"/>
                  <a:pt x="73" y="119"/>
                </a:cubicBezTo>
                <a:moveTo>
                  <a:pt x="2" y="94"/>
                </a:moveTo>
                <a:cubicBezTo>
                  <a:pt x="2" y="93"/>
                  <a:pt x="3" y="92"/>
                  <a:pt x="3" y="94"/>
                </a:cubicBezTo>
                <a:cubicBezTo>
                  <a:pt x="2" y="93"/>
                  <a:pt x="2" y="94"/>
                  <a:pt x="2" y="94"/>
                </a:cubicBezTo>
                <a:moveTo>
                  <a:pt x="3" y="96"/>
                </a:moveTo>
                <a:cubicBezTo>
                  <a:pt x="3" y="95"/>
                  <a:pt x="3" y="95"/>
                  <a:pt x="3" y="95"/>
                </a:cubicBezTo>
                <a:cubicBezTo>
                  <a:pt x="4" y="95"/>
                  <a:pt x="4" y="97"/>
                  <a:pt x="3" y="96"/>
                </a:cubicBezTo>
                <a:moveTo>
                  <a:pt x="80" y="115"/>
                </a:moveTo>
                <a:cubicBezTo>
                  <a:pt x="79" y="115"/>
                  <a:pt x="79" y="115"/>
                  <a:pt x="78" y="115"/>
                </a:cubicBezTo>
                <a:cubicBezTo>
                  <a:pt x="78" y="114"/>
                  <a:pt x="78" y="114"/>
                  <a:pt x="78" y="114"/>
                </a:cubicBezTo>
                <a:cubicBezTo>
                  <a:pt x="79" y="114"/>
                  <a:pt x="79" y="114"/>
                  <a:pt x="80" y="114"/>
                </a:cubicBezTo>
                <a:cubicBezTo>
                  <a:pt x="79" y="115"/>
                  <a:pt x="80" y="114"/>
                  <a:pt x="80" y="115"/>
                </a:cubicBezTo>
                <a:moveTo>
                  <a:pt x="2" y="109"/>
                </a:moveTo>
                <a:cubicBezTo>
                  <a:pt x="1" y="109"/>
                  <a:pt x="1" y="108"/>
                  <a:pt x="1" y="108"/>
                </a:cubicBezTo>
                <a:cubicBezTo>
                  <a:pt x="1" y="107"/>
                  <a:pt x="1" y="106"/>
                  <a:pt x="1" y="105"/>
                </a:cubicBezTo>
                <a:cubicBezTo>
                  <a:pt x="1" y="104"/>
                  <a:pt x="1" y="103"/>
                  <a:pt x="1" y="102"/>
                </a:cubicBezTo>
                <a:cubicBezTo>
                  <a:pt x="1" y="103"/>
                  <a:pt x="1" y="104"/>
                  <a:pt x="1" y="105"/>
                </a:cubicBezTo>
                <a:cubicBezTo>
                  <a:pt x="1" y="106"/>
                  <a:pt x="1" y="106"/>
                  <a:pt x="1" y="107"/>
                </a:cubicBezTo>
                <a:cubicBezTo>
                  <a:pt x="1" y="108"/>
                  <a:pt x="2" y="108"/>
                  <a:pt x="2" y="109"/>
                </a:cubicBezTo>
                <a:moveTo>
                  <a:pt x="50" y="172"/>
                </a:moveTo>
                <a:cubicBezTo>
                  <a:pt x="49" y="173"/>
                  <a:pt x="47" y="172"/>
                  <a:pt x="45" y="172"/>
                </a:cubicBezTo>
                <a:cubicBezTo>
                  <a:pt x="45" y="171"/>
                  <a:pt x="47" y="172"/>
                  <a:pt x="47" y="172"/>
                </a:cubicBezTo>
                <a:cubicBezTo>
                  <a:pt x="48" y="172"/>
                  <a:pt x="49" y="172"/>
                  <a:pt x="50" y="172"/>
                </a:cubicBezTo>
                <a:moveTo>
                  <a:pt x="62" y="128"/>
                </a:moveTo>
                <a:cubicBezTo>
                  <a:pt x="63" y="128"/>
                  <a:pt x="61" y="128"/>
                  <a:pt x="62" y="127"/>
                </a:cubicBezTo>
                <a:cubicBezTo>
                  <a:pt x="62" y="127"/>
                  <a:pt x="62" y="127"/>
                  <a:pt x="61" y="127"/>
                </a:cubicBezTo>
                <a:cubicBezTo>
                  <a:pt x="62" y="127"/>
                  <a:pt x="62" y="127"/>
                  <a:pt x="62" y="126"/>
                </a:cubicBezTo>
                <a:cubicBezTo>
                  <a:pt x="63" y="126"/>
                  <a:pt x="63" y="126"/>
                  <a:pt x="63" y="126"/>
                </a:cubicBezTo>
                <a:cubicBezTo>
                  <a:pt x="63" y="127"/>
                  <a:pt x="63" y="127"/>
                  <a:pt x="62" y="127"/>
                </a:cubicBezTo>
                <a:cubicBezTo>
                  <a:pt x="62" y="127"/>
                  <a:pt x="63" y="127"/>
                  <a:pt x="63" y="127"/>
                </a:cubicBezTo>
                <a:cubicBezTo>
                  <a:pt x="63" y="127"/>
                  <a:pt x="62" y="128"/>
                  <a:pt x="63" y="128"/>
                </a:cubicBezTo>
                <a:cubicBezTo>
                  <a:pt x="62" y="128"/>
                  <a:pt x="62" y="129"/>
                  <a:pt x="61" y="129"/>
                </a:cubicBezTo>
                <a:cubicBezTo>
                  <a:pt x="61" y="129"/>
                  <a:pt x="61" y="129"/>
                  <a:pt x="61" y="128"/>
                </a:cubicBezTo>
                <a:cubicBezTo>
                  <a:pt x="61" y="128"/>
                  <a:pt x="62" y="128"/>
                  <a:pt x="62" y="128"/>
                </a:cubicBezTo>
                <a:moveTo>
                  <a:pt x="2" y="113"/>
                </a:moveTo>
                <a:cubicBezTo>
                  <a:pt x="1" y="113"/>
                  <a:pt x="1" y="112"/>
                  <a:pt x="1" y="112"/>
                </a:cubicBezTo>
                <a:cubicBezTo>
                  <a:pt x="1" y="112"/>
                  <a:pt x="1" y="112"/>
                  <a:pt x="1" y="112"/>
                </a:cubicBezTo>
                <a:cubicBezTo>
                  <a:pt x="1" y="111"/>
                  <a:pt x="1" y="111"/>
                  <a:pt x="1" y="110"/>
                </a:cubicBezTo>
                <a:cubicBezTo>
                  <a:pt x="1" y="110"/>
                  <a:pt x="0" y="109"/>
                  <a:pt x="1" y="109"/>
                </a:cubicBezTo>
                <a:cubicBezTo>
                  <a:pt x="1" y="110"/>
                  <a:pt x="2" y="111"/>
                  <a:pt x="2" y="111"/>
                </a:cubicBezTo>
                <a:cubicBezTo>
                  <a:pt x="2" y="112"/>
                  <a:pt x="1" y="112"/>
                  <a:pt x="2" y="113"/>
                </a:cubicBezTo>
                <a:moveTo>
                  <a:pt x="42" y="16"/>
                </a:moveTo>
                <a:cubicBezTo>
                  <a:pt x="43" y="16"/>
                  <a:pt x="42" y="17"/>
                  <a:pt x="42" y="17"/>
                </a:cubicBezTo>
                <a:cubicBezTo>
                  <a:pt x="41" y="18"/>
                  <a:pt x="41" y="18"/>
                  <a:pt x="41" y="17"/>
                </a:cubicBezTo>
                <a:cubicBezTo>
                  <a:pt x="41" y="17"/>
                  <a:pt x="41" y="18"/>
                  <a:pt x="42" y="17"/>
                </a:cubicBezTo>
                <a:cubicBezTo>
                  <a:pt x="42" y="17"/>
                  <a:pt x="41" y="17"/>
                  <a:pt x="41" y="17"/>
                </a:cubicBezTo>
                <a:cubicBezTo>
                  <a:pt x="40" y="17"/>
                  <a:pt x="41" y="18"/>
                  <a:pt x="40" y="18"/>
                </a:cubicBezTo>
                <a:cubicBezTo>
                  <a:pt x="40" y="18"/>
                  <a:pt x="40" y="17"/>
                  <a:pt x="41" y="16"/>
                </a:cubicBezTo>
                <a:cubicBezTo>
                  <a:pt x="42" y="16"/>
                  <a:pt x="42" y="16"/>
                  <a:pt x="42" y="16"/>
                </a:cubicBezTo>
                <a:moveTo>
                  <a:pt x="27" y="28"/>
                </a:moveTo>
                <a:cubicBezTo>
                  <a:pt x="27" y="29"/>
                  <a:pt x="26" y="30"/>
                  <a:pt x="26" y="29"/>
                </a:cubicBezTo>
                <a:cubicBezTo>
                  <a:pt x="26" y="29"/>
                  <a:pt x="26" y="29"/>
                  <a:pt x="27" y="28"/>
                </a:cubicBezTo>
                <a:cubicBezTo>
                  <a:pt x="26" y="28"/>
                  <a:pt x="26" y="29"/>
                  <a:pt x="26" y="28"/>
                </a:cubicBezTo>
                <a:cubicBezTo>
                  <a:pt x="26" y="28"/>
                  <a:pt x="28" y="27"/>
                  <a:pt x="27" y="27"/>
                </a:cubicBezTo>
                <a:cubicBezTo>
                  <a:pt x="27" y="26"/>
                  <a:pt x="28" y="26"/>
                  <a:pt x="28" y="26"/>
                </a:cubicBezTo>
                <a:cubicBezTo>
                  <a:pt x="28" y="26"/>
                  <a:pt x="27" y="27"/>
                  <a:pt x="27" y="27"/>
                </a:cubicBezTo>
                <a:cubicBezTo>
                  <a:pt x="27" y="27"/>
                  <a:pt x="27" y="27"/>
                  <a:pt x="27" y="27"/>
                </a:cubicBezTo>
                <a:cubicBezTo>
                  <a:pt x="27" y="28"/>
                  <a:pt x="27" y="28"/>
                  <a:pt x="27" y="28"/>
                </a:cubicBezTo>
                <a:moveTo>
                  <a:pt x="31" y="27"/>
                </a:moveTo>
                <a:cubicBezTo>
                  <a:pt x="31" y="28"/>
                  <a:pt x="30" y="29"/>
                  <a:pt x="29" y="30"/>
                </a:cubicBezTo>
                <a:cubicBezTo>
                  <a:pt x="29" y="29"/>
                  <a:pt x="29" y="29"/>
                  <a:pt x="28" y="29"/>
                </a:cubicBezTo>
                <a:cubicBezTo>
                  <a:pt x="29" y="28"/>
                  <a:pt x="29" y="29"/>
                  <a:pt x="29" y="29"/>
                </a:cubicBezTo>
                <a:cubicBezTo>
                  <a:pt x="30" y="29"/>
                  <a:pt x="29" y="28"/>
                  <a:pt x="29" y="28"/>
                </a:cubicBezTo>
                <a:cubicBezTo>
                  <a:pt x="29" y="28"/>
                  <a:pt x="29" y="28"/>
                  <a:pt x="29" y="28"/>
                </a:cubicBezTo>
                <a:cubicBezTo>
                  <a:pt x="29" y="28"/>
                  <a:pt x="29" y="27"/>
                  <a:pt x="29" y="27"/>
                </a:cubicBezTo>
                <a:cubicBezTo>
                  <a:pt x="28" y="27"/>
                  <a:pt x="29" y="28"/>
                  <a:pt x="29" y="28"/>
                </a:cubicBezTo>
                <a:cubicBezTo>
                  <a:pt x="28" y="28"/>
                  <a:pt x="27" y="28"/>
                  <a:pt x="27" y="28"/>
                </a:cubicBezTo>
                <a:cubicBezTo>
                  <a:pt x="27" y="28"/>
                  <a:pt x="28" y="27"/>
                  <a:pt x="28" y="27"/>
                </a:cubicBezTo>
                <a:cubicBezTo>
                  <a:pt x="29" y="26"/>
                  <a:pt x="29" y="26"/>
                  <a:pt x="30" y="25"/>
                </a:cubicBezTo>
                <a:cubicBezTo>
                  <a:pt x="30" y="26"/>
                  <a:pt x="29" y="26"/>
                  <a:pt x="29" y="27"/>
                </a:cubicBezTo>
                <a:cubicBezTo>
                  <a:pt x="29" y="27"/>
                  <a:pt x="29" y="27"/>
                  <a:pt x="29" y="27"/>
                </a:cubicBezTo>
                <a:cubicBezTo>
                  <a:pt x="30" y="26"/>
                  <a:pt x="30" y="26"/>
                  <a:pt x="31" y="26"/>
                </a:cubicBezTo>
                <a:cubicBezTo>
                  <a:pt x="31" y="25"/>
                  <a:pt x="30" y="25"/>
                  <a:pt x="30" y="25"/>
                </a:cubicBezTo>
                <a:cubicBezTo>
                  <a:pt x="31" y="25"/>
                  <a:pt x="31" y="25"/>
                  <a:pt x="31" y="25"/>
                </a:cubicBezTo>
                <a:cubicBezTo>
                  <a:pt x="32" y="24"/>
                  <a:pt x="31" y="24"/>
                  <a:pt x="32" y="23"/>
                </a:cubicBezTo>
                <a:cubicBezTo>
                  <a:pt x="32" y="24"/>
                  <a:pt x="32" y="24"/>
                  <a:pt x="31" y="25"/>
                </a:cubicBezTo>
                <a:cubicBezTo>
                  <a:pt x="31" y="26"/>
                  <a:pt x="32" y="26"/>
                  <a:pt x="32" y="27"/>
                </a:cubicBezTo>
                <a:cubicBezTo>
                  <a:pt x="31" y="27"/>
                  <a:pt x="31" y="26"/>
                  <a:pt x="31" y="27"/>
                </a:cubicBezTo>
                <a:cubicBezTo>
                  <a:pt x="31" y="27"/>
                  <a:pt x="31" y="27"/>
                  <a:pt x="31" y="27"/>
                </a:cubicBezTo>
                <a:moveTo>
                  <a:pt x="39" y="16"/>
                </a:moveTo>
                <a:cubicBezTo>
                  <a:pt x="39" y="15"/>
                  <a:pt x="39" y="16"/>
                  <a:pt x="39" y="15"/>
                </a:cubicBezTo>
                <a:cubicBezTo>
                  <a:pt x="40" y="15"/>
                  <a:pt x="40" y="15"/>
                  <a:pt x="40" y="15"/>
                </a:cubicBezTo>
                <a:cubicBezTo>
                  <a:pt x="41" y="15"/>
                  <a:pt x="41" y="15"/>
                  <a:pt x="42" y="15"/>
                </a:cubicBezTo>
                <a:cubicBezTo>
                  <a:pt x="42" y="16"/>
                  <a:pt x="40" y="15"/>
                  <a:pt x="40" y="16"/>
                </a:cubicBezTo>
                <a:cubicBezTo>
                  <a:pt x="39" y="16"/>
                  <a:pt x="39" y="16"/>
                  <a:pt x="39" y="16"/>
                </a:cubicBezTo>
                <a:moveTo>
                  <a:pt x="36" y="18"/>
                </a:moveTo>
                <a:cubicBezTo>
                  <a:pt x="36" y="18"/>
                  <a:pt x="37" y="17"/>
                  <a:pt x="37" y="17"/>
                </a:cubicBezTo>
                <a:cubicBezTo>
                  <a:pt x="37" y="17"/>
                  <a:pt x="37" y="16"/>
                  <a:pt x="38" y="16"/>
                </a:cubicBezTo>
                <a:cubicBezTo>
                  <a:pt x="37" y="17"/>
                  <a:pt x="38" y="17"/>
                  <a:pt x="39" y="16"/>
                </a:cubicBezTo>
                <a:cubicBezTo>
                  <a:pt x="39" y="17"/>
                  <a:pt x="38" y="17"/>
                  <a:pt x="38" y="17"/>
                </a:cubicBezTo>
                <a:cubicBezTo>
                  <a:pt x="37" y="18"/>
                  <a:pt x="37" y="18"/>
                  <a:pt x="36" y="18"/>
                </a:cubicBezTo>
                <a:cubicBezTo>
                  <a:pt x="36" y="18"/>
                  <a:pt x="36" y="18"/>
                  <a:pt x="36" y="18"/>
                </a:cubicBezTo>
                <a:moveTo>
                  <a:pt x="22" y="34"/>
                </a:moveTo>
                <a:cubicBezTo>
                  <a:pt x="23" y="34"/>
                  <a:pt x="23" y="34"/>
                  <a:pt x="23" y="34"/>
                </a:cubicBezTo>
                <a:cubicBezTo>
                  <a:pt x="23" y="34"/>
                  <a:pt x="23" y="34"/>
                  <a:pt x="23" y="35"/>
                </a:cubicBezTo>
                <a:cubicBezTo>
                  <a:pt x="22" y="35"/>
                  <a:pt x="23" y="35"/>
                  <a:pt x="22" y="34"/>
                </a:cubicBezTo>
                <a:moveTo>
                  <a:pt x="24" y="36"/>
                </a:moveTo>
                <a:cubicBezTo>
                  <a:pt x="25" y="35"/>
                  <a:pt x="25" y="36"/>
                  <a:pt x="25" y="35"/>
                </a:cubicBezTo>
                <a:cubicBezTo>
                  <a:pt x="25" y="35"/>
                  <a:pt x="25" y="34"/>
                  <a:pt x="25" y="34"/>
                </a:cubicBezTo>
                <a:cubicBezTo>
                  <a:pt x="26" y="34"/>
                  <a:pt x="26" y="34"/>
                  <a:pt x="26" y="34"/>
                </a:cubicBezTo>
                <a:cubicBezTo>
                  <a:pt x="26" y="35"/>
                  <a:pt x="25" y="36"/>
                  <a:pt x="24" y="36"/>
                </a:cubicBezTo>
                <a:moveTo>
                  <a:pt x="26" y="34"/>
                </a:moveTo>
                <a:cubicBezTo>
                  <a:pt x="26" y="33"/>
                  <a:pt x="27" y="33"/>
                  <a:pt x="27" y="32"/>
                </a:cubicBezTo>
                <a:cubicBezTo>
                  <a:pt x="27" y="32"/>
                  <a:pt x="27" y="32"/>
                  <a:pt x="27" y="31"/>
                </a:cubicBezTo>
                <a:cubicBezTo>
                  <a:pt x="28" y="31"/>
                  <a:pt x="28" y="31"/>
                  <a:pt x="28" y="30"/>
                </a:cubicBezTo>
                <a:cubicBezTo>
                  <a:pt x="29" y="30"/>
                  <a:pt x="28" y="31"/>
                  <a:pt x="28" y="32"/>
                </a:cubicBezTo>
                <a:cubicBezTo>
                  <a:pt x="27" y="33"/>
                  <a:pt x="27" y="34"/>
                  <a:pt x="26" y="34"/>
                </a:cubicBezTo>
                <a:moveTo>
                  <a:pt x="25" y="34"/>
                </a:moveTo>
                <a:cubicBezTo>
                  <a:pt x="25" y="34"/>
                  <a:pt x="25" y="33"/>
                  <a:pt x="25" y="33"/>
                </a:cubicBezTo>
                <a:cubicBezTo>
                  <a:pt x="25" y="33"/>
                  <a:pt x="25" y="33"/>
                  <a:pt x="24" y="33"/>
                </a:cubicBezTo>
                <a:cubicBezTo>
                  <a:pt x="24" y="33"/>
                  <a:pt x="25" y="32"/>
                  <a:pt x="24" y="33"/>
                </a:cubicBezTo>
                <a:cubicBezTo>
                  <a:pt x="24" y="32"/>
                  <a:pt x="25" y="32"/>
                  <a:pt x="25" y="32"/>
                </a:cubicBezTo>
                <a:cubicBezTo>
                  <a:pt x="25" y="32"/>
                  <a:pt x="25" y="31"/>
                  <a:pt x="25" y="31"/>
                </a:cubicBezTo>
                <a:cubicBezTo>
                  <a:pt x="26" y="31"/>
                  <a:pt x="26" y="31"/>
                  <a:pt x="26" y="31"/>
                </a:cubicBezTo>
                <a:cubicBezTo>
                  <a:pt x="26" y="31"/>
                  <a:pt x="26" y="30"/>
                  <a:pt x="27" y="31"/>
                </a:cubicBezTo>
                <a:cubicBezTo>
                  <a:pt x="27" y="31"/>
                  <a:pt x="27" y="30"/>
                  <a:pt x="27" y="30"/>
                </a:cubicBezTo>
                <a:cubicBezTo>
                  <a:pt x="27" y="31"/>
                  <a:pt x="26" y="31"/>
                  <a:pt x="26" y="32"/>
                </a:cubicBezTo>
                <a:cubicBezTo>
                  <a:pt x="26" y="32"/>
                  <a:pt x="24" y="32"/>
                  <a:pt x="25" y="33"/>
                </a:cubicBezTo>
                <a:cubicBezTo>
                  <a:pt x="25" y="33"/>
                  <a:pt x="26" y="32"/>
                  <a:pt x="26" y="32"/>
                </a:cubicBezTo>
                <a:cubicBezTo>
                  <a:pt x="26" y="33"/>
                  <a:pt x="25" y="33"/>
                  <a:pt x="25" y="34"/>
                </a:cubicBezTo>
                <a:moveTo>
                  <a:pt x="42" y="15"/>
                </a:moveTo>
                <a:cubicBezTo>
                  <a:pt x="41" y="15"/>
                  <a:pt x="41" y="14"/>
                  <a:pt x="41" y="14"/>
                </a:cubicBezTo>
                <a:cubicBezTo>
                  <a:pt x="42" y="14"/>
                  <a:pt x="43" y="14"/>
                  <a:pt x="43" y="13"/>
                </a:cubicBezTo>
                <a:cubicBezTo>
                  <a:pt x="44" y="13"/>
                  <a:pt x="44" y="13"/>
                  <a:pt x="45" y="13"/>
                </a:cubicBezTo>
                <a:cubicBezTo>
                  <a:pt x="45" y="13"/>
                  <a:pt x="46" y="12"/>
                  <a:pt x="46" y="12"/>
                </a:cubicBezTo>
                <a:cubicBezTo>
                  <a:pt x="47" y="12"/>
                  <a:pt x="47" y="12"/>
                  <a:pt x="46" y="12"/>
                </a:cubicBezTo>
                <a:cubicBezTo>
                  <a:pt x="46" y="13"/>
                  <a:pt x="45" y="13"/>
                  <a:pt x="45" y="13"/>
                </a:cubicBezTo>
                <a:cubicBezTo>
                  <a:pt x="45" y="13"/>
                  <a:pt x="44" y="13"/>
                  <a:pt x="44" y="14"/>
                </a:cubicBezTo>
                <a:cubicBezTo>
                  <a:pt x="43" y="14"/>
                  <a:pt x="43" y="14"/>
                  <a:pt x="43" y="14"/>
                </a:cubicBezTo>
                <a:cubicBezTo>
                  <a:pt x="42" y="14"/>
                  <a:pt x="42" y="14"/>
                  <a:pt x="42" y="15"/>
                </a:cubicBezTo>
                <a:moveTo>
                  <a:pt x="24" y="31"/>
                </a:moveTo>
                <a:cubicBezTo>
                  <a:pt x="24" y="31"/>
                  <a:pt x="23" y="30"/>
                  <a:pt x="24" y="30"/>
                </a:cubicBezTo>
                <a:cubicBezTo>
                  <a:pt x="24" y="30"/>
                  <a:pt x="25" y="30"/>
                  <a:pt x="24" y="31"/>
                </a:cubicBezTo>
                <a:cubicBezTo>
                  <a:pt x="25" y="31"/>
                  <a:pt x="25" y="30"/>
                  <a:pt x="25" y="30"/>
                </a:cubicBezTo>
                <a:cubicBezTo>
                  <a:pt x="24" y="31"/>
                  <a:pt x="24" y="32"/>
                  <a:pt x="23" y="33"/>
                </a:cubicBezTo>
                <a:cubicBezTo>
                  <a:pt x="23" y="32"/>
                  <a:pt x="23" y="33"/>
                  <a:pt x="22" y="32"/>
                </a:cubicBezTo>
                <a:cubicBezTo>
                  <a:pt x="23" y="31"/>
                  <a:pt x="23" y="32"/>
                  <a:pt x="24" y="31"/>
                </a:cubicBezTo>
                <a:moveTo>
                  <a:pt x="23" y="30"/>
                </a:moveTo>
                <a:cubicBezTo>
                  <a:pt x="22" y="30"/>
                  <a:pt x="24" y="28"/>
                  <a:pt x="23" y="28"/>
                </a:cubicBezTo>
                <a:cubicBezTo>
                  <a:pt x="24" y="28"/>
                  <a:pt x="24" y="27"/>
                  <a:pt x="24" y="27"/>
                </a:cubicBezTo>
                <a:cubicBezTo>
                  <a:pt x="24" y="27"/>
                  <a:pt x="24" y="29"/>
                  <a:pt x="23" y="29"/>
                </a:cubicBezTo>
                <a:cubicBezTo>
                  <a:pt x="23" y="28"/>
                  <a:pt x="23" y="29"/>
                  <a:pt x="23" y="30"/>
                </a:cubicBezTo>
                <a:moveTo>
                  <a:pt x="36" y="20"/>
                </a:moveTo>
                <a:cubicBezTo>
                  <a:pt x="37" y="20"/>
                  <a:pt x="37" y="19"/>
                  <a:pt x="37" y="19"/>
                </a:cubicBezTo>
                <a:cubicBezTo>
                  <a:pt x="37" y="19"/>
                  <a:pt x="37" y="19"/>
                  <a:pt x="38" y="19"/>
                </a:cubicBezTo>
                <a:cubicBezTo>
                  <a:pt x="38" y="20"/>
                  <a:pt x="39" y="20"/>
                  <a:pt x="38" y="20"/>
                </a:cubicBezTo>
                <a:cubicBezTo>
                  <a:pt x="37" y="20"/>
                  <a:pt x="38" y="20"/>
                  <a:pt x="37" y="19"/>
                </a:cubicBezTo>
                <a:cubicBezTo>
                  <a:pt x="37" y="20"/>
                  <a:pt x="37" y="21"/>
                  <a:pt x="37" y="21"/>
                </a:cubicBezTo>
                <a:cubicBezTo>
                  <a:pt x="37" y="21"/>
                  <a:pt x="37" y="21"/>
                  <a:pt x="37" y="21"/>
                </a:cubicBezTo>
                <a:cubicBezTo>
                  <a:pt x="37" y="21"/>
                  <a:pt x="37" y="21"/>
                  <a:pt x="37" y="21"/>
                </a:cubicBezTo>
                <a:cubicBezTo>
                  <a:pt x="36" y="21"/>
                  <a:pt x="37" y="20"/>
                  <a:pt x="37" y="20"/>
                </a:cubicBezTo>
                <a:cubicBezTo>
                  <a:pt x="36" y="21"/>
                  <a:pt x="36" y="21"/>
                  <a:pt x="35" y="21"/>
                </a:cubicBezTo>
                <a:cubicBezTo>
                  <a:pt x="35" y="21"/>
                  <a:pt x="35" y="20"/>
                  <a:pt x="35" y="20"/>
                </a:cubicBezTo>
                <a:cubicBezTo>
                  <a:pt x="36" y="19"/>
                  <a:pt x="36" y="20"/>
                  <a:pt x="36" y="20"/>
                </a:cubicBezTo>
                <a:moveTo>
                  <a:pt x="63" y="11"/>
                </a:moveTo>
                <a:cubicBezTo>
                  <a:pt x="63" y="11"/>
                  <a:pt x="63" y="11"/>
                  <a:pt x="64" y="11"/>
                </a:cubicBezTo>
                <a:cubicBezTo>
                  <a:pt x="65" y="11"/>
                  <a:pt x="65" y="11"/>
                  <a:pt x="66" y="12"/>
                </a:cubicBezTo>
                <a:cubicBezTo>
                  <a:pt x="65" y="12"/>
                  <a:pt x="64" y="11"/>
                  <a:pt x="63" y="11"/>
                </a:cubicBezTo>
                <a:moveTo>
                  <a:pt x="54" y="15"/>
                </a:moveTo>
                <a:cubicBezTo>
                  <a:pt x="54" y="15"/>
                  <a:pt x="55" y="15"/>
                  <a:pt x="56" y="15"/>
                </a:cubicBezTo>
                <a:cubicBezTo>
                  <a:pt x="56" y="16"/>
                  <a:pt x="54" y="16"/>
                  <a:pt x="54" y="15"/>
                </a:cubicBezTo>
                <a:cubicBezTo>
                  <a:pt x="54" y="16"/>
                  <a:pt x="53" y="16"/>
                  <a:pt x="53" y="16"/>
                </a:cubicBezTo>
                <a:cubicBezTo>
                  <a:pt x="54" y="17"/>
                  <a:pt x="55" y="16"/>
                  <a:pt x="55" y="16"/>
                </a:cubicBezTo>
                <a:cubicBezTo>
                  <a:pt x="55" y="16"/>
                  <a:pt x="56" y="16"/>
                  <a:pt x="56" y="16"/>
                </a:cubicBezTo>
                <a:cubicBezTo>
                  <a:pt x="56" y="16"/>
                  <a:pt x="56" y="15"/>
                  <a:pt x="56" y="15"/>
                </a:cubicBezTo>
                <a:cubicBezTo>
                  <a:pt x="57" y="15"/>
                  <a:pt x="57" y="15"/>
                  <a:pt x="57" y="16"/>
                </a:cubicBezTo>
                <a:cubicBezTo>
                  <a:pt x="58" y="15"/>
                  <a:pt x="58" y="15"/>
                  <a:pt x="58" y="15"/>
                </a:cubicBezTo>
                <a:cubicBezTo>
                  <a:pt x="59" y="15"/>
                  <a:pt x="58" y="16"/>
                  <a:pt x="59" y="16"/>
                </a:cubicBezTo>
                <a:cubicBezTo>
                  <a:pt x="60" y="16"/>
                  <a:pt x="59" y="16"/>
                  <a:pt x="59" y="16"/>
                </a:cubicBezTo>
                <a:cubicBezTo>
                  <a:pt x="59" y="15"/>
                  <a:pt x="60" y="16"/>
                  <a:pt x="61" y="16"/>
                </a:cubicBezTo>
                <a:cubicBezTo>
                  <a:pt x="61" y="16"/>
                  <a:pt x="60" y="16"/>
                  <a:pt x="60" y="16"/>
                </a:cubicBezTo>
                <a:cubicBezTo>
                  <a:pt x="60" y="16"/>
                  <a:pt x="60" y="16"/>
                  <a:pt x="60" y="16"/>
                </a:cubicBezTo>
                <a:cubicBezTo>
                  <a:pt x="60" y="16"/>
                  <a:pt x="61" y="16"/>
                  <a:pt x="61" y="16"/>
                </a:cubicBezTo>
                <a:cubicBezTo>
                  <a:pt x="61" y="17"/>
                  <a:pt x="63" y="17"/>
                  <a:pt x="63" y="17"/>
                </a:cubicBezTo>
                <a:cubicBezTo>
                  <a:pt x="63" y="17"/>
                  <a:pt x="62" y="17"/>
                  <a:pt x="62" y="17"/>
                </a:cubicBezTo>
                <a:cubicBezTo>
                  <a:pt x="62" y="18"/>
                  <a:pt x="62" y="17"/>
                  <a:pt x="62" y="18"/>
                </a:cubicBezTo>
                <a:cubicBezTo>
                  <a:pt x="62" y="18"/>
                  <a:pt x="61" y="18"/>
                  <a:pt x="61" y="18"/>
                </a:cubicBezTo>
                <a:cubicBezTo>
                  <a:pt x="60" y="18"/>
                  <a:pt x="59" y="18"/>
                  <a:pt x="58" y="18"/>
                </a:cubicBezTo>
                <a:cubicBezTo>
                  <a:pt x="58" y="18"/>
                  <a:pt x="58" y="18"/>
                  <a:pt x="58" y="17"/>
                </a:cubicBezTo>
                <a:cubicBezTo>
                  <a:pt x="58" y="18"/>
                  <a:pt x="58" y="18"/>
                  <a:pt x="57" y="18"/>
                </a:cubicBezTo>
                <a:cubicBezTo>
                  <a:pt x="57" y="18"/>
                  <a:pt x="57" y="17"/>
                  <a:pt x="57" y="17"/>
                </a:cubicBezTo>
                <a:cubicBezTo>
                  <a:pt x="57" y="17"/>
                  <a:pt x="57" y="18"/>
                  <a:pt x="56" y="18"/>
                </a:cubicBezTo>
                <a:cubicBezTo>
                  <a:pt x="56" y="18"/>
                  <a:pt x="55" y="18"/>
                  <a:pt x="55" y="18"/>
                </a:cubicBezTo>
                <a:cubicBezTo>
                  <a:pt x="54" y="18"/>
                  <a:pt x="54" y="18"/>
                  <a:pt x="54" y="18"/>
                </a:cubicBezTo>
                <a:cubicBezTo>
                  <a:pt x="53" y="18"/>
                  <a:pt x="53" y="18"/>
                  <a:pt x="52" y="18"/>
                </a:cubicBezTo>
                <a:cubicBezTo>
                  <a:pt x="51" y="18"/>
                  <a:pt x="51" y="18"/>
                  <a:pt x="50" y="18"/>
                </a:cubicBezTo>
                <a:cubicBezTo>
                  <a:pt x="49" y="18"/>
                  <a:pt x="49" y="18"/>
                  <a:pt x="49" y="18"/>
                </a:cubicBezTo>
                <a:cubicBezTo>
                  <a:pt x="49" y="19"/>
                  <a:pt x="48" y="19"/>
                  <a:pt x="47" y="19"/>
                </a:cubicBezTo>
                <a:cubicBezTo>
                  <a:pt x="47" y="19"/>
                  <a:pt x="46" y="19"/>
                  <a:pt x="46" y="20"/>
                </a:cubicBezTo>
                <a:cubicBezTo>
                  <a:pt x="45" y="20"/>
                  <a:pt x="45" y="20"/>
                  <a:pt x="45" y="20"/>
                </a:cubicBezTo>
                <a:cubicBezTo>
                  <a:pt x="45" y="19"/>
                  <a:pt x="46" y="19"/>
                  <a:pt x="46" y="19"/>
                </a:cubicBezTo>
                <a:cubicBezTo>
                  <a:pt x="45" y="19"/>
                  <a:pt x="45" y="20"/>
                  <a:pt x="44" y="20"/>
                </a:cubicBezTo>
                <a:cubicBezTo>
                  <a:pt x="44" y="20"/>
                  <a:pt x="43" y="20"/>
                  <a:pt x="43" y="21"/>
                </a:cubicBezTo>
                <a:cubicBezTo>
                  <a:pt x="42" y="21"/>
                  <a:pt x="41" y="22"/>
                  <a:pt x="41" y="22"/>
                </a:cubicBezTo>
                <a:cubicBezTo>
                  <a:pt x="40" y="22"/>
                  <a:pt x="40" y="22"/>
                  <a:pt x="40" y="22"/>
                </a:cubicBezTo>
                <a:cubicBezTo>
                  <a:pt x="39" y="22"/>
                  <a:pt x="38" y="22"/>
                  <a:pt x="38" y="22"/>
                </a:cubicBezTo>
                <a:cubicBezTo>
                  <a:pt x="38" y="21"/>
                  <a:pt x="39" y="21"/>
                  <a:pt x="39" y="21"/>
                </a:cubicBezTo>
                <a:cubicBezTo>
                  <a:pt x="40" y="21"/>
                  <a:pt x="40" y="20"/>
                  <a:pt x="41" y="20"/>
                </a:cubicBezTo>
                <a:cubicBezTo>
                  <a:pt x="41" y="20"/>
                  <a:pt x="41" y="20"/>
                  <a:pt x="41" y="20"/>
                </a:cubicBezTo>
                <a:cubicBezTo>
                  <a:pt x="41" y="20"/>
                  <a:pt x="42" y="20"/>
                  <a:pt x="42" y="20"/>
                </a:cubicBezTo>
                <a:cubicBezTo>
                  <a:pt x="42" y="19"/>
                  <a:pt x="43" y="19"/>
                  <a:pt x="43" y="19"/>
                </a:cubicBezTo>
                <a:cubicBezTo>
                  <a:pt x="44" y="19"/>
                  <a:pt x="44" y="19"/>
                  <a:pt x="44" y="18"/>
                </a:cubicBezTo>
                <a:cubicBezTo>
                  <a:pt x="45" y="18"/>
                  <a:pt x="44" y="19"/>
                  <a:pt x="45" y="19"/>
                </a:cubicBezTo>
                <a:cubicBezTo>
                  <a:pt x="45" y="19"/>
                  <a:pt x="45" y="19"/>
                  <a:pt x="45" y="18"/>
                </a:cubicBezTo>
                <a:cubicBezTo>
                  <a:pt x="45" y="18"/>
                  <a:pt x="46" y="18"/>
                  <a:pt x="45" y="17"/>
                </a:cubicBezTo>
                <a:cubicBezTo>
                  <a:pt x="46" y="17"/>
                  <a:pt x="46" y="17"/>
                  <a:pt x="47" y="17"/>
                </a:cubicBezTo>
                <a:cubicBezTo>
                  <a:pt x="47" y="17"/>
                  <a:pt x="47" y="17"/>
                  <a:pt x="48" y="17"/>
                </a:cubicBezTo>
                <a:cubicBezTo>
                  <a:pt x="48" y="16"/>
                  <a:pt x="49" y="16"/>
                  <a:pt x="50" y="16"/>
                </a:cubicBezTo>
                <a:cubicBezTo>
                  <a:pt x="50" y="16"/>
                  <a:pt x="51" y="15"/>
                  <a:pt x="51" y="15"/>
                </a:cubicBezTo>
                <a:cubicBezTo>
                  <a:pt x="52" y="15"/>
                  <a:pt x="52" y="15"/>
                  <a:pt x="53" y="15"/>
                </a:cubicBezTo>
                <a:cubicBezTo>
                  <a:pt x="53" y="15"/>
                  <a:pt x="53" y="15"/>
                  <a:pt x="53" y="15"/>
                </a:cubicBezTo>
                <a:cubicBezTo>
                  <a:pt x="54" y="15"/>
                  <a:pt x="54" y="15"/>
                  <a:pt x="54" y="15"/>
                </a:cubicBezTo>
                <a:moveTo>
                  <a:pt x="46" y="17"/>
                </a:moveTo>
                <a:cubicBezTo>
                  <a:pt x="46" y="17"/>
                  <a:pt x="47" y="17"/>
                  <a:pt x="47" y="17"/>
                </a:cubicBezTo>
                <a:cubicBezTo>
                  <a:pt x="47" y="16"/>
                  <a:pt x="46" y="17"/>
                  <a:pt x="46" y="17"/>
                </a:cubicBezTo>
                <a:cubicBezTo>
                  <a:pt x="46" y="18"/>
                  <a:pt x="46" y="18"/>
                  <a:pt x="46" y="18"/>
                </a:cubicBezTo>
                <a:cubicBezTo>
                  <a:pt x="47" y="18"/>
                  <a:pt x="46" y="18"/>
                  <a:pt x="46" y="17"/>
                </a:cubicBezTo>
                <a:moveTo>
                  <a:pt x="48" y="17"/>
                </a:moveTo>
                <a:cubicBezTo>
                  <a:pt x="47" y="17"/>
                  <a:pt x="48" y="18"/>
                  <a:pt x="47" y="18"/>
                </a:cubicBezTo>
                <a:cubicBezTo>
                  <a:pt x="47" y="18"/>
                  <a:pt x="47" y="18"/>
                  <a:pt x="47" y="18"/>
                </a:cubicBezTo>
                <a:cubicBezTo>
                  <a:pt x="47" y="18"/>
                  <a:pt x="47" y="19"/>
                  <a:pt x="48" y="18"/>
                </a:cubicBezTo>
                <a:cubicBezTo>
                  <a:pt x="47" y="18"/>
                  <a:pt x="48" y="18"/>
                  <a:pt x="48" y="17"/>
                </a:cubicBezTo>
                <a:moveTo>
                  <a:pt x="49" y="17"/>
                </a:moveTo>
                <a:cubicBezTo>
                  <a:pt x="49" y="16"/>
                  <a:pt x="49" y="17"/>
                  <a:pt x="48" y="17"/>
                </a:cubicBezTo>
                <a:cubicBezTo>
                  <a:pt x="48" y="17"/>
                  <a:pt x="48" y="17"/>
                  <a:pt x="49" y="17"/>
                </a:cubicBezTo>
                <a:cubicBezTo>
                  <a:pt x="49" y="17"/>
                  <a:pt x="49" y="17"/>
                  <a:pt x="49" y="17"/>
                </a:cubicBezTo>
                <a:moveTo>
                  <a:pt x="58" y="17"/>
                </a:moveTo>
                <a:cubicBezTo>
                  <a:pt x="59" y="17"/>
                  <a:pt x="59" y="17"/>
                  <a:pt x="59" y="18"/>
                </a:cubicBezTo>
                <a:cubicBezTo>
                  <a:pt x="59" y="17"/>
                  <a:pt x="60" y="17"/>
                  <a:pt x="60" y="17"/>
                </a:cubicBezTo>
                <a:cubicBezTo>
                  <a:pt x="59" y="17"/>
                  <a:pt x="59" y="17"/>
                  <a:pt x="58" y="17"/>
                </a:cubicBezTo>
                <a:moveTo>
                  <a:pt x="52" y="17"/>
                </a:moveTo>
                <a:cubicBezTo>
                  <a:pt x="52" y="17"/>
                  <a:pt x="50" y="17"/>
                  <a:pt x="51" y="17"/>
                </a:cubicBezTo>
                <a:cubicBezTo>
                  <a:pt x="51" y="17"/>
                  <a:pt x="53" y="17"/>
                  <a:pt x="52" y="17"/>
                </a:cubicBezTo>
                <a:moveTo>
                  <a:pt x="53" y="15"/>
                </a:moveTo>
                <a:cubicBezTo>
                  <a:pt x="53" y="15"/>
                  <a:pt x="52" y="15"/>
                  <a:pt x="51" y="15"/>
                </a:cubicBezTo>
                <a:cubicBezTo>
                  <a:pt x="51" y="16"/>
                  <a:pt x="50" y="16"/>
                  <a:pt x="50" y="17"/>
                </a:cubicBezTo>
                <a:cubicBezTo>
                  <a:pt x="52" y="16"/>
                  <a:pt x="51" y="15"/>
                  <a:pt x="53" y="15"/>
                </a:cubicBezTo>
                <a:moveTo>
                  <a:pt x="2" y="93"/>
                </a:moveTo>
                <a:cubicBezTo>
                  <a:pt x="2" y="92"/>
                  <a:pt x="1" y="92"/>
                  <a:pt x="2" y="91"/>
                </a:cubicBezTo>
                <a:cubicBezTo>
                  <a:pt x="2" y="91"/>
                  <a:pt x="2" y="92"/>
                  <a:pt x="3" y="92"/>
                </a:cubicBezTo>
                <a:cubicBezTo>
                  <a:pt x="3" y="93"/>
                  <a:pt x="3" y="93"/>
                  <a:pt x="2" y="93"/>
                </a:cubicBezTo>
                <a:moveTo>
                  <a:pt x="83" y="22"/>
                </a:moveTo>
                <a:cubicBezTo>
                  <a:pt x="82" y="22"/>
                  <a:pt x="82" y="21"/>
                  <a:pt x="81" y="21"/>
                </a:cubicBezTo>
                <a:cubicBezTo>
                  <a:pt x="81" y="20"/>
                  <a:pt x="83" y="21"/>
                  <a:pt x="83" y="22"/>
                </a:cubicBezTo>
                <a:moveTo>
                  <a:pt x="43" y="16"/>
                </a:moveTo>
                <a:cubicBezTo>
                  <a:pt x="43" y="16"/>
                  <a:pt x="43" y="16"/>
                  <a:pt x="44" y="16"/>
                </a:cubicBezTo>
                <a:cubicBezTo>
                  <a:pt x="44" y="17"/>
                  <a:pt x="43" y="16"/>
                  <a:pt x="43" y="17"/>
                </a:cubicBezTo>
                <a:cubicBezTo>
                  <a:pt x="42" y="17"/>
                  <a:pt x="43" y="16"/>
                  <a:pt x="43" y="16"/>
                </a:cubicBezTo>
                <a:moveTo>
                  <a:pt x="45" y="17"/>
                </a:moveTo>
                <a:cubicBezTo>
                  <a:pt x="45" y="17"/>
                  <a:pt x="45" y="17"/>
                  <a:pt x="45" y="18"/>
                </a:cubicBezTo>
                <a:cubicBezTo>
                  <a:pt x="44" y="18"/>
                  <a:pt x="44" y="18"/>
                  <a:pt x="43" y="18"/>
                </a:cubicBezTo>
                <a:cubicBezTo>
                  <a:pt x="43" y="17"/>
                  <a:pt x="44" y="18"/>
                  <a:pt x="45" y="17"/>
                </a:cubicBezTo>
                <a:moveTo>
                  <a:pt x="49" y="12"/>
                </a:moveTo>
                <a:cubicBezTo>
                  <a:pt x="50" y="11"/>
                  <a:pt x="50" y="11"/>
                  <a:pt x="50" y="11"/>
                </a:cubicBezTo>
                <a:cubicBezTo>
                  <a:pt x="49" y="12"/>
                  <a:pt x="49" y="12"/>
                  <a:pt x="49" y="12"/>
                </a:cubicBezTo>
                <a:cubicBezTo>
                  <a:pt x="50" y="12"/>
                  <a:pt x="50" y="12"/>
                  <a:pt x="50" y="12"/>
                </a:cubicBezTo>
                <a:cubicBezTo>
                  <a:pt x="50" y="12"/>
                  <a:pt x="50" y="11"/>
                  <a:pt x="50" y="11"/>
                </a:cubicBezTo>
                <a:cubicBezTo>
                  <a:pt x="50" y="11"/>
                  <a:pt x="51" y="11"/>
                  <a:pt x="51" y="11"/>
                </a:cubicBezTo>
                <a:cubicBezTo>
                  <a:pt x="51" y="11"/>
                  <a:pt x="51" y="11"/>
                  <a:pt x="51" y="11"/>
                </a:cubicBezTo>
                <a:cubicBezTo>
                  <a:pt x="51" y="11"/>
                  <a:pt x="52" y="11"/>
                  <a:pt x="53" y="11"/>
                </a:cubicBezTo>
                <a:cubicBezTo>
                  <a:pt x="53" y="11"/>
                  <a:pt x="53" y="11"/>
                  <a:pt x="53" y="11"/>
                </a:cubicBezTo>
                <a:cubicBezTo>
                  <a:pt x="52" y="11"/>
                  <a:pt x="52" y="11"/>
                  <a:pt x="52" y="12"/>
                </a:cubicBezTo>
                <a:cubicBezTo>
                  <a:pt x="52" y="12"/>
                  <a:pt x="52" y="11"/>
                  <a:pt x="52" y="11"/>
                </a:cubicBezTo>
                <a:cubicBezTo>
                  <a:pt x="51" y="11"/>
                  <a:pt x="51" y="12"/>
                  <a:pt x="51" y="12"/>
                </a:cubicBezTo>
                <a:cubicBezTo>
                  <a:pt x="51" y="12"/>
                  <a:pt x="50" y="12"/>
                  <a:pt x="49" y="12"/>
                </a:cubicBezTo>
                <a:cubicBezTo>
                  <a:pt x="49" y="12"/>
                  <a:pt x="49" y="12"/>
                  <a:pt x="49" y="12"/>
                </a:cubicBezTo>
                <a:moveTo>
                  <a:pt x="59" y="129"/>
                </a:moveTo>
                <a:cubicBezTo>
                  <a:pt x="59" y="129"/>
                  <a:pt x="59" y="128"/>
                  <a:pt x="60" y="128"/>
                </a:cubicBezTo>
                <a:cubicBezTo>
                  <a:pt x="60" y="129"/>
                  <a:pt x="59" y="129"/>
                  <a:pt x="59" y="129"/>
                </a:cubicBezTo>
                <a:moveTo>
                  <a:pt x="47" y="14"/>
                </a:moveTo>
                <a:cubicBezTo>
                  <a:pt x="48" y="13"/>
                  <a:pt x="49" y="14"/>
                  <a:pt x="49" y="13"/>
                </a:cubicBezTo>
                <a:cubicBezTo>
                  <a:pt x="50" y="13"/>
                  <a:pt x="50" y="13"/>
                  <a:pt x="51" y="13"/>
                </a:cubicBezTo>
                <a:cubicBezTo>
                  <a:pt x="52" y="13"/>
                  <a:pt x="52" y="12"/>
                  <a:pt x="53" y="13"/>
                </a:cubicBezTo>
                <a:cubicBezTo>
                  <a:pt x="53" y="13"/>
                  <a:pt x="52" y="13"/>
                  <a:pt x="51" y="13"/>
                </a:cubicBezTo>
                <a:cubicBezTo>
                  <a:pt x="50" y="14"/>
                  <a:pt x="48" y="14"/>
                  <a:pt x="47" y="14"/>
                </a:cubicBezTo>
                <a:moveTo>
                  <a:pt x="47" y="14"/>
                </a:moveTo>
                <a:cubicBezTo>
                  <a:pt x="47" y="15"/>
                  <a:pt x="47" y="15"/>
                  <a:pt x="46" y="15"/>
                </a:cubicBezTo>
                <a:cubicBezTo>
                  <a:pt x="46" y="15"/>
                  <a:pt x="45" y="15"/>
                  <a:pt x="44" y="16"/>
                </a:cubicBezTo>
                <a:cubicBezTo>
                  <a:pt x="44" y="15"/>
                  <a:pt x="44" y="16"/>
                  <a:pt x="44" y="15"/>
                </a:cubicBezTo>
                <a:cubicBezTo>
                  <a:pt x="44" y="14"/>
                  <a:pt x="46" y="15"/>
                  <a:pt x="47" y="14"/>
                </a:cubicBezTo>
                <a:moveTo>
                  <a:pt x="49" y="15"/>
                </a:moveTo>
                <a:cubicBezTo>
                  <a:pt x="50" y="15"/>
                  <a:pt x="50" y="15"/>
                  <a:pt x="50" y="15"/>
                </a:cubicBezTo>
                <a:cubicBezTo>
                  <a:pt x="51" y="15"/>
                  <a:pt x="49" y="15"/>
                  <a:pt x="49" y="16"/>
                </a:cubicBezTo>
                <a:cubicBezTo>
                  <a:pt x="49" y="16"/>
                  <a:pt x="48" y="16"/>
                  <a:pt x="48" y="16"/>
                </a:cubicBezTo>
                <a:cubicBezTo>
                  <a:pt x="47" y="16"/>
                  <a:pt x="47" y="16"/>
                  <a:pt x="46" y="16"/>
                </a:cubicBezTo>
                <a:cubicBezTo>
                  <a:pt x="46" y="16"/>
                  <a:pt x="46" y="16"/>
                  <a:pt x="46" y="16"/>
                </a:cubicBezTo>
                <a:cubicBezTo>
                  <a:pt x="46" y="16"/>
                  <a:pt x="47" y="16"/>
                  <a:pt x="47" y="16"/>
                </a:cubicBezTo>
                <a:cubicBezTo>
                  <a:pt x="48" y="15"/>
                  <a:pt x="48" y="15"/>
                  <a:pt x="48" y="15"/>
                </a:cubicBezTo>
                <a:cubicBezTo>
                  <a:pt x="49" y="15"/>
                  <a:pt x="49" y="15"/>
                  <a:pt x="49" y="15"/>
                </a:cubicBezTo>
                <a:moveTo>
                  <a:pt x="90" y="9"/>
                </a:moveTo>
                <a:cubicBezTo>
                  <a:pt x="89" y="9"/>
                  <a:pt x="88" y="10"/>
                  <a:pt x="87" y="10"/>
                </a:cubicBezTo>
                <a:cubicBezTo>
                  <a:pt x="86" y="10"/>
                  <a:pt x="86" y="9"/>
                  <a:pt x="85" y="9"/>
                </a:cubicBezTo>
                <a:cubicBezTo>
                  <a:pt x="85" y="9"/>
                  <a:pt x="84" y="9"/>
                  <a:pt x="83" y="9"/>
                </a:cubicBezTo>
                <a:cubicBezTo>
                  <a:pt x="82" y="8"/>
                  <a:pt x="82" y="8"/>
                  <a:pt x="82" y="8"/>
                </a:cubicBezTo>
                <a:cubicBezTo>
                  <a:pt x="80" y="7"/>
                  <a:pt x="78" y="7"/>
                  <a:pt x="77" y="6"/>
                </a:cubicBezTo>
                <a:cubicBezTo>
                  <a:pt x="76" y="6"/>
                  <a:pt x="76" y="6"/>
                  <a:pt x="75" y="6"/>
                </a:cubicBezTo>
                <a:cubicBezTo>
                  <a:pt x="74" y="5"/>
                  <a:pt x="74" y="5"/>
                  <a:pt x="73" y="5"/>
                </a:cubicBezTo>
                <a:cubicBezTo>
                  <a:pt x="73" y="5"/>
                  <a:pt x="74" y="5"/>
                  <a:pt x="74" y="5"/>
                </a:cubicBezTo>
                <a:cubicBezTo>
                  <a:pt x="74" y="4"/>
                  <a:pt x="73" y="4"/>
                  <a:pt x="73" y="4"/>
                </a:cubicBezTo>
                <a:cubicBezTo>
                  <a:pt x="73" y="4"/>
                  <a:pt x="72" y="3"/>
                  <a:pt x="72" y="3"/>
                </a:cubicBezTo>
                <a:cubicBezTo>
                  <a:pt x="72" y="3"/>
                  <a:pt x="71" y="3"/>
                  <a:pt x="71" y="3"/>
                </a:cubicBezTo>
                <a:cubicBezTo>
                  <a:pt x="71" y="3"/>
                  <a:pt x="72" y="4"/>
                  <a:pt x="73" y="4"/>
                </a:cubicBezTo>
                <a:cubicBezTo>
                  <a:pt x="72" y="5"/>
                  <a:pt x="71" y="4"/>
                  <a:pt x="69" y="4"/>
                </a:cubicBezTo>
                <a:cubicBezTo>
                  <a:pt x="70" y="3"/>
                  <a:pt x="69" y="3"/>
                  <a:pt x="70" y="3"/>
                </a:cubicBezTo>
                <a:cubicBezTo>
                  <a:pt x="70" y="3"/>
                  <a:pt x="69" y="2"/>
                  <a:pt x="69" y="2"/>
                </a:cubicBezTo>
                <a:cubicBezTo>
                  <a:pt x="69" y="3"/>
                  <a:pt x="70" y="3"/>
                  <a:pt x="69" y="4"/>
                </a:cubicBezTo>
                <a:cubicBezTo>
                  <a:pt x="69" y="4"/>
                  <a:pt x="68" y="4"/>
                  <a:pt x="68" y="4"/>
                </a:cubicBezTo>
                <a:cubicBezTo>
                  <a:pt x="69" y="4"/>
                  <a:pt x="69" y="3"/>
                  <a:pt x="68" y="3"/>
                </a:cubicBezTo>
                <a:cubicBezTo>
                  <a:pt x="68" y="3"/>
                  <a:pt x="67" y="2"/>
                  <a:pt x="67" y="3"/>
                </a:cubicBezTo>
                <a:cubicBezTo>
                  <a:pt x="67" y="3"/>
                  <a:pt x="67" y="3"/>
                  <a:pt x="68" y="3"/>
                </a:cubicBezTo>
                <a:cubicBezTo>
                  <a:pt x="68" y="3"/>
                  <a:pt x="66" y="3"/>
                  <a:pt x="65" y="3"/>
                </a:cubicBezTo>
                <a:cubicBezTo>
                  <a:pt x="65" y="3"/>
                  <a:pt x="64" y="3"/>
                  <a:pt x="65" y="2"/>
                </a:cubicBezTo>
                <a:cubicBezTo>
                  <a:pt x="64" y="3"/>
                  <a:pt x="62" y="2"/>
                  <a:pt x="61" y="1"/>
                </a:cubicBezTo>
                <a:cubicBezTo>
                  <a:pt x="63" y="1"/>
                  <a:pt x="65" y="1"/>
                  <a:pt x="65" y="0"/>
                </a:cubicBezTo>
                <a:cubicBezTo>
                  <a:pt x="66" y="0"/>
                  <a:pt x="65" y="1"/>
                  <a:pt x="66" y="1"/>
                </a:cubicBezTo>
                <a:cubicBezTo>
                  <a:pt x="67" y="1"/>
                  <a:pt x="66" y="0"/>
                  <a:pt x="66" y="0"/>
                </a:cubicBezTo>
                <a:cubicBezTo>
                  <a:pt x="67" y="0"/>
                  <a:pt x="68" y="0"/>
                  <a:pt x="69" y="0"/>
                </a:cubicBezTo>
                <a:cubicBezTo>
                  <a:pt x="69" y="1"/>
                  <a:pt x="68" y="0"/>
                  <a:pt x="67" y="0"/>
                </a:cubicBezTo>
                <a:cubicBezTo>
                  <a:pt x="67" y="1"/>
                  <a:pt x="69" y="1"/>
                  <a:pt x="70" y="1"/>
                </a:cubicBezTo>
                <a:cubicBezTo>
                  <a:pt x="71" y="1"/>
                  <a:pt x="70" y="2"/>
                  <a:pt x="71" y="2"/>
                </a:cubicBezTo>
                <a:cubicBezTo>
                  <a:pt x="72" y="2"/>
                  <a:pt x="72" y="2"/>
                  <a:pt x="72" y="1"/>
                </a:cubicBezTo>
                <a:cubicBezTo>
                  <a:pt x="72" y="1"/>
                  <a:pt x="71" y="1"/>
                  <a:pt x="71" y="1"/>
                </a:cubicBezTo>
                <a:cubicBezTo>
                  <a:pt x="71" y="1"/>
                  <a:pt x="71" y="1"/>
                  <a:pt x="71" y="1"/>
                </a:cubicBezTo>
                <a:cubicBezTo>
                  <a:pt x="70" y="0"/>
                  <a:pt x="69" y="1"/>
                  <a:pt x="68" y="0"/>
                </a:cubicBezTo>
                <a:cubicBezTo>
                  <a:pt x="70" y="0"/>
                  <a:pt x="71" y="0"/>
                  <a:pt x="72" y="1"/>
                </a:cubicBezTo>
                <a:cubicBezTo>
                  <a:pt x="74" y="1"/>
                  <a:pt x="75" y="1"/>
                  <a:pt x="76" y="2"/>
                </a:cubicBezTo>
                <a:cubicBezTo>
                  <a:pt x="76" y="2"/>
                  <a:pt x="76" y="3"/>
                  <a:pt x="76" y="4"/>
                </a:cubicBezTo>
                <a:cubicBezTo>
                  <a:pt x="76" y="4"/>
                  <a:pt x="77" y="4"/>
                  <a:pt x="77" y="4"/>
                </a:cubicBezTo>
                <a:cubicBezTo>
                  <a:pt x="78" y="4"/>
                  <a:pt x="77" y="3"/>
                  <a:pt x="77" y="3"/>
                </a:cubicBezTo>
                <a:cubicBezTo>
                  <a:pt x="79" y="4"/>
                  <a:pt x="79" y="4"/>
                  <a:pt x="79" y="4"/>
                </a:cubicBezTo>
                <a:cubicBezTo>
                  <a:pt x="79" y="3"/>
                  <a:pt x="78" y="3"/>
                  <a:pt x="77" y="2"/>
                </a:cubicBezTo>
                <a:cubicBezTo>
                  <a:pt x="78" y="2"/>
                  <a:pt x="80" y="3"/>
                  <a:pt x="82" y="3"/>
                </a:cubicBezTo>
                <a:cubicBezTo>
                  <a:pt x="81" y="3"/>
                  <a:pt x="81" y="4"/>
                  <a:pt x="81" y="4"/>
                </a:cubicBezTo>
                <a:cubicBezTo>
                  <a:pt x="82" y="4"/>
                  <a:pt x="82" y="4"/>
                  <a:pt x="82" y="4"/>
                </a:cubicBezTo>
                <a:cubicBezTo>
                  <a:pt x="82" y="4"/>
                  <a:pt x="82" y="4"/>
                  <a:pt x="82" y="4"/>
                </a:cubicBezTo>
                <a:cubicBezTo>
                  <a:pt x="83" y="4"/>
                  <a:pt x="84" y="4"/>
                  <a:pt x="85" y="4"/>
                </a:cubicBezTo>
                <a:cubicBezTo>
                  <a:pt x="85" y="4"/>
                  <a:pt x="86" y="5"/>
                  <a:pt x="87" y="5"/>
                </a:cubicBezTo>
                <a:cubicBezTo>
                  <a:pt x="87" y="5"/>
                  <a:pt x="87" y="6"/>
                  <a:pt x="87" y="6"/>
                </a:cubicBezTo>
                <a:cubicBezTo>
                  <a:pt x="88" y="6"/>
                  <a:pt x="89" y="6"/>
                  <a:pt x="88" y="6"/>
                </a:cubicBezTo>
                <a:cubicBezTo>
                  <a:pt x="88" y="5"/>
                  <a:pt x="89" y="6"/>
                  <a:pt x="90" y="6"/>
                </a:cubicBezTo>
                <a:cubicBezTo>
                  <a:pt x="90" y="7"/>
                  <a:pt x="89" y="8"/>
                  <a:pt x="90" y="9"/>
                </a:cubicBezTo>
                <a:moveTo>
                  <a:pt x="70" y="2"/>
                </a:moveTo>
                <a:cubicBezTo>
                  <a:pt x="71" y="2"/>
                  <a:pt x="69" y="1"/>
                  <a:pt x="68" y="2"/>
                </a:cubicBezTo>
                <a:cubicBezTo>
                  <a:pt x="69" y="2"/>
                  <a:pt x="69" y="2"/>
                  <a:pt x="70" y="2"/>
                </a:cubicBezTo>
                <a:moveTo>
                  <a:pt x="76" y="4"/>
                </a:moveTo>
                <a:cubicBezTo>
                  <a:pt x="75" y="3"/>
                  <a:pt x="75" y="3"/>
                  <a:pt x="75" y="2"/>
                </a:cubicBezTo>
                <a:cubicBezTo>
                  <a:pt x="74" y="1"/>
                  <a:pt x="74" y="3"/>
                  <a:pt x="74" y="3"/>
                </a:cubicBezTo>
                <a:cubicBezTo>
                  <a:pt x="74" y="3"/>
                  <a:pt x="73" y="2"/>
                  <a:pt x="73" y="2"/>
                </a:cubicBezTo>
                <a:cubicBezTo>
                  <a:pt x="72" y="2"/>
                  <a:pt x="71" y="2"/>
                  <a:pt x="71" y="2"/>
                </a:cubicBezTo>
                <a:cubicBezTo>
                  <a:pt x="72" y="3"/>
                  <a:pt x="72" y="2"/>
                  <a:pt x="73" y="2"/>
                </a:cubicBezTo>
                <a:cubicBezTo>
                  <a:pt x="74" y="3"/>
                  <a:pt x="74" y="4"/>
                  <a:pt x="76" y="4"/>
                </a:cubicBezTo>
                <a:moveTo>
                  <a:pt x="82" y="5"/>
                </a:moveTo>
                <a:cubicBezTo>
                  <a:pt x="81" y="4"/>
                  <a:pt x="80" y="5"/>
                  <a:pt x="80" y="4"/>
                </a:cubicBezTo>
                <a:cubicBezTo>
                  <a:pt x="79" y="4"/>
                  <a:pt x="78" y="4"/>
                  <a:pt x="78" y="4"/>
                </a:cubicBezTo>
                <a:cubicBezTo>
                  <a:pt x="78" y="5"/>
                  <a:pt x="79" y="5"/>
                  <a:pt x="79" y="5"/>
                </a:cubicBezTo>
                <a:cubicBezTo>
                  <a:pt x="80" y="4"/>
                  <a:pt x="81" y="5"/>
                  <a:pt x="82" y="5"/>
                </a:cubicBezTo>
                <a:moveTo>
                  <a:pt x="81" y="6"/>
                </a:moveTo>
                <a:cubicBezTo>
                  <a:pt x="80" y="6"/>
                  <a:pt x="81" y="7"/>
                  <a:pt x="81" y="7"/>
                </a:cubicBezTo>
                <a:cubicBezTo>
                  <a:pt x="82" y="7"/>
                  <a:pt x="81" y="6"/>
                  <a:pt x="81" y="6"/>
                </a:cubicBezTo>
                <a:moveTo>
                  <a:pt x="83" y="5"/>
                </a:moveTo>
                <a:cubicBezTo>
                  <a:pt x="82" y="5"/>
                  <a:pt x="82" y="5"/>
                  <a:pt x="82" y="5"/>
                </a:cubicBezTo>
                <a:cubicBezTo>
                  <a:pt x="82" y="6"/>
                  <a:pt x="82" y="6"/>
                  <a:pt x="83" y="6"/>
                </a:cubicBezTo>
                <a:lnTo>
                  <a:pt x="83" y="5"/>
                </a:lnTo>
                <a:close/>
                <a:moveTo>
                  <a:pt x="84" y="5"/>
                </a:moveTo>
                <a:cubicBezTo>
                  <a:pt x="84" y="5"/>
                  <a:pt x="83" y="6"/>
                  <a:pt x="84" y="7"/>
                </a:cubicBezTo>
                <a:cubicBezTo>
                  <a:pt x="84" y="7"/>
                  <a:pt x="85" y="6"/>
                  <a:pt x="84" y="5"/>
                </a:cubicBezTo>
                <a:moveTo>
                  <a:pt x="88" y="7"/>
                </a:moveTo>
                <a:cubicBezTo>
                  <a:pt x="88" y="7"/>
                  <a:pt x="88" y="7"/>
                  <a:pt x="88" y="6"/>
                </a:cubicBezTo>
                <a:cubicBezTo>
                  <a:pt x="87" y="7"/>
                  <a:pt x="88" y="7"/>
                  <a:pt x="88" y="8"/>
                </a:cubicBezTo>
                <a:cubicBezTo>
                  <a:pt x="89" y="7"/>
                  <a:pt x="88" y="7"/>
                  <a:pt x="88" y="7"/>
                </a:cubicBezTo>
                <a:moveTo>
                  <a:pt x="4" y="75"/>
                </a:moveTo>
                <a:cubicBezTo>
                  <a:pt x="4" y="75"/>
                  <a:pt x="4" y="77"/>
                  <a:pt x="3" y="77"/>
                </a:cubicBezTo>
                <a:cubicBezTo>
                  <a:pt x="3" y="75"/>
                  <a:pt x="4" y="75"/>
                  <a:pt x="4" y="74"/>
                </a:cubicBezTo>
                <a:cubicBezTo>
                  <a:pt x="4" y="74"/>
                  <a:pt x="4" y="75"/>
                  <a:pt x="4" y="75"/>
                </a:cubicBezTo>
                <a:moveTo>
                  <a:pt x="3" y="75"/>
                </a:moveTo>
                <a:cubicBezTo>
                  <a:pt x="3" y="76"/>
                  <a:pt x="3" y="74"/>
                  <a:pt x="3" y="74"/>
                </a:cubicBezTo>
                <a:cubicBezTo>
                  <a:pt x="4" y="74"/>
                  <a:pt x="3" y="75"/>
                  <a:pt x="3" y="75"/>
                </a:cubicBezTo>
                <a:moveTo>
                  <a:pt x="5" y="67"/>
                </a:moveTo>
                <a:cubicBezTo>
                  <a:pt x="5" y="68"/>
                  <a:pt x="5" y="70"/>
                  <a:pt x="4" y="70"/>
                </a:cubicBezTo>
                <a:cubicBezTo>
                  <a:pt x="4" y="71"/>
                  <a:pt x="4" y="71"/>
                  <a:pt x="4" y="72"/>
                </a:cubicBezTo>
                <a:cubicBezTo>
                  <a:pt x="4" y="72"/>
                  <a:pt x="4" y="72"/>
                  <a:pt x="4" y="72"/>
                </a:cubicBezTo>
                <a:cubicBezTo>
                  <a:pt x="4" y="71"/>
                  <a:pt x="4" y="72"/>
                  <a:pt x="4" y="72"/>
                </a:cubicBezTo>
                <a:cubicBezTo>
                  <a:pt x="3" y="71"/>
                  <a:pt x="5" y="69"/>
                  <a:pt x="4" y="69"/>
                </a:cubicBezTo>
                <a:cubicBezTo>
                  <a:pt x="4" y="68"/>
                  <a:pt x="4" y="68"/>
                  <a:pt x="5" y="67"/>
                </a:cubicBezTo>
                <a:moveTo>
                  <a:pt x="3" y="77"/>
                </a:moveTo>
                <a:cubicBezTo>
                  <a:pt x="3" y="78"/>
                  <a:pt x="4" y="79"/>
                  <a:pt x="3" y="80"/>
                </a:cubicBezTo>
                <a:cubicBezTo>
                  <a:pt x="3" y="80"/>
                  <a:pt x="3" y="78"/>
                  <a:pt x="3" y="78"/>
                </a:cubicBezTo>
                <a:cubicBezTo>
                  <a:pt x="3" y="77"/>
                  <a:pt x="4" y="76"/>
                  <a:pt x="4" y="77"/>
                </a:cubicBezTo>
                <a:cubicBezTo>
                  <a:pt x="5" y="77"/>
                  <a:pt x="4" y="76"/>
                  <a:pt x="4" y="76"/>
                </a:cubicBezTo>
                <a:cubicBezTo>
                  <a:pt x="5" y="76"/>
                  <a:pt x="5" y="77"/>
                  <a:pt x="4" y="78"/>
                </a:cubicBezTo>
                <a:cubicBezTo>
                  <a:pt x="4" y="78"/>
                  <a:pt x="4" y="77"/>
                  <a:pt x="3" y="77"/>
                </a:cubicBezTo>
                <a:moveTo>
                  <a:pt x="6" y="71"/>
                </a:moveTo>
                <a:cubicBezTo>
                  <a:pt x="5" y="73"/>
                  <a:pt x="5" y="73"/>
                  <a:pt x="5" y="75"/>
                </a:cubicBezTo>
                <a:cubicBezTo>
                  <a:pt x="4" y="75"/>
                  <a:pt x="4" y="74"/>
                  <a:pt x="4" y="72"/>
                </a:cubicBezTo>
                <a:cubicBezTo>
                  <a:pt x="5" y="72"/>
                  <a:pt x="4" y="73"/>
                  <a:pt x="4" y="73"/>
                </a:cubicBezTo>
                <a:cubicBezTo>
                  <a:pt x="5" y="73"/>
                  <a:pt x="5" y="71"/>
                  <a:pt x="6" y="71"/>
                </a:cubicBezTo>
                <a:moveTo>
                  <a:pt x="27" y="25"/>
                </a:moveTo>
                <a:cubicBezTo>
                  <a:pt x="26" y="25"/>
                  <a:pt x="27" y="24"/>
                  <a:pt x="26" y="24"/>
                </a:cubicBezTo>
                <a:cubicBezTo>
                  <a:pt x="26" y="24"/>
                  <a:pt x="27" y="24"/>
                  <a:pt x="27" y="24"/>
                </a:cubicBezTo>
                <a:cubicBezTo>
                  <a:pt x="27" y="24"/>
                  <a:pt x="27" y="24"/>
                  <a:pt x="27" y="25"/>
                </a:cubicBezTo>
                <a:moveTo>
                  <a:pt x="4" y="81"/>
                </a:moveTo>
                <a:cubicBezTo>
                  <a:pt x="3" y="81"/>
                  <a:pt x="4" y="80"/>
                  <a:pt x="4" y="79"/>
                </a:cubicBezTo>
                <a:cubicBezTo>
                  <a:pt x="4" y="79"/>
                  <a:pt x="4" y="80"/>
                  <a:pt x="4" y="80"/>
                </a:cubicBezTo>
                <a:cubicBezTo>
                  <a:pt x="4" y="81"/>
                  <a:pt x="4" y="82"/>
                  <a:pt x="4" y="81"/>
                </a:cubicBezTo>
                <a:moveTo>
                  <a:pt x="0" y="91"/>
                </a:moveTo>
                <a:cubicBezTo>
                  <a:pt x="0" y="90"/>
                  <a:pt x="0" y="88"/>
                  <a:pt x="1" y="87"/>
                </a:cubicBezTo>
                <a:cubicBezTo>
                  <a:pt x="1" y="87"/>
                  <a:pt x="1" y="88"/>
                  <a:pt x="1" y="88"/>
                </a:cubicBezTo>
                <a:cubicBezTo>
                  <a:pt x="1" y="89"/>
                  <a:pt x="1" y="90"/>
                  <a:pt x="0" y="91"/>
                </a:cubicBezTo>
                <a:moveTo>
                  <a:pt x="6" y="69"/>
                </a:moveTo>
                <a:cubicBezTo>
                  <a:pt x="6" y="67"/>
                  <a:pt x="5" y="68"/>
                  <a:pt x="5" y="67"/>
                </a:cubicBezTo>
                <a:cubicBezTo>
                  <a:pt x="6" y="67"/>
                  <a:pt x="6" y="68"/>
                  <a:pt x="6" y="68"/>
                </a:cubicBezTo>
                <a:cubicBezTo>
                  <a:pt x="6" y="69"/>
                  <a:pt x="7" y="70"/>
                  <a:pt x="6" y="70"/>
                </a:cubicBezTo>
                <a:cubicBezTo>
                  <a:pt x="6" y="69"/>
                  <a:pt x="5" y="68"/>
                  <a:pt x="6" y="69"/>
                </a:cubicBezTo>
                <a:moveTo>
                  <a:pt x="0" y="86"/>
                </a:moveTo>
                <a:cubicBezTo>
                  <a:pt x="0" y="86"/>
                  <a:pt x="1" y="84"/>
                  <a:pt x="1" y="83"/>
                </a:cubicBezTo>
                <a:cubicBezTo>
                  <a:pt x="1" y="84"/>
                  <a:pt x="1" y="85"/>
                  <a:pt x="0" y="86"/>
                </a:cubicBezTo>
                <a:moveTo>
                  <a:pt x="2" y="84"/>
                </a:moveTo>
                <a:cubicBezTo>
                  <a:pt x="3" y="83"/>
                  <a:pt x="2" y="83"/>
                  <a:pt x="3" y="82"/>
                </a:cubicBezTo>
                <a:cubicBezTo>
                  <a:pt x="3" y="82"/>
                  <a:pt x="3" y="83"/>
                  <a:pt x="3" y="83"/>
                </a:cubicBezTo>
                <a:cubicBezTo>
                  <a:pt x="3" y="84"/>
                  <a:pt x="3" y="84"/>
                  <a:pt x="2" y="84"/>
                </a:cubicBezTo>
                <a:moveTo>
                  <a:pt x="2" y="90"/>
                </a:moveTo>
                <a:cubicBezTo>
                  <a:pt x="2" y="90"/>
                  <a:pt x="2" y="90"/>
                  <a:pt x="2" y="91"/>
                </a:cubicBezTo>
                <a:cubicBezTo>
                  <a:pt x="1" y="90"/>
                  <a:pt x="2" y="89"/>
                  <a:pt x="2" y="88"/>
                </a:cubicBezTo>
                <a:cubicBezTo>
                  <a:pt x="2" y="88"/>
                  <a:pt x="2" y="88"/>
                  <a:pt x="2" y="87"/>
                </a:cubicBezTo>
                <a:cubicBezTo>
                  <a:pt x="2" y="87"/>
                  <a:pt x="2" y="88"/>
                  <a:pt x="2" y="87"/>
                </a:cubicBezTo>
                <a:cubicBezTo>
                  <a:pt x="2" y="87"/>
                  <a:pt x="2" y="87"/>
                  <a:pt x="2" y="86"/>
                </a:cubicBezTo>
                <a:cubicBezTo>
                  <a:pt x="2" y="86"/>
                  <a:pt x="3" y="87"/>
                  <a:pt x="3" y="86"/>
                </a:cubicBezTo>
                <a:cubicBezTo>
                  <a:pt x="3" y="87"/>
                  <a:pt x="3" y="88"/>
                  <a:pt x="3" y="88"/>
                </a:cubicBezTo>
                <a:cubicBezTo>
                  <a:pt x="3" y="88"/>
                  <a:pt x="3" y="88"/>
                  <a:pt x="3" y="89"/>
                </a:cubicBezTo>
                <a:cubicBezTo>
                  <a:pt x="3" y="89"/>
                  <a:pt x="3" y="88"/>
                  <a:pt x="3" y="88"/>
                </a:cubicBezTo>
                <a:cubicBezTo>
                  <a:pt x="2" y="88"/>
                  <a:pt x="2" y="88"/>
                  <a:pt x="2" y="88"/>
                </a:cubicBezTo>
                <a:cubicBezTo>
                  <a:pt x="2" y="89"/>
                  <a:pt x="3" y="90"/>
                  <a:pt x="3" y="91"/>
                </a:cubicBezTo>
                <a:cubicBezTo>
                  <a:pt x="2" y="90"/>
                  <a:pt x="3" y="91"/>
                  <a:pt x="3" y="92"/>
                </a:cubicBezTo>
                <a:cubicBezTo>
                  <a:pt x="3" y="92"/>
                  <a:pt x="3" y="91"/>
                  <a:pt x="2" y="91"/>
                </a:cubicBezTo>
                <a:cubicBezTo>
                  <a:pt x="2" y="91"/>
                  <a:pt x="3" y="91"/>
                  <a:pt x="2" y="90"/>
                </a:cubicBezTo>
                <a:moveTo>
                  <a:pt x="1" y="81"/>
                </a:moveTo>
                <a:cubicBezTo>
                  <a:pt x="1" y="80"/>
                  <a:pt x="1" y="79"/>
                  <a:pt x="1" y="78"/>
                </a:cubicBezTo>
                <a:cubicBezTo>
                  <a:pt x="1" y="78"/>
                  <a:pt x="1" y="78"/>
                  <a:pt x="1" y="77"/>
                </a:cubicBezTo>
                <a:cubicBezTo>
                  <a:pt x="1" y="77"/>
                  <a:pt x="1" y="77"/>
                  <a:pt x="1" y="76"/>
                </a:cubicBezTo>
                <a:cubicBezTo>
                  <a:pt x="1" y="75"/>
                  <a:pt x="2" y="74"/>
                  <a:pt x="2" y="73"/>
                </a:cubicBezTo>
                <a:cubicBezTo>
                  <a:pt x="2" y="72"/>
                  <a:pt x="2" y="71"/>
                  <a:pt x="3" y="69"/>
                </a:cubicBezTo>
                <a:cubicBezTo>
                  <a:pt x="4" y="70"/>
                  <a:pt x="3" y="71"/>
                  <a:pt x="2" y="72"/>
                </a:cubicBezTo>
                <a:cubicBezTo>
                  <a:pt x="2" y="72"/>
                  <a:pt x="3" y="73"/>
                  <a:pt x="2" y="73"/>
                </a:cubicBezTo>
                <a:cubicBezTo>
                  <a:pt x="2" y="74"/>
                  <a:pt x="3" y="74"/>
                  <a:pt x="3" y="73"/>
                </a:cubicBezTo>
                <a:cubicBezTo>
                  <a:pt x="3" y="74"/>
                  <a:pt x="2" y="74"/>
                  <a:pt x="2" y="74"/>
                </a:cubicBezTo>
                <a:cubicBezTo>
                  <a:pt x="2" y="76"/>
                  <a:pt x="1" y="78"/>
                  <a:pt x="1" y="79"/>
                </a:cubicBezTo>
                <a:cubicBezTo>
                  <a:pt x="1" y="80"/>
                  <a:pt x="1" y="80"/>
                  <a:pt x="1" y="81"/>
                </a:cubicBezTo>
                <a:moveTo>
                  <a:pt x="28" y="23"/>
                </a:moveTo>
                <a:cubicBezTo>
                  <a:pt x="27" y="23"/>
                  <a:pt x="28" y="21"/>
                  <a:pt x="29" y="21"/>
                </a:cubicBezTo>
                <a:cubicBezTo>
                  <a:pt x="29" y="21"/>
                  <a:pt x="29" y="22"/>
                  <a:pt x="28" y="22"/>
                </a:cubicBezTo>
                <a:cubicBezTo>
                  <a:pt x="28" y="22"/>
                  <a:pt x="28" y="23"/>
                  <a:pt x="28" y="23"/>
                </a:cubicBezTo>
                <a:moveTo>
                  <a:pt x="33" y="24"/>
                </a:moveTo>
                <a:cubicBezTo>
                  <a:pt x="33" y="25"/>
                  <a:pt x="32" y="25"/>
                  <a:pt x="32" y="25"/>
                </a:cubicBezTo>
                <a:cubicBezTo>
                  <a:pt x="31" y="24"/>
                  <a:pt x="33" y="24"/>
                  <a:pt x="33" y="24"/>
                </a:cubicBezTo>
                <a:cubicBezTo>
                  <a:pt x="33" y="24"/>
                  <a:pt x="34" y="23"/>
                  <a:pt x="34" y="23"/>
                </a:cubicBezTo>
                <a:cubicBezTo>
                  <a:pt x="35" y="22"/>
                  <a:pt x="36" y="22"/>
                  <a:pt x="36" y="22"/>
                </a:cubicBezTo>
                <a:cubicBezTo>
                  <a:pt x="36" y="22"/>
                  <a:pt x="36" y="22"/>
                  <a:pt x="37" y="21"/>
                </a:cubicBezTo>
                <a:cubicBezTo>
                  <a:pt x="37" y="22"/>
                  <a:pt x="36" y="22"/>
                  <a:pt x="36" y="22"/>
                </a:cubicBezTo>
                <a:cubicBezTo>
                  <a:pt x="35" y="22"/>
                  <a:pt x="35" y="23"/>
                  <a:pt x="35" y="23"/>
                </a:cubicBezTo>
                <a:cubicBezTo>
                  <a:pt x="34" y="23"/>
                  <a:pt x="34" y="24"/>
                  <a:pt x="33" y="24"/>
                </a:cubicBezTo>
                <a:moveTo>
                  <a:pt x="29" y="23"/>
                </a:moveTo>
                <a:cubicBezTo>
                  <a:pt x="30" y="23"/>
                  <a:pt x="29" y="24"/>
                  <a:pt x="30" y="24"/>
                </a:cubicBezTo>
                <a:cubicBezTo>
                  <a:pt x="29" y="24"/>
                  <a:pt x="29" y="24"/>
                  <a:pt x="29" y="24"/>
                </a:cubicBezTo>
                <a:cubicBezTo>
                  <a:pt x="29" y="24"/>
                  <a:pt x="28" y="24"/>
                  <a:pt x="29" y="23"/>
                </a:cubicBezTo>
                <a:moveTo>
                  <a:pt x="29" y="24"/>
                </a:moveTo>
                <a:cubicBezTo>
                  <a:pt x="28" y="25"/>
                  <a:pt x="30" y="25"/>
                  <a:pt x="29" y="26"/>
                </a:cubicBezTo>
                <a:cubicBezTo>
                  <a:pt x="28" y="25"/>
                  <a:pt x="29" y="25"/>
                  <a:pt x="28" y="25"/>
                </a:cubicBezTo>
                <a:cubicBezTo>
                  <a:pt x="28" y="25"/>
                  <a:pt x="28" y="24"/>
                  <a:pt x="29" y="24"/>
                </a:cubicBezTo>
                <a:moveTo>
                  <a:pt x="32" y="26"/>
                </a:moveTo>
                <a:cubicBezTo>
                  <a:pt x="32" y="25"/>
                  <a:pt x="33" y="26"/>
                  <a:pt x="33" y="25"/>
                </a:cubicBezTo>
                <a:cubicBezTo>
                  <a:pt x="33" y="25"/>
                  <a:pt x="33" y="25"/>
                  <a:pt x="33" y="26"/>
                </a:cubicBezTo>
                <a:cubicBezTo>
                  <a:pt x="32" y="26"/>
                  <a:pt x="32" y="26"/>
                  <a:pt x="32" y="26"/>
                </a:cubicBezTo>
                <a:moveTo>
                  <a:pt x="5" y="55"/>
                </a:moveTo>
                <a:cubicBezTo>
                  <a:pt x="5" y="54"/>
                  <a:pt x="5" y="54"/>
                  <a:pt x="5" y="54"/>
                </a:cubicBezTo>
                <a:cubicBezTo>
                  <a:pt x="6" y="54"/>
                  <a:pt x="5" y="55"/>
                  <a:pt x="6" y="55"/>
                </a:cubicBezTo>
                <a:cubicBezTo>
                  <a:pt x="6" y="56"/>
                  <a:pt x="5" y="55"/>
                  <a:pt x="5" y="55"/>
                </a:cubicBezTo>
                <a:moveTo>
                  <a:pt x="16" y="30"/>
                </a:moveTo>
                <a:cubicBezTo>
                  <a:pt x="16" y="29"/>
                  <a:pt x="17" y="29"/>
                  <a:pt x="17" y="28"/>
                </a:cubicBezTo>
                <a:cubicBezTo>
                  <a:pt x="18" y="27"/>
                  <a:pt x="19" y="27"/>
                  <a:pt x="19" y="26"/>
                </a:cubicBezTo>
                <a:cubicBezTo>
                  <a:pt x="20" y="25"/>
                  <a:pt x="20" y="24"/>
                  <a:pt x="20" y="24"/>
                </a:cubicBezTo>
                <a:cubicBezTo>
                  <a:pt x="21" y="24"/>
                  <a:pt x="20" y="25"/>
                  <a:pt x="20" y="25"/>
                </a:cubicBezTo>
                <a:cubicBezTo>
                  <a:pt x="19" y="26"/>
                  <a:pt x="19" y="26"/>
                  <a:pt x="19" y="27"/>
                </a:cubicBezTo>
                <a:cubicBezTo>
                  <a:pt x="19" y="27"/>
                  <a:pt x="19" y="27"/>
                  <a:pt x="19" y="27"/>
                </a:cubicBezTo>
                <a:cubicBezTo>
                  <a:pt x="18" y="27"/>
                  <a:pt x="18" y="28"/>
                  <a:pt x="18" y="28"/>
                </a:cubicBezTo>
                <a:cubicBezTo>
                  <a:pt x="17" y="29"/>
                  <a:pt x="17" y="29"/>
                  <a:pt x="16" y="30"/>
                </a:cubicBezTo>
                <a:moveTo>
                  <a:pt x="33" y="23"/>
                </a:moveTo>
                <a:cubicBezTo>
                  <a:pt x="33" y="23"/>
                  <a:pt x="33" y="23"/>
                  <a:pt x="33" y="24"/>
                </a:cubicBezTo>
                <a:cubicBezTo>
                  <a:pt x="32" y="23"/>
                  <a:pt x="33" y="23"/>
                  <a:pt x="33" y="23"/>
                </a:cubicBezTo>
                <a:moveTo>
                  <a:pt x="34" y="19"/>
                </a:moveTo>
                <a:cubicBezTo>
                  <a:pt x="34" y="19"/>
                  <a:pt x="35" y="19"/>
                  <a:pt x="35" y="19"/>
                </a:cubicBezTo>
                <a:cubicBezTo>
                  <a:pt x="35" y="20"/>
                  <a:pt x="33" y="21"/>
                  <a:pt x="32" y="22"/>
                </a:cubicBezTo>
                <a:cubicBezTo>
                  <a:pt x="32" y="22"/>
                  <a:pt x="32" y="22"/>
                  <a:pt x="32" y="23"/>
                </a:cubicBezTo>
                <a:cubicBezTo>
                  <a:pt x="31" y="23"/>
                  <a:pt x="31" y="24"/>
                  <a:pt x="31" y="24"/>
                </a:cubicBezTo>
                <a:cubicBezTo>
                  <a:pt x="30" y="25"/>
                  <a:pt x="30" y="24"/>
                  <a:pt x="30" y="25"/>
                </a:cubicBezTo>
                <a:cubicBezTo>
                  <a:pt x="30" y="24"/>
                  <a:pt x="31" y="24"/>
                  <a:pt x="31" y="23"/>
                </a:cubicBezTo>
                <a:cubicBezTo>
                  <a:pt x="31" y="22"/>
                  <a:pt x="31" y="22"/>
                  <a:pt x="32" y="21"/>
                </a:cubicBezTo>
                <a:cubicBezTo>
                  <a:pt x="32" y="21"/>
                  <a:pt x="32" y="22"/>
                  <a:pt x="32" y="22"/>
                </a:cubicBezTo>
                <a:cubicBezTo>
                  <a:pt x="33" y="21"/>
                  <a:pt x="34" y="20"/>
                  <a:pt x="34" y="19"/>
                </a:cubicBezTo>
                <a:moveTo>
                  <a:pt x="27" y="19"/>
                </a:moveTo>
                <a:cubicBezTo>
                  <a:pt x="27" y="18"/>
                  <a:pt x="28" y="17"/>
                  <a:pt x="29" y="17"/>
                </a:cubicBezTo>
                <a:cubicBezTo>
                  <a:pt x="29" y="16"/>
                  <a:pt x="30" y="15"/>
                  <a:pt x="30" y="16"/>
                </a:cubicBezTo>
                <a:cubicBezTo>
                  <a:pt x="30" y="16"/>
                  <a:pt x="29" y="17"/>
                  <a:pt x="29" y="17"/>
                </a:cubicBezTo>
                <a:cubicBezTo>
                  <a:pt x="28" y="18"/>
                  <a:pt x="28" y="19"/>
                  <a:pt x="27" y="19"/>
                </a:cubicBezTo>
                <a:moveTo>
                  <a:pt x="43" y="56"/>
                </a:moveTo>
                <a:cubicBezTo>
                  <a:pt x="43" y="57"/>
                  <a:pt x="43" y="57"/>
                  <a:pt x="42" y="58"/>
                </a:cubicBezTo>
                <a:cubicBezTo>
                  <a:pt x="42" y="59"/>
                  <a:pt x="42" y="59"/>
                  <a:pt x="42" y="60"/>
                </a:cubicBezTo>
                <a:cubicBezTo>
                  <a:pt x="42" y="59"/>
                  <a:pt x="42" y="58"/>
                  <a:pt x="42" y="58"/>
                </a:cubicBezTo>
                <a:cubicBezTo>
                  <a:pt x="43" y="57"/>
                  <a:pt x="43" y="57"/>
                  <a:pt x="43" y="56"/>
                </a:cubicBezTo>
                <a:moveTo>
                  <a:pt x="15" y="107"/>
                </a:moveTo>
                <a:cubicBezTo>
                  <a:pt x="14" y="107"/>
                  <a:pt x="14" y="106"/>
                  <a:pt x="14" y="105"/>
                </a:cubicBezTo>
                <a:cubicBezTo>
                  <a:pt x="15" y="105"/>
                  <a:pt x="15" y="106"/>
                  <a:pt x="15" y="107"/>
                </a:cubicBezTo>
                <a:moveTo>
                  <a:pt x="14" y="105"/>
                </a:moveTo>
                <a:cubicBezTo>
                  <a:pt x="14" y="107"/>
                  <a:pt x="14" y="107"/>
                  <a:pt x="14" y="107"/>
                </a:cubicBezTo>
                <a:cubicBezTo>
                  <a:pt x="13" y="107"/>
                  <a:pt x="13" y="105"/>
                  <a:pt x="14" y="105"/>
                </a:cubicBezTo>
                <a:moveTo>
                  <a:pt x="16" y="105"/>
                </a:moveTo>
                <a:cubicBezTo>
                  <a:pt x="16" y="105"/>
                  <a:pt x="16" y="106"/>
                  <a:pt x="16" y="106"/>
                </a:cubicBezTo>
                <a:cubicBezTo>
                  <a:pt x="15" y="106"/>
                  <a:pt x="15" y="106"/>
                  <a:pt x="16" y="105"/>
                </a:cubicBezTo>
                <a:moveTo>
                  <a:pt x="15" y="119"/>
                </a:moveTo>
                <a:cubicBezTo>
                  <a:pt x="15" y="119"/>
                  <a:pt x="15" y="120"/>
                  <a:pt x="15" y="120"/>
                </a:cubicBezTo>
                <a:cubicBezTo>
                  <a:pt x="15" y="120"/>
                  <a:pt x="15" y="119"/>
                  <a:pt x="15" y="119"/>
                </a:cubicBezTo>
                <a:moveTo>
                  <a:pt x="17" y="105"/>
                </a:moveTo>
                <a:cubicBezTo>
                  <a:pt x="17" y="103"/>
                  <a:pt x="17" y="103"/>
                  <a:pt x="17" y="101"/>
                </a:cubicBezTo>
                <a:cubicBezTo>
                  <a:pt x="18" y="102"/>
                  <a:pt x="17" y="100"/>
                  <a:pt x="18" y="101"/>
                </a:cubicBezTo>
                <a:cubicBezTo>
                  <a:pt x="18" y="101"/>
                  <a:pt x="18" y="102"/>
                  <a:pt x="18" y="103"/>
                </a:cubicBezTo>
                <a:cubicBezTo>
                  <a:pt x="18" y="103"/>
                  <a:pt x="17" y="103"/>
                  <a:pt x="17" y="103"/>
                </a:cubicBezTo>
                <a:cubicBezTo>
                  <a:pt x="17" y="103"/>
                  <a:pt x="18" y="103"/>
                  <a:pt x="17" y="104"/>
                </a:cubicBezTo>
                <a:cubicBezTo>
                  <a:pt x="18" y="104"/>
                  <a:pt x="18" y="104"/>
                  <a:pt x="18" y="104"/>
                </a:cubicBezTo>
                <a:cubicBezTo>
                  <a:pt x="18" y="104"/>
                  <a:pt x="18" y="105"/>
                  <a:pt x="18" y="106"/>
                </a:cubicBezTo>
                <a:cubicBezTo>
                  <a:pt x="18" y="106"/>
                  <a:pt x="18" y="106"/>
                  <a:pt x="18" y="106"/>
                </a:cubicBezTo>
                <a:cubicBezTo>
                  <a:pt x="19" y="106"/>
                  <a:pt x="18" y="106"/>
                  <a:pt x="18" y="107"/>
                </a:cubicBezTo>
                <a:cubicBezTo>
                  <a:pt x="18" y="107"/>
                  <a:pt x="17" y="105"/>
                  <a:pt x="17" y="106"/>
                </a:cubicBezTo>
                <a:cubicBezTo>
                  <a:pt x="17" y="106"/>
                  <a:pt x="17" y="105"/>
                  <a:pt x="18" y="105"/>
                </a:cubicBezTo>
                <a:cubicBezTo>
                  <a:pt x="18" y="105"/>
                  <a:pt x="18" y="105"/>
                  <a:pt x="17" y="105"/>
                </a:cubicBezTo>
                <a:moveTo>
                  <a:pt x="13" y="101"/>
                </a:moveTo>
                <a:cubicBezTo>
                  <a:pt x="14" y="101"/>
                  <a:pt x="13" y="102"/>
                  <a:pt x="14" y="103"/>
                </a:cubicBezTo>
                <a:cubicBezTo>
                  <a:pt x="13" y="103"/>
                  <a:pt x="14" y="101"/>
                  <a:pt x="13" y="101"/>
                </a:cubicBezTo>
                <a:moveTo>
                  <a:pt x="18" y="121"/>
                </a:moveTo>
                <a:cubicBezTo>
                  <a:pt x="18" y="121"/>
                  <a:pt x="18" y="122"/>
                  <a:pt x="18" y="122"/>
                </a:cubicBezTo>
                <a:cubicBezTo>
                  <a:pt x="18" y="122"/>
                  <a:pt x="18" y="122"/>
                  <a:pt x="18" y="122"/>
                </a:cubicBezTo>
                <a:cubicBezTo>
                  <a:pt x="18" y="123"/>
                  <a:pt x="18" y="123"/>
                  <a:pt x="19" y="124"/>
                </a:cubicBezTo>
                <a:cubicBezTo>
                  <a:pt x="18" y="123"/>
                  <a:pt x="18" y="124"/>
                  <a:pt x="17" y="123"/>
                </a:cubicBezTo>
                <a:cubicBezTo>
                  <a:pt x="18" y="123"/>
                  <a:pt x="18" y="123"/>
                  <a:pt x="18" y="123"/>
                </a:cubicBezTo>
                <a:cubicBezTo>
                  <a:pt x="18" y="123"/>
                  <a:pt x="17" y="123"/>
                  <a:pt x="17" y="122"/>
                </a:cubicBezTo>
                <a:cubicBezTo>
                  <a:pt x="18" y="121"/>
                  <a:pt x="18" y="121"/>
                  <a:pt x="18" y="120"/>
                </a:cubicBezTo>
                <a:cubicBezTo>
                  <a:pt x="18" y="120"/>
                  <a:pt x="19" y="121"/>
                  <a:pt x="19" y="122"/>
                </a:cubicBezTo>
                <a:cubicBezTo>
                  <a:pt x="19" y="122"/>
                  <a:pt x="18" y="122"/>
                  <a:pt x="18" y="121"/>
                </a:cubicBezTo>
                <a:moveTo>
                  <a:pt x="16" y="101"/>
                </a:moveTo>
                <a:cubicBezTo>
                  <a:pt x="16" y="101"/>
                  <a:pt x="16" y="100"/>
                  <a:pt x="16" y="99"/>
                </a:cubicBezTo>
                <a:cubicBezTo>
                  <a:pt x="17" y="99"/>
                  <a:pt x="16" y="101"/>
                  <a:pt x="16" y="101"/>
                </a:cubicBezTo>
                <a:moveTo>
                  <a:pt x="19" y="103"/>
                </a:moveTo>
                <a:cubicBezTo>
                  <a:pt x="19" y="103"/>
                  <a:pt x="19" y="104"/>
                  <a:pt x="19" y="104"/>
                </a:cubicBezTo>
                <a:cubicBezTo>
                  <a:pt x="18" y="104"/>
                  <a:pt x="18" y="104"/>
                  <a:pt x="19" y="103"/>
                </a:cubicBezTo>
                <a:moveTo>
                  <a:pt x="20" y="125"/>
                </a:moveTo>
                <a:cubicBezTo>
                  <a:pt x="20" y="125"/>
                  <a:pt x="21" y="125"/>
                  <a:pt x="21" y="126"/>
                </a:cubicBezTo>
                <a:cubicBezTo>
                  <a:pt x="20" y="126"/>
                  <a:pt x="20" y="125"/>
                  <a:pt x="20" y="125"/>
                </a:cubicBezTo>
                <a:moveTo>
                  <a:pt x="21" y="130"/>
                </a:moveTo>
                <a:cubicBezTo>
                  <a:pt x="21" y="130"/>
                  <a:pt x="21" y="130"/>
                  <a:pt x="21" y="130"/>
                </a:cubicBezTo>
                <a:cubicBezTo>
                  <a:pt x="22" y="130"/>
                  <a:pt x="22" y="130"/>
                  <a:pt x="22" y="131"/>
                </a:cubicBezTo>
                <a:cubicBezTo>
                  <a:pt x="22" y="131"/>
                  <a:pt x="22" y="130"/>
                  <a:pt x="21" y="130"/>
                </a:cubicBezTo>
                <a:moveTo>
                  <a:pt x="13" y="100"/>
                </a:moveTo>
                <a:cubicBezTo>
                  <a:pt x="13" y="98"/>
                  <a:pt x="13" y="97"/>
                  <a:pt x="13" y="96"/>
                </a:cubicBezTo>
                <a:cubicBezTo>
                  <a:pt x="13" y="95"/>
                  <a:pt x="13" y="94"/>
                  <a:pt x="14" y="93"/>
                </a:cubicBezTo>
                <a:cubicBezTo>
                  <a:pt x="14" y="92"/>
                  <a:pt x="14" y="94"/>
                  <a:pt x="14" y="94"/>
                </a:cubicBezTo>
                <a:cubicBezTo>
                  <a:pt x="14" y="96"/>
                  <a:pt x="13" y="98"/>
                  <a:pt x="14" y="100"/>
                </a:cubicBezTo>
                <a:cubicBezTo>
                  <a:pt x="13" y="100"/>
                  <a:pt x="13" y="100"/>
                  <a:pt x="13" y="100"/>
                </a:cubicBezTo>
                <a:moveTo>
                  <a:pt x="25" y="137"/>
                </a:moveTo>
                <a:cubicBezTo>
                  <a:pt x="26" y="138"/>
                  <a:pt x="25" y="138"/>
                  <a:pt x="25" y="138"/>
                </a:cubicBezTo>
                <a:cubicBezTo>
                  <a:pt x="25" y="138"/>
                  <a:pt x="25" y="137"/>
                  <a:pt x="25" y="137"/>
                </a:cubicBezTo>
                <a:moveTo>
                  <a:pt x="32" y="142"/>
                </a:moveTo>
                <a:cubicBezTo>
                  <a:pt x="33" y="142"/>
                  <a:pt x="33" y="142"/>
                  <a:pt x="33" y="143"/>
                </a:cubicBezTo>
                <a:cubicBezTo>
                  <a:pt x="32" y="143"/>
                  <a:pt x="32" y="142"/>
                  <a:pt x="32" y="142"/>
                </a:cubicBezTo>
                <a:moveTo>
                  <a:pt x="28" y="137"/>
                </a:moveTo>
                <a:cubicBezTo>
                  <a:pt x="29" y="137"/>
                  <a:pt x="29" y="139"/>
                  <a:pt x="30" y="140"/>
                </a:cubicBezTo>
                <a:cubicBezTo>
                  <a:pt x="30" y="140"/>
                  <a:pt x="31" y="140"/>
                  <a:pt x="31" y="140"/>
                </a:cubicBezTo>
                <a:cubicBezTo>
                  <a:pt x="31" y="140"/>
                  <a:pt x="31" y="140"/>
                  <a:pt x="30" y="140"/>
                </a:cubicBezTo>
                <a:cubicBezTo>
                  <a:pt x="31" y="141"/>
                  <a:pt x="32" y="141"/>
                  <a:pt x="32" y="142"/>
                </a:cubicBezTo>
                <a:cubicBezTo>
                  <a:pt x="31" y="142"/>
                  <a:pt x="32" y="143"/>
                  <a:pt x="32" y="143"/>
                </a:cubicBezTo>
                <a:cubicBezTo>
                  <a:pt x="31" y="143"/>
                  <a:pt x="31" y="142"/>
                  <a:pt x="31" y="141"/>
                </a:cubicBezTo>
                <a:cubicBezTo>
                  <a:pt x="31" y="141"/>
                  <a:pt x="30" y="142"/>
                  <a:pt x="30" y="142"/>
                </a:cubicBezTo>
                <a:cubicBezTo>
                  <a:pt x="29" y="141"/>
                  <a:pt x="29" y="141"/>
                  <a:pt x="29" y="141"/>
                </a:cubicBezTo>
                <a:cubicBezTo>
                  <a:pt x="29" y="141"/>
                  <a:pt x="30" y="141"/>
                  <a:pt x="30" y="141"/>
                </a:cubicBezTo>
                <a:cubicBezTo>
                  <a:pt x="30" y="141"/>
                  <a:pt x="29" y="141"/>
                  <a:pt x="29" y="141"/>
                </a:cubicBezTo>
                <a:cubicBezTo>
                  <a:pt x="29" y="140"/>
                  <a:pt x="29" y="140"/>
                  <a:pt x="29" y="140"/>
                </a:cubicBezTo>
                <a:cubicBezTo>
                  <a:pt x="29" y="140"/>
                  <a:pt x="29" y="140"/>
                  <a:pt x="29" y="140"/>
                </a:cubicBezTo>
                <a:cubicBezTo>
                  <a:pt x="29" y="139"/>
                  <a:pt x="28" y="139"/>
                  <a:pt x="28" y="139"/>
                </a:cubicBezTo>
                <a:cubicBezTo>
                  <a:pt x="28" y="139"/>
                  <a:pt x="28" y="139"/>
                  <a:pt x="28" y="139"/>
                </a:cubicBezTo>
                <a:cubicBezTo>
                  <a:pt x="28" y="139"/>
                  <a:pt x="27" y="139"/>
                  <a:pt x="27" y="138"/>
                </a:cubicBezTo>
                <a:cubicBezTo>
                  <a:pt x="27" y="138"/>
                  <a:pt x="27" y="138"/>
                  <a:pt x="27" y="138"/>
                </a:cubicBezTo>
                <a:cubicBezTo>
                  <a:pt x="27" y="137"/>
                  <a:pt x="28" y="137"/>
                  <a:pt x="28" y="137"/>
                </a:cubicBezTo>
                <a:moveTo>
                  <a:pt x="28" y="138"/>
                </a:moveTo>
                <a:cubicBezTo>
                  <a:pt x="28" y="138"/>
                  <a:pt x="28" y="139"/>
                  <a:pt x="29" y="139"/>
                </a:cubicBezTo>
                <a:cubicBezTo>
                  <a:pt x="29" y="138"/>
                  <a:pt x="28" y="137"/>
                  <a:pt x="28" y="138"/>
                </a:cubicBezTo>
                <a:moveTo>
                  <a:pt x="17" y="125"/>
                </a:moveTo>
                <a:cubicBezTo>
                  <a:pt x="16" y="125"/>
                  <a:pt x="16" y="124"/>
                  <a:pt x="16" y="124"/>
                </a:cubicBezTo>
                <a:cubicBezTo>
                  <a:pt x="17" y="124"/>
                  <a:pt x="16" y="125"/>
                  <a:pt x="17" y="125"/>
                </a:cubicBezTo>
                <a:moveTo>
                  <a:pt x="18" y="125"/>
                </a:moveTo>
                <a:cubicBezTo>
                  <a:pt x="17" y="125"/>
                  <a:pt x="17" y="123"/>
                  <a:pt x="17" y="123"/>
                </a:cubicBezTo>
                <a:cubicBezTo>
                  <a:pt x="17" y="123"/>
                  <a:pt x="17" y="124"/>
                  <a:pt x="18" y="125"/>
                </a:cubicBezTo>
                <a:moveTo>
                  <a:pt x="32" y="149"/>
                </a:moveTo>
                <a:cubicBezTo>
                  <a:pt x="32" y="148"/>
                  <a:pt x="32" y="149"/>
                  <a:pt x="33" y="149"/>
                </a:cubicBezTo>
                <a:cubicBezTo>
                  <a:pt x="33" y="150"/>
                  <a:pt x="32" y="149"/>
                  <a:pt x="32" y="149"/>
                </a:cubicBezTo>
                <a:moveTo>
                  <a:pt x="27" y="144"/>
                </a:moveTo>
                <a:cubicBezTo>
                  <a:pt x="27" y="144"/>
                  <a:pt x="28" y="145"/>
                  <a:pt x="29" y="146"/>
                </a:cubicBezTo>
                <a:cubicBezTo>
                  <a:pt x="29" y="146"/>
                  <a:pt x="30" y="147"/>
                  <a:pt x="30" y="147"/>
                </a:cubicBezTo>
                <a:cubicBezTo>
                  <a:pt x="31" y="148"/>
                  <a:pt x="31" y="148"/>
                  <a:pt x="30" y="148"/>
                </a:cubicBezTo>
                <a:cubicBezTo>
                  <a:pt x="30" y="147"/>
                  <a:pt x="29" y="146"/>
                  <a:pt x="28" y="146"/>
                </a:cubicBezTo>
                <a:cubicBezTo>
                  <a:pt x="28" y="145"/>
                  <a:pt x="27" y="144"/>
                  <a:pt x="27" y="144"/>
                </a:cubicBezTo>
                <a:moveTo>
                  <a:pt x="91" y="144"/>
                </a:moveTo>
                <a:cubicBezTo>
                  <a:pt x="91" y="144"/>
                  <a:pt x="91" y="144"/>
                  <a:pt x="90" y="144"/>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89" y="145"/>
                  <a:pt x="89" y="146"/>
                  <a:pt x="89" y="146"/>
                </a:cubicBezTo>
                <a:cubicBezTo>
                  <a:pt x="89" y="146"/>
                  <a:pt x="89" y="145"/>
                  <a:pt x="89" y="145"/>
                </a:cubicBezTo>
                <a:cubicBezTo>
                  <a:pt x="89" y="145"/>
                  <a:pt x="90" y="145"/>
                  <a:pt x="90" y="145"/>
                </a:cubicBezTo>
                <a:cubicBezTo>
                  <a:pt x="90" y="145"/>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5"/>
                  <a:pt x="90" y="144"/>
                </a:cubicBezTo>
                <a:cubicBezTo>
                  <a:pt x="90" y="144"/>
                  <a:pt x="90" y="144"/>
                  <a:pt x="90" y="144"/>
                </a:cubicBezTo>
                <a:cubicBezTo>
                  <a:pt x="90" y="144"/>
                  <a:pt x="90" y="144"/>
                  <a:pt x="90" y="144"/>
                </a:cubicBezTo>
                <a:cubicBezTo>
                  <a:pt x="90" y="144"/>
                  <a:pt x="90" y="144"/>
                  <a:pt x="90" y="144"/>
                </a:cubicBezTo>
                <a:cubicBezTo>
                  <a:pt x="91" y="144"/>
                  <a:pt x="91" y="144"/>
                  <a:pt x="91" y="144"/>
                </a:cubicBezTo>
                <a:moveTo>
                  <a:pt x="93" y="140"/>
                </a:moveTo>
                <a:cubicBezTo>
                  <a:pt x="93" y="141"/>
                  <a:pt x="93" y="141"/>
                  <a:pt x="92" y="142"/>
                </a:cubicBezTo>
                <a:cubicBezTo>
                  <a:pt x="92" y="142"/>
                  <a:pt x="92" y="142"/>
                  <a:pt x="92" y="142"/>
                </a:cubicBezTo>
                <a:cubicBezTo>
                  <a:pt x="92" y="143"/>
                  <a:pt x="92" y="143"/>
                  <a:pt x="91" y="143"/>
                </a:cubicBezTo>
                <a:cubicBezTo>
                  <a:pt x="91" y="143"/>
                  <a:pt x="92" y="143"/>
                  <a:pt x="92" y="142"/>
                </a:cubicBezTo>
                <a:cubicBezTo>
                  <a:pt x="92" y="142"/>
                  <a:pt x="92" y="142"/>
                  <a:pt x="92" y="141"/>
                </a:cubicBezTo>
                <a:cubicBezTo>
                  <a:pt x="92" y="141"/>
                  <a:pt x="93" y="140"/>
                  <a:pt x="93" y="140"/>
                </a:cubicBezTo>
                <a:moveTo>
                  <a:pt x="95" y="139"/>
                </a:moveTo>
                <a:cubicBezTo>
                  <a:pt x="95" y="138"/>
                  <a:pt x="96" y="139"/>
                  <a:pt x="96" y="139"/>
                </a:cubicBezTo>
                <a:cubicBezTo>
                  <a:pt x="96" y="140"/>
                  <a:pt x="95" y="140"/>
                  <a:pt x="95" y="140"/>
                </a:cubicBezTo>
                <a:cubicBezTo>
                  <a:pt x="95" y="140"/>
                  <a:pt x="96" y="139"/>
                  <a:pt x="95" y="139"/>
                </a:cubicBezTo>
                <a:moveTo>
                  <a:pt x="14" y="91"/>
                </a:moveTo>
                <a:cubicBezTo>
                  <a:pt x="14" y="90"/>
                  <a:pt x="14" y="88"/>
                  <a:pt x="14" y="88"/>
                </a:cubicBezTo>
                <a:cubicBezTo>
                  <a:pt x="14" y="89"/>
                  <a:pt x="14" y="90"/>
                  <a:pt x="14" y="91"/>
                </a:cubicBezTo>
                <a:moveTo>
                  <a:pt x="32" y="144"/>
                </a:moveTo>
                <a:cubicBezTo>
                  <a:pt x="33" y="142"/>
                  <a:pt x="34" y="143"/>
                  <a:pt x="34" y="145"/>
                </a:cubicBezTo>
                <a:cubicBezTo>
                  <a:pt x="35" y="145"/>
                  <a:pt x="35" y="144"/>
                  <a:pt x="34" y="144"/>
                </a:cubicBezTo>
                <a:cubicBezTo>
                  <a:pt x="35" y="144"/>
                  <a:pt x="35" y="144"/>
                  <a:pt x="35" y="145"/>
                </a:cubicBezTo>
                <a:cubicBezTo>
                  <a:pt x="35" y="145"/>
                  <a:pt x="35" y="145"/>
                  <a:pt x="35" y="145"/>
                </a:cubicBezTo>
                <a:cubicBezTo>
                  <a:pt x="36" y="146"/>
                  <a:pt x="36" y="145"/>
                  <a:pt x="36" y="145"/>
                </a:cubicBezTo>
                <a:cubicBezTo>
                  <a:pt x="36" y="145"/>
                  <a:pt x="37" y="146"/>
                  <a:pt x="37" y="146"/>
                </a:cubicBezTo>
                <a:cubicBezTo>
                  <a:pt x="37" y="146"/>
                  <a:pt x="38" y="147"/>
                  <a:pt x="38" y="146"/>
                </a:cubicBezTo>
                <a:cubicBezTo>
                  <a:pt x="38" y="147"/>
                  <a:pt x="39" y="147"/>
                  <a:pt x="40" y="148"/>
                </a:cubicBezTo>
                <a:cubicBezTo>
                  <a:pt x="40" y="148"/>
                  <a:pt x="40" y="149"/>
                  <a:pt x="41" y="149"/>
                </a:cubicBezTo>
                <a:cubicBezTo>
                  <a:pt x="41" y="149"/>
                  <a:pt x="40" y="148"/>
                  <a:pt x="41" y="148"/>
                </a:cubicBezTo>
                <a:cubicBezTo>
                  <a:pt x="41" y="148"/>
                  <a:pt x="41" y="148"/>
                  <a:pt x="41" y="148"/>
                </a:cubicBezTo>
                <a:cubicBezTo>
                  <a:pt x="42" y="148"/>
                  <a:pt x="42" y="149"/>
                  <a:pt x="43" y="149"/>
                </a:cubicBezTo>
                <a:cubicBezTo>
                  <a:pt x="43" y="149"/>
                  <a:pt x="44" y="149"/>
                  <a:pt x="44" y="149"/>
                </a:cubicBezTo>
                <a:cubicBezTo>
                  <a:pt x="45" y="149"/>
                  <a:pt x="45" y="150"/>
                  <a:pt x="45" y="150"/>
                </a:cubicBezTo>
                <a:cubicBezTo>
                  <a:pt x="45" y="149"/>
                  <a:pt x="46" y="150"/>
                  <a:pt x="47" y="150"/>
                </a:cubicBezTo>
                <a:cubicBezTo>
                  <a:pt x="47" y="150"/>
                  <a:pt x="48" y="150"/>
                  <a:pt x="48" y="150"/>
                </a:cubicBezTo>
                <a:cubicBezTo>
                  <a:pt x="48" y="150"/>
                  <a:pt x="48" y="150"/>
                  <a:pt x="48" y="150"/>
                </a:cubicBezTo>
                <a:cubicBezTo>
                  <a:pt x="48" y="151"/>
                  <a:pt x="49" y="150"/>
                  <a:pt x="49" y="150"/>
                </a:cubicBezTo>
                <a:cubicBezTo>
                  <a:pt x="49" y="150"/>
                  <a:pt x="49" y="150"/>
                  <a:pt x="49" y="150"/>
                </a:cubicBezTo>
                <a:cubicBezTo>
                  <a:pt x="49" y="150"/>
                  <a:pt x="49" y="150"/>
                  <a:pt x="50" y="150"/>
                </a:cubicBezTo>
                <a:cubicBezTo>
                  <a:pt x="50" y="151"/>
                  <a:pt x="50" y="151"/>
                  <a:pt x="51" y="151"/>
                </a:cubicBezTo>
                <a:cubicBezTo>
                  <a:pt x="51" y="151"/>
                  <a:pt x="51" y="151"/>
                  <a:pt x="51" y="151"/>
                </a:cubicBezTo>
                <a:cubicBezTo>
                  <a:pt x="52" y="151"/>
                  <a:pt x="52" y="151"/>
                  <a:pt x="52" y="151"/>
                </a:cubicBezTo>
                <a:cubicBezTo>
                  <a:pt x="52" y="151"/>
                  <a:pt x="52" y="151"/>
                  <a:pt x="53" y="150"/>
                </a:cubicBezTo>
                <a:cubicBezTo>
                  <a:pt x="53" y="150"/>
                  <a:pt x="53" y="151"/>
                  <a:pt x="53" y="151"/>
                </a:cubicBezTo>
                <a:cubicBezTo>
                  <a:pt x="53" y="151"/>
                  <a:pt x="53" y="150"/>
                  <a:pt x="53" y="150"/>
                </a:cubicBezTo>
                <a:cubicBezTo>
                  <a:pt x="54" y="150"/>
                  <a:pt x="55" y="151"/>
                  <a:pt x="55" y="151"/>
                </a:cubicBezTo>
                <a:cubicBezTo>
                  <a:pt x="55" y="150"/>
                  <a:pt x="55" y="150"/>
                  <a:pt x="55" y="150"/>
                </a:cubicBezTo>
                <a:cubicBezTo>
                  <a:pt x="55" y="150"/>
                  <a:pt x="56" y="150"/>
                  <a:pt x="57" y="150"/>
                </a:cubicBezTo>
                <a:cubicBezTo>
                  <a:pt x="57" y="150"/>
                  <a:pt x="57" y="150"/>
                  <a:pt x="58" y="150"/>
                </a:cubicBezTo>
                <a:cubicBezTo>
                  <a:pt x="58" y="150"/>
                  <a:pt x="58" y="150"/>
                  <a:pt x="59" y="150"/>
                </a:cubicBezTo>
                <a:cubicBezTo>
                  <a:pt x="59" y="150"/>
                  <a:pt x="58" y="150"/>
                  <a:pt x="59" y="150"/>
                </a:cubicBezTo>
                <a:cubicBezTo>
                  <a:pt x="59" y="149"/>
                  <a:pt x="60" y="150"/>
                  <a:pt x="60" y="149"/>
                </a:cubicBezTo>
                <a:cubicBezTo>
                  <a:pt x="60" y="150"/>
                  <a:pt x="60" y="150"/>
                  <a:pt x="59" y="150"/>
                </a:cubicBezTo>
                <a:cubicBezTo>
                  <a:pt x="60" y="150"/>
                  <a:pt x="59" y="151"/>
                  <a:pt x="60" y="151"/>
                </a:cubicBezTo>
                <a:cubicBezTo>
                  <a:pt x="60" y="151"/>
                  <a:pt x="60" y="151"/>
                  <a:pt x="60" y="151"/>
                </a:cubicBezTo>
                <a:cubicBezTo>
                  <a:pt x="60" y="150"/>
                  <a:pt x="60" y="150"/>
                  <a:pt x="60" y="150"/>
                </a:cubicBezTo>
                <a:cubicBezTo>
                  <a:pt x="60" y="150"/>
                  <a:pt x="60" y="150"/>
                  <a:pt x="60" y="150"/>
                </a:cubicBezTo>
                <a:cubicBezTo>
                  <a:pt x="61" y="150"/>
                  <a:pt x="61" y="149"/>
                  <a:pt x="61" y="149"/>
                </a:cubicBezTo>
                <a:cubicBezTo>
                  <a:pt x="61" y="149"/>
                  <a:pt x="62" y="150"/>
                  <a:pt x="62" y="149"/>
                </a:cubicBezTo>
                <a:cubicBezTo>
                  <a:pt x="62" y="149"/>
                  <a:pt x="62" y="149"/>
                  <a:pt x="62" y="149"/>
                </a:cubicBezTo>
                <a:cubicBezTo>
                  <a:pt x="62" y="149"/>
                  <a:pt x="62" y="149"/>
                  <a:pt x="62" y="149"/>
                </a:cubicBezTo>
                <a:cubicBezTo>
                  <a:pt x="63" y="149"/>
                  <a:pt x="64" y="149"/>
                  <a:pt x="64" y="148"/>
                </a:cubicBezTo>
                <a:cubicBezTo>
                  <a:pt x="65" y="148"/>
                  <a:pt x="65" y="148"/>
                  <a:pt x="66" y="148"/>
                </a:cubicBezTo>
                <a:cubicBezTo>
                  <a:pt x="66" y="148"/>
                  <a:pt x="66" y="148"/>
                  <a:pt x="66" y="148"/>
                </a:cubicBezTo>
                <a:cubicBezTo>
                  <a:pt x="66" y="147"/>
                  <a:pt x="66" y="148"/>
                  <a:pt x="67" y="147"/>
                </a:cubicBezTo>
                <a:cubicBezTo>
                  <a:pt x="67" y="147"/>
                  <a:pt x="66" y="146"/>
                  <a:pt x="67" y="146"/>
                </a:cubicBezTo>
                <a:cubicBezTo>
                  <a:pt x="67" y="146"/>
                  <a:pt x="67" y="145"/>
                  <a:pt x="67" y="145"/>
                </a:cubicBezTo>
                <a:cubicBezTo>
                  <a:pt x="67" y="145"/>
                  <a:pt x="68" y="145"/>
                  <a:pt x="68" y="145"/>
                </a:cubicBezTo>
                <a:cubicBezTo>
                  <a:pt x="69" y="144"/>
                  <a:pt x="69" y="144"/>
                  <a:pt x="70" y="143"/>
                </a:cubicBezTo>
                <a:cubicBezTo>
                  <a:pt x="71" y="143"/>
                  <a:pt x="72" y="142"/>
                  <a:pt x="73" y="142"/>
                </a:cubicBezTo>
                <a:cubicBezTo>
                  <a:pt x="73" y="141"/>
                  <a:pt x="73" y="141"/>
                  <a:pt x="74" y="141"/>
                </a:cubicBezTo>
                <a:cubicBezTo>
                  <a:pt x="74" y="141"/>
                  <a:pt x="74" y="141"/>
                  <a:pt x="74" y="140"/>
                </a:cubicBezTo>
                <a:cubicBezTo>
                  <a:pt x="76" y="139"/>
                  <a:pt x="77" y="138"/>
                  <a:pt x="78" y="137"/>
                </a:cubicBezTo>
                <a:cubicBezTo>
                  <a:pt x="78" y="138"/>
                  <a:pt x="77" y="138"/>
                  <a:pt x="77" y="139"/>
                </a:cubicBezTo>
                <a:cubicBezTo>
                  <a:pt x="77" y="140"/>
                  <a:pt x="78" y="139"/>
                  <a:pt x="78" y="138"/>
                </a:cubicBezTo>
                <a:cubicBezTo>
                  <a:pt x="78" y="138"/>
                  <a:pt x="79" y="138"/>
                  <a:pt x="79" y="138"/>
                </a:cubicBezTo>
                <a:cubicBezTo>
                  <a:pt x="79" y="138"/>
                  <a:pt x="79" y="137"/>
                  <a:pt x="79" y="137"/>
                </a:cubicBezTo>
                <a:cubicBezTo>
                  <a:pt x="79" y="137"/>
                  <a:pt x="80" y="137"/>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7"/>
                  <a:pt x="80" y="137"/>
                </a:cubicBezTo>
                <a:cubicBezTo>
                  <a:pt x="80" y="137"/>
                  <a:pt x="80" y="137"/>
                  <a:pt x="80" y="137"/>
                </a:cubicBezTo>
                <a:cubicBezTo>
                  <a:pt x="80" y="137"/>
                  <a:pt x="80" y="137"/>
                  <a:pt x="80" y="137"/>
                </a:cubicBezTo>
                <a:cubicBezTo>
                  <a:pt x="80" y="137"/>
                  <a:pt x="80" y="137"/>
                  <a:pt x="80" y="137"/>
                </a:cubicBezTo>
                <a:cubicBezTo>
                  <a:pt x="80" y="136"/>
                  <a:pt x="80" y="136"/>
                  <a:pt x="80" y="136"/>
                </a:cubicBezTo>
                <a:cubicBezTo>
                  <a:pt x="80" y="136"/>
                  <a:pt x="80" y="136"/>
                  <a:pt x="80" y="136"/>
                </a:cubicBezTo>
                <a:cubicBezTo>
                  <a:pt x="80" y="136"/>
                  <a:pt x="80" y="136"/>
                  <a:pt x="80" y="135"/>
                </a:cubicBezTo>
                <a:cubicBezTo>
                  <a:pt x="80" y="135"/>
                  <a:pt x="80" y="135"/>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6"/>
                  <a:pt x="81" y="136"/>
                </a:cubicBezTo>
                <a:cubicBezTo>
                  <a:pt x="80" y="136"/>
                  <a:pt x="80" y="136"/>
                  <a:pt x="80" y="136"/>
                </a:cubicBezTo>
                <a:cubicBezTo>
                  <a:pt x="80" y="136"/>
                  <a:pt x="80" y="136"/>
                  <a:pt x="80" y="136"/>
                </a:cubicBezTo>
                <a:cubicBezTo>
                  <a:pt x="80" y="136"/>
                  <a:pt x="81" y="135"/>
                  <a:pt x="81" y="135"/>
                </a:cubicBezTo>
                <a:cubicBezTo>
                  <a:pt x="80" y="135"/>
                  <a:pt x="80" y="135"/>
                  <a:pt x="80" y="135"/>
                </a:cubicBezTo>
                <a:cubicBezTo>
                  <a:pt x="80" y="135"/>
                  <a:pt x="80" y="135"/>
                  <a:pt x="80" y="135"/>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3"/>
                  <a:pt x="80" y="133"/>
                  <a:pt x="80" y="133"/>
                </a:cubicBezTo>
                <a:cubicBezTo>
                  <a:pt x="81" y="132"/>
                  <a:pt x="80" y="131"/>
                  <a:pt x="80" y="131"/>
                </a:cubicBezTo>
                <a:cubicBezTo>
                  <a:pt x="80" y="132"/>
                  <a:pt x="81" y="132"/>
                  <a:pt x="81" y="132"/>
                </a:cubicBezTo>
                <a:cubicBezTo>
                  <a:pt x="81" y="132"/>
                  <a:pt x="81" y="132"/>
                  <a:pt x="81" y="132"/>
                </a:cubicBezTo>
                <a:cubicBezTo>
                  <a:pt x="81" y="132"/>
                  <a:pt x="81" y="132"/>
                  <a:pt x="81" y="132"/>
                </a:cubicBezTo>
                <a:cubicBezTo>
                  <a:pt x="81" y="132"/>
                  <a:pt x="81" y="132"/>
                  <a:pt x="81" y="132"/>
                </a:cubicBezTo>
                <a:cubicBezTo>
                  <a:pt x="81" y="132"/>
                  <a:pt x="81" y="132"/>
                  <a:pt x="81" y="132"/>
                </a:cubicBezTo>
                <a:cubicBezTo>
                  <a:pt x="81" y="133"/>
                  <a:pt x="81" y="133"/>
                  <a:pt x="81" y="133"/>
                </a:cubicBezTo>
                <a:cubicBezTo>
                  <a:pt x="81" y="133"/>
                  <a:pt x="81" y="133"/>
                  <a:pt x="81" y="133"/>
                </a:cubicBezTo>
                <a:cubicBezTo>
                  <a:pt x="81" y="133"/>
                  <a:pt x="81" y="133"/>
                  <a:pt x="82" y="134"/>
                </a:cubicBezTo>
                <a:cubicBezTo>
                  <a:pt x="82" y="134"/>
                  <a:pt x="82" y="134"/>
                  <a:pt x="82" y="134"/>
                </a:cubicBezTo>
                <a:cubicBezTo>
                  <a:pt x="82" y="134"/>
                  <a:pt x="82" y="134"/>
                  <a:pt x="82" y="134"/>
                </a:cubicBezTo>
                <a:cubicBezTo>
                  <a:pt x="82" y="134"/>
                  <a:pt x="82" y="134"/>
                  <a:pt x="82" y="134"/>
                </a:cubicBezTo>
                <a:cubicBezTo>
                  <a:pt x="82" y="134"/>
                  <a:pt x="82" y="134"/>
                  <a:pt x="82" y="134"/>
                </a:cubicBezTo>
                <a:cubicBezTo>
                  <a:pt x="82" y="135"/>
                  <a:pt x="82" y="135"/>
                  <a:pt x="82" y="135"/>
                </a:cubicBezTo>
                <a:cubicBezTo>
                  <a:pt x="82" y="135"/>
                  <a:pt x="82" y="135"/>
                  <a:pt x="82" y="135"/>
                </a:cubicBezTo>
                <a:cubicBezTo>
                  <a:pt x="81" y="135"/>
                  <a:pt x="81" y="135"/>
                  <a:pt x="81" y="136"/>
                </a:cubicBezTo>
                <a:cubicBezTo>
                  <a:pt x="80" y="136"/>
                  <a:pt x="80" y="136"/>
                  <a:pt x="80" y="137"/>
                </a:cubicBezTo>
                <a:cubicBezTo>
                  <a:pt x="79" y="137"/>
                  <a:pt x="79" y="137"/>
                  <a:pt x="79" y="137"/>
                </a:cubicBezTo>
                <a:cubicBezTo>
                  <a:pt x="79" y="138"/>
                  <a:pt x="79" y="138"/>
                  <a:pt x="79" y="138"/>
                </a:cubicBezTo>
                <a:cubicBezTo>
                  <a:pt x="78" y="139"/>
                  <a:pt x="78" y="139"/>
                  <a:pt x="77" y="139"/>
                </a:cubicBezTo>
                <a:cubicBezTo>
                  <a:pt x="76" y="140"/>
                  <a:pt x="76" y="141"/>
                  <a:pt x="75" y="141"/>
                </a:cubicBezTo>
                <a:cubicBezTo>
                  <a:pt x="75" y="142"/>
                  <a:pt x="75" y="142"/>
                  <a:pt x="75" y="142"/>
                </a:cubicBezTo>
                <a:cubicBezTo>
                  <a:pt x="74" y="142"/>
                  <a:pt x="74" y="142"/>
                  <a:pt x="73" y="143"/>
                </a:cubicBezTo>
                <a:cubicBezTo>
                  <a:pt x="72" y="143"/>
                  <a:pt x="71" y="143"/>
                  <a:pt x="70" y="144"/>
                </a:cubicBezTo>
                <a:cubicBezTo>
                  <a:pt x="69" y="144"/>
                  <a:pt x="70" y="143"/>
                  <a:pt x="69" y="142"/>
                </a:cubicBezTo>
                <a:cubicBezTo>
                  <a:pt x="69" y="142"/>
                  <a:pt x="69" y="142"/>
                  <a:pt x="68" y="142"/>
                </a:cubicBezTo>
                <a:cubicBezTo>
                  <a:pt x="68" y="143"/>
                  <a:pt x="68" y="143"/>
                  <a:pt x="68" y="143"/>
                </a:cubicBezTo>
                <a:cubicBezTo>
                  <a:pt x="67" y="143"/>
                  <a:pt x="68" y="143"/>
                  <a:pt x="68" y="144"/>
                </a:cubicBezTo>
                <a:cubicBezTo>
                  <a:pt x="67" y="145"/>
                  <a:pt x="67" y="144"/>
                  <a:pt x="66" y="144"/>
                </a:cubicBezTo>
                <a:cubicBezTo>
                  <a:pt x="65" y="144"/>
                  <a:pt x="65" y="145"/>
                  <a:pt x="64" y="145"/>
                </a:cubicBezTo>
                <a:cubicBezTo>
                  <a:pt x="64" y="145"/>
                  <a:pt x="64" y="145"/>
                  <a:pt x="64" y="144"/>
                </a:cubicBezTo>
                <a:cubicBezTo>
                  <a:pt x="63" y="145"/>
                  <a:pt x="63" y="145"/>
                  <a:pt x="62" y="145"/>
                </a:cubicBezTo>
                <a:cubicBezTo>
                  <a:pt x="62" y="145"/>
                  <a:pt x="62" y="145"/>
                  <a:pt x="62" y="145"/>
                </a:cubicBezTo>
                <a:cubicBezTo>
                  <a:pt x="61" y="145"/>
                  <a:pt x="60" y="146"/>
                  <a:pt x="59" y="145"/>
                </a:cubicBezTo>
                <a:cubicBezTo>
                  <a:pt x="59" y="145"/>
                  <a:pt x="59" y="146"/>
                  <a:pt x="59" y="145"/>
                </a:cubicBezTo>
                <a:cubicBezTo>
                  <a:pt x="59" y="146"/>
                  <a:pt x="57" y="146"/>
                  <a:pt x="56" y="146"/>
                </a:cubicBezTo>
                <a:cubicBezTo>
                  <a:pt x="55" y="146"/>
                  <a:pt x="56" y="147"/>
                  <a:pt x="55" y="146"/>
                </a:cubicBezTo>
                <a:cubicBezTo>
                  <a:pt x="54" y="147"/>
                  <a:pt x="53" y="147"/>
                  <a:pt x="53" y="147"/>
                </a:cubicBezTo>
                <a:cubicBezTo>
                  <a:pt x="52" y="147"/>
                  <a:pt x="53" y="147"/>
                  <a:pt x="52" y="146"/>
                </a:cubicBezTo>
                <a:cubicBezTo>
                  <a:pt x="52" y="146"/>
                  <a:pt x="51" y="147"/>
                  <a:pt x="51" y="147"/>
                </a:cubicBezTo>
                <a:cubicBezTo>
                  <a:pt x="51" y="147"/>
                  <a:pt x="52" y="147"/>
                  <a:pt x="51" y="148"/>
                </a:cubicBezTo>
                <a:cubicBezTo>
                  <a:pt x="50" y="148"/>
                  <a:pt x="51" y="148"/>
                  <a:pt x="51" y="147"/>
                </a:cubicBezTo>
                <a:cubicBezTo>
                  <a:pt x="50" y="147"/>
                  <a:pt x="50" y="148"/>
                  <a:pt x="49" y="147"/>
                </a:cubicBezTo>
                <a:cubicBezTo>
                  <a:pt x="48" y="147"/>
                  <a:pt x="48" y="146"/>
                  <a:pt x="47" y="147"/>
                </a:cubicBezTo>
                <a:cubicBezTo>
                  <a:pt x="47" y="147"/>
                  <a:pt x="48" y="147"/>
                  <a:pt x="48" y="147"/>
                </a:cubicBezTo>
                <a:cubicBezTo>
                  <a:pt x="48" y="147"/>
                  <a:pt x="48" y="148"/>
                  <a:pt x="48" y="148"/>
                </a:cubicBezTo>
                <a:cubicBezTo>
                  <a:pt x="48" y="148"/>
                  <a:pt x="47" y="148"/>
                  <a:pt x="46" y="148"/>
                </a:cubicBezTo>
                <a:cubicBezTo>
                  <a:pt x="46" y="147"/>
                  <a:pt x="46" y="148"/>
                  <a:pt x="47" y="148"/>
                </a:cubicBezTo>
                <a:cubicBezTo>
                  <a:pt x="47" y="148"/>
                  <a:pt x="47" y="148"/>
                  <a:pt x="47" y="147"/>
                </a:cubicBezTo>
                <a:cubicBezTo>
                  <a:pt x="47" y="147"/>
                  <a:pt x="46" y="147"/>
                  <a:pt x="45" y="147"/>
                </a:cubicBezTo>
                <a:cubicBezTo>
                  <a:pt x="44" y="147"/>
                  <a:pt x="43" y="147"/>
                  <a:pt x="43" y="147"/>
                </a:cubicBezTo>
                <a:cubicBezTo>
                  <a:pt x="42" y="147"/>
                  <a:pt x="42" y="146"/>
                  <a:pt x="41" y="146"/>
                </a:cubicBezTo>
                <a:cubicBezTo>
                  <a:pt x="40" y="146"/>
                  <a:pt x="40" y="145"/>
                  <a:pt x="40" y="145"/>
                </a:cubicBezTo>
                <a:cubicBezTo>
                  <a:pt x="39" y="144"/>
                  <a:pt x="39" y="145"/>
                  <a:pt x="38" y="144"/>
                </a:cubicBezTo>
                <a:cubicBezTo>
                  <a:pt x="38" y="144"/>
                  <a:pt x="39" y="144"/>
                  <a:pt x="39" y="144"/>
                </a:cubicBezTo>
                <a:cubicBezTo>
                  <a:pt x="39" y="144"/>
                  <a:pt x="38" y="143"/>
                  <a:pt x="39" y="143"/>
                </a:cubicBezTo>
                <a:cubicBezTo>
                  <a:pt x="39" y="142"/>
                  <a:pt x="39" y="142"/>
                  <a:pt x="38" y="142"/>
                </a:cubicBezTo>
                <a:cubicBezTo>
                  <a:pt x="38" y="142"/>
                  <a:pt x="38" y="141"/>
                  <a:pt x="37" y="141"/>
                </a:cubicBezTo>
                <a:cubicBezTo>
                  <a:pt x="37" y="142"/>
                  <a:pt x="38" y="142"/>
                  <a:pt x="38" y="143"/>
                </a:cubicBezTo>
                <a:cubicBezTo>
                  <a:pt x="38" y="143"/>
                  <a:pt x="38" y="144"/>
                  <a:pt x="37" y="143"/>
                </a:cubicBezTo>
                <a:cubicBezTo>
                  <a:pt x="36" y="142"/>
                  <a:pt x="37" y="143"/>
                  <a:pt x="37" y="142"/>
                </a:cubicBezTo>
                <a:cubicBezTo>
                  <a:pt x="36" y="142"/>
                  <a:pt x="36" y="142"/>
                  <a:pt x="36" y="141"/>
                </a:cubicBezTo>
                <a:cubicBezTo>
                  <a:pt x="35" y="141"/>
                  <a:pt x="36" y="142"/>
                  <a:pt x="35" y="142"/>
                </a:cubicBezTo>
                <a:cubicBezTo>
                  <a:pt x="35" y="142"/>
                  <a:pt x="35" y="141"/>
                  <a:pt x="34" y="141"/>
                </a:cubicBezTo>
                <a:cubicBezTo>
                  <a:pt x="34" y="140"/>
                  <a:pt x="33" y="140"/>
                  <a:pt x="33" y="140"/>
                </a:cubicBezTo>
                <a:cubicBezTo>
                  <a:pt x="33" y="139"/>
                  <a:pt x="34" y="139"/>
                  <a:pt x="33" y="139"/>
                </a:cubicBezTo>
                <a:cubicBezTo>
                  <a:pt x="33" y="138"/>
                  <a:pt x="33" y="138"/>
                  <a:pt x="32" y="138"/>
                </a:cubicBezTo>
                <a:cubicBezTo>
                  <a:pt x="32" y="138"/>
                  <a:pt x="33" y="139"/>
                  <a:pt x="33" y="139"/>
                </a:cubicBezTo>
                <a:cubicBezTo>
                  <a:pt x="33" y="140"/>
                  <a:pt x="32" y="139"/>
                  <a:pt x="31" y="138"/>
                </a:cubicBezTo>
                <a:cubicBezTo>
                  <a:pt x="31" y="139"/>
                  <a:pt x="32" y="139"/>
                  <a:pt x="33" y="140"/>
                </a:cubicBezTo>
                <a:cubicBezTo>
                  <a:pt x="32" y="140"/>
                  <a:pt x="32" y="140"/>
                  <a:pt x="31" y="139"/>
                </a:cubicBezTo>
                <a:cubicBezTo>
                  <a:pt x="31" y="139"/>
                  <a:pt x="31" y="138"/>
                  <a:pt x="30" y="137"/>
                </a:cubicBezTo>
                <a:cubicBezTo>
                  <a:pt x="30" y="137"/>
                  <a:pt x="31" y="138"/>
                  <a:pt x="31" y="138"/>
                </a:cubicBezTo>
                <a:cubicBezTo>
                  <a:pt x="29" y="136"/>
                  <a:pt x="30" y="136"/>
                  <a:pt x="30" y="135"/>
                </a:cubicBezTo>
                <a:cubicBezTo>
                  <a:pt x="30" y="135"/>
                  <a:pt x="30" y="135"/>
                  <a:pt x="29" y="135"/>
                </a:cubicBezTo>
                <a:cubicBezTo>
                  <a:pt x="29" y="135"/>
                  <a:pt x="29" y="136"/>
                  <a:pt x="29" y="137"/>
                </a:cubicBezTo>
                <a:cubicBezTo>
                  <a:pt x="29" y="136"/>
                  <a:pt x="29" y="136"/>
                  <a:pt x="29" y="135"/>
                </a:cubicBezTo>
                <a:cubicBezTo>
                  <a:pt x="29" y="134"/>
                  <a:pt x="28" y="134"/>
                  <a:pt x="28" y="134"/>
                </a:cubicBezTo>
                <a:cubicBezTo>
                  <a:pt x="28" y="134"/>
                  <a:pt x="28" y="134"/>
                  <a:pt x="28" y="134"/>
                </a:cubicBezTo>
                <a:cubicBezTo>
                  <a:pt x="27" y="133"/>
                  <a:pt x="27" y="133"/>
                  <a:pt x="27" y="132"/>
                </a:cubicBezTo>
                <a:cubicBezTo>
                  <a:pt x="27" y="132"/>
                  <a:pt x="26" y="131"/>
                  <a:pt x="27" y="131"/>
                </a:cubicBezTo>
                <a:cubicBezTo>
                  <a:pt x="26" y="130"/>
                  <a:pt x="26" y="131"/>
                  <a:pt x="26" y="131"/>
                </a:cubicBezTo>
                <a:cubicBezTo>
                  <a:pt x="26" y="132"/>
                  <a:pt x="26" y="132"/>
                  <a:pt x="26" y="132"/>
                </a:cubicBezTo>
                <a:cubicBezTo>
                  <a:pt x="26" y="132"/>
                  <a:pt x="25" y="130"/>
                  <a:pt x="26" y="130"/>
                </a:cubicBezTo>
                <a:cubicBezTo>
                  <a:pt x="25" y="129"/>
                  <a:pt x="25" y="129"/>
                  <a:pt x="25" y="128"/>
                </a:cubicBezTo>
                <a:cubicBezTo>
                  <a:pt x="25" y="128"/>
                  <a:pt x="25" y="129"/>
                  <a:pt x="25" y="129"/>
                </a:cubicBezTo>
                <a:cubicBezTo>
                  <a:pt x="25" y="130"/>
                  <a:pt x="25" y="130"/>
                  <a:pt x="25" y="130"/>
                </a:cubicBezTo>
                <a:cubicBezTo>
                  <a:pt x="24" y="129"/>
                  <a:pt x="25" y="129"/>
                  <a:pt x="24" y="129"/>
                </a:cubicBezTo>
                <a:cubicBezTo>
                  <a:pt x="24" y="128"/>
                  <a:pt x="24" y="128"/>
                  <a:pt x="24" y="128"/>
                </a:cubicBezTo>
                <a:cubicBezTo>
                  <a:pt x="24" y="128"/>
                  <a:pt x="24" y="129"/>
                  <a:pt x="23" y="129"/>
                </a:cubicBezTo>
                <a:cubicBezTo>
                  <a:pt x="24" y="129"/>
                  <a:pt x="24" y="129"/>
                  <a:pt x="24" y="130"/>
                </a:cubicBezTo>
                <a:cubicBezTo>
                  <a:pt x="24" y="130"/>
                  <a:pt x="23" y="128"/>
                  <a:pt x="23" y="128"/>
                </a:cubicBezTo>
                <a:cubicBezTo>
                  <a:pt x="23" y="128"/>
                  <a:pt x="24" y="128"/>
                  <a:pt x="24" y="128"/>
                </a:cubicBezTo>
                <a:cubicBezTo>
                  <a:pt x="23" y="127"/>
                  <a:pt x="22" y="125"/>
                  <a:pt x="23" y="124"/>
                </a:cubicBezTo>
                <a:cubicBezTo>
                  <a:pt x="22" y="124"/>
                  <a:pt x="22" y="125"/>
                  <a:pt x="22" y="125"/>
                </a:cubicBezTo>
                <a:cubicBezTo>
                  <a:pt x="21" y="124"/>
                  <a:pt x="22" y="122"/>
                  <a:pt x="21" y="121"/>
                </a:cubicBezTo>
                <a:cubicBezTo>
                  <a:pt x="20" y="120"/>
                  <a:pt x="21" y="120"/>
                  <a:pt x="21" y="120"/>
                </a:cubicBezTo>
                <a:cubicBezTo>
                  <a:pt x="21" y="119"/>
                  <a:pt x="20" y="119"/>
                  <a:pt x="20" y="119"/>
                </a:cubicBezTo>
                <a:cubicBezTo>
                  <a:pt x="20" y="117"/>
                  <a:pt x="19" y="117"/>
                  <a:pt x="20" y="116"/>
                </a:cubicBezTo>
                <a:cubicBezTo>
                  <a:pt x="20" y="115"/>
                  <a:pt x="19" y="116"/>
                  <a:pt x="19" y="115"/>
                </a:cubicBezTo>
                <a:cubicBezTo>
                  <a:pt x="19" y="115"/>
                  <a:pt x="18" y="115"/>
                  <a:pt x="18" y="114"/>
                </a:cubicBezTo>
                <a:cubicBezTo>
                  <a:pt x="18" y="115"/>
                  <a:pt x="18" y="115"/>
                  <a:pt x="18" y="114"/>
                </a:cubicBezTo>
                <a:cubicBezTo>
                  <a:pt x="18" y="114"/>
                  <a:pt x="19" y="115"/>
                  <a:pt x="19" y="114"/>
                </a:cubicBezTo>
                <a:cubicBezTo>
                  <a:pt x="19" y="113"/>
                  <a:pt x="19" y="114"/>
                  <a:pt x="18" y="114"/>
                </a:cubicBezTo>
                <a:cubicBezTo>
                  <a:pt x="18" y="113"/>
                  <a:pt x="18" y="112"/>
                  <a:pt x="17" y="112"/>
                </a:cubicBezTo>
                <a:cubicBezTo>
                  <a:pt x="17" y="111"/>
                  <a:pt x="18" y="110"/>
                  <a:pt x="17" y="109"/>
                </a:cubicBezTo>
                <a:cubicBezTo>
                  <a:pt x="17" y="108"/>
                  <a:pt x="17" y="109"/>
                  <a:pt x="17" y="108"/>
                </a:cubicBezTo>
                <a:cubicBezTo>
                  <a:pt x="17" y="107"/>
                  <a:pt x="17" y="108"/>
                  <a:pt x="17" y="108"/>
                </a:cubicBezTo>
                <a:cubicBezTo>
                  <a:pt x="17" y="107"/>
                  <a:pt x="17" y="107"/>
                  <a:pt x="18" y="107"/>
                </a:cubicBezTo>
                <a:cubicBezTo>
                  <a:pt x="17" y="106"/>
                  <a:pt x="17" y="106"/>
                  <a:pt x="16" y="106"/>
                </a:cubicBezTo>
                <a:cubicBezTo>
                  <a:pt x="16" y="106"/>
                  <a:pt x="16" y="105"/>
                  <a:pt x="16" y="105"/>
                </a:cubicBezTo>
                <a:cubicBezTo>
                  <a:pt x="16" y="104"/>
                  <a:pt x="16" y="104"/>
                  <a:pt x="16" y="103"/>
                </a:cubicBezTo>
                <a:cubicBezTo>
                  <a:pt x="16" y="103"/>
                  <a:pt x="17" y="103"/>
                  <a:pt x="17" y="103"/>
                </a:cubicBezTo>
                <a:cubicBezTo>
                  <a:pt x="17" y="103"/>
                  <a:pt x="17" y="102"/>
                  <a:pt x="17" y="101"/>
                </a:cubicBezTo>
                <a:cubicBezTo>
                  <a:pt x="17" y="101"/>
                  <a:pt x="18" y="101"/>
                  <a:pt x="18" y="101"/>
                </a:cubicBezTo>
                <a:cubicBezTo>
                  <a:pt x="18" y="101"/>
                  <a:pt x="18" y="101"/>
                  <a:pt x="18" y="100"/>
                </a:cubicBezTo>
                <a:cubicBezTo>
                  <a:pt x="18" y="100"/>
                  <a:pt x="17" y="100"/>
                  <a:pt x="17" y="100"/>
                </a:cubicBezTo>
                <a:cubicBezTo>
                  <a:pt x="17" y="99"/>
                  <a:pt x="16" y="100"/>
                  <a:pt x="16" y="99"/>
                </a:cubicBezTo>
                <a:cubicBezTo>
                  <a:pt x="16" y="98"/>
                  <a:pt x="16" y="98"/>
                  <a:pt x="16" y="98"/>
                </a:cubicBezTo>
                <a:cubicBezTo>
                  <a:pt x="16" y="97"/>
                  <a:pt x="16" y="95"/>
                  <a:pt x="16" y="94"/>
                </a:cubicBezTo>
                <a:cubicBezTo>
                  <a:pt x="16" y="93"/>
                  <a:pt x="16" y="93"/>
                  <a:pt x="16" y="93"/>
                </a:cubicBezTo>
                <a:cubicBezTo>
                  <a:pt x="16" y="92"/>
                  <a:pt x="16" y="92"/>
                  <a:pt x="16" y="91"/>
                </a:cubicBezTo>
                <a:cubicBezTo>
                  <a:pt x="16" y="91"/>
                  <a:pt x="16" y="91"/>
                  <a:pt x="16" y="91"/>
                </a:cubicBezTo>
                <a:cubicBezTo>
                  <a:pt x="16" y="91"/>
                  <a:pt x="16" y="90"/>
                  <a:pt x="16" y="90"/>
                </a:cubicBezTo>
                <a:cubicBezTo>
                  <a:pt x="16" y="89"/>
                  <a:pt x="16" y="89"/>
                  <a:pt x="16" y="89"/>
                </a:cubicBezTo>
                <a:cubicBezTo>
                  <a:pt x="15" y="89"/>
                  <a:pt x="16" y="90"/>
                  <a:pt x="15" y="89"/>
                </a:cubicBezTo>
                <a:cubicBezTo>
                  <a:pt x="15" y="88"/>
                  <a:pt x="16" y="89"/>
                  <a:pt x="16" y="87"/>
                </a:cubicBezTo>
                <a:cubicBezTo>
                  <a:pt x="16" y="87"/>
                  <a:pt x="16" y="88"/>
                  <a:pt x="16" y="88"/>
                </a:cubicBezTo>
                <a:cubicBezTo>
                  <a:pt x="17" y="87"/>
                  <a:pt x="16" y="86"/>
                  <a:pt x="16" y="86"/>
                </a:cubicBezTo>
                <a:cubicBezTo>
                  <a:pt x="16" y="86"/>
                  <a:pt x="16" y="86"/>
                  <a:pt x="16" y="86"/>
                </a:cubicBezTo>
                <a:cubicBezTo>
                  <a:pt x="16" y="84"/>
                  <a:pt x="16" y="83"/>
                  <a:pt x="16" y="82"/>
                </a:cubicBezTo>
                <a:cubicBezTo>
                  <a:pt x="16" y="82"/>
                  <a:pt x="16" y="82"/>
                  <a:pt x="16" y="83"/>
                </a:cubicBezTo>
                <a:cubicBezTo>
                  <a:pt x="17" y="82"/>
                  <a:pt x="16" y="80"/>
                  <a:pt x="16" y="81"/>
                </a:cubicBezTo>
                <a:cubicBezTo>
                  <a:pt x="16" y="81"/>
                  <a:pt x="16" y="80"/>
                  <a:pt x="16" y="80"/>
                </a:cubicBezTo>
                <a:cubicBezTo>
                  <a:pt x="17" y="80"/>
                  <a:pt x="17" y="79"/>
                  <a:pt x="17" y="79"/>
                </a:cubicBezTo>
                <a:cubicBezTo>
                  <a:pt x="17" y="79"/>
                  <a:pt x="17" y="79"/>
                  <a:pt x="17" y="79"/>
                </a:cubicBezTo>
                <a:cubicBezTo>
                  <a:pt x="16" y="79"/>
                  <a:pt x="18" y="77"/>
                  <a:pt x="17" y="77"/>
                </a:cubicBezTo>
                <a:cubicBezTo>
                  <a:pt x="17" y="76"/>
                  <a:pt x="18" y="76"/>
                  <a:pt x="18" y="75"/>
                </a:cubicBezTo>
                <a:cubicBezTo>
                  <a:pt x="17" y="75"/>
                  <a:pt x="17" y="75"/>
                  <a:pt x="17" y="76"/>
                </a:cubicBezTo>
                <a:cubicBezTo>
                  <a:pt x="17" y="75"/>
                  <a:pt x="18" y="74"/>
                  <a:pt x="18" y="74"/>
                </a:cubicBezTo>
                <a:cubicBezTo>
                  <a:pt x="18" y="74"/>
                  <a:pt x="17" y="74"/>
                  <a:pt x="17" y="73"/>
                </a:cubicBezTo>
                <a:cubicBezTo>
                  <a:pt x="18" y="73"/>
                  <a:pt x="18" y="73"/>
                  <a:pt x="18" y="73"/>
                </a:cubicBezTo>
                <a:cubicBezTo>
                  <a:pt x="19" y="72"/>
                  <a:pt x="18" y="71"/>
                  <a:pt x="18" y="70"/>
                </a:cubicBezTo>
                <a:cubicBezTo>
                  <a:pt x="18" y="70"/>
                  <a:pt x="19" y="70"/>
                  <a:pt x="19" y="70"/>
                </a:cubicBezTo>
                <a:cubicBezTo>
                  <a:pt x="19" y="69"/>
                  <a:pt x="19" y="69"/>
                  <a:pt x="19" y="69"/>
                </a:cubicBezTo>
                <a:cubicBezTo>
                  <a:pt x="19" y="69"/>
                  <a:pt x="19" y="67"/>
                  <a:pt x="20" y="66"/>
                </a:cubicBezTo>
                <a:cubicBezTo>
                  <a:pt x="20" y="66"/>
                  <a:pt x="20" y="65"/>
                  <a:pt x="20" y="65"/>
                </a:cubicBezTo>
                <a:cubicBezTo>
                  <a:pt x="20" y="64"/>
                  <a:pt x="20" y="63"/>
                  <a:pt x="21" y="63"/>
                </a:cubicBezTo>
                <a:cubicBezTo>
                  <a:pt x="21" y="63"/>
                  <a:pt x="21" y="62"/>
                  <a:pt x="21" y="62"/>
                </a:cubicBezTo>
                <a:cubicBezTo>
                  <a:pt x="21" y="62"/>
                  <a:pt x="21" y="62"/>
                  <a:pt x="21" y="62"/>
                </a:cubicBezTo>
                <a:cubicBezTo>
                  <a:pt x="21" y="62"/>
                  <a:pt x="23" y="60"/>
                  <a:pt x="22" y="60"/>
                </a:cubicBezTo>
                <a:cubicBezTo>
                  <a:pt x="22" y="59"/>
                  <a:pt x="22" y="58"/>
                  <a:pt x="23" y="57"/>
                </a:cubicBezTo>
                <a:cubicBezTo>
                  <a:pt x="23" y="56"/>
                  <a:pt x="23" y="56"/>
                  <a:pt x="23" y="56"/>
                </a:cubicBezTo>
                <a:cubicBezTo>
                  <a:pt x="23" y="55"/>
                  <a:pt x="24" y="55"/>
                  <a:pt x="24" y="55"/>
                </a:cubicBezTo>
                <a:cubicBezTo>
                  <a:pt x="24" y="54"/>
                  <a:pt x="24" y="54"/>
                  <a:pt x="25" y="54"/>
                </a:cubicBezTo>
                <a:cubicBezTo>
                  <a:pt x="24" y="54"/>
                  <a:pt x="24" y="53"/>
                  <a:pt x="24" y="53"/>
                </a:cubicBezTo>
                <a:cubicBezTo>
                  <a:pt x="26" y="49"/>
                  <a:pt x="28" y="46"/>
                  <a:pt x="30" y="43"/>
                </a:cubicBezTo>
                <a:cubicBezTo>
                  <a:pt x="30" y="43"/>
                  <a:pt x="30" y="43"/>
                  <a:pt x="31" y="43"/>
                </a:cubicBezTo>
                <a:cubicBezTo>
                  <a:pt x="31" y="40"/>
                  <a:pt x="33" y="38"/>
                  <a:pt x="35" y="36"/>
                </a:cubicBezTo>
                <a:cubicBezTo>
                  <a:pt x="35" y="35"/>
                  <a:pt x="34" y="35"/>
                  <a:pt x="35" y="35"/>
                </a:cubicBezTo>
                <a:cubicBezTo>
                  <a:pt x="35" y="35"/>
                  <a:pt x="36" y="35"/>
                  <a:pt x="36" y="35"/>
                </a:cubicBezTo>
                <a:cubicBezTo>
                  <a:pt x="36" y="34"/>
                  <a:pt x="36" y="35"/>
                  <a:pt x="35" y="34"/>
                </a:cubicBezTo>
                <a:cubicBezTo>
                  <a:pt x="36" y="34"/>
                  <a:pt x="36" y="33"/>
                  <a:pt x="37" y="34"/>
                </a:cubicBezTo>
                <a:cubicBezTo>
                  <a:pt x="37" y="33"/>
                  <a:pt x="37" y="33"/>
                  <a:pt x="36" y="33"/>
                </a:cubicBezTo>
                <a:cubicBezTo>
                  <a:pt x="37" y="32"/>
                  <a:pt x="37" y="32"/>
                  <a:pt x="37" y="32"/>
                </a:cubicBezTo>
                <a:cubicBezTo>
                  <a:pt x="38" y="32"/>
                  <a:pt x="38" y="31"/>
                  <a:pt x="38" y="31"/>
                </a:cubicBezTo>
                <a:cubicBezTo>
                  <a:pt x="38" y="31"/>
                  <a:pt x="38" y="31"/>
                  <a:pt x="38" y="31"/>
                </a:cubicBezTo>
                <a:cubicBezTo>
                  <a:pt x="39" y="30"/>
                  <a:pt x="40" y="30"/>
                  <a:pt x="41" y="29"/>
                </a:cubicBezTo>
                <a:cubicBezTo>
                  <a:pt x="41" y="30"/>
                  <a:pt x="41" y="30"/>
                  <a:pt x="41" y="31"/>
                </a:cubicBezTo>
                <a:cubicBezTo>
                  <a:pt x="42" y="31"/>
                  <a:pt x="42" y="31"/>
                  <a:pt x="41" y="30"/>
                </a:cubicBezTo>
                <a:cubicBezTo>
                  <a:pt x="42" y="30"/>
                  <a:pt x="43" y="30"/>
                  <a:pt x="43" y="31"/>
                </a:cubicBezTo>
                <a:cubicBezTo>
                  <a:pt x="44" y="30"/>
                  <a:pt x="44" y="30"/>
                  <a:pt x="45" y="29"/>
                </a:cubicBezTo>
                <a:cubicBezTo>
                  <a:pt x="46" y="29"/>
                  <a:pt x="46" y="29"/>
                  <a:pt x="46" y="28"/>
                </a:cubicBezTo>
                <a:cubicBezTo>
                  <a:pt x="47" y="28"/>
                  <a:pt x="47" y="28"/>
                  <a:pt x="48" y="28"/>
                </a:cubicBezTo>
                <a:cubicBezTo>
                  <a:pt x="48" y="28"/>
                  <a:pt x="48" y="27"/>
                  <a:pt x="48" y="27"/>
                </a:cubicBezTo>
                <a:cubicBezTo>
                  <a:pt x="49" y="27"/>
                  <a:pt x="50" y="27"/>
                  <a:pt x="51" y="26"/>
                </a:cubicBezTo>
                <a:cubicBezTo>
                  <a:pt x="51" y="27"/>
                  <a:pt x="51" y="27"/>
                  <a:pt x="53" y="26"/>
                </a:cubicBezTo>
                <a:cubicBezTo>
                  <a:pt x="53" y="25"/>
                  <a:pt x="50" y="27"/>
                  <a:pt x="52" y="26"/>
                </a:cubicBezTo>
                <a:cubicBezTo>
                  <a:pt x="52" y="26"/>
                  <a:pt x="53" y="26"/>
                  <a:pt x="53" y="25"/>
                </a:cubicBezTo>
                <a:cubicBezTo>
                  <a:pt x="54" y="25"/>
                  <a:pt x="54" y="25"/>
                  <a:pt x="55" y="25"/>
                </a:cubicBezTo>
                <a:cubicBezTo>
                  <a:pt x="55" y="25"/>
                  <a:pt x="55" y="25"/>
                  <a:pt x="56" y="25"/>
                </a:cubicBezTo>
                <a:cubicBezTo>
                  <a:pt x="57" y="24"/>
                  <a:pt x="57" y="24"/>
                  <a:pt x="57" y="24"/>
                </a:cubicBezTo>
                <a:cubicBezTo>
                  <a:pt x="57" y="24"/>
                  <a:pt x="58" y="24"/>
                  <a:pt x="58" y="24"/>
                </a:cubicBezTo>
                <a:cubicBezTo>
                  <a:pt x="58" y="24"/>
                  <a:pt x="58" y="24"/>
                  <a:pt x="58" y="24"/>
                </a:cubicBezTo>
                <a:cubicBezTo>
                  <a:pt x="61" y="24"/>
                  <a:pt x="61" y="24"/>
                  <a:pt x="61" y="24"/>
                </a:cubicBezTo>
                <a:cubicBezTo>
                  <a:pt x="62" y="24"/>
                  <a:pt x="64" y="24"/>
                  <a:pt x="65" y="25"/>
                </a:cubicBezTo>
                <a:cubicBezTo>
                  <a:pt x="65" y="25"/>
                  <a:pt x="65" y="24"/>
                  <a:pt x="65" y="24"/>
                </a:cubicBezTo>
                <a:cubicBezTo>
                  <a:pt x="66" y="24"/>
                  <a:pt x="66" y="24"/>
                  <a:pt x="67" y="25"/>
                </a:cubicBezTo>
                <a:cubicBezTo>
                  <a:pt x="67" y="25"/>
                  <a:pt x="68" y="25"/>
                  <a:pt x="69" y="25"/>
                </a:cubicBezTo>
                <a:cubicBezTo>
                  <a:pt x="69" y="25"/>
                  <a:pt x="70" y="25"/>
                  <a:pt x="71" y="26"/>
                </a:cubicBezTo>
                <a:cubicBezTo>
                  <a:pt x="71" y="26"/>
                  <a:pt x="72" y="26"/>
                  <a:pt x="72" y="26"/>
                </a:cubicBezTo>
                <a:cubicBezTo>
                  <a:pt x="73" y="26"/>
                  <a:pt x="73" y="26"/>
                  <a:pt x="73" y="26"/>
                </a:cubicBezTo>
                <a:cubicBezTo>
                  <a:pt x="74" y="27"/>
                  <a:pt x="74" y="27"/>
                  <a:pt x="74" y="27"/>
                </a:cubicBezTo>
                <a:cubicBezTo>
                  <a:pt x="74" y="27"/>
                  <a:pt x="74" y="27"/>
                  <a:pt x="74" y="27"/>
                </a:cubicBezTo>
                <a:cubicBezTo>
                  <a:pt x="74" y="27"/>
                  <a:pt x="75" y="27"/>
                  <a:pt x="75" y="27"/>
                </a:cubicBezTo>
                <a:cubicBezTo>
                  <a:pt x="75" y="27"/>
                  <a:pt x="75" y="28"/>
                  <a:pt x="75" y="28"/>
                </a:cubicBezTo>
                <a:cubicBezTo>
                  <a:pt x="75" y="28"/>
                  <a:pt x="76" y="28"/>
                  <a:pt x="76" y="28"/>
                </a:cubicBezTo>
                <a:cubicBezTo>
                  <a:pt x="76" y="28"/>
                  <a:pt x="76" y="28"/>
                  <a:pt x="77" y="28"/>
                </a:cubicBezTo>
                <a:cubicBezTo>
                  <a:pt x="77" y="29"/>
                  <a:pt x="77" y="29"/>
                  <a:pt x="78" y="29"/>
                </a:cubicBezTo>
                <a:cubicBezTo>
                  <a:pt x="78" y="29"/>
                  <a:pt x="78" y="29"/>
                  <a:pt x="77" y="28"/>
                </a:cubicBezTo>
                <a:cubicBezTo>
                  <a:pt x="77" y="28"/>
                  <a:pt x="77" y="28"/>
                  <a:pt x="78" y="28"/>
                </a:cubicBezTo>
                <a:cubicBezTo>
                  <a:pt x="78" y="29"/>
                  <a:pt x="78" y="29"/>
                  <a:pt x="78" y="29"/>
                </a:cubicBezTo>
                <a:cubicBezTo>
                  <a:pt x="79" y="29"/>
                  <a:pt x="79" y="29"/>
                  <a:pt x="79" y="29"/>
                </a:cubicBezTo>
                <a:cubicBezTo>
                  <a:pt x="79" y="29"/>
                  <a:pt x="79" y="29"/>
                  <a:pt x="79" y="29"/>
                </a:cubicBezTo>
                <a:cubicBezTo>
                  <a:pt x="77" y="28"/>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30"/>
                </a:cubicBezTo>
                <a:cubicBezTo>
                  <a:pt x="78" y="29"/>
                  <a:pt x="78" y="29"/>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9" y="30"/>
                  <a:pt x="78" y="30"/>
                </a:cubicBezTo>
                <a:cubicBezTo>
                  <a:pt x="78" y="30"/>
                  <a:pt x="78" y="30"/>
                  <a:pt x="78" y="31"/>
                </a:cubicBezTo>
                <a:cubicBezTo>
                  <a:pt x="78" y="31"/>
                  <a:pt x="79" y="30"/>
                  <a:pt x="78" y="31"/>
                </a:cubicBezTo>
                <a:cubicBezTo>
                  <a:pt x="77" y="31"/>
                  <a:pt x="78" y="30"/>
                  <a:pt x="78" y="31"/>
                </a:cubicBezTo>
                <a:cubicBezTo>
                  <a:pt x="78" y="31"/>
                  <a:pt x="78" y="31"/>
                  <a:pt x="78" y="31"/>
                </a:cubicBezTo>
                <a:cubicBezTo>
                  <a:pt x="78" y="31"/>
                  <a:pt x="77" y="31"/>
                  <a:pt x="77" y="31"/>
                </a:cubicBezTo>
                <a:cubicBezTo>
                  <a:pt x="77" y="31"/>
                  <a:pt x="77" y="31"/>
                  <a:pt x="77" y="31"/>
                </a:cubicBezTo>
                <a:cubicBezTo>
                  <a:pt x="77" y="31"/>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1"/>
                  <a:pt x="77" y="31"/>
                </a:cubicBezTo>
                <a:cubicBezTo>
                  <a:pt x="77" y="31"/>
                  <a:pt x="77" y="31"/>
                  <a:pt x="77" y="31"/>
                </a:cubicBezTo>
                <a:cubicBezTo>
                  <a:pt x="76" y="31"/>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7" y="30"/>
                  <a:pt x="77" y="30"/>
                </a:cubicBezTo>
                <a:cubicBezTo>
                  <a:pt x="77" y="30"/>
                  <a:pt x="77" y="30"/>
                  <a:pt x="77" y="30"/>
                </a:cubicBezTo>
                <a:cubicBezTo>
                  <a:pt x="78" y="30"/>
                  <a:pt x="78" y="30"/>
                  <a:pt x="78" y="30"/>
                </a:cubicBezTo>
                <a:cubicBezTo>
                  <a:pt x="79" y="30"/>
                  <a:pt x="79" y="30"/>
                  <a:pt x="78" y="30"/>
                </a:cubicBezTo>
                <a:cubicBezTo>
                  <a:pt x="78" y="30"/>
                  <a:pt x="78" y="30"/>
                  <a:pt x="78" y="30"/>
                </a:cubicBezTo>
                <a:cubicBezTo>
                  <a:pt x="78" y="30"/>
                  <a:pt x="78" y="30"/>
                  <a:pt x="78" y="30"/>
                </a:cubicBezTo>
                <a:cubicBezTo>
                  <a:pt x="78" y="30"/>
                  <a:pt x="78" y="31"/>
                  <a:pt x="78" y="31"/>
                </a:cubicBezTo>
                <a:cubicBezTo>
                  <a:pt x="78" y="31"/>
                  <a:pt x="77" y="31"/>
                  <a:pt x="77" y="31"/>
                </a:cubicBezTo>
                <a:cubicBezTo>
                  <a:pt x="77" y="31"/>
                  <a:pt x="77" y="31"/>
                  <a:pt x="77" y="31"/>
                </a:cubicBezTo>
                <a:cubicBezTo>
                  <a:pt x="77" y="31"/>
                  <a:pt x="77" y="31"/>
                  <a:pt x="77" y="31"/>
                </a:cubicBezTo>
                <a:cubicBezTo>
                  <a:pt x="77" y="31"/>
                  <a:pt x="77" y="31"/>
                  <a:pt x="77" y="31"/>
                </a:cubicBezTo>
                <a:cubicBezTo>
                  <a:pt x="76" y="33"/>
                  <a:pt x="76" y="33"/>
                  <a:pt x="76" y="33"/>
                </a:cubicBezTo>
                <a:cubicBezTo>
                  <a:pt x="76" y="33"/>
                  <a:pt x="76" y="33"/>
                  <a:pt x="76" y="33"/>
                </a:cubicBezTo>
                <a:cubicBezTo>
                  <a:pt x="76" y="33"/>
                  <a:pt x="76" y="33"/>
                  <a:pt x="76" y="33"/>
                </a:cubicBezTo>
                <a:cubicBezTo>
                  <a:pt x="76" y="33"/>
                  <a:pt x="76" y="33"/>
                  <a:pt x="76" y="33"/>
                </a:cubicBezTo>
                <a:cubicBezTo>
                  <a:pt x="76" y="33"/>
                  <a:pt x="76" y="33"/>
                  <a:pt x="75" y="33"/>
                </a:cubicBezTo>
                <a:cubicBezTo>
                  <a:pt x="76" y="33"/>
                  <a:pt x="76" y="33"/>
                  <a:pt x="76" y="32"/>
                </a:cubicBezTo>
                <a:cubicBezTo>
                  <a:pt x="76" y="32"/>
                  <a:pt x="76" y="32"/>
                  <a:pt x="76" y="32"/>
                </a:cubicBezTo>
                <a:cubicBezTo>
                  <a:pt x="76" y="32"/>
                  <a:pt x="77" y="32"/>
                  <a:pt x="77" y="32"/>
                </a:cubicBezTo>
                <a:cubicBezTo>
                  <a:pt x="77" y="32"/>
                  <a:pt x="77" y="32"/>
                  <a:pt x="77" y="32"/>
                </a:cubicBezTo>
                <a:cubicBezTo>
                  <a:pt x="77" y="32"/>
                  <a:pt x="76" y="32"/>
                  <a:pt x="76" y="32"/>
                </a:cubicBezTo>
                <a:cubicBezTo>
                  <a:pt x="77" y="31"/>
                  <a:pt x="78" y="30"/>
                  <a:pt x="77" y="30"/>
                </a:cubicBezTo>
                <a:cubicBezTo>
                  <a:pt x="77" y="30"/>
                  <a:pt x="77" y="30"/>
                  <a:pt x="77" y="30"/>
                </a:cubicBezTo>
                <a:cubicBezTo>
                  <a:pt x="77" y="30"/>
                  <a:pt x="77" y="29"/>
                  <a:pt x="76" y="29"/>
                </a:cubicBezTo>
                <a:cubicBezTo>
                  <a:pt x="76" y="29"/>
                  <a:pt x="76" y="30"/>
                  <a:pt x="76" y="29"/>
                </a:cubicBezTo>
                <a:cubicBezTo>
                  <a:pt x="75" y="29"/>
                  <a:pt x="75" y="29"/>
                  <a:pt x="75" y="29"/>
                </a:cubicBezTo>
                <a:cubicBezTo>
                  <a:pt x="75" y="29"/>
                  <a:pt x="75" y="29"/>
                  <a:pt x="75" y="29"/>
                </a:cubicBezTo>
                <a:cubicBezTo>
                  <a:pt x="75" y="29"/>
                  <a:pt x="75" y="29"/>
                  <a:pt x="75" y="29"/>
                </a:cubicBezTo>
                <a:cubicBezTo>
                  <a:pt x="75" y="30"/>
                  <a:pt x="76" y="30"/>
                  <a:pt x="76" y="30"/>
                </a:cubicBezTo>
                <a:cubicBezTo>
                  <a:pt x="76" y="30"/>
                  <a:pt x="76" y="30"/>
                  <a:pt x="76" y="30"/>
                </a:cubicBezTo>
                <a:cubicBezTo>
                  <a:pt x="76" y="31"/>
                  <a:pt x="76" y="31"/>
                  <a:pt x="76" y="31"/>
                </a:cubicBezTo>
                <a:cubicBezTo>
                  <a:pt x="76" y="32"/>
                  <a:pt x="77" y="31"/>
                  <a:pt x="77" y="32"/>
                </a:cubicBezTo>
                <a:cubicBezTo>
                  <a:pt x="78" y="31"/>
                  <a:pt x="78" y="31"/>
                  <a:pt x="79" y="31"/>
                </a:cubicBezTo>
                <a:cubicBezTo>
                  <a:pt x="79" y="31"/>
                  <a:pt x="79" y="31"/>
                  <a:pt x="79" y="31"/>
                </a:cubicBezTo>
                <a:cubicBezTo>
                  <a:pt x="79" y="31"/>
                  <a:pt x="79" y="31"/>
                  <a:pt x="79" y="31"/>
                </a:cubicBezTo>
                <a:cubicBezTo>
                  <a:pt x="79" y="31"/>
                  <a:pt x="79" y="31"/>
                  <a:pt x="79" y="31"/>
                </a:cubicBezTo>
                <a:cubicBezTo>
                  <a:pt x="79" y="30"/>
                  <a:pt x="79" y="30"/>
                  <a:pt x="79" y="30"/>
                </a:cubicBezTo>
                <a:cubicBezTo>
                  <a:pt x="79" y="30"/>
                  <a:pt x="79" y="30"/>
                  <a:pt x="79" y="30"/>
                </a:cubicBezTo>
                <a:cubicBezTo>
                  <a:pt x="79" y="30"/>
                  <a:pt x="80" y="29"/>
                  <a:pt x="79" y="29"/>
                </a:cubicBezTo>
                <a:cubicBezTo>
                  <a:pt x="80" y="28"/>
                  <a:pt x="80" y="28"/>
                  <a:pt x="80" y="28"/>
                </a:cubicBezTo>
                <a:cubicBezTo>
                  <a:pt x="81" y="27"/>
                  <a:pt x="80" y="27"/>
                  <a:pt x="81" y="26"/>
                </a:cubicBezTo>
                <a:cubicBezTo>
                  <a:pt x="81" y="26"/>
                  <a:pt x="81" y="26"/>
                  <a:pt x="81" y="26"/>
                </a:cubicBezTo>
                <a:cubicBezTo>
                  <a:pt x="81" y="26"/>
                  <a:pt x="81" y="26"/>
                  <a:pt x="81" y="25"/>
                </a:cubicBezTo>
                <a:cubicBezTo>
                  <a:pt x="81" y="25"/>
                  <a:pt x="81" y="25"/>
                  <a:pt x="82" y="25"/>
                </a:cubicBezTo>
                <a:cubicBezTo>
                  <a:pt x="82" y="25"/>
                  <a:pt x="82" y="25"/>
                  <a:pt x="82" y="24"/>
                </a:cubicBezTo>
                <a:cubicBezTo>
                  <a:pt x="82" y="24"/>
                  <a:pt x="82" y="24"/>
                  <a:pt x="82" y="24"/>
                </a:cubicBezTo>
                <a:cubicBezTo>
                  <a:pt x="82" y="24"/>
                  <a:pt x="83" y="24"/>
                  <a:pt x="83" y="24"/>
                </a:cubicBezTo>
                <a:cubicBezTo>
                  <a:pt x="83" y="24"/>
                  <a:pt x="83" y="23"/>
                  <a:pt x="83" y="24"/>
                </a:cubicBezTo>
                <a:cubicBezTo>
                  <a:pt x="84" y="24"/>
                  <a:pt x="83" y="24"/>
                  <a:pt x="84" y="24"/>
                </a:cubicBezTo>
                <a:cubicBezTo>
                  <a:pt x="84" y="24"/>
                  <a:pt x="84" y="24"/>
                  <a:pt x="85" y="24"/>
                </a:cubicBezTo>
                <a:cubicBezTo>
                  <a:pt x="85" y="24"/>
                  <a:pt x="85" y="24"/>
                  <a:pt x="85" y="24"/>
                </a:cubicBezTo>
                <a:cubicBezTo>
                  <a:pt x="85" y="24"/>
                  <a:pt x="85" y="24"/>
                  <a:pt x="85" y="24"/>
                </a:cubicBezTo>
                <a:cubicBezTo>
                  <a:pt x="85" y="24"/>
                  <a:pt x="85" y="23"/>
                  <a:pt x="85" y="23"/>
                </a:cubicBezTo>
                <a:cubicBezTo>
                  <a:pt x="84" y="23"/>
                  <a:pt x="85" y="23"/>
                  <a:pt x="85" y="23"/>
                </a:cubicBezTo>
                <a:cubicBezTo>
                  <a:pt x="83" y="23"/>
                  <a:pt x="82" y="21"/>
                  <a:pt x="81" y="22"/>
                </a:cubicBezTo>
                <a:cubicBezTo>
                  <a:pt x="79" y="21"/>
                  <a:pt x="79" y="21"/>
                  <a:pt x="79" y="21"/>
                </a:cubicBezTo>
                <a:cubicBezTo>
                  <a:pt x="80" y="20"/>
                  <a:pt x="80" y="20"/>
                  <a:pt x="81" y="19"/>
                </a:cubicBezTo>
                <a:cubicBezTo>
                  <a:pt x="80" y="19"/>
                  <a:pt x="80" y="18"/>
                  <a:pt x="81" y="18"/>
                </a:cubicBezTo>
                <a:cubicBezTo>
                  <a:pt x="81" y="18"/>
                  <a:pt x="81" y="18"/>
                  <a:pt x="81" y="17"/>
                </a:cubicBezTo>
                <a:cubicBezTo>
                  <a:pt x="80" y="17"/>
                  <a:pt x="80" y="17"/>
                  <a:pt x="80" y="17"/>
                </a:cubicBezTo>
                <a:cubicBezTo>
                  <a:pt x="80" y="16"/>
                  <a:pt x="81" y="16"/>
                  <a:pt x="81" y="16"/>
                </a:cubicBezTo>
                <a:cubicBezTo>
                  <a:pt x="79" y="15"/>
                  <a:pt x="79" y="15"/>
                  <a:pt x="78" y="14"/>
                </a:cubicBezTo>
                <a:cubicBezTo>
                  <a:pt x="78" y="14"/>
                  <a:pt x="78" y="14"/>
                  <a:pt x="78" y="14"/>
                </a:cubicBezTo>
                <a:cubicBezTo>
                  <a:pt x="78" y="14"/>
                  <a:pt x="78" y="14"/>
                  <a:pt x="78" y="14"/>
                </a:cubicBezTo>
                <a:cubicBezTo>
                  <a:pt x="78" y="14"/>
                  <a:pt x="78" y="14"/>
                  <a:pt x="78" y="14"/>
                </a:cubicBezTo>
                <a:cubicBezTo>
                  <a:pt x="78" y="15"/>
                  <a:pt x="78" y="15"/>
                  <a:pt x="78" y="15"/>
                </a:cubicBezTo>
                <a:cubicBezTo>
                  <a:pt x="78" y="15"/>
                  <a:pt x="78" y="15"/>
                  <a:pt x="78" y="15"/>
                </a:cubicBezTo>
                <a:cubicBezTo>
                  <a:pt x="78" y="15"/>
                  <a:pt x="78" y="15"/>
                  <a:pt x="78" y="15"/>
                </a:cubicBezTo>
                <a:cubicBezTo>
                  <a:pt x="78" y="14"/>
                  <a:pt x="78" y="14"/>
                  <a:pt x="78" y="14"/>
                </a:cubicBezTo>
                <a:cubicBezTo>
                  <a:pt x="78" y="14"/>
                  <a:pt x="78" y="15"/>
                  <a:pt x="78" y="15"/>
                </a:cubicBezTo>
                <a:cubicBezTo>
                  <a:pt x="78" y="15"/>
                  <a:pt x="78" y="15"/>
                  <a:pt x="79" y="15"/>
                </a:cubicBezTo>
                <a:cubicBezTo>
                  <a:pt x="79" y="16"/>
                  <a:pt x="79" y="15"/>
                  <a:pt x="79" y="15"/>
                </a:cubicBezTo>
                <a:cubicBezTo>
                  <a:pt x="80" y="16"/>
                  <a:pt x="80" y="16"/>
                  <a:pt x="80" y="16"/>
                </a:cubicBezTo>
                <a:cubicBezTo>
                  <a:pt x="80" y="16"/>
                  <a:pt x="80" y="16"/>
                  <a:pt x="80" y="16"/>
                </a:cubicBezTo>
                <a:cubicBezTo>
                  <a:pt x="81" y="17"/>
                  <a:pt x="81" y="18"/>
                  <a:pt x="82" y="17"/>
                </a:cubicBezTo>
                <a:cubicBezTo>
                  <a:pt x="82" y="17"/>
                  <a:pt x="80" y="17"/>
                  <a:pt x="81" y="16"/>
                </a:cubicBezTo>
                <a:cubicBezTo>
                  <a:pt x="84" y="19"/>
                  <a:pt x="84" y="19"/>
                  <a:pt x="84" y="19"/>
                </a:cubicBezTo>
                <a:cubicBezTo>
                  <a:pt x="85" y="19"/>
                  <a:pt x="86" y="19"/>
                  <a:pt x="86" y="20"/>
                </a:cubicBezTo>
                <a:cubicBezTo>
                  <a:pt x="87" y="20"/>
                  <a:pt x="87" y="21"/>
                  <a:pt x="88" y="22"/>
                </a:cubicBezTo>
                <a:cubicBezTo>
                  <a:pt x="88" y="22"/>
                  <a:pt x="88" y="22"/>
                  <a:pt x="89" y="22"/>
                </a:cubicBezTo>
                <a:cubicBezTo>
                  <a:pt x="89" y="22"/>
                  <a:pt x="89" y="21"/>
                  <a:pt x="90" y="21"/>
                </a:cubicBezTo>
                <a:cubicBezTo>
                  <a:pt x="91" y="22"/>
                  <a:pt x="91" y="22"/>
                  <a:pt x="92" y="24"/>
                </a:cubicBezTo>
                <a:cubicBezTo>
                  <a:pt x="92" y="24"/>
                  <a:pt x="92" y="24"/>
                  <a:pt x="92" y="23"/>
                </a:cubicBezTo>
                <a:cubicBezTo>
                  <a:pt x="92" y="23"/>
                  <a:pt x="91" y="23"/>
                  <a:pt x="91" y="22"/>
                </a:cubicBezTo>
                <a:cubicBezTo>
                  <a:pt x="91" y="21"/>
                  <a:pt x="92" y="23"/>
                  <a:pt x="92" y="23"/>
                </a:cubicBezTo>
                <a:cubicBezTo>
                  <a:pt x="92" y="24"/>
                  <a:pt x="93" y="26"/>
                  <a:pt x="93" y="28"/>
                </a:cubicBezTo>
                <a:cubicBezTo>
                  <a:pt x="93" y="28"/>
                  <a:pt x="93" y="29"/>
                  <a:pt x="93" y="30"/>
                </a:cubicBezTo>
                <a:cubicBezTo>
                  <a:pt x="93" y="30"/>
                  <a:pt x="93" y="31"/>
                  <a:pt x="93" y="31"/>
                </a:cubicBezTo>
                <a:cubicBezTo>
                  <a:pt x="93" y="31"/>
                  <a:pt x="93" y="31"/>
                  <a:pt x="93" y="32"/>
                </a:cubicBezTo>
                <a:cubicBezTo>
                  <a:pt x="93" y="32"/>
                  <a:pt x="93" y="32"/>
                  <a:pt x="93" y="32"/>
                </a:cubicBezTo>
                <a:cubicBezTo>
                  <a:pt x="93" y="33"/>
                  <a:pt x="93" y="33"/>
                  <a:pt x="93" y="33"/>
                </a:cubicBezTo>
                <a:cubicBezTo>
                  <a:pt x="93" y="33"/>
                  <a:pt x="93" y="32"/>
                  <a:pt x="93" y="32"/>
                </a:cubicBezTo>
                <a:cubicBezTo>
                  <a:pt x="93" y="32"/>
                  <a:pt x="93" y="33"/>
                  <a:pt x="92" y="33"/>
                </a:cubicBezTo>
                <a:cubicBezTo>
                  <a:pt x="92" y="33"/>
                  <a:pt x="92" y="33"/>
                  <a:pt x="92" y="34"/>
                </a:cubicBezTo>
                <a:cubicBezTo>
                  <a:pt x="92" y="34"/>
                  <a:pt x="93" y="34"/>
                  <a:pt x="93" y="34"/>
                </a:cubicBezTo>
                <a:cubicBezTo>
                  <a:pt x="93" y="35"/>
                  <a:pt x="92" y="36"/>
                  <a:pt x="92" y="36"/>
                </a:cubicBezTo>
                <a:cubicBezTo>
                  <a:pt x="92" y="37"/>
                  <a:pt x="92" y="37"/>
                  <a:pt x="92" y="37"/>
                </a:cubicBezTo>
                <a:cubicBezTo>
                  <a:pt x="91" y="38"/>
                  <a:pt x="91" y="38"/>
                  <a:pt x="91" y="39"/>
                </a:cubicBezTo>
                <a:cubicBezTo>
                  <a:pt x="91" y="39"/>
                  <a:pt x="90" y="39"/>
                  <a:pt x="90" y="40"/>
                </a:cubicBezTo>
                <a:cubicBezTo>
                  <a:pt x="91" y="38"/>
                  <a:pt x="89" y="41"/>
                  <a:pt x="89" y="41"/>
                </a:cubicBezTo>
                <a:cubicBezTo>
                  <a:pt x="88" y="43"/>
                  <a:pt x="86" y="44"/>
                  <a:pt x="84" y="45"/>
                </a:cubicBezTo>
                <a:cubicBezTo>
                  <a:pt x="83" y="46"/>
                  <a:pt x="82" y="46"/>
                  <a:pt x="80" y="47"/>
                </a:cubicBezTo>
                <a:cubicBezTo>
                  <a:pt x="79" y="47"/>
                  <a:pt x="77" y="47"/>
                  <a:pt x="76" y="47"/>
                </a:cubicBezTo>
                <a:cubicBezTo>
                  <a:pt x="74" y="47"/>
                  <a:pt x="73" y="46"/>
                  <a:pt x="72" y="46"/>
                </a:cubicBezTo>
                <a:cubicBezTo>
                  <a:pt x="71" y="46"/>
                  <a:pt x="71" y="45"/>
                  <a:pt x="70" y="45"/>
                </a:cubicBezTo>
                <a:cubicBezTo>
                  <a:pt x="70" y="45"/>
                  <a:pt x="70" y="45"/>
                  <a:pt x="70" y="45"/>
                </a:cubicBezTo>
                <a:cubicBezTo>
                  <a:pt x="69" y="45"/>
                  <a:pt x="69" y="45"/>
                  <a:pt x="69" y="45"/>
                </a:cubicBezTo>
                <a:cubicBezTo>
                  <a:pt x="69" y="45"/>
                  <a:pt x="69" y="45"/>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8" y="44"/>
                  <a:pt x="68" y="44"/>
                  <a:pt x="68" y="44"/>
                </a:cubicBezTo>
                <a:cubicBezTo>
                  <a:pt x="67" y="43"/>
                  <a:pt x="67" y="43"/>
                  <a:pt x="67" y="43"/>
                </a:cubicBezTo>
                <a:cubicBezTo>
                  <a:pt x="67" y="42"/>
                  <a:pt x="66" y="43"/>
                  <a:pt x="66" y="42"/>
                </a:cubicBezTo>
                <a:cubicBezTo>
                  <a:pt x="65" y="42"/>
                  <a:pt x="65" y="42"/>
                  <a:pt x="66" y="42"/>
                </a:cubicBezTo>
                <a:cubicBezTo>
                  <a:pt x="65" y="42"/>
                  <a:pt x="65" y="42"/>
                  <a:pt x="64" y="42"/>
                </a:cubicBezTo>
                <a:cubicBezTo>
                  <a:pt x="65" y="41"/>
                  <a:pt x="65" y="42"/>
                  <a:pt x="65" y="41"/>
                </a:cubicBezTo>
                <a:cubicBezTo>
                  <a:pt x="65" y="41"/>
                  <a:pt x="64" y="41"/>
                  <a:pt x="64" y="41"/>
                </a:cubicBezTo>
                <a:cubicBezTo>
                  <a:pt x="64" y="41"/>
                  <a:pt x="64" y="40"/>
                  <a:pt x="64" y="40"/>
                </a:cubicBezTo>
                <a:cubicBezTo>
                  <a:pt x="62" y="40"/>
                  <a:pt x="61" y="40"/>
                  <a:pt x="60" y="40"/>
                </a:cubicBezTo>
                <a:cubicBezTo>
                  <a:pt x="60" y="40"/>
                  <a:pt x="60" y="40"/>
                  <a:pt x="60" y="40"/>
                </a:cubicBezTo>
                <a:cubicBezTo>
                  <a:pt x="59" y="40"/>
                  <a:pt x="58" y="40"/>
                  <a:pt x="57" y="41"/>
                </a:cubicBezTo>
                <a:cubicBezTo>
                  <a:pt x="57" y="40"/>
                  <a:pt x="57" y="40"/>
                  <a:pt x="57" y="40"/>
                </a:cubicBezTo>
                <a:cubicBezTo>
                  <a:pt x="57" y="40"/>
                  <a:pt x="56" y="41"/>
                  <a:pt x="56" y="41"/>
                </a:cubicBezTo>
                <a:cubicBezTo>
                  <a:pt x="56" y="41"/>
                  <a:pt x="56" y="41"/>
                  <a:pt x="56" y="40"/>
                </a:cubicBezTo>
                <a:cubicBezTo>
                  <a:pt x="56" y="40"/>
                  <a:pt x="56" y="41"/>
                  <a:pt x="55" y="41"/>
                </a:cubicBezTo>
                <a:cubicBezTo>
                  <a:pt x="55" y="41"/>
                  <a:pt x="54" y="42"/>
                  <a:pt x="53" y="43"/>
                </a:cubicBezTo>
                <a:cubicBezTo>
                  <a:pt x="53" y="43"/>
                  <a:pt x="53" y="43"/>
                  <a:pt x="53" y="43"/>
                </a:cubicBezTo>
                <a:cubicBezTo>
                  <a:pt x="52" y="44"/>
                  <a:pt x="51" y="45"/>
                  <a:pt x="50" y="46"/>
                </a:cubicBezTo>
                <a:cubicBezTo>
                  <a:pt x="49" y="47"/>
                  <a:pt x="49" y="48"/>
                  <a:pt x="48" y="48"/>
                </a:cubicBezTo>
                <a:cubicBezTo>
                  <a:pt x="47" y="49"/>
                  <a:pt x="47" y="49"/>
                  <a:pt x="46" y="50"/>
                </a:cubicBezTo>
                <a:cubicBezTo>
                  <a:pt x="46" y="51"/>
                  <a:pt x="46" y="51"/>
                  <a:pt x="46" y="52"/>
                </a:cubicBezTo>
                <a:cubicBezTo>
                  <a:pt x="45" y="52"/>
                  <a:pt x="44" y="52"/>
                  <a:pt x="44" y="53"/>
                </a:cubicBezTo>
                <a:cubicBezTo>
                  <a:pt x="43" y="53"/>
                  <a:pt x="43" y="53"/>
                  <a:pt x="43" y="53"/>
                </a:cubicBezTo>
                <a:cubicBezTo>
                  <a:pt x="43" y="54"/>
                  <a:pt x="43" y="55"/>
                  <a:pt x="42" y="55"/>
                </a:cubicBezTo>
                <a:cubicBezTo>
                  <a:pt x="42" y="55"/>
                  <a:pt x="43" y="54"/>
                  <a:pt x="43" y="54"/>
                </a:cubicBezTo>
                <a:cubicBezTo>
                  <a:pt x="43" y="54"/>
                  <a:pt x="42" y="53"/>
                  <a:pt x="43" y="53"/>
                </a:cubicBezTo>
                <a:cubicBezTo>
                  <a:pt x="43" y="53"/>
                  <a:pt x="42" y="53"/>
                  <a:pt x="42" y="53"/>
                </a:cubicBezTo>
                <a:cubicBezTo>
                  <a:pt x="42" y="52"/>
                  <a:pt x="41" y="52"/>
                  <a:pt x="41" y="52"/>
                </a:cubicBezTo>
                <a:cubicBezTo>
                  <a:pt x="41" y="51"/>
                  <a:pt x="42" y="50"/>
                  <a:pt x="43" y="49"/>
                </a:cubicBezTo>
                <a:cubicBezTo>
                  <a:pt x="43" y="48"/>
                  <a:pt x="43" y="48"/>
                  <a:pt x="44" y="48"/>
                </a:cubicBezTo>
                <a:cubicBezTo>
                  <a:pt x="44" y="48"/>
                  <a:pt x="44" y="48"/>
                  <a:pt x="44" y="47"/>
                </a:cubicBezTo>
                <a:cubicBezTo>
                  <a:pt x="44" y="47"/>
                  <a:pt x="43" y="47"/>
                  <a:pt x="43" y="48"/>
                </a:cubicBezTo>
                <a:cubicBezTo>
                  <a:pt x="43" y="47"/>
                  <a:pt x="44" y="46"/>
                  <a:pt x="45" y="46"/>
                </a:cubicBezTo>
                <a:cubicBezTo>
                  <a:pt x="45" y="46"/>
                  <a:pt x="45" y="46"/>
                  <a:pt x="46" y="46"/>
                </a:cubicBezTo>
                <a:cubicBezTo>
                  <a:pt x="46" y="46"/>
                  <a:pt x="46" y="45"/>
                  <a:pt x="46" y="45"/>
                </a:cubicBezTo>
                <a:cubicBezTo>
                  <a:pt x="46" y="45"/>
                  <a:pt x="46" y="45"/>
                  <a:pt x="46" y="45"/>
                </a:cubicBezTo>
                <a:cubicBezTo>
                  <a:pt x="46" y="44"/>
                  <a:pt x="45" y="46"/>
                  <a:pt x="45" y="46"/>
                </a:cubicBezTo>
                <a:cubicBezTo>
                  <a:pt x="45" y="45"/>
                  <a:pt x="46" y="44"/>
                  <a:pt x="47" y="44"/>
                </a:cubicBezTo>
                <a:cubicBezTo>
                  <a:pt x="47" y="43"/>
                  <a:pt x="46" y="43"/>
                  <a:pt x="46" y="43"/>
                </a:cubicBezTo>
                <a:cubicBezTo>
                  <a:pt x="46" y="43"/>
                  <a:pt x="46" y="44"/>
                  <a:pt x="45" y="44"/>
                </a:cubicBezTo>
                <a:cubicBezTo>
                  <a:pt x="45" y="44"/>
                  <a:pt x="45" y="43"/>
                  <a:pt x="45" y="43"/>
                </a:cubicBezTo>
                <a:cubicBezTo>
                  <a:pt x="45" y="43"/>
                  <a:pt x="44" y="43"/>
                  <a:pt x="44" y="43"/>
                </a:cubicBezTo>
                <a:cubicBezTo>
                  <a:pt x="44" y="44"/>
                  <a:pt x="45" y="43"/>
                  <a:pt x="45" y="44"/>
                </a:cubicBezTo>
                <a:cubicBezTo>
                  <a:pt x="44" y="44"/>
                  <a:pt x="45" y="44"/>
                  <a:pt x="45" y="44"/>
                </a:cubicBezTo>
                <a:cubicBezTo>
                  <a:pt x="45" y="45"/>
                  <a:pt x="44" y="45"/>
                  <a:pt x="44" y="45"/>
                </a:cubicBezTo>
                <a:cubicBezTo>
                  <a:pt x="44" y="45"/>
                  <a:pt x="44" y="45"/>
                  <a:pt x="44" y="45"/>
                </a:cubicBezTo>
                <a:cubicBezTo>
                  <a:pt x="43" y="44"/>
                  <a:pt x="44" y="46"/>
                  <a:pt x="44" y="46"/>
                </a:cubicBezTo>
                <a:cubicBezTo>
                  <a:pt x="43" y="47"/>
                  <a:pt x="42" y="47"/>
                  <a:pt x="42" y="47"/>
                </a:cubicBezTo>
                <a:cubicBezTo>
                  <a:pt x="42" y="47"/>
                  <a:pt x="43" y="47"/>
                  <a:pt x="42" y="48"/>
                </a:cubicBezTo>
                <a:cubicBezTo>
                  <a:pt x="42" y="48"/>
                  <a:pt x="41" y="48"/>
                  <a:pt x="41" y="48"/>
                </a:cubicBezTo>
                <a:cubicBezTo>
                  <a:pt x="41" y="48"/>
                  <a:pt x="41" y="49"/>
                  <a:pt x="41" y="49"/>
                </a:cubicBezTo>
                <a:cubicBezTo>
                  <a:pt x="40" y="51"/>
                  <a:pt x="38" y="53"/>
                  <a:pt x="37" y="55"/>
                </a:cubicBezTo>
                <a:cubicBezTo>
                  <a:pt x="36" y="56"/>
                  <a:pt x="37" y="56"/>
                  <a:pt x="37" y="56"/>
                </a:cubicBezTo>
                <a:cubicBezTo>
                  <a:pt x="37" y="56"/>
                  <a:pt x="37" y="56"/>
                  <a:pt x="37" y="56"/>
                </a:cubicBezTo>
                <a:cubicBezTo>
                  <a:pt x="38" y="57"/>
                  <a:pt x="39" y="56"/>
                  <a:pt x="39" y="56"/>
                </a:cubicBezTo>
                <a:cubicBezTo>
                  <a:pt x="39" y="57"/>
                  <a:pt x="39" y="57"/>
                  <a:pt x="39" y="57"/>
                </a:cubicBezTo>
                <a:cubicBezTo>
                  <a:pt x="39" y="57"/>
                  <a:pt x="39" y="57"/>
                  <a:pt x="39" y="57"/>
                </a:cubicBezTo>
                <a:cubicBezTo>
                  <a:pt x="38" y="56"/>
                  <a:pt x="38" y="56"/>
                  <a:pt x="37" y="57"/>
                </a:cubicBezTo>
                <a:cubicBezTo>
                  <a:pt x="38" y="57"/>
                  <a:pt x="38" y="56"/>
                  <a:pt x="38" y="57"/>
                </a:cubicBezTo>
                <a:cubicBezTo>
                  <a:pt x="38" y="58"/>
                  <a:pt x="37" y="58"/>
                  <a:pt x="38" y="59"/>
                </a:cubicBezTo>
                <a:cubicBezTo>
                  <a:pt x="38" y="59"/>
                  <a:pt x="38" y="58"/>
                  <a:pt x="38" y="58"/>
                </a:cubicBezTo>
                <a:cubicBezTo>
                  <a:pt x="39" y="57"/>
                  <a:pt x="39" y="57"/>
                  <a:pt x="40" y="57"/>
                </a:cubicBezTo>
                <a:cubicBezTo>
                  <a:pt x="40" y="57"/>
                  <a:pt x="40" y="58"/>
                  <a:pt x="41" y="57"/>
                </a:cubicBezTo>
                <a:cubicBezTo>
                  <a:pt x="41" y="58"/>
                  <a:pt x="41" y="59"/>
                  <a:pt x="41" y="59"/>
                </a:cubicBezTo>
                <a:cubicBezTo>
                  <a:pt x="41" y="60"/>
                  <a:pt x="40" y="60"/>
                  <a:pt x="40" y="60"/>
                </a:cubicBezTo>
                <a:cubicBezTo>
                  <a:pt x="39" y="60"/>
                  <a:pt x="40" y="61"/>
                  <a:pt x="39" y="62"/>
                </a:cubicBezTo>
                <a:cubicBezTo>
                  <a:pt x="39" y="62"/>
                  <a:pt x="39" y="62"/>
                  <a:pt x="39" y="62"/>
                </a:cubicBezTo>
                <a:cubicBezTo>
                  <a:pt x="39" y="63"/>
                  <a:pt x="38" y="63"/>
                  <a:pt x="38" y="64"/>
                </a:cubicBezTo>
                <a:cubicBezTo>
                  <a:pt x="37" y="65"/>
                  <a:pt x="36" y="67"/>
                  <a:pt x="36" y="69"/>
                </a:cubicBezTo>
                <a:cubicBezTo>
                  <a:pt x="36" y="69"/>
                  <a:pt x="35" y="70"/>
                  <a:pt x="36" y="70"/>
                </a:cubicBezTo>
                <a:cubicBezTo>
                  <a:pt x="36" y="71"/>
                  <a:pt x="35" y="70"/>
                  <a:pt x="35" y="71"/>
                </a:cubicBezTo>
                <a:cubicBezTo>
                  <a:pt x="35" y="71"/>
                  <a:pt x="35" y="71"/>
                  <a:pt x="35" y="71"/>
                </a:cubicBezTo>
                <a:cubicBezTo>
                  <a:pt x="35" y="72"/>
                  <a:pt x="35" y="71"/>
                  <a:pt x="34" y="72"/>
                </a:cubicBezTo>
                <a:cubicBezTo>
                  <a:pt x="34" y="73"/>
                  <a:pt x="35" y="73"/>
                  <a:pt x="34" y="74"/>
                </a:cubicBezTo>
                <a:cubicBezTo>
                  <a:pt x="34" y="74"/>
                  <a:pt x="34" y="74"/>
                  <a:pt x="34" y="74"/>
                </a:cubicBezTo>
                <a:cubicBezTo>
                  <a:pt x="34" y="74"/>
                  <a:pt x="33" y="75"/>
                  <a:pt x="33" y="77"/>
                </a:cubicBezTo>
                <a:cubicBezTo>
                  <a:pt x="33" y="77"/>
                  <a:pt x="33" y="77"/>
                  <a:pt x="34" y="77"/>
                </a:cubicBezTo>
                <a:cubicBezTo>
                  <a:pt x="33" y="78"/>
                  <a:pt x="33" y="78"/>
                  <a:pt x="33" y="79"/>
                </a:cubicBezTo>
                <a:cubicBezTo>
                  <a:pt x="33" y="80"/>
                  <a:pt x="33" y="81"/>
                  <a:pt x="32" y="83"/>
                </a:cubicBezTo>
                <a:cubicBezTo>
                  <a:pt x="32" y="84"/>
                  <a:pt x="32" y="85"/>
                  <a:pt x="32" y="86"/>
                </a:cubicBezTo>
                <a:cubicBezTo>
                  <a:pt x="32" y="87"/>
                  <a:pt x="32" y="88"/>
                  <a:pt x="32" y="89"/>
                </a:cubicBezTo>
                <a:cubicBezTo>
                  <a:pt x="32" y="90"/>
                  <a:pt x="32" y="90"/>
                  <a:pt x="32" y="91"/>
                </a:cubicBezTo>
                <a:cubicBezTo>
                  <a:pt x="32" y="92"/>
                  <a:pt x="31" y="94"/>
                  <a:pt x="32" y="95"/>
                </a:cubicBezTo>
                <a:cubicBezTo>
                  <a:pt x="32" y="94"/>
                  <a:pt x="32" y="94"/>
                  <a:pt x="32" y="95"/>
                </a:cubicBezTo>
                <a:cubicBezTo>
                  <a:pt x="32" y="95"/>
                  <a:pt x="32" y="96"/>
                  <a:pt x="32" y="97"/>
                </a:cubicBezTo>
                <a:cubicBezTo>
                  <a:pt x="32" y="99"/>
                  <a:pt x="32" y="100"/>
                  <a:pt x="32" y="101"/>
                </a:cubicBezTo>
                <a:cubicBezTo>
                  <a:pt x="32" y="102"/>
                  <a:pt x="32" y="102"/>
                  <a:pt x="32" y="102"/>
                </a:cubicBezTo>
                <a:cubicBezTo>
                  <a:pt x="32" y="102"/>
                  <a:pt x="33" y="103"/>
                  <a:pt x="33" y="103"/>
                </a:cubicBezTo>
                <a:cubicBezTo>
                  <a:pt x="33" y="104"/>
                  <a:pt x="32" y="104"/>
                  <a:pt x="33" y="105"/>
                </a:cubicBezTo>
                <a:cubicBezTo>
                  <a:pt x="33" y="105"/>
                  <a:pt x="33" y="105"/>
                  <a:pt x="33" y="106"/>
                </a:cubicBezTo>
                <a:cubicBezTo>
                  <a:pt x="33" y="107"/>
                  <a:pt x="33" y="107"/>
                  <a:pt x="33" y="107"/>
                </a:cubicBezTo>
                <a:cubicBezTo>
                  <a:pt x="33" y="107"/>
                  <a:pt x="33" y="108"/>
                  <a:pt x="34" y="108"/>
                </a:cubicBezTo>
                <a:cubicBezTo>
                  <a:pt x="34" y="108"/>
                  <a:pt x="33" y="108"/>
                  <a:pt x="34" y="109"/>
                </a:cubicBezTo>
                <a:cubicBezTo>
                  <a:pt x="34" y="109"/>
                  <a:pt x="34" y="110"/>
                  <a:pt x="34" y="110"/>
                </a:cubicBezTo>
                <a:cubicBezTo>
                  <a:pt x="34" y="110"/>
                  <a:pt x="34" y="111"/>
                  <a:pt x="35" y="112"/>
                </a:cubicBezTo>
                <a:cubicBezTo>
                  <a:pt x="35" y="112"/>
                  <a:pt x="35" y="113"/>
                  <a:pt x="35" y="113"/>
                </a:cubicBezTo>
                <a:cubicBezTo>
                  <a:pt x="35" y="114"/>
                  <a:pt x="36" y="113"/>
                  <a:pt x="36" y="114"/>
                </a:cubicBezTo>
                <a:cubicBezTo>
                  <a:pt x="35" y="114"/>
                  <a:pt x="35" y="114"/>
                  <a:pt x="35" y="114"/>
                </a:cubicBezTo>
                <a:cubicBezTo>
                  <a:pt x="35" y="114"/>
                  <a:pt x="35" y="114"/>
                  <a:pt x="35" y="115"/>
                </a:cubicBezTo>
                <a:cubicBezTo>
                  <a:pt x="36" y="115"/>
                  <a:pt x="36" y="114"/>
                  <a:pt x="36" y="114"/>
                </a:cubicBezTo>
                <a:cubicBezTo>
                  <a:pt x="36" y="114"/>
                  <a:pt x="36" y="115"/>
                  <a:pt x="36" y="115"/>
                </a:cubicBezTo>
                <a:cubicBezTo>
                  <a:pt x="36" y="115"/>
                  <a:pt x="36" y="115"/>
                  <a:pt x="36" y="116"/>
                </a:cubicBezTo>
                <a:cubicBezTo>
                  <a:pt x="36" y="116"/>
                  <a:pt x="37" y="117"/>
                  <a:pt x="37" y="117"/>
                </a:cubicBezTo>
                <a:cubicBezTo>
                  <a:pt x="37" y="117"/>
                  <a:pt x="37" y="118"/>
                  <a:pt x="37" y="118"/>
                </a:cubicBezTo>
                <a:cubicBezTo>
                  <a:pt x="38" y="119"/>
                  <a:pt x="39" y="121"/>
                  <a:pt x="39" y="121"/>
                </a:cubicBezTo>
                <a:cubicBezTo>
                  <a:pt x="39" y="122"/>
                  <a:pt x="40" y="122"/>
                  <a:pt x="40" y="123"/>
                </a:cubicBezTo>
                <a:cubicBezTo>
                  <a:pt x="40" y="123"/>
                  <a:pt x="40" y="123"/>
                  <a:pt x="40" y="123"/>
                </a:cubicBezTo>
                <a:cubicBezTo>
                  <a:pt x="40" y="124"/>
                  <a:pt x="41" y="124"/>
                  <a:pt x="41" y="124"/>
                </a:cubicBezTo>
                <a:cubicBezTo>
                  <a:pt x="41" y="125"/>
                  <a:pt x="41" y="125"/>
                  <a:pt x="41" y="125"/>
                </a:cubicBezTo>
                <a:cubicBezTo>
                  <a:pt x="42" y="126"/>
                  <a:pt x="42" y="126"/>
                  <a:pt x="42" y="126"/>
                </a:cubicBezTo>
                <a:cubicBezTo>
                  <a:pt x="42" y="126"/>
                  <a:pt x="43" y="126"/>
                  <a:pt x="43" y="127"/>
                </a:cubicBezTo>
                <a:cubicBezTo>
                  <a:pt x="43" y="127"/>
                  <a:pt x="43" y="127"/>
                  <a:pt x="43" y="127"/>
                </a:cubicBezTo>
                <a:cubicBezTo>
                  <a:pt x="43" y="127"/>
                  <a:pt x="43" y="127"/>
                  <a:pt x="43" y="127"/>
                </a:cubicBezTo>
                <a:cubicBezTo>
                  <a:pt x="44" y="128"/>
                  <a:pt x="44" y="128"/>
                  <a:pt x="44" y="128"/>
                </a:cubicBezTo>
                <a:cubicBezTo>
                  <a:pt x="44" y="129"/>
                  <a:pt x="46" y="129"/>
                  <a:pt x="46" y="130"/>
                </a:cubicBezTo>
                <a:cubicBezTo>
                  <a:pt x="46" y="130"/>
                  <a:pt x="47" y="130"/>
                  <a:pt x="48" y="130"/>
                </a:cubicBezTo>
                <a:cubicBezTo>
                  <a:pt x="48" y="130"/>
                  <a:pt x="48" y="131"/>
                  <a:pt x="49" y="131"/>
                </a:cubicBezTo>
                <a:cubicBezTo>
                  <a:pt x="49" y="131"/>
                  <a:pt x="50" y="131"/>
                  <a:pt x="51" y="131"/>
                </a:cubicBezTo>
                <a:cubicBezTo>
                  <a:pt x="51" y="131"/>
                  <a:pt x="51" y="131"/>
                  <a:pt x="52" y="131"/>
                </a:cubicBezTo>
                <a:cubicBezTo>
                  <a:pt x="52" y="131"/>
                  <a:pt x="52" y="131"/>
                  <a:pt x="53" y="131"/>
                </a:cubicBezTo>
                <a:cubicBezTo>
                  <a:pt x="53" y="131"/>
                  <a:pt x="53" y="132"/>
                  <a:pt x="53" y="131"/>
                </a:cubicBezTo>
                <a:cubicBezTo>
                  <a:pt x="53" y="131"/>
                  <a:pt x="53" y="131"/>
                  <a:pt x="53" y="131"/>
                </a:cubicBezTo>
                <a:cubicBezTo>
                  <a:pt x="53" y="131"/>
                  <a:pt x="53" y="131"/>
                  <a:pt x="54" y="131"/>
                </a:cubicBezTo>
                <a:cubicBezTo>
                  <a:pt x="54" y="131"/>
                  <a:pt x="55" y="131"/>
                  <a:pt x="55" y="131"/>
                </a:cubicBezTo>
                <a:cubicBezTo>
                  <a:pt x="55" y="131"/>
                  <a:pt x="55" y="131"/>
                  <a:pt x="55" y="131"/>
                </a:cubicBezTo>
                <a:cubicBezTo>
                  <a:pt x="56" y="131"/>
                  <a:pt x="56" y="130"/>
                  <a:pt x="57" y="130"/>
                </a:cubicBezTo>
                <a:cubicBezTo>
                  <a:pt x="57" y="130"/>
                  <a:pt x="56" y="130"/>
                  <a:pt x="56" y="131"/>
                </a:cubicBezTo>
                <a:cubicBezTo>
                  <a:pt x="56" y="131"/>
                  <a:pt x="57" y="131"/>
                  <a:pt x="56" y="131"/>
                </a:cubicBezTo>
                <a:cubicBezTo>
                  <a:pt x="57" y="132"/>
                  <a:pt x="57" y="131"/>
                  <a:pt x="57" y="131"/>
                </a:cubicBezTo>
                <a:cubicBezTo>
                  <a:pt x="57" y="131"/>
                  <a:pt x="57" y="131"/>
                  <a:pt x="57" y="132"/>
                </a:cubicBezTo>
                <a:cubicBezTo>
                  <a:pt x="57" y="132"/>
                  <a:pt x="57" y="131"/>
                  <a:pt x="58" y="131"/>
                </a:cubicBezTo>
                <a:cubicBezTo>
                  <a:pt x="58" y="132"/>
                  <a:pt x="59" y="132"/>
                  <a:pt x="59" y="131"/>
                </a:cubicBezTo>
                <a:cubicBezTo>
                  <a:pt x="58" y="131"/>
                  <a:pt x="58" y="131"/>
                  <a:pt x="57" y="130"/>
                </a:cubicBezTo>
                <a:cubicBezTo>
                  <a:pt x="57" y="130"/>
                  <a:pt x="58" y="130"/>
                  <a:pt x="58" y="129"/>
                </a:cubicBezTo>
                <a:cubicBezTo>
                  <a:pt x="58" y="130"/>
                  <a:pt x="58" y="130"/>
                  <a:pt x="59" y="130"/>
                </a:cubicBezTo>
                <a:cubicBezTo>
                  <a:pt x="59" y="130"/>
                  <a:pt x="58" y="129"/>
                  <a:pt x="58" y="129"/>
                </a:cubicBezTo>
                <a:cubicBezTo>
                  <a:pt x="58" y="129"/>
                  <a:pt x="59" y="129"/>
                  <a:pt x="60" y="130"/>
                </a:cubicBezTo>
                <a:cubicBezTo>
                  <a:pt x="60" y="129"/>
                  <a:pt x="60" y="129"/>
                  <a:pt x="60" y="128"/>
                </a:cubicBezTo>
                <a:cubicBezTo>
                  <a:pt x="60" y="128"/>
                  <a:pt x="60" y="128"/>
                  <a:pt x="60" y="128"/>
                </a:cubicBezTo>
                <a:cubicBezTo>
                  <a:pt x="60" y="128"/>
                  <a:pt x="61" y="127"/>
                  <a:pt x="62" y="128"/>
                </a:cubicBezTo>
                <a:cubicBezTo>
                  <a:pt x="61" y="128"/>
                  <a:pt x="61" y="128"/>
                  <a:pt x="61" y="128"/>
                </a:cubicBezTo>
                <a:cubicBezTo>
                  <a:pt x="60" y="128"/>
                  <a:pt x="60" y="128"/>
                  <a:pt x="60" y="128"/>
                </a:cubicBezTo>
                <a:cubicBezTo>
                  <a:pt x="60" y="129"/>
                  <a:pt x="61" y="128"/>
                  <a:pt x="61" y="129"/>
                </a:cubicBezTo>
                <a:cubicBezTo>
                  <a:pt x="61" y="129"/>
                  <a:pt x="61" y="129"/>
                  <a:pt x="60" y="129"/>
                </a:cubicBezTo>
                <a:cubicBezTo>
                  <a:pt x="60" y="130"/>
                  <a:pt x="61" y="129"/>
                  <a:pt x="61" y="130"/>
                </a:cubicBezTo>
                <a:cubicBezTo>
                  <a:pt x="62" y="129"/>
                  <a:pt x="62" y="129"/>
                  <a:pt x="62" y="129"/>
                </a:cubicBezTo>
                <a:cubicBezTo>
                  <a:pt x="63" y="129"/>
                  <a:pt x="62" y="131"/>
                  <a:pt x="63" y="131"/>
                </a:cubicBezTo>
                <a:cubicBezTo>
                  <a:pt x="62" y="132"/>
                  <a:pt x="62" y="131"/>
                  <a:pt x="61" y="132"/>
                </a:cubicBezTo>
                <a:cubicBezTo>
                  <a:pt x="61" y="132"/>
                  <a:pt x="61" y="132"/>
                  <a:pt x="61" y="131"/>
                </a:cubicBezTo>
                <a:cubicBezTo>
                  <a:pt x="60" y="132"/>
                  <a:pt x="61" y="133"/>
                  <a:pt x="60" y="133"/>
                </a:cubicBezTo>
                <a:cubicBezTo>
                  <a:pt x="60" y="133"/>
                  <a:pt x="60" y="133"/>
                  <a:pt x="60" y="133"/>
                </a:cubicBezTo>
                <a:cubicBezTo>
                  <a:pt x="59" y="133"/>
                  <a:pt x="60" y="133"/>
                  <a:pt x="59" y="133"/>
                </a:cubicBezTo>
                <a:cubicBezTo>
                  <a:pt x="59" y="134"/>
                  <a:pt x="58" y="133"/>
                  <a:pt x="58" y="133"/>
                </a:cubicBezTo>
                <a:cubicBezTo>
                  <a:pt x="57" y="134"/>
                  <a:pt x="58" y="134"/>
                  <a:pt x="58" y="134"/>
                </a:cubicBezTo>
                <a:cubicBezTo>
                  <a:pt x="58" y="134"/>
                  <a:pt x="57" y="135"/>
                  <a:pt x="57" y="134"/>
                </a:cubicBezTo>
                <a:cubicBezTo>
                  <a:pt x="57" y="134"/>
                  <a:pt x="58" y="135"/>
                  <a:pt x="58" y="135"/>
                </a:cubicBezTo>
                <a:cubicBezTo>
                  <a:pt x="58" y="135"/>
                  <a:pt x="57" y="135"/>
                  <a:pt x="57" y="135"/>
                </a:cubicBezTo>
                <a:cubicBezTo>
                  <a:pt x="57" y="135"/>
                  <a:pt x="56" y="135"/>
                  <a:pt x="56" y="136"/>
                </a:cubicBezTo>
                <a:cubicBezTo>
                  <a:pt x="56" y="136"/>
                  <a:pt x="57" y="135"/>
                  <a:pt x="57" y="135"/>
                </a:cubicBezTo>
                <a:cubicBezTo>
                  <a:pt x="57" y="136"/>
                  <a:pt x="58" y="135"/>
                  <a:pt x="58" y="136"/>
                </a:cubicBezTo>
                <a:cubicBezTo>
                  <a:pt x="59" y="136"/>
                  <a:pt x="58" y="135"/>
                  <a:pt x="59" y="135"/>
                </a:cubicBezTo>
                <a:cubicBezTo>
                  <a:pt x="60" y="135"/>
                  <a:pt x="59" y="135"/>
                  <a:pt x="60" y="135"/>
                </a:cubicBezTo>
                <a:cubicBezTo>
                  <a:pt x="61" y="135"/>
                  <a:pt x="61" y="134"/>
                  <a:pt x="61" y="134"/>
                </a:cubicBezTo>
                <a:cubicBezTo>
                  <a:pt x="61" y="134"/>
                  <a:pt x="62" y="134"/>
                  <a:pt x="63" y="134"/>
                </a:cubicBezTo>
                <a:cubicBezTo>
                  <a:pt x="63" y="133"/>
                  <a:pt x="62" y="134"/>
                  <a:pt x="62" y="133"/>
                </a:cubicBezTo>
                <a:cubicBezTo>
                  <a:pt x="63" y="133"/>
                  <a:pt x="65" y="132"/>
                  <a:pt x="64" y="132"/>
                </a:cubicBezTo>
                <a:cubicBezTo>
                  <a:pt x="65" y="132"/>
                  <a:pt x="65" y="132"/>
                  <a:pt x="66" y="131"/>
                </a:cubicBezTo>
                <a:cubicBezTo>
                  <a:pt x="66" y="132"/>
                  <a:pt x="65" y="131"/>
                  <a:pt x="65" y="132"/>
                </a:cubicBezTo>
                <a:cubicBezTo>
                  <a:pt x="66" y="132"/>
                  <a:pt x="67" y="132"/>
                  <a:pt x="68" y="132"/>
                </a:cubicBezTo>
                <a:cubicBezTo>
                  <a:pt x="68" y="131"/>
                  <a:pt x="67" y="132"/>
                  <a:pt x="66" y="132"/>
                </a:cubicBezTo>
                <a:cubicBezTo>
                  <a:pt x="66" y="131"/>
                  <a:pt x="68" y="131"/>
                  <a:pt x="67" y="130"/>
                </a:cubicBezTo>
                <a:cubicBezTo>
                  <a:pt x="67" y="130"/>
                  <a:pt x="67" y="130"/>
                  <a:pt x="67" y="130"/>
                </a:cubicBezTo>
                <a:cubicBezTo>
                  <a:pt x="67" y="129"/>
                  <a:pt x="68" y="129"/>
                  <a:pt x="69" y="128"/>
                </a:cubicBezTo>
                <a:cubicBezTo>
                  <a:pt x="69" y="129"/>
                  <a:pt x="68" y="129"/>
                  <a:pt x="69" y="129"/>
                </a:cubicBezTo>
                <a:cubicBezTo>
                  <a:pt x="69" y="129"/>
                  <a:pt x="70" y="129"/>
                  <a:pt x="70" y="129"/>
                </a:cubicBezTo>
                <a:cubicBezTo>
                  <a:pt x="71" y="128"/>
                  <a:pt x="70" y="128"/>
                  <a:pt x="70" y="127"/>
                </a:cubicBezTo>
                <a:cubicBezTo>
                  <a:pt x="70" y="127"/>
                  <a:pt x="71" y="126"/>
                  <a:pt x="71" y="126"/>
                </a:cubicBezTo>
                <a:cubicBezTo>
                  <a:pt x="71" y="127"/>
                  <a:pt x="71" y="127"/>
                  <a:pt x="71" y="127"/>
                </a:cubicBezTo>
                <a:cubicBezTo>
                  <a:pt x="71" y="127"/>
                  <a:pt x="70" y="127"/>
                  <a:pt x="70" y="128"/>
                </a:cubicBezTo>
                <a:cubicBezTo>
                  <a:pt x="71" y="128"/>
                  <a:pt x="71" y="127"/>
                  <a:pt x="71" y="127"/>
                </a:cubicBezTo>
                <a:cubicBezTo>
                  <a:pt x="71" y="127"/>
                  <a:pt x="71" y="126"/>
                  <a:pt x="72" y="126"/>
                </a:cubicBezTo>
                <a:cubicBezTo>
                  <a:pt x="72" y="126"/>
                  <a:pt x="71" y="126"/>
                  <a:pt x="71" y="126"/>
                </a:cubicBezTo>
                <a:cubicBezTo>
                  <a:pt x="72" y="125"/>
                  <a:pt x="72" y="125"/>
                  <a:pt x="72" y="125"/>
                </a:cubicBezTo>
                <a:cubicBezTo>
                  <a:pt x="72" y="125"/>
                  <a:pt x="72" y="125"/>
                  <a:pt x="73" y="124"/>
                </a:cubicBezTo>
                <a:cubicBezTo>
                  <a:pt x="73" y="124"/>
                  <a:pt x="73" y="124"/>
                  <a:pt x="72" y="125"/>
                </a:cubicBezTo>
                <a:cubicBezTo>
                  <a:pt x="72" y="125"/>
                  <a:pt x="72" y="125"/>
                  <a:pt x="72" y="125"/>
                </a:cubicBezTo>
                <a:cubicBezTo>
                  <a:pt x="72" y="125"/>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3" y="125"/>
                  <a:pt x="73" y="125"/>
                </a:cubicBezTo>
                <a:cubicBezTo>
                  <a:pt x="73" y="124"/>
                  <a:pt x="74" y="124"/>
                  <a:pt x="74" y="124"/>
                </a:cubicBezTo>
                <a:cubicBezTo>
                  <a:pt x="73" y="124"/>
                  <a:pt x="74" y="124"/>
                  <a:pt x="74" y="123"/>
                </a:cubicBezTo>
                <a:cubicBezTo>
                  <a:pt x="74" y="123"/>
                  <a:pt x="75" y="123"/>
                  <a:pt x="75" y="122"/>
                </a:cubicBezTo>
                <a:cubicBezTo>
                  <a:pt x="76" y="122"/>
                  <a:pt x="76" y="122"/>
                  <a:pt x="76" y="122"/>
                </a:cubicBezTo>
                <a:cubicBezTo>
                  <a:pt x="77" y="122"/>
                  <a:pt x="75" y="123"/>
                  <a:pt x="74" y="123"/>
                </a:cubicBezTo>
                <a:cubicBezTo>
                  <a:pt x="75" y="124"/>
                  <a:pt x="76" y="122"/>
                  <a:pt x="77" y="122"/>
                </a:cubicBezTo>
                <a:cubicBezTo>
                  <a:pt x="78" y="122"/>
                  <a:pt x="78" y="122"/>
                  <a:pt x="79" y="122"/>
                </a:cubicBezTo>
                <a:cubicBezTo>
                  <a:pt x="79" y="122"/>
                  <a:pt x="80" y="122"/>
                  <a:pt x="80" y="122"/>
                </a:cubicBezTo>
                <a:cubicBezTo>
                  <a:pt x="80" y="122"/>
                  <a:pt x="81" y="122"/>
                  <a:pt x="81" y="122"/>
                </a:cubicBezTo>
                <a:cubicBezTo>
                  <a:pt x="81" y="121"/>
                  <a:pt x="79" y="121"/>
                  <a:pt x="78" y="122"/>
                </a:cubicBezTo>
                <a:cubicBezTo>
                  <a:pt x="78" y="121"/>
                  <a:pt x="78" y="121"/>
                  <a:pt x="79" y="121"/>
                </a:cubicBezTo>
                <a:cubicBezTo>
                  <a:pt x="79" y="121"/>
                  <a:pt x="79" y="121"/>
                  <a:pt x="79" y="121"/>
                </a:cubicBezTo>
                <a:cubicBezTo>
                  <a:pt x="80" y="121"/>
                  <a:pt x="81" y="121"/>
                  <a:pt x="81" y="121"/>
                </a:cubicBezTo>
                <a:cubicBezTo>
                  <a:pt x="82" y="121"/>
                  <a:pt x="82" y="121"/>
                  <a:pt x="82" y="121"/>
                </a:cubicBezTo>
                <a:cubicBezTo>
                  <a:pt x="83" y="121"/>
                  <a:pt x="84" y="122"/>
                  <a:pt x="85" y="122"/>
                </a:cubicBezTo>
                <a:cubicBezTo>
                  <a:pt x="85" y="122"/>
                  <a:pt x="86" y="123"/>
                  <a:pt x="87" y="123"/>
                </a:cubicBezTo>
                <a:cubicBezTo>
                  <a:pt x="87" y="123"/>
                  <a:pt x="87" y="123"/>
                  <a:pt x="87" y="123"/>
                </a:cubicBezTo>
                <a:cubicBezTo>
                  <a:pt x="88" y="124"/>
                  <a:pt x="88" y="124"/>
                  <a:pt x="88" y="124"/>
                </a:cubicBezTo>
                <a:cubicBezTo>
                  <a:pt x="89" y="125"/>
                  <a:pt x="89" y="125"/>
                  <a:pt x="89" y="126"/>
                </a:cubicBezTo>
                <a:cubicBezTo>
                  <a:pt x="90" y="126"/>
                  <a:pt x="90" y="127"/>
                  <a:pt x="90" y="127"/>
                </a:cubicBezTo>
                <a:cubicBezTo>
                  <a:pt x="90" y="127"/>
                  <a:pt x="90" y="127"/>
                  <a:pt x="91" y="128"/>
                </a:cubicBezTo>
                <a:cubicBezTo>
                  <a:pt x="91" y="128"/>
                  <a:pt x="90" y="128"/>
                  <a:pt x="90" y="128"/>
                </a:cubicBezTo>
                <a:cubicBezTo>
                  <a:pt x="90" y="128"/>
                  <a:pt x="90" y="128"/>
                  <a:pt x="90" y="129"/>
                </a:cubicBezTo>
                <a:cubicBezTo>
                  <a:pt x="90" y="129"/>
                  <a:pt x="91" y="129"/>
                  <a:pt x="91" y="128"/>
                </a:cubicBezTo>
                <a:cubicBezTo>
                  <a:pt x="92" y="129"/>
                  <a:pt x="92" y="130"/>
                  <a:pt x="92" y="131"/>
                </a:cubicBezTo>
                <a:cubicBezTo>
                  <a:pt x="93" y="131"/>
                  <a:pt x="93" y="131"/>
                  <a:pt x="93" y="130"/>
                </a:cubicBezTo>
                <a:cubicBezTo>
                  <a:pt x="93" y="131"/>
                  <a:pt x="93" y="131"/>
                  <a:pt x="93" y="131"/>
                </a:cubicBezTo>
                <a:cubicBezTo>
                  <a:pt x="93" y="132"/>
                  <a:pt x="93" y="132"/>
                  <a:pt x="94" y="133"/>
                </a:cubicBezTo>
                <a:cubicBezTo>
                  <a:pt x="93" y="132"/>
                  <a:pt x="93" y="133"/>
                  <a:pt x="93" y="133"/>
                </a:cubicBezTo>
                <a:cubicBezTo>
                  <a:pt x="92" y="133"/>
                  <a:pt x="93" y="133"/>
                  <a:pt x="92" y="132"/>
                </a:cubicBezTo>
                <a:cubicBezTo>
                  <a:pt x="92" y="132"/>
                  <a:pt x="92" y="133"/>
                  <a:pt x="92" y="133"/>
                </a:cubicBezTo>
                <a:cubicBezTo>
                  <a:pt x="92" y="134"/>
                  <a:pt x="93" y="133"/>
                  <a:pt x="93" y="134"/>
                </a:cubicBezTo>
                <a:cubicBezTo>
                  <a:pt x="93" y="134"/>
                  <a:pt x="93" y="135"/>
                  <a:pt x="93" y="135"/>
                </a:cubicBezTo>
                <a:cubicBezTo>
                  <a:pt x="93" y="135"/>
                  <a:pt x="93" y="136"/>
                  <a:pt x="93" y="137"/>
                </a:cubicBezTo>
                <a:cubicBezTo>
                  <a:pt x="93" y="137"/>
                  <a:pt x="93" y="137"/>
                  <a:pt x="93" y="137"/>
                </a:cubicBezTo>
                <a:cubicBezTo>
                  <a:pt x="92" y="138"/>
                  <a:pt x="93" y="138"/>
                  <a:pt x="92" y="140"/>
                </a:cubicBezTo>
                <a:cubicBezTo>
                  <a:pt x="92" y="139"/>
                  <a:pt x="92" y="140"/>
                  <a:pt x="92" y="140"/>
                </a:cubicBezTo>
                <a:cubicBezTo>
                  <a:pt x="91" y="140"/>
                  <a:pt x="91" y="140"/>
                  <a:pt x="91" y="140"/>
                </a:cubicBezTo>
                <a:cubicBezTo>
                  <a:pt x="91" y="141"/>
                  <a:pt x="91" y="141"/>
                  <a:pt x="91" y="140"/>
                </a:cubicBezTo>
                <a:cubicBezTo>
                  <a:pt x="92" y="140"/>
                  <a:pt x="92" y="140"/>
                  <a:pt x="92" y="140"/>
                </a:cubicBezTo>
                <a:cubicBezTo>
                  <a:pt x="92" y="141"/>
                  <a:pt x="92" y="141"/>
                  <a:pt x="92" y="141"/>
                </a:cubicBezTo>
                <a:cubicBezTo>
                  <a:pt x="91" y="141"/>
                  <a:pt x="91" y="141"/>
                  <a:pt x="91" y="142"/>
                </a:cubicBezTo>
                <a:cubicBezTo>
                  <a:pt x="91" y="142"/>
                  <a:pt x="91" y="142"/>
                  <a:pt x="91" y="142"/>
                </a:cubicBezTo>
                <a:cubicBezTo>
                  <a:pt x="92" y="143"/>
                  <a:pt x="91" y="143"/>
                  <a:pt x="90" y="143"/>
                </a:cubicBezTo>
                <a:cubicBezTo>
                  <a:pt x="90" y="143"/>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89" y="145"/>
                  <a:pt x="89" y="145"/>
                  <a:pt x="89" y="145"/>
                </a:cubicBezTo>
                <a:cubicBezTo>
                  <a:pt x="89" y="145"/>
                  <a:pt x="89" y="145"/>
                  <a:pt x="89" y="145"/>
                </a:cubicBezTo>
                <a:cubicBezTo>
                  <a:pt x="89" y="145"/>
                  <a:pt x="88" y="146"/>
                  <a:pt x="88" y="146"/>
                </a:cubicBezTo>
                <a:cubicBezTo>
                  <a:pt x="88" y="146"/>
                  <a:pt x="88" y="146"/>
                  <a:pt x="88" y="146"/>
                </a:cubicBezTo>
                <a:cubicBezTo>
                  <a:pt x="87" y="146"/>
                  <a:pt x="88" y="147"/>
                  <a:pt x="87" y="147"/>
                </a:cubicBezTo>
                <a:cubicBezTo>
                  <a:pt x="87" y="147"/>
                  <a:pt x="87" y="146"/>
                  <a:pt x="87" y="146"/>
                </a:cubicBezTo>
                <a:cubicBezTo>
                  <a:pt x="86" y="146"/>
                  <a:pt x="87" y="147"/>
                  <a:pt x="86" y="147"/>
                </a:cubicBezTo>
                <a:cubicBezTo>
                  <a:pt x="87" y="147"/>
                  <a:pt x="87" y="147"/>
                  <a:pt x="88" y="147"/>
                </a:cubicBezTo>
                <a:cubicBezTo>
                  <a:pt x="88" y="147"/>
                  <a:pt x="87" y="148"/>
                  <a:pt x="87" y="148"/>
                </a:cubicBezTo>
                <a:cubicBezTo>
                  <a:pt x="87" y="148"/>
                  <a:pt x="87" y="148"/>
                  <a:pt x="87" y="148"/>
                </a:cubicBezTo>
                <a:cubicBezTo>
                  <a:pt x="86" y="148"/>
                  <a:pt x="86" y="148"/>
                  <a:pt x="85" y="148"/>
                </a:cubicBezTo>
                <a:cubicBezTo>
                  <a:pt x="84" y="149"/>
                  <a:pt x="85" y="148"/>
                  <a:pt x="85" y="149"/>
                </a:cubicBezTo>
                <a:cubicBezTo>
                  <a:pt x="85" y="149"/>
                  <a:pt x="84" y="150"/>
                  <a:pt x="83" y="150"/>
                </a:cubicBezTo>
                <a:cubicBezTo>
                  <a:pt x="83" y="150"/>
                  <a:pt x="83" y="150"/>
                  <a:pt x="83" y="150"/>
                </a:cubicBezTo>
                <a:cubicBezTo>
                  <a:pt x="82" y="150"/>
                  <a:pt x="83" y="150"/>
                  <a:pt x="82" y="150"/>
                </a:cubicBezTo>
                <a:cubicBezTo>
                  <a:pt x="82" y="151"/>
                  <a:pt x="81" y="150"/>
                  <a:pt x="81" y="151"/>
                </a:cubicBezTo>
                <a:cubicBezTo>
                  <a:pt x="82" y="151"/>
                  <a:pt x="83" y="151"/>
                  <a:pt x="82" y="152"/>
                </a:cubicBezTo>
                <a:cubicBezTo>
                  <a:pt x="83" y="152"/>
                  <a:pt x="83" y="151"/>
                  <a:pt x="84" y="150"/>
                </a:cubicBezTo>
                <a:cubicBezTo>
                  <a:pt x="85" y="151"/>
                  <a:pt x="84" y="151"/>
                  <a:pt x="83" y="151"/>
                </a:cubicBezTo>
                <a:cubicBezTo>
                  <a:pt x="83" y="152"/>
                  <a:pt x="82" y="152"/>
                  <a:pt x="81" y="153"/>
                </a:cubicBezTo>
                <a:cubicBezTo>
                  <a:pt x="81" y="152"/>
                  <a:pt x="81" y="152"/>
                  <a:pt x="81" y="152"/>
                </a:cubicBezTo>
                <a:cubicBezTo>
                  <a:pt x="80" y="153"/>
                  <a:pt x="80" y="153"/>
                  <a:pt x="81" y="153"/>
                </a:cubicBezTo>
                <a:cubicBezTo>
                  <a:pt x="80" y="154"/>
                  <a:pt x="80" y="154"/>
                  <a:pt x="79" y="154"/>
                </a:cubicBezTo>
                <a:cubicBezTo>
                  <a:pt x="79" y="154"/>
                  <a:pt x="80" y="154"/>
                  <a:pt x="79" y="153"/>
                </a:cubicBezTo>
                <a:cubicBezTo>
                  <a:pt x="79" y="154"/>
                  <a:pt x="78" y="154"/>
                  <a:pt x="77" y="155"/>
                </a:cubicBezTo>
                <a:cubicBezTo>
                  <a:pt x="77" y="155"/>
                  <a:pt x="77" y="154"/>
                  <a:pt x="77" y="154"/>
                </a:cubicBezTo>
                <a:cubicBezTo>
                  <a:pt x="76" y="155"/>
                  <a:pt x="76" y="155"/>
                  <a:pt x="75" y="155"/>
                </a:cubicBezTo>
                <a:cubicBezTo>
                  <a:pt x="75" y="156"/>
                  <a:pt x="74" y="156"/>
                  <a:pt x="73" y="156"/>
                </a:cubicBezTo>
                <a:cubicBezTo>
                  <a:pt x="73" y="157"/>
                  <a:pt x="73" y="158"/>
                  <a:pt x="72" y="158"/>
                </a:cubicBezTo>
                <a:cubicBezTo>
                  <a:pt x="72" y="159"/>
                  <a:pt x="73" y="157"/>
                  <a:pt x="73" y="157"/>
                </a:cubicBezTo>
                <a:cubicBezTo>
                  <a:pt x="73" y="158"/>
                  <a:pt x="72" y="158"/>
                  <a:pt x="71" y="159"/>
                </a:cubicBezTo>
                <a:cubicBezTo>
                  <a:pt x="71" y="159"/>
                  <a:pt x="71" y="158"/>
                  <a:pt x="71" y="158"/>
                </a:cubicBezTo>
                <a:cubicBezTo>
                  <a:pt x="71" y="158"/>
                  <a:pt x="71" y="158"/>
                  <a:pt x="71" y="158"/>
                </a:cubicBezTo>
                <a:cubicBezTo>
                  <a:pt x="70" y="158"/>
                  <a:pt x="71" y="158"/>
                  <a:pt x="70" y="158"/>
                </a:cubicBezTo>
                <a:cubicBezTo>
                  <a:pt x="69" y="159"/>
                  <a:pt x="70" y="158"/>
                  <a:pt x="69" y="158"/>
                </a:cubicBezTo>
                <a:cubicBezTo>
                  <a:pt x="68" y="159"/>
                  <a:pt x="69" y="159"/>
                  <a:pt x="69" y="159"/>
                </a:cubicBezTo>
                <a:cubicBezTo>
                  <a:pt x="68" y="159"/>
                  <a:pt x="67" y="160"/>
                  <a:pt x="67" y="159"/>
                </a:cubicBezTo>
                <a:cubicBezTo>
                  <a:pt x="66" y="160"/>
                  <a:pt x="65" y="161"/>
                  <a:pt x="64" y="161"/>
                </a:cubicBezTo>
                <a:cubicBezTo>
                  <a:pt x="64" y="162"/>
                  <a:pt x="65" y="161"/>
                  <a:pt x="66" y="161"/>
                </a:cubicBezTo>
                <a:cubicBezTo>
                  <a:pt x="66" y="161"/>
                  <a:pt x="65" y="161"/>
                  <a:pt x="64" y="161"/>
                </a:cubicBezTo>
                <a:cubicBezTo>
                  <a:pt x="64" y="162"/>
                  <a:pt x="64" y="162"/>
                  <a:pt x="63" y="162"/>
                </a:cubicBezTo>
                <a:cubicBezTo>
                  <a:pt x="63" y="162"/>
                  <a:pt x="63" y="161"/>
                  <a:pt x="64" y="161"/>
                </a:cubicBezTo>
                <a:cubicBezTo>
                  <a:pt x="64" y="161"/>
                  <a:pt x="63" y="161"/>
                  <a:pt x="63" y="161"/>
                </a:cubicBezTo>
                <a:cubicBezTo>
                  <a:pt x="63" y="161"/>
                  <a:pt x="63" y="160"/>
                  <a:pt x="62" y="160"/>
                </a:cubicBezTo>
                <a:cubicBezTo>
                  <a:pt x="62" y="160"/>
                  <a:pt x="63" y="161"/>
                  <a:pt x="62" y="161"/>
                </a:cubicBezTo>
                <a:cubicBezTo>
                  <a:pt x="62" y="162"/>
                  <a:pt x="63" y="162"/>
                  <a:pt x="62" y="162"/>
                </a:cubicBezTo>
                <a:cubicBezTo>
                  <a:pt x="62" y="162"/>
                  <a:pt x="62" y="162"/>
                  <a:pt x="62" y="162"/>
                </a:cubicBezTo>
                <a:cubicBezTo>
                  <a:pt x="61" y="162"/>
                  <a:pt x="60" y="162"/>
                  <a:pt x="59" y="162"/>
                </a:cubicBezTo>
                <a:cubicBezTo>
                  <a:pt x="59" y="162"/>
                  <a:pt x="60" y="163"/>
                  <a:pt x="60" y="162"/>
                </a:cubicBezTo>
                <a:cubicBezTo>
                  <a:pt x="60" y="161"/>
                  <a:pt x="60" y="162"/>
                  <a:pt x="59" y="162"/>
                </a:cubicBezTo>
                <a:cubicBezTo>
                  <a:pt x="58" y="162"/>
                  <a:pt x="59" y="162"/>
                  <a:pt x="59" y="162"/>
                </a:cubicBezTo>
                <a:cubicBezTo>
                  <a:pt x="59" y="163"/>
                  <a:pt x="58" y="162"/>
                  <a:pt x="58" y="163"/>
                </a:cubicBezTo>
                <a:cubicBezTo>
                  <a:pt x="57" y="163"/>
                  <a:pt x="57" y="164"/>
                  <a:pt x="56" y="163"/>
                </a:cubicBezTo>
                <a:cubicBezTo>
                  <a:pt x="56" y="164"/>
                  <a:pt x="55" y="164"/>
                  <a:pt x="54" y="164"/>
                </a:cubicBezTo>
                <a:cubicBezTo>
                  <a:pt x="53" y="164"/>
                  <a:pt x="52" y="164"/>
                  <a:pt x="51" y="164"/>
                </a:cubicBezTo>
                <a:cubicBezTo>
                  <a:pt x="50" y="164"/>
                  <a:pt x="50" y="164"/>
                  <a:pt x="49" y="163"/>
                </a:cubicBezTo>
                <a:cubicBezTo>
                  <a:pt x="49" y="163"/>
                  <a:pt x="49" y="164"/>
                  <a:pt x="49" y="164"/>
                </a:cubicBezTo>
                <a:cubicBezTo>
                  <a:pt x="48" y="164"/>
                  <a:pt x="47" y="164"/>
                  <a:pt x="47" y="164"/>
                </a:cubicBezTo>
                <a:cubicBezTo>
                  <a:pt x="46" y="164"/>
                  <a:pt x="45" y="163"/>
                  <a:pt x="45" y="163"/>
                </a:cubicBezTo>
                <a:cubicBezTo>
                  <a:pt x="44" y="163"/>
                  <a:pt x="42" y="163"/>
                  <a:pt x="41" y="162"/>
                </a:cubicBezTo>
                <a:cubicBezTo>
                  <a:pt x="41" y="162"/>
                  <a:pt x="41" y="163"/>
                  <a:pt x="41" y="163"/>
                </a:cubicBezTo>
                <a:cubicBezTo>
                  <a:pt x="40" y="163"/>
                  <a:pt x="40" y="162"/>
                  <a:pt x="40" y="162"/>
                </a:cubicBezTo>
                <a:cubicBezTo>
                  <a:pt x="39" y="161"/>
                  <a:pt x="40" y="162"/>
                  <a:pt x="41" y="161"/>
                </a:cubicBezTo>
                <a:cubicBezTo>
                  <a:pt x="41" y="162"/>
                  <a:pt x="41" y="162"/>
                  <a:pt x="41" y="162"/>
                </a:cubicBezTo>
                <a:cubicBezTo>
                  <a:pt x="42" y="162"/>
                  <a:pt x="42" y="163"/>
                  <a:pt x="43" y="162"/>
                </a:cubicBezTo>
                <a:cubicBezTo>
                  <a:pt x="43" y="162"/>
                  <a:pt x="42" y="162"/>
                  <a:pt x="41" y="162"/>
                </a:cubicBezTo>
                <a:cubicBezTo>
                  <a:pt x="41" y="162"/>
                  <a:pt x="41" y="161"/>
                  <a:pt x="41" y="161"/>
                </a:cubicBezTo>
                <a:cubicBezTo>
                  <a:pt x="41" y="161"/>
                  <a:pt x="40" y="161"/>
                  <a:pt x="40" y="160"/>
                </a:cubicBezTo>
                <a:cubicBezTo>
                  <a:pt x="39" y="161"/>
                  <a:pt x="41" y="161"/>
                  <a:pt x="40" y="161"/>
                </a:cubicBezTo>
                <a:cubicBezTo>
                  <a:pt x="40" y="161"/>
                  <a:pt x="38" y="161"/>
                  <a:pt x="39" y="162"/>
                </a:cubicBezTo>
                <a:cubicBezTo>
                  <a:pt x="39" y="162"/>
                  <a:pt x="37" y="162"/>
                  <a:pt x="37" y="161"/>
                </a:cubicBezTo>
                <a:cubicBezTo>
                  <a:pt x="37" y="161"/>
                  <a:pt x="36" y="161"/>
                  <a:pt x="35" y="161"/>
                </a:cubicBezTo>
                <a:cubicBezTo>
                  <a:pt x="35" y="160"/>
                  <a:pt x="34" y="160"/>
                  <a:pt x="34" y="160"/>
                </a:cubicBezTo>
                <a:cubicBezTo>
                  <a:pt x="33" y="160"/>
                  <a:pt x="33" y="159"/>
                  <a:pt x="32" y="159"/>
                </a:cubicBezTo>
                <a:cubicBezTo>
                  <a:pt x="31" y="159"/>
                  <a:pt x="30" y="158"/>
                  <a:pt x="29" y="157"/>
                </a:cubicBezTo>
                <a:cubicBezTo>
                  <a:pt x="28" y="157"/>
                  <a:pt x="27" y="156"/>
                  <a:pt x="26" y="156"/>
                </a:cubicBezTo>
                <a:cubicBezTo>
                  <a:pt x="26" y="155"/>
                  <a:pt x="26" y="155"/>
                  <a:pt x="26" y="155"/>
                </a:cubicBezTo>
                <a:cubicBezTo>
                  <a:pt x="25" y="154"/>
                  <a:pt x="25" y="154"/>
                  <a:pt x="25" y="154"/>
                </a:cubicBezTo>
                <a:cubicBezTo>
                  <a:pt x="25" y="154"/>
                  <a:pt x="24" y="154"/>
                  <a:pt x="24" y="153"/>
                </a:cubicBezTo>
                <a:cubicBezTo>
                  <a:pt x="24" y="152"/>
                  <a:pt x="24" y="153"/>
                  <a:pt x="25" y="153"/>
                </a:cubicBezTo>
                <a:cubicBezTo>
                  <a:pt x="25" y="153"/>
                  <a:pt x="25" y="153"/>
                  <a:pt x="25" y="153"/>
                </a:cubicBezTo>
                <a:cubicBezTo>
                  <a:pt x="26" y="153"/>
                  <a:pt x="26" y="155"/>
                  <a:pt x="26" y="154"/>
                </a:cubicBezTo>
                <a:cubicBezTo>
                  <a:pt x="27" y="154"/>
                  <a:pt x="26" y="154"/>
                  <a:pt x="26" y="153"/>
                </a:cubicBezTo>
                <a:cubicBezTo>
                  <a:pt x="26" y="153"/>
                  <a:pt x="26" y="153"/>
                  <a:pt x="26" y="152"/>
                </a:cubicBezTo>
                <a:cubicBezTo>
                  <a:pt x="25" y="153"/>
                  <a:pt x="26" y="153"/>
                  <a:pt x="26" y="153"/>
                </a:cubicBezTo>
                <a:cubicBezTo>
                  <a:pt x="25" y="153"/>
                  <a:pt x="24" y="151"/>
                  <a:pt x="23" y="151"/>
                </a:cubicBezTo>
                <a:cubicBezTo>
                  <a:pt x="23" y="151"/>
                  <a:pt x="24" y="152"/>
                  <a:pt x="24" y="152"/>
                </a:cubicBezTo>
                <a:cubicBezTo>
                  <a:pt x="24" y="153"/>
                  <a:pt x="24" y="152"/>
                  <a:pt x="23" y="153"/>
                </a:cubicBezTo>
                <a:cubicBezTo>
                  <a:pt x="23" y="153"/>
                  <a:pt x="23" y="152"/>
                  <a:pt x="22" y="152"/>
                </a:cubicBezTo>
                <a:cubicBezTo>
                  <a:pt x="22" y="152"/>
                  <a:pt x="22" y="152"/>
                  <a:pt x="22" y="152"/>
                </a:cubicBezTo>
                <a:cubicBezTo>
                  <a:pt x="21" y="151"/>
                  <a:pt x="21" y="151"/>
                  <a:pt x="21" y="150"/>
                </a:cubicBezTo>
                <a:cubicBezTo>
                  <a:pt x="20" y="150"/>
                  <a:pt x="20" y="149"/>
                  <a:pt x="19" y="148"/>
                </a:cubicBezTo>
                <a:cubicBezTo>
                  <a:pt x="18" y="147"/>
                  <a:pt x="18" y="147"/>
                  <a:pt x="17" y="146"/>
                </a:cubicBezTo>
                <a:cubicBezTo>
                  <a:pt x="17" y="146"/>
                  <a:pt x="17" y="146"/>
                  <a:pt x="17" y="145"/>
                </a:cubicBezTo>
                <a:cubicBezTo>
                  <a:pt x="16" y="145"/>
                  <a:pt x="16" y="145"/>
                  <a:pt x="16" y="144"/>
                </a:cubicBezTo>
                <a:cubicBezTo>
                  <a:pt x="15" y="145"/>
                  <a:pt x="15" y="145"/>
                  <a:pt x="16" y="146"/>
                </a:cubicBezTo>
                <a:cubicBezTo>
                  <a:pt x="15" y="146"/>
                  <a:pt x="15" y="145"/>
                  <a:pt x="15" y="145"/>
                </a:cubicBezTo>
                <a:cubicBezTo>
                  <a:pt x="14" y="145"/>
                  <a:pt x="15" y="146"/>
                  <a:pt x="15" y="146"/>
                </a:cubicBezTo>
                <a:cubicBezTo>
                  <a:pt x="16" y="147"/>
                  <a:pt x="16" y="147"/>
                  <a:pt x="17" y="148"/>
                </a:cubicBezTo>
                <a:cubicBezTo>
                  <a:pt x="17" y="148"/>
                  <a:pt x="17" y="148"/>
                  <a:pt x="17" y="148"/>
                </a:cubicBezTo>
                <a:cubicBezTo>
                  <a:pt x="18" y="149"/>
                  <a:pt x="18" y="149"/>
                  <a:pt x="18" y="150"/>
                </a:cubicBezTo>
                <a:cubicBezTo>
                  <a:pt x="19" y="150"/>
                  <a:pt x="18" y="150"/>
                  <a:pt x="19" y="150"/>
                </a:cubicBezTo>
                <a:cubicBezTo>
                  <a:pt x="19" y="150"/>
                  <a:pt x="19" y="151"/>
                  <a:pt x="19" y="151"/>
                </a:cubicBezTo>
                <a:cubicBezTo>
                  <a:pt x="20" y="151"/>
                  <a:pt x="20" y="151"/>
                  <a:pt x="20" y="152"/>
                </a:cubicBezTo>
                <a:cubicBezTo>
                  <a:pt x="21" y="152"/>
                  <a:pt x="22" y="153"/>
                  <a:pt x="22" y="154"/>
                </a:cubicBezTo>
                <a:cubicBezTo>
                  <a:pt x="21" y="154"/>
                  <a:pt x="23" y="155"/>
                  <a:pt x="23" y="156"/>
                </a:cubicBezTo>
                <a:cubicBezTo>
                  <a:pt x="23" y="156"/>
                  <a:pt x="23" y="155"/>
                  <a:pt x="24" y="156"/>
                </a:cubicBezTo>
                <a:cubicBezTo>
                  <a:pt x="24" y="155"/>
                  <a:pt x="23" y="155"/>
                  <a:pt x="23" y="155"/>
                </a:cubicBezTo>
                <a:cubicBezTo>
                  <a:pt x="23" y="154"/>
                  <a:pt x="24" y="155"/>
                  <a:pt x="24" y="155"/>
                </a:cubicBezTo>
                <a:cubicBezTo>
                  <a:pt x="24" y="156"/>
                  <a:pt x="24" y="156"/>
                  <a:pt x="25" y="157"/>
                </a:cubicBezTo>
                <a:cubicBezTo>
                  <a:pt x="26" y="157"/>
                  <a:pt x="25" y="156"/>
                  <a:pt x="24" y="156"/>
                </a:cubicBezTo>
                <a:cubicBezTo>
                  <a:pt x="25" y="155"/>
                  <a:pt x="25" y="156"/>
                  <a:pt x="26" y="157"/>
                </a:cubicBezTo>
                <a:cubicBezTo>
                  <a:pt x="26" y="157"/>
                  <a:pt x="27" y="157"/>
                  <a:pt x="27" y="158"/>
                </a:cubicBezTo>
                <a:cubicBezTo>
                  <a:pt x="28" y="158"/>
                  <a:pt x="28" y="158"/>
                  <a:pt x="29" y="159"/>
                </a:cubicBezTo>
                <a:cubicBezTo>
                  <a:pt x="29" y="159"/>
                  <a:pt x="28" y="159"/>
                  <a:pt x="28" y="159"/>
                </a:cubicBezTo>
                <a:cubicBezTo>
                  <a:pt x="28" y="160"/>
                  <a:pt x="29" y="159"/>
                  <a:pt x="30" y="159"/>
                </a:cubicBezTo>
                <a:cubicBezTo>
                  <a:pt x="31" y="160"/>
                  <a:pt x="31" y="160"/>
                  <a:pt x="32" y="161"/>
                </a:cubicBezTo>
                <a:cubicBezTo>
                  <a:pt x="32" y="161"/>
                  <a:pt x="32" y="162"/>
                  <a:pt x="33" y="162"/>
                </a:cubicBezTo>
                <a:cubicBezTo>
                  <a:pt x="34" y="161"/>
                  <a:pt x="32" y="161"/>
                  <a:pt x="32" y="161"/>
                </a:cubicBezTo>
                <a:cubicBezTo>
                  <a:pt x="32" y="161"/>
                  <a:pt x="33" y="161"/>
                  <a:pt x="33" y="161"/>
                </a:cubicBezTo>
                <a:cubicBezTo>
                  <a:pt x="34" y="161"/>
                  <a:pt x="34" y="162"/>
                  <a:pt x="35" y="162"/>
                </a:cubicBezTo>
                <a:cubicBezTo>
                  <a:pt x="36" y="163"/>
                  <a:pt x="37" y="163"/>
                  <a:pt x="37" y="163"/>
                </a:cubicBezTo>
                <a:cubicBezTo>
                  <a:pt x="38" y="163"/>
                  <a:pt x="38" y="163"/>
                  <a:pt x="38" y="163"/>
                </a:cubicBezTo>
                <a:cubicBezTo>
                  <a:pt x="38" y="163"/>
                  <a:pt x="38" y="163"/>
                  <a:pt x="38" y="163"/>
                </a:cubicBezTo>
                <a:cubicBezTo>
                  <a:pt x="38" y="164"/>
                  <a:pt x="39" y="163"/>
                  <a:pt x="40" y="164"/>
                </a:cubicBezTo>
                <a:cubicBezTo>
                  <a:pt x="41" y="164"/>
                  <a:pt x="41" y="165"/>
                  <a:pt x="41" y="165"/>
                </a:cubicBezTo>
                <a:cubicBezTo>
                  <a:pt x="42" y="165"/>
                  <a:pt x="42" y="164"/>
                  <a:pt x="42" y="164"/>
                </a:cubicBezTo>
                <a:cubicBezTo>
                  <a:pt x="42" y="164"/>
                  <a:pt x="43" y="165"/>
                  <a:pt x="44" y="165"/>
                </a:cubicBezTo>
                <a:cubicBezTo>
                  <a:pt x="44" y="165"/>
                  <a:pt x="45" y="165"/>
                  <a:pt x="45" y="165"/>
                </a:cubicBezTo>
                <a:cubicBezTo>
                  <a:pt x="46" y="165"/>
                  <a:pt x="47" y="165"/>
                  <a:pt x="48" y="165"/>
                </a:cubicBezTo>
                <a:cubicBezTo>
                  <a:pt x="48" y="165"/>
                  <a:pt x="48" y="165"/>
                  <a:pt x="48" y="165"/>
                </a:cubicBezTo>
                <a:cubicBezTo>
                  <a:pt x="48" y="165"/>
                  <a:pt x="48" y="165"/>
                  <a:pt x="49" y="165"/>
                </a:cubicBezTo>
                <a:cubicBezTo>
                  <a:pt x="49" y="165"/>
                  <a:pt x="50" y="165"/>
                  <a:pt x="50" y="165"/>
                </a:cubicBezTo>
                <a:cubicBezTo>
                  <a:pt x="51" y="165"/>
                  <a:pt x="51" y="165"/>
                  <a:pt x="52" y="166"/>
                </a:cubicBezTo>
                <a:cubicBezTo>
                  <a:pt x="52" y="166"/>
                  <a:pt x="53" y="165"/>
                  <a:pt x="53" y="165"/>
                </a:cubicBezTo>
                <a:cubicBezTo>
                  <a:pt x="54" y="165"/>
                  <a:pt x="56" y="165"/>
                  <a:pt x="57" y="165"/>
                </a:cubicBezTo>
                <a:cubicBezTo>
                  <a:pt x="58" y="165"/>
                  <a:pt x="59" y="165"/>
                  <a:pt x="61" y="165"/>
                </a:cubicBezTo>
                <a:cubicBezTo>
                  <a:pt x="61" y="166"/>
                  <a:pt x="62" y="166"/>
                  <a:pt x="62" y="167"/>
                </a:cubicBezTo>
                <a:cubicBezTo>
                  <a:pt x="64" y="166"/>
                  <a:pt x="65" y="166"/>
                  <a:pt x="67" y="166"/>
                </a:cubicBezTo>
                <a:cubicBezTo>
                  <a:pt x="68" y="166"/>
                  <a:pt x="68" y="165"/>
                  <a:pt x="68" y="165"/>
                </a:cubicBezTo>
                <a:cubicBezTo>
                  <a:pt x="68" y="165"/>
                  <a:pt x="69" y="165"/>
                  <a:pt x="69" y="165"/>
                </a:cubicBezTo>
                <a:cubicBezTo>
                  <a:pt x="70" y="164"/>
                  <a:pt x="69" y="164"/>
                  <a:pt x="68" y="164"/>
                </a:cubicBezTo>
                <a:cubicBezTo>
                  <a:pt x="67" y="165"/>
                  <a:pt x="67" y="166"/>
                  <a:pt x="66" y="165"/>
                </a:cubicBezTo>
                <a:cubicBezTo>
                  <a:pt x="67" y="165"/>
                  <a:pt x="67" y="164"/>
                  <a:pt x="68" y="164"/>
                </a:cubicBezTo>
                <a:cubicBezTo>
                  <a:pt x="68" y="164"/>
                  <a:pt x="68" y="164"/>
                  <a:pt x="68" y="164"/>
                </a:cubicBezTo>
                <a:cubicBezTo>
                  <a:pt x="68" y="163"/>
                  <a:pt x="68" y="164"/>
                  <a:pt x="68" y="164"/>
                </a:cubicBezTo>
                <a:cubicBezTo>
                  <a:pt x="68" y="164"/>
                  <a:pt x="69" y="164"/>
                  <a:pt x="69" y="164"/>
                </a:cubicBezTo>
                <a:cubicBezTo>
                  <a:pt x="69" y="164"/>
                  <a:pt x="70" y="164"/>
                  <a:pt x="70" y="164"/>
                </a:cubicBezTo>
                <a:cubicBezTo>
                  <a:pt x="70" y="164"/>
                  <a:pt x="71" y="164"/>
                  <a:pt x="71" y="164"/>
                </a:cubicBezTo>
                <a:cubicBezTo>
                  <a:pt x="71" y="164"/>
                  <a:pt x="71" y="163"/>
                  <a:pt x="72" y="163"/>
                </a:cubicBezTo>
                <a:cubicBezTo>
                  <a:pt x="72" y="164"/>
                  <a:pt x="73" y="163"/>
                  <a:pt x="74" y="164"/>
                </a:cubicBezTo>
                <a:cubicBezTo>
                  <a:pt x="74" y="163"/>
                  <a:pt x="73" y="163"/>
                  <a:pt x="74" y="163"/>
                </a:cubicBezTo>
                <a:cubicBezTo>
                  <a:pt x="74" y="162"/>
                  <a:pt x="75" y="162"/>
                  <a:pt x="75" y="163"/>
                </a:cubicBezTo>
                <a:cubicBezTo>
                  <a:pt x="75" y="162"/>
                  <a:pt x="75" y="162"/>
                  <a:pt x="76" y="162"/>
                </a:cubicBezTo>
                <a:cubicBezTo>
                  <a:pt x="76" y="162"/>
                  <a:pt x="76" y="162"/>
                  <a:pt x="76" y="161"/>
                </a:cubicBezTo>
                <a:cubicBezTo>
                  <a:pt x="75" y="161"/>
                  <a:pt x="75" y="162"/>
                  <a:pt x="75" y="162"/>
                </a:cubicBezTo>
                <a:cubicBezTo>
                  <a:pt x="74" y="161"/>
                  <a:pt x="76" y="161"/>
                  <a:pt x="76" y="161"/>
                </a:cubicBezTo>
                <a:cubicBezTo>
                  <a:pt x="76" y="161"/>
                  <a:pt x="76" y="160"/>
                  <a:pt x="77" y="160"/>
                </a:cubicBezTo>
                <a:cubicBezTo>
                  <a:pt x="77" y="160"/>
                  <a:pt x="77" y="160"/>
                  <a:pt x="77" y="160"/>
                </a:cubicBezTo>
                <a:cubicBezTo>
                  <a:pt x="78" y="159"/>
                  <a:pt x="78" y="159"/>
                  <a:pt x="79" y="159"/>
                </a:cubicBezTo>
                <a:cubicBezTo>
                  <a:pt x="79" y="159"/>
                  <a:pt x="80" y="158"/>
                  <a:pt x="80" y="158"/>
                </a:cubicBezTo>
                <a:cubicBezTo>
                  <a:pt x="81" y="158"/>
                  <a:pt x="82" y="158"/>
                  <a:pt x="83" y="157"/>
                </a:cubicBezTo>
                <a:cubicBezTo>
                  <a:pt x="83" y="156"/>
                  <a:pt x="83" y="156"/>
                  <a:pt x="84" y="155"/>
                </a:cubicBezTo>
                <a:cubicBezTo>
                  <a:pt x="82" y="156"/>
                  <a:pt x="82" y="157"/>
                  <a:pt x="81" y="157"/>
                </a:cubicBezTo>
                <a:cubicBezTo>
                  <a:pt x="81" y="156"/>
                  <a:pt x="82" y="156"/>
                  <a:pt x="83" y="155"/>
                </a:cubicBezTo>
                <a:cubicBezTo>
                  <a:pt x="83" y="155"/>
                  <a:pt x="84" y="155"/>
                  <a:pt x="85" y="154"/>
                </a:cubicBezTo>
                <a:cubicBezTo>
                  <a:pt x="86" y="154"/>
                  <a:pt x="85" y="154"/>
                  <a:pt x="85" y="155"/>
                </a:cubicBezTo>
                <a:cubicBezTo>
                  <a:pt x="86" y="154"/>
                  <a:pt x="86" y="154"/>
                  <a:pt x="86" y="153"/>
                </a:cubicBezTo>
                <a:cubicBezTo>
                  <a:pt x="87" y="153"/>
                  <a:pt x="87" y="152"/>
                  <a:pt x="88" y="152"/>
                </a:cubicBezTo>
                <a:cubicBezTo>
                  <a:pt x="88" y="151"/>
                  <a:pt x="87" y="153"/>
                  <a:pt x="87" y="152"/>
                </a:cubicBezTo>
                <a:cubicBezTo>
                  <a:pt x="88" y="151"/>
                  <a:pt x="89" y="151"/>
                  <a:pt x="88" y="150"/>
                </a:cubicBezTo>
                <a:cubicBezTo>
                  <a:pt x="89" y="150"/>
                  <a:pt x="90" y="150"/>
                  <a:pt x="90" y="150"/>
                </a:cubicBezTo>
                <a:cubicBezTo>
                  <a:pt x="90" y="149"/>
                  <a:pt x="91" y="149"/>
                  <a:pt x="90" y="149"/>
                </a:cubicBezTo>
                <a:cubicBezTo>
                  <a:pt x="90" y="148"/>
                  <a:pt x="91" y="148"/>
                  <a:pt x="91" y="148"/>
                </a:cubicBezTo>
                <a:cubicBezTo>
                  <a:pt x="91" y="147"/>
                  <a:pt x="92" y="148"/>
                  <a:pt x="92" y="147"/>
                </a:cubicBezTo>
                <a:cubicBezTo>
                  <a:pt x="93" y="147"/>
                  <a:pt x="92" y="148"/>
                  <a:pt x="92" y="147"/>
                </a:cubicBezTo>
                <a:cubicBezTo>
                  <a:pt x="92" y="147"/>
                  <a:pt x="92" y="147"/>
                  <a:pt x="92" y="147"/>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3" y="146"/>
                  <a:pt x="93" y="146"/>
                  <a:pt x="93" y="146"/>
                </a:cubicBezTo>
                <a:cubicBezTo>
                  <a:pt x="93" y="146"/>
                  <a:pt x="93" y="146"/>
                  <a:pt x="93" y="146"/>
                </a:cubicBezTo>
                <a:cubicBezTo>
                  <a:pt x="93" y="146"/>
                  <a:pt x="93" y="146"/>
                  <a:pt x="93" y="146"/>
                </a:cubicBezTo>
                <a:cubicBezTo>
                  <a:pt x="93" y="146"/>
                  <a:pt x="93" y="146"/>
                  <a:pt x="93" y="146"/>
                </a:cubicBezTo>
                <a:cubicBezTo>
                  <a:pt x="93" y="145"/>
                  <a:pt x="93" y="145"/>
                  <a:pt x="93" y="145"/>
                </a:cubicBezTo>
                <a:cubicBezTo>
                  <a:pt x="94" y="145"/>
                  <a:pt x="94" y="145"/>
                  <a:pt x="94" y="145"/>
                </a:cubicBezTo>
                <a:cubicBezTo>
                  <a:pt x="94" y="144"/>
                  <a:pt x="94" y="144"/>
                  <a:pt x="94" y="143"/>
                </a:cubicBezTo>
                <a:cubicBezTo>
                  <a:pt x="95" y="143"/>
                  <a:pt x="95" y="142"/>
                  <a:pt x="95" y="142"/>
                </a:cubicBezTo>
                <a:cubicBezTo>
                  <a:pt x="95" y="142"/>
                  <a:pt x="95" y="142"/>
                  <a:pt x="95" y="141"/>
                </a:cubicBezTo>
                <a:cubicBezTo>
                  <a:pt x="96" y="142"/>
                  <a:pt x="96" y="140"/>
                  <a:pt x="96" y="140"/>
                </a:cubicBezTo>
                <a:cubicBezTo>
                  <a:pt x="96" y="140"/>
                  <a:pt x="96" y="139"/>
                  <a:pt x="96" y="139"/>
                </a:cubicBezTo>
                <a:cubicBezTo>
                  <a:pt x="96" y="138"/>
                  <a:pt x="96" y="138"/>
                  <a:pt x="96" y="138"/>
                </a:cubicBezTo>
                <a:cubicBezTo>
                  <a:pt x="95" y="138"/>
                  <a:pt x="96" y="137"/>
                  <a:pt x="96" y="137"/>
                </a:cubicBezTo>
                <a:cubicBezTo>
                  <a:pt x="96" y="136"/>
                  <a:pt x="96" y="137"/>
                  <a:pt x="95" y="137"/>
                </a:cubicBezTo>
                <a:cubicBezTo>
                  <a:pt x="96" y="135"/>
                  <a:pt x="96" y="134"/>
                  <a:pt x="95" y="132"/>
                </a:cubicBezTo>
                <a:cubicBezTo>
                  <a:pt x="95" y="131"/>
                  <a:pt x="94" y="130"/>
                  <a:pt x="94" y="129"/>
                </a:cubicBezTo>
                <a:cubicBezTo>
                  <a:pt x="94" y="128"/>
                  <a:pt x="94" y="128"/>
                  <a:pt x="94" y="128"/>
                </a:cubicBezTo>
                <a:cubicBezTo>
                  <a:pt x="93" y="127"/>
                  <a:pt x="93" y="127"/>
                  <a:pt x="92" y="126"/>
                </a:cubicBezTo>
                <a:cubicBezTo>
                  <a:pt x="92" y="126"/>
                  <a:pt x="91" y="125"/>
                  <a:pt x="92" y="125"/>
                </a:cubicBezTo>
                <a:cubicBezTo>
                  <a:pt x="91" y="124"/>
                  <a:pt x="90" y="123"/>
                  <a:pt x="89" y="122"/>
                </a:cubicBezTo>
                <a:cubicBezTo>
                  <a:pt x="86" y="120"/>
                  <a:pt x="83" y="119"/>
                  <a:pt x="81" y="118"/>
                </a:cubicBezTo>
                <a:cubicBezTo>
                  <a:pt x="81" y="117"/>
                  <a:pt x="81" y="116"/>
                  <a:pt x="80" y="116"/>
                </a:cubicBezTo>
                <a:cubicBezTo>
                  <a:pt x="80" y="116"/>
                  <a:pt x="80" y="116"/>
                  <a:pt x="81" y="116"/>
                </a:cubicBezTo>
                <a:cubicBezTo>
                  <a:pt x="81" y="116"/>
                  <a:pt x="81" y="115"/>
                  <a:pt x="81" y="115"/>
                </a:cubicBezTo>
                <a:cubicBezTo>
                  <a:pt x="82" y="115"/>
                  <a:pt x="82" y="114"/>
                  <a:pt x="80" y="114"/>
                </a:cubicBezTo>
                <a:cubicBezTo>
                  <a:pt x="82" y="114"/>
                  <a:pt x="82" y="113"/>
                  <a:pt x="83" y="113"/>
                </a:cubicBezTo>
                <a:cubicBezTo>
                  <a:pt x="83" y="113"/>
                  <a:pt x="84" y="113"/>
                  <a:pt x="84" y="113"/>
                </a:cubicBezTo>
                <a:cubicBezTo>
                  <a:pt x="84" y="113"/>
                  <a:pt x="85" y="113"/>
                  <a:pt x="85" y="113"/>
                </a:cubicBezTo>
                <a:cubicBezTo>
                  <a:pt x="90" y="115"/>
                  <a:pt x="94" y="118"/>
                  <a:pt x="96" y="121"/>
                </a:cubicBezTo>
                <a:cubicBezTo>
                  <a:pt x="97" y="122"/>
                  <a:pt x="97" y="123"/>
                  <a:pt x="97" y="123"/>
                </a:cubicBezTo>
                <a:cubicBezTo>
                  <a:pt x="98" y="124"/>
                  <a:pt x="99" y="125"/>
                  <a:pt x="99" y="126"/>
                </a:cubicBezTo>
                <a:cubicBezTo>
                  <a:pt x="99" y="127"/>
                  <a:pt x="99" y="127"/>
                  <a:pt x="99" y="128"/>
                </a:cubicBezTo>
                <a:cubicBezTo>
                  <a:pt x="100" y="128"/>
                  <a:pt x="100" y="129"/>
                  <a:pt x="100" y="129"/>
                </a:cubicBezTo>
                <a:cubicBezTo>
                  <a:pt x="101" y="130"/>
                  <a:pt x="101" y="130"/>
                  <a:pt x="100" y="131"/>
                </a:cubicBezTo>
                <a:cubicBezTo>
                  <a:pt x="101" y="131"/>
                  <a:pt x="101" y="131"/>
                  <a:pt x="101" y="132"/>
                </a:cubicBezTo>
                <a:cubicBezTo>
                  <a:pt x="101" y="133"/>
                  <a:pt x="101" y="134"/>
                  <a:pt x="101" y="135"/>
                </a:cubicBezTo>
                <a:cubicBezTo>
                  <a:pt x="101" y="135"/>
                  <a:pt x="101" y="136"/>
                  <a:pt x="101" y="136"/>
                </a:cubicBezTo>
                <a:cubicBezTo>
                  <a:pt x="101" y="136"/>
                  <a:pt x="101" y="136"/>
                  <a:pt x="101" y="136"/>
                </a:cubicBezTo>
                <a:cubicBezTo>
                  <a:pt x="101" y="137"/>
                  <a:pt x="101" y="137"/>
                  <a:pt x="101" y="138"/>
                </a:cubicBezTo>
                <a:cubicBezTo>
                  <a:pt x="101" y="139"/>
                  <a:pt x="101" y="140"/>
                  <a:pt x="100" y="141"/>
                </a:cubicBezTo>
                <a:cubicBezTo>
                  <a:pt x="100" y="141"/>
                  <a:pt x="101" y="142"/>
                  <a:pt x="100" y="143"/>
                </a:cubicBezTo>
                <a:cubicBezTo>
                  <a:pt x="100" y="143"/>
                  <a:pt x="100" y="144"/>
                  <a:pt x="100" y="145"/>
                </a:cubicBezTo>
                <a:cubicBezTo>
                  <a:pt x="99" y="145"/>
                  <a:pt x="99" y="145"/>
                  <a:pt x="99" y="146"/>
                </a:cubicBezTo>
                <a:cubicBezTo>
                  <a:pt x="99" y="146"/>
                  <a:pt x="99" y="146"/>
                  <a:pt x="99" y="146"/>
                </a:cubicBezTo>
                <a:cubicBezTo>
                  <a:pt x="99" y="146"/>
                  <a:pt x="98" y="146"/>
                  <a:pt x="98" y="147"/>
                </a:cubicBezTo>
                <a:cubicBezTo>
                  <a:pt x="98" y="147"/>
                  <a:pt x="98" y="147"/>
                  <a:pt x="98" y="148"/>
                </a:cubicBezTo>
                <a:cubicBezTo>
                  <a:pt x="98" y="148"/>
                  <a:pt x="98" y="148"/>
                  <a:pt x="98" y="148"/>
                </a:cubicBezTo>
                <a:cubicBezTo>
                  <a:pt x="97" y="148"/>
                  <a:pt x="97" y="148"/>
                  <a:pt x="97" y="149"/>
                </a:cubicBezTo>
                <a:cubicBezTo>
                  <a:pt x="97" y="149"/>
                  <a:pt x="97" y="149"/>
                  <a:pt x="97" y="149"/>
                </a:cubicBezTo>
                <a:cubicBezTo>
                  <a:pt x="97" y="149"/>
                  <a:pt x="97" y="149"/>
                  <a:pt x="97" y="149"/>
                </a:cubicBezTo>
                <a:cubicBezTo>
                  <a:pt x="96" y="149"/>
                  <a:pt x="96" y="150"/>
                  <a:pt x="96" y="150"/>
                </a:cubicBezTo>
                <a:cubicBezTo>
                  <a:pt x="96" y="150"/>
                  <a:pt x="96" y="150"/>
                  <a:pt x="96" y="150"/>
                </a:cubicBezTo>
                <a:cubicBezTo>
                  <a:pt x="95" y="151"/>
                  <a:pt x="94" y="152"/>
                  <a:pt x="93" y="153"/>
                </a:cubicBezTo>
                <a:cubicBezTo>
                  <a:pt x="93" y="153"/>
                  <a:pt x="93" y="152"/>
                  <a:pt x="92" y="153"/>
                </a:cubicBezTo>
                <a:cubicBezTo>
                  <a:pt x="92" y="153"/>
                  <a:pt x="93" y="153"/>
                  <a:pt x="93" y="154"/>
                </a:cubicBezTo>
                <a:cubicBezTo>
                  <a:pt x="92" y="154"/>
                  <a:pt x="91" y="155"/>
                  <a:pt x="91" y="155"/>
                </a:cubicBezTo>
                <a:cubicBezTo>
                  <a:pt x="90" y="156"/>
                  <a:pt x="90" y="156"/>
                  <a:pt x="89" y="157"/>
                </a:cubicBezTo>
                <a:cubicBezTo>
                  <a:pt x="89" y="157"/>
                  <a:pt x="89" y="156"/>
                  <a:pt x="89" y="156"/>
                </a:cubicBezTo>
                <a:cubicBezTo>
                  <a:pt x="88" y="156"/>
                  <a:pt x="89" y="157"/>
                  <a:pt x="89" y="157"/>
                </a:cubicBezTo>
                <a:cubicBezTo>
                  <a:pt x="88" y="158"/>
                  <a:pt x="89" y="157"/>
                  <a:pt x="88" y="157"/>
                </a:cubicBezTo>
                <a:cubicBezTo>
                  <a:pt x="87" y="158"/>
                  <a:pt x="88" y="158"/>
                  <a:pt x="88" y="158"/>
                </a:cubicBezTo>
                <a:cubicBezTo>
                  <a:pt x="87" y="158"/>
                  <a:pt x="87" y="159"/>
                  <a:pt x="86" y="159"/>
                </a:cubicBezTo>
                <a:cubicBezTo>
                  <a:pt x="86" y="159"/>
                  <a:pt x="86" y="159"/>
                  <a:pt x="86" y="159"/>
                </a:cubicBezTo>
                <a:cubicBezTo>
                  <a:pt x="85" y="159"/>
                  <a:pt x="85" y="159"/>
                  <a:pt x="85" y="159"/>
                </a:cubicBezTo>
                <a:cubicBezTo>
                  <a:pt x="85" y="160"/>
                  <a:pt x="86" y="159"/>
                  <a:pt x="85" y="160"/>
                </a:cubicBezTo>
                <a:cubicBezTo>
                  <a:pt x="84" y="161"/>
                  <a:pt x="85" y="160"/>
                  <a:pt x="85" y="160"/>
                </a:cubicBezTo>
                <a:cubicBezTo>
                  <a:pt x="84" y="160"/>
                  <a:pt x="84" y="160"/>
                  <a:pt x="84" y="160"/>
                </a:cubicBezTo>
                <a:cubicBezTo>
                  <a:pt x="83" y="161"/>
                  <a:pt x="84" y="161"/>
                  <a:pt x="84" y="161"/>
                </a:cubicBezTo>
                <a:cubicBezTo>
                  <a:pt x="83" y="162"/>
                  <a:pt x="83" y="162"/>
                  <a:pt x="82" y="162"/>
                </a:cubicBezTo>
                <a:cubicBezTo>
                  <a:pt x="82" y="162"/>
                  <a:pt x="82" y="162"/>
                  <a:pt x="82" y="162"/>
                </a:cubicBezTo>
                <a:cubicBezTo>
                  <a:pt x="82" y="162"/>
                  <a:pt x="81" y="162"/>
                  <a:pt x="82" y="163"/>
                </a:cubicBezTo>
                <a:cubicBezTo>
                  <a:pt x="80" y="164"/>
                  <a:pt x="80" y="164"/>
                  <a:pt x="79" y="164"/>
                </a:cubicBezTo>
                <a:cubicBezTo>
                  <a:pt x="78" y="164"/>
                  <a:pt x="78" y="165"/>
                  <a:pt x="78" y="164"/>
                </a:cubicBezTo>
                <a:cubicBezTo>
                  <a:pt x="77" y="165"/>
                  <a:pt x="79" y="165"/>
                  <a:pt x="77" y="165"/>
                </a:cubicBezTo>
                <a:cubicBezTo>
                  <a:pt x="77" y="165"/>
                  <a:pt x="78" y="165"/>
                  <a:pt x="78" y="165"/>
                </a:cubicBezTo>
                <a:cubicBezTo>
                  <a:pt x="78" y="165"/>
                  <a:pt x="76" y="167"/>
                  <a:pt x="76" y="166"/>
                </a:cubicBezTo>
                <a:cubicBezTo>
                  <a:pt x="75" y="166"/>
                  <a:pt x="76" y="167"/>
                  <a:pt x="75" y="167"/>
                </a:cubicBezTo>
                <a:cubicBezTo>
                  <a:pt x="74" y="166"/>
                  <a:pt x="74" y="166"/>
                  <a:pt x="74" y="166"/>
                </a:cubicBezTo>
                <a:cubicBezTo>
                  <a:pt x="74" y="167"/>
                  <a:pt x="74" y="167"/>
                  <a:pt x="74" y="167"/>
                </a:cubicBezTo>
                <a:cubicBezTo>
                  <a:pt x="73" y="168"/>
                  <a:pt x="72" y="167"/>
                  <a:pt x="72" y="167"/>
                </a:cubicBezTo>
                <a:cubicBezTo>
                  <a:pt x="72" y="168"/>
                  <a:pt x="70" y="168"/>
                  <a:pt x="70" y="169"/>
                </a:cubicBezTo>
                <a:cubicBezTo>
                  <a:pt x="70" y="169"/>
                  <a:pt x="70" y="169"/>
                  <a:pt x="71" y="169"/>
                </a:cubicBezTo>
                <a:cubicBezTo>
                  <a:pt x="69" y="170"/>
                  <a:pt x="67" y="169"/>
                  <a:pt x="65" y="170"/>
                </a:cubicBezTo>
                <a:cubicBezTo>
                  <a:pt x="65" y="170"/>
                  <a:pt x="64" y="169"/>
                  <a:pt x="63" y="169"/>
                </a:cubicBezTo>
                <a:cubicBezTo>
                  <a:pt x="62" y="169"/>
                  <a:pt x="63" y="169"/>
                  <a:pt x="62" y="169"/>
                </a:cubicBezTo>
                <a:cubicBezTo>
                  <a:pt x="63" y="170"/>
                  <a:pt x="61" y="170"/>
                  <a:pt x="62" y="171"/>
                </a:cubicBezTo>
                <a:cubicBezTo>
                  <a:pt x="62" y="171"/>
                  <a:pt x="60" y="171"/>
                  <a:pt x="61" y="172"/>
                </a:cubicBezTo>
                <a:cubicBezTo>
                  <a:pt x="59" y="172"/>
                  <a:pt x="57" y="173"/>
                  <a:pt x="55" y="173"/>
                </a:cubicBezTo>
                <a:cubicBezTo>
                  <a:pt x="54" y="173"/>
                  <a:pt x="53" y="173"/>
                  <a:pt x="52" y="173"/>
                </a:cubicBezTo>
                <a:cubicBezTo>
                  <a:pt x="51" y="173"/>
                  <a:pt x="51" y="173"/>
                  <a:pt x="50" y="173"/>
                </a:cubicBezTo>
                <a:cubicBezTo>
                  <a:pt x="50" y="172"/>
                  <a:pt x="52" y="172"/>
                  <a:pt x="53" y="172"/>
                </a:cubicBezTo>
                <a:cubicBezTo>
                  <a:pt x="53" y="172"/>
                  <a:pt x="54" y="172"/>
                  <a:pt x="54" y="172"/>
                </a:cubicBezTo>
                <a:cubicBezTo>
                  <a:pt x="55" y="172"/>
                  <a:pt x="55" y="172"/>
                  <a:pt x="56" y="172"/>
                </a:cubicBezTo>
                <a:cubicBezTo>
                  <a:pt x="55" y="172"/>
                  <a:pt x="54" y="172"/>
                  <a:pt x="54" y="171"/>
                </a:cubicBezTo>
                <a:cubicBezTo>
                  <a:pt x="53" y="171"/>
                  <a:pt x="53" y="172"/>
                  <a:pt x="52" y="172"/>
                </a:cubicBezTo>
                <a:cubicBezTo>
                  <a:pt x="52" y="172"/>
                  <a:pt x="52" y="172"/>
                  <a:pt x="52" y="172"/>
                </a:cubicBezTo>
                <a:cubicBezTo>
                  <a:pt x="51" y="172"/>
                  <a:pt x="50" y="171"/>
                  <a:pt x="49" y="171"/>
                </a:cubicBezTo>
                <a:cubicBezTo>
                  <a:pt x="49" y="171"/>
                  <a:pt x="49" y="171"/>
                  <a:pt x="49" y="171"/>
                </a:cubicBezTo>
                <a:cubicBezTo>
                  <a:pt x="48" y="171"/>
                  <a:pt x="47" y="171"/>
                  <a:pt x="47" y="171"/>
                </a:cubicBezTo>
                <a:cubicBezTo>
                  <a:pt x="46" y="171"/>
                  <a:pt x="46" y="171"/>
                  <a:pt x="46" y="171"/>
                </a:cubicBezTo>
                <a:cubicBezTo>
                  <a:pt x="45" y="170"/>
                  <a:pt x="46" y="171"/>
                  <a:pt x="45" y="171"/>
                </a:cubicBezTo>
                <a:cubicBezTo>
                  <a:pt x="45" y="171"/>
                  <a:pt x="44" y="171"/>
                  <a:pt x="44" y="171"/>
                </a:cubicBezTo>
                <a:cubicBezTo>
                  <a:pt x="43" y="171"/>
                  <a:pt x="43" y="171"/>
                  <a:pt x="42" y="171"/>
                </a:cubicBezTo>
                <a:cubicBezTo>
                  <a:pt x="42" y="171"/>
                  <a:pt x="41" y="171"/>
                  <a:pt x="41" y="171"/>
                </a:cubicBezTo>
                <a:cubicBezTo>
                  <a:pt x="40" y="170"/>
                  <a:pt x="40" y="170"/>
                  <a:pt x="39" y="170"/>
                </a:cubicBezTo>
                <a:cubicBezTo>
                  <a:pt x="39" y="170"/>
                  <a:pt x="38" y="170"/>
                  <a:pt x="38" y="170"/>
                </a:cubicBezTo>
                <a:cubicBezTo>
                  <a:pt x="39" y="170"/>
                  <a:pt x="41" y="171"/>
                  <a:pt x="43" y="171"/>
                </a:cubicBezTo>
                <a:cubicBezTo>
                  <a:pt x="43" y="171"/>
                  <a:pt x="44" y="170"/>
                  <a:pt x="44" y="170"/>
                </a:cubicBezTo>
                <a:cubicBezTo>
                  <a:pt x="43" y="170"/>
                  <a:pt x="43" y="170"/>
                  <a:pt x="43" y="170"/>
                </a:cubicBezTo>
                <a:cubicBezTo>
                  <a:pt x="42" y="170"/>
                  <a:pt x="41" y="170"/>
                  <a:pt x="39" y="169"/>
                </a:cubicBezTo>
                <a:cubicBezTo>
                  <a:pt x="40" y="169"/>
                  <a:pt x="39" y="169"/>
                  <a:pt x="39" y="169"/>
                </a:cubicBezTo>
                <a:cubicBezTo>
                  <a:pt x="38" y="169"/>
                  <a:pt x="37" y="168"/>
                  <a:pt x="36" y="168"/>
                </a:cubicBezTo>
                <a:cubicBezTo>
                  <a:pt x="35" y="168"/>
                  <a:pt x="34" y="168"/>
                  <a:pt x="34" y="167"/>
                </a:cubicBezTo>
                <a:cubicBezTo>
                  <a:pt x="33" y="167"/>
                  <a:pt x="32" y="167"/>
                  <a:pt x="32" y="166"/>
                </a:cubicBezTo>
                <a:cubicBezTo>
                  <a:pt x="31" y="166"/>
                  <a:pt x="32" y="166"/>
                  <a:pt x="32" y="166"/>
                </a:cubicBezTo>
                <a:cubicBezTo>
                  <a:pt x="31" y="165"/>
                  <a:pt x="32" y="167"/>
                  <a:pt x="30" y="166"/>
                </a:cubicBezTo>
                <a:cubicBezTo>
                  <a:pt x="30" y="165"/>
                  <a:pt x="31" y="165"/>
                  <a:pt x="32" y="165"/>
                </a:cubicBezTo>
                <a:cubicBezTo>
                  <a:pt x="32" y="164"/>
                  <a:pt x="30" y="164"/>
                  <a:pt x="30" y="165"/>
                </a:cubicBezTo>
                <a:cubicBezTo>
                  <a:pt x="30" y="165"/>
                  <a:pt x="29" y="165"/>
                  <a:pt x="29" y="165"/>
                </a:cubicBezTo>
                <a:cubicBezTo>
                  <a:pt x="27" y="164"/>
                  <a:pt x="24" y="162"/>
                  <a:pt x="21" y="159"/>
                </a:cubicBezTo>
                <a:cubicBezTo>
                  <a:pt x="19" y="157"/>
                  <a:pt x="17" y="155"/>
                  <a:pt x="15" y="153"/>
                </a:cubicBezTo>
                <a:cubicBezTo>
                  <a:pt x="14" y="153"/>
                  <a:pt x="14" y="153"/>
                  <a:pt x="15" y="153"/>
                </a:cubicBezTo>
                <a:cubicBezTo>
                  <a:pt x="14" y="153"/>
                  <a:pt x="13" y="152"/>
                  <a:pt x="12" y="151"/>
                </a:cubicBezTo>
                <a:cubicBezTo>
                  <a:pt x="13" y="151"/>
                  <a:pt x="13" y="152"/>
                  <a:pt x="13" y="151"/>
                </a:cubicBezTo>
                <a:cubicBezTo>
                  <a:pt x="13" y="150"/>
                  <a:pt x="13" y="150"/>
                  <a:pt x="13" y="150"/>
                </a:cubicBezTo>
                <a:cubicBezTo>
                  <a:pt x="12" y="149"/>
                  <a:pt x="13" y="150"/>
                  <a:pt x="14" y="150"/>
                </a:cubicBezTo>
                <a:cubicBezTo>
                  <a:pt x="13" y="149"/>
                  <a:pt x="13" y="149"/>
                  <a:pt x="13" y="148"/>
                </a:cubicBezTo>
                <a:cubicBezTo>
                  <a:pt x="12" y="148"/>
                  <a:pt x="11" y="147"/>
                  <a:pt x="10" y="147"/>
                </a:cubicBezTo>
                <a:cubicBezTo>
                  <a:pt x="10" y="146"/>
                  <a:pt x="9" y="145"/>
                  <a:pt x="10" y="145"/>
                </a:cubicBezTo>
                <a:cubicBezTo>
                  <a:pt x="9" y="144"/>
                  <a:pt x="8" y="143"/>
                  <a:pt x="7" y="140"/>
                </a:cubicBezTo>
                <a:cubicBezTo>
                  <a:pt x="7" y="140"/>
                  <a:pt x="7" y="140"/>
                  <a:pt x="8" y="140"/>
                </a:cubicBezTo>
                <a:cubicBezTo>
                  <a:pt x="7" y="139"/>
                  <a:pt x="7" y="139"/>
                  <a:pt x="7" y="140"/>
                </a:cubicBezTo>
                <a:cubicBezTo>
                  <a:pt x="7" y="138"/>
                  <a:pt x="6" y="137"/>
                  <a:pt x="5" y="136"/>
                </a:cubicBezTo>
                <a:cubicBezTo>
                  <a:pt x="5" y="135"/>
                  <a:pt x="4" y="133"/>
                  <a:pt x="4" y="132"/>
                </a:cubicBezTo>
                <a:cubicBezTo>
                  <a:pt x="4" y="131"/>
                  <a:pt x="4" y="130"/>
                  <a:pt x="4" y="129"/>
                </a:cubicBezTo>
                <a:cubicBezTo>
                  <a:pt x="3" y="128"/>
                  <a:pt x="3" y="128"/>
                  <a:pt x="3" y="127"/>
                </a:cubicBezTo>
                <a:cubicBezTo>
                  <a:pt x="3" y="127"/>
                  <a:pt x="3" y="127"/>
                  <a:pt x="3" y="126"/>
                </a:cubicBezTo>
                <a:cubicBezTo>
                  <a:pt x="3" y="126"/>
                  <a:pt x="3" y="126"/>
                  <a:pt x="3" y="125"/>
                </a:cubicBezTo>
                <a:cubicBezTo>
                  <a:pt x="2" y="123"/>
                  <a:pt x="2" y="121"/>
                  <a:pt x="1" y="118"/>
                </a:cubicBezTo>
                <a:cubicBezTo>
                  <a:pt x="2" y="117"/>
                  <a:pt x="2" y="118"/>
                  <a:pt x="2" y="118"/>
                </a:cubicBezTo>
                <a:cubicBezTo>
                  <a:pt x="2" y="116"/>
                  <a:pt x="1" y="117"/>
                  <a:pt x="1" y="115"/>
                </a:cubicBezTo>
                <a:cubicBezTo>
                  <a:pt x="1" y="115"/>
                  <a:pt x="2" y="116"/>
                  <a:pt x="2" y="116"/>
                </a:cubicBezTo>
                <a:cubicBezTo>
                  <a:pt x="2" y="115"/>
                  <a:pt x="1" y="115"/>
                  <a:pt x="2" y="114"/>
                </a:cubicBezTo>
                <a:cubicBezTo>
                  <a:pt x="2" y="114"/>
                  <a:pt x="2" y="115"/>
                  <a:pt x="3" y="115"/>
                </a:cubicBezTo>
                <a:cubicBezTo>
                  <a:pt x="3" y="114"/>
                  <a:pt x="2" y="114"/>
                  <a:pt x="2" y="113"/>
                </a:cubicBezTo>
                <a:cubicBezTo>
                  <a:pt x="2" y="113"/>
                  <a:pt x="3" y="113"/>
                  <a:pt x="3" y="114"/>
                </a:cubicBezTo>
                <a:cubicBezTo>
                  <a:pt x="3" y="113"/>
                  <a:pt x="2" y="113"/>
                  <a:pt x="2" y="112"/>
                </a:cubicBezTo>
                <a:cubicBezTo>
                  <a:pt x="3" y="112"/>
                  <a:pt x="2" y="111"/>
                  <a:pt x="2" y="111"/>
                </a:cubicBezTo>
                <a:cubicBezTo>
                  <a:pt x="2" y="110"/>
                  <a:pt x="1" y="110"/>
                  <a:pt x="1" y="109"/>
                </a:cubicBezTo>
                <a:cubicBezTo>
                  <a:pt x="2" y="109"/>
                  <a:pt x="2" y="109"/>
                  <a:pt x="2" y="109"/>
                </a:cubicBezTo>
                <a:cubicBezTo>
                  <a:pt x="2" y="110"/>
                  <a:pt x="2" y="110"/>
                  <a:pt x="2" y="110"/>
                </a:cubicBezTo>
                <a:cubicBezTo>
                  <a:pt x="3" y="110"/>
                  <a:pt x="3" y="109"/>
                  <a:pt x="2" y="108"/>
                </a:cubicBezTo>
                <a:cubicBezTo>
                  <a:pt x="3" y="108"/>
                  <a:pt x="3" y="109"/>
                  <a:pt x="4" y="109"/>
                </a:cubicBezTo>
                <a:cubicBezTo>
                  <a:pt x="3" y="108"/>
                  <a:pt x="3" y="108"/>
                  <a:pt x="3" y="108"/>
                </a:cubicBezTo>
                <a:cubicBezTo>
                  <a:pt x="3" y="107"/>
                  <a:pt x="3" y="107"/>
                  <a:pt x="3" y="107"/>
                </a:cubicBezTo>
                <a:cubicBezTo>
                  <a:pt x="4" y="108"/>
                  <a:pt x="5" y="110"/>
                  <a:pt x="4" y="111"/>
                </a:cubicBezTo>
                <a:cubicBezTo>
                  <a:pt x="4" y="112"/>
                  <a:pt x="4" y="111"/>
                  <a:pt x="4" y="111"/>
                </a:cubicBezTo>
                <a:cubicBezTo>
                  <a:pt x="4" y="113"/>
                  <a:pt x="5" y="114"/>
                  <a:pt x="4" y="115"/>
                </a:cubicBezTo>
                <a:cubicBezTo>
                  <a:pt x="4" y="115"/>
                  <a:pt x="5" y="115"/>
                  <a:pt x="5" y="115"/>
                </a:cubicBezTo>
                <a:cubicBezTo>
                  <a:pt x="5" y="116"/>
                  <a:pt x="5" y="117"/>
                  <a:pt x="6" y="118"/>
                </a:cubicBezTo>
                <a:cubicBezTo>
                  <a:pt x="5" y="118"/>
                  <a:pt x="5" y="119"/>
                  <a:pt x="6" y="120"/>
                </a:cubicBezTo>
                <a:cubicBezTo>
                  <a:pt x="6" y="121"/>
                  <a:pt x="6" y="122"/>
                  <a:pt x="6" y="122"/>
                </a:cubicBezTo>
                <a:cubicBezTo>
                  <a:pt x="6" y="123"/>
                  <a:pt x="6" y="124"/>
                  <a:pt x="6" y="124"/>
                </a:cubicBezTo>
                <a:cubicBezTo>
                  <a:pt x="7" y="124"/>
                  <a:pt x="7" y="123"/>
                  <a:pt x="7" y="123"/>
                </a:cubicBezTo>
                <a:cubicBezTo>
                  <a:pt x="8" y="123"/>
                  <a:pt x="7" y="123"/>
                  <a:pt x="7" y="124"/>
                </a:cubicBezTo>
                <a:cubicBezTo>
                  <a:pt x="7" y="124"/>
                  <a:pt x="8" y="124"/>
                  <a:pt x="8" y="124"/>
                </a:cubicBezTo>
                <a:cubicBezTo>
                  <a:pt x="8" y="122"/>
                  <a:pt x="7" y="122"/>
                  <a:pt x="7" y="122"/>
                </a:cubicBezTo>
                <a:cubicBezTo>
                  <a:pt x="7" y="120"/>
                  <a:pt x="6" y="119"/>
                  <a:pt x="6" y="118"/>
                </a:cubicBezTo>
                <a:cubicBezTo>
                  <a:pt x="6" y="117"/>
                  <a:pt x="6" y="116"/>
                  <a:pt x="6" y="115"/>
                </a:cubicBezTo>
                <a:cubicBezTo>
                  <a:pt x="6" y="115"/>
                  <a:pt x="7" y="115"/>
                  <a:pt x="7" y="116"/>
                </a:cubicBezTo>
                <a:cubicBezTo>
                  <a:pt x="8" y="116"/>
                  <a:pt x="7" y="114"/>
                  <a:pt x="7" y="114"/>
                </a:cubicBezTo>
                <a:cubicBezTo>
                  <a:pt x="7" y="114"/>
                  <a:pt x="7" y="114"/>
                  <a:pt x="7" y="115"/>
                </a:cubicBezTo>
                <a:cubicBezTo>
                  <a:pt x="6" y="115"/>
                  <a:pt x="6" y="114"/>
                  <a:pt x="6" y="113"/>
                </a:cubicBezTo>
                <a:cubicBezTo>
                  <a:pt x="6" y="113"/>
                  <a:pt x="7" y="113"/>
                  <a:pt x="7" y="113"/>
                </a:cubicBezTo>
                <a:cubicBezTo>
                  <a:pt x="7" y="112"/>
                  <a:pt x="6" y="113"/>
                  <a:pt x="6" y="112"/>
                </a:cubicBezTo>
                <a:cubicBezTo>
                  <a:pt x="7" y="112"/>
                  <a:pt x="7" y="112"/>
                  <a:pt x="7" y="111"/>
                </a:cubicBezTo>
                <a:cubicBezTo>
                  <a:pt x="7" y="111"/>
                  <a:pt x="7" y="111"/>
                  <a:pt x="7" y="111"/>
                </a:cubicBezTo>
                <a:cubicBezTo>
                  <a:pt x="6" y="111"/>
                  <a:pt x="7" y="111"/>
                  <a:pt x="6" y="111"/>
                </a:cubicBezTo>
                <a:cubicBezTo>
                  <a:pt x="7" y="110"/>
                  <a:pt x="7" y="110"/>
                  <a:pt x="7" y="110"/>
                </a:cubicBezTo>
                <a:cubicBezTo>
                  <a:pt x="7" y="109"/>
                  <a:pt x="7" y="109"/>
                  <a:pt x="7" y="108"/>
                </a:cubicBezTo>
                <a:cubicBezTo>
                  <a:pt x="7" y="107"/>
                  <a:pt x="8" y="107"/>
                  <a:pt x="8" y="106"/>
                </a:cubicBezTo>
                <a:cubicBezTo>
                  <a:pt x="7" y="106"/>
                  <a:pt x="7" y="105"/>
                  <a:pt x="6" y="105"/>
                </a:cubicBezTo>
                <a:cubicBezTo>
                  <a:pt x="6" y="104"/>
                  <a:pt x="6" y="104"/>
                  <a:pt x="5" y="104"/>
                </a:cubicBezTo>
                <a:cubicBezTo>
                  <a:pt x="5" y="103"/>
                  <a:pt x="6" y="103"/>
                  <a:pt x="5" y="102"/>
                </a:cubicBezTo>
                <a:cubicBezTo>
                  <a:pt x="6" y="102"/>
                  <a:pt x="6" y="103"/>
                  <a:pt x="6" y="103"/>
                </a:cubicBezTo>
                <a:cubicBezTo>
                  <a:pt x="6" y="103"/>
                  <a:pt x="7" y="103"/>
                  <a:pt x="7" y="102"/>
                </a:cubicBezTo>
                <a:cubicBezTo>
                  <a:pt x="6" y="101"/>
                  <a:pt x="6" y="101"/>
                  <a:pt x="7" y="101"/>
                </a:cubicBezTo>
                <a:cubicBezTo>
                  <a:pt x="7" y="100"/>
                  <a:pt x="7" y="101"/>
                  <a:pt x="8" y="101"/>
                </a:cubicBezTo>
                <a:cubicBezTo>
                  <a:pt x="8" y="101"/>
                  <a:pt x="7" y="100"/>
                  <a:pt x="7" y="101"/>
                </a:cubicBezTo>
                <a:cubicBezTo>
                  <a:pt x="7" y="100"/>
                  <a:pt x="7" y="99"/>
                  <a:pt x="7" y="98"/>
                </a:cubicBezTo>
                <a:cubicBezTo>
                  <a:pt x="7" y="98"/>
                  <a:pt x="6" y="98"/>
                  <a:pt x="6" y="99"/>
                </a:cubicBezTo>
                <a:cubicBezTo>
                  <a:pt x="6" y="99"/>
                  <a:pt x="6" y="100"/>
                  <a:pt x="6" y="100"/>
                </a:cubicBezTo>
                <a:cubicBezTo>
                  <a:pt x="5" y="100"/>
                  <a:pt x="6" y="102"/>
                  <a:pt x="5" y="101"/>
                </a:cubicBezTo>
                <a:cubicBezTo>
                  <a:pt x="5" y="99"/>
                  <a:pt x="4" y="94"/>
                  <a:pt x="5" y="92"/>
                </a:cubicBezTo>
                <a:cubicBezTo>
                  <a:pt x="6" y="92"/>
                  <a:pt x="5" y="92"/>
                  <a:pt x="5" y="93"/>
                </a:cubicBezTo>
                <a:cubicBezTo>
                  <a:pt x="5" y="95"/>
                  <a:pt x="5" y="98"/>
                  <a:pt x="5" y="100"/>
                </a:cubicBezTo>
                <a:cubicBezTo>
                  <a:pt x="5" y="99"/>
                  <a:pt x="5" y="98"/>
                  <a:pt x="6" y="98"/>
                </a:cubicBezTo>
                <a:cubicBezTo>
                  <a:pt x="6" y="97"/>
                  <a:pt x="5" y="97"/>
                  <a:pt x="5" y="96"/>
                </a:cubicBezTo>
                <a:cubicBezTo>
                  <a:pt x="5" y="96"/>
                  <a:pt x="6" y="96"/>
                  <a:pt x="6" y="96"/>
                </a:cubicBezTo>
                <a:cubicBezTo>
                  <a:pt x="6" y="95"/>
                  <a:pt x="5" y="95"/>
                  <a:pt x="5" y="95"/>
                </a:cubicBezTo>
                <a:cubicBezTo>
                  <a:pt x="5" y="95"/>
                  <a:pt x="6" y="95"/>
                  <a:pt x="6" y="94"/>
                </a:cubicBezTo>
                <a:cubicBezTo>
                  <a:pt x="6" y="94"/>
                  <a:pt x="6" y="94"/>
                  <a:pt x="6" y="94"/>
                </a:cubicBezTo>
                <a:cubicBezTo>
                  <a:pt x="6" y="93"/>
                  <a:pt x="6" y="92"/>
                  <a:pt x="6" y="91"/>
                </a:cubicBezTo>
                <a:cubicBezTo>
                  <a:pt x="6" y="91"/>
                  <a:pt x="6" y="91"/>
                  <a:pt x="6" y="91"/>
                </a:cubicBezTo>
                <a:cubicBezTo>
                  <a:pt x="6" y="90"/>
                  <a:pt x="6" y="91"/>
                  <a:pt x="5" y="90"/>
                </a:cubicBezTo>
                <a:cubicBezTo>
                  <a:pt x="5" y="90"/>
                  <a:pt x="6" y="90"/>
                  <a:pt x="6" y="90"/>
                </a:cubicBezTo>
                <a:cubicBezTo>
                  <a:pt x="6" y="89"/>
                  <a:pt x="5" y="89"/>
                  <a:pt x="5" y="89"/>
                </a:cubicBezTo>
                <a:cubicBezTo>
                  <a:pt x="5" y="87"/>
                  <a:pt x="5" y="86"/>
                  <a:pt x="5" y="84"/>
                </a:cubicBezTo>
                <a:cubicBezTo>
                  <a:pt x="5" y="84"/>
                  <a:pt x="6" y="84"/>
                  <a:pt x="6" y="84"/>
                </a:cubicBezTo>
                <a:cubicBezTo>
                  <a:pt x="6" y="83"/>
                  <a:pt x="6" y="83"/>
                  <a:pt x="6" y="82"/>
                </a:cubicBezTo>
                <a:cubicBezTo>
                  <a:pt x="6" y="82"/>
                  <a:pt x="6" y="81"/>
                  <a:pt x="6" y="81"/>
                </a:cubicBezTo>
                <a:cubicBezTo>
                  <a:pt x="6" y="81"/>
                  <a:pt x="6" y="80"/>
                  <a:pt x="6" y="80"/>
                </a:cubicBezTo>
                <a:cubicBezTo>
                  <a:pt x="6" y="79"/>
                  <a:pt x="7" y="76"/>
                  <a:pt x="7" y="74"/>
                </a:cubicBezTo>
                <a:cubicBezTo>
                  <a:pt x="7" y="74"/>
                  <a:pt x="7" y="75"/>
                  <a:pt x="7" y="75"/>
                </a:cubicBezTo>
                <a:cubicBezTo>
                  <a:pt x="7" y="76"/>
                  <a:pt x="7" y="77"/>
                  <a:pt x="7" y="78"/>
                </a:cubicBezTo>
                <a:cubicBezTo>
                  <a:pt x="7" y="78"/>
                  <a:pt x="8" y="78"/>
                  <a:pt x="7" y="79"/>
                </a:cubicBezTo>
                <a:cubicBezTo>
                  <a:pt x="8" y="78"/>
                  <a:pt x="7" y="77"/>
                  <a:pt x="7" y="77"/>
                </a:cubicBezTo>
                <a:cubicBezTo>
                  <a:pt x="8" y="76"/>
                  <a:pt x="7" y="75"/>
                  <a:pt x="8" y="75"/>
                </a:cubicBezTo>
                <a:cubicBezTo>
                  <a:pt x="8" y="75"/>
                  <a:pt x="7" y="75"/>
                  <a:pt x="7" y="75"/>
                </a:cubicBezTo>
                <a:cubicBezTo>
                  <a:pt x="7" y="74"/>
                  <a:pt x="8" y="74"/>
                  <a:pt x="8" y="73"/>
                </a:cubicBezTo>
                <a:cubicBezTo>
                  <a:pt x="7" y="73"/>
                  <a:pt x="7" y="74"/>
                  <a:pt x="7" y="74"/>
                </a:cubicBezTo>
                <a:cubicBezTo>
                  <a:pt x="7" y="74"/>
                  <a:pt x="7" y="73"/>
                  <a:pt x="7" y="72"/>
                </a:cubicBezTo>
                <a:cubicBezTo>
                  <a:pt x="7" y="71"/>
                  <a:pt x="7" y="71"/>
                  <a:pt x="7" y="70"/>
                </a:cubicBezTo>
                <a:cubicBezTo>
                  <a:pt x="7" y="70"/>
                  <a:pt x="8" y="69"/>
                  <a:pt x="8" y="69"/>
                </a:cubicBezTo>
                <a:cubicBezTo>
                  <a:pt x="8" y="69"/>
                  <a:pt x="8" y="69"/>
                  <a:pt x="8" y="69"/>
                </a:cubicBezTo>
                <a:cubicBezTo>
                  <a:pt x="8" y="68"/>
                  <a:pt x="8" y="68"/>
                  <a:pt x="8" y="67"/>
                </a:cubicBezTo>
                <a:cubicBezTo>
                  <a:pt x="8" y="67"/>
                  <a:pt x="8" y="67"/>
                  <a:pt x="8" y="67"/>
                </a:cubicBezTo>
                <a:cubicBezTo>
                  <a:pt x="8" y="66"/>
                  <a:pt x="8" y="66"/>
                  <a:pt x="8" y="66"/>
                </a:cubicBezTo>
                <a:cubicBezTo>
                  <a:pt x="8" y="66"/>
                  <a:pt x="8" y="66"/>
                  <a:pt x="8" y="67"/>
                </a:cubicBezTo>
                <a:cubicBezTo>
                  <a:pt x="9" y="67"/>
                  <a:pt x="9" y="66"/>
                  <a:pt x="9" y="66"/>
                </a:cubicBezTo>
                <a:cubicBezTo>
                  <a:pt x="9" y="65"/>
                  <a:pt x="9" y="65"/>
                  <a:pt x="9" y="65"/>
                </a:cubicBezTo>
                <a:cubicBezTo>
                  <a:pt x="9" y="65"/>
                  <a:pt x="10" y="64"/>
                  <a:pt x="9" y="64"/>
                </a:cubicBezTo>
                <a:cubicBezTo>
                  <a:pt x="8" y="64"/>
                  <a:pt x="9" y="65"/>
                  <a:pt x="8" y="65"/>
                </a:cubicBezTo>
                <a:cubicBezTo>
                  <a:pt x="8" y="65"/>
                  <a:pt x="8" y="64"/>
                  <a:pt x="8" y="64"/>
                </a:cubicBezTo>
                <a:cubicBezTo>
                  <a:pt x="8" y="64"/>
                  <a:pt x="8" y="65"/>
                  <a:pt x="7" y="65"/>
                </a:cubicBezTo>
                <a:cubicBezTo>
                  <a:pt x="7" y="66"/>
                  <a:pt x="7" y="66"/>
                  <a:pt x="6" y="67"/>
                </a:cubicBezTo>
                <a:cubicBezTo>
                  <a:pt x="6" y="67"/>
                  <a:pt x="7" y="66"/>
                  <a:pt x="6" y="66"/>
                </a:cubicBezTo>
                <a:cubicBezTo>
                  <a:pt x="6" y="66"/>
                  <a:pt x="6" y="66"/>
                  <a:pt x="6" y="66"/>
                </a:cubicBezTo>
                <a:cubicBezTo>
                  <a:pt x="6" y="67"/>
                  <a:pt x="5" y="65"/>
                  <a:pt x="5" y="67"/>
                </a:cubicBezTo>
                <a:cubicBezTo>
                  <a:pt x="4" y="66"/>
                  <a:pt x="6" y="65"/>
                  <a:pt x="5" y="64"/>
                </a:cubicBezTo>
                <a:cubicBezTo>
                  <a:pt x="5" y="65"/>
                  <a:pt x="4" y="66"/>
                  <a:pt x="4" y="67"/>
                </a:cubicBezTo>
                <a:cubicBezTo>
                  <a:pt x="4" y="67"/>
                  <a:pt x="4" y="67"/>
                  <a:pt x="5" y="67"/>
                </a:cubicBezTo>
                <a:cubicBezTo>
                  <a:pt x="4" y="68"/>
                  <a:pt x="4" y="67"/>
                  <a:pt x="3" y="68"/>
                </a:cubicBezTo>
                <a:cubicBezTo>
                  <a:pt x="3" y="68"/>
                  <a:pt x="3" y="69"/>
                  <a:pt x="3" y="69"/>
                </a:cubicBezTo>
                <a:cubicBezTo>
                  <a:pt x="2" y="68"/>
                  <a:pt x="3" y="67"/>
                  <a:pt x="3" y="65"/>
                </a:cubicBezTo>
                <a:cubicBezTo>
                  <a:pt x="4" y="65"/>
                  <a:pt x="3" y="66"/>
                  <a:pt x="4" y="66"/>
                </a:cubicBezTo>
                <a:cubicBezTo>
                  <a:pt x="4" y="65"/>
                  <a:pt x="3" y="65"/>
                  <a:pt x="4" y="64"/>
                </a:cubicBezTo>
                <a:cubicBezTo>
                  <a:pt x="4" y="64"/>
                  <a:pt x="3" y="64"/>
                  <a:pt x="3" y="64"/>
                </a:cubicBezTo>
                <a:cubicBezTo>
                  <a:pt x="3" y="63"/>
                  <a:pt x="3" y="62"/>
                  <a:pt x="2" y="62"/>
                </a:cubicBezTo>
                <a:cubicBezTo>
                  <a:pt x="2" y="61"/>
                  <a:pt x="3" y="61"/>
                  <a:pt x="3" y="61"/>
                </a:cubicBezTo>
                <a:cubicBezTo>
                  <a:pt x="4" y="60"/>
                  <a:pt x="3" y="59"/>
                  <a:pt x="4" y="58"/>
                </a:cubicBezTo>
                <a:cubicBezTo>
                  <a:pt x="4" y="58"/>
                  <a:pt x="4" y="59"/>
                  <a:pt x="4" y="59"/>
                </a:cubicBezTo>
                <a:cubicBezTo>
                  <a:pt x="5" y="59"/>
                  <a:pt x="5" y="57"/>
                  <a:pt x="6" y="57"/>
                </a:cubicBezTo>
                <a:cubicBezTo>
                  <a:pt x="6" y="56"/>
                  <a:pt x="5" y="57"/>
                  <a:pt x="4" y="57"/>
                </a:cubicBezTo>
                <a:cubicBezTo>
                  <a:pt x="4" y="57"/>
                  <a:pt x="5" y="56"/>
                  <a:pt x="5" y="56"/>
                </a:cubicBezTo>
                <a:cubicBezTo>
                  <a:pt x="5" y="57"/>
                  <a:pt x="6" y="56"/>
                  <a:pt x="6" y="56"/>
                </a:cubicBezTo>
                <a:cubicBezTo>
                  <a:pt x="6" y="54"/>
                  <a:pt x="5" y="54"/>
                  <a:pt x="6" y="52"/>
                </a:cubicBezTo>
                <a:cubicBezTo>
                  <a:pt x="6" y="51"/>
                  <a:pt x="7" y="52"/>
                  <a:pt x="7" y="52"/>
                </a:cubicBezTo>
                <a:cubicBezTo>
                  <a:pt x="7" y="51"/>
                  <a:pt x="7" y="51"/>
                  <a:pt x="7" y="51"/>
                </a:cubicBezTo>
                <a:cubicBezTo>
                  <a:pt x="7" y="50"/>
                  <a:pt x="6" y="52"/>
                  <a:pt x="6" y="50"/>
                </a:cubicBezTo>
                <a:cubicBezTo>
                  <a:pt x="6" y="50"/>
                  <a:pt x="7" y="50"/>
                  <a:pt x="7" y="50"/>
                </a:cubicBezTo>
                <a:cubicBezTo>
                  <a:pt x="7" y="49"/>
                  <a:pt x="7" y="49"/>
                  <a:pt x="7" y="48"/>
                </a:cubicBezTo>
                <a:cubicBezTo>
                  <a:pt x="8" y="47"/>
                  <a:pt x="8" y="47"/>
                  <a:pt x="8" y="46"/>
                </a:cubicBezTo>
                <a:cubicBezTo>
                  <a:pt x="8" y="46"/>
                  <a:pt x="8" y="47"/>
                  <a:pt x="8" y="47"/>
                </a:cubicBezTo>
                <a:cubicBezTo>
                  <a:pt x="8" y="46"/>
                  <a:pt x="9" y="44"/>
                  <a:pt x="10" y="42"/>
                </a:cubicBezTo>
                <a:cubicBezTo>
                  <a:pt x="10" y="42"/>
                  <a:pt x="11" y="42"/>
                  <a:pt x="11" y="42"/>
                </a:cubicBezTo>
                <a:cubicBezTo>
                  <a:pt x="11" y="41"/>
                  <a:pt x="11" y="42"/>
                  <a:pt x="10" y="41"/>
                </a:cubicBezTo>
                <a:cubicBezTo>
                  <a:pt x="11" y="41"/>
                  <a:pt x="11" y="40"/>
                  <a:pt x="11" y="39"/>
                </a:cubicBezTo>
                <a:cubicBezTo>
                  <a:pt x="12" y="39"/>
                  <a:pt x="12" y="38"/>
                  <a:pt x="12" y="38"/>
                </a:cubicBezTo>
                <a:cubicBezTo>
                  <a:pt x="13" y="38"/>
                  <a:pt x="13" y="38"/>
                  <a:pt x="13" y="37"/>
                </a:cubicBezTo>
                <a:cubicBezTo>
                  <a:pt x="13" y="37"/>
                  <a:pt x="13" y="37"/>
                  <a:pt x="13" y="37"/>
                </a:cubicBezTo>
                <a:cubicBezTo>
                  <a:pt x="13" y="37"/>
                  <a:pt x="13" y="37"/>
                  <a:pt x="13" y="37"/>
                </a:cubicBezTo>
                <a:cubicBezTo>
                  <a:pt x="13" y="36"/>
                  <a:pt x="13" y="36"/>
                  <a:pt x="14" y="35"/>
                </a:cubicBezTo>
                <a:cubicBezTo>
                  <a:pt x="14" y="36"/>
                  <a:pt x="13" y="37"/>
                  <a:pt x="13" y="38"/>
                </a:cubicBezTo>
                <a:cubicBezTo>
                  <a:pt x="13" y="39"/>
                  <a:pt x="13" y="39"/>
                  <a:pt x="13" y="39"/>
                </a:cubicBezTo>
                <a:cubicBezTo>
                  <a:pt x="13" y="39"/>
                  <a:pt x="12" y="39"/>
                  <a:pt x="12" y="40"/>
                </a:cubicBezTo>
                <a:cubicBezTo>
                  <a:pt x="12" y="40"/>
                  <a:pt x="12" y="41"/>
                  <a:pt x="11" y="41"/>
                </a:cubicBezTo>
                <a:cubicBezTo>
                  <a:pt x="11" y="42"/>
                  <a:pt x="11" y="42"/>
                  <a:pt x="11" y="42"/>
                </a:cubicBezTo>
                <a:cubicBezTo>
                  <a:pt x="11" y="43"/>
                  <a:pt x="10" y="42"/>
                  <a:pt x="10" y="43"/>
                </a:cubicBezTo>
                <a:cubicBezTo>
                  <a:pt x="10" y="43"/>
                  <a:pt x="9" y="43"/>
                  <a:pt x="9" y="44"/>
                </a:cubicBezTo>
                <a:cubicBezTo>
                  <a:pt x="10" y="45"/>
                  <a:pt x="10" y="43"/>
                  <a:pt x="11" y="44"/>
                </a:cubicBezTo>
                <a:cubicBezTo>
                  <a:pt x="10" y="45"/>
                  <a:pt x="10" y="45"/>
                  <a:pt x="9" y="45"/>
                </a:cubicBezTo>
                <a:cubicBezTo>
                  <a:pt x="8" y="46"/>
                  <a:pt x="9" y="46"/>
                  <a:pt x="9" y="46"/>
                </a:cubicBezTo>
                <a:cubicBezTo>
                  <a:pt x="10" y="46"/>
                  <a:pt x="9" y="46"/>
                  <a:pt x="9" y="46"/>
                </a:cubicBezTo>
                <a:cubicBezTo>
                  <a:pt x="9" y="47"/>
                  <a:pt x="8" y="47"/>
                  <a:pt x="8" y="47"/>
                </a:cubicBezTo>
                <a:cubicBezTo>
                  <a:pt x="8" y="48"/>
                  <a:pt x="9" y="48"/>
                  <a:pt x="9" y="47"/>
                </a:cubicBezTo>
                <a:cubicBezTo>
                  <a:pt x="9" y="48"/>
                  <a:pt x="8" y="48"/>
                  <a:pt x="8" y="49"/>
                </a:cubicBezTo>
                <a:cubicBezTo>
                  <a:pt x="9" y="49"/>
                  <a:pt x="9" y="49"/>
                  <a:pt x="9" y="49"/>
                </a:cubicBezTo>
                <a:cubicBezTo>
                  <a:pt x="9" y="48"/>
                  <a:pt x="10" y="47"/>
                  <a:pt x="9" y="47"/>
                </a:cubicBezTo>
                <a:cubicBezTo>
                  <a:pt x="9" y="46"/>
                  <a:pt x="10" y="47"/>
                  <a:pt x="10" y="46"/>
                </a:cubicBezTo>
                <a:cubicBezTo>
                  <a:pt x="10" y="46"/>
                  <a:pt x="10" y="46"/>
                  <a:pt x="10" y="47"/>
                </a:cubicBezTo>
                <a:cubicBezTo>
                  <a:pt x="11" y="47"/>
                  <a:pt x="10" y="46"/>
                  <a:pt x="10" y="46"/>
                </a:cubicBezTo>
                <a:cubicBezTo>
                  <a:pt x="10" y="46"/>
                  <a:pt x="11" y="46"/>
                  <a:pt x="11" y="46"/>
                </a:cubicBezTo>
                <a:cubicBezTo>
                  <a:pt x="11" y="45"/>
                  <a:pt x="11" y="45"/>
                  <a:pt x="11" y="44"/>
                </a:cubicBezTo>
                <a:cubicBezTo>
                  <a:pt x="11" y="44"/>
                  <a:pt x="11" y="44"/>
                  <a:pt x="11" y="44"/>
                </a:cubicBezTo>
                <a:cubicBezTo>
                  <a:pt x="11" y="43"/>
                  <a:pt x="11" y="43"/>
                  <a:pt x="12" y="42"/>
                </a:cubicBezTo>
                <a:cubicBezTo>
                  <a:pt x="12" y="42"/>
                  <a:pt x="12" y="42"/>
                  <a:pt x="12" y="41"/>
                </a:cubicBezTo>
                <a:cubicBezTo>
                  <a:pt x="12" y="41"/>
                  <a:pt x="13" y="41"/>
                  <a:pt x="13" y="41"/>
                </a:cubicBezTo>
                <a:cubicBezTo>
                  <a:pt x="13" y="40"/>
                  <a:pt x="14" y="38"/>
                  <a:pt x="14" y="37"/>
                </a:cubicBezTo>
                <a:cubicBezTo>
                  <a:pt x="14" y="38"/>
                  <a:pt x="15" y="37"/>
                  <a:pt x="15" y="36"/>
                </a:cubicBezTo>
                <a:cubicBezTo>
                  <a:pt x="15" y="35"/>
                  <a:pt x="14" y="35"/>
                  <a:pt x="15" y="34"/>
                </a:cubicBezTo>
                <a:cubicBezTo>
                  <a:pt x="15" y="34"/>
                  <a:pt x="15" y="35"/>
                  <a:pt x="15" y="35"/>
                </a:cubicBezTo>
                <a:cubicBezTo>
                  <a:pt x="16" y="35"/>
                  <a:pt x="16" y="34"/>
                  <a:pt x="16" y="34"/>
                </a:cubicBezTo>
                <a:cubicBezTo>
                  <a:pt x="16" y="34"/>
                  <a:pt x="15" y="34"/>
                  <a:pt x="15" y="34"/>
                </a:cubicBezTo>
                <a:cubicBezTo>
                  <a:pt x="14" y="34"/>
                  <a:pt x="14" y="35"/>
                  <a:pt x="14" y="34"/>
                </a:cubicBezTo>
                <a:cubicBezTo>
                  <a:pt x="13" y="36"/>
                  <a:pt x="13" y="36"/>
                  <a:pt x="13" y="36"/>
                </a:cubicBezTo>
                <a:cubicBezTo>
                  <a:pt x="13" y="36"/>
                  <a:pt x="14" y="35"/>
                  <a:pt x="14" y="34"/>
                </a:cubicBezTo>
                <a:cubicBezTo>
                  <a:pt x="15" y="33"/>
                  <a:pt x="15" y="32"/>
                  <a:pt x="16" y="30"/>
                </a:cubicBezTo>
                <a:cubicBezTo>
                  <a:pt x="17" y="31"/>
                  <a:pt x="17" y="31"/>
                  <a:pt x="17" y="31"/>
                </a:cubicBezTo>
                <a:cubicBezTo>
                  <a:pt x="18" y="30"/>
                  <a:pt x="18" y="29"/>
                  <a:pt x="19" y="28"/>
                </a:cubicBezTo>
                <a:cubicBezTo>
                  <a:pt x="20" y="29"/>
                  <a:pt x="20" y="29"/>
                  <a:pt x="19" y="30"/>
                </a:cubicBezTo>
                <a:cubicBezTo>
                  <a:pt x="20" y="29"/>
                  <a:pt x="19" y="28"/>
                  <a:pt x="20" y="28"/>
                </a:cubicBezTo>
                <a:cubicBezTo>
                  <a:pt x="20" y="27"/>
                  <a:pt x="21" y="28"/>
                  <a:pt x="21" y="27"/>
                </a:cubicBezTo>
                <a:cubicBezTo>
                  <a:pt x="21" y="26"/>
                  <a:pt x="20" y="26"/>
                  <a:pt x="20" y="27"/>
                </a:cubicBezTo>
                <a:cubicBezTo>
                  <a:pt x="20" y="26"/>
                  <a:pt x="21" y="27"/>
                  <a:pt x="21" y="26"/>
                </a:cubicBezTo>
                <a:cubicBezTo>
                  <a:pt x="22" y="25"/>
                  <a:pt x="21" y="25"/>
                  <a:pt x="21" y="25"/>
                </a:cubicBezTo>
                <a:cubicBezTo>
                  <a:pt x="22" y="24"/>
                  <a:pt x="21" y="26"/>
                  <a:pt x="22" y="25"/>
                </a:cubicBezTo>
                <a:cubicBezTo>
                  <a:pt x="22" y="24"/>
                  <a:pt x="23" y="24"/>
                  <a:pt x="22" y="23"/>
                </a:cubicBezTo>
                <a:cubicBezTo>
                  <a:pt x="23" y="23"/>
                  <a:pt x="24" y="22"/>
                  <a:pt x="24" y="22"/>
                </a:cubicBezTo>
                <a:cubicBezTo>
                  <a:pt x="24" y="22"/>
                  <a:pt x="25" y="21"/>
                  <a:pt x="25" y="21"/>
                </a:cubicBezTo>
                <a:cubicBezTo>
                  <a:pt x="25" y="20"/>
                  <a:pt x="25" y="21"/>
                  <a:pt x="25" y="21"/>
                </a:cubicBezTo>
                <a:cubicBezTo>
                  <a:pt x="26" y="21"/>
                  <a:pt x="25" y="20"/>
                  <a:pt x="25" y="20"/>
                </a:cubicBezTo>
                <a:cubicBezTo>
                  <a:pt x="26" y="20"/>
                  <a:pt x="26" y="19"/>
                  <a:pt x="27" y="18"/>
                </a:cubicBezTo>
                <a:cubicBezTo>
                  <a:pt x="27" y="19"/>
                  <a:pt x="27" y="19"/>
                  <a:pt x="27" y="20"/>
                </a:cubicBezTo>
                <a:cubicBezTo>
                  <a:pt x="26" y="20"/>
                  <a:pt x="25" y="21"/>
                  <a:pt x="25" y="22"/>
                </a:cubicBezTo>
                <a:cubicBezTo>
                  <a:pt x="24" y="23"/>
                  <a:pt x="24" y="23"/>
                  <a:pt x="23" y="24"/>
                </a:cubicBezTo>
                <a:cubicBezTo>
                  <a:pt x="23" y="25"/>
                  <a:pt x="22" y="25"/>
                  <a:pt x="22" y="26"/>
                </a:cubicBezTo>
                <a:cubicBezTo>
                  <a:pt x="21" y="27"/>
                  <a:pt x="21" y="28"/>
                  <a:pt x="20" y="29"/>
                </a:cubicBezTo>
                <a:cubicBezTo>
                  <a:pt x="20" y="29"/>
                  <a:pt x="21" y="29"/>
                  <a:pt x="21" y="29"/>
                </a:cubicBezTo>
                <a:cubicBezTo>
                  <a:pt x="20" y="29"/>
                  <a:pt x="20" y="30"/>
                  <a:pt x="20" y="31"/>
                </a:cubicBezTo>
                <a:cubicBezTo>
                  <a:pt x="20" y="31"/>
                  <a:pt x="19" y="31"/>
                  <a:pt x="19" y="31"/>
                </a:cubicBezTo>
                <a:cubicBezTo>
                  <a:pt x="19" y="31"/>
                  <a:pt x="19" y="32"/>
                  <a:pt x="19" y="32"/>
                </a:cubicBezTo>
                <a:cubicBezTo>
                  <a:pt x="19" y="32"/>
                  <a:pt x="19" y="31"/>
                  <a:pt x="18" y="32"/>
                </a:cubicBezTo>
                <a:cubicBezTo>
                  <a:pt x="17" y="31"/>
                  <a:pt x="19" y="31"/>
                  <a:pt x="19" y="30"/>
                </a:cubicBezTo>
                <a:cubicBezTo>
                  <a:pt x="18" y="30"/>
                  <a:pt x="17" y="32"/>
                  <a:pt x="15" y="33"/>
                </a:cubicBezTo>
                <a:cubicBezTo>
                  <a:pt x="15" y="33"/>
                  <a:pt x="15" y="33"/>
                  <a:pt x="15" y="33"/>
                </a:cubicBezTo>
                <a:cubicBezTo>
                  <a:pt x="15" y="34"/>
                  <a:pt x="16" y="34"/>
                  <a:pt x="16" y="34"/>
                </a:cubicBezTo>
                <a:cubicBezTo>
                  <a:pt x="17" y="33"/>
                  <a:pt x="16" y="33"/>
                  <a:pt x="17" y="32"/>
                </a:cubicBezTo>
                <a:cubicBezTo>
                  <a:pt x="17" y="32"/>
                  <a:pt x="18" y="34"/>
                  <a:pt x="19" y="32"/>
                </a:cubicBezTo>
                <a:cubicBezTo>
                  <a:pt x="18" y="33"/>
                  <a:pt x="18" y="34"/>
                  <a:pt x="17" y="36"/>
                </a:cubicBezTo>
                <a:cubicBezTo>
                  <a:pt x="17" y="37"/>
                  <a:pt x="16" y="38"/>
                  <a:pt x="15" y="39"/>
                </a:cubicBezTo>
                <a:cubicBezTo>
                  <a:pt x="15" y="40"/>
                  <a:pt x="14" y="41"/>
                  <a:pt x="14" y="42"/>
                </a:cubicBezTo>
                <a:cubicBezTo>
                  <a:pt x="14" y="43"/>
                  <a:pt x="14" y="43"/>
                  <a:pt x="14" y="44"/>
                </a:cubicBezTo>
                <a:cubicBezTo>
                  <a:pt x="13" y="44"/>
                  <a:pt x="13" y="44"/>
                  <a:pt x="12" y="44"/>
                </a:cubicBezTo>
                <a:cubicBezTo>
                  <a:pt x="12" y="45"/>
                  <a:pt x="12" y="45"/>
                  <a:pt x="11" y="46"/>
                </a:cubicBezTo>
                <a:cubicBezTo>
                  <a:pt x="12" y="46"/>
                  <a:pt x="12" y="46"/>
                  <a:pt x="12" y="46"/>
                </a:cubicBezTo>
                <a:cubicBezTo>
                  <a:pt x="12" y="46"/>
                  <a:pt x="12" y="45"/>
                  <a:pt x="12" y="44"/>
                </a:cubicBezTo>
                <a:cubicBezTo>
                  <a:pt x="14" y="43"/>
                  <a:pt x="13" y="46"/>
                  <a:pt x="13" y="47"/>
                </a:cubicBezTo>
                <a:cubicBezTo>
                  <a:pt x="13" y="47"/>
                  <a:pt x="12" y="46"/>
                  <a:pt x="12" y="46"/>
                </a:cubicBezTo>
                <a:cubicBezTo>
                  <a:pt x="12" y="46"/>
                  <a:pt x="12" y="48"/>
                  <a:pt x="12" y="48"/>
                </a:cubicBezTo>
                <a:cubicBezTo>
                  <a:pt x="12" y="49"/>
                  <a:pt x="11" y="52"/>
                  <a:pt x="10" y="54"/>
                </a:cubicBezTo>
                <a:cubicBezTo>
                  <a:pt x="10" y="55"/>
                  <a:pt x="9" y="57"/>
                  <a:pt x="9" y="58"/>
                </a:cubicBezTo>
                <a:cubicBezTo>
                  <a:pt x="9" y="59"/>
                  <a:pt x="9" y="59"/>
                  <a:pt x="9" y="60"/>
                </a:cubicBezTo>
                <a:cubicBezTo>
                  <a:pt x="9" y="61"/>
                  <a:pt x="8" y="62"/>
                  <a:pt x="9" y="63"/>
                </a:cubicBezTo>
                <a:cubicBezTo>
                  <a:pt x="9" y="63"/>
                  <a:pt x="9" y="61"/>
                  <a:pt x="10" y="62"/>
                </a:cubicBezTo>
                <a:cubicBezTo>
                  <a:pt x="10" y="60"/>
                  <a:pt x="11" y="59"/>
                  <a:pt x="12" y="59"/>
                </a:cubicBezTo>
                <a:cubicBezTo>
                  <a:pt x="11" y="58"/>
                  <a:pt x="11" y="58"/>
                  <a:pt x="11" y="57"/>
                </a:cubicBezTo>
                <a:cubicBezTo>
                  <a:pt x="11" y="56"/>
                  <a:pt x="10" y="57"/>
                  <a:pt x="10" y="57"/>
                </a:cubicBezTo>
                <a:cubicBezTo>
                  <a:pt x="10" y="55"/>
                  <a:pt x="11" y="56"/>
                  <a:pt x="12" y="57"/>
                </a:cubicBezTo>
                <a:cubicBezTo>
                  <a:pt x="12" y="56"/>
                  <a:pt x="12" y="55"/>
                  <a:pt x="12" y="55"/>
                </a:cubicBezTo>
                <a:cubicBezTo>
                  <a:pt x="13" y="54"/>
                  <a:pt x="12" y="55"/>
                  <a:pt x="12" y="54"/>
                </a:cubicBezTo>
                <a:cubicBezTo>
                  <a:pt x="11" y="54"/>
                  <a:pt x="12" y="56"/>
                  <a:pt x="11" y="56"/>
                </a:cubicBezTo>
                <a:cubicBezTo>
                  <a:pt x="11" y="56"/>
                  <a:pt x="11" y="55"/>
                  <a:pt x="11" y="55"/>
                </a:cubicBezTo>
                <a:cubicBezTo>
                  <a:pt x="11" y="53"/>
                  <a:pt x="12" y="51"/>
                  <a:pt x="13" y="49"/>
                </a:cubicBezTo>
                <a:cubicBezTo>
                  <a:pt x="14" y="48"/>
                  <a:pt x="12" y="50"/>
                  <a:pt x="13" y="50"/>
                </a:cubicBezTo>
                <a:cubicBezTo>
                  <a:pt x="13" y="50"/>
                  <a:pt x="14" y="50"/>
                  <a:pt x="14" y="49"/>
                </a:cubicBezTo>
                <a:cubicBezTo>
                  <a:pt x="14" y="49"/>
                  <a:pt x="13" y="49"/>
                  <a:pt x="14" y="48"/>
                </a:cubicBezTo>
                <a:cubicBezTo>
                  <a:pt x="14" y="49"/>
                  <a:pt x="14" y="48"/>
                  <a:pt x="14" y="48"/>
                </a:cubicBezTo>
                <a:cubicBezTo>
                  <a:pt x="15" y="47"/>
                  <a:pt x="14" y="47"/>
                  <a:pt x="15" y="47"/>
                </a:cubicBezTo>
                <a:cubicBezTo>
                  <a:pt x="15" y="47"/>
                  <a:pt x="16" y="46"/>
                  <a:pt x="16" y="46"/>
                </a:cubicBezTo>
                <a:cubicBezTo>
                  <a:pt x="15" y="46"/>
                  <a:pt x="15" y="47"/>
                  <a:pt x="14" y="46"/>
                </a:cubicBezTo>
                <a:cubicBezTo>
                  <a:pt x="15" y="45"/>
                  <a:pt x="15" y="46"/>
                  <a:pt x="15" y="45"/>
                </a:cubicBezTo>
                <a:cubicBezTo>
                  <a:pt x="15" y="45"/>
                  <a:pt x="15" y="45"/>
                  <a:pt x="15" y="45"/>
                </a:cubicBezTo>
                <a:cubicBezTo>
                  <a:pt x="15" y="44"/>
                  <a:pt x="15" y="45"/>
                  <a:pt x="14" y="45"/>
                </a:cubicBezTo>
                <a:cubicBezTo>
                  <a:pt x="14" y="45"/>
                  <a:pt x="15" y="45"/>
                  <a:pt x="15" y="45"/>
                </a:cubicBezTo>
                <a:cubicBezTo>
                  <a:pt x="15" y="44"/>
                  <a:pt x="15" y="44"/>
                  <a:pt x="15" y="43"/>
                </a:cubicBezTo>
                <a:cubicBezTo>
                  <a:pt x="15" y="42"/>
                  <a:pt x="16" y="41"/>
                  <a:pt x="16" y="40"/>
                </a:cubicBezTo>
                <a:cubicBezTo>
                  <a:pt x="17" y="41"/>
                  <a:pt x="16" y="41"/>
                  <a:pt x="16" y="42"/>
                </a:cubicBezTo>
                <a:cubicBezTo>
                  <a:pt x="16" y="42"/>
                  <a:pt x="16" y="41"/>
                  <a:pt x="17" y="41"/>
                </a:cubicBezTo>
                <a:cubicBezTo>
                  <a:pt x="17" y="41"/>
                  <a:pt x="18" y="41"/>
                  <a:pt x="18" y="40"/>
                </a:cubicBezTo>
                <a:cubicBezTo>
                  <a:pt x="18" y="40"/>
                  <a:pt x="17" y="41"/>
                  <a:pt x="17" y="40"/>
                </a:cubicBezTo>
                <a:cubicBezTo>
                  <a:pt x="17" y="39"/>
                  <a:pt x="18" y="40"/>
                  <a:pt x="19" y="39"/>
                </a:cubicBezTo>
                <a:cubicBezTo>
                  <a:pt x="19" y="39"/>
                  <a:pt x="20" y="38"/>
                  <a:pt x="20" y="38"/>
                </a:cubicBezTo>
                <a:cubicBezTo>
                  <a:pt x="21" y="37"/>
                  <a:pt x="20" y="37"/>
                  <a:pt x="20" y="37"/>
                </a:cubicBezTo>
                <a:cubicBezTo>
                  <a:pt x="20" y="36"/>
                  <a:pt x="21" y="36"/>
                  <a:pt x="22" y="35"/>
                </a:cubicBezTo>
                <a:cubicBezTo>
                  <a:pt x="22" y="36"/>
                  <a:pt x="23" y="35"/>
                  <a:pt x="24" y="35"/>
                </a:cubicBezTo>
                <a:cubicBezTo>
                  <a:pt x="23" y="36"/>
                  <a:pt x="23" y="37"/>
                  <a:pt x="23" y="38"/>
                </a:cubicBezTo>
                <a:cubicBezTo>
                  <a:pt x="23" y="38"/>
                  <a:pt x="23" y="37"/>
                  <a:pt x="24" y="37"/>
                </a:cubicBezTo>
                <a:cubicBezTo>
                  <a:pt x="24" y="37"/>
                  <a:pt x="24" y="37"/>
                  <a:pt x="24" y="37"/>
                </a:cubicBezTo>
                <a:cubicBezTo>
                  <a:pt x="24" y="38"/>
                  <a:pt x="24" y="38"/>
                  <a:pt x="23" y="38"/>
                </a:cubicBezTo>
                <a:cubicBezTo>
                  <a:pt x="23" y="38"/>
                  <a:pt x="24" y="39"/>
                  <a:pt x="23" y="38"/>
                </a:cubicBezTo>
                <a:cubicBezTo>
                  <a:pt x="23" y="39"/>
                  <a:pt x="23" y="38"/>
                  <a:pt x="23" y="38"/>
                </a:cubicBezTo>
                <a:cubicBezTo>
                  <a:pt x="22" y="38"/>
                  <a:pt x="22" y="38"/>
                  <a:pt x="22" y="37"/>
                </a:cubicBezTo>
                <a:cubicBezTo>
                  <a:pt x="21" y="37"/>
                  <a:pt x="22" y="38"/>
                  <a:pt x="22" y="38"/>
                </a:cubicBezTo>
                <a:cubicBezTo>
                  <a:pt x="21" y="38"/>
                  <a:pt x="21" y="38"/>
                  <a:pt x="20" y="38"/>
                </a:cubicBezTo>
                <a:cubicBezTo>
                  <a:pt x="20" y="38"/>
                  <a:pt x="21" y="39"/>
                  <a:pt x="21" y="39"/>
                </a:cubicBezTo>
                <a:cubicBezTo>
                  <a:pt x="21" y="39"/>
                  <a:pt x="21" y="38"/>
                  <a:pt x="22" y="39"/>
                </a:cubicBezTo>
                <a:cubicBezTo>
                  <a:pt x="21" y="39"/>
                  <a:pt x="21" y="40"/>
                  <a:pt x="21" y="40"/>
                </a:cubicBezTo>
                <a:cubicBezTo>
                  <a:pt x="21" y="40"/>
                  <a:pt x="21" y="41"/>
                  <a:pt x="21" y="41"/>
                </a:cubicBezTo>
                <a:cubicBezTo>
                  <a:pt x="20" y="41"/>
                  <a:pt x="20" y="41"/>
                  <a:pt x="19" y="42"/>
                </a:cubicBezTo>
                <a:cubicBezTo>
                  <a:pt x="19" y="42"/>
                  <a:pt x="19" y="41"/>
                  <a:pt x="19" y="41"/>
                </a:cubicBezTo>
                <a:cubicBezTo>
                  <a:pt x="19" y="42"/>
                  <a:pt x="19" y="42"/>
                  <a:pt x="18" y="42"/>
                </a:cubicBezTo>
                <a:cubicBezTo>
                  <a:pt x="18" y="42"/>
                  <a:pt x="18" y="42"/>
                  <a:pt x="18" y="43"/>
                </a:cubicBezTo>
                <a:cubicBezTo>
                  <a:pt x="18" y="42"/>
                  <a:pt x="17" y="42"/>
                  <a:pt x="16" y="42"/>
                </a:cubicBezTo>
                <a:cubicBezTo>
                  <a:pt x="16" y="42"/>
                  <a:pt x="17" y="43"/>
                  <a:pt x="16" y="43"/>
                </a:cubicBezTo>
                <a:cubicBezTo>
                  <a:pt x="16" y="43"/>
                  <a:pt x="16" y="42"/>
                  <a:pt x="16" y="42"/>
                </a:cubicBezTo>
                <a:cubicBezTo>
                  <a:pt x="15" y="43"/>
                  <a:pt x="16" y="43"/>
                  <a:pt x="16" y="44"/>
                </a:cubicBezTo>
                <a:cubicBezTo>
                  <a:pt x="16" y="44"/>
                  <a:pt x="15" y="43"/>
                  <a:pt x="15" y="44"/>
                </a:cubicBezTo>
                <a:cubicBezTo>
                  <a:pt x="15" y="44"/>
                  <a:pt x="16" y="45"/>
                  <a:pt x="16" y="45"/>
                </a:cubicBezTo>
                <a:cubicBezTo>
                  <a:pt x="16" y="45"/>
                  <a:pt x="15" y="44"/>
                  <a:pt x="16" y="44"/>
                </a:cubicBezTo>
                <a:cubicBezTo>
                  <a:pt x="16" y="44"/>
                  <a:pt x="17" y="44"/>
                  <a:pt x="17" y="43"/>
                </a:cubicBezTo>
                <a:cubicBezTo>
                  <a:pt x="17" y="43"/>
                  <a:pt x="17" y="44"/>
                  <a:pt x="17" y="44"/>
                </a:cubicBezTo>
                <a:cubicBezTo>
                  <a:pt x="18" y="44"/>
                  <a:pt x="18" y="43"/>
                  <a:pt x="18" y="44"/>
                </a:cubicBezTo>
                <a:cubicBezTo>
                  <a:pt x="18" y="44"/>
                  <a:pt x="18" y="44"/>
                  <a:pt x="18" y="45"/>
                </a:cubicBezTo>
                <a:cubicBezTo>
                  <a:pt x="18" y="45"/>
                  <a:pt x="18" y="44"/>
                  <a:pt x="17" y="44"/>
                </a:cubicBezTo>
                <a:cubicBezTo>
                  <a:pt x="17" y="45"/>
                  <a:pt x="17" y="45"/>
                  <a:pt x="17" y="45"/>
                </a:cubicBezTo>
                <a:cubicBezTo>
                  <a:pt x="18" y="46"/>
                  <a:pt x="18" y="45"/>
                  <a:pt x="19" y="44"/>
                </a:cubicBezTo>
                <a:cubicBezTo>
                  <a:pt x="19" y="44"/>
                  <a:pt x="19" y="44"/>
                  <a:pt x="19" y="45"/>
                </a:cubicBezTo>
                <a:cubicBezTo>
                  <a:pt x="19" y="44"/>
                  <a:pt x="20" y="44"/>
                  <a:pt x="20" y="45"/>
                </a:cubicBezTo>
                <a:cubicBezTo>
                  <a:pt x="20" y="45"/>
                  <a:pt x="20" y="45"/>
                  <a:pt x="20" y="45"/>
                </a:cubicBezTo>
                <a:cubicBezTo>
                  <a:pt x="21" y="44"/>
                  <a:pt x="20" y="44"/>
                  <a:pt x="21" y="44"/>
                </a:cubicBezTo>
                <a:cubicBezTo>
                  <a:pt x="21" y="44"/>
                  <a:pt x="20" y="46"/>
                  <a:pt x="20" y="47"/>
                </a:cubicBezTo>
                <a:cubicBezTo>
                  <a:pt x="20" y="48"/>
                  <a:pt x="20" y="48"/>
                  <a:pt x="19" y="49"/>
                </a:cubicBezTo>
                <a:cubicBezTo>
                  <a:pt x="19" y="49"/>
                  <a:pt x="19" y="48"/>
                  <a:pt x="19" y="48"/>
                </a:cubicBezTo>
                <a:cubicBezTo>
                  <a:pt x="19" y="49"/>
                  <a:pt x="19" y="49"/>
                  <a:pt x="19" y="49"/>
                </a:cubicBezTo>
                <a:cubicBezTo>
                  <a:pt x="19" y="50"/>
                  <a:pt x="18" y="50"/>
                  <a:pt x="18" y="50"/>
                </a:cubicBezTo>
                <a:cubicBezTo>
                  <a:pt x="18" y="50"/>
                  <a:pt x="19" y="51"/>
                  <a:pt x="18" y="51"/>
                </a:cubicBezTo>
                <a:cubicBezTo>
                  <a:pt x="18" y="51"/>
                  <a:pt x="18" y="51"/>
                  <a:pt x="18" y="52"/>
                </a:cubicBezTo>
                <a:cubicBezTo>
                  <a:pt x="18" y="53"/>
                  <a:pt x="18" y="54"/>
                  <a:pt x="17" y="54"/>
                </a:cubicBezTo>
                <a:cubicBezTo>
                  <a:pt x="16" y="53"/>
                  <a:pt x="16" y="52"/>
                  <a:pt x="17" y="51"/>
                </a:cubicBezTo>
                <a:cubicBezTo>
                  <a:pt x="16" y="51"/>
                  <a:pt x="16" y="52"/>
                  <a:pt x="16" y="53"/>
                </a:cubicBezTo>
                <a:cubicBezTo>
                  <a:pt x="16" y="54"/>
                  <a:pt x="16" y="53"/>
                  <a:pt x="16" y="53"/>
                </a:cubicBezTo>
                <a:cubicBezTo>
                  <a:pt x="16" y="54"/>
                  <a:pt x="16" y="54"/>
                  <a:pt x="17" y="54"/>
                </a:cubicBezTo>
                <a:cubicBezTo>
                  <a:pt x="17" y="55"/>
                  <a:pt x="16" y="55"/>
                  <a:pt x="17" y="55"/>
                </a:cubicBezTo>
                <a:cubicBezTo>
                  <a:pt x="17" y="55"/>
                  <a:pt x="17" y="54"/>
                  <a:pt x="17" y="54"/>
                </a:cubicBezTo>
                <a:cubicBezTo>
                  <a:pt x="17" y="55"/>
                  <a:pt x="16" y="56"/>
                  <a:pt x="16" y="58"/>
                </a:cubicBezTo>
                <a:cubicBezTo>
                  <a:pt x="16" y="58"/>
                  <a:pt x="16" y="58"/>
                  <a:pt x="16" y="59"/>
                </a:cubicBezTo>
                <a:cubicBezTo>
                  <a:pt x="16" y="60"/>
                  <a:pt x="16" y="61"/>
                  <a:pt x="15" y="62"/>
                </a:cubicBezTo>
                <a:cubicBezTo>
                  <a:pt x="15" y="64"/>
                  <a:pt x="15" y="65"/>
                  <a:pt x="14" y="67"/>
                </a:cubicBezTo>
                <a:cubicBezTo>
                  <a:pt x="14" y="67"/>
                  <a:pt x="14" y="66"/>
                  <a:pt x="14" y="66"/>
                </a:cubicBezTo>
                <a:cubicBezTo>
                  <a:pt x="14" y="67"/>
                  <a:pt x="14" y="67"/>
                  <a:pt x="14" y="67"/>
                </a:cubicBezTo>
                <a:cubicBezTo>
                  <a:pt x="13" y="67"/>
                  <a:pt x="14" y="68"/>
                  <a:pt x="13" y="69"/>
                </a:cubicBezTo>
                <a:cubicBezTo>
                  <a:pt x="13" y="69"/>
                  <a:pt x="14" y="69"/>
                  <a:pt x="14" y="69"/>
                </a:cubicBezTo>
                <a:cubicBezTo>
                  <a:pt x="14" y="70"/>
                  <a:pt x="14" y="71"/>
                  <a:pt x="13" y="72"/>
                </a:cubicBezTo>
                <a:cubicBezTo>
                  <a:pt x="13" y="72"/>
                  <a:pt x="13" y="72"/>
                  <a:pt x="13" y="73"/>
                </a:cubicBezTo>
                <a:cubicBezTo>
                  <a:pt x="12" y="73"/>
                  <a:pt x="12" y="73"/>
                  <a:pt x="12" y="72"/>
                </a:cubicBezTo>
                <a:cubicBezTo>
                  <a:pt x="12" y="72"/>
                  <a:pt x="12" y="72"/>
                  <a:pt x="12" y="73"/>
                </a:cubicBezTo>
                <a:cubicBezTo>
                  <a:pt x="12" y="73"/>
                  <a:pt x="12" y="73"/>
                  <a:pt x="13" y="73"/>
                </a:cubicBezTo>
                <a:cubicBezTo>
                  <a:pt x="12" y="79"/>
                  <a:pt x="11" y="84"/>
                  <a:pt x="11" y="89"/>
                </a:cubicBezTo>
                <a:cubicBezTo>
                  <a:pt x="11" y="95"/>
                  <a:pt x="10" y="100"/>
                  <a:pt x="11" y="105"/>
                </a:cubicBezTo>
                <a:cubicBezTo>
                  <a:pt x="11" y="107"/>
                  <a:pt x="11" y="108"/>
                  <a:pt x="11" y="110"/>
                </a:cubicBezTo>
                <a:cubicBezTo>
                  <a:pt x="11" y="110"/>
                  <a:pt x="11" y="110"/>
                  <a:pt x="11" y="111"/>
                </a:cubicBezTo>
                <a:cubicBezTo>
                  <a:pt x="11" y="111"/>
                  <a:pt x="11" y="113"/>
                  <a:pt x="11" y="114"/>
                </a:cubicBezTo>
                <a:cubicBezTo>
                  <a:pt x="11" y="115"/>
                  <a:pt x="12" y="116"/>
                  <a:pt x="12" y="116"/>
                </a:cubicBezTo>
                <a:cubicBezTo>
                  <a:pt x="12" y="117"/>
                  <a:pt x="12" y="121"/>
                  <a:pt x="13" y="122"/>
                </a:cubicBezTo>
                <a:cubicBezTo>
                  <a:pt x="13" y="123"/>
                  <a:pt x="14" y="123"/>
                  <a:pt x="14" y="124"/>
                </a:cubicBezTo>
                <a:cubicBezTo>
                  <a:pt x="14" y="125"/>
                  <a:pt x="14" y="125"/>
                  <a:pt x="14" y="126"/>
                </a:cubicBezTo>
                <a:cubicBezTo>
                  <a:pt x="15" y="127"/>
                  <a:pt x="15" y="128"/>
                  <a:pt x="15" y="129"/>
                </a:cubicBezTo>
                <a:cubicBezTo>
                  <a:pt x="15" y="129"/>
                  <a:pt x="15" y="128"/>
                  <a:pt x="15" y="128"/>
                </a:cubicBezTo>
                <a:cubicBezTo>
                  <a:pt x="15" y="129"/>
                  <a:pt x="16" y="130"/>
                  <a:pt x="16" y="130"/>
                </a:cubicBezTo>
                <a:cubicBezTo>
                  <a:pt x="16" y="131"/>
                  <a:pt x="17" y="132"/>
                  <a:pt x="17" y="133"/>
                </a:cubicBezTo>
                <a:cubicBezTo>
                  <a:pt x="17" y="133"/>
                  <a:pt x="16" y="132"/>
                  <a:pt x="16" y="132"/>
                </a:cubicBezTo>
                <a:cubicBezTo>
                  <a:pt x="16" y="133"/>
                  <a:pt x="17" y="133"/>
                  <a:pt x="17" y="133"/>
                </a:cubicBezTo>
                <a:cubicBezTo>
                  <a:pt x="17" y="134"/>
                  <a:pt x="17" y="134"/>
                  <a:pt x="16" y="134"/>
                </a:cubicBezTo>
                <a:cubicBezTo>
                  <a:pt x="17" y="134"/>
                  <a:pt x="17" y="134"/>
                  <a:pt x="18" y="135"/>
                </a:cubicBezTo>
                <a:cubicBezTo>
                  <a:pt x="18" y="135"/>
                  <a:pt x="18" y="136"/>
                  <a:pt x="18" y="136"/>
                </a:cubicBezTo>
                <a:cubicBezTo>
                  <a:pt x="19" y="137"/>
                  <a:pt x="19" y="137"/>
                  <a:pt x="19" y="138"/>
                </a:cubicBezTo>
                <a:cubicBezTo>
                  <a:pt x="19" y="138"/>
                  <a:pt x="20" y="138"/>
                  <a:pt x="20" y="140"/>
                </a:cubicBezTo>
                <a:cubicBezTo>
                  <a:pt x="21" y="140"/>
                  <a:pt x="20" y="140"/>
                  <a:pt x="20" y="140"/>
                </a:cubicBezTo>
                <a:cubicBezTo>
                  <a:pt x="21" y="141"/>
                  <a:pt x="21" y="140"/>
                  <a:pt x="21" y="141"/>
                </a:cubicBezTo>
                <a:cubicBezTo>
                  <a:pt x="21" y="141"/>
                  <a:pt x="22" y="142"/>
                  <a:pt x="22" y="142"/>
                </a:cubicBezTo>
                <a:cubicBezTo>
                  <a:pt x="23" y="143"/>
                  <a:pt x="23" y="143"/>
                  <a:pt x="24" y="143"/>
                </a:cubicBezTo>
                <a:cubicBezTo>
                  <a:pt x="24" y="144"/>
                  <a:pt x="24" y="144"/>
                  <a:pt x="24" y="144"/>
                </a:cubicBezTo>
                <a:cubicBezTo>
                  <a:pt x="24" y="145"/>
                  <a:pt x="25" y="144"/>
                  <a:pt x="25" y="145"/>
                </a:cubicBezTo>
                <a:cubicBezTo>
                  <a:pt x="25" y="145"/>
                  <a:pt x="25" y="145"/>
                  <a:pt x="25" y="146"/>
                </a:cubicBezTo>
                <a:cubicBezTo>
                  <a:pt x="25" y="146"/>
                  <a:pt x="25" y="146"/>
                  <a:pt x="26" y="146"/>
                </a:cubicBezTo>
                <a:cubicBezTo>
                  <a:pt x="26" y="147"/>
                  <a:pt x="27" y="148"/>
                  <a:pt x="28" y="148"/>
                </a:cubicBezTo>
                <a:cubicBezTo>
                  <a:pt x="28" y="149"/>
                  <a:pt x="28" y="148"/>
                  <a:pt x="29" y="149"/>
                </a:cubicBezTo>
                <a:cubicBezTo>
                  <a:pt x="29" y="149"/>
                  <a:pt x="29" y="149"/>
                  <a:pt x="29" y="149"/>
                </a:cubicBezTo>
                <a:cubicBezTo>
                  <a:pt x="30" y="149"/>
                  <a:pt x="30" y="150"/>
                  <a:pt x="31" y="151"/>
                </a:cubicBezTo>
                <a:cubicBezTo>
                  <a:pt x="31" y="151"/>
                  <a:pt x="32" y="151"/>
                  <a:pt x="32" y="151"/>
                </a:cubicBezTo>
                <a:cubicBezTo>
                  <a:pt x="32" y="151"/>
                  <a:pt x="32" y="152"/>
                  <a:pt x="33" y="152"/>
                </a:cubicBezTo>
                <a:cubicBezTo>
                  <a:pt x="33" y="152"/>
                  <a:pt x="34" y="152"/>
                  <a:pt x="35" y="153"/>
                </a:cubicBezTo>
                <a:cubicBezTo>
                  <a:pt x="35" y="153"/>
                  <a:pt x="36" y="154"/>
                  <a:pt x="37" y="154"/>
                </a:cubicBezTo>
                <a:cubicBezTo>
                  <a:pt x="37" y="154"/>
                  <a:pt x="37" y="154"/>
                  <a:pt x="37" y="154"/>
                </a:cubicBezTo>
                <a:cubicBezTo>
                  <a:pt x="39" y="155"/>
                  <a:pt x="40" y="155"/>
                  <a:pt x="41" y="155"/>
                </a:cubicBezTo>
                <a:cubicBezTo>
                  <a:pt x="41" y="155"/>
                  <a:pt x="41" y="156"/>
                  <a:pt x="41" y="156"/>
                </a:cubicBezTo>
                <a:cubicBezTo>
                  <a:pt x="42" y="156"/>
                  <a:pt x="42" y="156"/>
                  <a:pt x="43" y="156"/>
                </a:cubicBezTo>
                <a:cubicBezTo>
                  <a:pt x="44" y="156"/>
                  <a:pt x="44" y="156"/>
                  <a:pt x="45" y="156"/>
                </a:cubicBezTo>
                <a:cubicBezTo>
                  <a:pt x="45" y="157"/>
                  <a:pt x="45" y="157"/>
                  <a:pt x="45" y="157"/>
                </a:cubicBezTo>
                <a:cubicBezTo>
                  <a:pt x="45" y="157"/>
                  <a:pt x="45" y="157"/>
                  <a:pt x="45" y="156"/>
                </a:cubicBezTo>
                <a:cubicBezTo>
                  <a:pt x="46" y="157"/>
                  <a:pt x="47" y="157"/>
                  <a:pt x="47" y="156"/>
                </a:cubicBezTo>
                <a:cubicBezTo>
                  <a:pt x="48" y="156"/>
                  <a:pt x="48" y="156"/>
                  <a:pt x="49" y="157"/>
                </a:cubicBezTo>
                <a:cubicBezTo>
                  <a:pt x="49" y="157"/>
                  <a:pt x="49" y="157"/>
                  <a:pt x="50" y="157"/>
                </a:cubicBezTo>
                <a:cubicBezTo>
                  <a:pt x="51" y="157"/>
                  <a:pt x="51" y="157"/>
                  <a:pt x="51" y="158"/>
                </a:cubicBezTo>
                <a:cubicBezTo>
                  <a:pt x="52" y="158"/>
                  <a:pt x="51" y="157"/>
                  <a:pt x="51" y="157"/>
                </a:cubicBezTo>
                <a:cubicBezTo>
                  <a:pt x="52" y="157"/>
                  <a:pt x="52" y="158"/>
                  <a:pt x="53" y="158"/>
                </a:cubicBezTo>
                <a:cubicBezTo>
                  <a:pt x="54" y="158"/>
                  <a:pt x="53" y="157"/>
                  <a:pt x="54" y="157"/>
                </a:cubicBezTo>
                <a:cubicBezTo>
                  <a:pt x="54" y="157"/>
                  <a:pt x="55" y="157"/>
                  <a:pt x="55" y="157"/>
                </a:cubicBezTo>
                <a:cubicBezTo>
                  <a:pt x="56" y="157"/>
                  <a:pt x="57" y="156"/>
                  <a:pt x="58" y="156"/>
                </a:cubicBezTo>
                <a:cubicBezTo>
                  <a:pt x="58" y="156"/>
                  <a:pt x="59" y="157"/>
                  <a:pt x="59" y="157"/>
                </a:cubicBezTo>
                <a:cubicBezTo>
                  <a:pt x="59" y="157"/>
                  <a:pt x="60" y="156"/>
                  <a:pt x="60" y="156"/>
                </a:cubicBezTo>
                <a:cubicBezTo>
                  <a:pt x="61" y="156"/>
                  <a:pt x="61" y="156"/>
                  <a:pt x="61" y="156"/>
                </a:cubicBezTo>
                <a:cubicBezTo>
                  <a:pt x="62" y="156"/>
                  <a:pt x="63" y="155"/>
                  <a:pt x="64" y="156"/>
                </a:cubicBezTo>
                <a:cubicBezTo>
                  <a:pt x="64" y="156"/>
                  <a:pt x="64" y="155"/>
                  <a:pt x="64" y="155"/>
                </a:cubicBezTo>
                <a:cubicBezTo>
                  <a:pt x="65" y="155"/>
                  <a:pt x="65" y="155"/>
                  <a:pt x="66" y="155"/>
                </a:cubicBezTo>
                <a:cubicBezTo>
                  <a:pt x="66" y="154"/>
                  <a:pt x="67" y="154"/>
                  <a:pt x="67" y="154"/>
                </a:cubicBezTo>
                <a:cubicBezTo>
                  <a:pt x="67" y="153"/>
                  <a:pt x="68" y="153"/>
                  <a:pt x="69" y="153"/>
                </a:cubicBezTo>
                <a:cubicBezTo>
                  <a:pt x="69" y="152"/>
                  <a:pt x="68" y="152"/>
                  <a:pt x="68" y="152"/>
                </a:cubicBezTo>
                <a:cubicBezTo>
                  <a:pt x="68" y="152"/>
                  <a:pt x="68" y="153"/>
                  <a:pt x="68" y="153"/>
                </a:cubicBezTo>
                <a:cubicBezTo>
                  <a:pt x="67" y="153"/>
                  <a:pt x="67" y="153"/>
                  <a:pt x="67" y="153"/>
                </a:cubicBezTo>
                <a:cubicBezTo>
                  <a:pt x="67" y="153"/>
                  <a:pt x="67" y="153"/>
                  <a:pt x="66" y="154"/>
                </a:cubicBezTo>
                <a:cubicBezTo>
                  <a:pt x="66" y="154"/>
                  <a:pt x="66" y="154"/>
                  <a:pt x="65" y="154"/>
                </a:cubicBezTo>
                <a:cubicBezTo>
                  <a:pt x="65" y="154"/>
                  <a:pt x="64" y="154"/>
                  <a:pt x="63" y="154"/>
                </a:cubicBezTo>
                <a:cubicBezTo>
                  <a:pt x="63" y="154"/>
                  <a:pt x="62" y="154"/>
                  <a:pt x="62" y="154"/>
                </a:cubicBezTo>
                <a:cubicBezTo>
                  <a:pt x="62" y="154"/>
                  <a:pt x="62" y="155"/>
                  <a:pt x="61" y="155"/>
                </a:cubicBezTo>
                <a:cubicBezTo>
                  <a:pt x="60" y="155"/>
                  <a:pt x="60" y="155"/>
                  <a:pt x="59" y="155"/>
                </a:cubicBezTo>
                <a:cubicBezTo>
                  <a:pt x="59" y="155"/>
                  <a:pt x="58" y="155"/>
                  <a:pt x="57" y="156"/>
                </a:cubicBezTo>
                <a:cubicBezTo>
                  <a:pt x="57" y="155"/>
                  <a:pt x="57" y="155"/>
                  <a:pt x="57" y="155"/>
                </a:cubicBezTo>
                <a:cubicBezTo>
                  <a:pt x="56" y="155"/>
                  <a:pt x="55" y="155"/>
                  <a:pt x="56" y="155"/>
                </a:cubicBezTo>
                <a:cubicBezTo>
                  <a:pt x="55" y="155"/>
                  <a:pt x="55" y="155"/>
                  <a:pt x="55" y="155"/>
                </a:cubicBezTo>
                <a:cubicBezTo>
                  <a:pt x="55" y="156"/>
                  <a:pt x="56" y="155"/>
                  <a:pt x="56" y="155"/>
                </a:cubicBezTo>
                <a:cubicBezTo>
                  <a:pt x="56" y="156"/>
                  <a:pt x="54" y="156"/>
                  <a:pt x="53" y="156"/>
                </a:cubicBezTo>
                <a:cubicBezTo>
                  <a:pt x="53" y="155"/>
                  <a:pt x="53" y="156"/>
                  <a:pt x="53" y="156"/>
                </a:cubicBezTo>
                <a:cubicBezTo>
                  <a:pt x="52" y="155"/>
                  <a:pt x="53" y="155"/>
                  <a:pt x="53" y="155"/>
                </a:cubicBezTo>
                <a:cubicBezTo>
                  <a:pt x="53" y="155"/>
                  <a:pt x="53" y="155"/>
                  <a:pt x="53" y="155"/>
                </a:cubicBezTo>
                <a:cubicBezTo>
                  <a:pt x="54" y="155"/>
                  <a:pt x="54" y="155"/>
                  <a:pt x="54" y="155"/>
                </a:cubicBezTo>
                <a:cubicBezTo>
                  <a:pt x="54" y="155"/>
                  <a:pt x="53" y="155"/>
                  <a:pt x="53" y="155"/>
                </a:cubicBezTo>
                <a:cubicBezTo>
                  <a:pt x="54" y="156"/>
                  <a:pt x="54" y="155"/>
                  <a:pt x="55" y="155"/>
                </a:cubicBezTo>
                <a:cubicBezTo>
                  <a:pt x="55" y="154"/>
                  <a:pt x="54" y="155"/>
                  <a:pt x="54" y="154"/>
                </a:cubicBezTo>
                <a:cubicBezTo>
                  <a:pt x="53" y="154"/>
                  <a:pt x="53" y="155"/>
                  <a:pt x="53" y="155"/>
                </a:cubicBezTo>
                <a:cubicBezTo>
                  <a:pt x="52" y="155"/>
                  <a:pt x="52" y="155"/>
                  <a:pt x="51" y="155"/>
                </a:cubicBezTo>
                <a:cubicBezTo>
                  <a:pt x="51" y="155"/>
                  <a:pt x="51" y="156"/>
                  <a:pt x="52" y="156"/>
                </a:cubicBezTo>
                <a:cubicBezTo>
                  <a:pt x="52" y="156"/>
                  <a:pt x="52" y="156"/>
                  <a:pt x="52" y="156"/>
                </a:cubicBezTo>
                <a:cubicBezTo>
                  <a:pt x="51" y="156"/>
                  <a:pt x="50" y="156"/>
                  <a:pt x="50" y="156"/>
                </a:cubicBezTo>
                <a:cubicBezTo>
                  <a:pt x="50" y="155"/>
                  <a:pt x="51" y="155"/>
                  <a:pt x="51" y="155"/>
                </a:cubicBezTo>
                <a:cubicBezTo>
                  <a:pt x="50" y="155"/>
                  <a:pt x="50" y="155"/>
                  <a:pt x="50" y="155"/>
                </a:cubicBezTo>
                <a:cubicBezTo>
                  <a:pt x="50" y="154"/>
                  <a:pt x="49" y="154"/>
                  <a:pt x="48" y="155"/>
                </a:cubicBezTo>
                <a:cubicBezTo>
                  <a:pt x="48" y="155"/>
                  <a:pt x="49" y="155"/>
                  <a:pt x="49" y="155"/>
                </a:cubicBezTo>
                <a:cubicBezTo>
                  <a:pt x="49" y="156"/>
                  <a:pt x="48" y="155"/>
                  <a:pt x="48" y="155"/>
                </a:cubicBezTo>
                <a:cubicBezTo>
                  <a:pt x="48" y="155"/>
                  <a:pt x="48" y="155"/>
                  <a:pt x="47" y="154"/>
                </a:cubicBezTo>
                <a:cubicBezTo>
                  <a:pt x="47" y="155"/>
                  <a:pt x="48" y="155"/>
                  <a:pt x="47" y="155"/>
                </a:cubicBezTo>
                <a:cubicBezTo>
                  <a:pt x="47" y="155"/>
                  <a:pt x="47" y="154"/>
                  <a:pt x="46" y="154"/>
                </a:cubicBezTo>
                <a:cubicBezTo>
                  <a:pt x="46" y="154"/>
                  <a:pt x="46" y="155"/>
                  <a:pt x="46" y="155"/>
                </a:cubicBezTo>
                <a:cubicBezTo>
                  <a:pt x="45" y="155"/>
                  <a:pt x="42" y="154"/>
                  <a:pt x="39" y="153"/>
                </a:cubicBezTo>
                <a:cubicBezTo>
                  <a:pt x="39" y="153"/>
                  <a:pt x="39" y="152"/>
                  <a:pt x="38" y="153"/>
                </a:cubicBezTo>
                <a:cubicBezTo>
                  <a:pt x="37" y="152"/>
                  <a:pt x="35" y="151"/>
                  <a:pt x="34" y="150"/>
                </a:cubicBezTo>
                <a:cubicBezTo>
                  <a:pt x="35" y="150"/>
                  <a:pt x="36" y="151"/>
                  <a:pt x="37" y="151"/>
                </a:cubicBezTo>
                <a:cubicBezTo>
                  <a:pt x="37" y="151"/>
                  <a:pt x="38" y="152"/>
                  <a:pt x="38" y="152"/>
                </a:cubicBezTo>
                <a:cubicBezTo>
                  <a:pt x="39" y="152"/>
                  <a:pt x="39" y="152"/>
                  <a:pt x="39" y="152"/>
                </a:cubicBezTo>
                <a:cubicBezTo>
                  <a:pt x="40" y="152"/>
                  <a:pt x="39" y="152"/>
                  <a:pt x="40" y="151"/>
                </a:cubicBezTo>
                <a:cubicBezTo>
                  <a:pt x="39" y="151"/>
                  <a:pt x="39" y="151"/>
                  <a:pt x="39" y="151"/>
                </a:cubicBezTo>
                <a:cubicBezTo>
                  <a:pt x="39" y="151"/>
                  <a:pt x="39" y="151"/>
                  <a:pt x="39" y="151"/>
                </a:cubicBezTo>
                <a:cubicBezTo>
                  <a:pt x="38" y="152"/>
                  <a:pt x="38" y="151"/>
                  <a:pt x="38" y="151"/>
                </a:cubicBezTo>
                <a:cubicBezTo>
                  <a:pt x="37" y="151"/>
                  <a:pt x="38" y="151"/>
                  <a:pt x="38" y="151"/>
                </a:cubicBezTo>
                <a:cubicBezTo>
                  <a:pt x="36" y="150"/>
                  <a:pt x="34" y="149"/>
                  <a:pt x="31" y="147"/>
                </a:cubicBezTo>
                <a:cubicBezTo>
                  <a:pt x="29" y="145"/>
                  <a:pt x="27" y="143"/>
                  <a:pt x="26" y="141"/>
                </a:cubicBezTo>
                <a:cubicBezTo>
                  <a:pt x="26" y="141"/>
                  <a:pt x="26" y="141"/>
                  <a:pt x="25" y="140"/>
                </a:cubicBezTo>
                <a:cubicBezTo>
                  <a:pt x="25" y="140"/>
                  <a:pt x="25" y="140"/>
                  <a:pt x="24" y="140"/>
                </a:cubicBezTo>
                <a:cubicBezTo>
                  <a:pt x="24" y="139"/>
                  <a:pt x="24" y="138"/>
                  <a:pt x="24" y="138"/>
                </a:cubicBezTo>
                <a:cubicBezTo>
                  <a:pt x="24" y="138"/>
                  <a:pt x="23" y="137"/>
                  <a:pt x="23" y="137"/>
                </a:cubicBezTo>
                <a:cubicBezTo>
                  <a:pt x="23" y="137"/>
                  <a:pt x="23" y="137"/>
                  <a:pt x="23" y="137"/>
                </a:cubicBezTo>
                <a:cubicBezTo>
                  <a:pt x="23" y="137"/>
                  <a:pt x="23" y="136"/>
                  <a:pt x="22" y="136"/>
                </a:cubicBezTo>
                <a:cubicBezTo>
                  <a:pt x="22" y="136"/>
                  <a:pt x="22" y="135"/>
                  <a:pt x="22" y="135"/>
                </a:cubicBezTo>
                <a:cubicBezTo>
                  <a:pt x="21" y="134"/>
                  <a:pt x="21" y="133"/>
                  <a:pt x="20" y="132"/>
                </a:cubicBezTo>
                <a:cubicBezTo>
                  <a:pt x="20" y="132"/>
                  <a:pt x="20" y="131"/>
                  <a:pt x="19" y="130"/>
                </a:cubicBezTo>
                <a:cubicBezTo>
                  <a:pt x="19" y="129"/>
                  <a:pt x="19" y="128"/>
                  <a:pt x="18" y="128"/>
                </a:cubicBezTo>
                <a:cubicBezTo>
                  <a:pt x="18" y="127"/>
                  <a:pt x="19" y="128"/>
                  <a:pt x="19" y="128"/>
                </a:cubicBezTo>
                <a:cubicBezTo>
                  <a:pt x="18" y="127"/>
                  <a:pt x="18" y="126"/>
                  <a:pt x="18" y="125"/>
                </a:cubicBezTo>
                <a:cubicBezTo>
                  <a:pt x="18" y="125"/>
                  <a:pt x="18" y="126"/>
                  <a:pt x="19" y="126"/>
                </a:cubicBezTo>
                <a:cubicBezTo>
                  <a:pt x="18" y="125"/>
                  <a:pt x="17" y="125"/>
                  <a:pt x="18" y="124"/>
                </a:cubicBezTo>
                <a:cubicBezTo>
                  <a:pt x="19" y="124"/>
                  <a:pt x="18" y="125"/>
                  <a:pt x="19" y="125"/>
                </a:cubicBezTo>
                <a:cubicBezTo>
                  <a:pt x="19" y="125"/>
                  <a:pt x="19" y="126"/>
                  <a:pt x="19" y="126"/>
                </a:cubicBezTo>
                <a:cubicBezTo>
                  <a:pt x="19" y="126"/>
                  <a:pt x="19" y="126"/>
                  <a:pt x="19" y="127"/>
                </a:cubicBezTo>
                <a:cubicBezTo>
                  <a:pt x="20" y="127"/>
                  <a:pt x="20" y="126"/>
                  <a:pt x="20" y="126"/>
                </a:cubicBezTo>
                <a:cubicBezTo>
                  <a:pt x="20" y="127"/>
                  <a:pt x="21" y="126"/>
                  <a:pt x="21" y="126"/>
                </a:cubicBezTo>
                <a:cubicBezTo>
                  <a:pt x="22" y="126"/>
                  <a:pt x="21" y="125"/>
                  <a:pt x="21" y="125"/>
                </a:cubicBezTo>
                <a:cubicBezTo>
                  <a:pt x="22" y="124"/>
                  <a:pt x="22" y="125"/>
                  <a:pt x="22" y="125"/>
                </a:cubicBezTo>
                <a:cubicBezTo>
                  <a:pt x="22" y="126"/>
                  <a:pt x="22" y="125"/>
                  <a:pt x="22" y="125"/>
                </a:cubicBezTo>
                <a:cubicBezTo>
                  <a:pt x="22" y="126"/>
                  <a:pt x="23" y="127"/>
                  <a:pt x="23" y="127"/>
                </a:cubicBezTo>
                <a:cubicBezTo>
                  <a:pt x="23" y="128"/>
                  <a:pt x="22" y="128"/>
                  <a:pt x="21" y="128"/>
                </a:cubicBezTo>
                <a:cubicBezTo>
                  <a:pt x="21" y="128"/>
                  <a:pt x="21" y="129"/>
                  <a:pt x="21" y="129"/>
                </a:cubicBezTo>
                <a:cubicBezTo>
                  <a:pt x="21" y="129"/>
                  <a:pt x="21" y="128"/>
                  <a:pt x="20" y="129"/>
                </a:cubicBezTo>
                <a:cubicBezTo>
                  <a:pt x="20" y="129"/>
                  <a:pt x="21" y="129"/>
                  <a:pt x="21" y="129"/>
                </a:cubicBezTo>
                <a:cubicBezTo>
                  <a:pt x="21" y="130"/>
                  <a:pt x="21" y="130"/>
                  <a:pt x="21" y="130"/>
                </a:cubicBezTo>
                <a:cubicBezTo>
                  <a:pt x="20" y="130"/>
                  <a:pt x="21" y="129"/>
                  <a:pt x="20" y="129"/>
                </a:cubicBezTo>
                <a:cubicBezTo>
                  <a:pt x="20" y="128"/>
                  <a:pt x="20" y="127"/>
                  <a:pt x="19" y="127"/>
                </a:cubicBezTo>
                <a:cubicBezTo>
                  <a:pt x="19" y="127"/>
                  <a:pt x="19" y="127"/>
                  <a:pt x="19" y="127"/>
                </a:cubicBezTo>
                <a:cubicBezTo>
                  <a:pt x="19" y="128"/>
                  <a:pt x="19" y="128"/>
                  <a:pt x="19" y="128"/>
                </a:cubicBezTo>
                <a:cubicBezTo>
                  <a:pt x="20" y="128"/>
                  <a:pt x="20" y="129"/>
                  <a:pt x="20" y="130"/>
                </a:cubicBezTo>
                <a:cubicBezTo>
                  <a:pt x="20" y="130"/>
                  <a:pt x="20" y="130"/>
                  <a:pt x="20" y="130"/>
                </a:cubicBezTo>
                <a:cubicBezTo>
                  <a:pt x="20" y="131"/>
                  <a:pt x="21" y="131"/>
                  <a:pt x="21" y="132"/>
                </a:cubicBezTo>
                <a:cubicBezTo>
                  <a:pt x="21" y="133"/>
                  <a:pt x="21" y="133"/>
                  <a:pt x="22" y="134"/>
                </a:cubicBezTo>
                <a:cubicBezTo>
                  <a:pt x="22" y="135"/>
                  <a:pt x="23" y="135"/>
                  <a:pt x="23" y="136"/>
                </a:cubicBezTo>
                <a:cubicBezTo>
                  <a:pt x="24" y="136"/>
                  <a:pt x="24" y="137"/>
                  <a:pt x="24" y="137"/>
                </a:cubicBezTo>
                <a:cubicBezTo>
                  <a:pt x="24" y="137"/>
                  <a:pt x="24" y="137"/>
                  <a:pt x="24" y="137"/>
                </a:cubicBezTo>
                <a:cubicBezTo>
                  <a:pt x="24" y="138"/>
                  <a:pt x="24" y="138"/>
                  <a:pt x="25" y="138"/>
                </a:cubicBezTo>
                <a:cubicBezTo>
                  <a:pt x="25" y="138"/>
                  <a:pt x="25" y="139"/>
                  <a:pt x="26" y="139"/>
                </a:cubicBezTo>
                <a:cubicBezTo>
                  <a:pt x="26" y="139"/>
                  <a:pt x="26" y="139"/>
                  <a:pt x="26" y="138"/>
                </a:cubicBezTo>
                <a:cubicBezTo>
                  <a:pt x="26" y="139"/>
                  <a:pt x="27" y="139"/>
                  <a:pt x="27" y="139"/>
                </a:cubicBezTo>
                <a:cubicBezTo>
                  <a:pt x="27" y="140"/>
                  <a:pt x="27" y="140"/>
                  <a:pt x="27" y="140"/>
                </a:cubicBezTo>
                <a:cubicBezTo>
                  <a:pt x="27" y="141"/>
                  <a:pt x="27" y="141"/>
                  <a:pt x="28" y="141"/>
                </a:cubicBezTo>
                <a:cubicBezTo>
                  <a:pt x="28" y="141"/>
                  <a:pt x="28" y="141"/>
                  <a:pt x="28" y="141"/>
                </a:cubicBezTo>
                <a:cubicBezTo>
                  <a:pt x="29" y="141"/>
                  <a:pt x="28" y="142"/>
                  <a:pt x="29" y="143"/>
                </a:cubicBezTo>
                <a:cubicBezTo>
                  <a:pt x="29" y="143"/>
                  <a:pt x="30" y="142"/>
                  <a:pt x="30" y="143"/>
                </a:cubicBezTo>
                <a:cubicBezTo>
                  <a:pt x="30" y="143"/>
                  <a:pt x="30" y="142"/>
                  <a:pt x="30" y="142"/>
                </a:cubicBezTo>
                <a:cubicBezTo>
                  <a:pt x="31" y="142"/>
                  <a:pt x="31" y="143"/>
                  <a:pt x="31" y="143"/>
                </a:cubicBezTo>
                <a:cubicBezTo>
                  <a:pt x="31" y="144"/>
                  <a:pt x="31" y="143"/>
                  <a:pt x="31" y="143"/>
                </a:cubicBezTo>
                <a:cubicBezTo>
                  <a:pt x="32" y="144"/>
                  <a:pt x="31" y="144"/>
                  <a:pt x="32" y="145"/>
                </a:cubicBezTo>
                <a:cubicBezTo>
                  <a:pt x="32" y="144"/>
                  <a:pt x="31" y="144"/>
                  <a:pt x="32" y="144"/>
                </a:cubicBezTo>
                <a:cubicBezTo>
                  <a:pt x="32" y="145"/>
                  <a:pt x="32" y="144"/>
                  <a:pt x="33" y="145"/>
                </a:cubicBezTo>
                <a:cubicBezTo>
                  <a:pt x="33" y="145"/>
                  <a:pt x="32" y="145"/>
                  <a:pt x="32" y="145"/>
                </a:cubicBezTo>
                <a:cubicBezTo>
                  <a:pt x="32" y="145"/>
                  <a:pt x="33" y="145"/>
                  <a:pt x="33" y="145"/>
                </a:cubicBezTo>
                <a:cubicBezTo>
                  <a:pt x="33" y="144"/>
                  <a:pt x="33" y="146"/>
                  <a:pt x="34" y="145"/>
                </a:cubicBezTo>
                <a:cubicBezTo>
                  <a:pt x="34" y="145"/>
                  <a:pt x="32" y="144"/>
                  <a:pt x="33" y="144"/>
                </a:cubicBezTo>
                <a:cubicBezTo>
                  <a:pt x="33" y="144"/>
                  <a:pt x="33" y="144"/>
                  <a:pt x="32" y="144"/>
                </a:cubicBezTo>
                <a:close/>
                <a:moveTo>
                  <a:pt x="22" y="127"/>
                </a:moveTo>
                <a:cubicBezTo>
                  <a:pt x="22" y="127"/>
                  <a:pt x="21" y="127"/>
                  <a:pt x="22" y="128"/>
                </a:cubicBezTo>
                <a:cubicBezTo>
                  <a:pt x="23" y="127"/>
                  <a:pt x="23" y="127"/>
                  <a:pt x="23" y="127"/>
                </a:cubicBezTo>
                <a:lnTo>
                  <a:pt x="22" y="127"/>
                </a:lnTo>
                <a:close/>
                <a:moveTo>
                  <a:pt x="20" y="128"/>
                </a:moveTo>
                <a:cubicBezTo>
                  <a:pt x="20" y="128"/>
                  <a:pt x="20" y="128"/>
                  <a:pt x="20" y="128"/>
                </a:cubicBezTo>
                <a:cubicBezTo>
                  <a:pt x="21" y="128"/>
                  <a:pt x="22" y="128"/>
                  <a:pt x="21" y="127"/>
                </a:cubicBezTo>
                <a:cubicBezTo>
                  <a:pt x="20" y="127"/>
                  <a:pt x="21" y="128"/>
                  <a:pt x="20" y="128"/>
                </a:cubicBezTo>
                <a:moveTo>
                  <a:pt x="27" y="141"/>
                </a:moveTo>
                <a:cubicBezTo>
                  <a:pt x="27" y="140"/>
                  <a:pt x="28" y="140"/>
                  <a:pt x="27" y="139"/>
                </a:cubicBezTo>
                <a:cubicBezTo>
                  <a:pt x="26" y="140"/>
                  <a:pt x="27" y="140"/>
                  <a:pt x="26" y="140"/>
                </a:cubicBezTo>
                <a:cubicBezTo>
                  <a:pt x="26" y="140"/>
                  <a:pt x="27" y="141"/>
                  <a:pt x="27" y="141"/>
                </a:cubicBezTo>
                <a:moveTo>
                  <a:pt x="20" y="40"/>
                </a:moveTo>
                <a:cubicBezTo>
                  <a:pt x="20" y="40"/>
                  <a:pt x="21" y="39"/>
                  <a:pt x="20" y="39"/>
                </a:cubicBezTo>
                <a:cubicBezTo>
                  <a:pt x="19" y="39"/>
                  <a:pt x="20" y="39"/>
                  <a:pt x="20" y="40"/>
                </a:cubicBezTo>
                <a:cubicBezTo>
                  <a:pt x="20" y="40"/>
                  <a:pt x="19" y="39"/>
                  <a:pt x="19" y="40"/>
                </a:cubicBezTo>
                <a:lnTo>
                  <a:pt x="20" y="40"/>
                </a:lnTo>
                <a:close/>
                <a:moveTo>
                  <a:pt x="15" y="50"/>
                </a:moveTo>
                <a:cubicBezTo>
                  <a:pt x="15" y="51"/>
                  <a:pt x="15" y="51"/>
                  <a:pt x="15" y="51"/>
                </a:cubicBezTo>
                <a:cubicBezTo>
                  <a:pt x="15" y="51"/>
                  <a:pt x="15" y="51"/>
                  <a:pt x="16" y="51"/>
                </a:cubicBezTo>
                <a:cubicBezTo>
                  <a:pt x="16" y="51"/>
                  <a:pt x="15" y="51"/>
                  <a:pt x="15" y="50"/>
                </a:cubicBezTo>
                <a:moveTo>
                  <a:pt x="17" y="50"/>
                </a:moveTo>
                <a:cubicBezTo>
                  <a:pt x="17" y="51"/>
                  <a:pt x="18" y="51"/>
                  <a:pt x="18" y="52"/>
                </a:cubicBezTo>
                <a:cubicBezTo>
                  <a:pt x="18" y="51"/>
                  <a:pt x="18" y="50"/>
                  <a:pt x="17" y="50"/>
                </a:cubicBezTo>
                <a:moveTo>
                  <a:pt x="18" y="46"/>
                </a:moveTo>
                <a:cubicBezTo>
                  <a:pt x="18" y="46"/>
                  <a:pt x="18" y="48"/>
                  <a:pt x="19" y="47"/>
                </a:cubicBezTo>
                <a:cubicBezTo>
                  <a:pt x="18" y="46"/>
                  <a:pt x="18" y="46"/>
                  <a:pt x="18" y="45"/>
                </a:cubicBezTo>
                <a:cubicBezTo>
                  <a:pt x="18" y="46"/>
                  <a:pt x="18" y="46"/>
                  <a:pt x="18" y="46"/>
                </a:cubicBezTo>
                <a:moveTo>
                  <a:pt x="17" y="46"/>
                </a:moveTo>
                <a:cubicBezTo>
                  <a:pt x="16" y="46"/>
                  <a:pt x="16" y="45"/>
                  <a:pt x="16" y="45"/>
                </a:cubicBezTo>
                <a:cubicBezTo>
                  <a:pt x="16" y="46"/>
                  <a:pt x="16" y="46"/>
                  <a:pt x="16" y="46"/>
                </a:cubicBezTo>
                <a:cubicBezTo>
                  <a:pt x="16" y="46"/>
                  <a:pt x="16" y="46"/>
                  <a:pt x="17" y="46"/>
                </a:cubicBezTo>
                <a:moveTo>
                  <a:pt x="18" y="48"/>
                </a:moveTo>
                <a:cubicBezTo>
                  <a:pt x="18" y="48"/>
                  <a:pt x="18" y="48"/>
                  <a:pt x="19" y="48"/>
                </a:cubicBezTo>
                <a:cubicBezTo>
                  <a:pt x="19" y="48"/>
                  <a:pt x="19" y="48"/>
                  <a:pt x="19" y="48"/>
                </a:cubicBezTo>
                <a:cubicBezTo>
                  <a:pt x="19" y="47"/>
                  <a:pt x="18" y="47"/>
                  <a:pt x="18" y="48"/>
                </a:cubicBezTo>
                <a:moveTo>
                  <a:pt x="14" y="51"/>
                </a:moveTo>
                <a:cubicBezTo>
                  <a:pt x="15" y="50"/>
                  <a:pt x="14" y="49"/>
                  <a:pt x="15" y="49"/>
                </a:cubicBezTo>
                <a:cubicBezTo>
                  <a:pt x="15" y="49"/>
                  <a:pt x="15" y="48"/>
                  <a:pt x="16" y="48"/>
                </a:cubicBezTo>
                <a:cubicBezTo>
                  <a:pt x="16" y="48"/>
                  <a:pt x="16" y="49"/>
                  <a:pt x="16" y="49"/>
                </a:cubicBezTo>
                <a:cubicBezTo>
                  <a:pt x="16" y="48"/>
                  <a:pt x="17" y="49"/>
                  <a:pt x="17" y="48"/>
                </a:cubicBezTo>
                <a:cubicBezTo>
                  <a:pt x="17" y="48"/>
                  <a:pt x="17" y="47"/>
                  <a:pt x="17" y="47"/>
                </a:cubicBezTo>
                <a:cubicBezTo>
                  <a:pt x="16" y="47"/>
                  <a:pt x="15" y="47"/>
                  <a:pt x="15" y="48"/>
                </a:cubicBezTo>
                <a:cubicBezTo>
                  <a:pt x="15" y="48"/>
                  <a:pt x="15" y="47"/>
                  <a:pt x="15" y="47"/>
                </a:cubicBezTo>
                <a:cubicBezTo>
                  <a:pt x="16" y="47"/>
                  <a:pt x="16" y="47"/>
                  <a:pt x="16" y="48"/>
                </a:cubicBezTo>
                <a:cubicBezTo>
                  <a:pt x="16" y="48"/>
                  <a:pt x="15" y="48"/>
                  <a:pt x="15" y="48"/>
                </a:cubicBezTo>
                <a:cubicBezTo>
                  <a:pt x="14" y="49"/>
                  <a:pt x="14" y="50"/>
                  <a:pt x="14" y="51"/>
                </a:cubicBezTo>
                <a:moveTo>
                  <a:pt x="10" y="50"/>
                </a:moveTo>
                <a:cubicBezTo>
                  <a:pt x="11" y="49"/>
                  <a:pt x="11" y="49"/>
                  <a:pt x="11" y="49"/>
                </a:cubicBezTo>
                <a:cubicBezTo>
                  <a:pt x="11" y="49"/>
                  <a:pt x="10" y="49"/>
                  <a:pt x="10" y="50"/>
                </a:cubicBezTo>
                <a:close/>
                <a:moveTo>
                  <a:pt x="6" y="54"/>
                </a:moveTo>
                <a:cubicBezTo>
                  <a:pt x="7" y="54"/>
                  <a:pt x="8" y="52"/>
                  <a:pt x="7" y="52"/>
                </a:cubicBezTo>
                <a:cubicBezTo>
                  <a:pt x="6" y="52"/>
                  <a:pt x="6" y="54"/>
                  <a:pt x="6" y="54"/>
                </a:cubicBezTo>
                <a:moveTo>
                  <a:pt x="8" y="57"/>
                </a:moveTo>
                <a:cubicBezTo>
                  <a:pt x="8" y="56"/>
                  <a:pt x="9" y="55"/>
                  <a:pt x="9" y="54"/>
                </a:cubicBezTo>
                <a:cubicBezTo>
                  <a:pt x="8" y="53"/>
                  <a:pt x="8" y="55"/>
                  <a:pt x="8" y="55"/>
                </a:cubicBezTo>
                <a:cubicBezTo>
                  <a:pt x="8" y="56"/>
                  <a:pt x="7" y="56"/>
                  <a:pt x="8" y="57"/>
                </a:cubicBezTo>
                <a:moveTo>
                  <a:pt x="7" y="60"/>
                </a:moveTo>
                <a:cubicBezTo>
                  <a:pt x="7" y="60"/>
                  <a:pt x="7" y="58"/>
                  <a:pt x="7" y="58"/>
                </a:cubicBezTo>
                <a:cubicBezTo>
                  <a:pt x="6" y="58"/>
                  <a:pt x="7" y="59"/>
                  <a:pt x="7" y="60"/>
                </a:cubicBezTo>
                <a:moveTo>
                  <a:pt x="4" y="61"/>
                </a:moveTo>
                <a:cubicBezTo>
                  <a:pt x="5" y="59"/>
                  <a:pt x="6" y="59"/>
                  <a:pt x="5" y="58"/>
                </a:cubicBezTo>
                <a:cubicBezTo>
                  <a:pt x="5" y="59"/>
                  <a:pt x="4" y="60"/>
                  <a:pt x="4" y="61"/>
                </a:cubicBezTo>
                <a:moveTo>
                  <a:pt x="15" y="55"/>
                </a:moveTo>
                <a:cubicBezTo>
                  <a:pt x="15" y="55"/>
                  <a:pt x="15" y="55"/>
                  <a:pt x="15" y="55"/>
                </a:cubicBezTo>
                <a:cubicBezTo>
                  <a:pt x="16" y="55"/>
                  <a:pt x="16" y="55"/>
                  <a:pt x="16" y="54"/>
                </a:cubicBezTo>
                <a:cubicBezTo>
                  <a:pt x="16" y="54"/>
                  <a:pt x="15" y="54"/>
                  <a:pt x="15" y="55"/>
                </a:cubicBezTo>
                <a:moveTo>
                  <a:pt x="12" y="54"/>
                </a:moveTo>
                <a:cubicBezTo>
                  <a:pt x="13" y="54"/>
                  <a:pt x="13" y="53"/>
                  <a:pt x="13" y="52"/>
                </a:cubicBezTo>
                <a:cubicBezTo>
                  <a:pt x="13" y="53"/>
                  <a:pt x="14" y="52"/>
                  <a:pt x="14" y="51"/>
                </a:cubicBezTo>
                <a:cubicBezTo>
                  <a:pt x="13" y="51"/>
                  <a:pt x="12" y="53"/>
                  <a:pt x="12" y="54"/>
                </a:cubicBezTo>
                <a:moveTo>
                  <a:pt x="13" y="54"/>
                </a:moveTo>
                <a:cubicBezTo>
                  <a:pt x="13" y="53"/>
                  <a:pt x="14" y="54"/>
                  <a:pt x="14" y="53"/>
                </a:cubicBezTo>
                <a:cubicBezTo>
                  <a:pt x="14" y="53"/>
                  <a:pt x="14" y="53"/>
                  <a:pt x="14" y="52"/>
                </a:cubicBezTo>
                <a:cubicBezTo>
                  <a:pt x="14" y="53"/>
                  <a:pt x="13" y="53"/>
                  <a:pt x="13" y="53"/>
                </a:cubicBezTo>
                <a:cubicBezTo>
                  <a:pt x="13" y="53"/>
                  <a:pt x="13" y="54"/>
                  <a:pt x="13" y="54"/>
                </a:cubicBezTo>
                <a:moveTo>
                  <a:pt x="16" y="55"/>
                </a:moveTo>
                <a:cubicBezTo>
                  <a:pt x="15" y="56"/>
                  <a:pt x="15" y="55"/>
                  <a:pt x="14" y="57"/>
                </a:cubicBezTo>
                <a:cubicBezTo>
                  <a:pt x="15" y="57"/>
                  <a:pt x="15" y="56"/>
                  <a:pt x="15" y="56"/>
                </a:cubicBezTo>
                <a:cubicBezTo>
                  <a:pt x="15" y="56"/>
                  <a:pt x="15" y="57"/>
                  <a:pt x="16" y="57"/>
                </a:cubicBezTo>
                <a:cubicBezTo>
                  <a:pt x="16" y="57"/>
                  <a:pt x="16" y="57"/>
                  <a:pt x="16" y="56"/>
                </a:cubicBezTo>
                <a:cubicBezTo>
                  <a:pt x="15" y="56"/>
                  <a:pt x="16" y="56"/>
                  <a:pt x="16" y="55"/>
                </a:cubicBezTo>
                <a:moveTo>
                  <a:pt x="13" y="60"/>
                </a:moveTo>
                <a:cubicBezTo>
                  <a:pt x="12" y="60"/>
                  <a:pt x="14" y="58"/>
                  <a:pt x="12" y="59"/>
                </a:cubicBezTo>
                <a:cubicBezTo>
                  <a:pt x="13" y="58"/>
                  <a:pt x="13" y="58"/>
                  <a:pt x="12" y="57"/>
                </a:cubicBezTo>
                <a:cubicBezTo>
                  <a:pt x="13" y="57"/>
                  <a:pt x="14" y="56"/>
                  <a:pt x="14" y="55"/>
                </a:cubicBezTo>
                <a:cubicBezTo>
                  <a:pt x="14" y="55"/>
                  <a:pt x="14" y="55"/>
                  <a:pt x="14" y="55"/>
                </a:cubicBezTo>
                <a:cubicBezTo>
                  <a:pt x="13" y="56"/>
                  <a:pt x="13" y="56"/>
                  <a:pt x="12" y="56"/>
                </a:cubicBezTo>
                <a:cubicBezTo>
                  <a:pt x="12" y="57"/>
                  <a:pt x="12" y="58"/>
                  <a:pt x="12" y="59"/>
                </a:cubicBezTo>
                <a:cubicBezTo>
                  <a:pt x="13" y="59"/>
                  <a:pt x="12" y="61"/>
                  <a:pt x="13" y="60"/>
                </a:cubicBezTo>
                <a:moveTo>
                  <a:pt x="15" y="63"/>
                </a:moveTo>
                <a:cubicBezTo>
                  <a:pt x="15" y="62"/>
                  <a:pt x="15" y="62"/>
                  <a:pt x="15" y="61"/>
                </a:cubicBezTo>
                <a:cubicBezTo>
                  <a:pt x="15" y="60"/>
                  <a:pt x="16" y="59"/>
                  <a:pt x="16" y="58"/>
                </a:cubicBezTo>
                <a:cubicBezTo>
                  <a:pt x="16" y="58"/>
                  <a:pt x="15" y="58"/>
                  <a:pt x="15" y="58"/>
                </a:cubicBezTo>
                <a:cubicBezTo>
                  <a:pt x="15" y="58"/>
                  <a:pt x="15" y="59"/>
                  <a:pt x="15" y="59"/>
                </a:cubicBezTo>
                <a:cubicBezTo>
                  <a:pt x="15" y="59"/>
                  <a:pt x="15" y="59"/>
                  <a:pt x="16" y="58"/>
                </a:cubicBezTo>
                <a:cubicBezTo>
                  <a:pt x="16" y="59"/>
                  <a:pt x="15" y="60"/>
                  <a:pt x="15" y="60"/>
                </a:cubicBezTo>
                <a:cubicBezTo>
                  <a:pt x="15" y="59"/>
                  <a:pt x="14" y="59"/>
                  <a:pt x="14" y="59"/>
                </a:cubicBezTo>
                <a:cubicBezTo>
                  <a:pt x="14" y="58"/>
                  <a:pt x="14" y="58"/>
                  <a:pt x="14" y="58"/>
                </a:cubicBezTo>
                <a:cubicBezTo>
                  <a:pt x="14" y="58"/>
                  <a:pt x="14" y="58"/>
                  <a:pt x="13" y="58"/>
                </a:cubicBezTo>
                <a:cubicBezTo>
                  <a:pt x="13" y="58"/>
                  <a:pt x="13" y="57"/>
                  <a:pt x="13" y="58"/>
                </a:cubicBezTo>
                <a:cubicBezTo>
                  <a:pt x="13" y="58"/>
                  <a:pt x="14" y="59"/>
                  <a:pt x="13" y="60"/>
                </a:cubicBezTo>
                <a:cubicBezTo>
                  <a:pt x="14" y="59"/>
                  <a:pt x="14" y="60"/>
                  <a:pt x="14" y="61"/>
                </a:cubicBezTo>
                <a:cubicBezTo>
                  <a:pt x="14" y="60"/>
                  <a:pt x="15" y="61"/>
                  <a:pt x="15" y="61"/>
                </a:cubicBezTo>
                <a:cubicBezTo>
                  <a:pt x="14" y="61"/>
                  <a:pt x="14" y="63"/>
                  <a:pt x="13" y="63"/>
                </a:cubicBezTo>
                <a:cubicBezTo>
                  <a:pt x="14" y="63"/>
                  <a:pt x="14" y="63"/>
                  <a:pt x="14" y="63"/>
                </a:cubicBezTo>
                <a:cubicBezTo>
                  <a:pt x="14" y="62"/>
                  <a:pt x="14" y="62"/>
                  <a:pt x="15" y="62"/>
                </a:cubicBezTo>
                <a:cubicBezTo>
                  <a:pt x="15" y="62"/>
                  <a:pt x="14" y="63"/>
                  <a:pt x="15" y="63"/>
                </a:cubicBezTo>
                <a:moveTo>
                  <a:pt x="11" y="63"/>
                </a:moveTo>
                <a:cubicBezTo>
                  <a:pt x="11" y="64"/>
                  <a:pt x="11" y="64"/>
                  <a:pt x="11" y="64"/>
                </a:cubicBezTo>
                <a:cubicBezTo>
                  <a:pt x="11" y="65"/>
                  <a:pt x="12" y="63"/>
                  <a:pt x="11" y="63"/>
                </a:cubicBezTo>
                <a:moveTo>
                  <a:pt x="13" y="65"/>
                </a:moveTo>
                <a:cubicBezTo>
                  <a:pt x="13" y="64"/>
                  <a:pt x="12" y="65"/>
                  <a:pt x="12" y="64"/>
                </a:cubicBezTo>
                <a:cubicBezTo>
                  <a:pt x="12" y="64"/>
                  <a:pt x="13" y="63"/>
                  <a:pt x="12" y="63"/>
                </a:cubicBezTo>
                <a:cubicBezTo>
                  <a:pt x="12" y="64"/>
                  <a:pt x="12" y="64"/>
                  <a:pt x="12" y="65"/>
                </a:cubicBezTo>
                <a:cubicBezTo>
                  <a:pt x="12" y="65"/>
                  <a:pt x="12" y="65"/>
                  <a:pt x="13" y="65"/>
                </a:cubicBezTo>
                <a:moveTo>
                  <a:pt x="13" y="67"/>
                </a:moveTo>
                <a:cubicBezTo>
                  <a:pt x="13" y="66"/>
                  <a:pt x="14" y="66"/>
                  <a:pt x="14" y="65"/>
                </a:cubicBezTo>
                <a:cubicBezTo>
                  <a:pt x="14" y="66"/>
                  <a:pt x="13" y="66"/>
                  <a:pt x="13" y="66"/>
                </a:cubicBezTo>
                <a:cubicBezTo>
                  <a:pt x="13" y="66"/>
                  <a:pt x="13" y="67"/>
                  <a:pt x="13" y="67"/>
                </a:cubicBezTo>
                <a:moveTo>
                  <a:pt x="13" y="68"/>
                </a:moveTo>
                <a:cubicBezTo>
                  <a:pt x="13" y="69"/>
                  <a:pt x="12" y="68"/>
                  <a:pt x="12" y="69"/>
                </a:cubicBezTo>
                <a:cubicBezTo>
                  <a:pt x="12" y="69"/>
                  <a:pt x="12" y="69"/>
                  <a:pt x="12" y="70"/>
                </a:cubicBezTo>
                <a:cubicBezTo>
                  <a:pt x="13" y="70"/>
                  <a:pt x="12" y="69"/>
                  <a:pt x="13" y="70"/>
                </a:cubicBezTo>
                <a:cubicBezTo>
                  <a:pt x="13" y="70"/>
                  <a:pt x="12" y="71"/>
                  <a:pt x="13" y="71"/>
                </a:cubicBezTo>
                <a:cubicBezTo>
                  <a:pt x="13" y="70"/>
                  <a:pt x="13" y="70"/>
                  <a:pt x="13" y="70"/>
                </a:cubicBezTo>
                <a:cubicBezTo>
                  <a:pt x="13" y="69"/>
                  <a:pt x="13" y="68"/>
                  <a:pt x="13" y="67"/>
                </a:cubicBezTo>
                <a:cubicBezTo>
                  <a:pt x="13" y="67"/>
                  <a:pt x="12" y="67"/>
                  <a:pt x="12" y="67"/>
                </a:cubicBezTo>
                <a:cubicBezTo>
                  <a:pt x="13" y="66"/>
                  <a:pt x="12" y="67"/>
                  <a:pt x="12" y="67"/>
                </a:cubicBezTo>
                <a:cubicBezTo>
                  <a:pt x="12" y="68"/>
                  <a:pt x="12" y="68"/>
                  <a:pt x="12" y="68"/>
                </a:cubicBezTo>
                <a:cubicBezTo>
                  <a:pt x="12" y="68"/>
                  <a:pt x="13" y="68"/>
                  <a:pt x="13" y="68"/>
                </a:cubicBezTo>
                <a:moveTo>
                  <a:pt x="11" y="71"/>
                </a:moveTo>
                <a:cubicBezTo>
                  <a:pt x="11" y="70"/>
                  <a:pt x="11" y="70"/>
                  <a:pt x="11" y="69"/>
                </a:cubicBezTo>
                <a:cubicBezTo>
                  <a:pt x="11" y="69"/>
                  <a:pt x="11" y="70"/>
                  <a:pt x="10" y="70"/>
                </a:cubicBezTo>
                <a:cubicBezTo>
                  <a:pt x="10" y="69"/>
                  <a:pt x="11" y="69"/>
                  <a:pt x="11" y="68"/>
                </a:cubicBezTo>
                <a:cubicBezTo>
                  <a:pt x="10" y="68"/>
                  <a:pt x="10" y="68"/>
                  <a:pt x="10" y="68"/>
                </a:cubicBezTo>
                <a:cubicBezTo>
                  <a:pt x="10" y="69"/>
                  <a:pt x="10" y="70"/>
                  <a:pt x="10" y="70"/>
                </a:cubicBezTo>
                <a:cubicBezTo>
                  <a:pt x="10" y="69"/>
                  <a:pt x="10" y="70"/>
                  <a:pt x="11" y="71"/>
                </a:cubicBezTo>
                <a:moveTo>
                  <a:pt x="12" y="72"/>
                </a:moveTo>
                <a:cubicBezTo>
                  <a:pt x="11" y="72"/>
                  <a:pt x="10" y="72"/>
                  <a:pt x="10" y="73"/>
                </a:cubicBezTo>
                <a:cubicBezTo>
                  <a:pt x="10" y="72"/>
                  <a:pt x="11" y="72"/>
                  <a:pt x="11" y="72"/>
                </a:cubicBezTo>
                <a:cubicBezTo>
                  <a:pt x="11" y="73"/>
                  <a:pt x="11" y="73"/>
                  <a:pt x="11" y="73"/>
                </a:cubicBezTo>
                <a:cubicBezTo>
                  <a:pt x="11" y="72"/>
                  <a:pt x="12" y="72"/>
                  <a:pt x="12" y="72"/>
                </a:cubicBezTo>
                <a:cubicBezTo>
                  <a:pt x="12" y="71"/>
                  <a:pt x="12" y="70"/>
                  <a:pt x="12" y="71"/>
                </a:cubicBezTo>
                <a:lnTo>
                  <a:pt x="12" y="72"/>
                </a:lnTo>
                <a:close/>
                <a:moveTo>
                  <a:pt x="9" y="70"/>
                </a:moveTo>
                <a:cubicBezTo>
                  <a:pt x="9" y="71"/>
                  <a:pt x="8" y="73"/>
                  <a:pt x="9" y="72"/>
                </a:cubicBezTo>
                <a:cubicBezTo>
                  <a:pt x="9" y="72"/>
                  <a:pt x="10" y="71"/>
                  <a:pt x="9" y="70"/>
                </a:cubicBezTo>
                <a:moveTo>
                  <a:pt x="8" y="72"/>
                </a:moveTo>
                <a:cubicBezTo>
                  <a:pt x="8" y="71"/>
                  <a:pt x="7" y="72"/>
                  <a:pt x="8" y="71"/>
                </a:cubicBezTo>
                <a:cubicBezTo>
                  <a:pt x="8" y="71"/>
                  <a:pt x="8" y="71"/>
                  <a:pt x="8" y="71"/>
                </a:cubicBezTo>
                <a:cubicBezTo>
                  <a:pt x="8" y="70"/>
                  <a:pt x="8" y="70"/>
                  <a:pt x="8" y="70"/>
                </a:cubicBezTo>
                <a:cubicBezTo>
                  <a:pt x="8" y="71"/>
                  <a:pt x="7" y="71"/>
                  <a:pt x="7" y="72"/>
                </a:cubicBezTo>
                <a:cubicBezTo>
                  <a:pt x="8" y="72"/>
                  <a:pt x="8" y="71"/>
                  <a:pt x="8" y="72"/>
                </a:cubicBezTo>
                <a:moveTo>
                  <a:pt x="10" y="74"/>
                </a:moveTo>
                <a:cubicBezTo>
                  <a:pt x="10" y="75"/>
                  <a:pt x="11" y="73"/>
                  <a:pt x="10" y="73"/>
                </a:cubicBezTo>
                <a:cubicBezTo>
                  <a:pt x="10" y="74"/>
                  <a:pt x="10" y="73"/>
                  <a:pt x="10" y="74"/>
                </a:cubicBezTo>
                <a:moveTo>
                  <a:pt x="8" y="75"/>
                </a:moveTo>
                <a:cubicBezTo>
                  <a:pt x="8" y="74"/>
                  <a:pt x="9" y="74"/>
                  <a:pt x="9" y="73"/>
                </a:cubicBezTo>
                <a:cubicBezTo>
                  <a:pt x="8" y="73"/>
                  <a:pt x="7" y="74"/>
                  <a:pt x="8" y="75"/>
                </a:cubicBezTo>
                <a:moveTo>
                  <a:pt x="8" y="78"/>
                </a:moveTo>
                <a:cubicBezTo>
                  <a:pt x="8" y="77"/>
                  <a:pt x="9" y="76"/>
                  <a:pt x="8" y="76"/>
                </a:cubicBezTo>
                <a:cubicBezTo>
                  <a:pt x="8" y="76"/>
                  <a:pt x="7" y="77"/>
                  <a:pt x="8" y="78"/>
                </a:cubicBezTo>
                <a:moveTo>
                  <a:pt x="10" y="79"/>
                </a:moveTo>
                <a:cubicBezTo>
                  <a:pt x="10" y="78"/>
                  <a:pt x="11" y="78"/>
                  <a:pt x="10" y="78"/>
                </a:cubicBezTo>
                <a:cubicBezTo>
                  <a:pt x="10" y="78"/>
                  <a:pt x="9" y="78"/>
                  <a:pt x="10" y="79"/>
                </a:cubicBezTo>
                <a:moveTo>
                  <a:pt x="11" y="79"/>
                </a:moveTo>
                <a:cubicBezTo>
                  <a:pt x="12" y="79"/>
                  <a:pt x="12" y="77"/>
                  <a:pt x="12" y="76"/>
                </a:cubicBezTo>
                <a:cubicBezTo>
                  <a:pt x="11" y="76"/>
                  <a:pt x="12" y="78"/>
                  <a:pt x="11" y="77"/>
                </a:cubicBezTo>
                <a:cubicBezTo>
                  <a:pt x="11" y="77"/>
                  <a:pt x="11" y="77"/>
                  <a:pt x="11" y="78"/>
                </a:cubicBezTo>
                <a:cubicBezTo>
                  <a:pt x="11" y="78"/>
                  <a:pt x="12" y="77"/>
                  <a:pt x="11" y="78"/>
                </a:cubicBezTo>
                <a:cubicBezTo>
                  <a:pt x="11" y="78"/>
                  <a:pt x="11" y="79"/>
                  <a:pt x="11" y="79"/>
                </a:cubicBezTo>
                <a:moveTo>
                  <a:pt x="10" y="87"/>
                </a:moveTo>
                <a:cubicBezTo>
                  <a:pt x="10" y="88"/>
                  <a:pt x="10" y="88"/>
                  <a:pt x="10" y="89"/>
                </a:cubicBezTo>
                <a:cubicBezTo>
                  <a:pt x="10" y="89"/>
                  <a:pt x="10" y="87"/>
                  <a:pt x="10" y="87"/>
                </a:cubicBezTo>
                <a:moveTo>
                  <a:pt x="7" y="79"/>
                </a:moveTo>
                <a:cubicBezTo>
                  <a:pt x="7" y="79"/>
                  <a:pt x="7" y="80"/>
                  <a:pt x="7" y="80"/>
                </a:cubicBezTo>
                <a:cubicBezTo>
                  <a:pt x="8" y="79"/>
                  <a:pt x="7" y="79"/>
                  <a:pt x="7" y="79"/>
                </a:cubicBezTo>
                <a:cubicBezTo>
                  <a:pt x="6" y="79"/>
                  <a:pt x="6" y="79"/>
                  <a:pt x="6" y="79"/>
                </a:cubicBezTo>
                <a:cubicBezTo>
                  <a:pt x="7" y="80"/>
                  <a:pt x="7" y="79"/>
                  <a:pt x="7" y="79"/>
                </a:cubicBezTo>
                <a:moveTo>
                  <a:pt x="11" y="80"/>
                </a:moveTo>
                <a:cubicBezTo>
                  <a:pt x="11" y="80"/>
                  <a:pt x="11" y="80"/>
                  <a:pt x="12" y="80"/>
                </a:cubicBezTo>
                <a:cubicBezTo>
                  <a:pt x="11" y="80"/>
                  <a:pt x="11" y="79"/>
                  <a:pt x="11" y="79"/>
                </a:cubicBezTo>
                <a:lnTo>
                  <a:pt x="11" y="80"/>
                </a:lnTo>
                <a:close/>
                <a:moveTo>
                  <a:pt x="7" y="83"/>
                </a:moveTo>
                <a:cubicBezTo>
                  <a:pt x="7" y="82"/>
                  <a:pt x="7" y="82"/>
                  <a:pt x="7" y="81"/>
                </a:cubicBezTo>
                <a:cubicBezTo>
                  <a:pt x="7" y="81"/>
                  <a:pt x="7" y="81"/>
                  <a:pt x="7" y="82"/>
                </a:cubicBezTo>
                <a:cubicBezTo>
                  <a:pt x="8" y="81"/>
                  <a:pt x="7" y="80"/>
                  <a:pt x="7" y="80"/>
                </a:cubicBezTo>
                <a:cubicBezTo>
                  <a:pt x="6" y="81"/>
                  <a:pt x="7" y="82"/>
                  <a:pt x="6" y="83"/>
                </a:cubicBezTo>
                <a:cubicBezTo>
                  <a:pt x="6" y="83"/>
                  <a:pt x="6" y="83"/>
                  <a:pt x="7" y="83"/>
                </a:cubicBezTo>
                <a:moveTo>
                  <a:pt x="10" y="83"/>
                </a:moveTo>
                <a:cubicBezTo>
                  <a:pt x="10" y="85"/>
                  <a:pt x="10" y="82"/>
                  <a:pt x="10" y="82"/>
                </a:cubicBezTo>
                <a:cubicBezTo>
                  <a:pt x="9" y="82"/>
                  <a:pt x="10" y="82"/>
                  <a:pt x="10" y="83"/>
                </a:cubicBezTo>
                <a:moveTo>
                  <a:pt x="9" y="86"/>
                </a:moveTo>
                <a:cubicBezTo>
                  <a:pt x="10" y="86"/>
                  <a:pt x="10" y="86"/>
                  <a:pt x="10" y="86"/>
                </a:cubicBezTo>
                <a:cubicBezTo>
                  <a:pt x="10" y="86"/>
                  <a:pt x="10" y="87"/>
                  <a:pt x="10" y="87"/>
                </a:cubicBezTo>
                <a:cubicBezTo>
                  <a:pt x="10" y="86"/>
                  <a:pt x="10" y="85"/>
                  <a:pt x="11" y="84"/>
                </a:cubicBezTo>
                <a:cubicBezTo>
                  <a:pt x="10" y="84"/>
                  <a:pt x="10" y="86"/>
                  <a:pt x="9" y="85"/>
                </a:cubicBezTo>
                <a:cubicBezTo>
                  <a:pt x="10" y="85"/>
                  <a:pt x="9" y="85"/>
                  <a:pt x="9" y="84"/>
                </a:cubicBezTo>
                <a:cubicBezTo>
                  <a:pt x="10" y="85"/>
                  <a:pt x="11" y="82"/>
                  <a:pt x="10" y="82"/>
                </a:cubicBezTo>
                <a:cubicBezTo>
                  <a:pt x="10" y="83"/>
                  <a:pt x="10" y="84"/>
                  <a:pt x="10" y="84"/>
                </a:cubicBezTo>
                <a:cubicBezTo>
                  <a:pt x="9" y="84"/>
                  <a:pt x="9" y="83"/>
                  <a:pt x="9" y="83"/>
                </a:cubicBezTo>
                <a:cubicBezTo>
                  <a:pt x="9" y="84"/>
                  <a:pt x="9" y="84"/>
                  <a:pt x="9" y="86"/>
                </a:cubicBezTo>
                <a:moveTo>
                  <a:pt x="6" y="89"/>
                </a:moveTo>
                <a:cubicBezTo>
                  <a:pt x="6" y="88"/>
                  <a:pt x="6" y="88"/>
                  <a:pt x="7" y="88"/>
                </a:cubicBezTo>
                <a:cubicBezTo>
                  <a:pt x="6" y="87"/>
                  <a:pt x="6" y="88"/>
                  <a:pt x="6" y="88"/>
                </a:cubicBezTo>
                <a:cubicBezTo>
                  <a:pt x="6" y="88"/>
                  <a:pt x="6" y="87"/>
                  <a:pt x="6" y="87"/>
                </a:cubicBezTo>
                <a:cubicBezTo>
                  <a:pt x="7" y="87"/>
                  <a:pt x="7" y="87"/>
                  <a:pt x="7" y="87"/>
                </a:cubicBezTo>
                <a:cubicBezTo>
                  <a:pt x="7" y="87"/>
                  <a:pt x="7" y="86"/>
                  <a:pt x="7" y="86"/>
                </a:cubicBezTo>
                <a:cubicBezTo>
                  <a:pt x="7" y="86"/>
                  <a:pt x="7" y="86"/>
                  <a:pt x="7" y="86"/>
                </a:cubicBezTo>
                <a:cubicBezTo>
                  <a:pt x="7" y="85"/>
                  <a:pt x="7" y="85"/>
                  <a:pt x="8" y="85"/>
                </a:cubicBezTo>
                <a:cubicBezTo>
                  <a:pt x="7" y="85"/>
                  <a:pt x="7" y="84"/>
                  <a:pt x="6" y="84"/>
                </a:cubicBezTo>
                <a:cubicBezTo>
                  <a:pt x="6" y="85"/>
                  <a:pt x="6" y="85"/>
                  <a:pt x="5" y="86"/>
                </a:cubicBezTo>
                <a:cubicBezTo>
                  <a:pt x="6" y="86"/>
                  <a:pt x="6" y="86"/>
                  <a:pt x="6" y="87"/>
                </a:cubicBezTo>
                <a:cubicBezTo>
                  <a:pt x="6" y="87"/>
                  <a:pt x="5" y="87"/>
                  <a:pt x="5" y="88"/>
                </a:cubicBezTo>
                <a:cubicBezTo>
                  <a:pt x="5" y="88"/>
                  <a:pt x="5" y="89"/>
                  <a:pt x="6" y="89"/>
                </a:cubicBezTo>
                <a:moveTo>
                  <a:pt x="7" y="89"/>
                </a:moveTo>
                <a:cubicBezTo>
                  <a:pt x="8" y="88"/>
                  <a:pt x="8" y="88"/>
                  <a:pt x="8" y="88"/>
                </a:cubicBezTo>
                <a:cubicBezTo>
                  <a:pt x="8" y="88"/>
                  <a:pt x="8" y="87"/>
                  <a:pt x="9" y="87"/>
                </a:cubicBezTo>
                <a:cubicBezTo>
                  <a:pt x="9" y="87"/>
                  <a:pt x="8" y="86"/>
                  <a:pt x="8" y="87"/>
                </a:cubicBezTo>
                <a:cubicBezTo>
                  <a:pt x="8" y="87"/>
                  <a:pt x="8" y="87"/>
                  <a:pt x="8" y="87"/>
                </a:cubicBezTo>
                <a:cubicBezTo>
                  <a:pt x="8" y="87"/>
                  <a:pt x="8" y="87"/>
                  <a:pt x="8" y="87"/>
                </a:cubicBezTo>
                <a:cubicBezTo>
                  <a:pt x="8" y="87"/>
                  <a:pt x="8" y="86"/>
                  <a:pt x="8" y="86"/>
                </a:cubicBezTo>
                <a:cubicBezTo>
                  <a:pt x="7" y="86"/>
                  <a:pt x="8" y="87"/>
                  <a:pt x="8" y="87"/>
                </a:cubicBezTo>
                <a:cubicBezTo>
                  <a:pt x="7" y="88"/>
                  <a:pt x="7" y="88"/>
                  <a:pt x="7" y="89"/>
                </a:cubicBezTo>
                <a:cubicBezTo>
                  <a:pt x="7" y="90"/>
                  <a:pt x="7" y="89"/>
                  <a:pt x="7" y="89"/>
                </a:cubicBezTo>
                <a:moveTo>
                  <a:pt x="9" y="91"/>
                </a:moveTo>
                <a:cubicBezTo>
                  <a:pt x="9" y="91"/>
                  <a:pt x="9" y="90"/>
                  <a:pt x="9" y="90"/>
                </a:cubicBezTo>
                <a:cubicBezTo>
                  <a:pt x="9" y="92"/>
                  <a:pt x="9" y="92"/>
                  <a:pt x="9" y="92"/>
                </a:cubicBezTo>
                <a:cubicBezTo>
                  <a:pt x="9" y="92"/>
                  <a:pt x="9" y="92"/>
                  <a:pt x="10" y="92"/>
                </a:cubicBezTo>
                <a:cubicBezTo>
                  <a:pt x="10" y="91"/>
                  <a:pt x="9" y="91"/>
                  <a:pt x="9" y="90"/>
                </a:cubicBezTo>
                <a:cubicBezTo>
                  <a:pt x="9" y="89"/>
                  <a:pt x="9" y="90"/>
                  <a:pt x="9" y="90"/>
                </a:cubicBezTo>
                <a:cubicBezTo>
                  <a:pt x="9" y="90"/>
                  <a:pt x="9" y="90"/>
                  <a:pt x="9" y="90"/>
                </a:cubicBezTo>
                <a:cubicBezTo>
                  <a:pt x="9" y="90"/>
                  <a:pt x="8" y="90"/>
                  <a:pt x="8" y="90"/>
                </a:cubicBezTo>
                <a:cubicBezTo>
                  <a:pt x="8" y="90"/>
                  <a:pt x="8" y="89"/>
                  <a:pt x="8" y="90"/>
                </a:cubicBezTo>
                <a:cubicBezTo>
                  <a:pt x="9" y="90"/>
                  <a:pt x="8" y="91"/>
                  <a:pt x="9" y="91"/>
                </a:cubicBezTo>
                <a:moveTo>
                  <a:pt x="7" y="93"/>
                </a:moveTo>
                <a:cubicBezTo>
                  <a:pt x="7" y="93"/>
                  <a:pt x="7" y="92"/>
                  <a:pt x="7" y="91"/>
                </a:cubicBezTo>
                <a:cubicBezTo>
                  <a:pt x="6" y="91"/>
                  <a:pt x="7" y="93"/>
                  <a:pt x="7" y="93"/>
                </a:cubicBezTo>
                <a:moveTo>
                  <a:pt x="8" y="94"/>
                </a:moveTo>
                <a:cubicBezTo>
                  <a:pt x="8" y="94"/>
                  <a:pt x="8" y="94"/>
                  <a:pt x="8" y="95"/>
                </a:cubicBezTo>
                <a:cubicBezTo>
                  <a:pt x="8" y="95"/>
                  <a:pt x="7" y="95"/>
                  <a:pt x="7" y="95"/>
                </a:cubicBezTo>
                <a:cubicBezTo>
                  <a:pt x="7" y="95"/>
                  <a:pt x="7" y="96"/>
                  <a:pt x="8" y="96"/>
                </a:cubicBezTo>
                <a:cubicBezTo>
                  <a:pt x="8" y="96"/>
                  <a:pt x="7" y="95"/>
                  <a:pt x="8" y="95"/>
                </a:cubicBezTo>
                <a:cubicBezTo>
                  <a:pt x="8" y="96"/>
                  <a:pt x="8" y="95"/>
                  <a:pt x="8" y="96"/>
                </a:cubicBezTo>
                <a:cubicBezTo>
                  <a:pt x="8" y="96"/>
                  <a:pt x="8" y="97"/>
                  <a:pt x="8" y="97"/>
                </a:cubicBezTo>
                <a:cubicBezTo>
                  <a:pt x="9" y="97"/>
                  <a:pt x="9" y="95"/>
                  <a:pt x="9" y="95"/>
                </a:cubicBezTo>
                <a:cubicBezTo>
                  <a:pt x="9" y="95"/>
                  <a:pt x="9" y="95"/>
                  <a:pt x="9" y="95"/>
                </a:cubicBezTo>
                <a:cubicBezTo>
                  <a:pt x="10" y="94"/>
                  <a:pt x="10" y="94"/>
                  <a:pt x="9" y="94"/>
                </a:cubicBezTo>
                <a:cubicBezTo>
                  <a:pt x="9" y="93"/>
                  <a:pt x="9" y="95"/>
                  <a:pt x="9" y="94"/>
                </a:cubicBezTo>
                <a:cubicBezTo>
                  <a:pt x="9" y="93"/>
                  <a:pt x="9" y="93"/>
                  <a:pt x="9" y="93"/>
                </a:cubicBezTo>
                <a:cubicBezTo>
                  <a:pt x="8" y="93"/>
                  <a:pt x="9" y="94"/>
                  <a:pt x="8" y="94"/>
                </a:cubicBezTo>
                <a:cubicBezTo>
                  <a:pt x="8" y="94"/>
                  <a:pt x="8" y="94"/>
                  <a:pt x="8" y="94"/>
                </a:cubicBezTo>
                <a:cubicBezTo>
                  <a:pt x="8" y="94"/>
                  <a:pt x="8" y="94"/>
                  <a:pt x="8" y="94"/>
                </a:cubicBezTo>
                <a:moveTo>
                  <a:pt x="7" y="98"/>
                </a:moveTo>
                <a:cubicBezTo>
                  <a:pt x="7" y="97"/>
                  <a:pt x="7" y="97"/>
                  <a:pt x="7" y="97"/>
                </a:cubicBezTo>
                <a:cubicBezTo>
                  <a:pt x="6" y="96"/>
                  <a:pt x="7" y="95"/>
                  <a:pt x="7" y="94"/>
                </a:cubicBezTo>
                <a:cubicBezTo>
                  <a:pt x="7" y="94"/>
                  <a:pt x="6" y="94"/>
                  <a:pt x="6" y="94"/>
                </a:cubicBezTo>
                <a:cubicBezTo>
                  <a:pt x="7" y="95"/>
                  <a:pt x="6" y="96"/>
                  <a:pt x="6" y="98"/>
                </a:cubicBezTo>
                <a:lnTo>
                  <a:pt x="7" y="98"/>
                </a:lnTo>
                <a:close/>
                <a:moveTo>
                  <a:pt x="7" y="104"/>
                </a:moveTo>
                <a:cubicBezTo>
                  <a:pt x="7" y="104"/>
                  <a:pt x="7" y="104"/>
                  <a:pt x="7" y="104"/>
                </a:cubicBezTo>
                <a:cubicBezTo>
                  <a:pt x="7" y="103"/>
                  <a:pt x="7" y="103"/>
                  <a:pt x="7" y="103"/>
                </a:cubicBezTo>
                <a:cubicBezTo>
                  <a:pt x="6" y="103"/>
                  <a:pt x="6" y="104"/>
                  <a:pt x="7" y="104"/>
                </a:cubicBezTo>
                <a:moveTo>
                  <a:pt x="9" y="107"/>
                </a:moveTo>
                <a:cubicBezTo>
                  <a:pt x="8" y="106"/>
                  <a:pt x="9" y="105"/>
                  <a:pt x="8" y="105"/>
                </a:cubicBezTo>
                <a:cubicBezTo>
                  <a:pt x="8" y="105"/>
                  <a:pt x="8" y="107"/>
                  <a:pt x="9" y="107"/>
                </a:cubicBezTo>
                <a:moveTo>
                  <a:pt x="10" y="111"/>
                </a:moveTo>
                <a:cubicBezTo>
                  <a:pt x="11" y="111"/>
                  <a:pt x="10" y="111"/>
                  <a:pt x="10" y="110"/>
                </a:cubicBezTo>
                <a:cubicBezTo>
                  <a:pt x="9" y="110"/>
                  <a:pt x="10" y="112"/>
                  <a:pt x="10" y="111"/>
                </a:cubicBezTo>
                <a:moveTo>
                  <a:pt x="8" y="112"/>
                </a:moveTo>
                <a:cubicBezTo>
                  <a:pt x="8" y="111"/>
                  <a:pt x="9" y="110"/>
                  <a:pt x="8" y="110"/>
                </a:cubicBezTo>
                <a:cubicBezTo>
                  <a:pt x="8" y="110"/>
                  <a:pt x="8" y="111"/>
                  <a:pt x="8" y="112"/>
                </a:cubicBezTo>
                <a:moveTo>
                  <a:pt x="6" y="117"/>
                </a:moveTo>
                <a:cubicBezTo>
                  <a:pt x="6" y="116"/>
                  <a:pt x="7" y="116"/>
                  <a:pt x="7" y="116"/>
                </a:cubicBezTo>
                <a:cubicBezTo>
                  <a:pt x="6" y="116"/>
                  <a:pt x="6" y="116"/>
                  <a:pt x="6" y="116"/>
                </a:cubicBezTo>
                <a:cubicBezTo>
                  <a:pt x="6" y="116"/>
                  <a:pt x="6" y="116"/>
                  <a:pt x="6" y="117"/>
                </a:cubicBezTo>
                <a:moveTo>
                  <a:pt x="7" y="118"/>
                </a:moveTo>
                <a:cubicBezTo>
                  <a:pt x="8" y="117"/>
                  <a:pt x="7" y="116"/>
                  <a:pt x="6" y="117"/>
                </a:cubicBezTo>
                <a:cubicBezTo>
                  <a:pt x="6" y="117"/>
                  <a:pt x="6" y="118"/>
                  <a:pt x="7" y="118"/>
                </a:cubicBezTo>
                <a:cubicBezTo>
                  <a:pt x="7" y="118"/>
                  <a:pt x="7" y="117"/>
                  <a:pt x="7" y="117"/>
                </a:cubicBezTo>
                <a:cubicBezTo>
                  <a:pt x="7" y="118"/>
                  <a:pt x="7" y="118"/>
                  <a:pt x="7" y="118"/>
                </a:cubicBezTo>
                <a:moveTo>
                  <a:pt x="7" y="122"/>
                </a:moveTo>
                <a:cubicBezTo>
                  <a:pt x="8" y="122"/>
                  <a:pt x="7" y="121"/>
                  <a:pt x="7" y="120"/>
                </a:cubicBezTo>
                <a:cubicBezTo>
                  <a:pt x="7" y="120"/>
                  <a:pt x="7" y="119"/>
                  <a:pt x="7" y="118"/>
                </a:cubicBezTo>
                <a:cubicBezTo>
                  <a:pt x="7" y="119"/>
                  <a:pt x="7" y="121"/>
                  <a:pt x="7" y="122"/>
                </a:cubicBezTo>
                <a:moveTo>
                  <a:pt x="10" y="123"/>
                </a:moveTo>
                <a:cubicBezTo>
                  <a:pt x="10" y="123"/>
                  <a:pt x="10" y="122"/>
                  <a:pt x="9" y="122"/>
                </a:cubicBezTo>
                <a:cubicBezTo>
                  <a:pt x="10" y="122"/>
                  <a:pt x="9" y="123"/>
                  <a:pt x="10" y="123"/>
                </a:cubicBezTo>
                <a:moveTo>
                  <a:pt x="3" y="111"/>
                </a:moveTo>
                <a:cubicBezTo>
                  <a:pt x="3" y="110"/>
                  <a:pt x="4" y="110"/>
                  <a:pt x="4" y="109"/>
                </a:cubicBezTo>
                <a:cubicBezTo>
                  <a:pt x="3" y="109"/>
                  <a:pt x="3" y="110"/>
                  <a:pt x="3" y="111"/>
                </a:cubicBezTo>
                <a:moveTo>
                  <a:pt x="3" y="114"/>
                </a:moveTo>
                <a:cubicBezTo>
                  <a:pt x="3" y="113"/>
                  <a:pt x="4" y="112"/>
                  <a:pt x="3" y="112"/>
                </a:cubicBezTo>
                <a:cubicBezTo>
                  <a:pt x="3" y="113"/>
                  <a:pt x="3" y="112"/>
                  <a:pt x="3" y="112"/>
                </a:cubicBezTo>
                <a:cubicBezTo>
                  <a:pt x="3" y="113"/>
                  <a:pt x="3" y="113"/>
                  <a:pt x="3" y="114"/>
                </a:cubicBezTo>
                <a:moveTo>
                  <a:pt x="2" y="117"/>
                </a:moveTo>
                <a:cubicBezTo>
                  <a:pt x="3" y="116"/>
                  <a:pt x="3" y="116"/>
                  <a:pt x="3" y="116"/>
                </a:cubicBezTo>
                <a:cubicBezTo>
                  <a:pt x="2" y="115"/>
                  <a:pt x="2" y="116"/>
                  <a:pt x="2" y="117"/>
                </a:cubicBezTo>
                <a:moveTo>
                  <a:pt x="3" y="117"/>
                </a:moveTo>
                <a:cubicBezTo>
                  <a:pt x="3" y="116"/>
                  <a:pt x="4" y="118"/>
                  <a:pt x="4" y="116"/>
                </a:cubicBezTo>
                <a:cubicBezTo>
                  <a:pt x="4" y="116"/>
                  <a:pt x="3" y="117"/>
                  <a:pt x="3" y="117"/>
                </a:cubicBezTo>
                <a:moveTo>
                  <a:pt x="5" y="124"/>
                </a:moveTo>
                <a:cubicBezTo>
                  <a:pt x="5" y="124"/>
                  <a:pt x="5" y="124"/>
                  <a:pt x="5" y="124"/>
                </a:cubicBezTo>
                <a:cubicBezTo>
                  <a:pt x="5" y="124"/>
                  <a:pt x="5" y="125"/>
                  <a:pt x="5" y="125"/>
                </a:cubicBezTo>
                <a:cubicBezTo>
                  <a:pt x="6" y="125"/>
                  <a:pt x="6" y="124"/>
                  <a:pt x="5" y="124"/>
                </a:cubicBezTo>
                <a:moveTo>
                  <a:pt x="3" y="126"/>
                </a:moveTo>
                <a:cubicBezTo>
                  <a:pt x="3" y="126"/>
                  <a:pt x="4" y="126"/>
                  <a:pt x="4" y="126"/>
                </a:cubicBezTo>
                <a:cubicBezTo>
                  <a:pt x="4" y="126"/>
                  <a:pt x="4" y="125"/>
                  <a:pt x="4" y="125"/>
                </a:cubicBezTo>
                <a:cubicBezTo>
                  <a:pt x="4" y="125"/>
                  <a:pt x="4" y="125"/>
                  <a:pt x="5" y="125"/>
                </a:cubicBezTo>
                <a:cubicBezTo>
                  <a:pt x="4" y="125"/>
                  <a:pt x="4" y="124"/>
                  <a:pt x="4" y="123"/>
                </a:cubicBezTo>
                <a:cubicBezTo>
                  <a:pt x="4" y="123"/>
                  <a:pt x="4" y="122"/>
                  <a:pt x="4" y="122"/>
                </a:cubicBezTo>
                <a:cubicBezTo>
                  <a:pt x="4" y="121"/>
                  <a:pt x="4" y="121"/>
                  <a:pt x="4" y="120"/>
                </a:cubicBezTo>
                <a:cubicBezTo>
                  <a:pt x="4" y="121"/>
                  <a:pt x="5" y="122"/>
                  <a:pt x="5" y="122"/>
                </a:cubicBezTo>
                <a:cubicBezTo>
                  <a:pt x="5" y="121"/>
                  <a:pt x="4" y="120"/>
                  <a:pt x="4" y="119"/>
                </a:cubicBezTo>
                <a:cubicBezTo>
                  <a:pt x="4" y="119"/>
                  <a:pt x="4" y="120"/>
                  <a:pt x="3" y="120"/>
                </a:cubicBezTo>
                <a:cubicBezTo>
                  <a:pt x="3" y="119"/>
                  <a:pt x="3" y="119"/>
                  <a:pt x="3" y="119"/>
                </a:cubicBezTo>
                <a:cubicBezTo>
                  <a:pt x="3" y="119"/>
                  <a:pt x="3" y="119"/>
                  <a:pt x="4" y="119"/>
                </a:cubicBezTo>
                <a:cubicBezTo>
                  <a:pt x="4" y="119"/>
                  <a:pt x="4" y="118"/>
                  <a:pt x="4" y="118"/>
                </a:cubicBezTo>
                <a:cubicBezTo>
                  <a:pt x="4" y="118"/>
                  <a:pt x="4" y="118"/>
                  <a:pt x="4" y="118"/>
                </a:cubicBezTo>
                <a:cubicBezTo>
                  <a:pt x="4" y="118"/>
                  <a:pt x="4" y="117"/>
                  <a:pt x="3" y="117"/>
                </a:cubicBezTo>
                <a:cubicBezTo>
                  <a:pt x="4" y="118"/>
                  <a:pt x="4" y="118"/>
                  <a:pt x="3" y="118"/>
                </a:cubicBezTo>
                <a:cubicBezTo>
                  <a:pt x="3" y="118"/>
                  <a:pt x="2" y="118"/>
                  <a:pt x="2" y="118"/>
                </a:cubicBezTo>
                <a:cubicBezTo>
                  <a:pt x="2" y="119"/>
                  <a:pt x="2" y="119"/>
                  <a:pt x="2" y="119"/>
                </a:cubicBezTo>
                <a:cubicBezTo>
                  <a:pt x="2" y="119"/>
                  <a:pt x="2" y="118"/>
                  <a:pt x="2" y="119"/>
                </a:cubicBezTo>
                <a:cubicBezTo>
                  <a:pt x="2" y="119"/>
                  <a:pt x="3" y="120"/>
                  <a:pt x="2" y="120"/>
                </a:cubicBezTo>
                <a:cubicBezTo>
                  <a:pt x="2" y="120"/>
                  <a:pt x="2" y="119"/>
                  <a:pt x="2" y="119"/>
                </a:cubicBezTo>
                <a:cubicBezTo>
                  <a:pt x="2" y="120"/>
                  <a:pt x="2" y="121"/>
                  <a:pt x="3" y="121"/>
                </a:cubicBezTo>
                <a:cubicBezTo>
                  <a:pt x="3" y="122"/>
                  <a:pt x="2" y="123"/>
                  <a:pt x="3" y="123"/>
                </a:cubicBezTo>
                <a:cubicBezTo>
                  <a:pt x="3" y="122"/>
                  <a:pt x="3" y="121"/>
                  <a:pt x="3" y="120"/>
                </a:cubicBezTo>
                <a:cubicBezTo>
                  <a:pt x="4" y="121"/>
                  <a:pt x="3" y="122"/>
                  <a:pt x="3" y="122"/>
                </a:cubicBezTo>
                <a:cubicBezTo>
                  <a:pt x="3" y="123"/>
                  <a:pt x="4" y="124"/>
                  <a:pt x="4" y="124"/>
                </a:cubicBezTo>
                <a:cubicBezTo>
                  <a:pt x="3" y="125"/>
                  <a:pt x="3" y="123"/>
                  <a:pt x="3" y="123"/>
                </a:cubicBezTo>
                <a:cubicBezTo>
                  <a:pt x="3" y="124"/>
                  <a:pt x="3" y="125"/>
                  <a:pt x="3" y="126"/>
                </a:cubicBezTo>
                <a:moveTo>
                  <a:pt x="9" y="129"/>
                </a:moveTo>
                <a:cubicBezTo>
                  <a:pt x="9" y="129"/>
                  <a:pt x="10" y="128"/>
                  <a:pt x="9" y="128"/>
                </a:cubicBezTo>
                <a:cubicBezTo>
                  <a:pt x="9" y="128"/>
                  <a:pt x="9" y="128"/>
                  <a:pt x="9" y="128"/>
                </a:cubicBezTo>
                <a:cubicBezTo>
                  <a:pt x="9" y="128"/>
                  <a:pt x="8" y="127"/>
                  <a:pt x="8" y="127"/>
                </a:cubicBezTo>
                <a:cubicBezTo>
                  <a:pt x="9" y="127"/>
                  <a:pt x="9" y="126"/>
                  <a:pt x="9" y="126"/>
                </a:cubicBezTo>
                <a:cubicBezTo>
                  <a:pt x="9" y="125"/>
                  <a:pt x="8" y="125"/>
                  <a:pt x="8" y="124"/>
                </a:cubicBezTo>
                <a:cubicBezTo>
                  <a:pt x="8" y="125"/>
                  <a:pt x="8" y="125"/>
                  <a:pt x="7" y="125"/>
                </a:cubicBezTo>
                <a:cubicBezTo>
                  <a:pt x="8" y="125"/>
                  <a:pt x="8" y="126"/>
                  <a:pt x="8" y="127"/>
                </a:cubicBezTo>
                <a:cubicBezTo>
                  <a:pt x="8" y="128"/>
                  <a:pt x="9" y="129"/>
                  <a:pt x="9" y="129"/>
                </a:cubicBezTo>
                <a:moveTo>
                  <a:pt x="12" y="135"/>
                </a:moveTo>
                <a:cubicBezTo>
                  <a:pt x="12" y="135"/>
                  <a:pt x="11" y="134"/>
                  <a:pt x="11" y="134"/>
                </a:cubicBezTo>
                <a:cubicBezTo>
                  <a:pt x="11" y="133"/>
                  <a:pt x="11" y="134"/>
                  <a:pt x="12" y="134"/>
                </a:cubicBezTo>
                <a:cubicBezTo>
                  <a:pt x="12" y="134"/>
                  <a:pt x="11" y="134"/>
                  <a:pt x="12" y="134"/>
                </a:cubicBezTo>
                <a:cubicBezTo>
                  <a:pt x="11" y="133"/>
                  <a:pt x="11" y="133"/>
                  <a:pt x="11" y="133"/>
                </a:cubicBezTo>
                <a:cubicBezTo>
                  <a:pt x="11" y="133"/>
                  <a:pt x="11" y="133"/>
                  <a:pt x="11" y="133"/>
                </a:cubicBezTo>
                <a:cubicBezTo>
                  <a:pt x="11" y="133"/>
                  <a:pt x="10" y="132"/>
                  <a:pt x="10" y="131"/>
                </a:cubicBezTo>
                <a:cubicBezTo>
                  <a:pt x="11" y="131"/>
                  <a:pt x="11" y="131"/>
                  <a:pt x="11" y="131"/>
                </a:cubicBezTo>
                <a:cubicBezTo>
                  <a:pt x="10" y="130"/>
                  <a:pt x="10" y="129"/>
                  <a:pt x="10" y="129"/>
                </a:cubicBezTo>
                <a:cubicBezTo>
                  <a:pt x="10" y="130"/>
                  <a:pt x="10" y="131"/>
                  <a:pt x="9" y="130"/>
                </a:cubicBezTo>
                <a:cubicBezTo>
                  <a:pt x="9" y="131"/>
                  <a:pt x="10" y="132"/>
                  <a:pt x="10" y="132"/>
                </a:cubicBezTo>
                <a:cubicBezTo>
                  <a:pt x="11" y="133"/>
                  <a:pt x="10" y="136"/>
                  <a:pt x="12" y="135"/>
                </a:cubicBezTo>
                <a:moveTo>
                  <a:pt x="9" y="143"/>
                </a:moveTo>
                <a:cubicBezTo>
                  <a:pt x="8" y="142"/>
                  <a:pt x="9" y="142"/>
                  <a:pt x="8" y="142"/>
                </a:cubicBezTo>
                <a:cubicBezTo>
                  <a:pt x="8" y="142"/>
                  <a:pt x="8" y="142"/>
                  <a:pt x="9" y="143"/>
                </a:cubicBezTo>
                <a:close/>
                <a:moveTo>
                  <a:pt x="13" y="142"/>
                </a:moveTo>
                <a:cubicBezTo>
                  <a:pt x="13" y="142"/>
                  <a:pt x="13" y="141"/>
                  <a:pt x="13" y="141"/>
                </a:cubicBezTo>
                <a:cubicBezTo>
                  <a:pt x="12" y="141"/>
                  <a:pt x="12" y="141"/>
                  <a:pt x="12" y="142"/>
                </a:cubicBezTo>
                <a:cubicBezTo>
                  <a:pt x="13" y="142"/>
                  <a:pt x="13" y="142"/>
                  <a:pt x="13" y="142"/>
                </a:cubicBezTo>
                <a:moveTo>
                  <a:pt x="15" y="142"/>
                </a:moveTo>
                <a:cubicBezTo>
                  <a:pt x="14" y="140"/>
                  <a:pt x="15" y="142"/>
                  <a:pt x="15" y="141"/>
                </a:cubicBezTo>
                <a:cubicBezTo>
                  <a:pt x="15" y="140"/>
                  <a:pt x="14" y="139"/>
                  <a:pt x="14" y="139"/>
                </a:cubicBezTo>
                <a:cubicBezTo>
                  <a:pt x="13" y="138"/>
                  <a:pt x="14" y="139"/>
                  <a:pt x="13" y="139"/>
                </a:cubicBezTo>
                <a:cubicBezTo>
                  <a:pt x="13" y="138"/>
                  <a:pt x="13" y="137"/>
                  <a:pt x="13" y="137"/>
                </a:cubicBezTo>
                <a:cubicBezTo>
                  <a:pt x="13" y="136"/>
                  <a:pt x="12" y="136"/>
                  <a:pt x="12" y="136"/>
                </a:cubicBezTo>
                <a:cubicBezTo>
                  <a:pt x="12" y="137"/>
                  <a:pt x="13" y="138"/>
                  <a:pt x="13" y="137"/>
                </a:cubicBezTo>
                <a:cubicBezTo>
                  <a:pt x="13" y="138"/>
                  <a:pt x="13" y="138"/>
                  <a:pt x="13" y="139"/>
                </a:cubicBezTo>
                <a:cubicBezTo>
                  <a:pt x="14" y="139"/>
                  <a:pt x="14" y="141"/>
                  <a:pt x="15" y="142"/>
                </a:cubicBezTo>
                <a:moveTo>
                  <a:pt x="16" y="141"/>
                </a:moveTo>
                <a:cubicBezTo>
                  <a:pt x="16" y="142"/>
                  <a:pt x="16" y="142"/>
                  <a:pt x="15" y="142"/>
                </a:cubicBezTo>
                <a:cubicBezTo>
                  <a:pt x="16" y="142"/>
                  <a:pt x="15" y="142"/>
                  <a:pt x="15" y="143"/>
                </a:cubicBezTo>
                <a:cubicBezTo>
                  <a:pt x="16" y="143"/>
                  <a:pt x="16" y="142"/>
                  <a:pt x="16" y="141"/>
                </a:cubicBezTo>
                <a:moveTo>
                  <a:pt x="93" y="118"/>
                </a:moveTo>
                <a:cubicBezTo>
                  <a:pt x="92" y="118"/>
                  <a:pt x="92" y="117"/>
                  <a:pt x="91" y="117"/>
                </a:cubicBezTo>
                <a:cubicBezTo>
                  <a:pt x="93" y="118"/>
                  <a:pt x="90" y="118"/>
                  <a:pt x="92" y="119"/>
                </a:cubicBezTo>
                <a:cubicBezTo>
                  <a:pt x="92" y="119"/>
                  <a:pt x="92" y="118"/>
                  <a:pt x="93" y="118"/>
                </a:cubicBezTo>
                <a:moveTo>
                  <a:pt x="96" y="136"/>
                </a:moveTo>
                <a:cubicBezTo>
                  <a:pt x="96" y="135"/>
                  <a:pt x="96" y="135"/>
                  <a:pt x="96" y="134"/>
                </a:cubicBezTo>
                <a:cubicBezTo>
                  <a:pt x="96" y="134"/>
                  <a:pt x="96" y="133"/>
                  <a:pt x="96" y="133"/>
                </a:cubicBezTo>
                <a:cubicBezTo>
                  <a:pt x="96" y="133"/>
                  <a:pt x="96" y="134"/>
                  <a:pt x="96" y="134"/>
                </a:cubicBezTo>
                <a:cubicBezTo>
                  <a:pt x="96" y="135"/>
                  <a:pt x="96" y="136"/>
                  <a:pt x="96" y="136"/>
                </a:cubicBezTo>
                <a:moveTo>
                  <a:pt x="93" y="152"/>
                </a:moveTo>
                <a:cubicBezTo>
                  <a:pt x="94" y="152"/>
                  <a:pt x="94" y="152"/>
                  <a:pt x="95" y="151"/>
                </a:cubicBezTo>
                <a:cubicBezTo>
                  <a:pt x="94" y="151"/>
                  <a:pt x="93" y="152"/>
                  <a:pt x="93" y="152"/>
                </a:cubicBezTo>
                <a:moveTo>
                  <a:pt x="90" y="155"/>
                </a:moveTo>
                <a:cubicBezTo>
                  <a:pt x="91" y="154"/>
                  <a:pt x="92" y="154"/>
                  <a:pt x="92" y="154"/>
                </a:cubicBezTo>
                <a:cubicBezTo>
                  <a:pt x="92" y="154"/>
                  <a:pt x="90" y="155"/>
                  <a:pt x="90" y="155"/>
                </a:cubicBezTo>
                <a:moveTo>
                  <a:pt x="68" y="168"/>
                </a:moveTo>
                <a:cubicBezTo>
                  <a:pt x="68" y="168"/>
                  <a:pt x="68" y="167"/>
                  <a:pt x="68" y="167"/>
                </a:cubicBezTo>
                <a:cubicBezTo>
                  <a:pt x="67" y="167"/>
                  <a:pt x="67" y="167"/>
                  <a:pt x="67" y="167"/>
                </a:cubicBezTo>
                <a:cubicBezTo>
                  <a:pt x="67" y="168"/>
                  <a:pt x="67" y="168"/>
                  <a:pt x="68" y="168"/>
                </a:cubicBezTo>
                <a:moveTo>
                  <a:pt x="55" y="166"/>
                </a:moveTo>
                <a:cubicBezTo>
                  <a:pt x="56" y="166"/>
                  <a:pt x="55" y="167"/>
                  <a:pt x="57" y="167"/>
                </a:cubicBezTo>
                <a:cubicBezTo>
                  <a:pt x="57" y="166"/>
                  <a:pt x="56" y="166"/>
                  <a:pt x="56" y="166"/>
                </a:cubicBezTo>
                <a:cubicBezTo>
                  <a:pt x="55" y="166"/>
                  <a:pt x="55" y="166"/>
                  <a:pt x="55" y="166"/>
                </a:cubicBezTo>
                <a:moveTo>
                  <a:pt x="50" y="171"/>
                </a:moveTo>
                <a:cubicBezTo>
                  <a:pt x="51" y="171"/>
                  <a:pt x="51" y="171"/>
                  <a:pt x="51" y="171"/>
                </a:cubicBezTo>
                <a:cubicBezTo>
                  <a:pt x="51" y="171"/>
                  <a:pt x="51" y="171"/>
                  <a:pt x="50" y="170"/>
                </a:cubicBezTo>
                <a:cubicBezTo>
                  <a:pt x="51" y="170"/>
                  <a:pt x="51" y="170"/>
                  <a:pt x="51" y="170"/>
                </a:cubicBezTo>
                <a:cubicBezTo>
                  <a:pt x="49" y="170"/>
                  <a:pt x="50" y="170"/>
                  <a:pt x="50" y="171"/>
                </a:cubicBezTo>
                <a:moveTo>
                  <a:pt x="34" y="167"/>
                </a:moveTo>
                <a:cubicBezTo>
                  <a:pt x="35" y="167"/>
                  <a:pt x="36" y="167"/>
                  <a:pt x="36" y="167"/>
                </a:cubicBezTo>
                <a:cubicBezTo>
                  <a:pt x="35" y="167"/>
                  <a:pt x="35" y="166"/>
                  <a:pt x="34" y="167"/>
                </a:cubicBezTo>
                <a:moveTo>
                  <a:pt x="30" y="160"/>
                </a:moveTo>
                <a:cubicBezTo>
                  <a:pt x="30" y="161"/>
                  <a:pt x="30" y="161"/>
                  <a:pt x="31" y="161"/>
                </a:cubicBezTo>
                <a:cubicBezTo>
                  <a:pt x="31" y="160"/>
                  <a:pt x="30" y="160"/>
                  <a:pt x="30" y="160"/>
                </a:cubicBezTo>
                <a:moveTo>
                  <a:pt x="26" y="162"/>
                </a:moveTo>
                <a:cubicBezTo>
                  <a:pt x="27" y="162"/>
                  <a:pt x="27" y="163"/>
                  <a:pt x="28" y="162"/>
                </a:cubicBezTo>
                <a:cubicBezTo>
                  <a:pt x="27" y="162"/>
                  <a:pt x="26" y="161"/>
                  <a:pt x="26" y="162"/>
                </a:cubicBezTo>
                <a:moveTo>
                  <a:pt x="23" y="158"/>
                </a:moveTo>
                <a:cubicBezTo>
                  <a:pt x="24" y="159"/>
                  <a:pt x="25" y="160"/>
                  <a:pt x="25" y="159"/>
                </a:cubicBezTo>
                <a:cubicBezTo>
                  <a:pt x="24" y="159"/>
                  <a:pt x="23" y="157"/>
                  <a:pt x="23" y="158"/>
                </a:cubicBezTo>
                <a:moveTo>
                  <a:pt x="20" y="152"/>
                </a:moveTo>
                <a:cubicBezTo>
                  <a:pt x="20" y="153"/>
                  <a:pt x="20" y="153"/>
                  <a:pt x="21" y="154"/>
                </a:cubicBezTo>
                <a:cubicBezTo>
                  <a:pt x="22" y="154"/>
                  <a:pt x="22" y="154"/>
                  <a:pt x="21" y="153"/>
                </a:cubicBezTo>
                <a:cubicBezTo>
                  <a:pt x="21" y="153"/>
                  <a:pt x="21" y="153"/>
                  <a:pt x="20" y="152"/>
                </a:cubicBezTo>
                <a:moveTo>
                  <a:pt x="14" y="151"/>
                </a:moveTo>
                <a:cubicBezTo>
                  <a:pt x="14" y="152"/>
                  <a:pt x="15" y="152"/>
                  <a:pt x="16" y="154"/>
                </a:cubicBezTo>
                <a:cubicBezTo>
                  <a:pt x="16" y="153"/>
                  <a:pt x="15" y="153"/>
                  <a:pt x="15" y="153"/>
                </a:cubicBezTo>
                <a:cubicBezTo>
                  <a:pt x="15" y="152"/>
                  <a:pt x="15" y="151"/>
                  <a:pt x="14" y="151"/>
                </a:cubicBezTo>
                <a:moveTo>
                  <a:pt x="16" y="144"/>
                </a:moveTo>
                <a:cubicBezTo>
                  <a:pt x="17" y="145"/>
                  <a:pt x="18" y="145"/>
                  <a:pt x="19" y="146"/>
                </a:cubicBezTo>
                <a:cubicBezTo>
                  <a:pt x="18" y="145"/>
                  <a:pt x="18" y="144"/>
                  <a:pt x="17" y="144"/>
                </a:cubicBezTo>
                <a:cubicBezTo>
                  <a:pt x="17" y="144"/>
                  <a:pt x="17" y="145"/>
                  <a:pt x="16" y="144"/>
                </a:cubicBezTo>
                <a:moveTo>
                  <a:pt x="21" y="149"/>
                </a:moveTo>
                <a:cubicBezTo>
                  <a:pt x="21" y="148"/>
                  <a:pt x="20" y="148"/>
                  <a:pt x="20" y="147"/>
                </a:cubicBezTo>
                <a:cubicBezTo>
                  <a:pt x="19" y="147"/>
                  <a:pt x="19" y="147"/>
                  <a:pt x="19" y="146"/>
                </a:cubicBezTo>
                <a:cubicBezTo>
                  <a:pt x="19" y="146"/>
                  <a:pt x="19" y="146"/>
                  <a:pt x="19" y="145"/>
                </a:cubicBezTo>
                <a:cubicBezTo>
                  <a:pt x="18" y="146"/>
                  <a:pt x="19" y="146"/>
                  <a:pt x="18" y="146"/>
                </a:cubicBezTo>
                <a:cubicBezTo>
                  <a:pt x="18" y="146"/>
                  <a:pt x="18" y="146"/>
                  <a:pt x="17" y="146"/>
                </a:cubicBezTo>
                <a:cubicBezTo>
                  <a:pt x="18" y="146"/>
                  <a:pt x="18" y="147"/>
                  <a:pt x="19" y="147"/>
                </a:cubicBezTo>
                <a:cubicBezTo>
                  <a:pt x="20" y="148"/>
                  <a:pt x="20" y="148"/>
                  <a:pt x="21" y="149"/>
                </a:cubicBezTo>
                <a:moveTo>
                  <a:pt x="30" y="157"/>
                </a:moveTo>
                <a:cubicBezTo>
                  <a:pt x="30" y="157"/>
                  <a:pt x="30" y="157"/>
                  <a:pt x="30" y="157"/>
                </a:cubicBezTo>
                <a:cubicBezTo>
                  <a:pt x="30" y="157"/>
                  <a:pt x="30" y="157"/>
                  <a:pt x="29" y="156"/>
                </a:cubicBezTo>
                <a:cubicBezTo>
                  <a:pt x="29" y="156"/>
                  <a:pt x="29" y="157"/>
                  <a:pt x="30" y="157"/>
                </a:cubicBezTo>
                <a:cubicBezTo>
                  <a:pt x="30" y="157"/>
                  <a:pt x="30" y="157"/>
                  <a:pt x="30" y="157"/>
                </a:cubicBezTo>
                <a:moveTo>
                  <a:pt x="35" y="159"/>
                </a:moveTo>
                <a:cubicBezTo>
                  <a:pt x="34" y="159"/>
                  <a:pt x="34" y="159"/>
                  <a:pt x="33" y="159"/>
                </a:cubicBezTo>
                <a:cubicBezTo>
                  <a:pt x="34" y="159"/>
                  <a:pt x="34" y="160"/>
                  <a:pt x="34" y="160"/>
                </a:cubicBezTo>
                <a:lnTo>
                  <a:pt x="35" y="159"/>
                </a:lnTo>
                <a:close/>
                <a:moveTo>
                  <a:pt x="36" y="160"/>
                </a:moveTo>
                <a:cubicBezTo>
                  <a:pt x="36" y="160"/>
                  <a:pt x="36" y="159"/>
                  <a:pt x="35" y="159"/>
                </a:cubicBezTo>
                <a:cubicBezTo>
                  <a:pt x="35" y="159"/>
                  <a:pt x="35" y="159"/>
                  <a:pt x="35" y="159"/>
                </a:cubicBezTo>
                <a:cubicBezTo>
                  <a:pt x="35" y="159"/>
                  <a:pt x="35" y="160"/>
                  <a:pt x="35" y="160"/>
                </a:cubicBezTo>
                <a:lnTo>
                  <a:pt x="36" y="160"/>
                </a:lnTo>
                <a:close/>
                <a:moveTo>
                  <a:pt x="52" y="162"/>
                </a:moveTo>
                <a:cubicBezTo>
                  <a:pt x="51" y="162"/>
                  <a:pt x="51" y="162"/>
                  <a:pt x="51" y="163"/>
                </a:cubicBezTo>
                <a:cubicBezTo>
                  <a:pt x="51" y="163"/>
                  <a:pt x="51" y="163"/>
                  <a:pt x="52" y="163"/>
                </a:cubicBezTo>
                <a:lnTo>
                  <a:pt x="52" y="162"/>
                </a:lnTo>
                <a:close/>
                <a:moveTo>
                  <a:pt x="62" y="131"/>
                </a:moveTo>
                <a:cubicBezTo>
                  <a:pt x="62" y="131"/>
                  <a:pt x="62" y="130"/>
                  <a:pt x="62" y="130"/>
                </a:cubicBezTo>
                <a:cubicBezTo>
                  <a:pt x="62" y="130"/>
                  <a:pt x="62" y="129"/>
                  <a:pt x="61" y="130"/>
                </a:cubicBezTo>
                <a:cubicBezTo>
                  <a:pt x="61" y="130"/>
                  <a:pt x="61" y="131"/>
                  <a:pt x="62" y="131"/>
                </a:cubicBezTo>
                <a:moveTo>
                  <a:pt x="58" y="133"/>
                </a:moveTo>
                <a:cubicBezTo>
                  <a:pt x="58" y="133"/>
                  <a:pt x="58" y="133"/>
                  <a:pt x="59" y="133"/>
                </a:cubicBezTo>
                <a:cubicBezTo>
                  <a:pt x="59" y="133"/>
                  <a:pt x="59" y="133"/>
                  <a:pt x="59" y="133"/>
                </a:cubicBezTo>
                <a:cubicBezTo>
                  <a:pt x="59" y="133"/>
                  <a:pt x="58" y="133"/>
                  <a:pt x="58" y="133"/>
                </a:cubicBezTo>
                <a:moveTo>
                  <a:pt x="43" y="50"/>
                </a:moveTo>
                <a:cubicBezTo>
                  <a:pt x="43" y="50"/>
                  <a:pt x="42" y="50"/>
                  <a:pt x="42" y="51"/>
                </a:cubicBezTo>
                <a:cubicBezTo>
                  <a:pt x="42" y="51"/>
                  <a:pt x="43" y="50"/>
                  <a:pt x="43" y="50"/>
                </a:cubicBezTo>
                <a:moveTo>
                  <a:pt x="46" y="48"/>
                </a:moveTo>
                <a:cubicBezTo>
                  <a:pt x="46" y="48"/>
                  <a:pt x="46" y="48"/>
                  <a:pt x="45" y="48"/>
                </a:cubicBezTo>
                <a:cubicBezTo>
                  <a:pt x="45" y="48"/>
                  <a:pt x="45" y="49"/>
                  <a:pt x="45" y="49"/>
                </a:cubicBezTo>
                <a:cubicBezTo>
                  <a:pt x="45" y="50"/>
                  <a:pt x="46" y="49"/>
                  <a:pt x="46" y="49"/>
                </a:cubicBezTo>
                <a:cubicBezTo>
                  <a:pt x="46" y="49"/>
                  <a:pt x="46" y="48"/>
                  <a:pt x="46" y="48"/>
                </a:cubicBezTo>
                <a:cubicBezTo>
                  <a:pt x="46" y="49"/>
                  <a:pt x="47" y="48"/>
                  <a:pt x="46" y="48"/>
                </a:cubicBezTo>
                <a:moveTo>
                  <a:pt x="48" y="45"/>
                </a:moveTo>
                <a:cubicBezTo>
                  <a:pt x="48" y="44"/>
                  <a:pt x="46" y="45"/>
                  <a:pt x="47" y="45"/>
                </a:cubicBezTo>
                <a:cubicBezTo>
                  <a:pt x="47" y="45"/>
                  <a:pt x="47" y="45"/>
                  <a:pt x="48" y="45"/>
                </a:cubicBezTo>
                <a:moveTo>
                  <a:pt x="78" y="16"/>
                </a:moveTo>
                <a:cubicBezTo>
                  <a:pt x="78" y="15"/>
                  <a:pt x="77" y="17"/>
                  <a:pt x="78" y="17"/>
                </a:cubicBezTo>
                <a:lnTo>
                  <a:pt x="78" y="16"/>
                </a:lnTo>
                <a:close/>
                <a:moveTo>
                  <a:pt x="84" y="20"/>
                </a:moveTo>
                <a:cubicBezTo>
                  <a:pt x="85" y="19"/>
                  <a:pt x="84" y="19"/>
                  <a:pt x="83" y="18"/>
                </a:cubicBezTo>
                <a:cubicBezTo>
                  <a:pt x="83" y="19"/>
                  <a:pt x="84" y="19"/>
                  <a:pt x="84" y="20"/>
                </a:cubicBezTo>
                <a:moveTo>
                  <a:pt x="78" y="31"/>
                </a:moveTo>
                <a:cubicBezTo>
                  <a:pt x="77" y="31"/>
                  <a:pt x="78" y="31"/>
                  <a:pt x="77" y="31"/>
                </a:cubicBezTo>
                <a:cubicBezTo>
                  <a:pt x="77" y="31"/>
                  <a:pt x="77" y="31"/>
                  <a:pt x="77" y="31"/>
                </a:cubicBezTo>
                <a:cubicBezTo>
                  <a:pt x="77" y="31"/>
                  <a:pt x="77" y="31"/>
                  <a:pt x="78" y="31"/>
                </a:cubicBezTo>
                <a:moveTo>
                  <a:pt x="78" y="30"/>
                </a:moveTo>
                <a:cubicBezTo>
                  <a:pt x="78" y="30"/>
                  <a:pt x="78" y="30"/>
                  <a:pt x="78" y="30"/>
                </a:cubicBezTo>
                <a:cubicBezTo>
                  <a:pt x="78" y="30"/>
                  <a:pt x="78" y="30"/>
                  <a:pt x="78" y="30"/>
                </a:cubicBezTo>
                <a:cubicBezTo>
                  <a:pt x="78" y="30"/>
                  <a:pt x="78" y="30"/>
                  <a:pt x="78" y="30"/>
                </a:cubicBezTo>
                <a:cubicBezTo>
                  <a:pt x="78" y="30"/>
                  <a:pt x="78" y="30"/>
                  <a:pt x="79" y="30"/>
                </a:cubicBezTo>
                <a:cubicBezTo>
                  <a:pt x="78" y="30"/>
                  <a:pt x="78" y="30"/>
                  <a:pt x="78" y="30"/>
                </a:cubicBezTo>
                <a:cubicBezTo>
                  <a:pt x="78" y="30"/>
                  <a:pt x="78" y="30"/>
                  <a:pt x="78" y="30"/>
                </a:cubicBezTo>
                <a:moveTo>
                  <a:pt x="93" y="29"/>
                </a:moveTo>
                <a:cubicBezTo>
                  <a:pt x="93" y="29"/>
                  <a:pt x="93" y="28"/>
                  <a:pt x="93" y="27"/>
                </a:cubicBezTo>
                <a:cubicBezTo>
                  <a:pt x="93" y="27"/>
                  <a:pt x="92" y="26"/>
                  <a:pt x="92" y="26"/>
                </a:cubicBezTo>
                <a:cubicBezTo>
                  <a:pt x="92" y="27"/>
                  <a:pt x="93" y="27"/>
                  <a:pt x="93" y="28"/>
                </a:cubicBezTo>
                <a:cubicBezTo>
                  <a:pt x="92" y="28"/>
                  <a:pt x="92" y="28"/>
                  <a:pt x="92" y="28"/>
                </a:cubicBezTo>
                <a:cubicBezTo>
                  <a:pt x="93" y="28"/>
                  <a:pt x="92" y="29"/>
                  <a:pt x="93" y="29"/>
                </a:cubicBezTo>
                <a:moveTo>
                  <a:pt x="77" y="30"/>
                </a:moveTo>
                <a:cubicBezTo>
                  <a:pt x="77" y="30"/>
                  <a:pt x="78" y="30"/>
                  <a:pt x="78" y="30"/>
                </a:cubicBezTo>
                <a:cubicBezTo>
                  <a:pt x="78" y="30"/>
                  <a:pt x="78" y="30"/>
                  <a:pt x="78" y="30"/>
                </a:cubicBezTo>
                <a:cubicBezTo>
                  <a:pt x="78" y="30"/>
                  <a:pt x="77" y="30"/>
                  <a:pt x="77" y="30"/>
                </a:cubicBezTo>
                <a:cubicBezTo>
                  <a:pt x="77" y="30"/>
                  <a:pt x="77" y="30"/>
                  <a:pt x="77" y="30"/>
                </a:cubicBezTo>
                <a:cubicBezTo>
                  <a:pt x="77" y="30"/>
                  <a:pt x="77" y="30"/>
                  <a:pt x="77" y="30"/>
                </a:cubicBezTo>
                <a:moveTo>
                  <a:pt x="77" y="30"/>
                </a:moveTo>
                <a:cubicBezTo>
                  <a:pt x="77" y="30"/>
                  <a:pt x="77" y="30"/>
                  <a:pt x="77" y="30"/>
                </a:cubicBezTo>
                <a:cubicBezTo>
                  <a:pt x="77" y="30"/>
                  <a:pt x="77" y="30"/>
                  <a:pt x="77" y="30"/>
                </a:cubicBezTo>
                <a:cubicBezTo>
                  <a:pt x="77" y="30"/>
                  <a:pt x="76" y="30"/>
                  <a:pt x="76" y="30"/>
                </a:cubicBezTo>
                <a:cubicBezTo>
                  <a:pt x="76" y="30"/>
                  <a:pt x="76" y="30"/>
                  <a:pt x="76" y="30"/>
                </a:cubicBezTo>
                <a:cubicBezTo>
                  <a:pt x="76" y="30"/>
                  <a:pt x="76" y="30"/>
                  <a:pt x="76" y="30"/>
                </a:cubicBezTo>
                <a:cubicBezTo>
                  <a:pt x="76" y="30"/>
                  <a:pt x="76" y="30"/>
                  <a:pt x="77" y="30"/>
                </a:cubicBezTo>
                <a:cubicBezTo>
                  <a:pt x="77" y="30"/>
                  <a:pt x="77" y="30"/>
                  <a:pt x="77" y="30"/>
                </a:cubicBezTo>
                <a:moveTo>
                  <a:pt x="77" y="46"/>
                </a:moveTo>
                <a:cubicBezTo>
                  <a:pt x="76" y="46"/>
                  <a:pt x="76" y="46"/>
                  <a:pt x="75" y="46"/>
                </a:cubicBezTo>
                <a:cubicBezTo>
                  <a:pt x="75" y="46"/>
                  <a:pt x="76" y="47"/>
                  <a:pt x="77" y="46"/>
                </a:cubicBezTo>
                <a:moveTo>
                  <a:pt x="61" y="35"/>
                </a:moveTo>
                <a:cubicBezTo>
                  <a:pt x="61" y="34"/>
                  <a:pt x="61" y="34"/>
                  <a:pt x="61" y="34"/>
                </a:cubicBezTo>
                <a:cubicBezTo>
                  <a:pt x="60" y="34"/>
                  <a:pt x="60" y="34"/>
                  <a:pt x="60" y="34"/>
                </a:cubicBezTo>
                <a:cubicBezTo>
                  <a:pt x="60" y="35"/>
                  <a:pt x="60" y="35"/>
                  <a:pt x="61" y="35"/>
                </a:cubicBezTo>
                <a:moveTo>
                  <a:pt x="38" y="52"/>
                </a:moveTo>
                <a:cubicBezTo>
                  <a:pt x="39" y="51"/>
                  <a:pt x="39" y="50"/>
                  <a:pt x="39" y="50"/>
                </a:cubicBezTo>
                <a:cubicBezTo>
                  <a:pt x="39" y="51"/>
                  <a:pt x="38" y="52"/>
                  <a:pt x="38" y="52"/>
                </a:cubicBezTo>
                <a:moveTo>
                  <a:pt x="36" y="54"/>
                </a:moveTo>
                <a:cubicBezTo>
                  <a:pt x="36" y="53"/>
                  <a:pt x="36" y="54"/>
                  <a:pt x="37" y="53"/>
                </a:cubicBezTo>
                <a:cubicBezTo>
                  <a:pt x="36" y="53"/>
                  <a:pt x="35" y="53"/>
                  <a:pt x="36" y="54"/>
                </a:cubicBezTo>
                <a:moveTo>
                  <a:pt x="37" y="57"/>
                </a:moveTo>
                <a:cubicBezTo>
                  <a:pt x="36" y="56"/>
                  <a:pt x="36" y="58"/>
                  <a:pt x="36" y="58"/>
                </a:cubicBezTo>
                <a:cubicBezTo>
                  <a:pt x="36" y="58"/>
                  <a:pt x="37" y="57"/>
                  <a:pt x="37" y="57"/>
                </a:cubicBezTo>
                <a:moveTo>
                  <a:pt x="31" y="64"/>
                </a:moveTo>
                <a:cubicBezTo>
                  <a:pt x="31" y="63"/>
                  <a:pt x="32" y="63"/>
                  <a:pt x="32" y="63"/>
                </a:cubicBezTo>
                <a:cubicBezTo>
                  <a:pt x="32" y="62"/>
                  <a:pt x="33" y="62"/>
                  <a:pt x="33" y="61"/>
                </a:cubicBezTo>
                <a:cubicBezTo>
                  <a:pt x="33" y="61"/>
                  <a:pt x="33" y="61"/>
                  <a:pt x="33" y="61"/>
                </a:cubicBezTo>
                <a:cubicBezTo>
                  <a:pt x="33" y="59"/>
                  <a:pt x="34" y="58"/>
                  <a:pt x="35" y="57"/>
                </a:cubicBezTo>
                <a:cubicBezTo>
                  <a:pt x="35" y="57"/>
                  <a:pt x="36" y="55"/>
                  <a:pt x="35" y="56"/>
                </a:cubicBezTo>
                <a:cubicBezTo>
                  <a:pt x="35" y="56"/>
                  <a:pt x="35" y="57"/>
                  <a:pt x="35" y="57"/>
                </a:cubicBezTo>
                <a:cubicBezTo>
                  <a:pt x="34" y="57"/>
                  <a:pt x="34" y="57"/>
                  <a:pt x="33" y="58"/>
                </a:cubicBezTo>
                <a:cubicBezTo>
                  <a:pt x="33" y="58"/>
                  <a:pt x="33" y="58"/>
                  <a:pt x="33" y="59"/>
                </a:cubicBezTo>
                <a:cubicBezTo>
                  <a:pt x="33" y="59"/>
                  <a:pt x="32" y="60"/>
                  <a:pt x="32" y="61"/>
                </a:cubicBezTo>
                <a:cubicBezTo>
                  <a:pt x="32" y="61"/>
                  <a:pt x="32" y="61"/>
                  <a:pt x="32" y="61"/>
                </a:cubicBezTo>
                <a:cubicBezTo>
                  <a:pt x="31" y="62"/>
                  <a:pt x="30" y="63"/>
                  <a:pt x="31" y="64"/>
                </a:cubicBezTo>
                <a:moveTo>
                  <a:pt x="25" y="91"/>
                </a:moveTo>
                <a:cubicBezTo>
                  <a:pt x="25" y="91"/>
                  <a:pt x="26" y="90"/>
                  <a:pt x="26" y="90"/>
                </a:cubicBezTo>
                <a:cubicBezTo>
                  <a:pt x="26" y="89"/>
                  <a:pt x="26" y="89"/>
                  <a:pt x="26" y="88"/>
                </a:cubicBezTo>
                <a:cubicBezTo>
                  <a:pt x="26" y="88"/>
                  <a:pt x="26" y="88"/>
                  <a:pt x="26" y="88"/>
                </a:cubicBezTo>
                <a:cubicBezTo>
                  <a:pt x="26" y="88"/>
                  <a:pt x="26" y="88"/>
                  <a:pt x="26" y="88"/>
                </a:cubicBezTo>
                <a:cubicBezTo>
                  <a:pt x="26" y="87"/>
                  <a:pt x="26" y="86"/>
                  <a:pt x="25" y="86"/>
                </a:cubicBezTo>
                <a:cubicBezTo>
                  <a:pt x="25" y="87"/>
                  <a:pt x="25" y="88"/>
                  <a:pt x="25" y="89"/>
                </a:cubicBezTo>
                <a:cubicBezTo>
                  <a:pt x="25" y="90"/>
                  <a:pt x="24" y="91"/>
                  <a:pt x="25" y="91"/>
                </a:cubicBezTo>
                <a:moveTo>
                  <a:pt x="37" y="120"/>
                </a:moveTo>
                <a:cubicBezTo>
                  <a:pt x="37" y="119"/>
                  <a:pt x="37" y="119"/>
                  <a:pt x="37" y="119"/>
                </a:cubicBezTo>
                <a:cubicBezTo>
                  <a:pt x="36" y="119"/>
                  <a:pt x="37" y="120"/>
                  <a:pt x="37" y="120"/>
                </a:cubicBezTo>
                <a:moveTo>
                  <a:pt x="35" y="117"/>
                </a:moveTo>
                <a:cubicBezTo>
                  <a:pt x="35" y="118"/>
                  <a:pt x="36" y="117"/>
                  <a:pt x="36" y="117"/>
                </a:cubicBezTo>
                <a:cubicBezTo>
                  <a:pt x="35" y="117"/>
                  <a:pt x="35" y="116"/>
                  <a:pt x="35" y="117"/>
                </a:cubicBezTo>
                <a:moveTo>
                  <a:pt x="34" y="118"/>
                </a:moveTo>
                <a:cubicBezTo>
                  <a:pt x="34" y="118"/>
                  <a:pt x="35" y="117"/>
                  <a:pt x="34" y="117"/>
                </a:cubicBezTo>
                <a:cubicBezTo>
                  <a:pt x="34" y="116"/>
                  <a:pt x="33" y="118"/>
                  <a:pt x="34" y="118"/>
                </a:cubicBezTo>
                <a:moveTo>
                  <a:pt x="26" y="92"/>
                </a:moveTo>
                <a:cubicBezTo>
                  <a:pt x="25" y="92"/>
                  <a:pt x="25" y="92"/>
                  <a:pt x="25" y="92"/>
                </a:cubicBezTo>
                <a:cubicBezTo>
                  <a:pt x="25" y="92"/>
                  <a:pt x="25" y="92"/>
                  <a:pt x="25" y="92"/>
                </a:cubicBezTo>
                <a:cubicBezTo>
                  <a:pt x="25" y="93"/>
                  <a:pt x="26" y="93"/>
                  <a:pt x="26" y="92"/>
                </a:cubicBezTo>
                <a:moveTo>
                  <a:pt x="17" y="106"/>
                </a:moveTo>
                <a:cubicBezTo>
                  <a:pt x="17" y="105"/>
                  <a:pt x="17" y="104"/>
                  <a:pt x="17" y="104"/>
                </a:cubicBezTo>
                <a:cubicBezTo>
                  <a:pt x="17" y="105"/>
                  <a:pt x="16" y="105"/>
                  <a:pt x="17" y="106"/>
                </a:cubicBezTo>
                <a:moveTo>
                  <a:pt x="19" y="113"/>
                </a:moveTo>
                <a:cubicBezTo>
                  <a:pt x="18" y="112"/>
                  <a:pt x="19" y="112"/>
                  <a:pt x="19" y="111"/>
                </a:cubicBezTo>
                <a:cubicBezTo>
                  <a:pt x="18" y="111"/>
                  <a:pt x="18" y="110"/>
                  <a:pt x="18" y="111"/>
                </a:cubicBezTo>
                <a:cubicBezTo>
                  <a:pt x="18" y="111"/>
                  <a:pt x="18" y="113"/>
                  <a:pt x="19" y="113"/>
                </a:cubicBezTo>
                <a:moveTo>
                  <a:pt x="24" y="127"/>
                </a:moveTo>
                <a:cubicBezTo>
                  <a:pt x="24" y="127"/>
                  <a:pt x="24" y="126"/>
                  <a:pt x="23" y="126"/>
                </a:cubicBezTo>
                <a:cubicBezTo>
                  <a:pt x="23" y="126"/>
                  <a:pt x="24" y="127"/>
                  <a:pt x="24" y="127"/>
                </a:cubicBezTo>
                <a:moveTo>
                  <a:pt x="33" y="122"/>
                </a:moveTo>
                <a:cubicBezTo>
                  <a:pt x="33" y="121"/>
                  <a:pt x="32" y="121"/>
                  <a:pt x="32" y="120"/>
                </a:cubicBezTo>
                <a:cubicBezTo>
                  <a:pt x="33" y="120"/>
                  <a:pt x="32" y="119"/>
                  <a:pt x="32" y="119"/>
                </a:cubicBezTo>
                <a:cubicBezTo>
                  <a:pt x="32" y="119"/>
                  <a:pt x="32" y="118"/>
                  <a:pt x="32" y="118"/>
                </a:cubicBezTo>
                <a:cubicBezTo>
                  <a:pt x="31" y="118"/>
                  <a:pt x="31" y="117"/>
                  <a:pt x="31" y="117"/>
                </a:cubicBezTo>
                <a:cubicBezTo>
                  <a:pt x="30" y="116"/>
                  <a:pt x="30" y="116"/>
                  <a:pt x="31" y="116"/>
                </a:cubicBezTo>
                <a:cubicBezTo>
                  <a:pt x="31" y="117"/>
                  <a:pt x="30" y="117"/>
                  <a:pt x="31" y="117"/>
                </a:cubicBezTo>
                <a:cubicBezTo>
                  <a:pt x="31" y="117"/>
                  <a:pt x="31" y="116"/>
                  <a:pt x="31" y="116"/>
                </a:cubicBezTo>
                <a:cubicBezTo>
                  <a:pt x="31" y="115"/>
                  <a:pt x="29" y="114"/>
                  <a:pt x="30" y="114"/>
                </a:cubicBezTo>
                <a:cubicBezTo>
                  <a:pt x="30" y="114"/>
                  <a:pt x="30" y="114"/>
                  <a:pt x="30" y="114"/>
                </a:cubicBezTo>
                <a:cubicBezTo>
                  <a:pt x="30" y="114"/>
                  <a:pt x="31" y="112"/>
                  <a:pt x="30" y="112"/>
                </a:cubicBezTo>
                <a:cubicBezTo>
                  <a:pt x="29" y="113"/>
                  <a:pt x="30" y="113"/>
                  <a:pt x="30" y="113"/>
                </a:cubicBezTo>
                <a:cubicBezTo>
                  <a:pt x="29" y="112"/>
                  <a:pt x="30" y="112"/>
                  <a:pt x="29" y="111"/>
                </a:cubicBezTo>
                <a:cubicBezTo>
                  <a:pt x="29" y="111"/>
                  <a:pt x="29" y="111"/>
                  <a:pt x="29" y="111"/>
                </a:cubicBezTo>
                <a:cubicBezTo>
                  <a:pt x="29" y="110"/>
                  <a:pt x="29" y="109"/>
                  <a:pt x="29" y="109"/>
                </a:cubicBezTo>
                <a:cubicBezTo>
                  <a:pt x="29" y="109"/>
                  <a:pt x="29" y="109"/>
                  <a:pt x="29" y="109"/>
                </a:cubicBezTo>
                <a:cubicBezTo>
                  <a:pt x="29" y="108"/>
                  <a:pt x="29" y="108"/>
                  <a:pt x="29" y="108"/>
                </a:cubicBezTo>
                <a:cubicBezTo>
                  <a:pt x="29" y="108"/>
                  <a:pt x="29" y="108"/>
                  <a:pt x="29" y="107"/>
                </a:cubicBezTo>
                <a:cubicBezTo>
                  <a:pt x="29" y="107"/>
                  <a:pt x="29" y="107"/>
                  <a:pt x="28" y="108"/>
                </a:cubicBezTo>
                <a:cubicBezTo>
                  <a:pt x="28" y="107"/>
                  <a:pt x="28" y="108"/>
                  <a:pt x="27" y="106"/>
                </a:cubicBezTo>
                <a:cubicBezTo>
                  <a:pt x="27" y="106"/>
                  <a:pt x="28" y="106"/>
                  <a:pt x="28" y="106"/>
                </a:cubicBezTo>
                <a:cubicBezTo>
                  <a:pt x="27" y="105"/>
                  <a:pt x="27" y="105"/>
                  <a:pt x="27" y="105"/>
                </a:cubicBezTo>
                <a:cubicBezTo>
                  <a:pt x="27" y="103"/>
                  <a:pt x="27" y="102"/>
                  <a:pt x="27" y="100"/>
                </a:cubicBezTo>
                <a:cubicBezTo>
                  <a:pt x="26" y="100"/>
                  <a:pt x="26" y="100"/>
                  <a:pt x="26" y="99"/>
                </a:cubicBezTo>
                <a:cubicBezTo>
                  <a:pt x="26" y="99"/>
                  <a:pt x="26" y="98"/>
                  <a:pt x="26" y="98"/>
                </a:cubicBezTo>
                <a:cubicBezTo>
                  <a:pt x="26" y="97"/>
                  <a:pt x="26" y="97"/>
                  <a:pt x="26" y="96"/>
                </a:cubicBezTo>
                <a:cubicBezTo>
                  <a:pt x="26" y="95"/>
                  <a:pt x="26" y="94"/>
                  <a:pt x="26" y="93"/>
                </a:cubicBezTo>
                <a:cubicBezTo>
                  <a:pt x="24" y="93"/>
                  <a:pt x="25" y="95"/>
                  <a:pt x="25" y="96"/>
                </a:cubicBezTo>
                <a:cubicBezTo>
                  <a:pt x="25" y="96"/>
                  <a:pt x="25" y="97"/>
                  <a:pt x="25" y="98"/>
                </a:cubicBezTo>
                <a:cubicBezTo>
                  <a:pt x="25" y="98"/>
                  <a:pt x="25" y="99"/>
                  <a:pt x="25" y="99"/>
                </a:cubicBezTo>
                <a:cubicBezTo>
                  <a:pt x="25" y="99"/>
                  <a:pt x="25" y="100"/>
                  <a:pt x="26" y="100"/>
                </a:cubicBezTo>
                <a:cubicBezTo>
                  <a:pt x="25" y="101"/>
                  <a:pt x="26" y="102"/>
                  <a:pt x="26" y="102"/>
                </a:cubicBezTo>
                <a:cubicBezTo>
                  <a:pt x="26" y="103"/>
                  <a:pt x="26" y="104"/>
                  <a:pt x="26" y="105"/>
                </a:cubicBezTo>
                <a:cubicBezTo>
                  <a:pt x="26" y="105"/>
                  <a:pt x="26" y="104"/>
                  <a:pt x="26" y="105"/>
                </a:cubicBezTo>
                <a:cubicBezTo>
                  <a:pt x="26" y="105"/>
                  <a:pt x="26" y="106"/>
                  <a:pt x="27" y="106"/>
                </a:cubicBezTo>
                <a:cubicBezTo>
                  <a:pt x="27" y="108"/>
                  <a:pt x="27" y="109"/>
                  <a:pt x="27" y="110"/>
                </a:cubicBezTo>
                <a:cubicBezTo>
                  <a:pt x="28" y="111"/>
                  <a:pt x="28" y="112"/>
                  <a:pt x="28" y="113"/>
                </a:cubicBezTo>
                <a:cubicBezTo>
                  <a:pt x="29" y="112"/>
                  <a:pt x="28" y="114"/>
                  <a:pt x="29" y="114"/>
                </a:cubicBezTo>
                <a:cubicBezTo>
                  <a:pt x="28" y="114"/>
                  <a:pt x="28" y="114"/>
                  <a:pt x="28" y="114"/>
                </a:cubicBezTo>
                <a:cubicBezTo>
                  <a:pt x="28" y="114"/>
                  <a:pt x="28" y="115"/>
                  <a:pt x="29" y="116"/>
                </a:cubicBezTo>
                <a:cubicBezTo>
                  <a:pt x="29" y="116"/>
                  <a:pt x="28" y="115"/>
                  <a:pt x="29" y="115"/>
                </a:cubicBezTo>
                <a:cubicBezTo>
                  <a:pt x="30" y="115"/>
                  <a:pt x="29" y="116"/>
                  <a:pt x="30" y="116"/>
                </a:cubicBezTo>
                <a:cubicBezTo>
                  <a:pt x="30" y="116"/>
                  <a:pt x="30" y="116"/>
                  <a:pt x="30" y="117"/>
                </a:cubicBezTo>
                <a:cubicBezTo>
                  <a:pt x="29" y="117"/>
                  <a:pt x="30" y="117"/>
                  <a:pt x="30" y="118"/>
                </a:cubicBezTo>
                <a:cubicBezTo>
                  <a:pt x="30" y="118"/>
                  <a:pt x="31" y="119"/>
                  <a:pt x="31" y="119"/>
                </a:cubicBezTo>
                <a:cubicBezTo>
                  <a:pt x="31" y="119"/>
                  <a:pt x="31" y="119"/>
                  <a:pt x="30" y="119"/>
                </a:cubicBezTo>
                <a:cubicBezTo>
                  <a:pt x="31" y="120"/>
                  <a:pt x="31" y="120"/>
                  <a:pt x="31" y="120"/>
                </a:cubicBezTo>
                <a:cubicBezTo>
                  <a:pt x="32" y="121"/>
                  <a:pt x="32" y="122"/>
                  <a:pt x="32" y="122"/>
                </a:cubicBezTo>
                <a:cubicBezTo>
                  <a:pt x="32" y="123"/>
                  <a:pt x="32" y="123"/>
                  <a:pt x="32" y="123"/>
                </a:cubicBezTo>
                <a:cubicBezTo>
                  <a:pt x="32" y="123"/>
                  <a:pt x="32" y="123"/>
                  <a:pt x="32" y="124"/>
                </a:cubicBezTo>
                <a:cubicBezTo>
                  <a:pt x="32" y="124"/>
                  <a:pt x="32" y="124"/>
                  <a:pt x="33" y="124"/>
                </a:cubicBezTo>
                <a:cubicBezTo>
                  <a:pt x="33" y="124"/>
                  <a:pt x="33" y="125"/>
                  <a:pt x="33" y="125"/>
                </a:cubicBezTo>
                <a:cubicBezTo>
                  <a:pt x="33" y="124"/>
                  <a:pt x="32" y="123"/>
                  <a:pt x="33" y="123"/>
                </a:cubicBezTo>
                <a:cubicBezTo>
                  <a:pt x="33" y="123"/>
                  <a:pt x="34" y="124"/>
                  <a:pt x="34" y="124"/>
                </a:cubicBezTo>
                <a:cubicBezTo>
                  <a:pt x="35" y="125"/>
                  <a:pt x="34" y="125"/>
                  <a:pt x="34" y="125"/>
                </a:cubicBezTo>
                <a:cubicBezTo>
                  <a:pt x="35" y="125"/>
                  <a:pt x="35" y="124"/>
                  <a:pt x="34" y="123"/>
                </a:cubicBezTo>
                <a:cubicBezTo>
                  <a:pt x="34" y="122"/>
                  <a:pt x="33" y="121"/>
                  <a:pt x="33" y="122"/>
                </a:cubicBezTo>
                <a:moveTo>
                  <a:pt x="39" y="130"/>
                </a:moveTo>
                <a:cubicBezTo>
                  <a:pt x="38" y="130"/>
                  <a:pt x="39" y="131"/>
                  <a:pt x="39" y="131"/>
                </a:cubicBezTo>
                <a:cubicBezTo>
                  <a:pt x="40" y="130"/>
                  <a:pt x="39" y="130"/>
                  <a:pt x="39" y="130"/>
                </a:cubicBezTo>
                <a:moveTo>
                  <a:pt x="46" y="131"/>
                </a:moveTo>
                <a:cubicBezTo>
                  <a:pt x="45" y="130"/>
                  <a:pt x="45" y="130"/>
                  <a:pt x="45" y="130"/>
                </a:cubicBezTo>
                <a:cubicBezTo>
                  <a:pt x="45" y="130"/>
                  <a:pt x="45" y="131"/>
                  <a:pt x="45" y="131"/>
                </a:cubicBezTo>
                <a:cubicBezTo>
                  <a:pt x="45" y="131"/>
                  <a:pt x="45" y="131"/>
                  <a:pt x="45" y="131"/>
                </a:cubicBezTo>
                <a:cubicBezTo>
                  <a:pt x="45" y="131"/>
                  <a:pt x="46" y="131"/>
                  <a:pt x="46" y="131"/>
                </a:cubicBezTo>
                <a:moveTo>
                  <a:pt x="46" y="133"/>
                </a:moveTo>
                <a:cubicBezTo>
                  <a:pt x="46" y="132"/>
                  <a:pt x="45" y="132"/>
                  <a:pt x="45" y="132"/>
                </a:cubicBezTo>
                <a:cubicBezTo>
                  <a:pt x="45" y="133"/>
                  <a:pt x="45" y="133"/>
                  <a:pt x="46" y="133"/>
                </a:cubicBezTo>
                <a:moveTo>
                  <a:pt x="46" y="134"/>
                </a:moveTo>
                <a:cubicBezTo>
                  <a:pt x="46" y="133"/>
                  <a:pt x="46" y="133"/>
                  <a:pt x="45" y="133"/>
                </a:cubicBezTo>
                <a:cubicBezTo>
                  <a:pt x="45" y="133"/>
                  <a:pt x="45" y="134"/>
                  <a:pt x="45" y="134"/>
                </a:cubicBezTo>
                <a:cubicBezTo>
                  <a:pt x="45" y="134"/>
                  <a:pt x="46" y="134"/>
                  <a:pt x="46" y="134"/>
                </a:cubicBezTo>
                <a:moveTo>
                  <a:pt x="42" y="144"/>
                </a:moveTo>
                <a:cubicBezTo>
                  <a:pt x="41" y="143"/>
                  <a:pt x="40" y="144"/>
                  <a:pt x="39" y="144"/>
                </a:cubicBezTo>
                <a:cubicBezTo>
                  <a:pt x="40" y="144"/>
                  <a:pt x="41" y="144"/>
                  <a:pt x="42" y="144"/>
                </a:cubicBezTo>
                <a:moveTo>
                  <a:pt x="42" y="145"/>
                </a:moveTo>
                <a:cubicBezTo>
                  <a:pt x="41" y="146"/>
                  <a:pt x="42" y="146"/>
                  <a:pt x="43" y="147"/>
                </a:cubicBezTo>
                <a:cubicBezTo>
                  <a:pt x="43" y="146"/>
                  <a:pt x="43" y="146"/>
                  <a:pt x="42" y="145"/>
                </a:cubicBezTo>
                <a:moveTo>
                  <a:pt x="46" y="146"/>
                </a:moveTo>
                <a:cubicBezTo>
                  <a:pt x="46" y="146"/>
                  <a:pt x="45" y="145"/>
                  <a:pt x="45" y="146"/>
                </a:cubicBezTo>
                <a:cubicBezTo>
                  <a:pt x="45" y="146"/>
                  <a:pt x="47" y="147"/>
                  <a:pt x="46" y="146"/>
                </a:cubicBezTo>
                <a:moveTo>
                  <a:pt x="51" y="137"/>
                </a:moveTo>
                <a:cubicBezTo>
                  <a:pt x="50" y="137"/>
                  <a:pt x="51" y="138"/>
                  <a:pt x="50" y="137"/>
                </a:cubicBezTo>
                <a:cubicBezTo>
                  <a:pt x="50" y="137"/>
                  <a:pt x="49" y="137"/>
                  <a:pt x="49" y="137"/>
                </a:cubicBezTo>
                <a:cubicBezTo>
                  <a:pt x="48" y="136"/>
                  <a:pt x="48" y="136"/>
                  <a:pt x="48" y="137"/>
                </a:cubicBezTo>
                <a:cubicBezTo>
                  <a:pt x="48" y="137"/>
                  <a:pt x="49" y="137"/>
                  <a:pt x="49" y="137"/>
                </a:cubicBezTo>
                <a:cubicBezTo>
                  <a:pt x="49" y="137"/>
                  <a:pt x="49" y="137"/>
                  <a:pt x="49" y="138"/>
                </a:cubicBezTo>
                <a:cubicBezTo>
                  <a:pt x="49" y="137"/>
                  <a:pt x="50" y="138"/>
                  <a:pt x="50" y="138"/>
                </a:cubicBezTo>
                <a:cubicBezTo>
                  <a:pt x="51" y="138"/>
                  <a:pt x="51" y="138"/>
                  <a:pt x="51" y="137"/>
                </a:cubicBezTo>
                <a:moveTo>
                  <a:pt x="51" y="147"/>
                </a:moveTo>
                <a:cubicBezTo>
                  <a:pt x="50" y="147"/>
                  <a:pt x="50" y="146"/>
                  <a:pt x="49" y="146"/>
                </a:cubicBezTo>
                <a:cubicBezTo>
                  <a:pt x="49" y="147"/>
                  <a:pt x="49" y="147"/>
                  <a:pt x="49" y="147"/>
                </a:cubicBezTo>
                <a:cubicBezTo>
                  <a:pt x="50" y="147"/>
                  <a:pt x="50" y="147"/>
                  <a:pt x="51" y="147"/>
                </a:cubicBezTo>
                <a:moveTo>
                  <a:pt x="57" y="136"/>
                </a:moveTo>
                <a:cubicBezTo>
                  <a:pt x="57" y="136"/>
                  <a:pt x="56" y="136"/>
                  <a:pt x="56" y="136"/>
                </a:cubicBezTo>
                <a:cubicBezTo>
                  <a:pt x="56" y="136"/>
                  <a:pt x="55" y="136"/>
                  <a:pt x="55" y="137"/>
                </a:cubicBezTo>
                <a:cubicBezTo>
                  <a:pt x="56" y="137"/>
                  <a:pt x="56" y="137"/>
                  <a:pt x="57" y="137"/>
                </a:cubicBezTo>
                <a:cubicBezTo>
                  <a:pt x="57" y="137"/>
                  <a:pt x="57" y="137"/>
                  <a:pt x="57" y="136"/>
                </a:cubicBezTo>
                <a:cubicBezTo>
                  <a:pt x="57" y="136"/>
                  <a:pt x="57" y="136"/>
                  <a:pt x="57" y="136"/>
                </a:cubicBezTo>
                <a:moveTo>
                  <a:pt x="60" y="136"/>
                </a:moveTo>
                <a:cubicBezTo>
                  <a:pt x="59" y="137"/>
                  <a:pt x="59" y="137"/>
                  <a:pt x="59" y="137"/>
                </a:cubicBezTo>
                <a:cubicBezTo>
                  <a:pt x="60" y="137"/>
                  <a:pt x="60" y="137"/>
                  <a:pt x="60" y="136"/>
                </a:cubicBezTo>
                <a:moveTo>
                  <a:pt x="70" y="130"/>
                </a:moveTo>
                <a:cubicBezTo>
                  <a:pt x="70" y="130"/>
                  <a:pt x="70" y="130"/>
                  <a:pt x="70" y="130"/>
                </a:cubicBezTo>
                <a:cubicBezTo>
                  <a:pt x="69" y="130"/>
                  <a:pt x="69" y="131"/>
                  <a:pt x="69" y="131"/>
                </a:cubicBezTo>
                <a:cubicBezTo>
                  <a:pt x="68" y="131"/>
                  <a:pt x="69" y="130"/>
                  <a:pt x="69" y="130"/>
                </a:cubicBezTo>
                <a:cubicBezTo>
                  <a:pt x="68" y="130"/>
                  <a:pt x="68" y="130"/>
                  <a:pt x="68" y="131"/>
                </a:cubicBezTo>
                <a:cubicBezTo>
                  <a:pt x="68" y="131"/>
                  <a:pt x="68" y="132"/>
                  <a:pt x="69" y="132"/>
                </a:cubicBezTo>
                <a:cubicBezTo>
                  <a:pt x="69" y="131"/>
                  <a:pt x="70" y="130"/>
                  <a:pt x="70" y="130"/>
                </a:cubicBezTo>
                <a:moveTo>
                  <a:pt x="82" y="122"/>
                </a:moveTo>
                <a:cubicBezTo>
                  <a:pt x="82" y="122"/>
                  <a:pt x="82" y="122"/>
                  <a:pt x="81" y="122"/>
                </a:cubicBezTo>
                <a:cubicBezTo>
                  <a:pt x="81" y="122"/>
                  <a:pt x="81" y="122"/>
                  <a:pt x="81" y="122"/>
                </a:cubicBezTo>
                <a:cubicBezTo>
                  <a:pt x="82" y="123"/>
                  <a:pt x="82" y="122"/>
                  <a:pt x="82" y="122"/>
                </a:cubicBezTo>
                <a:moveTo>
                  <a:pt x="86" y="123"/>
                </a:moveTo>
                <a:cubicBezTo>
                  <a:pt x="86" y="123"/>
                  <a:pt x="85" y="122"/>
                  <a:pt x="85" y="122"/>
                </a:cubicBezTo>
                <a:cubicBezTo>
                  <a:pt x="85" y="122"/>
                  <a:pt x="85" y="123"/>
                  <a:pt x="85" y="123"/>
                </a:cubicBezTo>
                <a:cubicBezTo>
                  <a:pt x="84" y="123"/>
                  <a:pt x="84" y="123"/>
                  <a:pt x="84" y="122"/>
                </a:cubicBezTo>
                <a:cubicBezTo>
                  <a:pt x="83" y="122"/>
                  <a:pt x="83" y="122"/>
                  <a:pt x="83" y="122"/>
                </a:cubicBezTo>
                <a:cubicBezTo>
                  <a:pt x="83" y="123"/>
                  <a:pt x="84" y="123"/>
                  <a:pt x="85" y="124"/>
                </a:cubicBezTo>
                <a:cubicBezTo>
                  <a:pt x="85" y="123"/>
                  <a:pt x="85" y="123"/>
                  <a:pt x="85" y="123"/>
                </a:cubicBezTo>
                <a:cubicBezTo>
                  <a:pt x="85" y="123"/>
                  <a:pt x="86" y="123"/>
                  <a:pt x="86" y="124"/>
                </a:cubicBezTo>
                <a:cubicBezTo>
                  <a:pt x="87" y="124"/>
                  <a:pt x="87" y="124"/>
                  <a:pt x="87" y="124"/>
                </a:cubicBezTo>
                <a:cubicBezTo>
                  <a:pt x="87" y="124"/>
                  <a:pt x="86" y="124"/>
                  <a:pt x="86" y="123"/>
                </a:cubicBezTo>
                <a:moveTo>
                  <a:pt x="75" y="141"/>
                </a:moveTo>
                <a:cubicBezTo>
                  <a:pt x="75" y="141"/>
                  <a:pt x="76" y="141"/>
                  <a:pt x="76" y="140"/>
                </a:cubicBezTo>
                <a:cubicBezTo>
                  <a:pt x="76" y="140"/>
                  <a:pt x="76" y="140"/>
                  <a:pt x="76" y="140"/>
                </a:cubicBezTo>
                <a:cubicBezTo>
                  <a:pt x="75" y="141"/>
                  <a:pt x="74" y="140"/>
                  <a:pt x="75" y="141"/>
                </a:cubicBezTo>
                <a:moveTo>
                  <a:pt x="75" y="142"/>
                </a:moveTo>
                <a:cubicBezTo>
                  <a:pt x="75" y="142"/>
                  <a:pt x="75" y="142"/>
                  <a:pt x="75" y="142"/>
                </a:cubicBezTo>
                <a:cubicBezTo>
                  <a:pt x="75" y="142"/>
                  <a:pt x="74" y="141"/>
                  <a:pt x="74" y="142"/>
                </a:cubicBezTo>
                <a:cubicBezTo>
                  <a:pt x="74" y="142"/>
                  <a:pt x="74" y="142"/>
                  <a:pt x="75" y="142"/>
                </a:cubicBezTo>
                <a:moveTo>
                  <a:pt x="72" y="143"/>
                </a:moveTo>
                <a:cubicBezTo>
                  <a:pt x="73" y="143"/>
                  <a:pt x="73" y="143"/>
                  <a:pt x="73" y="142"/>
                </a:cubicBezTo>
                <a:cubicBezTo>
                  <a:pt x="73" y="143"/>
                  <a:pt x="72" y="142"/>
                  <a:pt x="72" y="143"/>
                </a:cubicBezTo>
                <a:moveTo>
                  <a:pt x="73" y="151"/>
                </a:moveTo>
                <a:cubicBezTo>
                  <a:pt x="73" y="150"/>
                  <a:pt x="74" y="150"/>
                  <a:pt x="74" y="150"/>
                </a:cubicBezTo>
                <a:cubicBezTo>
                  <a:pt x="73" y="150"/>
                  <a:pt x="73" y="150"/>
                  <a:pt x="73" y="151"/>
                </a:cubicBezTo>
                <a:moveTo>
                  <a:pt x="69" y="146"/>
                </a:moveTo>
                <a:cubicBezTo>
                  <a:pt x="69" y="145"/>
                  <a:pt x="70" y="145"/>
                  <a:pt x="69" y="145"/>
                </a:cubicBezTo>
                <a:cubicBezTo>
                  <a:pt x="69" y="145"/>
                  <a:pt x="69" y="145"/>
                  <a:pt x="69" y="146"/>
                </a:cubicBezTo>
                <a:moveTo>
                  <a:pt x="58" y="155"/>
                </a:moveTo>
                <a:cubicBezTo>
                  <a:pt x="59" y="155"/>
                  <a:pt x="59" y="155"/>
                  <a:pt x="59" y="155"/>
                </a:cubicBezTo>
                <a:cubicBezTo>
                  <a:pt x="59" y="154"/>
                  <a:pt x="59" y="154"/>
                  <a:pt x="59" y="154"/>
                </a:cubicBezTo>
                <a:cubicBezTo>
                  <a:pt x="59" y="155"/>
                  <a:pt x="58" y="155"/>
                  <a:pt x="58" y="155"/>
                </a:cubicBezTo>
                <a:moveTo>
                  <a:pt x="57" y="155"/>
                </a:moveTo>
                <a:cubicBezTo>
                  <a:pt x="57" y="155"/>
                  <a:pt x="58" y="155"/>
                  <a:pt x="58" y="155"/>
                </a:cubicBezTo>
                <a:cubicBezTo>
                  <a:pt x="57" y="154"/>
                  <a:pt x="58" y="155"/>
                  <a:pt x="59" y="154"/>
                </a:cubicBezTo>
                <a:cubicBezTo>
                  <a:pt x="58" y="153"/>
                  <a:pt x="57" y="154"/>
                  <a:pt x="57" y="155"/>
                </a:cubicBezTo>
                <a:moveTo>
                  <a:pt x="49" y="152"/>
                </a:moveTo>
                <a:cubicBezTo>
                  <a:pt x="49" y="152"/>
                  <a:pt x="49" y="152"/>
                  <a:pt x="50" y="152"/>
                </a:cubicBezTo>
                <a:cubicBezTo>
                  <a:pt x="50" y="152"/>
                  <a:pt x="50" y="152"/>
                  <a:pt x="50" y="152"/>
                </a:cubicBezTo>
                <a:cubicBezTo>
                  <a:pt x="50" y="152"/>
                  <a:pt x="49" y="151"/>
                  <a:pt x="49" y="152"/>
                </a:cubicBezTo>
                <a:moveTo>
                  <a:pt x="42" y="150"/>
                </a:moveTo>
                <a:cubicBezTo>
                  <a:pt x="43" y="150"/>
                  <a:pt x="43" y="150"/>
                  <a:pt x="43" y="150"/>
                </a:cubicBezTo>
                <a:cubicBezTo>
                  <a:pt x="43" y="150"/>
                  <a:pt x="43" y="149"/>
                  <a:pt x="43" y="149"/>
                </a:cubicBezTo>
                <a:cubicBezTo>
                  <a:pt x="43" y="150"/>
                  <a:pt x="43" y="150"/>
                  <a:pt x="42" y="149"/>
                </a:cubicBezTo>
                <a:cubicBezTo>
                  <a:pt x="42" y="150"/>
                  <a:pt x="42" y="150"/>
                  <a:pt x="42" y="150"/>
                </a:cubicBezTo>
                <a:moveTo>
                  <a:pt x="41" y="149"/>
                </a:moveTo>
                <a:cubicBezTo>
                  <a:pt x="41" y="149"/>
                  <a:pt x="41" y="150"/>
                  <a:pt x="41" y="150"/>
                </a:cubicBezTo>
                <a:cubicBezTo>
                  <a:pt x="41" y="150"/>
                  <a:pt x="42" y="149"/>
                  <a:pt x="41" y="149"/>
                </a:cubicBezTo>
                <a:moveTo>
                  <a:pt x="40" y="153"/>
                </a:moveTo>
                <a:cubicBezTo>
                  <a:pt x="41" y="153"/>
                  <a:pt x="42" y="153"/>
                  <a:pt x="42" y="153"/>
                </a:cubicBezTo>
                <a:cubicBezTo>
                  <a:pt x="42" y="152"/>
                  <a:pt x="42" y="153"/>
                  <a:pt x="42" y="153"/>
                </a:cubicBezTo>
                <a:cubicBezTo>
                  <a:pt x="41" y="153"/>
                  <a:pt x="40" y="152"/>
                  <a:pt x="40" y="153"/>
                </a:cubicBezTo>
                <a:moveTo>
                  <a:pt x="35" y="148"/>
                </a:moveTo>
                <a:cubicBezTo>
                  <a:pt x="34" y="148"/>
                  <a:pt x="34" y="148"/>
                  <a:pt x="34" y="148"/>
                </a:cubicBezTo>
                <a:cubicBezTo>
                  <a:pt x="34" y="148"/>
                  <a:pt x="34" y="149"/>
                  <a:pt x="34" y="149"/>
                </a:cubicBezTo>
                <a:lnTo>
                  <a:pt x="35" y="148"/>
                </a:lnTo>
                <a:close/>
                <a:moveTo>
                  <a:pt x="36" y="148"/>
                </a:moveTo>
                <a:cubicBezTo>
                  <a:pt x="37" y="148"/>
                  <a:pt x="37" y="148"/>
                  <a:pt x="37" y="148"/>
                </a:cubicBezTo>
                <a:cubicBezTo>
                  <a:pt x="37" y="148"/>
                  <a:pt x="38" y="147"/>
                  <a:pt x="37" y="147"/>
                </a:cubicBezTo>
                <a:cubicBezTo>
                  <a:pt x="37" y="147"/>
                  <a:pt x="37" y="148"/>
                  <a:pt x="36" y="148"/>
                </a:cubicBezTo>
                <a:moveTo>
                  <a:pt x="34" y="145"/>
                </a:moveTo>
                <a:cubicBezTo>
                  <a:pt x="35" y="146"/>
                  <a:pt x="35" y="147"/>
                  <a:pt x="36" y="146"/>
                </a:cubicBezTo>
                <a:cubicBezTo>
                  <a:pt x="35" y="146"/>
                  <a:pt x="35" y="145"/>
                  <a:pt x="34" y="145"/>
                </a:cubicBezTo>
                <a:moveTo>
                  <a:pt x="34" y="146"/>
                </a:moveTo>
                <a:cubicBezTo>
                  <a:pt x="34" y="146"/>
                  <a:pt x="35" y="147"/>
                  <a:pt x="36" y="147"/>
                </a:cubicBezTo>
                <a:cubicBezTo>
                  <a:pt x="36" y="147"/>
                  <a:pt x="36" y="147"/>
                  <a:pt x="36" y="147"/>
                </a:cubicBezTo>
                <a:cubicBezTo>
                  <a:pt x="36" y="147"/>
                  <a:pt x="36" y="147"/>
                  <a:pt x="35" y="146"/>
                </a:cubicBezTo>
                <a:cubicBezTo>
                  <a:pt x="35" y="146"/>
                  <a:pt x="35" y="146"/>
                  <a:pt x="34" y="146"/>
                </a:cubicBezTo>
                <a:moveTo>
                  <a:pt x="29" y="109"/>
                </a:moveTo>
                <a:cubicBezTo>
                  <a:pt x="28" y="109"/>
                  <a:pt x="28" y="109"/>
                  <a:pt x="28" y="108"/>
                </a:cubicBezTo>
                <a:cubicBezTo>
                  <a:pt x="28" y="108"/>
                  <a:pt x="28" y="108"/>
                  <a:pt x="28" y="108"/>
                </a:cubicBezTo>
                <a:cubicBezTo>
                  <a:pt x="28" y="108"/>
                  <a:pt x="28" y="108"/>
                  <a:pt x="28" y="108"/>
                </a:cubicBezTo>
                <a:cubicBezTo>
                  <a:pt x="29" y="108"/>
                  <a:pt x="29" y="109"/>
                  <a:pt x="29" y="109"/>
                </a:cubicBezTo>
                <a:moveTo>
                  <a:pt x="14" y="47"/>
                </a:moveTo>
                <a:cubicBezTo>
                  <a:pt x="14" y="47"/>
                  <a:pt x="13" y="48"/>
                  <a:pt x="13" y="48"/>
                </a:cubicBezTo>
                <a:cubicBezTo>
                  <a:pt x="13" y="48"/>
                  <a:pt x="13" y="47"/>
                  <a:pt x="14" y="47"/>
                </a:cubicBezTo>
                <a:moveTo>
                  <a:pt x="90" y="126"/>
                </a:moveTo>
                <a:cubicBezTo>
                  <a:pt x="90" y="126"/>
                  <a:pt x="90" y="126"/>
                  <a:pt x="91" y="126"/>
                </a:cubicBezTo>
                <a:cubicBezTo>
                  <a:pt x="91" y="127"/>
                  <a:pt x="91" y="127"/>
                  <a:pt x="91" y="127"/>
                </a:cubicBezTo>
                <a:cubicBezTo>
                  <a:pt x="92" y="128"/>
                  <a:pt x="92" y="128"/>
                  <a:pt x="92" y="129"/>
                </a:cubicBezTo>
                <a:cubicBezTo>
                  <a:pt x="92" y="129"/>
                  <a:pt x="92" y="129"/>
                  <a:pt x="92" y="128"/>
                </a:cubicBezTo>
                <a:cubicBezTo>
                  <a:pt x="91" y="128"/>
                  <a:pt x="91" y="126"/>
                  <a:pt x="90" y="126"/>
                </a:cubicBezTo>
                <a:moveTo>
                  <a:pt x="78" y="155"/>
                </a:moveTo>
                <a:cubicBezTo>
                  <a:pt x="77" y="156"/>
                  <a:pt x="76" y="156"/>
                  <a:pt x="75" y="157"/>
                </a:cubicBezTo>
                <a:cubicBezTo>
                  <a:pt x="76" y="156"/>
                  <a:pt x="77" y="155"/>
                  <a:pt x="78" y="155"/>
                </a:cubicBezTo>
                <a:moveTo>
                  <a:pt x="17" y="69"/>
                </a:moveTo>
                <a:cubicBezTo>
                  <a:pt x="18" y="70"/>
                  <a:pt x="17" y="71"/>
                  <a:pt x="17" y="72"/>
                </a:cubicBezTo>
                <a:cubicBezTo>
                  <a:pt x="17" y="73"/>
                  <a:pt x="17" y="74"/>
                  <a:pt x="16" y="74"/>
                </a:cubicBezTo>
                <a:cubicBezTo>
                  <a:pt x="17" y="72"/>
                  <a:pt x="17" y="71"/>
                  <a:pt x="17" y="69"/>
                </a:cubicBezTo>
                <a:moveTo>
                  <a:pt x="21" y="42"/>
                </a:moveTo>
                <a:cubicBezTo>
                  <a:pt x="20" y="43"/>
                  <a:pt x="21" y="43"/>
                  <a:pt x="20" y="43"/>
                </a:cubicBezTo>
                <a:cubicBezTo>
                  <a:pt x="20" y="43"/>
                  <a:pt x="19" y="43"/>
                  <a:pt x="19" y="43"/>
                </a:cubicBezTo>
                <a:cubicBezTo>
                  <a:pt x="19" y="42"/>
                  <a:pt x="20" y="42"/>
                  <a:pt x="21" y="42"/>
                </a:cubicBezTo>
                <a:moveTo>
                  <a:pt x="19" y="65"/>
                </a:moveTo>
                <a:cubicBezTo>
                  <a:pt x="19" y="66"/>
                  <a:pt x="19" y="67"/>
                  <a:pt x="19" y="68"/>
                </a:cubicBezTo>
                <a:cubicBezTo>
                  <a:pt x="18" y="67"/>
                  <a:pt x="19" y="66"/>
                  <a:pt x="19" y="65"/>
                </a:cubicBezTo>
                <a:moveTo>
                  <a:pt x="14" y="84"/>
                </a:moveTo>
                <a:cubicBezTo>
                  <a:pt x="15" y="83"/>
                  <a:pt x="15" y="82"/>
                  <a:pt x="15" y="81"/>
                </a:cubicBezTo>
                <a:cubicBezTo>
                  <a:pt x="16" y="83"/>
                  <a:pt x="14" y="84"/>
                  <a:pt x="14" y="87"/>
                </a:cubicBezTo>
                <a:cubicBezTo>
                  <a:pt x="14" y="88"/>
                  <a:pt x="14" y="85"/>
                  <a:pt x="14" y="84"/>
                </a:cubicBezTo>
                <a:moveTo>
                  <a:pt x="22" y="42"/>
                </a:moveTo>
                <a:cubicBezTo>
                  <a:pt x="21" y="44"/>
                  <a:pt x="21" y="44"/>
                  <a:pt x="21" y="44"/>
                </a:cubicBezTo>
                <a:cubicBezTo>
                  <a:pt x="21" y="43"/>
                  <a:pt x="21" y="41"/>
                  <a:pt x="22" y="42"/>
                </a:cubicBezTo>
                <a:moveTo>
                  <a:pt x="25" y="36"/>
                </a:moveTo>
                <a:cubicBezTo>
                  <a:pt x="25" y="36"/>
                  <a:pt x="25" y="37"/>
                  <a:pt x="24" y="37"/>
                </a:cubicBezTo>
                <a:cubicBezTo>
                  <a:pt x="24" y="37"/>
                  <a:pt x="24" y="36"/>
                  <a:pt x="25" y="36"/>
                </a:cubicBezTo>
                <a:moveTo>
                  <a:pt x="23" y="39"/>
                </a:moveTo>
                <a:cubicBezTo>
                  <a:pt x="23" y="40"/>
                  <a:pt x="23" y="40"/>
                  <a:pt x="22" y="41"/>
                </a:cubicBezTo>
                <a:cubicBezTo>
                  <a:pt x="22" y="41"/>
                  <a:pt x="22" y="40"/>
                  <a:pt x="23" y="39"/>
                </a:cubicBezTo>
                <a:cubicBezTo>
                  <a:pt x="23" y="39"/>
                  <a:pt x="23" y="39"/>
                  <a:pt x="23" y="39"/>
                </a:cubicBezTo>
                <a:moveTo>
                  <a:pt x="11" y="57"/>
                </a:moveTo>
                <a:cubicBezTo>
                  <a:pt x="10" y="58"/>
                  <a:pt x="11" y="58"/>
                  <a:pt x="10" y="59"/>
                </a:cubicBezTo>
                <a:cubicBezTo>
                  <a:pt x="9" y="59"/>
                  <a:pt x="10" y="61"/>
                  <a:pt x="10" y="61"/>
                </a:cubicBezTo>
                <a:cubicBezTo>
                  <a:pt x="10" y="61"/>
                  <a:pt x="9" y="61"/>
                  <a:pt x="9" y="61"/>
                </a:cubicBezTo>
                <a:cubicBezTo>
                  <a:pt x="9" y="60"/>
                  <a:pt x="9" y="59"/>
                  <a:pt x="10" y="59"/>
                </a:cubicBezTo>
                <a:cubicBezTo>
                  <a:pt x="10" y="59"/>
                  <a:pt x="10" y="57"/>
                  <a:pt x="11" y="57"/>
                </a:cubicBezTo>
                <a:moveTo>
                  <a:pt x="36" y="72"/>
                </a:moveTo>
                <a:cubicBezTo>
                  <a:pt x="36" y="73"/>
                  <a:pt x="36" y="74"/>
                  <a:pt x="36" y="74"/>
                </a:cubicBezTo>
                <a:cubicBezTo>
                  <a:pt x="36" y="75"/>
                  <a:pt x="35" y="76"/>
                  <a:pt x="35" y="76"/>
                </a:cubicBezTo>
                <a:cubicBezTo>
                  <a:pt x="35" y="76"/>
                  <a:pt x="35" y="75"/>
                  <a:pt x="35" y="75"/>
                </a:cubicBezTo>
                <a:cubicBezTo>
                  <a:pt x="35" y="74"/>
                  <a:pt x="36" y="73"/>
                  <a:pt x="36" y="72"/>
                </a:cubicBezTo>
                <a:cubicBezTo>
                  <a:pt x="36" y="72"/>
                  <a:pt x="36" y="72"/>
                  <a:pt x="36" y="72"/>
                </a:cubicBezTo>
                <a:moveTo>
                  <a:pt x="72" y="144"/>
                </a:moveTo>
                <a:cubicBezTo>
                  <a:pt x="72" y="144"/>
                  <a:pt x="71" y="145"/>
                  <a:pt x="70" y="145"/>
                </a:cubicBezTo>
                <a:cubicBezTo>
                  <a:pt x="70" y="145"/>
                  <a:pt x="72" y="143"/>
                  <a:pt x="72" y="144"/>
                </a:cubicBezTo>
                <a:moveTo>
                  <a:pt x="49" y="26"/>
                </a:moveTo>
                <a:cubicBezTo>
                  <a:pt x="49" y="25"/>
                  <a:pt x="51" y="25"/>
                  <a:pt x="51" y="24"/>
                </a:cubicBezTo>
                <a:cubicBezTo>
                  <a:pt x="52" y="24"/>
                  <a:pt x="54" y="24"/>
                  <a:pt x="53" y="24"/>
                </a:cubicBezTo>
                <a:cubicBezTo>
                  <a:pt x="52" y="25"/>
                  <a:pt x="51" y="25"/>
                  <a:pt x="49" y="26"/>
                </a:cubicBezTo>
                <a:moveTo>
                  <a:pt x="57" y="150"/>
                </a:moveTo>
                <a:cubicBezTo>
                  <a:pt x="57" y="150"/>
                  <a:pt x="55" y="150"/>
                  <a:pt x="53" y="150"/>
                </a:cubicBezTo>
                <a:cubicBezTo>
                  <a:pt x="52" y="150"/>
                  <a:pt x="50" y="151"/>
                  <a:pt x="50" y="150"/>
                </a:cubicBezTo>
                <a:cubicBezTo>
                  <a:pt x="50" y="150"/>
                  <a:pt x="50" y="150"/>
                  <a:pt x="51" y="150"/>
                </a:cubicBezTo>
                <a:cubicBezTo>
                  <a:pt x="51" y="150"/>
                  <a:pt x="51" y="150"/>
                  <a:pt x="52" y="150"/>
                </a:cubicBezTo>
                <a:cubicBezTo>
                  <a:pt x="53" y="150"/>
                  <a:pt x="53" y="150"/>
                  <a:pt x="54" y="150"/>
                </a:cubicBezTo>
                <a:cubicBezTo>
                  <a:pt x="56" y="150"/>
                  <a:pt x="57" y="150"/>
                  <a:pt x="57" y="150"/>
                </a:cubicBezTo>
                <a:moveTo>
                  <a:pt x="15" y="97"/>
                </a:moveTo>
                <a:cubicBezTo>
                  <a:pt x="14" y="98"/>
                  <a:pt x="15" y="95"/>
                  <a:pt x="15" y="95"/>
                </a:cubicBezTo>
                <a:cubicBezTo>
                  <a:pt x="15" y="95"/>
                  <a:pt x="15" y="94"/>
                  <a:pt x="15" y="94"/>
                </a:cubicBezTo>
                <a:cubicBezTo>
                  <a:pt x="16" y="94"/>
                  <a:pt x="15" y="97"/>
                  <a:pt x="15" y="97"/>
                </a:cubicBezTo>
                <a:moveTo>
                  <a:pt x="36" y="144"/>
                </a:moveTo>
                <a:cubicBezTo>
                  <a:pt x="36" y="143"/>
                  <a:pt x="35" y="143"/>
                  <a:pt x="35" y="142"/>
                </a:cubicBezTo>
                <a:cubicBezTo>
                  <a:pt x="36" y="143"/>
                  <a:pt x="37" y="143"/>
                  <a:pt x="36" y="144"/>
                </a:cubicBezTo>
                <a:moveTo>
                  <a:pt x="59" y="148"/>
                </a:moveTo>
                <a:cubicBezTo>
                  <a:pt x="60" y="148"/>
                  <a:pt x="59" y="148"/>
                  <a:pt x="59" y="148"/>
                </a:cubicBezTo>
                <a:cubicBezTo>
                  <a:pt x="58" y="149"/>
                  <a:pt x="58" y="149"/>
                  <a:pt x="58" y="149"/>
                </a:cubicBezTo>
                <a:cubicBezTo>
                  <a:pt x="58" y="149"/>
                  <a:pt x="57" y="149"/>
                  <a:pt x="56" y="149"/>
                </a:cubicBezTo>
                <a:cubicBezTo>
                  <a:pt x="56" y="149"/>
                  <a:pt x="55" y="149"/>
                  <a:pt x="55" y="149"/>
                </a:cubicBezTo>
                <a:cubicBezTo>
                  <a:pt x="56" y="149"/>
                  <a:pt x="57" y="149"/>
                  <a:pt x="57" y="148"/>
                </a:cubicBezTo>
                <a:cubicBezTo>
                  <a:pt x="58" y="148"/>
                  <a:pt x="59" y="148"/>
                  <a:pt x="59" y="148"/>
                </a:cubicBezTo>
                <a:moveTo>
                  <a:pt x="69" y="144"/>
                </a:moveTo>
                <a:cubicBezTo>
                  <a:pt x="68" y="145"/>
                  <a:pt x="67" y="145"/>
                  <a:pt x="66" y="145"/>
                </a:cubicBezTo>
                <a:cubicBezTo>
                  <a:pt x="66" y="145"/>
                  <a:pt x="67" y="145"/>
                  <a:pt x="68" y="144"/>
                </a:cubicBezTo>
                <a:cubicBezTo>
                  <a:pt x="68" y="144"/>
                  <a:pt x="69" y="144"/>
                  <a:pt x="69" y="144"/>
                </a:cubicBezTo>
                <a:moveTo>
                  <a:pt x="58" y="148"/>
                </a:moveTo>
                <a:cubicBezTo>
                  <a:pt x="57" y="148"/>
                  <a:pt x="56" y="148"/>
                  <a:pt x="56" y="147"/>
                </a:cubicBezTo>
                <a:cubicBezTo>
                  <a:pt x="57" y="148"/>
                  <a:pt x="58" y="147"/>
                  <a:pt x="58" y="148"/>
                </a:cubicBezTo>
                <a:moveTo>
                  <a:pt x="54" y="148"/>
                </a:moveTo>
                <a:cubicBezTo>
                  <a:pt x="54" y="148"/>
                  <a:pt x="54" y="148"/>
                  <a:pt x="55" y="148"/>
                </a:cubicBezTo>
                <a:cubicBezTo>
                  <a:pt x="55" y="148"/>
                  <a:pt x="55" y="148"/>
                  <a:pt x="55" y="148"/>
                </a:cubicBezTo>
                <a:cubicBezTo>
                  <a:pt x="54" y="149"/>
                  <a:pt x="54" y="148"/>
                  <a:pt x="53" y="148"/>
                </a:cubicBezTo>
                <a:cubicBezTo>
                  <a:pt x="53" y="148"/>
                  <a:pt x="53" y="148"/>
                  <a:pt x="54" y="148"/>
                </a:cubicBezTo>
                <a:moveTo>
                  <a:pt x="40" y="62"/>
                </a:moveTo>
                <a:cubicBezTo>
                  <a:pt x="40" y="63"/>
                  <a:pt x="40" y="64"/>
                  <a:pt x="39" y="65"/>
                </a:cubicBezTo>
                <a:cubicBezTo>
                  <a:pt x="38" y="66"/>
                  <a:pt x="38" y="68"/>
                  <a:pt x="37" y="69"/>
                </a:cubicBezTo>
                <a:cubicBezTo>
                  <a:pt x="37" y="70"/>
                  <a:pt x="37" y="72"/>
                  <a:pt x="36" y="72"/>
                </a:cubicBezTo>
                <a:cubicBezTo>
                  <a:pt x="37" y="71"/>
                  <a:pt x="37" y="70"/>
                  <a:pt x="37" y="69"/>
                </a:cubicBezTo>
                <a:cubicBezTo>
                  <a:pt x="37" y="68"/>
                  <a:pt x="38" y="67"/>
                  <a:pt x="38" y="67"/>
                </a:cubicBezTo>
                <a:cubicBezTo>
                  <a:pt x="38" y="65"/>
                  <a:pt x="39" y="64"/>
                  <a:pt x="40" y="62"/>
                </a:cubicBezTo>
                <a:moveTo>
                  <a:pt x="34" y="80"/>
                </a:moveTo>
                <a:cubicBezTo>
                  <a:pt x="34" y="80"/>
                  <a:pt x="34" y="81"/>
                  <a:pt x="34" y="82"/>
                </a:cubicBezTo>
                <a:cubicBezTo>
                  <a:pt x="33" y="81"/>
                  <a:pt x="34" y="81"/>
                  <a:pt x="34" y="80"/>
                </a:cubicBezTo>
                <a:moveTo>
                  <a:pt x="32" y="92"/>
                </a:moveTo>
                <a:cubicBezTo>
                  <a:pt x="32" y="92"/>
                  <a:pt x="32" y="93"/>
                  <a:pt x="32" y="94"/>
                </a:cubicBezTo>
                <a:cubicBezTo>
                  <a:pt x="32" y="94"/>
                  <a:pt x="32" y="93"/>
                  <a:pt x="32" y="92"/>
                </a:cubicBezTo>
                <a:moveTo>
                  <a:pt x="33" y="82"/>
                </a:moveTo>
                <a:cubicBezTo>
                  <a:pt x="34" y="82"/>
                  <a:pt x="34" y="83"/>
                  <a:pt x="34" y="84"/>
                </a:cubicBezTo>
                <a:cubicBezTo>
                  <a:pt x="33" y="84"/>
                  <a:pt x="33" y="85"/>
                  <a:pt x="33" y="85"/>
                </a:cubicBezTo>
                <a:cubicBezTo>
                  <a:pt x="33" y="85"/>
                  <a:pt x="33" y="83"/>
                  <a:pt x="33" y="82"/>
                </a:cubicBezTo>
                <a:moveTo>
                  <a:pt x="48" y="49"/>
                </a:moveTo>
                <a:cubicBezTo>
                  <a:pt x="48" y="50"/>
                  <a:pt x="48" y="50"/>
                  <a:pt x="47" y="51"/>
                </a:cubicBezTo>
                <a:cubicBezTo>
                  <a:pt x="47" y="50"/>
                  <a:pt x="48" y="50"/>
                  <a:pt x="48" y="49"/>
                </a:cubicBezTo>
                <a:moveTo>
                  <a:pt x="59" y="41"/>
                </a:moveTo>
                <a:cubicBezTo>
                  <a:pt x="59" y="41"/>
                  <a:pt x="59" y="41"/>
                  <a:pt x="59" y="41"/>
                </a:cubicBezTo>
                <a:cubicBezTo>
                  <a:pt x="59" y="41"/>
                  <a:pt x="59" y="41"/>
                  <a:pt x="59" y="41"/>
                </a:cubicBezTo>
                <a:cubicBezTo>
                  <a:pt x="58" y="41"/>
                  <a:pt x="58" y="42"/>
                  <a:pt x="58" y="42"/>
                </a:cubicBezTo>
                <a:cubicBezTo>
                  <a:pt x="57" y="42"/>
                  <a:pt x="57" y="42"/>
                  <a:pt x="56" y="42"/>
                </a:cubicBezTo>
                <a:cubicBezTo>
                  <a:pt x="56" y="42"/>
                  <a:pt x="56" y="42"/>
                  <a:pt x="55" y="43"/>
                </a:cubicBezTo>
                <a:cubicBezTo>
                  <a:pt x="55" y="43"/>
                  <a:pt x="55" y="43"/>
                  <a:pt x="54" y="43"/>
                </a:cubicBezTo>
                <a:cubicBezTo>
                  <a:pt x="54" y="42"/>
                  <a:pt x="55" y="42"/>
                  <a:pt x="56" y="42"/>
                </a:cubicBezTo>
                <a:cubicBezTo>
                  <a:pt x="56" y="42"/>
                  <a:pt x="57" y="42"/>
                  <a:pt x="57" y="42"/>
                </a:cubicBezTo>
                <a:cubicBezTo>
                  <a:pt x="58" y="41"/>
                  <a:pt x="59" y="41"/>
                  <a:pt x="59" y="41"/>
                </a:cubicBezTo>
                <a:moveTo>
                  <a:pt x="41" y="60"/>
                </a:moveTo>
                <a:cubicBezTo>
                  <a:pt x="42" y="60"/>
                  <a:pt x="40" y="62"/>
                  <a:pt x="40" y="62"/>
                </a:cubicBezTo>
                <a:cubicBezTo>
                  <a:pt x="41" y="62"/>
                  <a:pt x="41" y="61"/>
                  <a:pt x="41" y="60"/>
                </a:cubicBezTo>
                <a:moveTo>
                  <a:pt x="47" y="51"/>
                </a:moveTo>
                <a:cubicBezTo>
                  <a:pt x="47" y="51"/>
                  <a:pt x="46" y="52"/>
                  <a:pt x="46" y="52"/>
                </a:cubicBezTo>
                <a:cubicBezTo>
                  <a:pt x="46" y="52"/>
                  <a:pt x="47" y="51"/>
                  <a:pt x="47" y="51"/>
                </a:cubicBezTo>
                <a:moveTo>
                  <a:pt x="80" y="133"/>
                </a:moveTo>
                <a:cubicBezTo>
                  <a:pt x="80" y="133"/>
                  <a:pt x="80" y="133"/>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3"/>
                  <a:pt x="80" y="133"/>
                </a:cubicBezTo>
                <a:moveTo>
                  <a:pt x="19" y="121"/>
                </a:moveTo>
                <a:cubicBezTo>
                  <a:pt x="19" y="121"/>
                  <a:pt x="20" y="122"/>
                  <a:pt x="20" y="122"/>
                </a:cubicBezTo>
                <a:cubicBezTo>
                  <a:pt x="20" y="122"/>
                  <a:pt x="20" y="122"/>
                  <a:pt x="20" y="121"/>
                </a:cubicBezTo>
                <a:cubicBezTo>
                  <a:pt x="21" y="121"/>
                  <a:pt x="20" y="122"/>
                  <a:pt x="20" y="122"/>
                </a:cubicBezTo>
                <a:cubicBezTo>
                  <a:pt x="20" y="122"/>
                  <a:pt x="19" y="121"/>
                  <a:pt x="19" y="121"/>
                </a:cubicBezTo>
                <a:moveTo>
                  <a:pt x="18" y="116"/>
                </a:moveTo>
                <a:cubicBezTo>
                  <a:pt x="19" y="116"/>
                  <a:pt x="19" y="117"/>
                  <a:pt x="19" y="117"/>
                </a:cubicBezTo>
                <a:cubicBezTo>
                  <a:pt x="18" y="117"/>
                  <a:pt x="19" y="116"/>
                  <a:pt x="18" y="116"/>
                </a:cubicBezTo>
                <a:moveTo>
                  <a:pt x="22" y="122"/>
                </a:moveTo>
                <a:cubicBezTo>
                  <a:pt x="22" y="122"/>
                  <a:pt x="22" y="123"/>
                  <a:pt x="22" y="123"/>
                </a:cubicBezTo>
                <a:cubicBezTo>
                  <a:pt x="22" y="123"/>
                  <a:pt x="21" y="122"/>
                  <a:pt x="22" y="122"/>
                </a:cubicBezTo>
                <a:moveTo>
                  <a:pt x="21" y="118"/>
                </a:moveTo>
                <a:cubicBezTo>
                  <a:pt x="21" y="118"/>
                  <a:pt x="21" y="119"/>
                  <a:pt x="21" y="119"/>
                </a:cubicBezTo>
                <a:cubicBezTo>
                  <a:pt x="21" y="119"/>
                  <a:pt x="21" y="119"/>
                  <a:pt x="21" y="120"/>
                </a:cubicBezTo>
                <a:cubicBezTo>
                  <a:pt x="20" y="119"/>
                  <a:pt x="20" y="118"/>
                  <a:pt x="21" y="118"/>
                </a:cubicBezTo>
                <a:moveTo>
                  <a:pt x="21" y="122"/>
                </a:moveTo>
                <a:cubicBezTo>
                  <a:pt x="21" y="122"/>
                  <a:pt x="21" y="123"/>
                  <a:pt x="21" y="123"/>
                </a:cubicBezTo>
                <a:cubicBezTo>
                  <a:pt x="21" y="123"/>
                  <a:pt x="21" y="123"/>
                  <a:pt x="21" y="123"/>
                </a:cubicBezTo>
                <a:cubicBezTo>
                  <a:pt x="22" y="123"/>
                  <a:pt x="21" y="123"/>
                  <a:pt x="21" y="124"/>
                </a:cubicBezTo>
                <a:cubicBezTo>
                  <a:pt x="21" y="124"/>
                  <a:pt x="22" y="124"/>
                  <a:pt x="22" y="125"/>
                </a:cubicBezTo>
                <a:cubicBezTo>
                  <a:pt x="22" y="125"/>
                  <a:pt x="22" y="124"/>
                  <a:pt x="22" y="124"/>
                </a:cubicBezTo>
                <a:cubicBezTo>
                  <a:pt x="21" y="124"/>
                  <a:pt x="21" y="124"/>
                  <a:pt x="21" y="124"/>
                </a:cubicBezTo>
                <a:cubicBezTo>
                  <a:pt x="20" y="124"/>
                  <a:pt x="21" y="124"/>
                  <a:pt x="21" y="124"/>
                </a:cubicBezTo>
                <a:cubicBezTo>
                  <a:pt x="21" y="124"/>
                  <a:pt x="20" y="124"/>
                  <a:pt x="20" y="124"/>
                </a:cubicBezTo>
                <a:cubicBezTo>
                  <a:pt x="20" y="123"/>
                  <a:pt x="21" y="123"/>
                  <a:pt x="20" y="122"/>
                </a:cubicBezTo>
                <a:cubicBezTo>
                  <a:pt x="20" y="122"/>
                  <a:pt x="21" y="122"/>
                  <a:pt x="21" y="122"/>
                </a:cubicBezTo>
                <a:moveTo>
                  <a:pt x="24" y="132"/>
                </a:moveTo>
                <a:cubicBezTo>
                  <a:pt x="25" y="133"/>
                  <a:pt x="25" y="133"/>
                  <a:pt x="26" y="134"/>
                </a:cubicBezTo>
                <a:cubicBezTo>
                  <a:pt x="25" y="134"/>
                  <a:pt x="25" y="134"/>
                  <a:pt x="26" y="135"/>
                </a:cubicBezTo>
                <a:cubicBezTo>
                  <a:pt x="25" y="135"/>
                  <a:pt x="24" y="134"/>
                  <a:pt x="24" y="133"/>
                </a:cubicBezTo>
                <a:cubicBezTo>
                  <a:pt x="24" y="133"/>
                  <a:pt x="24" y="133"/>
                  <a:pt x="24" y="133"/>
                </a:cubicBezTo>
                <a:cubicBezTo>
                  <a:pt x="24" y="134"/>
                  <a:pt x="24" y="134"/>
                  <a:pt x="24" y="135"/>
                </a:cubicBezTo>
                <a:cubicBezTo>
                  <a:pt x="25" y="135"/>
                  <a:pt x="25" y="136"/>
                  <a:pt x="24" y="136"/>
                </a:cubicBezTo>
                <a:cubicBezTo>
                  <a:pt x="24" y="136"/>
                  <a:pt x="24" y="135"/>
                  <a:pt x="24" y="135"/>
                </a:cubicBezTo>
                <a:cubicBezTo>
                  <a:pt x="24" y="134"/>
                  <a:pt x="23" y="134"/>
                  <a:pt x="23" y="135"/>
                </a:cubicBezTo>
                <a:cubicBezTo>
                  <a:pt x="23" y="134"/>
                  <a:pt x="22" y="133"/>
                  <a:pt x="22" y="133"/>
                </a:cubicBezTo>
                <a:cubicBezTo>
                  <a:pt x="22" y="132"/>
                  <a:pt x="22" y="132"/>
                  <a:pt x="22" y="132"/>
                </a:cubicBezTo>
                <a:cubicBezTo>
                  <a:pt x="21" y="131"/>
                  <a:pt x="21" y="131"/>
                  <a:pt x="21" y="131"/>
                </a:cubicBezTo>
                <a:cubicBezTo>
                  <a:pt x="22" y="131"/>
                  <a:pt x="22" y="131"/>
                  <a:pt x="22" y="131"/>
                </a:cubicBezTo>
                <a:cubicBezTo>
                  <a:pt x="22" y="132"/>
                  <a:pt x="22" y="132"/>
                  <a:pt x="23" y="132"/>
                </a:cubicBezTo>
                <a:cubicBezTo>
                  <a:pt x="23" y="132"/>
                  <a:pt x="23" y="131"/>
                  <a:pt x="23" y="131"/>
                </a:cubicBezTo>
                <a:cubicBezTo>
                  <a:pt x="23" y="130"/>
                  <a:pt x="23" y="132"/>
                  <a:pt x="23" y="132"/>
                </a:cubicBezTo>
                <a:cubicBezTo>
                  <a:pt x="23" y="132"/>
                  <a:pt x="23" y="132"/>
                  <a:pt x="22" y="132"/>
                </a:cubicBezTo>
                <a:cubicBezTo>
                  <a:pt x="23" y="133"/>
                  <a:pt x="23" y="133"/>
                  <a:pt x="23" y="134"/>
                </a:cubicBezTo>
                <a:cubicBezTo>
                  <a:pt x="24" y="134"/>
                  <a:pt x="23" y="133"/>
                  <a:pt x="23" y="133"/>
                </a:cubicBezTo>
                <a:cubicBezTo>
                  <a:pt x="23" y="133"/>
                  <a:pt x="24" y="133"/>
                  <a:pt x="24" y="133"/>
                </a:cubicBezTo>
                <a:cubicBezTo>
                  <a:pt x="24" y="133"/>
                  <a:pt x="23" y="132"/>
                  <a:pt x="24" y="132"/>
                </a:cubicBezTo>
                <a:cubicBezTo>
                  <a:pt x="24" y="132"/>
                  <a:pt x="24" y="132"/>
                  <a:pt x="24" y="132"/>
                </a:cubicBezTo>
                <a:moveTo>
                  <a:pt x="23" y="121"/>
                </a:moveTo>
                <a:cubicBezTo>
                  <a:pt x="24" y="122"/>
                  <a:pt x="24" y="123"/>
                  <a:pt x="25" y="123"/>
                </a:cubicBezTo>
                <a:cubicBezTo>
                  <a:pt x="25" y="123"/>
                  <a:pt x="25" y="123"/>
                  <a:pt x="25" y="124"/>
                </a:cubicBezTo>
                <a:cubicBezTo>
                  <a:pt x="26" y="125"/>
                  <a:pt x="27" y="126"/>
                  <a:pt x="27" y="128"/>
                </a:cubicBezTo>
                <a:cubicBezTo>
                  <a:pt x="27" y="128"/>
                  <a:pt x="27" y="128"/>
                  <a:pt x="27" y="129"/>
                </a:cubicBezTo>
                <a:cubicBezTo>
                  <a:pt x="26" y="129"/>
                  <a:pt x="26" y="128"/>
                  <a:pt x="26" y="129"/>
                </a:cubicBezTo>
                <a:cubicBezTo>
                  <a:pt x="25" y="128"/>
                  <a:pt x="25" y="128"/>
                  <a:pt x="25" y="127"/>
                </a:cubicBezTo>
                <a:cubicBezTo>
                  <a:pt x="24" y="128"/>
                  <a:pt x="25" y="129"/>
                  <a:pt x="25" y="129"/>
                </a:cubicBezTo>
                <a:cubicBezTo>
                  <a:pt x="25" y="129"/>
                  <a:pt x="25" y="129"/>
                  <a:pt x="24" y="129"/>
                </a:cubicBezTo>
                <a:cubicBezTo>
                  <a:pt x="25" y="129"/>
                  <a:pt x="24" y="128"/>
                  <a:pt x="24" y="128"/>
                </a:cubicBezTo>
                <a:cubicBezTo>
                  <a:pt x="24" y="127"/>
                  <a:pt x="23" y="127"/>
                  <a:pt x="23" y="126"/>
                </a:cubicBezTo>
                <a:cubicBezTo>
                  <a:pt x="24" y="126"/>
                  <a:pt x="24" y="126"/>
                  <a:pt x="24" y="126"/>
                </a:cubicBezTo>
                <a:cubicBezTo>
                  <a:pt x="24" y="127"/>
                  <a:pt x="25" y="127"/>
                  <a:pt x="25" y="127"/>
                </a:cubicBezTo>
                <a:cubicBezTo>
                  <a:pt x="25" y="126"/>
                  <a:pt x="25" y="126"/>
                  <a:pt x="24" y="126"/>
                </a:cubicBezTo>
                <a:cubicBezTo>
                  <a:pt x="24" y="125"/>
                  <a:pt x="24" y="123"/>
                  <a:pt x="23" y="122"/>
                </a:cubicBezTo>
                <a:cubicBezTo>
                  <a:pt x="23" y="122"/>
                  <a:pt x="23" y="122"/>
                  <a:pt x="23" y="121"/>
                </a:cubicBezTo>
                <a:moveTo>
                  <a:pt x="25" y="125"/>
                </a:moveTo>
                <a:cubicBezTo>
                  <a:pt x="24" y="125"/>
                  <a:pt x="25" y="125"/>
                  <a:pt x="24" y="125"/>
                </a:cubicBezTo>
                <a:cubicBezTo>
                  <a:pt x="25" y="125"/>
                  <a:pt x="25" y="124"/>
                  <a:pt x="25" y="124"/>
                </a:cubicBezTo>
                <a:cubicBezTo>
                  <a:pt x="24" y="123"/>
                  <a:pt x="24" y="124"/>
                  <a:pt x="25" y="125"/>
                </a:cubicBezTo>
                <a:moveTo>
                  <a:pt x="24" y="131"/>
                </a:moveTo>
                <a:cubicBezTo>
                  <a:pt x="24" y="131"/>
                  <a:pt x="24" y="130"/>
                  <a:pt x="23" y="130"/>
                </a:cubicBezTo>
                <a:cubicBezTo>
                  <a:pt x="23" y="131"/>
                  <a:pt x="24" y="131"/>
                  <a:pt x="24" y="131"/>
                </a:cubicBezTo>
                <a:cubicBezTo>
                  <a:pt x="24" y="131"/>
                  <a:pt x="24" y="131"/>
                  <a:pt x="24" y="131"/>
                </a:cubicBezTo>
                <a:cubicBezTo>
                  <a:pt x="24" y="131"/>
                  <a:pt x="25" y="131"/>
                  <a:pt x="24" y="130"/>
                </a:cubicBezTo>
                <a:cubicBezTo>
                  <a:pt x="25" y="131"/>
                  <a:pt x="25" y="131"/>
                  <a:pt x="25" y="131"/>
                </a:cubicBezTo>
                <a:cubicBezTo>
                  <a:pt x="25" y="131"/>
                  <a:pt x="25" y="131"/>
                  <a:pt x="25" y="131"/>
                </a:cubicBezTo>
                <a:cubicBezTo>
                  <a:pt x="24" y="131"/>
                  <a:pt x="25" y="132"/>
                  <a:pt x="25" y="132"/>
                </a:cubicBezTo>
                <a:cubicBezTo>
                  <a:pt x="25" y="132"/>
                  <a:pt x="25" y="132"/>
                  <a:pt x="25" y="132"/>
                </a:cubicBezTo>
                <a:cubicBezTo>
                  <a:pt x="24" y="132"/>
                  <a:pt x="23" y="131"/>
                  <a:pt x="22" y="130"/>
                </a:cubicBezTo>
                <a:cubicBezTo>
                  <a:pt x="23" y="130"/>
                  <a:pt x="23" y="130"/>
                  <a:pt x="23" y="130"/>
                </a:cubicBezTo>
                <a:cubicBezTo>
                  <a:pt x="23" y="130"/>
                  <a:pt x="22" y="130"/>
                  <a:pt x="22" y="129"/>
                </a:cubicBezTo>
                <a:cubicBezTo>
                  <a:pt x="22" y="129"/>
                  <a:pt x="23" y="129"/>
                  <a:pt x="22" y="128"/>
                </a:cubicBezTo>
                <a:cubicBezTo>
                  <a:pt x="24" y="128"/>
                  <a:pt x="24" y="129"/>
                  <a:pt x="24" y="130"/>
                </a:cubicBezTo>
                <a:cubicBezTo>
                  <a:pt x="24" y="130"/>
                  <a:pt x="24" y="130"/>
                  <a:pt x="23" y="130"/>
                </a:cubicBezTo>
                <a:cubicBezTo>
                  <a:pt x="24" y="130"/>
                  <a:pt x="24" y="130"/>
                  <a:pt x="24" y="131"/>
                </a:cubicBezTo>
                <a:moveTo>
                  <a:pt x="17" y="115"/>
                </a:moveTo>
                <a:cubicBezTo>
                  <a:pt x="17" y="115"/>
                  <a:pt x="17" y="116"/>
                  <a:pt x="17" y="116"/>
                </a:cubicBezTo>
                <a:cubicBezTo>
                  <a:pt x="18" y="117"/>
                  <a:pt x="18" y="117"/>
                  <a:pt x="18" y="118"/>
                </a:cubicBezTo>
                <a:cubicBezTo>
                  <a:pt x="18" y="118"/>
                  <a:pt x="18" y="119"/>
                  <a:pt x="18" y="119"/>
                </a:cubicBezTo>
                <a:cubicBezTo>
                  <a:pt x="17" y="119"/>
                  <a:pt x="18" y="119"/>
                  <a:pt x="18" y="118"/>
                </a:cubicBezTo>
                <a:cubicBezTo>
                  <a:pt x="17" y="118"/>
                  <a:pt x="17" y="118"/>
                  <a:pt x="17" y="118"/>
                </a:cubicBezTo>
                <a:cubicBezTo>
                  <a:pt x="16" y="119"/>
                  <a:pt x="17" y="120"/>
                  <a:pt x="17" y="121"/>
                </a:cubicBezTo>
                <a:cubicBezTo>
                  <a:pt x="17" y="121"/>
                  <a:pt x="17" y="120"/>
                  <a:pt x="17" y="120"/>
                </a:cubicBezTo>
                <a:cubicBezTo>
                  <a:pt x="17" y="119"/>
                  <a:pt x="16" y="119"/>
                  <a:pt x="16" y="119"/>
                </a:cubicBezTo>
                <a:cubicBezTo>
                  <a:pt x="16" y="118"/>
                  <a:pt x="16" y="117"/>
                  <a:pt x="15" y="116"/>
                </a:cubicBezTo>
                <a:cubicBezTo>
                  <a:pt x="16" y="115"/>
                  <a:pt x="16" y="116"/>
                  <a:pt x="16" y="116"/>
                </a:cubicBezTo>
                <a:cubicBezTo>
                  <a:pt x="16" y="116"/>
                  <a:pt x="16" y="118"/>
                  <a:pt x="16" y="119"/>
                </a:cubicBezTo>
                <a:cubicBezTo>
                  <a:pt x="17" y="118"/>
                  <a:pt x="17" y="118"/>
                  <a:pt x="17" y="117"/>
                </a:cubicBezTo>
                <a:cubicBezTo>
                  <a:pt x="17" y="117"/>
                  <a:pt x="16" y="117"/>
                  <a:pt x="17" y="118"/>
                </a:cubicBezTo>
                <a:cubicBezTo>
                  <a:pt x="16" y="117"/>
                  <a:pt x="17" y="116"/>
                  <a:pt x="17" y="115"/>
                </a:cubicBezTo>
                <a:moveTo>
                  <a:pt x="26" y="134"/>
                </a:moveTo>
                <a:cubicBezTo>
                  <a:pt x="27" y="135"/>
                  <a:pt x="26" y="135"/>
                  <a:pt x="27" y="136"/>
                </a:cubicBezTo>
                <a:cubicBezTo>
                  <a:pt x="27" y="135"/>
                  <a:pt x="27" y="136"/>
                  <a:pt x="28" y="136"/>
                </a:cubicBezTo>
                <a:cubicBezTo>
                  <a:pt x="27" y="136"/>
                  <a:pt x="28" y="137"/>
                  <a:pt x="27" y="137"/>
                </a:cubicBezTo>
                <a:cubicBezTo>
                  <a:pt x="27" y="137"/>
                  <a:pt x="26" y="137"/>
                  <a:pt x="27" y="138"/>
                </a:cubicBezTo>
                <a:cubicBezTo>
                  <a:pt x="26" y="138"/>
                  <a:pt x="26" y="137"/>
                  <a:pt x="26" y="137"/>
                </a:cubicBezTo>
                <a:cubicBezTo>
                  <a:pt x="26" y="137"/>
                  <a:pt x="27" y="137"/>
                  <a:pt x="27" y="137"/>
                </a:cubicBezTo>
                <a:cubicBezTo>
                  <a:pt x="27" y="137"/>
                  <a:pt x="27" y="137"/>
                  <a:pt x="27" y="137"/>
                </a:cubicBezTo>
                <a:cubicBezTo>
                  <a:pt x="27" y="136"/>
                  <a:pt x="26" y="136"/>
                  <a:pt x="26" y="136"/>
                </a:cubicBezTo>
                <a:cubicBezTo>
                  <a:pt x="26" y="136"/>
                  <a:pt x="25" y="137"/>
                  <a:pt x="25" y="136"/>
                </a:cubicBezTo>
                <a:cubicBezTo>
                  <a:pt x="25" y="135"/>
                  <a:pt x="27" y="136"/>
                  <a:pt x="26" y="134"/>
                </a:cubicBezTo>
                <a:moveTo>
                  <a:pt x="18" y="109"/>
                </a:moveTo>
                <a:cubicBezTo>
                  <a:pt x="18" y="108"/>
                  <a:pt x="18" y="108"/>
                  <a:pt x="18" y="108"/>
                </a:cubicBezTo>
                <a:cubicBezTo>
                  <a:pt x="19" y="107"/>
                  <a:pt x="18" y="109"/>
                  <a:pt x="18" y="109"/>
                </a:cubicBezTo>
                <a:moveTo>
                  <a:pt x="75" y="17"/>
                </a:moveTo>
                <a:cubicBezTo>
                  <a:pt x="76" y="17"/>
                  <a:pt x="77" y="18"/>
                  <a:pt x="78" y="18"/>
                </a:cubicBezTo>
                <a:cubicBezTo>
                  <a:pt x="77" y="18"/>
                  <a:pt x="76" y="17"/>
                  <a:pt x="75" y="17"/>
                </a:cubicBezTo>
                <a:moveTo>
                  <a:pt x="18" y="109"/>
                </a:moveTo>
                <a:cubicBezTo>
                  <a:pt x="18" y="109"/>
                  <a:pt x="18" y="110"/>
                  <a:pt x="19" y="110"/>
                </a:cubicBezTo>
                <a:cubicBezTo>
                  <a:pt x="19" y="110"/>
                  <a:pt x="19" y="111"/>
                  <a:pt x="18" y="111"/>
                </a:cubicBezTo>
                <a:cubicBezTo>
                  <a:pt x="19" y="111"/>
                  <a:pt x="18" y="110"/>
                  <a:pt x="18" y="110"/>
                </a:cubicBezTo>
                <a:cubicBezTo>
                  <a:pt x="18" y="110"/>
                  <a:pt x="18" y="110"/>
                  <a:pt x="18" y="110"/>
                </a:cubicBezTo>
                <a:cubicBezTo>
                  <a:pt x="17" y="110"/>
                  <a:pt x="17" y="109"/>
                  <a:pt x="18" y="109"/>
                </a:cubicBezTo>
                <a:moveTo>
                  <a:pt x="74" y="27"/>
                </a:moveTo>
                <a:cubicBezTo>
                  <a:pt x="74" y="28"/>
                  <a:pt x="73" y="28"/>
                  <a:pt x="73" y="27"/>
                </a:cubicBezTo>
                <a:cubicBezTo>
                  <a:pt x="73" y="28"/>
                  <a:pt x="73" y="28"/>
                  <a:pt x="73" y="28"/>
                </a:cubicBezTo>
                <a:cubicBezTo>
                  <a:pt x="72" y="28"/>
                  <a:pt x="71" y="27"/>
                  <a:pt x="70" y="27"/>
                </a:cubicBezTo>
                <a:cubicBezTo>
                  <a:pt x="70" y="27"/>
                  <a:pt x="69" y="27"/>
                  <a:pt x="69" y="27"/>
                </a:cubicBezTo>
                <a:cubicBezTo>
                  <a:pt x="68" y="27"/>
                  <a:pt x="67" y="27"/>
                  <a:pt x="67" y="26"/>
                </a:cubicBezTo>
                <a:cubicBezTo>
                  <a:pt x="67" y="26"/>
                  <a:pt x="67" y="26"/>
                  <a:pt x="66" y="26"/>
                </a:cubicBezTo>
                <a:cubicBezTo>
                  <a:pt x="66" y="26"/>
                  <a:pt x="66" y="26"/>
                  <a:pt x="65" y="26"/>
                </a:cubicBezTo>
                <a:cubicBezTo>
                  <a:pt x="65" y="26"/>
                  <a:pt x="64" y="26"/>
                  <a:pt x="64" y="26"/>
                </a:cubicBezTo>
                <a:cubicBezTo>
                  <a:pt x="63" y="25"/>
                  <a:pt x="63" y="25"/>
                  <a:pt x="63" y="25"/>
                </a:cubicBezTo>
                <a:cubicBezTo>
                  <a:pt x="63" y="25"/>
                  <a:pt x="63" y="25"/>
                  <a:pt x="63" y="25"/>
                </a:cubicBezTo>
                <a:cubicBezTo>
                  <a:pt x="62" y="25"/>
                  <a:pt x="62" y="25"/>
                  <a:pt x="61" y="25"/>
                </a:cubicBezTo>
                <a:cubicBezTo>
                  <a:pt x="61" y="25"/>
                  <a:pt x="61" y="25"/>
                  <a:pt x="61" y="25"/>
                </a:cubicBezTo>
                <a:cubicBezTo>
                  <a:pt x="60" y="25"/>
                  <a:pt x="60" y="25"/>
                  <a:pt x="60" y="25"/>
                </a:cubicBezTo>
                <a:cubicBezTo>
                  <a:pt x="60" y="25"/>
                  <a:pt x="59" y="25"/>
                  <a:pt x="59" y="25"/>
                </a:cubicBezTo>
                <a:cubicBezTo>
                  <a:pt x="58" y="25"/>
                  <a:pt x="57" y="25"/>
                  <a:pt x="56" y="25"/>
                </a:cubicBezTo>
                <a:cubicBezTo>
                  <a:pt x="56" y="25"/>
                  <a:pt x="56" y="25"/>
                  <a:pt x="56" y="24"/>
                </a:cubicBezTo>
                <a:cubicBezTo>
                  <a:pt x="55" y="25"/>
                  <a:pt x="56" y="25"/>
                  <a:pt x="56" y="25"/>
                </a:cubicBezTo>
                <a:cubicBezTo>
                  <a:pt x="55" y="26"/>
                  <a:pt x="54" y="25"/>
                  <a:pt x="54" y="26"/>
                </a:cubicBezTo>
                <a:cubicBezTo>
                  <a:pt x="53" y="27"/>
                  <a:pt x="53" y="26"/>
                  <a:pt x="53" y="26"/>
                </a:cubicBezTo>
                <a:cubicBezTo>
                  <a:pt x="53" y="26"/>
                  <a:pt x="53" y="27"/>
                  <a:pt x="52" y="26"/>
                </a:cubicBezTo>
                <a:cubicBezTo>
                  <a:pt x="53" y="27"/>
                  <a:pt x="52" y="27"/>
                  <a:pt x="52" y="27"/>
                </a:cubicBezTo>
                <a:cubicBezTo>
                  <a:pt x="52" y="27"/>
                  <a:pt x="52" y="28"/>
                  <a:pt x="52" y="28"/>
                </a:cubicBezTo>
                <a:cubicBezTo>
                  <a:pt x="53" y="28"/>
                  <a:pt x="52" y="27"/>
                  <a:pt x="52" y="27"/>
                </a:cubicBezTo>
                <a:cubicBezTo>
                  <a:pt x="53" y="27"/>
                  <a:pt x="53" y="27"/>
                  <a:pt x="53" y="27"/>
                </a:cubicBezTo>
                <a:cubicBezTo>
                  <a:pt x="54" y="27"/>
                  <a:pt x="54" y="27"/>
                  <a:pt x="54" y="27"/>
                </a:cubicBezTo>
                <a:cubicBezTo>
                  <a:pt x="54" y="27"/>
                  <a:pt x="53" y="26"/>
                  <a:pt x="54" y="26"/>
                </a:cubicBezTo>
                <a:cubicBezTo>
                  <a:pt x="54" y="27"/>
                  <a:pt x="54" y="27"/>
                  <a:pt x="54" y="27"/>
                </a:cubicBezTo>
                <a:cubicBezTo>
                  <a:pt x="55" y="27"/>
                  <a:pt x="55" y="26"/>
                  <a:pt x="55" y="27"/>
                </a:cubicBezTo>
                <a:cubicBezTo>
                  <a:pt x="55" y="26"/>
                  <a:pt x="56" y="26"/>
                  <a:pt x="57" y="26"/>
                </a:cubicBezTo>
                <a:cubicBezTo>
                  <a:pt x="56" y="26"/>
                  <a:pt x="56" y="26"/>
                  <a:pt x="56" y="26"/>
                </a:cubicBezTo>
                <a:cubicBezTo>
                  <a:pt x="56" y="27"/>
                  <a:pt x="56" y="27"/>
                  <a:pt x="56" y="27"/>
                </a:cubicBezTo>
                <a:cubicBezTo>
                  <a:pt x="57" y="27"/>
                  <a:pt x="56" y="27"/>
                  <a:pt x="56" y="27"/>
                </a:cubicBezTo>
                <a:cubicBezTo>
                  <a:pt x="56" y="26"/>
                  <a:pt x="56" y="27"/>
                  <a:pt x="57" y="26"/>
                </a:cubicBezTo>
                <a:cubicBezTo>
                  <a:pt x="57" y="26"/>
                  <a:pt x="57" y="25"/>
                  <a:pt x="57" y="26"/>
                </a:cubicBezTo>
                <a:cubicBezTo>
                  <a:pt x="57" y="27"/>
                  <a:pt x="57" y="26"/>
                  <a:pt x="57" y="26"/>
                </a:cubicBezTo>
                <a:cubicBezTo>
                  <a:pt x="57" y="27"/>
                  <a:pt x="57" y="27"/>
                  <a:pt x="57" y="27"/>
                </a:cubicBezTo>
                <a:cubicBezTo>
                  <a:pt x="57" y="28"/>
                  <a:pt x="57" y="27"/>
                  <a:pt x="58" y="28"/>
                </a:cubicBezTo>
                <a:cubicBezTo>
                  <a:pt x="58" y="27"/>
                  <a:pt x="57" y="27"/>
                  <a:pt x="57" y="27"/>
                </a:cubicBezTo>
                <a:cubicBezTo>
                  <a:pt x="57" y="26"/>
                  <a:pt x="58" y="26"/>
                  <a:pt x="58" y="26"/>
                </a:cubicBezTo>
                <a:cubicBezTo>
                  <a:pt x="58" y="26"/>
                  <a:pt x="58" y="26"/>
                  <a:pt x="58" y="27"/>
                </a:cubicBezTo>
                <a:cubicBezTo>
                  <a:pt x="58" y="27"/>
                  <a:pt x="58" y="28"/>
                  <a:pt x="59" y="28"/>
                </a:cubicBezTo>
                <a:cubicBezTo>
                  <a:pt x="59" y="28"/>
                  <a:pt x="58" y="29"/>
                  <a:pt x="58" y="28"/>
                </a:cubicBezTo>
                <a:cubicBezTo>
                  <a:pt x="58" y="28"/>
                  <a:pt x="58" y="29"/>
                  <a:pt x="58" y="29"/>
                </a:cubicBezTo>
                <a:cubicBezTo>
                  <a:pt x="58" y="30"/>
                  <a:pt x="58" y="29"/>
                  <a:pt x="57" y="29"/>
                </a:cubicBezTo>
                <a:cubicBezTo>
                  <a:pt x="57" y="29"/>
                  <a:pt x="57" y="29"/>
                  <a:pt x="57" y="29"/>
                </a:cubicBezTo>
                <a:cubicBezTo>
                  <a:pt x="57" y="29"/>
                  <a:pt x="56" y="29"/>
                  <a:pt x="56" y="29"/>
                </a:cubicBezTo>
                <a:cubicBezTo>
                  <a:pt x="56" y="29"/>
                  <a:pt x="55" y="29"/>
                  <a:pt x="55" y="29"/>
                </a:cubicBezTo>
                <a:cubicBezTo>
                  <a:pt x="55" y="29"/>
                  <a:pt x="55" y="29"/>
                  <a:pt x="55" y="29"/>
                </a:cubicBezTo>
                <a:cubicBezTo>
                  <a:pt x="54" y="29"/>
                  <a:pt x="54" y="29"/>
                  <a:pt x="54" y="29"/>
                </a:cubicBezTo>
                <a:cubicBezTo>
                  <a:pt x="54" y="30"/>
                  <a:pt x="54" y="30"/>
                  <a:pt x="53" y="30"/>
                </a:cubicBezTo>
                <a:cubicBezTo>
                  <a:pt x="53" y="30"/>
                  <a:pt x="52" y="30"/>
                  <a:pt x="52" y="30"/>
                </a:cubicBezTo>
                <a:cubicBezTo>
                  <a:pt x="52" y="30"/>
                  <a:pt x="51" y="30"/>
                  <a:pt x="51" y="30"/>
                </a:cubicBezTo>
                <a:cubicBezTo>
                  <a:pt x="49" y="31"/>
                  <a:pt x="47" y="32"/>
                  <a:pt x="44" y="33"/>
                </a:cubicBezTo>
                <a:cubicBezTo>
                  <a:pt x="44" y="33"/>
                  <a:pt x="44" y="33"/>
                  <a:pt x="44" y="33"/>
                </a:cubicBezTo>
                <a:cubicBezTo>
                  <a:pt x="43" y="33"/>
                  <a:pt x="43" y="34"/>
                  <a:pt x="42" y="34"/>
                </a:cubicBezTo>
                <a:cubicBezTo>
                  <a:pt x="42" y="35"/>
                  <a:pt x="41" y="34"/>
                  <a:pt x="41" y="35"/>
                </a:cubicBezTo>
                <a:cubicBezTo>
                  <a:pt x="41" y="36"/>
                  <a:pt x="41" y="35"/>
                  <a:pt x="40" y="35"/>
                </a:cubicBezTo>
                <a:cubicBezTo>
                  <a:pt x="40" y="36"/>
                  <a:pt x="39" y="37"/>
                  <a:pt x="39" y="38"/>
                </a:cubicBezTo>
                <a:cubicBezTo>
                  <a:pt x="38" y="38"/>
                  <a:pt x="38" y="37"/>
                  <a:pt x="38" y="37"/>
                </a:cubicBezTo>
                <a:cubicBezTo>
                  <a:pt x="37" y="37"/>
                  <a:pt x="38" y="38"/>
                  <a:pt x="38" y="38"/>
                </a:cubicBezTo>
                <a:cubicBezTo>
                  <a:pt x="37" y="39"/>
                  <a:pt x="37" y="40"/>
                  <a:pt x="36" y="39"/>
                </a:cubicBezTo>
                <a:cubicBezTo>
                  <a:pt x="36" y="40"/>
                  <a:pt x="36" y="40"/>
                  <a:pt x="35" y="41"/>
                </a:cubicBezTo>
                <a:cubicBezTo>
                  <a:pt x="35" y="41"/>
                  <a:pt x="34" y="41"/>
                  <a:pt x="35" y="42"/>
                </a:cubicBezTo>
                <a:cubicBezTo>
                  <a:pt x="34" y="42"/>
                  <a:pt x="34" y="42"/>
                  <a:pt x="34" y="42"/>
                </a:cubicBezTo>
                <a:cubicBezTo>
                  <a:pt x="34" y="42"/>
                  <a:pt x="34" y="43"/>
                  <a:pt x="34" y="43"/>
                </a:cubicBezTo>
                <a:cubicBezTo>
                  <a:pt x="33" y="43"/>
                  <a:pt x="33" y="44"/>
                  <a:pt x="33" y="44"/>
                </a:cubicBezTo>
                <a:cubicBezTo>
                  <a:pt x="32" y="45"/>
                  <a:pt x="32" y="45"/>
                  <a:pt x="31" y="46"/>
                </a:cubicBezTo>
                <a:cubicBezTo>
                  <a:pt x="31" y="46"/>
                  <a:pt x="31" y="46"/>
                  <a:pt x="31" y="47"/>
                </a:cubicBezTo>
                <a:cubicBezTo>
                  <a:pt x="31" y="47"/>
                  <a:pt x="31" y="47"/>
                  <a:pt x="31" y="47"/>
                </a:cubicBezTo>
                <a:cubicBezTo>
                  <a:pt x="30" y="48"/>
                  <a:pt x="30" y="48"/>
                  <a:pt x="29" y="49"/>
                </a:cubicBezTo>
                <a:cubicBezTo>
                  <a:pt x="29" y="49"/>
                  <a:pt x="30" y="49"/>
                  <a:pt x="30" y="49"/>
                </a:cubicBezTo>
                <a:cubicBezTo>
                  <a:pt x="29" y="50"/>
                  <a:pt x="29" y="50"/>
                  <a:pt x="29" y="51"/>
                </a:cubicBezTo>
                <a:cubicBezTo>
                  <a:pt x="28" y="51"/>
                  <a:pt x="29" y="51"/>
                  <a:pt x="29" y="51"/>
                </a:cubicBezTo>
                <a:cubicBezTo>
                  <a:pt x="28" y="52"/>
                  <a:pt x="28" y="52"/>
                  <a:pt x="27" y="53"/>
                </a:cubicBezTo>
                <a:cubicBezTo>
                  <a:pt x="27" y="54"/>
                  <a:pt x="27" y="55"/>
                  <a:pt x="27" y="55"/>
                </a:cubicBezTo>
                <a:cubicBezTo>
                  <a:pt x="27" y="55"/>
                  <a:pt x="27" y="56"/>
                  <a:pt x="27" y="56"/>
                </a:cubicBezTo>
                <a:cubicBezTo>
                  <a:pt x="27" y="57"/>
                  <a:pt x="26" y="58"/>
                  <a:pt x="26" y="58"/>
                </a:cubicBezTo>
                <a:cubicBezTo>
                  <a:pt x="26" y="59"/>
                  <a:pt x="26" y="60"/>
                  <a:pt x="25" y="60"/>
                </a:cubicBezTo>
                <a:cubicBezTo>
                  <a:pt x="25" y="62"/>
                  <a:pt x="25" y="63"/>
                  <a:pt x="24" y="64"/>
                </a:cubicBezTo>
                <a:cubicBezTo>
                  <a:pt x="24" y="64"/>
                  <a:pt x="24" y="64"/>
                  <a:pt x="24" y="64"/>
                </a:cubicBezTo>
                <a:cubicBezTo>
                  <a:pt x="24" y="65"/>
                  <a:pt x="24" y="65"/>
                  <a:pt x="24" y="65"/>
                </a:cubicBezTo>
                <a:cubicBezTo>
                  <a:pt x="24" y="65"/>
                  <a:pt x="24" y="66"/>
                  <a:pt x="24" y="67"/>
                </a:cubicBezTo>
                <a:cubicBezTo>
                  <a:pt x="24" y="68"/>
                  <a:pt x="23" y="69"/>
                  <a:pt x="23" y="70"/>
                </a:cubicBezTo>
                <a:cubicBezTo>
                  <a:pt x="23" y="70"/>
                  <a:pt x="23" y="71"/>
                  <a:pt x="23" y="71"/>
                </a:cubicBezTo>
                <a:cubicBezTo>
                  <a:pt x="23" y="71"/>
                  <a:pt x="22" y="71"/>
                  <a:pt x="22" y="72"/>
                </a:cubicBezTo>
                <a:cubicBezTo>
                  <a:pt x="22" y="72"/>
                  <a:pt x="23" y="72"/>
                  <a:pt x="23" y="73"/>
                </a:cubicBezTo>
                <a:cubicBezTo>
                  <a:pt x="23" y="73"/>
                  <a:pt x="22" y="73"/>
                  <a:pt x="22" y="73"/>
                </a:cubicBezTo>
                <a:cubicBezTo>
                  <a:pt x="22" y="74"/>
                  <a:pt x="22" y="74"/>
                  <a:pt x="22" y="74"/>
                </a:cubicBezTo>
                <a:cubicBezTo>
                  <a:pt x="22" y="75"/>
                  <a:pt x="22" y="76"/>
                  <a:pt x="22" y="76"/>
                </a:cubicBezTo>
                <a:cubicBezTo>
                  <a:pt x="22" y="77"/>
                  <a:pt x="21" y="78"/>
                  <a:pt x="21" y="79"/>
                </a:cubicBezTo>
                <a:cubicBezTo>
                  <a:pt x="21" y="79"/>
                  <a:pt x="21" y="79"/>
                  <a:pt x="21" y="79"/>
                </a:cubicBezTo>
                <a:cubicBezTo>
                  <a:pt x="21" y="80"/>
                  <a:pt x="22" y="81"/>
                  <a:pt x="21" y="82"/>
                </a:cubicBezTo>
                <a:cubicBezTo>
                  <a:pt x="21" y="83"/>
                  <a:pt x="21" y="84"/>
                  <a:pt x="21" y="86"/>
                </a:cubicBezTo>
                <a:cubicBezTo>
                  <a:pt x="20" y="86"/>
                  <a:pt x="20" y="85"/>
                  <a:pt x="20" y="85"/>
                </a:cubicBezTo>
                <a:cubicBezTo>
                  <a:pt x="20" y="86"/>
                  <a:pt x="20" y="86"/>
                  <a:pt x="20" y="86"/>
                </a:cubicBezTo>
                <a:cubicBezTo>
                  <a:pt x="20" y="86"/>
                  <a:pt x="20" y="87"/>
                  <a:pt x="20" y="88"/>
                </a:cubicBezTo>
                <a:cubicBezTo>
                  <a:pt x="20" y="89"/>
                  <a:pt x="21" y="88"/>
                  <a:pt x="21" y="89"/>
                </a:cubicBezTo>
                <a:cubicBezTo>
                  <a:pt x="21" y="91"/>
                  <a:pt x="20" y="93"/>
                  <a:pt x="20" y="95"/>
                </a:cubicBezTo>
                <a:cubicBezTo>
                  <a:pt x="20" y="95"/>
                  <a:pt x="21" y="95"/>
                  <a:pt x="21" y="96"/>
                </a:cubicBezTo>
                <a:cubicBezTo>
                  <a:pt x="21" y="97"/>
                  <a:pt x="20" y="99"/>
                  <a:pt x="20" y="100"/>
                </a:cubicBezTo>
                <a:cubicBezTo>
                  <a:pt x="20" y="100"/>
                  <a:pt x="21" y="101"/>
                  <a:pt x="20" y="101"/>
                </a:cubicBezTo>
                <a:cubicBezTo>
                  <a:pt x="20" y="102"/>
                  <a:pt x="20" y="102"/>
                  <a:pt x="20" y="102"/>
                </a:cubicBezTo>
                <a:cubicBezTo>
                  <a:pt x="20" y="103"/>
                  <a:pt x="20" y="103"/>
                  <a:pt x="20" y="103"/>
                </a:cubicBezTo>
                <a:cubicBezTo>
                  <a:pt x="20" y="105"/>
                  <a:pt x="20" y="106"/>
                  <a:pt x="20" y="108"/>
                </a:cubicBezTo>
                <a:cubicBezTo>
                  <a:pt x="20" y="108"/>
                  <a:pt x="20" y="107"/>
                  <a:pt x="20" y="107"/>
                </a:cubicBezTo>
                <a:cubicBezTo>
                  <a:pt x="20" y="106"/>
                  <a:pt x="19" y="105"/>
                  <a:pt x="20" y="105"/>
                </a:cubicBezTo>
                <a:cubicBezTo>
                  <a:pt x="20" y="105"/>
                  <a:pt x="19" y="105"/>
                  <a:pt x="19" y="104"/>
                </a:cubicBezTo>
                <a:cubicBezTo>
                  <a:pt x="20" y="104"/>
                  <a:pt x="20" y="104"/>
                  <a:pt x="20" y="104"/>
                </a:cubicBezTo>
                <a:cubicBezTo>
                  <a:pt x="19" y="104"/>
                  <a:pt x="19" y="103"/>
                  <a:pt x="20" y="102"/>
                </a:cubicBezTo>
                <a:cubicBezTo>
                  <a:pt x="19" y="102"/>
                  <a:pt x="19" y="103"/>
                  <a:pt x="19" y="103"/>
                </a:cubicBezTo>
                <a:cubicBezTo>
                  <a:pt x="18" y="102"/>
                  <a:pt x="18" y="101"/>
                  <a:pt x="18" y="100"/>
                </a:cubicBezTo>
                <a:cubicBezTo>
                  <a:pt x="18" y="100"/>
                  <a:pt x="18" y="101"/>
                  <a:pt x="17" y="101"/>
                </a:cubicBezTo>
                <a:cubicBezTo>
                  <a:pt x="18" y="99"/>
                  <a:pt x="16" y="98"/>
                  <a:pt x="17" y="97"/>
                </a:cubicBezTo>
                <a:cubicBezTo>
                  <a:pt x="17" y="96"/>
                  <a:pt x="17" y="96"/>
                  <a:pt x="17" y="97"/>
                </a:cubicBezTo>
                <a:cubicBezTo>
                  <a:pt x="17" y="96"/>
                  <a:pt x="17" y="96"/>
                  <a:pt x="17" y="96"/>
                </a:cubicBezTo>
                <a:cubicBezTo>
                  <a:pt x="17" y="95"/>
                  <a:pt x="17" y="96"/>
                  <a:pt x="18" y="96"/>
                </a:cubicBezTo>
                <a:cubicBezTo>
                  <a:pt x="17" y="95"/>
                  <a:pt x="17" y="94"/>
                  <a:pt x="17" y="92"/>
                </a:cubicBezTo>
                <a:cubicBezTo>
                  <a:pt x="17" y="92"/>
                  <a:pt x="17" y="92"/>
                  <a:pt x="17" y="92"/>
                </a:cubicBezTo>
                <a:cubicBezTo>
                  <a:pt x="17" y="92"/>
                  <a:pt x="17" y="90"/>
                  <a:pt x="18" y="89"/>
                </a:cubicBezTo>
                <a:cubicBezTo>
                  <a:pt x="18" y="88"/>
                  <a:pt x="17" y="88"/>
                  <a:pt x="17" y="87"/>
                </a:cubicBezTo>
                <a:cubicBezTo>
                  <a:pt x="17" y="87"/>
                  <a:pt x="17" y="87"/>
                  <a:pt x="18" y="86"/>
                </a:cubicBezTo>
                <a:cubicBezTo>
                  <a:pt x="18" y="86"/>
                  <a:pt x="17" y="86"/>
                  <a:pt x="17" y="86"/>
                </a:cubicBezTo>
                <a:cubicBezTo>
                  <a:pt x="17" y="85"/>
                  <a:pt x="18" y="84"/>
                  <a:pt x="17" y="84"/>
                </a:cubicBezTo>
                <a:cubicBezTo>
                  <a:pt x="17" y="84"/>
                  <a:pt x="17" y="85"/>
                  <a:pt x="17" y="86"/>
                </a:cubicBezTo>
                <a:cubicBezTo>
                  <a:pt x="16" y="86"/>
                  <a:pt x="16" y="86"/>
                  <a:pt x="16" y="86"/>
                </a:cubicBezTo>
                <a:cubicBezTo>
                  <a:pt x="16" y="87"/>
                  <a:pt x="16" y="87"/>
                  <a:pt x="16" y="87"/>
                </a:cubicBezTo>
                <a:cubicBezTo>
                  <a:pt x="16" y="87"/>
                  <a:pt x="16" y="86"/>
                  <a:pt x="17" y="87"/>
                </a:cubicBezTo>
                <a:cubicBezTo>
                  <a:pt x="16" y="89"/>
                  <a:pt x="16" y="91"/>
                  <a:pt x="16" y="93"/>
                </a:cubicBezTo>
                <a:cubicBezTo>
                  <a:pt x="16" y="95"/>
                  <a:pt x="16" y="97"/>
                  <a:pt x="16" y="99"/>
                </a:cubicBezTo>
                <a:cubicBezTo>
                  <a:pt x="16" y="99"/>
                  <a:pt x="16" y="99"/>
                  <a:pt x="15" y="99"/>
                </a:cubicBezTo>
                <a:cubicBezTo>
                  <a:pt x="15" y="101"/>
                  <a:pt x="15" y="102"/>
                  <a:pt x="15" y="103"/>
                </a:cubicBezTo>
                <a:cubicBezTo>
                  <a:pt x="15" y="103"/>
                  <a:pt x="16" y="103"/>
                  <a:pt x="16" y="103"/>
                </a:cubicBezTo>
                <a:cubicBezTo>
                  <a:pt x="16" y="104"/>
                  <a:pt x="16" y="105"/>
                  <a:pt x="15" y="104"/>
                </a:cubicBezTo>
                <a:cubicBezTo>
                  <a:pt x="15" y="105"/>
                  <a:pt x="15" y="105"/>
                  <a:pt x="16" y="105"/>
                </a:cubicBezTo>
                <a:cubicBezTo>
                  <a:pt x="15" y="105"/>
                  <a:pt x="15" y="105"/>
                  <a:pt x="15" y="105"/>
                </a:cubicBezTo>
                <a:cubicBezTo>
                  <a:pt x="15" y="105"/>
                  <a:pt x="14" y="105"/>
                  <a:pt x="14" y="104"/>
                </a:cubicBezTo>
                <a:cubicBezTo>
                  <a:pt x="14" y="103"/>
                  <a:pt x="14" y="103"/>
                  <a:pt x="14" y="102"/>
                </a:cubicBezTo>
                <a:cubicBezTo>
                  <a:pt x="15" y="102"/>
                  <a:pt x="14" y="103"/>
                  <a:pt x="15" y="103"/>
                </a:cubicBezTo>
                <a:cubicBezTo>
                  <a:pt x="15" y="102"/>
                  <a:pt x="15" y="101"/>
                  <a:pt x="14" y="102"/>
                </a:cubicBezTo>
                <a:cubicBezTo>
                  <a:pt x="14" y="101"/>
                  <a:pt x="14" y="101"/>
                  <a:pt x="14" y="100"/>
                </a:cubicBezTo>
                <a:cubicBezTo>
                  <a:pt x="15" y="100"/>
                  <a:pt x="14" y="100"/>
                  <a:pt x="14" y="101"/>
                </a:cubicBezTo>
                <a:cubicBezTo>
                  <a:pt x="15" y="100"/>
                  <a:pt x="15" y="99"/>
                  <a:pt x="14" y="99"/>
                </a:cubicBezTo>
                <a:cubicBezTo>
                  <a:pt x="14" y="98"/>
                  <a:pt x="14" y="97"/>
                  <a:pt x="14" y="96"/>
                </a:cubicBezTo>
                <a:cubicBezTo>
                  <a:pt x="14" y="95"/>
                  <a:pt x="15" y="95"/>
                  <a:pt x="15" y="94"/>
                </a:cubicBezTo>
                <a:cubicBezTo>
                  <a:pt x="15" y="94"/>
                  <a:pt x="14" y="94"/>
                  <a:pt x="14" y="94"/>
                </a:cubicBezTo>
                <a:cubicBezTo>
                  <a:pt x="15" y="93"/>
                  <a:pt x="15" y="92"/>
                  <a:pt x="15" y="90"/>
                </a:cubicBezTo>
                <a:cubicBezTo>
                  <a:pt x="15" y="89"/>
                  <a:pt x="15" y="88"/>
                  <a:pt x="15" y="87"/>
                </a:cubicBezTo>
                <a:cubicBezTo>
                  <a:pt x="16" y="87"/>
                  <a:pt x="15" y="88"/>
                  <a:pt x="15" y="89"/>
                </a:cubicBezTo>
                <a:cubicBezTo>
                  <a:pt x="16" y="88"/>
                  <a:pt x="15" y="87"/>
                  <a:pt x="15" y="87"/>
                </a:cubicBezTo>
                <a:cubicBezTo>
                  <a:pt x="16" y="84"/>
                  <a:pt x="16" y="82"/>
                  <a:pt x="16" y="79"/>
                </a:cubicBezTo>
                <a:cubicBezTo>
                  <a:pt x="17" y="79"/>
                  <a:pt x="16" y="79"/>
                  <a:pt x="17" y="79"/>
                </a:cubicBezTo>
                <a:cubicBezTo>
                  <a:pt x="17" y="78"/>
                  <a:pt x="17" y="79"/>
                  <a:pt x="17" y="78"/>
                </a:cubicBezTo>
                <a:cubicBezTo>
                  <a:pt x="17" y="77"/>
                  <a:pt x="17" y="76"/>
                  <a:pt x="17" y="76"/>
                </a:cubicBezTo>
                <a:cubicBezTo>
                  <a:pt x="17" y="75"/>
                  <a:pt x="18" y="74"/>
                  <a:pt x="18" y="73"/>
                </a:cubicBezTo>
                <a:cubicBezTo>
                  <a:pt x="18" y="72"/>
                  <a:pt x="18" y="71"/>
                  <a:pt x="18" y="71"/>
                </a:cubicBezTo>
                <a:cubicBezTo>
                  <a:pt x="18" y="70"/>
                  <a:pt x="19" y="69"/>
                  <a:pt x="19" y="69"/>
                </a:cubicBezTo>
                <a:cubicBezTo>
                  <a:pt x="19" y="69"/>
                  <a:pt x="19" y="68"/>
                  <a:pt x="19" y="68"/>
                </a:cubicBezTo>
                <a:cubicBezTo>
                  <a:pt x="19" y="67"/>
                  <a:pt x="19" y="67"/>
                  <a:pt x="19" y="67"/>
                </a:cubicBezTo>
                <a:cubicBezTo>
                  <a:pt x="19" y="67"/>
                  <a:pt x="20" y="65"/>
                  <a:pt x="20" y="64"/>
                </a:cubicBezTo>
                <a:cubicBezTo>
                  <a:pt x="20" y="64"/>
                  <a:pt x="19" y="64"/>
                  <a:pt x="19" y="64"/>
                </a:cubicBezTo>
                <a:cubicBezTo>
                  <a:pt x="20" y="63"/>
                  <a:pt x="20" y="63"/>
                  <a:pt x="20" y="62"/>
                </a:cubicBezTo>
                <a:cubicBezTo>
                  <a:pt x="20" y="62"/>
                  <a:pt x="21" y="62"/>
                  <a:pt x="20" y="61"/>
                </a:cubicBezTo>
                <a:cubicBezTo>
                  <a:pt x="20" y="61"/>
                  <a:pt x="21" y="61"/>
                  <a:pt x="21" y="60"/>
                </a:cubicBezTo>
                <a:cubicBezTo>
                  <a:pt x="21" y="60"/>
                  <a:pt x="21" y="60"/>
                  <a:pt x="21" y="60"/>
                </a:cubicBezTo>
                <a:cubicBezTo>
                  <a:pt x="20" y="60"/>
                  <a:pt x="21" y="60"/>
                  <a:pt x="21" y="59"/>
                </a:cubicBezTo>
                <a:cubicBezTo>
                  <a:pt x="22" y="57"/>
                  <a:pt x="23" y="54"/>
                  <a:pt x="24" y="51"/>
                </a:cubicBezTo>
                <a:cubicBezTo>
                  <a:pt x="25" y="50"/>
                  <a:pt x="25" y="49"/>
                  <a:pt x="26" y="47"/>
                </a:cubicBezTo>
                <a:cubicBezTo>
                  <a:pt x="26" y="47"/>
                  <a:pt x="26" y="47"/>
                  <a:pt x="26" y="47"/>
                </a:cubicBezTo>
                <a:cubicBezTo>
                  <a:pt x="27" y="46"/>
                  <a:pt x="27" y="45"/>
                  <a:pt x="28" y="45"/>
                </a:cubicBezTo>
                <a:cubicBezTo>
                  <a:pt x="27" y="44"/>
                  <a:pt x="28" y="43"/>
                  <a:pt x="29" y="42"/>
                </a:cubicBezTo>
                <a:cubicBezTo>
                  <a:pt x="29" y="42"/>
                  <a:pt x="29" y="43"/>
                  <a:pt x="28" y="43"/>
                </a:cubicBezTo>
                <a:cubicBezTo>
                  <a:pt x="29" y="43"/>
                  <a:pt x="29" y="42"/>
                  <a:pt x="29" y="42"/>
                </a:cubicBezTo>
                <a:cubicBezTo>
                  <a:pt x="29" y="42"/>
                  <a:pt x="30" y="42"/>
                  <a:pt x="30" y="41"/>
                </a:cubicBezTo>
                <a:cubicBezTo>
                  <a:pt x="30" y="41"/>
                  <a:pt x="30" y="41"/>
                  <a:pt x="29" y="41"/>
                </a:cubicBezTo>
                <a:cubicBezTo>
                  <a:pt x="29" y="41"/>
                  <a:pt x="30" y="40"/>
                  <a:pt x="30" y="40"/>
                </a:cubicBezTo>
                <a:cubicBezTo>
                  <a:pt x="31" y="39"/>
                  <a:pt x="31" y="39"/>
                  <a:pt x="31" y="38"/>
                </a:cubicBezTo>
                <a:cubicBezTo>
                  <a:pt x="32" y="38"/>
                  <a:pt x="33" y="37"/>
                  <a:pt x="34" y="36"/>
                </a:cubicBezTo>
                <a:cubicBezTo>
                  <a:pt x="33" y="36"/>
                  <a:pt x="33" y="37"/>
                  <a:pt x="33" y="36"/>
                </a:cubicBezTo>
                <a:cubicBezTo>
                  <a:pt x="33" y="35"/>
                  <a:pt x="33" y="35"/>
                  <a:pt x="34" y="34"/>
                </a:cubicBezTo>
                <a:cubicBezTo>
                  <a:pt x="35" y="33"/>
                  <a:pt x="35" y="33"/>
                  <a:pt x="36" y="32"/>
                </a:cubicBezTo>
                <a:cubicBezTo>
                  <a:pt x="36" y="33"/>
                  <a:pt x="36" y="33"/>
                  <a:pt x="36" y="33"/>
                </a:cubicBezTo>
                <a:cubicBezTo>
                  <a:pt x="36" y="33"/>
                  <a:pt x="36" y="32"/>
                  <a:pt x="36" y="32"/>
                </a:cubicBezTo>
                <a:cubicBezTo>
                  <a:pt x="36" y="32"/>
                  <a:pt x="36" y="32"/>
                  <a:pt x="37" y="32"/>
                </a:cubicBezTo>
                <a:cubicBezTo>
                  <a:pt x="37" y="31"/>
                  <a:pt x="39" y="29"/>
                  <a:pt x="39" y="28"/>
                </a:cubicBezTo>
                <a:cubicBezTo>
                  <a:pt x="39" y="29"/>
                  <a:pt x="41" y="28"/>
                  <a:pt x="41" y="28"/>
                </a:cubicBezTo>
                <a:cubicBezTo>
                  <a:pt x="40" y="27"/>
                  <a:pt x="40" y="29"/>
                  <a:pt x="40" y="28"/>
                </a:cubicBezTo>
                <a:cubicBezTo>
                  <a:pt x="40" y="28"/>
                  <a:pt x="41" y="27"/>
                  <a:pt x="42" y="26"/>
                </a:cubicBezTo>
                <a:cubicBezTo>
                  <a:pt x="43" y="26"/>
                  <a:pt x="44" y="25"/>
                  <a:pt x="44" y="25"/>
                </a:cubicBezTo>
                <a:cubicBezTo>
                  <a:pt x="44" y="25"/>
                  <a:pt x="44" y="25"/>
                  <a:pt x="44" y="26"/>
                </a:cubicBezTo>
                <a:cubicBezTo>
                  <a:pt x="45" y="25"/>
                  <a:pt x="45" y="25"/>
                  <a:pt x="45" y="25"/>
                </a:cubicBezTo>
                <a:cubicBezTo>
                  <a:pt x="45" y="24"/>
                  <a:pt x="46" y="24"/>
                  <a:pt x="47" y="24"/>
                </a:cubicBezTo>
                <a:cubicBezTo>
                  <a:pt x="47" y="23"/>
                  <a:pt x="48" y="23"/>
                  <a:pt x="49" y="23"/>
                </a:cubicBezTo>
                <a:cubicBezTo>
                  <a:pt x="49" y="23"/>
                  <a:pt x="50" y="23"/>
                  <a:pt x="51" y="22"/>
                </a:cubicBezTo>
                <a:cubicBezTo>
                  <a:pt x="51" y="22"/>
                  <a:pt x="51" y="22"/>
                  <a:pt x="52" y="22"/>
                </a:cubicBezTo>
                <a:cubicBezTo>
                  <a:pt x="52" y="22"/>
                  <a:pt x="53" y="22"/>
                  <a:pt x="54" y="22"/>
                </a:cubicBezTo>
                <a:cubicBezTo>
                  <a:pt x="55" y="22"/>
                  <a:pt x="55" y="21"/>
                  <a:pt x="56" y="21"/>
                </a:cubicBezTo>
                <a:cubicBezTo>
                  <a:pt x="56" y="21"/>
                  <a:pt x="57" y="21"/>
                  <a:pt x="57" y="21"/>
                </a:cubicBezTo>
                <a:cubicBezTo>
                  <a:pt x="58" y="21"/>
                  <a:pt x="58" y="21"/>
                  <a:pt x="59" y="21"/>
                </a:cubicBezTo>
                <a:cubicBezTo>
                  <a:pt x="59" y="21"/>
                  <a:pt x="60" y="21"/>
                  <a:pt x="60" y="21"/>
                </a:cubicBezTo>
                <a:cubicBezTo>
                  <a:pt x="60" y="21"/>
                  <a:pt x="60" y="21"/>
                  <a:pt x="61" y="21"/>
                </a:cubicBezTo>
                <a:cubicBezTo>
                  <a:pt x="61" y="21"/>
                  <a:pt x="62" y="21"/>
                  <a:pt x="62" y="21"/>
                </a:cubicBezTo>
                <a:cubicBezTo>
                  <a:pt x="63" y="22"/>
                  <a:pt x="64" y="22"/>
                  <a:pt x="65" y="22"/>
                </a:cubicBezTo>
                <a:cubicBezTo>
                  <a:pt x="65" y="22"/>
                  <a:pt x="66" y="22"/>
                  <a:pt x="67" y="22"/>
                </a:cubicBezTo>
                <a:cubicBezTo>
                  <a:pt x="67" y="22"/>
                  <a:pt x="67" y="22"/>
                  <a:pt x="67" y="23"/>
                </a:cubicBezTo>
                <a:cubicBezTo>
                  <a:pt x="68" y="23"/>
                  <a:pt x="68" y="23"/>
                  <a:pt x="68" y="23"/>
                </a:cubicBezTo>
                <a:cubicBezTo>
                  <a:pt x="69" y="23"/>
                  <a:pt x="69" y="23"/>
                  <a:pt x="70" y="23"/>
                </a:cubicBezTo>
                <a:cubicBezTo>
                  <a:pt x="71" y="24"/>
                  <a:pt x="71" y="24"/>
                  <a:pt x="72" y="24"/>
                </a:cubicBezTo>
                <a:cubicBezTo>
                  <a:pt x="73" y="24"/>
                  <a:pt x="73" y="25"/>
                  <a:pt x="74" y="25"/>
                </a:cubicBezTo>
                <a:cubicBezTo>
                  <a:pt x="74" y="26"/>
                  <a:pt x="74" y="26"/>
                  <a:pt x="74" y="26"/>
                </a:cubicBezTo>
                <a:cubicBezTo>
                  <a:pt x="73" y="26"/>
                  <a:pt x="73" y="25"/>
                  <a:pt x="72" y="25"/>
                </a:cubicBezTo>
                <a:cubicBezTo>
                  <a:pt x="72" y="25"/>
                  <a:pt x="72" y="26"/>
                  <a:pt x="72" y="26"/>
                </a:cubicBezTo>
                <a:cubicBezTo>
                  <a:pt x="72" y="26"/>
                  <a:pt x="72" y="26"/>
                  <a:pt x="72" y="26"/>
                </a:cubicBezTo>
                <a:cubicBezTo>
                  <a:pt x="73" y="26"/>
                  <a:pt x="72" y="26"/>
                  <a:pt x="73" y="26"/>
                </a:cubicBezTo>
                <a:cubicBezTo>
                  <a:pt x="73" y="27"/>
                  <a:pt x="73" y="26"/>
                  <a:pt x="73" y="26"/>
                </a:cubicBezTo>
                <a:cubicBezTo>
                  <a:pt x="74" y="27"/>
                  <a:pt x="73" y="27"/>
                  <a:pt x="74" y="27"/>
                </a:cubicBezTo>
                <a:moveTo>
                  <a:pt x="16" y="89"/>
                </a:moveTo>
                <a:cubicBezTo>
                  <a:pt x="16" y="89"/>
                  <a:pt x="15" y="90"/>
                  <a:pt x="15" y="90"/>
                </a:cubicBezTo>
                <a:cubicBezTo>
                  <a:pt x="15" y="90"/>
                  <a:pt x="16" y="90"/>
                  <a:pt x="16" y="89"/>
                </a:cubicBezTo>
                <a:moveTo>
                  <a:pt x="18" y="98"/>
                </a:moveTo>
                <a:cubicBezTo>
                  <a:pt x="18" y="99"/>
                  <a:pt x="18" y="99"/>
                  <a:pt x="18" y="100"/>
                </a:cubicBezTo>
                <a:cubicBezTo>
                  <a:pt x="18" y="100"/>
                  <a:pt x="19" y="99"/>
                  <a:pt x="19" y="98"/>
                </a:cubicBezTo>
                <a:cubicBezTo>
                  <a:pt x="18" y="99"/>
                  <a:pt x="18" y="98"/>
                  <a:pt x="18" y="98"/>
                </a:cubicBezTo>
                <a:moveTo>
                  <a:pt x="20" y="96"/>
                </a:moveTo>
                <a:cubicBezTo>
                  <a:pt x="20" y="96"/>
                  <a:pt x="19" y="98"/>
                  <a:pt x="20" y="98"/>
                </a:cubicBezTo>
                <a:cubicBezTo>
                  <a:pt x="20" y="97"/>
                  <a:pt x="20" y="97"/>
                  <a:pt x="20" y="96"/>
                </a:cubicBezTo>
                <a:moveTo>
                  <a:pt x="20" y="89"/>
                </a:moveTo>
                <a:cubicBezTo>
                  <a:pt x="20" y="89"/>
                  <a:pt x="19" y="91"/>
                  <a:pt x="20" y="91"/>
                </a:cubicBezTo>
                <a:cubicBezTo>
                  <a:pt x="20" y="90"/>
                  <a:pt x="20" y="90"/>
                  <a:pt x="20" y="89"/>
                </a:cubicBezTo>
                <a:moveTo>
                  <a:pt x="16" y="83"/>
                </a:moveTo>
                <a:cubicBezTo>
                  <a:pt x="16" y="83"/>
                  <a:pt x="16" y="85"/>
                  <a:pt x="17" y="85"/>
                </a:cubicBezTo>
                <a:cubicBezTo>
                  <a:pt x="16" y="85"/>
                  <a:pt x="17" y="83"/>
                  <a:pt x="16" y="83"/>
                </a:cubicBezTo>
                <a:moveTo>
                  <a:pt x="22" y="70"/>
                </a:moveTo>
                <a:cubicBezTo>
                  <a:pt x="22" y="70"/>
                  <a:pt x="22" y="71"/>
                  <a:pt x="22" y="71"/>
                </a:cubicBezTo>
                <a:cubicBezTo>
                  <a:pt x="22" y="71"/>
                  <a:pt x="23" y="70"/>
                  <a:pt x="22" y="70"/>
                </a:cubicBezTo>
                <a:moveTo>
                  <a:pt x="24" y="63"/>
                </a:moveTo>
                <a:cubicBezTo>
                  <a:pt x="23" y="63"/>
                  <a:pt x="24" y="64"/>
                  <a:pt x="24" y="64"/>
                </a:cubicBezTo>
                <a:cubicBezTo>
                  <a:pt x="24" y="63"/>
                  <a:pt x="24" y="63"/>
                  <a:pt x="24" y="62"/>
                </a:cubicBezTo>
                <a:cubicBezTo>
                  <a:pt x="24" y="62"/>
                  <a:pt x="24" y="63"/>
                  <a:pt x="24" y="63"/>
                </a:cubicBezTo>
                <a:moveTo>
                  <a:pt x="33" y="40"/>
                </a:moveTo>
                <a:cubicBezTo>
                  <a:pt x="32" y="41"/>
                  <a:pt x="32" y="41"/>
                  <a:pt x="32" y="41"/>
                </a:cubicBezTo>
                <a:cubicBezTo>
                  <a:pt x="33" y="41"/>
                  <a:pt x="33" y="40"/>
                  <a:pt x="33" y="40"/>
                </a:cubicBezTo>
                <a:moveTo>
                  <a:pt x="32" y="38"/>
                </a:moveTo>
                <a:cubicBezTo>
                  <a:pt x="31" y="39"/>
                  <a:pt x="30" y="40"/>
                  <a:pt x="30" y="41"/>
                </a:cubicBezTo>
                <a:cubicBezTo>
                  <a:pt x="31" y="40"/>
                  <a:pt x="31" y="40"/>
                  <a:pt x="30" y="40"/>
                </a:cubicBezTo>
                <a:cubicBezTo>
                  <a:pt x="30" y="39"/>
                  <a:pt x="33" y="39"/>
                  <a:pt x="32" y="38"/>
                </a:cubicBezTo>
                <a:moveTo>
                  <a:pt x="34" y="35"/>
                </a:moveTo>
                <a:cubicBezTo>
                  <a:pt x="34" y="35"/>
                  <a:pt x="33" y="36"/>
                  <a:pt x="34" y="36"/>
                </a:cubicBezTo>
                <a:cubicBezTo>
                  <a:pt x="34" y="35"/>
                  <a:pt x="34" y="35"/>
                  <a:pt x="34" y="35"/>
                </a:cubicBezTo>
                <a:moveTo>
                  <a:pt x="35" y="35"/>
                </a:moveTo>
                <a:cubicBezTo>
                  <a:pt x="35" y="34"/>
                  <a:pt x="35" y="34"/>
                  <a:pt x="36" y="34"/>
                </a:cubicBezTo>
                <a:cubicBezTo>
                  <a:pt x="35" y="33"/>
                  <a:pt x="34" y="34"/>
                  <a:pt x="35" y="35"/>
                </a:cubicBezTo>
                <a:moveTo>
                  <a:pt x="43" y="32"/>
                </a:moveTo>
                <a:cubicBezTo>
                  <a:pt x="43" y="32"/>
                  <a:pt x="43" y="32"/>
                  <a:pt x="43" y="32"/>
                </a:cubicBezTo>
                <a:cubicBezTo>
                  <a:pt x="43" y="33"/>
                  <a:pt x="44" y="32"/>
                  <a:pt x="43" y="32"/>
                </a:cubicBezTo>
                <a:moveTo>
                  <a:pt x="45" y="30"/>
                </a:moveTo>
                <a:cubicBezTo>
                  <a:pt x="45" y="31"/>
                  <a:pt x="44" y="30"/>
                  <a:pt x="44" y="31"/>
                </a:cubicBezTo>
                <a:cubicBezTo>
                  <a:pt x="44" y="31"/>
                  <a:pt x="44" y="31"/>
                  <a:pt x="45" y="31"/>
                </a:cubicBezTo>
                <a:cubicBezTo>
                  <a:pt x="45" y="31"/>
                  <a:pt x="44" y="31"/>
                  <a:pt x="45" y="32"/>
                </a:cubicBezTo>
                <a:cubicBezTo>
                  <a:pt x="45" y="31"/>
                  <a:pt x="45" y="31"/>
                  <a:pt x="45" y="30"/>
                </a:cubicBezTo>
                <a:moveTo>
                  <a:pt x="50" y="30"/>
                </a:moveTo>
                <a:cubicBezTo>
                  <a:pt x="50" y="30"/>
                  <a:pt x="50" y="30"/>
                  <a:pt x="51" y="30"/>
                </a:cubicBezTo>
                <a:cubicBezTo>
                  <a:pt x="50" y="29"/>
                  <a:pt x="50" y="29"/>
                  <a:pt x="50" y="30"/>
                </a:cubicBezTo>
                <a:moveTo>
                  <a:pt x="50" y="28"/>
                </a:moveTo>
                <a:cubicBezTo>
                  <a:pt x="50" y="28"/>
                  <a:pt x="49" y="28"/>
                  <a:pt x="49" y="28"/>
                </a:cubicBezTo>
                <a:cubicBezTo>
                  <a:pt x="50" y="28"/>
                  <a:pt x="50" y="28"/>
                  <a:pt x="50" y="29"/>
                </a:cubicBezTo>
                <a:cubicBezTo>
                  <a:pt x="50" y="28"/>
                  <a:pt x="50" y="28"/>
                  <a:pt x="50" y="28"/>
                </a:cubicBezTo>
                <a:moveTo>
                  <a:pt x="57" y="28"/>
                </a:moveTo>
                <a:cubicBezTo>
                  <a:pt x="57" y="28"/>
                  <a:pt x="58" y="29"/>
                  <a:pt x="58" y="29"/>
                </a:cubicBezTo>
                <a:cubicBezTo>
                  <a:pt x="58" y="28"/>
                  <a:pt x="58" y="28"/>
                  <a:pt x="57" y="28"/>
                </a:cubicBezTo>
                <a:cubicBezTo>
                  <a:pt x="57" y="28"/>
                  <a:pt x="57" y="28"/>
                  <a:pt x="57" y="28"/>
                </a:cubicBezTo>
                <a:cubicBezTo>
                  <a:pt x="57" y="28"/>
                  <a:pt x="57" y="28"/>
                  <a:pt x="57" y="28"/>
                </a:cubicBezTo>
                <a:cubicBezTo>
                  <a:pt x="57" y="28"/>
                  <a:pt x="57" y="28"/>
                  <a:pt x="57" y="28"/>
                </a:cubicBezTo>
                <a:cubicBezTo>
                  <a:pt x="56" y="28"/>
                  <a:pt x="57" y="28"/>
                  <a:pt x="57" y="28"/>
                </a:cubicBezTo>
                <a:moveTo>
                  <a:pt x="56" y="29"/>
                </a:moveTo>
                <a:cubicBezTo>
                  <a:pt x="56" y="29"/>
                  <a:pt x="56" y="29"/>
                  <a:pt x="56" y="29"/>
                </a:cubicBezTo>
                <a:cubicBezTo>
                  <a:pt x="56" y="29"/>
                  <a:pt x="56" y="29"/>
                  <a:pt x="56" y="29"/>
                </a:cubicBezTo>
                <a:moveTo>
                  <a:pt x="55" y="27"/>
                </a:moveTo>
                <a:cubicBezTo>
                  <a:pt x="55" y="28"/>
                  <a:pt x="56" y="27"/>
                  <a:pt x="56" y="28"/>
                </a:cubicBezTo>
                <a:cubicBezTo>
                  <a:pt x="56" y="28"/>
                  <a:pt x="56" y="28"/>
                  <a:pt x="56" y="27"/>
                </a:cubicBezTo>
                <a:cubicBezTo>
                  <a:pt x="56" y="27"/>
                  <a:pt x="56" y="27"/>
                  <a:pt x="55" y="27"/>
                </a:cubicBezTo>
                <a:moveTo>
                  <a:pt x="54" y="29"/>
                </a:moveTo>
                <a:cubicBezTo>
                  <a:pt x="55" y="29"/>
                  <a:pt x="55" y="29"/>
                  <a:pt x="55" y="29"/>
                </a:cubicBezTo>
                <a:cubicBezTo>
                  <a:pt x="55" y="29"/>
                  <a:pt x="55" y="29"/>
                  <a:pt x="55" y="29"/>
                </a:cubicBezTo>
                <a:cubicBezTo>
                  <a:pt x="55" y="29"/>
                  <a:pt x="55" y="29"/>
                  <a:pt x="55" y="28"/>
                </a:cubicBezTo>
                <a:cubicBezTo>
                  <a:pt x="55" y="28"/>
                  <a:pt x="54" y="28"/>
                  <a:pt x="54" y="29"/>
                </a:cubicBezTo>
                <a:moveTo>
                  <a:pt x="52" y="29"/>
                </a:moveTo>
                <a:cubicBezTo>
                  <a:pt x="53" y="29"/>
                  <a:pt x="53" y="29"/>
                  <a:pt x="53" y="28"/>
                </a:cubicBezTo>
                <a:cubicBezTo>
                  <a:pt x="52" y="28"/>
                  <a:pt x="52" y="29"/>
                  <a:pt x="52" y="29"/>
                </a:cubicBezTo>
                <a:moveTo>
                  <a:pt x="68" y="25"/>
                </a:moveTo>
                <a:cubicBezTo>
                  <a:pt x="68" y="24"/>
                  <a:pt x="68" y="24"/>
                  <a:pt x="67" y="24"/>
                </a:cubicBezTo>
                <a:cubicBezTo>
                  <a:pt x="67" y="24"/>
                  <a:pt x="67" y="24"/>
                  <a:pt x="67" y="25"/>
                </a:cubicBezTo>
                <a:cubicBezTo>
                  <a:pt x="67" y="25"/>
                  <a:pt x="67" y="24"/>
                  <a:pt x="68" y="25"/>
                </a:cubicBezTo>
                <a:moveTo>
                  <a:pt x="70" y="24"/>
                </a:moveTo>
                <a:cubicBezTo>
                  <a:pt x="70" y="24"/>
                  <a:pt x="70" y="24"/>
                  <a:pt x="70" y="24"/>
                </a:cubicBezTo>
                <a:cubicBezTo>
                  <a:pt x="70" y="24"/>
                  <a:pt x="71" y="24"/>
                  <a:pt x="71" y="24"/>
                </a:cubicBezTo>
                <a:cubicBezTo>
                  <a:pt x="70" y="24"/>
                  <a:pt x="70" y="23"/>
                  <a:pt x="69" y="23"/>
                </a:cubicBezTo>
                <a:cubicBezTo>
                  <a:pt x="69" y="24"/>
                  <a:pt x="70" y="24"/>
                  <a:pt x="70" y="24"/>
                </a:cubicBezTo>
                <a:cubicBezTo>
                  <a:pt x="70" y="24"/>
                  <a:pt x="70" y="25"/>
                  <a:pt x="70" y="24"/>
                </a:cubicBezTo>
                <a:moveTo>
                  <a:pt x="16" y="112"/>
                </a:moveTo>
                <a:cubicBezTo>
                  <a:pt x="17" y="113"/>
                  <a:pt x="17" y="113"/>
                  <a:pt x="17" y="114"/>
                </a:cubicBezTo>
                <a:cubicBezTo>
                  <a:pt x="17" y="115"/>
                  <a:pt x="17" y="115"/>
                  <a:pt x="16" y="116"/>
                </a:cubicBezTo>
                <a:cubicBezTo>
                  <a:pt x="16" y="115"/>
                  <a:pt x="15" y="114"/>
                  <a:pt x="15" y="114"/>
                </a:cubicBezTo>
                <a:cubicBezTo>
                  <a:pt x="15" y="114"/>
                  <a:pt x="16" y="114"/>
                  <a:pt x="16" y="115"/>
                </a:cubicBezTo>
                <a:cubicBezTo>
                  <a:pt x="16" y="115"/>
                  <a:pt x="17" y="115"/>
                  <a:pt x="16" y="114"/>
                </a:cubicBezTo>
                <a:cubicBezTo>
                  <a:pt x="16" y="114"/>
                  <a:pt x="15" y="113"/>
                  <a:pt x="15" y="113"/>
                </a:cubicBezTo>
                <a:cubicBezTo>
                  <a:pt x="15" y="112"/>
                  <a:pt x="15" y="111"/>
                  <a:pt x="15" y="111"/>
                </a:cubicBezTo>
                <a:cubicBezTo>
                  <a:pt x="16" y="112"/>
                  <a:pt x="15" y="112"/>
                  <a:pt x="16" y="112"/>
                </a:cubicBezTo>
                <a:cubicBezTo>
                  <a:pt x="16" y="111"/>
                  <a:pt x="15" y="110"/>
                  <a:pt x="16" y="109"/>
                </a:cubicBezTo>
                <a:cubicBezTo>
                  <a:pt x="15" y="109"/>
                  <a:pt x="15" y="109"/>
                  <a:pt x="15" y="109"/>
                </a:cubicBezTo>
                <a:cubicBezTo>
                  <a:pt x="15" y="110"/>
                  <a:pt x="15" y="110"/>
                  <a:pt x="15" y="111"/>
                </a:cubicBezTo>
                <a:cubicBezTo>
                  <a:pt x="15" y="111"/>
                  <a:pt x="14" y="110"/>
                  <a:pt x="14" y="110"/>
                </a:cubicBezTo>
                <a:cubicBezTo>
                  <a:pt x="14" y="109"/>
                  <a:pt x="14" y="109"/>
                  <a:pt x="15" y="109"/>
                </a:cubicBezTo>
                <a:cubicBezTo>
                  <a:pt x="14" y="108"/>
                  <a:pt x="14" y="107"/>
                  <a:pt x="15" y="107"/>
                </a:cubicBezTo>
                <a:cubicBezTo>
                  <a:pt x="15" y="107"/>
                  <a:pt x="15" y="108"/>
                  <a:pt x="15" y="108"/>
                </a:cubicBezTo>
                <a:cubicBezTo>
                  <a:pt x="15" y="108"/>
                  <a:pt x="15" y="108"/>
                  <a:pt x="15" y="108"/>
                </a:cubicBezTo>
                <a:cubicBezTo>
                  <a:pt x="15" y="109"/>
                  <a:pt x="15" y="108"/>
                  <a:pt x="15" y="109"/>
                </a:cubicBezTo>
                <a:cubicBezTo>
                  <a:pt x="16" y="109"/>
                  <a:pt x="16" y="108"/>
                  <a:pt x="16" y="108"/>
                </a:cubicBezTo>
                <a:cubicBezTo>
                  <a:pt x="16" y="108"/>
                  <a:pt x="17" y="109"/>
                  <a:pt x="17" y="110"/>
                </a:cubicBezTo>
                <a:cubicBezTo>
                  <a:pt x="17" y="110"/>
                  <a:pt x="16" y="111"/>
                  <a:pt x="16" y="112"/>
                </a:cubicBezTo>
                <a:moveTo>
                  <a:pt x="19" y="112"/>
                </a:moveTo>
                <a:cubicBezTo>
                  <a:pt x="19" y="112"/>
                  <a:pt x="19" y="112"/>
                  <a:pt x="19" y="112"/>
                </a:cubicBezTo>
                <a:cubicBezTo>
                  <a:pt x="18" y="112"/>
                  <a:pt x="19" y="113"/>
                  <a:pt x="18" y="113"/>
                </a:cubicBezTo>
                <a:cubicBezTo>
                  <a:pt x="18" y="112"/>
                  <a:pt x="18" y="112"/>
                  <a:pt x="19" y="112"/>
                </a:cubicBezTo>
                <a:moveTo>
                  <a:pt x="17" y="108"/>
                </a:moveTo>
                <a:cubicBezTo>
                  <a:pt x="17" y="107"/>
                  <a:pt x="17" y="107"/>
                  <a:pt x="17" y="107"/>
                </a:cubicBezTo>
                <a:cubicBezTo>
                  <a:pt x="18" y="107"/>
                  <a:pt x="18" y="108"/>
                  <a:pt x="17" y="108"/>
                </a:cubicBezTo>
              </a:path>
            </a:pathLst>
          </a:custGeom>
          <a:solidFill>
            <a:srgbClr val="5CC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031325"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问题描述</a:t>
            </a:r>
          </a:p>
        </p:txBody>
      </p:sp>
      <p:sp>
        <p:nvSpPr>
          <p:cNvPr id="9" name="矩形 8"/>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pic>
        <p:nvPicPr>
          <p:cNvPr id="19" name="图片 18">
            <a:extLst>
              <a:ext uri="{FF2B5EF4-FFF2-40B4-BE49-F238E27FC236}">
                <a16:creationId xmlns:a16="http://schemas.microsoft.com/office/drawing/2014/main" id="{12C29FEE-5617-4B49-98E7-979E971BE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4637" y="1030223"/>
            <a:ext cx="3034921" cy="2273016"/>
          </a:xfrm>
          <a:prstGeom prst="rect">
            <a:avLst/>
          </a:prstGeom>
        </p:spPr>
      </p:pic>
      <p:sp>
        <p:nvSpPr>
          <p:cNvPr id="20" name="文本框 19">
            <a:extLst>
              <a:ext uri="{FF2B5EF4-FFF2-40B4-BE49-F238E27FC236}">
                <a16:creationId xmlns:a16="http://schemas.microsoft.com/office/drawing/2014/main" id="{42915CCB-5E32-4583-BE1B-9870B6A0DFF1}"/>
              </a:ext>
            </a:extLst>
          </p:cNvPr>
          <p:cNvSpPr txBox="1"/>
          <p:nvPr/>
        </p:nvSpPr>
        <p:spPr>
          <a:xfrm>
            <a:off x="1697820" y="3795218"/>
            <a:ext cx="8796359" cy="1996829"/>
          </a:xfrm>
          <a:prstGeom prst="rect">
            <a:avLst/>
          </a:prstGeom>
          <a:noFill/>
        </p:spPr>
        <p:txBody>
          <a:bodyPr wrap="square" rtlCol="0">
            <a:spAutoFit/>
          </a:bodyPr>
          <a:lstStyle/>
          <a:p>
            <a:pPr algn="just">
              <a:lnSpc>
                <a:spcPts val="2500"/>
              </a:lnSpc>
            </a:pPr>
            <a:r>
              <a:rPr lang="zh-CN" altLang="en-US" sz="2000" b="1" dirty="0">
                <a:blipFill>
                  <a:blip r:embed="rId6"/>
                  <a:stretch>
                    <a:fillRect/>
                  </a:stretch>
                </a:blipFill>
                <a:latin typeface="微软雅黑" panose="020B0503020204020204" pitchFamily="34" charset="-122"/>
                <a:ea typeface="微软雅黑" panose="020B0503020204020204" pitchFamily="34" charset="-122"/>
              </a:rPr>
              <a:t>常见的图描述即可用于描述</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SSSP</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问题。</a:t>
            </a:r>
          </a:p>
          <a:p>
            <a:pPr algn="just">
              <a:lnSpc>
                <a:spcPts val="2500"/>
              </a:lnSpc>
            </a:pPr>
            <a:r>
              <a:rPr lang="zh-CN" altLang="en-US" sz="2000" b="1" dirty="0">
                <a:blipFill>
                  <a:blip r:embed="rId6"/>
                  <a:stretch>
                    <a:fillRect/>
                  </a:stretch>
                </a:blipFill>
                <a:latin typeface="微软雅黑" panose="020B0503020204020204" pitchFamily="34" charset="-122"/>
                <a:ea typeface="微软雅黑" panose="020B0503020204020204" pitchFamily="34" charset="-122"/>
              </a:rPr>
              <a:t>定义图</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G=(V,E)</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，其中</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V</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为节点集，</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E</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vi,vj</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)|vi,</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vj∈V</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vi,vj</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|=w}</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为边集，其中</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w</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为边的权值（对于无权图，</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w=1</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）。定义</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dist</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s,v</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，表示从</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s</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经过若干条边到达</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v</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节点所经过的所有边的权值的和。单源点路径问题的目标是求解对于特定</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s</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和图中每个</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v</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v∈V</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）的最小的</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dist</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6"/>
                  <a:stretch>
                    <a:fillRect/>
                  </a:stretch>
                </a:blipFill>
                <a:latin typeface="微软雅黑" panose="020B0503020204020204" pitchFamily="34" charset="-122"/>
                <a:ea typeface="微软雅黑" panose="020B0503020204020204" pitchFamily="34" charset="-122"/>
              </a:rPr>
              <a:t>s,v</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以及从</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s</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到达</a:t>
            </a:r>
            <a:r>
              <a:rPr lang="en-US" altLang="zh-CN" sz="2000" b="1" dirty="0">
                <a:blipFill>
                  <a:blip r:embed="rId6"/>
                  <a:stretch>
                    <a:fillRect/>
                  </a:stretch>
                </a:blipFill>
                <a:latin typeface="微软雅黑" panose="020B0503020204020204" pitchFamily="34" charset="-122"/>
                <a:ea typeface="微软雅黑" panose="020B0503020204020204" pitchFamily="34" charset="-122"/>
              </a:rPr>
              <a:t>v</a:t>
            </a:r>
            <a:r>
              <a:rPr lang="zh-CN" altLang="en-US" sz="2000" b="1" dirty="0">
                <a:blipFill>
                  <a:blip r:embed="rId6"/>
                  <a:stretch>
                    <a:fillRect/>
                  </a:stretch>
                </a:blipFill>
                <a:latin typeface="微软雅黑" panose="020B0503020204020204" pitchFamily="34" charset="-122"/>
                <a:ea typeface="微软雅黑" panose="020B0503020204020204" pitchFamily="34" charset="-122"/>
              </a:rPr>
              <a:t>所经过的边的序列。</a:t>
            </a:r>
          </a:p>
        </p:txBody>
      </p:sp>
    </p:spTree>
    <p:extLst>
      <p:ext uri="{BB962C8B-B14F-4D97-AF65-F5344CB8AC3E}">
        <p14:creationId xmlns:p14="http://schemas.microsoft.com/office/powerpoint/2010/main" val="65569577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0"/>
                                        </p:tgtEl>
                                        <p:attrNameLst>
                                          <p:attrName>ppt_y</p:attrName>
                                        </p:attrNameLst>
                                      </p:cBhvr>
                                      <p:tavLst>
                                        <p:tav tm="0">
                                          <p:val>
                                            <p:strVal val="#ppt_y"/>
                                          </p:val>
                                        </p:tav>
                                        <p:tav tm="100000">
                                          <p:val>
                                            <p:strVal val="#ppt_y"/>
                                          </p:val>
                                        </p:tav>
                                      </p:tavLst>
                                    </p:anim>
                                    <p:anim calcmode="lin" valueType="num">
                                      <p:cBhvr>
                                        <p:cTn id="20"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031325"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研究手段</a:t>
            </a:r>
          </a:p>
        </p:txBody>
      </p:sp>
      <p:sp>
        <p:nvSpPr>
          <p:cNvPr id="9" name="矩形 8"/>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grpSp>
        <p:nvGrpSpPr>
          <p:cNvPr id="28" name="组合 27">
            <a:extLst>
              <a:ext uri="{FF2B5EF4-FFF2-40B4-BE49-F238E27FC236}">
                <a16:creationId xmlns:a16="http://schemas.microsoft.com/office/drawing/2014/main" id="{C0D8C8FE-3A3F-4D3D-AB8B-773BFFA853E8}"/>
              </a:ext>
            </a:extLst>
          </p:cNvPr>
          <p:cNvGrpSpPr/>
          <p:nvPr/>
        </p:nvGrpSpPr>
        <p:grpSpPr>
          <a:xfrm>
            <a:off x="4583038" y="2084947"/>
            <a:ext cx="2741219" cy="2416713"/>
            <a:chOff x="4583038" y="2084947"/>
            <a:chExt cx="2741219" cy="2416713"/>
          </a:xfrm>
        </p:grpSpPr>
        <p:grpSp>
          <p:nvGrpSpPr>
            <p:cNvPr id="29" name="组合 28">
              <a:extLst>
                <a:ext uri="{FF2B5EF4-FFF2-40B4-BE49-F238E27FC236}">
                  <a16:creationId xmlns:a16="http://schemas.microsoft.com/office/drawing/2014/main" id="{96F872C1-6573-4D4A-B423-B6AF7E682C75}"/>
                </a:ext>
              </a:extLst>
            </p:cNvPr>
            <p:cNvGrpSpPr/>
            <p:nvPr/>
          </p:nvGrpSpPr>
          <p:grpSpPr>
            <a:xfrm>
              <a:off x="4583038" y="2084947"/>
              <a:ext cx="2741219" cy="2416713"/>
              <a:chOff x="4723716" y="2478844"/>
              <a:chExt cx="2038350" cy="1797050"/>
            </a:xfrm>
          </p:grpSpPr>
          <p:cxnSp>
            <p:nvCxnSpPr>
              <p:cNvPr id="31" name="直接连接符 30">
                <a:extLst>
                  <a:ext uri="{FF2B5EF4-FFF2-40B4-BE49-F238E27FC236}">
                    <a16:creationId xmlns:a16="http://schemas.microsoft.com/office/drawing/2014/main" id="{5A77C057-DB45-4D1B-A9F9-E4317FB659BC}"/>
                  </a:ext>
                </a:extLst>
              </p:cNvPr>
              <p:cNvCxnSpPr/>
              <p:nvPr/>
            </p:nvCxnSpPr>
            <p:spPr>
              <a:xfrm flipV="1">
                <a:off x="5250766" y="2516944"/>
                <a:ext cx="495300" cy="857250"/>
              </a:xfrm>
              <a:prstGeom prst="line">
                <a:avLst/>
              </a:prstGeom>
              <a:ln w="76200">
                <a:solidFill>
                  <a:srgbClr val="5CC3E7"/>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7AEBF82-3831-45AA-B11F-239800BE13B5}"/>
                  </a:ext>
                </a:extLst>
              </p:cNvPr>
              <p:cNvCxnSpPr/>
              <p:nvPr/>
            </p:nvCxnSpPr>
            <p:spPr>
              <a:xfrm flipH="1" flipV="1">
                <a:off x="5739716" y="2478844"/>
                <a:ext cx="501650" cy="914401"/>
              </a:xfrm>
              <a:prstGeom prst="line">
                <a:avLst/>
              </a:prstGeom>
              <a:ln w="76200">
                <a:solidFill>
                  <a:srgbClr val="5CC3E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7346336-568C-440D-B8FE-AF4BBF2BEA97}"/>
                  </a:ext>
                </a:extLst>
              </p:cNvPr>
              <p:cNvCxnSpPr/>
              <p:nvPr/>
            </p:nvCxnSpPr>
            <p:spPr>
              <a:xfrm flipV="1">
                <a:off x="4761816" y="4244513"/>
                <a:ext cx="884688" cy="5981"/>
              </a:xfrm>
              <a:prstGeom prst="line">
                <a:avLst/>
              </a:prstGeom>
              <a:ln w="76200">
                <a:solidFill>
                  <a:srgbClr val="B54889"/>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47FC269-C056-4A06-83D6-E35EDC75CA78}"/>
                  </a:ext>
                </a:extLst>
              </p:cNvPr>
              <p:cNvCxnSpPr/>
              <p:nvPr/>
            </p:nvCxnSpPr>
            <p:spPr>
              <a:xfrm flipH="1">
                <a:off x="4723716" y="3450394"/>
                <a:ext cx="482600" cy="825500"/>
              </a:xfrm>
              <a:prstGeom prst="line">
                <a:avLst/>
              </a:prstGeom>
              <a:ln w="76200">
                <a:solidFill>
                  <a:srgbClr val="B5488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134B568-1E90-4D15-8AFA-7C950BCA328D}"/>
                  </a:ext>
                </a:extLst>
              </p:cNvPr>
              <p:cNvCxnSpPr/>
              <p:nvPr/>
            </p:nvCxnSpPr>
            <p:spPr>
              <a:xfrm flipH="1" flipV="1">
                <a:off x="6295063" y="3480887"/>
                <a:ext cx="441604" cy="750557"/>
              </a:xfrm>
              <a:prstGeom prst="line">
                <a:avLst/>
              </a:prstGeom>
              <a:ln w="76200">
                <a:solidFill>
                  <a:srgbClr val="C8C147"/>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1ED819D-CBFA-4643-9F9D-935BCAA8A0DE}"/>
                  </a:ext>
                </a:extLst>
              </p:cNvPr>
              <p:cNvCxnSpPr/>
              <p:nvPr/>
            </p:nvCxnSpPr>
            <p:spPr>
              <a:xfrm flipV="1">
                <a:off x="5733366" y="4225094"/>
                <a:ext cx="1028700" cy="6350"/>
              </a:xfrm>
              <a:prstGeom prst="line">
                <a:avLst/>
              </a:prstGeom>
              <a:ln w="76200">
                <a:solidFill>
                  <a:srgbClr val="C8C14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Freeform 5">
              <a:extLst>
                <a:ext uri="{FF2B5EF4-FFF2-40B4-BE49-F238E27FC236}">
                  <a16:creationId xmlns:a16="http://schemas.microsoft.com/office/drawing/2014/main" id="{890B54B0-22AD-4043-B45C-BE2CAAE81989}"/>
                </a:ext>
              </a:extLst>
            </p:cNvPr>
            <p:cNvSpPr>
              <a:spLocks noEditPoints="1"/>
            </p:cNvSpPr>
            <p:nvPr/>
          </p:nvSpPr>
          <p:spPr bwMode="auto">
            <a:xfrm>
              <a:off x="5314316" y="3291840"/>
              <a:ext cx="1276031" cy="942315"/>
            </a:xfrm>
            <a:custGeom>
              <a:avLst/>
              <a:gdLst>
                <a:gd name="T0" fmla="*/ 456 w 469"/>
                <a:gd name="T1" fmla="*/ 95 h 345"/>
                <a:gd name="T2" fmla="*/ 274 w 469"/>
                <a:gd name="T3" fmla="*/ 18 h 345"/>
                <a:gd name="T4" fmla="*/ 131 w 469"/>
                <a:gd name="T5" fmla="*/ 55 h 345"/>
                <a:gd name="T6" fmla="*/ 145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4 h 345"/>
                <a:gd name="T52" fmla="*/ 120 w 469"/>
                <a:gd name="T53" fmla="*/ 214 h 345"/>
                <a:gd name="T54" fmla="*/ 119 w 469"/>
                <a:gd name="T55" fmla="*/ 229 h 345"/>
                <a:gd name="T56" fmla="*/ 219 w 469"/>
                <a:gd name="T57" fmla="*/ 256 h 345"/>
                <a:gd name="T58" fmla="*/ 282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6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5 h 345"/>
                <a:gd name="T86" fmla="*/ 374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6" y="91"/>
                    <a:pt x="459" y="91"/>
                    <a:pt x="456" y="95"/>
                  </a:cubicBezTo>
                  <a:cubicBezTo>
                    <a:pt x="456" y="95"/>
                    <a:pt x="456" y="95"/>
                    <a:pt x="456" y="95"/>
                  </a:cubicBezTo>
                  <a:cubicBezTo>
                    <a:pt x="459" y="91"/>
                    <a:pt x="458" y="84"/>
                    <a:pt x="451" y="82"/>
                  </a:cubicBezTo>
                  <a:cubicBezTo>
                    <a:pt x="413" y="68"/>
                    <a:pt x="372" y="59"/>
                    <a:pt x="334" y="46"/>
                  </a:cubicBezTo>
                  <a:cubicBezTo>
                    <a:pt x="313" y="38"/>
                    <a:pt x="293" y="29"/>
                    <a:pt x="274" y="18"/>
                  </a:cubicBezTo>
                  <a:cubicBezTo>
                    <a:pt x="265" y="12"/>
                    <a:pt x="256" y="0"/>
                    <a:pt x="245" y="0"/>
                  </a:cubicBezTo>
                  <a:cubicBezTo>
                    <a:pt x="234" y="0"/>
                    <a:pt x="215" y="17"/>
                    <a:pt x="205" y="23"/>
                  </a:cubicBezTo>
                  <a:cubicBezTo>
                    <a:pt x="182" y="36"/>
                    <a:pt x="157" y="46"/>
                    <a:pt x="131" y="55"/>
                  </a:cubicBezTo>
                  <a:cubicBezTo>
                    <a:pt x="92" y="70"/>
                    <a:pt x="52" y="84"/>
                    <a:pt x="16" y="106"/>
                  </a:cubicBezTo>
                  <a:cubicBezTo>
                    <a:pt x="11" y="109"/>
                    <a:pt x="16" y="116"/>
                    <a:pt x="21" y="114"/>
                  </a:cubicBezTo>
                  <a:cubicBezTo>
                    <a:pt x="62" y="96"/>
                    <a:pt x="104" y="83"/>
                    <a:pt x="145" y="67"/>
                  </a:cubicBezTo>
                  <a:cubicBezTo>
                    <a:pt x="162" y="61"/>
                    <a:pt x="179" y="54"/>
                    <a:pt x="195" y="47"/>
                  </a:cubicBezTo>
                  <a:cubicBezTo>
                    <a:pt x="202" y="43"/>
                    <a:pt x="244" y="14"/>
                    <a:pt x="249" y="19"/>
                  </a:cubicBezTo>
                  <a:cubicBezTo>
                    <a:pt x="305"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3" y="221"/>
                  </a:cubicBezTo>
                  <a:cubicBezTo>
                    <a:pt x="182" y="201"/>
                    <a:pt x="140" y="185"/>
                    <a:pt x="99" y="166"/>
                  </a:cubicBezTo>
                  <a:cubicBezTo>
                    <a:pt x="102" y="163"/>
                    <a:pt x="105" y="161"/>
                    <a:pt x="109" y="158"/>
                  </a:cubicBezTo>
                  <a:cubicBezTo>
                    <a:pt x="131" y="142"/>
                    <a:pt x="156" y="128"/>
                    <a:pt x="181" y="117"/>
                  </a:cubicBezTo>
                  <a:cubicBezTo>
                    <a:pt x="192" y="112"/>
                    <a:pt x="202" y="109"/>
                    <a:pt x="211" y="105"/>
                  </a:cubicBezTo>
                  <a:cubicBezTo>
                    <a:pt x="220" y="101"/>
                    <a:pt x="217" y="86"/>
                    <a:pt x="206" y="89"/>
                  </a:cubicBezTo>
                  <a:cubicBezTo>
                    <a:pt x="165" y="101"/>
                    <a:pt x="124" y="120"/>
                    <a:pt x="90" y="147"/>
                  </a:cubicBezTo>
                  <a:cubicBezTo>
                    <a:pt x="86" y="150"/>
                    <a:pt x="82" y="153"/>
                    <a:pt x="79" y="156"/>
                  </a:cubicBezTo>
                  <a:cubicBezTo>
                    <a:pt x="57" y="146"/>
                    <a:pt x="36" y="134"/>
                    <a:pt x="16" y="120"/>
                  </a:cubicBezTo>
                  <a:cubicBezTo>
                    <a:pt x="16" y="119"/>
                    <a:pt x="15" y="118"/>
                    <a:pt x="14"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2" y="229"/>
                    <a:pt x="53" y="253"/>
                  </a:cubicBezTo>
                  <a:cubicBezTo>
                    <a:pt x="53" y="256"/>
                    <a:pt x="54" y="258"/>
                    <a:pt x="55" y="259"/>
                  </a:cubicBezTo>
                  <a:cubicBezTo>
                    <a:pt x="51" y="262"/>
                    <a:pt x="48" y="266"/>
                    <a:pt x="48" y="273"/>
                  </a:cubicBezTo>
                  <a:cubicBezTo>
                    <a:pt x="48" y="280"/>
                    <a:pt x="52" y="287"/>
                    <a:pt x="59" y="290"/>
                  </a:cubicBezTo>
                  <a:cubicBezTo>
                    <a:pt x="53" y="303"/>
                    <a:pt x="48" y="316"/>
                    <a:pt x="40" y="328"/>
                  </a:cubicBezTo>
                  <a:cubicBezTo>
                    <a:pt x="37" y="334"/>
                    <a:pt x="46" y="340"/>
                    <a:pt x="50" y="334"/>
                  </a:cubicBezTo>
                  <a:cubicBezTo>
                    <a:pt x="51" y="332"/>
                    <a:pt x="52" y="331"/>
                    <a:pt x="53" y="329"/>
                  </a:cubicBezTo>
                  <a:cubicBezTo>
                    <a:pt x="53" y="331"/>
                    <a:pt x="52" y="333"/>
                    <a:pt x="52" y="334"/>
                  </a:cubicBezTo>
                  <a:cubicBezTo>
                    <a:pt x="51" y="340"/>
                    <a:pt x="59" y="345"/>
                    <a:pt x="62"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4"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6"/>
                    <a:pt x="80" y="220"/>
                    <a:pt x="81" y="204"/>
                  </a:cubicBezTo>
                  <a:cubicBezTo>
                    <a:pt x="92" y="212"/>
                    <a:pt x="103" y="219"/>
                    <a:pt x="115" y="226"/>
                  </a:cubicBezTo>
                  <a:cubicBezTo>
                    <a:pt x="114" y="226"/>
                    <a:pt x="113" y="227"/>
                    <a:pt x="113" y="228"/>
                  </a:cubicBezTo>
                  <a:cubicBezTo>
                    <a:pt x="111" y="236"/>
                    <a:pt x="109" y="253"/>
                    <a:pt x="107" y="259"/>
                  </a:cubicBezTo>
                  <a:cubicBezTo>
                    <a:pt x="106" y="261"/>
                    <a:pt x="107" y="264"/>
                    <a:pt x="108" y="265"/>
                  </a:cubicBezTo>
                  <a:cubicBezTo>
                    <a:pt x="161" y="309"/>
                    <a:pt x="236" y="307"/>
                    <a:pt x="299" y="294"/>
                  </a:cubicBezTo>
                  <a:cubicBezTo>
                    <a:pt x="327" y="288"/>
                    <a:pt x="357" y="282"/>
                    <a:pt x="381" y="264"/>
                  </a:cubicBezTo>
                  <a:cubicBezTo>
                    <a:pt x="396" y="252"/>
                    <a:pt x="398" y="214"/>
                    <a:pt x="395" y="197"/>
                  </a:cubicBezTo>
                  <a:cubicBezTo>
                    <a:pt x="395" y="195"/>
                    <a:pt x="394" y="193"/>
                    <a:pt x="393" y="192"/>
                  </a:cubicBezTo>
                  <a:cubicBezTo>
                    <a:pt x="433" y="172"/>
                    <a:pt x="469" y="143"/>
                    <a:pt x="467" y="97"/>
                  </a:cubicBezTo>
                  <a:moveTo>
                    <a:pt x="8" y="148"/>
                  </a:moveTo>
                  <a:cubicBezTo>
                    <a:pt x="10" y="141"/>
                    <a:pt x="12" y="134"/>
                    <a:pt x="14" y="127"/>
                  </a:cubicBezTo>
                  <a:cubicBezTo>
                    <a:pt x="32" y="142"/>
                    <a:pt x="51" y="154"/>
                    <a:pt x="72" y="165"/>
                  </a:cubicBezTo>
                  <a:cubicBezTo>
                    <a:pt x="68" y="169"/>
                    <a:pt x="66" y="173"/>
                    <a:pt x="64" y="178"/>
                  </a:cubicBezTo>
                  <a:cubicBezTo>
                    <a:pt x="46" y="166"/>
                    <a:pt x="28" y="156"/>
                    <a:pt x="8" y="148"/>
                  </a:cubicBezTo>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7"/>
                  </a:cubicBezTo>
                  <a:cubicBezTo>
                    <a:pt x="75" y="261"/>
                    <a:pt x="80" y="265"/>
                    <a:pt x="78" y="271"/>
                  </a:cubicBezTo>
                  <a:moveTo>
                    <a:pt x="83" y="191"/>
                  </a:moveTo>
                  <a:cubicBezTo>
                    <a:pt x="84" y="187"/>
                    <a:pt x="85" y="183"/>
                    <a:pt x="87" y="180"/>
                  </a:cubicBezTo>
                  <a:cubicBezTo>
                    <a:pt x="88" y="178"/>
                    <a:pt x="89" y="176"/>
                    <a:pt x="91" y="174"/>
                  </a:cubicBezTo>
                  <a:cubicBezTo>
                    <a:pt x="131" y="194"/>
                    <a:pt x="174" y="210"/>
                    <a:pt x="214" y="230"/>
                  </a:cubicBezTo>
                  <a:cubicBezTo>
                    <a:pt x="205" y="246"/>
                    <a:pt x="215" y="249"/>
                    <a:pt x="187" y="243"/>
                  </a:cubicBezTo>
                  <a:cubicBezTo>
                    <a:pt x="163" y="239"/>
                    <a:pt x="141" y="226"/>
                    <a:pt x="120" y="214"/>
                  </a:cubicBezTo>
                  <a:cubicBezTo>
                    <a:pt x="107" y="207"/>
                    <a:pt x="95" y="199"/>
                    <a:pt x="83" y="191"/>
                  </a:cubicBezTo>
                  <a:moveTo>
                    <a:pt x="294" y="278"/>
                  </a:moveTo>
                  <a:cubicBezTo>
                    <a:pt x="249" y="288"/>
                    <a:pt x="114" y="304"/>
                    <a:pt x="119" y="229"/>
                  </a:cubicBezTo>
                  <a:cubicBezTo>
                    <a:pt x="119" y="229"/>
                    <a:pt x="119" y="228"/>
                    <a:pt x="119" y="228"/>
                  </a:cubicBezTo>
                  <a:cubicBezTo>
                    <a:pt x="148" y="245"/>
                    <a:pt x="179" y="257"/>
                    <a:pt x="213" y="259"/>
                  </a:cubicBezTo>
                  <a:cubicBezTo>
                    <a:pt x="216" y="260"/>
                    <a:pt x="218" y="258"/>
                    <a:pt x="219" y="256"/>
                  </a:cubicBezTo>
                  <a:cubicBezTo>
                    <a:pt x="233" y="261"/>
                    <a:pt x="262" y="252"/>
                    <a:pt x="287" y="241"/>
                  </a:cubicBezTo>
                  <a:cubicBezTo>
                    <a:pt x="286" y="241"/>
                    <a:pt x="286" y="242"/>
                    <a:pt x="286" y="242"/>
                  </a:cubicBezTo>
                  <a:cubicBezTo>
                    <a:pt x="284" y="250"/>
                    <a:pt x="283" y="257"/>
                    <a:pt x="282" y="265"/>
                  </a:cubicBezTo>
                  <a:cubicBezTo>
                    <a:pt x="282" y="269"/>
                    <a:pt x="288" y="270"/>
                    <a:pt x="289" y="267"/>
                  </a:cubicBezTo>
                  <a:cubicBezTo>
                    <a:pt x="292" y="270"/>
                    <a:pt x="297" y="269"/>
                    <a:pt x="299" y="264"/>
                  </a:cubicBezTo>
                  <a:cubicBezTo>
                    <a:pt x="299" y="264"/>
                    <a:pt x="300" y="263"/>
                    <a:pt x="300" y="263"/>
                  </a:cubicBezTo>
                  <a:cubicBezTo>
                    <a:pt x="303" y="265"/>
                    <a:pt x="307" y="264"/>
                    <a:pt x="308" y="261"/>
                  </a:cubicBezTo>
                  <a:cubicBezTo>
                    <a:pt x="309" y="259"/>
                    <a:pt x="310" y="257"/>
                    <a:pt x="312" y="255"/>
                  </a:cubicBezTo>
                  <a:cubicBezTo>
                    <a:pt x="312" y="255"/>
                    <a:pt x="312" y="255"/>
                    <a:pt x="312" y="256"/>
                  </a:cubicBezTo>
                  <a:cubicBezTo>
                    <a:pt x="312" y="261"/>
                    <a:pt x="320" y="265"/>
                    <a:pt x="323" y="259"/>
                  </a:cubicBezTo>
                  <a:cubicBezTo>
                    <a:pt x="324" y="257"/>
                    <a:pt x="325" y="255"/>
                    <a:pt x="326"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moveTo>
                    <a:pt x="378" y="205"/>
                  </a:moveTo>
                  <a:cubicBezTo>
                    <a:pt x="376" y="203"/>
                    <a:pt x="375" y="202"/>
                    <a:pt x="373" y="202"/>
                  </a:cubicBezTo>
                  <a:cubicBezTo>
                    <a:pt x="375" y="201"/>
                    <a:pt x="377" y="200"/>
                    <a:pt x="379" y="199"/>
                  </a:cubicBezTo>
                  <a:cubicBezTo>
                    <a:pt x="379" y="201"/>
                    <a:pt x="378" y="203"/>
                    <a:pt x="378" y="205"/>
                  </a:cubicBezTo>
                  <a:moveTo>
                    <a:pt x="364" y="207"/>
                  </a:moveTo>
                  <a:cubicBezTo>
                    <a:pt x="363" y="209"/>
                    <a:pt x="363" y="211"/>
                    <a:pt x="362" y="214"/>
                  </a:cubicBezTo>
                  <a:cubicBezTo>
                    <a:pt x="360" y="214"/>
                    <a:pt x="357" y="216"/>
                    <a:pt x="356" y="219"/>
                  </a:cubicBezTo>
                  <a:cubicBezTo>
                    <a:pt x="354" y="218"/>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7"/>
                    <a:pt x="310" y="233"/>
                  </a:cubicBezTo>
                  <a:cubicBezTo>
                    <a:pt x="309" y="236"/>
                    <a:pt x="307" y="239"/>
                    <a:pt x="305" y="242"/>
                  </a:cubicBezTo>
                  <a:cubicBezTo>
                    <a:pt x="303" y="239"/>
                    <a:pt x="298" y="238"/>
                    <a:pt x="296" y="242"/>
                  </a:cubicBezTo>
                  <a:cubicBezTo>
                    <a:pt x="295" y="240"/>
                    <a:pt x="293" y="239"/>
                    <a:pt x="292" y="239"/>
                  </a:cubicBezTo>
                  <a:cubicBezTo>
                    <a:pt x="309" y="231"/>
                    <a:pt x="324" y="223"/>
                    <a:pt x="331" y="220"/>
                  </a:cubicBezTo>
                  <a:cubicBezTo>
                    <a:pt x="341" y="216"/>
                    <a:pt x="352" y="211"/>
                    <a:pt x="364" y="206"/>
                  </a:cubicBezTo>
                  <a:cubicBezTo>
                    <a:pt x="364" y="206"/>
                    <a:pt x="364" y="207"/>
                    <a:pt x="364" y="207"/>
                  </a:cubicBezTo>
                  <a:moveTo>
                    <a:pt x="360" y="259"/>
                  </a:moveTo>
                  <a:cubicBezTo>
                    <a:pt x="361" y="258"/>
                    <a:pt x="361" y="257"/>
                    <a:pt x="362" y="255"/>
                  </a:cubicBezTo>
                  <a:cubicBezTo>
                    <a:pt x="362" y="254"/>
                    <a:pt x="363" y="252"/>
                    <a:pt x="363" y="251"/>
                  </a:cubicBezTo>
                  <a:cubicBezTo>
                    <a:pt x="367" y="252"/>
                    <a:pt x="371" y="250"/>
                    <a:pt x="372" y="245"/>
                  </a:cubicBezTo>
                  <a:cubicBezTo>
                    <a:pt x="372" y="243"/>
                    <a:pt x="373" y="240"/>
                    <a:pt x="373" y="237"/>
                  </a:cubicBezTo>
                  <a:cubicBezTo>
                    <a:pt x="374" y="237"/>
                    <a:pt x="374" y="237"/>
                    <a:pt x="374" y="237"/>
                  </a:cubicBezTo>
                  <a:cubicBezTo>
                    <a:pt x="374" y="236"/>
                    <a:pt x="374" y="236"/>
                    <a:pt x="374" y="236"/>
                  </a:cubicBezTo>
                  <a:cubicBezTo>
                    <a:pt x="374" y="238"/>
                    <a:pt x="374" y="240"/>
                    <a:pt x="374" y="242"/>
                  </a:cubicBezTo>
                  <a:cubicBezTo>
                    <a:pt x="372" y="249"/>
                    <a:pt x="367" y="254"/>
                    <a:pt x="360" y="259"/>
                  </a:cubicBezTo>
                  <a:moveTo>
                    <a:pt x="331" y="206"/>
                  </a:moveTo>
                  <a:cubicBezTo>
                    <a:pt x="312"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29"/>
                    <a:pt x="225" y="229"/>
                  </a:cubicBezTo>
                  <a:cubicBezTo>
                    <a:pt x="225" y="229"/>
                    <a:pt x="225" y="229"/>
                    <a:pt x="225" y="229"/>
                  </a:cubicBezTo>
                  <a:cubicBezTo>
                    <a:pt x="227" y="230"/>
                    <a:pt x="230" y="231"/>
                    <a:pt x="232" y="230"/>
                  </a:cubicBezTo>
                  <a:cubicBezTo>
                    <a:pt x="260" y="211"/>
                    <a:pt x="294" y="203"/>
                    <a:pt x="324" y="188"/>
                  </a:cubicBezTo>
                  <a:cubicBezTo>
                    <a:pt x="366" y="168"/>
                    <a:pt x="420" y="143"/>
                    <a:pt x="454" y="109"/>
                  </a:cubicBezTo>
                  <a:cubicBezTo>
                    <a:pt x="442" y="165"/>
                    <a:pt x="379" y="185"/>
                    <a:pt x="331" y="206"/>
                  </a:cubicBezTo>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37" name="文本框 36">
            <a:extLst>
              <a:ext uri="{FF2B5EF4-FFF2-40B4-BE49-F238E27FC236}">
                <a16:creationId xmlns:a16="http://schemas.microsoft.com/office/drawing/2014/main" id="{1787F4AE-AFE4-43E5-A08F-B2A3F4F22C62}"/>
              </a:ext>
            </a:extLst>
          </p:cNvPr>
          <p:cNvSpPr txBox="1"/>
          <p:nvPr/>
        </p:nvSpPr>
        <p:spPr>
          <a:xfrm>
            <a:off x="6624008" y="769345"/>
            <a:ext cx="2672159" cy="393826"/>
          </a:xfrm>
          <a:prstGeom prst="rect">
            <a:avLst/>
          </a:prstGeom>
          <a:noFill/>
        </p:spPr>
        <p:txBody>
          <a:bodyPr wrap="square" rtlCol="0">
            <a:spAutoFit/>
          </a:bodyPr>
          <a:lstStyle/>
          <a:p>
            <a:pPr algn="just">
              <a:lnSpc>
                <a:spcPts val="2500"/>
              </a:lnSpc>
            </a:pPr>
            <a:r>
              <a:rPr lang="zh-CN" altLang="en-US" sz="2000" b="1" dirty="0">
                <a:blipFill>
                  <a:blip r:embed="rId5"/>
                  <a:stretch>
                    <a:fillRect/>
                  </a:stretch>
                </a:blipFill>
                <a:latin typeface="微软雅黑" panose="020B0503020204020204" pitchFamily="34" charset="-122"/>
                <a:ea typeface="微软雅黑" panose="020B0503020204020204" pitchFamily="34" charset="-122"/>
              </a:rPr>
              <a:t>实验运行测试</a:t>
            </a:r>
          </a:p>
        </p:txBody>
      </p:sp>
      <p:sp>
        <p:nvSpPr>
          <p:cNvPr id="38" name="文本框 37">
            <a:extLst>
              <a:ext uri="{FF2B5EF4-FFF2-40B4-BE49-F238E27FC236}">
                <a16:creationId xmlns:a16="http://schemas.microsoft.com/office/drawing/2014/main" id="{EB6E2F48-8673-4683-A308-3621BA775C5D}"/>
              </a:ext>
            </a:extLst>
          </p:cNvPr>
          <p:cNvSpPr txBox="1"/>
          <p:nvPr/>
        </p:nvSpPr>
        <p:spPr>
          <a:xfrm>
            <a:off x="6624008" y="1182279"/>
            <a:ext cx="3470251" cy="1022844"/>
          </a:xfrm>
          <a:prstGeom prst="rect">
            <a:avLst/>
          </a:prstGeom>
          <a:noFill/>
        </p:spPr>
        <p:txBody>
          <a:bodyPr wrap="square" rtlCol="0">
            <a:spAutoFit/>
          </a:bodyPr>
          <a:lstStyle/>
          <a:p>
            <a:pPr algn="just">
              <a:lnSpc>
                <a:spcPts val="25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经常性的实验是必不可少的过程，每一次实验的结果将作为算法设计优化的根据。</a:t>
            </a:r>
          </a:p>
        </p:txBody>
      </p:sp>
      <p:sp>
        <p:nvSpPr>
          <p:cNvPr id="39" name="文本框 38">
            <a:extLst>
              <a:ext uri="{FF2B5EF4-FFF2-40B4-BE49-F238E27FC236}">
                <a16:creationId xmlns:a16="http://schemas.microsoft.com/office/drawing/2014/main" id="{455C7560-E32B-4B8A-897F-62DCA734139D}"/>
              </a:ext>
            </a:extLst>
          </p:cNvPr>
          <p:cNvSpPr txBox="1"/>
          <p:nvPr/>
        </p:nvSpPr>
        <p:spPr>
          <a:xfrm>
            <a:off x="1170879" y="2718755"/>
            <a:ext cx="2687205" cy="393826"/>
          </a:xfrm>
          <a:prstGeom prst="rect">
            <a:avLst/>
          </a:prstGeom>
          <a:noFill/>
        </p:spPr>
        <p:txBody>
          <a:bodyPr wrap="square" rtlCol="0">
            <a:spAutoFit/>
          </a:bodyPr>
          <a:lstStyle/>
          <a:p>
            <a:pPr algn="just">
              <a:lnSpc>
                <a:spcPts val="2500"/>
              </a:lnSpc>
            </a:pPr>
            <a:r>
              <a:rPr lang="zh-CN" altLang="en-US" sz="2000" b="1" dirty="0">
                <a:blipFill>
                  <a:blip r:embed="rId6"/>
                  <a:stretch>
                    <a:fillRect/>
                  </a:stretch>
                </a:blipFill>
                <a:latin typeface="微软雅黑" panose="020B0503020204020204" pitchFamily="34" charset="-122"/>
                <a:ea typeface="微软雅黑" panose="020B0503020204020204" pitchFamily="34" charset="-122"/>
              </a:rPr>
              <a:t>文献阅读研究</a:t>
            </a:r>
          </a:p>
        </p:txBody>
      </p:sp>
      <p:sp>
        <p:nvSpPr>
          <p:cNvPr id="40" name="文本框 39">
            <a:extLst>
              <a:ext uri="{FF2B5EF4-FFF2-40B4-BE49-F238E27FC236}">
                <a16:creationId xmlns:a16="http://schemas.microsoft.com/office/drawing/2014/main" id="{D88702EA-4D29-4F36-949F-067B4E4F26CC}"/>
              </a:ext>
            </a:extLst>
          </p:cNvPr>
          <p:cNvSpPr txBox="1"/>
          <p:nvPr/>
        </p:nvSpPr>
        <p:spPr>
          <a:xfrm>
            <a:off x="1170879" y="3073697"/>
            <a:ext cx="2992251" cy="1343445"/>
          </a:xfrm>
          <a:prstGeom prst="rect">
            <a:avLst/>
          </a:prstGeom>
          <a:noFill/>
        </p:spPr>
        <p:txBody>
          <a:bodyPr wrap="square" rtlCol="0">
            <a:spAutoFit/>
          </a:bodyPr>
          <a:lstStyle/>
          <a:p>
            <a:pPr algn="just">
              <a:lnSpc>
                <a:spcPts val="25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阅读文献并从中获得启发是课题研究中非常重要的一环，无论是算法思想还是硬件架构模式都能从相关文献中获得。</a:t>
            </a:r>
          </a:p>
        </p:txBody>
      </p:sp>
      <p:sp>
        <p:nvSpPr>
          <p:cNvPr id="41" name="文本框 40">
            <a:extLst>
              <a:ext uri="{FF2B5EF4-FFF2-40B4-BE49-F238E27FC236}">
                <a16:creationId xmlns:a16="http://schemas.microsoft.com/office/drawing/2014/main" id="{BA174E5E-9BD1-4176-9773-130C97EA2012}"/>
              </a:ext>
            </a:extLst>
          </p:cNvPr>
          <p:cNvSpPr txBox="1"/>
          <p:nvPr/>
        </p:nvSpPr>
        <p:spPr>
          <a:xfrm>
            <a:off x="7800825" y="4371846"/>
            <a:ext cx="2687205" cy="393826"/>
          </a:xfrm>
          <a:prstGeom prst="rect">
            <a:avLst/>
          </a:prstGeom>
          <a:noFill/>
        </p:spPr>
        <p:txBody>
          <a:bodyPr wrap="square" rtlCol="0">
            <a:spAutoFit/>
          </a:bodyPr>
          <a:lstStyle/>
          <a:p>
            <a:pPr algn="just">
              <a:lnSpc>
                <a:spcPts val="2500"/>
              </a:lnSpc>
            </a:pPr>
            <a:r>
              <a:rPr lang="zh-CN" altLang="en-US" sz="2000" b="1" dirty="0">
                <a:blipFill>
                  <a:blip r:embed="rId7"/>
                  <a:stretch>
                    <a:fillRect/>
                  </a:stretch>
                </a:blipFill>
                <a:latin typeface="微软雅黑" panose="020B0503020204020204" pitchFamily="34" charset="-122"/>
                <a:ea typeface="微软雅黑" panose="020B0503020204020204" pitchFamily="34" charset="-122"/>
              </a:rPr>
              <a:t>每一阶段总结和规划</a:t>
            </a:r>
          </a:p>
        </p:txBody>
      </p:sp>
      <p:sp>
        <p:nvSpPr>
          <p:cNvPr id="42" name="文本框 41">
            <a:extLst>
              <a:ext uri="{FF2B5EF4-FFF2-40B4-BE49-F238E27FC236}">
                <a16:creationId xmlns:a16="http://schemas.microsoft.com/office/drawing/2014/main" id="{29FD8DBE-E5D4-4744-96D8-E7D37A79217C}"/>
              </a:ext>
            </a:extLst>
          </p:cNvPr>
          <p:cNvSpPr txBox="1"/>
          <p:nvPr/>
        </p:nvSpPr>
        <p:spPr>
          <a:xfrm>
            <a:off x="7800825" y="4765672"/>
            <a:ext cx="3470251" cy="702244"/>
          </a:xfrm>
          <a:prstGeom prst="rect">
            <a:avLst/>
          </a:prstGeom>
          <a:noFill/>
        </p:spPr>
        <p:txBody>
          <a:bodyPr wrap="square" rtlCol="0">
            <a:spAutoFit/>
          </a:bodyPr>
          <a:lstStyle/>
          <a:p>
            <a:pPr algn="just">
              <a:lnSpc>
                <a:spcPts val="25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算法实现过程中每一个阶段的总结和下一步的规划表</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9"/>
                                        </p:tgtEl>
                                        <p:attrNameLst>
                                          <p:attrName>ppt_y</p:attrName>
                                        </p:attrNameLst>
                                      </p:cBhvr>
                                      <p:tavLst>
                                        <p:tav tm="0">
                                          <p:val>
                                            <p:strVal val="#ppt_y"/>
                                          </p:val>
                                        </p:tav>
                                        <p:tav tm="100000">
                                          <p:val>
                                            <p:strVal val="#ppt_y"/>
                                          </p:val>
                                        </p:tav>
                                      </p:tavLst>
                                    </p:anim>
                                    <p:anim calcmode="lin" valueType="num">
                                      <p:cBhvr>
                                        <p:cTn id="26"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9"/>
                                        </p:tgtEl>
                                      </p:cBhvr>
                                    </p:animEffect>
                                  </p:childTnLst>
                                </p:cTn>
                              </p:par>
                            </p:childTnLst>
                          </p:cTn>
                        </p:par>
                        <p:par>
                          <p:cTn id="29" fill="hold">
                            <p:stCondLst>
                              <p:cond delay="12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40"/>
                                        </p:tgtEl>
                                        <p:attrNameLst>
                                          <p:attrName>ppt_y</p:attrName>
                                        </p:attrNameLst>
                                      </p:cBhvr>
                                      <p:tavLst>
                                        <p:tav tm="0">
                                          <p:val>
                                            <p:strVal val="#ppt_y"/>
                                          </p:val>
                                        </p:tav>
                                        <p:tav tm="100000">
                                          <p:val>
                                            <p:strVal val="#ppt_y"/>
                                          </p:val>
                                        </p:tav>
                                      </p:tavLst>
                                    </p:anim>
                                    <p:anim calcmode="lin" valueType="num">
                                      <p:cBhvr>
                                        <p:cTn id="3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40"/>
                                        </p:tgtEl>
                                      </p:cBhvr>
                                    </p:animEffect>
                                  </p:childTnLst>
                                </p:cTn>
                              </p:par>
                            </p:childTnLst>
                          </p:cTn>
                        </p:par>
                        <p:par>
                          <p:cTn id="37" fill="hold">
                            <p:stCondLst>
                              <p:cond delay="425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7"/>
                                        </p:tgtEl>
                                        <p:attrNameLst>
                                          <p:attrName>ppt_y</p:attrName>
                                        </p:attrNameLst>
                                      </p:cBhvr>
                                      <p:tavLst>
                                        <p:tav tm="0">
                                          <p:val>
                                            <p:strVal val="#ppt_y"/>
                                          </p:val>
                                        </p:tav>
                                        <p:tav tm="100000">
                                          <p:val>
                                            <p:strVal val="#ppt_y"/>
                                          </p:val>
                                        </p:tav>
                                      </p:tavLst>
                                    </p:anim>
                                    <p:anim calcmode="lin" valueType="num">
                                      <p:cBhvr>
                                        <p:cTn id="42"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7"/>
                                        </p:tgtEl>
                                      </p:cBhvr>
                                    </p:animEffect>
                                  </p:childTnLst>
                                </p:cTn>
                              </p:par>
                            </p:childTnLst>
                          </p:cTn>
                        </p:par>
                        <p:par>
                          <p:cTn id="45" fill="hold">
                            <p:stCondLst>
                              <p:cond delay="500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8"/>
                                        </p:tgtEl>
                                        <p:attrNameLst>
                                          <p:attrName>ppt_y</p:attrName>
                                        </p:attrNameLst>
                                      </p:cBhvr>
                                      <p:tavLst>
                                        <p:tav tm="0">
                                          <p:val>
                                            <p:strVal val="#ppt_y"/>
                                          </p:val>
                                        </p:tav>
                                        <p:tav tm="100000">
                                          <p:val>
                                            <p:strVal val="#ppt_y"/>
                                          </p:val>
                                        </p:tav>
                                      </p:tavLst>
                                    </p:anim>
                                    <p:anim calcmode="lin" valueType="num">
                                      <p:cBhvr>
                                        <p:cTn id="50"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8"/>
                                        </p:tgtEl>
                                      </p:cBhvr>
                                    </p:animEffect>
                                  </p:childTnLst>
                                </p:cTn>
                              </p:par>
                            </p:childTnLst>
                          </p:cTn>
                        </p:par>
                        <p:par>
                          <p:cTn id="53" fill="hold">
                            <p:stCondLst>
                              <p:cond delay="72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41"/>
                                        </p:tgtEl>
                                        <p:attrNameLst>
                                          <p:attrName>ppt_y</p:attrName>
                                        </p:attrNameLst>
                                      </p:cBhvr>
                                      <p:tavLst>
                                        <p:tav tm="0">
                                          <p:val>
                                            <p:strVal val="#ppt_y"/>
                                          </p:val>
                                        </p:tav>
                                        <p:tav tm="100000">
                                          <p:val>
                                            <p:strVal val="#ppt_y"/>
                                          </p:val>
                                        </p:tav>
                                      </p:tavLst>
                                    </p:anim>
                                    <p:anim calcmode="lin" valueType="num">
                                      <p:cBhvr>
                                        <p:cTn id="5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41"/>
                                        </p:tgtEl>
                                      </p:cBhvr>
                                    </p:animEffect>
                                  </p:childTnLst>
                                </p:cTn>
                              </p:par>
                            </p:childTnLst>
                          </p:cTn>
                        </p:par>
                        <p:par>
                          <p:cTn id="61" fill="hold">
                            <p:stCondLst>
                              <p:cond delay="815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2"/>
                                        </p:tgtEl>
                                        <p:attrNameLst>
                                          <p:attrName>ppt_y</p:attrName>
                                        </p:attrNameLst>
                                      </p:cBhvr>
                                      <p:tavLst>
                                        <p:tav tm="0">
                                          <p:val>
                                            <p:strVal val="#ppt_y"/>
                                          </p:val>
                                        </p:tav>
                                        <p:tav tm="100000">
                                          <p:val>
                                            <p:strVal val="#ppt_y"/>
                                          </p:val>
                                        </p:tav>
                                      </p:tavLst>
                                    </p:anim>
                                    <p:anim calcmode="lin" valueType="num">
                                      <p:cBhvr>
                                        <p:cTn id="6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6963" y="1817563"/>
            <a:ext cx="5784180" cy="923330"/>
          </a:xfrm>
          <a:prstGeom prst="rect">
            <a:avLst/>
          </a:prstGeom>
          <a:noFill/>
        </p:spPr>
        <p:txBody>
          <a:bodyPr wrap="square" rtlCol="0">
            <a:spAutoFit/>
          </a:bodyPr>
          <a:lstStyle/>
          <a:p>
            <a:r>
              <a:rPr lang="zh-CN" altLang="en-US" sz="5400" b="1" dirty="0">
                <a:blipFill>
                  <a:blip r:embed="rId3"/>
                  <a:stretch>
                    <a:fillRect/>
                  </a:stretch>
                </a:blipFill>
                <a:latin typeface="造字工房朗宋（非商用）常规体" pitchFamily="50" charset="-122"/>
                <a:ea typeface="造字工房朗宋（非商用）常规体" pitchFamily="50" charset="-122"/>
              </a:rPr>
              <a:t>风险分析</a:t>
            </a:r>
          </a:p>
        </p:txBody>
      </p:sp>
      <p:grpSp>
        <p:nvGrpSpPr>
          <p:cNvPr id="14" name="组合 13"/>
          <p:cNvGrpSpPr/>
          <p:nvPr/>
        </p:nvGrpSpPr>
        <p:grpSpPr>
          <a:xfrm flipV="1">
            <a:off x="5343937" y="2695387"/>
            <a:ext cx="3088863" cy="143061"/>
            <a:chOff x="2804139" y="4450981"/>
            <a:chExt cx="7078926" cy="223552"/>
          </a:xfrm>
          <a:solidFill>
            <a:srgbClr val="C84E96"/>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129" y="1795090"/>
            <a:ext cx="5948516" cy="5446368"/>
          </a:xfrm>
          <a:prstGeom prst="rect">
            <a:avLst/>
          </a:prstGeom>
        </p:spPr>
      </p:pic>
      <p:grpSp>
        <p:nvGrpSpPr>
          <p:cNvPr id="10" name="组合 9"/>
          <p:cNvGrpSpPr/>
          <p:nvPr/>
        </p:nvGrpSpPr>
        <p:grpSpPr>
          <a:xfrm>
            <a:off x="4389438" y="1654397"/>
            <a:ext cx="963611" cy="1278726"/>
            <a:chOff x="5761038" y="2984500"/>
            <a:chExt cx="669925" cy="889000"/>
          </a:xfrm>
          <a:solidFill>
            <a:srgbClr val="C84E96"/>
          </a:solidFill>
        </p:grpSpPr>
        <p:sp>
          <p:nvSpPr>
            <p:cNvPr id="11" name="Freeform 21"/>
            <p:cNvSpPr>
              <a:spLocks noEditPoints="1"/>
            </p:cNvSpPr>
            <p:nvPr/>
          </p:nvSpPr>
          <p:spPr bwMode="auto">
            <a:xfrm>
              <a:off x="5903913" y="3079750"/>
              <a:ext cx="409575" cy="685800"/>
            </a:xfrm>
            <a:custGeom>
              <a:avLst/>
              <a:gdLst>
                <a:gd name="T0" fmla="*/ 70 w 95"/>
                <a:gd name="T1" fmla="*/ 100 h 160"/>
                <a:gd name="T2" fmla="*/ 32 w 95"/>
                <a:gd name="T3" fmla="*/ 35 h 160"/>
                <a:gd name="T4" fmla="*/ 25 w 95"/>
                <a:gd name="T5" fmla="*/ 66 h 160"/>
                <a:gd name="T6" fmla="*/ 25 w 95"/>
                <a:gd name="T7" fmla="*/ 62 h 160"/>
                <a:gd name="T8" fmla="*/ 19 w 95"/>
                <a:gd name="T9" fmla="*/ 88 h 160"/>
                <a:gd name="T10" fmla="*/ 17 w 95"/>
                <a:gd name="T11" fmla="*/ 88 h 160"/>
                <a:gd name="T12" fmla="*/ 23 w 95"/>
                <a:gd name="T13" fmla="*/ 79 h 160"/>
                <a:gd name="T14" fmla="*/ 43 w 95"/>
                <a:gd name="T15" fmla="*/ 105 h 160"/>
                <a:gd name="T16" fmla="*/ 30 w 95"/>
                <a:gd name="T17" fmla="*/ 41 h 160"/>
                <a:gd name="T18" fmla="*/ 34 w 95"/>
                <a:gd name="T19" fmla="*/ 47 h 160"/>
                <a:gd name="T20" fmla="*/ 26 w 95"/>
                <a:gd name="T21" fmla="*/ 70 h 160"/>
                <a:gd name="T22" fmla="*/ 24 w 95"/>
                <a:gd name="T23" fmla="*/ 7 h 160"/>
                <a:gd name="T24" fmla="*/ 61 w 95"/>
                <a:gd name="T25" fmla="*/ 34 h 160"/>
                <a:gd name="T26" fmla="*/ 86 w 95"/>
                <a:gd name="T27" fmla="*/ 58 h 160"/>
                <a:gd name="T28" fmla="*/ 82 w 95"/>
                <a:gd name="T29" fmla="*/ 124 h 160"/>
                <a:gd name="T30" fmla="*/ 66 w 95"/>
                <a:gd name="T31" fmla="*/ 145 h 160"/>
                <a:gd name="T32" fmla="*/ 23 w 95"/>
                <a:gd name="T33" fmla="*/ 159 h 160"/>
                <a:gd name="T34" fmla="*/ 5 w 95"/>
                <a:gd name="T35" fmla="*/ 107 h 160"/>
                <a:gd name="T36" fmla="*/ 26 w 95"/>
                <a:gd name="T37" fmla="*/ 99 h 160"/>
                <a:gd name="T38" fmla="*/ 20 w 95"/>
                <a:gd name="T39" fmla="*/ 136 h 160"/>
                <a:gd name="T40" fmla="*/ 42 w 95"/>
                <a:gd name="T41" fmla="*/ 136 h 160"/>
                <a:gd name="T42" fmla="*/ 67 w 95"/>
                <a:gd name="T43" fmla="*/ 108 h 160"/>
                <a:gd name="T44" fmla="*/ 75 w 95"/>
                <a:gd name="T45" fmla="*/ 97 h 160"/>
                <a:gd name="T46" fmla="*/ 73 w 95"/>
                <a:gd name="T47" fmla="*/ 68 h 160"/>
                <a:gd name="T48" fmla="*/ 52 w 95"/>
                <a:gd name="T49" fmla="*/ 41 h 160"/>
                <a:gd name="T50" fmla="*/ 69 w 95"/>
                <a:gd name="T51" fmla="*/ 72 h 160"/>
                <a:gd name="T52" fmla="*/ 65 w 95"/>
                <a:gd name="T53" fmla="*/ 79 h 160"/>
                <a:gd name="T54" fmla="*/ 54 w 95"/>
                <a:gd name="T55" fmla="*/ 55 h 160"/>
                <a:gd name="T56" fmla="*/ 39 w 95"/>
                <a:gd name="T57" fmla="*/ 32 h 160"/>
                <a:gd name="T58" fmla="*/ 27 w 95"/>
                <a:gd name="T59" fmla="*/ 28 h 160"/>
                <a:gd name="T60" fmla="*/ 34 w 95"/>
                <a:gd name="T61" fmla="*/ 51 h 160"/>
                <a:gd name="T62" fmla="*/ 35 w 95"/>
                <a:gd name="T63" fmla="*/ 58 h 160"/>
                <a:gd name="T64" fmla="*/ 27 w 95"/>
                <a:gd name="T65" fmla="*/ 47 h 160"/>
                <a:gd name="T66" fmla="*/ 27 w 95"/>
                <a:gd name="T67" fmla="*/ 54 h 160"/>
                <a:gd name="T68" fmla="*/ 45 w 95"/>
                <a:gd name="T69" fmla="*/ 26 h 160"/>
                <a:gd name="T70" fmla="*/ 79 w 95"/>
                <a:gd name="T71" fmla="*/ 58 h 160"/>
                <a:gd name="T72" fmla="*/ 45 w 95"/>
                <a:gd name="T73" fmla="*/ 21 h 160"/>
                <a:gd name="T74" fmla="*/ 47 w 95"/>
                <a:gd name="T75" fmla="*/ 18 h 160"/>
                <a:gd name="T76" fmla="*/ 32 w 95"/>
                <a:gd name="T77" fmla="*/ 48 h 160"/>
                <a:gd name="T78" fmla="*/ 25 w 95"/>
                <a:gd name="T79" fmla="*/ 41 h 160"/>
                <a:gd name="T80" fmla="*/ 26 w 95"/>
                <a:gd name="T81" fmla="*/ 34 h 160"/>
                <a:gd name="T82" fmla="*/ 27 w 95"/>
                <a:gd name="T83" fmla="*/ 31 h 160"/>
                <a:gd name="T84" fmla="*/ 24 w 95"/>
                <a:gd name="T85" fmla="*/ 20 h 160"/>
                <a:gd name="T86" fmla="*/ 43 w 95"/>
                <a:gd name="T87" fmla="*/ 38 h 160"/>
                <a:gd name="T88" fmla="*/ 48 w 95"/>
                <a:gd name="T89" fmla="*/ 47 h 160"/>
                <a:gd name="T90" fmla="*/ 55 w 95"/>
                <a:gd name="T91" fmla="*/ 53 h 160"/>
                <a:gd name="T92" fmla="*/ 23 w 95"/>
                <a:gd name="T93" fmla="*/ 134 h 160"/>
                <a:gd name="T94" fmla="*/ 26 w 95"/>
                <a:gd name="T95" fmla="*/ 146 h 160"/>
                <a:gd name="T96" fmla="*/ 55 w 95"/>
                <a:gd name="T97" fmla="*/ 135 h 160"/>
                <a:gd name="T98" fmla="*/ 65 w 95"/>
                <a:gd name="T99" fmla="*/ 120 h 160"/>
                <a:gd name="T100" fmla="*/ 93 w 95"/>
                <a:gd name="T101" fmla="*/ 74 h 160"/>
                <a:gd name="T102" fmla="*/ 71 w 95"/>
                <a:gd name="T103" fmla="*/ 37 h 160"/>
                <a:gd name="T104" fmla="*/ 35 w 95"/>
                <a:gd name="T105" fmla="*/ 135 h 160"/>
                <a:gd name="T106" fmla="*/ 27 w 95"/>
                <a:gd name="T107" fmla="*/ 131 h 160"/>
                <a:gd name="T108" fmla="*/ 52 w 95"/>
                <a:gd name="T109" fmla="*/ 22 h 160"/>
                <a:gd name="T110" fmla="*/ 40 w 95"/>
                <a:gd name="T111" fmla="*/ 18 h 160"/>
                <a:gd name="T112" fmla="*/ 4 w 95"/>
                <a:gd name="T113" fmla="*/ 82 h 160"/>
                <a:gd name="T114" fmla="*/ 8 w 95"/>
                <a:gd name="T115" fmla="*/ 22 h 160"/>
                <a:gd name="T116" fmla="*/ 13 w 95"/>
                <a:gd name="T117" fmla="*/ 9 h 160"/>
                <a:gd name="T118" fmla="*/ 13 w 95"/>
                <a:gd name="T119" fmla="*/ 57 h 160"/>
                <a:gd name="T120" fmla="*/ 13 w 95"/>
                <a:gd name="T121" fmla="*/ 12 h 160"/>
                <a:gd name="T122" fmla="*/ 2 w 95"/>
                <a:gd name="T123"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60">
                  <a:moveTo>
                    <a:pt x="68" y="98"/>
                  </a:moveTo>
                  <a:cubicBezTo>
                    <a:pt x="67" y="97"/>
                    <a:pt x="67" y="97"/>
                    <a:pt x="67" y="97"/>
                  </a:cubicBezTo>
                  <a:cubicBezTo>
                    <a:pt x="67" y="97"/>
                    <a:pt x="67" y="97"/>
                    <a:pt x="67" y="97"/>
                  </a:cubicBezTo>
                  <a:cubicBezTo>
                    <a:pt x="67" y="97"/>
                    <a:pt x="67" y="97"/>
                    <a:pt x="67" y="97"/>
                  </a:cubicBezTo>
                  <a:cubicBezTo>
                    <a:pt x="68" y="97"/>
                    <a:pt x="68" y="97"/>
                    <a:pt x="68" y="98"/>
                  </a:cubicBezTo>
                  <a:moveTo>
                    <a:pt x="69" y="99"/>
                  </a:moveTo>
                  <a:cubicBezTo>
                    <a:pt x="69" y="99"/>
                    <a:pt x="69" y="99"/>
                    <a:pt x="68" y="99"/>
                  </a:cubicBezTo>
                  <a:cubicBezTo>
                    <a:pt x="68" y="99"/>
                    <a:pt x="69" y="99"/>
                    <a:pt x="69" y="99"/>
                  </a:cubicBezTo>
                  <a:cubicBezTo>
                    <a:pt x="69" y="99"/>
                    <a:pt x="69" y="98"/>
                    <a:pt x="70" y="98"/>
                  </a:cubicBezTo>
                  <a:cubicBezTo>
                    <a:pt x="70" y="99"/>
                    <a:pt x="69" y="99"/>
                    <a:pt x="69" y="99"/>
                  </a:cubicBezTo>
                  <a:moveTo>
                    <a:pt x="67" y="97"/>
                  </a:moveTo>
                  <a:cubicBezTo>
                    <a:pt x="67" y="98"/>
                    <a:pt x="67" y="98"/>
                    <a:pt x="67" y="98"/>
                  </a:cubicBezTo>
                  <a:cubicBezTo>
                    <a:pt x="66" y="98"/>
                    <a:pt x="66" y="97"/>
                    <a:pt x="67" y="97"/>
                  </a:cubicBezTo>
                  <a:moveTo>
                    <a:pt x="69" y="105"/>
                  </a:moveTo>
                  <a:cubicBezTo>
                    <a:pt x="69" y="105"/>
                    <a:pt x="68" y="105"/>
                    <a:pt x="69" y="104"/>
                  </a:cubicBezTo>
                  <a:cubicBezTo>
                    <a:pt x="69" y="104"/>
                    <a:pt x="68" y="104"/>
                    <a:pt x="68" y="104"/>
                  </a:cubicBezTo>
                  <a:cubicBezTo>
                    <a:pt x="68" y="103"/>
                    <a:pt x="68" y="103"/>
                    <a:pt x="68" y="103"/>
                  </a:cubicBezTo>
                  <a:cubicBezTo>
                    <a:pt x="69" y="102"/>
                    <a:pt x="69" y="103"/>
                    <a:pt x="68" y="103"/>
                  </a:cubicBezTo>
                  <a:cubicBezTo>
                    <a:pt x="69" y="103"/>
                    <a:pt x="69" y="103"/>
                    <a:pt x="70" y="103"/>
                  </a:cubicBezTo>
                  <a:cubicBezTo>
                    <a:pt x="70" y="103"/>
                    <a:pt x="69" y="103"/>
                    <a:pt x="69" y="103"/>
                  </a:cubicBezTo>
                  <a:cubicBezTo>
                    <a:pt x="69" y="102"/>
                    <a:pt x="70" y="102"/>
                    <a:pt x="71" y="102"/>
                  </a:cubicBezTo>
                  <a:cubicBezTo>
                    <a:pt x="70" y="101"/>
                    <a:pt x="71" y="101"/>
                    <a:pt x="71" y="101"/>
                  </a:cubicBezTo>
                  <a:cubicBezTo>
                    <a:pt x="72" y="102"/>
                    <a:pt x="70" y="102"/>
                    <a:pt x="70" y="103"/>
                  </a:cubicBezTo>
                  <a:cubicBezTo>
                    <a:pt x="70" y="103"/>
                    <a:pt x="70" y="102"/>
                    <a:pt x="71" y="103"/>
                  </a:cubicBezTo>
                  <a:cubicBezTo>
                    <a:pt x="70" y="103"/>
                    <a:pt x="70" y="104"/>
                    <a:pt x="69" y="103"/>
                  </a:cubicBezTo>
                  <a:cubicBezTo>
                    <a:pt x="69" y="104"/>
                    <a:pt x="70" y="105"/>
                    <a:pt x="70" y="105"/>
                  </a:cubicBezTo>
                  <a:cubicBezTo>
                    <a:pt x="70" y="105"/>
                    <a:pt x="69" y="105"/>
                    <a:pt x="69" y="105"/>
                  </a:cubicBezTo>
                  <a:cubicBezTo>
                    <a:pt x="70" y="106"/>
                    <a:pt x="70" y="105"/>
                    <a:pt x="71" y="106"/>
                  </a:cubicBezTo>
                  <a:cubicBezTo>
                    <a:pt x="70" y="106"/>
                    <a:pt x="71" y="106"/>
                    <a:pt x="70" y="107"/>
                  </a:cubicBezTo>
                  <a:cubicBezTo>
                    <a:pt x="70" y="107"/>
                    <a:pt x="70" y="107"/>
                    <a:pt x="70" y="107"/>
                  </a:cubicBezTo>
                  <a:cubicBezTo>
                    <a:pt x="70" y="107"/>
                    <a:pt x="70" y="107"/>
                    <a:pt x="70" y="107"/>
                  </a:cubicBezTo>
                  <a:cubicBezTo>
                    <a:pt x="69" y="106"/>
                    <a:pt x="68" y="106"/>
                    <a:pt x="68" y="105"/>
                  </a:cubicBezTo>
                  <a:cubicBezTo>
                    <a:pt x="68" y="106"/>
                    <a:pt x="69" y="106"/>
                    <a:pt x="69" y="106"/>
                  </a:cubicBezTo>
                  <a:cubicBezTo>
                    <a:pt x="70" y="106"/>
                    <a:pt x="70" y="106"/>
                    <a:pt x="70" y="106"/>
                  </a:cubicBezTo>
                  <a:cubicBezTo>
                    <a:pt x="69" y="106"/>
                    <a:pt x="69" y="106"/>
                    <a:pt x="68" y="105"/>
                  </a:cubicBezTo>
                  <a:cubicBezTo>
                    <a:pt x="68" y="105"/>
                    <a:pt x="68" y="105"/>
                    <a:pt x="69" y="105"/>
                  </a:cubicBezTo>
                  <a:moveTo>
                    <a:pt x="67" y="100"/>
                  </a:moveTo>
                  <a:cubicBezTo>
                    <a:pt x="66" y="100"/>
                    <a:pt x="66" y="99"/>
                    <a:pt x="66" y="99"/>
                  </a:cubicBezTo>
                  <a:cubicBezTo>
                    <a:pt x="67" y="99"/>
                    <a:pt x="67" y="100"/>
                    <a:pt x="67" y="100"/>
                  </a:cubicBezTo>
                  <a:moveTo>
                    <a:pt x="66" y="102"/>
                  </a:moveTo>
                  <a:cubicBezTo>
                    <a:pt x="66" y="102"/>
                    <a:pt x="66" y="102"/>
                    <a:pt x="66" y="102"/>
                  </a:cubicBezTo>
                  <a:cubicBezTo>
                    <a:pt x="66" y="102"/>
                    <a:pt x="67" y="102"/>
                    <a:pt x="67" y="102"/>
                  </a:cubicBezTo>
                  <a:cubicBezTo>
                    <a:pt x="67" y="101"/>
                    <a:pt x="67" y="102"/>
                    <a:pt x="67" y="102"/>
                  </a:cubicBezTo>
                  <a:cubicBezTo>
                    <a:pt x="67" y="102"/>
                    <a:pt x="67" y="103"/>
                    <a:pt x="66" y="102"/>
                  </a:cubicBezTo>
                  <a:moveTo>
                    <a:pt x="66" y="101"/>
                  </a:moveTo>
                  <a:cubicBezTo>
                    <a:pt x="66" y="100"/>
                    <a:pt x="66" y="100"/>
                    <a:pt x="66" y="100"/>
                  </a:cubicBezTo>
                  <a:cubicBezTo>
                    <a:pt x="67" y="100"/>
                    <a:pt x="66" y="101"/>
                    <a:pt x="67" y="101"/>
                  </a:cubicBezTo>
                  <a:cubicBezTo>
                    <a:pt x="67" y="101"/>
                    <a:pt x="66" y="101"/>
                    <a:pt x="66" y="101"/>
                  </a:cubicBezTo>
                  <a:moveTo>
                    <a:pt x="69" y="100"/>
                  </a:moveTo>
                  <a:cubicBezTo>
                    <a:pt x="69" y="99"/>
                    <a:pt x="70" y="100"/>
                    <a:pt x="69" y="100"/>
                  </a:cubicBezTo>
                  <a:cubicBezTo>
                    <a:pt x="70" y="100"/>
                    <a:pt x="69" y="99"/>
                    <a:pt x="70" y="99"/>
                  </a:cubicBezTo>
                  <a:cubicBezTo>
                    <a:pt x="70" y="100"/>
                    <a:pt x="70" y="100"/>
                    <a:pt x="70" y="100"/>
                  </a:cubicBezTo>
                  <a:cubicBezTo>
                    <a:pt x="69" y="100"/>
                    <a:pt x="70" y="100"/>
                    <a:pt x="69" y="100"/>
                  </a:cubicBezTo>
                  <a:cubicBezTo>
                    <a:pt x="69" y="100"/>
                    <a:pt x="70" y="100"/>
                    <a:pt x="69" y="100"/>
                  </a:cubicBezTo>
                  <a:moveTo>
                    <a:pt x="69" y="97"/>
                  </a:moveTo>
                  <a:cubicBezTo>
                    <a:pt x="70" y="97"/>
                    <a:pt x="70" y="98"/>
                    <a:pt x="69" y="98"/>
                  </a:cubicBezTo>
                  <a:cubicBezTo>
                    <a:pt x="69" y="98"/>
                    <a:pt x="69" y="97"/>
                    <a:pt x="69" y="97"/>
                  </a:cubicBezTo>
                  <a:moveTo>
                    <a:pt x="35" y="29"/>
                  </a:moveTo>
                  <a:cubicBezTo>
                    <a:pt x="34" y="28"/>
                    <a:pt x="34" y="29"/>
                    <a:pt x="34" y="28"/>
                  </a:cubicBezTo>
                  <a:cubicBezTo>
                    <a:pt x="34" y="28"/>
                    <a:pt x="34" y="27"/>
                    <a:pt x="34" y="29"/>
                  </a:cubicBezTo>
                  <a:cubicBezTo>
                    <a:pt x="35" y="29"/>
                    <a:pt x="34" y="27"/>
                    <a:pt x="34" y="27"/>
                  </a:cubicBezTo>
                  <a:cubicBezTo>
                    <a:pt x="35" y="28"/>
                    <a:pt x="35" y="27"/>
                    <a:pt x="35" y="28"/>
                  </a:cubicBezTo>
                  <a:cubicBezTo>
                    <a:pt x="35" y="28"/>
                    <a:pt x="35" y="29"/>
                    <a:pt x="36" y="29"/>
                  </a:cubicBezTo>
                  <a:cubicBezTo>
                    <a:pt x="36" y="30"/>
                    <a:pt x="36" y="29"/>
                    <a:pt x="36" y="30"/>
                  </a:cubicBezTo>
                  <a:cubicBezTo>
                    <a:pt x="36" y="30"/>
                    <a:pt x="36" y="29"/>
                    <a:pt x="35" y="29"/>
                  </a:cubicBezTo>
                  <a:cubicBezTo>
                    <a:pt x="35" y="29"/>
                    <a:pt x="35" y="29"/>
                    <a:pt x="35" y="29"/>
                  </a:cubicBezTo>
                  <a:cubicBezTo>
                    <a:pt x="35" y="31"/>
                    <a:pt x="35" y="29"/>
                    <a:pt x="35" y="29"/>
                  </a:cubicBezTo>
                  <a:cubicBezTo>
                    <a:pt x="36" y="31"/>
                    <a:pt x="37" y="31"/>
                    <a:pt x="37" y="31"/>
                  </a:cubicBezTo>
                  <a:cubicBezTo>
                    <a:pt x="38" y="31"/>
                    <a:pt x="38" y="31"/>
                    <a:pt x="39" y="32"/>
                  </a:cubicBezTo>
                  <a:cubicBezTo>
                    <a:pt x="37" y="32"/>
                    <a:pt x="35" y="31"/>
                    <a:pt x="33" y="30"/>
                  </a:cubicBezTo>
                  <a:cubicBezTo>
                    <a:pt x="33" y="28"/>
                    <a:pt x="35" y="31"/>
                    <a:pt x="35" y="29"/>
                  </a:cubicBezTo>
                  <a:moveTo>
                    <a:pt x="33" y="33"/>
                  </a:moveTo>
                  <a:cubicBezTo>
                    <a:pt x="34" y="35"/>
                    <a:pt x="33" y="34"/>
                    <a:pt x="33" y="34"/>
                  </a:cubicBezTo>
                  <a:cubicBezTo>
                    <a:pt x="33" y="35"/>
                    <a:pt x="33" y="34"/>
                    <a:pt x="33" y="34"/>
                  </a:cubicBezTo>
                  <a:cubicBezTo>
                    <a:pt x="31" y="31"/>
                    <a:pt x="33" y="33"/>
                    <a:pt x="33" y="33"/>
                  </a:cubicBezTo>
                  <a:moveTo>
                    <a:pt x="35" y="35"/>
                  </a:moveTo>
                  <a:cubicBezTo>
                    <a:pt x="35" y="35"/>
                    <a:pt x="34" y="34"/>
                    <a:pt x="34" y="34"/>
                  </a:cubicBezTo>
                  <a:cubicBezTo>
                    <a:pt x="34" y="33"/>
                    <a:pt x="34" y="34"/>
                    <a:pt x="34" y="34"/>
                  </a:cubicBezTo>
                  <a:cubicBezTo>
                    <a:pt x="35" y="36"/>
                    <a:pt x="34" y="34"/>
                    <a:pt x="34" y="34"/>
                  </a:cubicBezTo>
                  <a:cubicBezTo>
                    <a:pt x="33" y="33"/>
                    <a:pt x="33" y="33"/>
                    <a:pt x="33" y="33"/>
                  </a:cubicBezTo>
                  <a:cubicBezTo>
                    <a:pt x="34" y="33"/>
                    <a:pt x="34" y="32"/>
                    <a:pt x="35" y="33"/>
                  </a:cubicBezTo>
                  <a:cubicBezTo>
                    <a:pt x="35" y="33"/>
                    <a:pt x="36" y="34"/>
                    <a:pt x="36" y="33"/>
                  </a:cubicBezTo>
                  <a:cubicBezTo>
                    <a:pt x="36" y="34"/>
                    <a:pt x="36" y="34"/>
                    <a:pt x="36" y="35"/>
                  </a:cubicBezTo>
                  <a:cubicBezTo>
                    <a:pt x="37" y="36"/>
                    <a:pt x="37" y="36"/>
                    <a:pt x="37" y="36"/>
                  </a:cubicBezTo>
                  <a:cubicBezTo>
                    <a:pt x="38" y="38"/>
                    <a:pt x="36" y="35"/>
                    <a:pt x="37" y="37"/>
                  </a:cubicBezTo>
                  <a:cubicBezTo>
                    <a:pt x="37" y="38"/>
                    <a:pt x="36" y="35"/>
                    <a:pt x="36" y="35"/>
                  </a:cubicBezTo>
                  <a:cubicBezTo>
                    <a:pt x="36" y="35"/>
                    <a:pt x="36" y="34"/>
                    <a:pt x="36" y="34"/>
                  </a:cubicBezTo>
                  <a:cubicBezTo>
                    <a:pt x="35" y="34"/>
                    <a:pt x="35" y="34"/>
                    <a:pt x="35" y="34"/>
                  </a:cubicBezTo>
                  <a:cubicBezTo>
                    <a:pt x="35" y="34"/>
                    <a:pt x="35" y="32"/>
                    <a:pt x="35" y="33"/>
                  </a:cubicBezTo>
                  <a:cubicBezTo>
                    <a:pt x="34" y="33"/>
                    <a:pt x="35" y="33"/>
                    <a:pt x="35" y="34"/>
                  </a:cubicBezTo>
                  <a:cubicBezTo>
                    <a:pt x="35" y="35"/>
                    <a:pt x="35" y="34"/>
                    <a:pt x="36" y="35"/>
                  </a:cubicBezTo>
                  <a:cubicBezTo>
                    <a:pt x="36" y="35"/>
                    <a:pt x="36" y="35"/>
                    <a:pt x="36" y="35"/>
                  </a:cubicBezTo>
                  <a:cubicBezTo>
                    <a:pt x="36" y="36"/>
                    <a:pt x="36" y="35"/>
                    <a:pt x="37" y="36"/>
                  </a:cubicBezTo>
                  <a:cubicBezTo>
                    <a:pt x="36" y="36"/>
                    <a:pt x="35" y="35"/>
                    <a:pt x="35" y="35"/>
                  </a:cubicBezTo>
                  <a:moveTo>
                    <a:pt x="34" y="34"/>
                  </a:moveTo>
                  <a:cubicBezTo>
                    <a:pt x="35" y="34"/>
                    <a:pt x="35" y="35"/>
                    <a:pt x="35" y="35"/>
                  </a:cubicBezTo>
                  <a:cubicBezTo>
                    <a:pt x="35" y="34"/>
                    <a:pt x="34" y="33"/>
                    <a:pt x="34" y="34"/>
                  </a:cubicBezTo>
                  <a:moveTo>
                    <a:pt x="70" y="99"/>
                  </a:moveTo>
                  <a:cubicBezTo>
                    <a:pt x="70" y="98"/>
                    <a:pt x="71" y="99"/>
                    <a:pt x="71" y="98"/>
                  </a:cubicBezTo>
                  <a:cubicBezTo>
                    <a:pt x="72" y="98"/>
                    <a:pt x="72" y="99"/>
                    <a:pt x="71" y="99"/>
                  </a:cubicBezTo>
                  <a:cubicBezTo>
                    <a:pt x="71" y="99"/>
                    <a:pt x="72" y="100"/>
                    <a:pt x="71" y="100"/>
                  </a:cubicBezTo>
                  <a:cubicBezTo>
                    <a:pt x="70" y="100"/>
                    <a:pt x="71" y="100"/>
                    <a:pt x="71" y="99"/>
                  </a:cubicBezTo>
                  <a:cubicBezTo>
                    <a:pt x="71" y="99"/>
                    <a:pt x="70" y="99"/>
                    <a:pt x="70" y="99"/>
                  </a:cubicBezTo>
                  <a:moveTo>
                    <a:pt x="32" y="35"/>
                  </a:moveTo>
                  <a:cubicBezTo>
                    <a:pt x="32" y="35"/>
                    <a:pt x="30" y="33"/>
                    <a:pt x="31" y="33"/>
                  </a:cubicBezTo>
                  <a:cubicBezTo>
                    <a:pt x="31" y="34"/>
                    <a:pt x="32" y="34"/>
                    <a:pt x="32" y="35"/>
                  </a:cubicBezTo>
                  <a:moveTo>
                    <a:pt x="32" y="32"/>
                  </a:moveTo>
                  <a:cubicBezTo>
                    <a:pt x="31" y="32"/>
                    <a:pt x="31" y="32"/>
                    <a:pt x="31" y="32"/>
                  </a:cubicBezTo>
                  <a:cubicBezTo>
                    <a:pt x="30" y="31"/>
                    <a:pt x="31" y="31"/>
                    <a:pt x="32" y="32"/>
                  </a:cubicBezTo>
                  <a:moveTo>
                    <a:pt x="68" y="96"/>
                  </a:moveTo>
                  <a:cubicBezTo>
                    <a:pt x="67" y="97"/>
                    <a:pt x="67" y="97"/>
                    <a:pt x="67" y="97"/>
                  </a:cubicBezTo>
                  <a:cubicBezTo>
                    <a:pt x="66" y="97"/>
                    <a:pt x="66" y="97"/>
                    <a:pt x="66" y="97"/>
                  </a:cubicBezTo>
                  <a:cubicBezTo>
                    <a:pt x="67" y="96"/>
                    <a:pt x="67" y="96"/>
                    <a:pt x="67" y="96"/>
                  </a:cubicBezTo>
                  <a:cubicBezTo>
                    <a:pt x="67" y="97"/>
                    <a:pt x="67" y="96"/>
                    <a:pt x="68" y="96"/>
                  </a:cubicBezTo>
                  <a:moveTo>
                    <a:pt x="38" y="37"/>
                  </a:moveTo>
                  <a:cubicBezTo>
                    <a:pt x="38" y="38"/>
                    <a:pt x="38" y="38"/>
                    <a:pt x="38" y="39"/>
                  </a:cubicBezTo>
                  <a:cubicBezTo>
                    <a:pt x="38" y="39"/>
                    <a:pt x="37" y="39"/>
                    <a:pt x="36" y="38"/>
                  </a:cubicBezTo>
                  <a:cubicBezTo>
                    <a:pt x="37" y="37"/>
                    <a:pt x="38" y="39"/>
                    <a:pt x="38" y="38"/>
                  </a:cubicBezTo>
                  <a:cubicBezTo>
                    <a:pt x="38" y="38"/>
                    <a:pt x="38" y="37"/>
                    <a:pt x="38" y="37"/>
                  </a:cubicBezTo>
                  <a:moveTo>
                    <a:pt x="58" y="63"/>
                  </a:moveTo>
                  <a:cubicBezTo>
                    <a:pt x="57" y="63"/>
                    <a:pt x="57" y="63"/>
                    <a:pt x="56" y="62"/>
                  </a:cubicBezTo>
                  <a:cubicBezTo>
                    <a:pt x="57" y="61"/>
                    <a:pt x="57" y="62"/>
                    <a:pt x="57" y="62"/>
                  </a:cubicBezTo>
                  <a:cubicBezTo>
                    <a:pt x="57" y="63"/>
                    <a:pt x="58" y="63"/>
                    <a:pt x="58" y="63"/>
                  </a:cubicBezTo>
                  <a:moveTo>
                    <a:pt x="67" y="106"/>
                  </a:moveTo>
                  <a:cubicBezTo>
                    <a:pt x="67" y="105"/>
                    <a:pt x="66" y="106"/>
                    <a:pt x="66" y="105"/>
                  </a:cubicBezTo>
                  <a:cubicBezTo>
                    <a:pt x="66" y="105"/>
                    <a:pt x="66" y="105"/>
                    <a:pt x="65" y="105"/>
                  </a:cubicBezTo>
                  <a:cubicBezTo>
                    <a:pt x="65" y="105"/>
                    <a:pt x="66" y="105"/>
                    <a:pt x="66" y="105"/>
                  </a:cubicBezTo>
                  <a:cubicBezTo>
                    <a:pt x="66" y="105"/>
                    <a:pt x="66" y="104"/>
                    <a:pt x="67" y="104"/>
                  </a:cubicBezTo>
                  <a:cubicBezTo>
                    <a:pt x="67" y="105"/>
                    <a:pt x="66" y="105"/>
                    <a:pt x="66" y="105"/>
                  </a:cubicBezTo>
                  <a:cubicBezTo>
                    <a:pt x="66" y="105"/>
                    <a:pt x="67" y="105"/>
                    <a:pt x="67" y="105"/>
                  </a:cubicBezTo>
                  <a:cubicBezTo>
                    <a:pt x="67" y="105"/>
                    <a:pt x="67" y="106"/>
                    <a:pt x="68" y="106"/>
                  </a:cubicBezTo>
                  <a:cubicBezTo>
                    <a:pt x="67" y="106"/>
                    <a:pt x="68" y="107"/>
                    <a:pt x="67" y="107"/>
                  </a:cubicBezTo>
                  <a:cubicBezTo>
                    <a:pt x="67" y="107"/>
                    <a:pt x="67" y="107"/>
                    <a:pt x="67" y="107"/>
                  </a:cubicBezTo>
                  <a:cubicBezTo>
                    <a:pt x="67" y="106"/>
                    <a:pt x="67" y="106"/>
                    <a:pt x="67" y="106"/>
                  </a:cubicBezTo>
                  <a:moveTo>
                    <a:pt x="40" y="40"/>
                  </a:moveTo>
                  <a:cubicBezTo>
                    <a:pt x="40" y="41"/>
                    <a:pt x="40" y="40"/>
                    <a:pt x="40" y="39"/>
                  </a:cubicBezTo>
                  <a:cubicBezTo>
                    <a:pt x="40" y="39"/>
                    <a:pt x="40" y="40"/>
                    <a:pt x="40" y="40"/>
                  </a:cubicBezTo>
                  <a:cubicBezTo>
                    <a:pt x="40" y="39"/>
                    <a:pt x="40" y="40"/>
                    <a:pt x="39" y="40"/>
                  </a:cubicBezTo>
                  <a:cubicBezTo>
                    <a:pt x="39" y="40"/>
                    <a:pt x="39" y="41"/>
                    <a:pt x="39" y="39"/>
                  </a:cubicBezTo>
                  <a:cubicBezTo>
                    <a:pt x="39" y="40"/>
                    <a:pt x="39" y="39"/>
                    <a:pt x="39" y="39"/>
                  </a:cubicBezTo>
                  <a:cubicBezTo>
                    <a:pt x="40" y="39"/>
                    <a:pt x="40" y="40"/>
                    <a:pt x="40" y="40"/>
                  </a:cubicBezTo>
                  <a:moveTo>
                    <a:pt x="24" y="78"/>
                  </a:moveTo>
                  <a:cubicBezTo>
                    <a:pt x="23" y="78"/>
                    <a:pt x="22" y="76"/>
                    <a:pt x="23" y="76"/>
                  </a:cubicBezTo>
                  <a:cubicBezTo>
                    <a:pt x="23" y="77"/>
                    <a:pt x="23" y="77"/>
                    <a:pt x="23" y="77"/>
                  </a:cubicBezTo>
                  <a:cubicBezTo>
                    <a:pt x="23" y="77"/>
                    <a:pt x="24" y="77"/>
                    <a:pt x="24" y="77"/>
                  </a:cubicBezTo>
                  <a:cubicBezTo>
                    <a:pt x="24" y="76"/>
                    <a:pt x="22" y="76"/>
                    <a:pt x="23" y="76"/>
                  </a:cubicBezTo>
                  <a:cubicBezTo>
                    <a:pt x="23" y="76"/>
                    <a:pt x="24" y="76"/>
                    <a:pt x="24" y="77"/>
                  </a:cubicBezTo>
                  <a:cubicBezTo>
                    <a:pt x="24" y="77"/>
                    <a:pt x="24" y="77"/>
                    <a:pt x="24" y="78"/>
                  </a:cubicBezTo>
                  <a:moveTo>
                    <a:pt x="26" y="65"/>
                  </a:moveTo>
                  <a:cubicBezTo>
                    <a:pt x="25" y="65"/>
                    <a:pt x="25" y="64"/>
                    <a:pt x="26" y="65"/>
                  </a:cubicBezTo>
                  <a:cubicBezTo>
                    <a:pt x="26" y="65"/>
                    <a:pt x="25" y="65"/>
                    <a:pt x="26" y="65"/>
                  </a:cubicBezTo>
                  <a:cubicBezTo>
                    <a:pt x="26" y="65"/>
                    <a:pt x="26" y="65"/>
                    <a:pt x="27" y="65"/>
                  </a:cubicBezTo>
                  <a:cubicBezTo>
                    <a:pt x="27" y="65"/>
                    <a:pt x="26" y="66"/>
                    <a:pt x="27" y="66"/>
                  </a:cubicBezTo>
                  <a:cubicBezTo>
                    <a:pt x="27" y="66"/>
                    <a:pt x="27" y="67"/>
                    <a:pt x="26" y="67"/>
                  </a:cubicBezTo>
                  <a:cubicBezTo>
                    <a:pt x="26" y="67"/>
                    <a:pt x="26" y="66"/>
                    <a:pt x="26" y="66"/>
                  </a:cubicBezTo>
                  <a:cubicBezTo>
                    <a:pt x="26" y="66"/>
                    <a:pt x="25" y="66"/>
                    <a:pt x="25" y="66"/>
                  </a:cubicBezTo>
                  <a:cubicBezTo>
                    <a:pt x="25" y="66"/>
                    <a:pt x="26" y="66"/>
                    <a:pt x="26" y="65"/>
                  </a:cubicBezTo>
                  <a:moveTo>
                    <a:pt x="22" y="67"/>
                  </a:moveTo>
                  <a:cubicBezTo>
                    <a:pt x="21" y="67"/>
                    <a:pt x="22" y="66"/>
                    <a:pt x="22" y="65"/>
                  </a:cubicBezTo>
                  <a:cubicBezTo>
                    <a:pt x="22" y="65"/>
                    <a:pt x="23" y="66"/>
                    <a:pt x="24" y="66"/>
                  </a:cubicBezTo>
                  <a:cubicBezTo>
                    <a:pt x="24" y="66"/>
                    <a:pt x="23" y="66"/>
                    <a:pt x="22" y="66"/>
                  </a:cubicBezTo>
                  <a:cubicBezTo>
                    <a:pt x="22" y="66"/>
                    <a:pt x="23" y="66"/>
                    <a:pt x="23" y="66"/>
                  </a:cubicBezTo>
                  <a:cubicBezTo>
                    <a:pt x="23" y="66"/>
                    <a:pt x="23" y="67"/>
                    <a:pt x="23" y="66"/>
                  </a:cubicBezTo>
                  <a:cubicBezTo>
                    <a:pt x="24" y="67"/>
                    <a:pt x="24" y="67"/>
                    <a:pt x="24" y="66"/>
                  </a:cubicBezTo>
                  <a:cubicBezTo>
                    <a:pt x="24" y="66"/>
                    <a:pt x="24" y="66"/>
                    <a:pt x="24" y="66"/>
                  </a:cubicBezTo>
                  <a:cubicBezTo>
                    <a:pt x="24" y="66"/>
                    <a:pt x="25" y="66"/>
                    <a:pt x="25" y="65"/>
                  </a:cubicBezTo>
                  <a:cubicBezTo>
                    <a:pt x="25" y="66"/>
                    <a:pt x="25" y="66"/>
                    <a:pt x="25" y="66"/>
                  </a:cubicBezTo>
                  <a:cubicBezTo>
                    <a:pt x="25" y="67"/>
                    <a:pt x="25" y="67"/>
                    <a:pt x="25" y="68"/>
                  </a:cubicBezTo>
                  <a:cubicBezTo>
                    <a:pt x="24" y="68"/>
                    <a:pt x="24" y="67"/>
                    <a:pt x="24" y="67"/>
                  </a:cubicBezTo>
                  <a:cubicBezTo>
                    <a:pt x="24" y="67"/>
                    <a:pt x="24" y="67"/>
                    <a:pt x="24" y="67"/>
                  </a:cubicBezTo>
                  <a:cubicBezTo>
                    <a:pt x="24" y="67"/>
                    <a:pt x="24" y="67"/>
                    <a:pt x="24" y="68"/>
                  </a:cubicBezTo>
                  <a:cubicBezTo>
                    <a:pt x="24" y="68"/>
                    <a:pt x="24" y="68"/>
                    <a:pt x="25" y="68"/>
                  </a:cubicBezTo>
                  <a:cubicBezTo>
                    <a:pt x="25" y="69"/>
                    <a:pt x="24" y="68"/>
                    <a:pt x="24" y="69"/>
                  </a:cubicBezTo>
                  <a:cubicBezTo>
                    <a:pt x="24" y="69"/>
                    <a:pt x="25" y="69"/>
                    <a:pt x="24" y="70"/>
                  </a:cubicBezTo>
                  <a:cubicBezTo>
                    <a:pt x="24" y="70"/>
                    <a:pt x="23" y="69"/>
                    <a:pt x="23" y="69"/>
                  </a:cubicBezTo>
                  <a:cubicBezTo>
                    <a:pt x="23" y="68"/>
                    <a:pt x="23" y="68"/>
                    <a:pt x="22" y="68"/>
                  </a:cubicBezTo>
                  <a:cubicBezTo>
                    <a:pt x="21" y="67"/>
                    <a:pt x="23" y="68"/>
                    <a:pt x="23" y="67"/>
                  </a:cubicBezTo>
                  <a:cubicBezTo>
                    <a:pt x="22" y="67"/>
                    <a:pt x="22" y="67"/>
                    <a:pt x="22" y="67"/>
                  </a:cubicBezTo>
                  <a:moveTo>
                    <a:pt x="27" y="76"/>
                  </a:moveTo>
                  <a:cubicBezTo>
                    <a:pt x="27" y="76"/>
                    <a:pt x="26" y="76"/>
                    <a:pt x="26" y="77"/>
                  </a:cubicBezTo>
                  <a:cubicBezTo>
                    <a:pt x="26" y="77"/>
                    <a:pt x="27" y="77"/>
                    <a:pt x="26" y="77"/>
                  </a:cubicBezTo>
                  <a:cubicBezTo>
                    <a:pt x="26" y="78"/>
                    <a:pt x="26" y="78"/>
                    <a:pt x="26" y="78"/>
                  </a:cubicBezTo>
                  <a:cubicBezTo>
                    <a:pt x="24" y="78"/>
                    <a:pt x="26" y="77"/>
                    <a:pt x="26" y="76"/>
                  </a:cubicBezTo>
                  <a:cubicBezTo>
                    <a:pt x="26" y="76"/>
                    <a:pt x="26" y="76"/>
                    <a:pt x="27" y="76"/>
                  </a:cubicBezTo>
                  <a:moveTo>
                    <a:pt x="26" y="74"/>
                  </a:moveTo>
                  <a:cubicBezTo>
                    <a:pt x="27" y="74"/>
                    <a:pt x="27" y="75"/>
                    <a:pt x="26" y="75"/>
                  </a:cubicBezTo>
                  <a:cubicBezTo>
                    <a:pt x="27" y="75"/>
                    <a:pt x="27" y="75"/>
                    <a:pt x="27" y="76"/>
                  </a:cubicBezTo>
                  <a:cubicBezTo>
                    <a:pt x="27" y="75"/>
                    <a:pt x="26" y="75"/>
                    <a:pt x="26" y="76"/>
                  </a:cubicBezTo>
                  <a:cubicBezTo>
                    <a:pt x="24" y="75"/>
                    <a:pt x="26" y="75"/>
                    <a:pt x="26" y="74"/>
                  </a:cubicBezTo>
                  <a:cubicBezTo>
                    <a:pt x="26" y="74"/>
                    <a:pt x="26" y="74"/>
                    <a:pt x="26" y="74"/>
                  </a:cubicBezTo>
                  <a:moveTo>
                    <a:pt x="26" y="61"/>
                  </a:moveTo>
                  <a:cubicBezTo>
                    <a:pt x="26" y="61"/>
                    <a:pt x="26" y="61"/>
                    <a:pt x="26" y="61"/>
                  </a:cubicBezTo>
                  <a:cubicBezTo>
                    <a:pt x="25" y="61"/>
                    <a:pt x="25" y="61"/>
                    <a:pt x="25" y="60"/>
                  </a:cubicBezTo>
                  <a:cubicBezTo>
                    <a:pt x="25" y="60"/>
                    <a:pt x="25" y="61"/>
                    <a:pt x="26" y="61"/>
                  </a:cubicBezTo>
                  <a:moveTo>
                    <a:pt x="23" y="60"/>
                  </a:moveTo>
                  <a:cubicBezTo>
                    <a:pt x="22" y="61"/>
                    <a:pt x="22" y="61"/>
                    <a:pt x="22" y="61"/>
                  </a:cubicBezTo>
                  <a:cubicBezTo>
                    <a:pt x="22" y="61"/>
                    <a:pt x="23" y="61"/>
                    <a:pt x="23" y="62"/>
                  </a:cubicBezTo>
                  <a:cubicBezTo>
                    <a:pt x="22" y="62"/>
                    <a:pt x="22" y="62"/>
                    <a:pt x="22" y="62"/>
                  </a:cubicBezTo>
                  <a:cubicBezTo>
                    <a:pt x="21" y="61"/>
                    <a:pt x="21" y="60"/>
                    <a:pt x="23" y="60"/>
                  </a:cubicBezTo>
                  <a:moveTo>
                    <a:pt x="22" y="62"/>
                  </a:moveTo>
                  <a:cubicBezTo>
                    <a:pt x="23" y="62"/>
                    <a:pt x="22" y="63"/>
                    <a:pt x="22" y="63"/>
                  </a:cubicBezTo>
                  <a:cubicBezTo>
                    <a:pt x="23" y="63"/>
                    <a:pt x="22" y="64"/>
                    <a:pt x="23" y="65"/>
                  </a:cubicBezTo>
                  <a:cubicBezTo>
                    <a:pt x="21" y="65"/>
                    <a:pt x="22" y="64"/>
                    <a:pt x="22" y="64"/>
                  </a:cubicBezTo>
                  <a:cubicBezTo>
                    <a:pt x="22" y="63"/>
                    <a:pt x="21" y="62"/>
                    <a:pt x="22" y="62"/>
                  </a:cubicBezTo>
                  <a:moveTo>
                    <a:pt x="23" y="62"/>
                  </a:moveTo>
                  <a:cubicBezTo>
                    <a:pt x="24" y="62"/>
                    <a:pt x="23" y="62"/>
                    <a:pt x="24" y="62"/>
                  </a:cubicBezTo>
                  <a:cubicBezTo>
                    <a:pt x="24" y="62"/>
                    <a:pt x="24" y="62"/>
                    <a:pt x="24" y="62"/>
                  </a:cubicBezTo>
                  <a:cubicBezTo>
                    <a:pt x="25" y="62"/>
                    <a:pt x="25" y="63"/>
                    <a:pt x="25" y="62"/>
                  </a:cubicBezTo>
                  <a:cubicBezTo>
                    <a:pt x="26" y="62"/>
                    <a:pt x="25" y="63"/>
                    <a:pt x="25" y="63"/>
                  </a:cubicBezTo>
                  <a:cubicBezTo>
                    <a:pt x="25" y="63"/>
                    <a:pt x="25" y="63"/>
                    <a:pt x="25" y="63"/>
                  </a:cubicBezTo>
                  <a:cubicBezTo>
                    <a:pt x="25" y="63"/>
                    <a:pt x="24" y="63"/>
                    <a:pt x="24" y="63"/>
                  </a:cubicBezTo>
                  <a:cubicBezTo>
                    <a:pt x="24" y="64"/>
                    <a:pt x="24" y="64"/>
                    <a:pt x="24" y="64"/>
                  </a:cubicBezTo>
                  <a:cubicBezTo>
                    <a:pt x="24" y="64"/>
                    <a:pt x="24" y="65"/>
                    <a:pt x="23" y="64"/>
                  </a:cubicBezTo>
                  <a:cubicBezTo>
                    <a:pt x="23" y="64"/>
                    <a:pt x="23" y="63"/>
                    <a:pt x="24" y="63"/>
                  </a:cubicBezTo>
                  <a:cubicBezTo>
                    <a:pt x="24" y="63"/>
                    <a:pt x="25" y="63"/>
                    <a:pt x="24" y="62"/>
                  </a:cubicBezTo>
                  <a:cubicBezTo>
                    <a:pt x="24" y="62"/>
                    <a:pt x="24" y="63"/>
                    <a:pt x="23" y="63"/>
                  </a:cubicBezTo>
                  <a:cubicBezTo>
                    <a:pt x="23" y="62"/>
                    <a:pt x="24" y="62"/>
                    <a:pt x="23" y="62"/>
                  </a:cubicBezTo>
                  <a:moveTo>
                    <a:pt x="26" y="78"/>
                  </a:moveTo>
                  <a:cubicBezTo>
                    <a:pt x="26" y="78"/>
                    <a:pt x="26" y="78"/>
                    <a:pt x="26" y="78"/>
                  </a:cubicBezTo>
                  <a:cubicBezTo>
                    <a:pt x="27" y="79"/>
                    <a:pt x="26" y="80"/>
                    <a:pt x="26" y="81"/>
                  </a:cubicBezTo>
                  <a:cubicBezTo>
                    <a:pt x="26" y="82"/>
                    <a:pt x="26" y="81"/>
                    <a:pt x="26" y="81"/>
                  </a:cubicBezTo>
                  <a:cubicBezTo>
                    <a:pt x="26" y="80"/>
                    <a:pt x="25" y="79"/>
                    <a:pt x="26" y="78"/>
                  </a:cubicBezTo>
                  <a:moveTo>
                    <a:pt x="27" y="63"/>
                  </a:moveTo>
                  <a:cubicBezTo>
                    <a:pt x="27" y="63"/>
                    <a:pt x="28" y="63"/>
                    <a:pt x="28" y="64"/>
                  </a:cubicBezTo>
                  <a:cubicBezTo>
                    <a:pt x="27" y="63"/>
                    <a:pt x="26" y="64"/>
                    <a:pt x="26" y="63"/>
                  </a:cubicBezTo>
                  <a:cubicBezTo>
                    <a:pt x="26" y="63"/>
                    <a:pt x="26" y="64"/>
                    <a:pt x="25" y="64"/>
                  </a:cubicBezTo>
                  <a:cubicBezTo>
                    <a:pt x="26" y="63"/>
                    <a:pt x="26" y="63"/>
                    <a:pt x="26" y="62"/>
                  </a:cubicBezTo>
                  <a:cubicBezTo>
                    <a:pt x="27" y="62"/>
                    <a:pt x="26" y="62"/>
                    <a:pt x="27" y="62"/>
                  </a:cubicBezTo>
                  <a:cubicBezTo>
                    <a:pt x="27" y="62"/>
                    <a:pt x="26" y="62"/>
                    <a:pt x="27" y="63"/>
                  </a:cubicBezTo>
                  <a:moveTo>
                    <a:pt x="29" y="63"/>
                  </a:moveTo>
                  <a:cubicBezTo>
                    <a:pt x="30" y="63"/>
                    <a:pt x="29" y="64"/>
                    <a:pt x="29" y="64"/>
                  </a:cubicBezTo>
                  <a:cubicBezTo>
                    <a:pt x="29" y="65"/>
                    <a:pt x="30" y="65"/>
                    <a:pt x="29" y="65"/>
                  </a:cubicBezTo>
                  <a:cubicBezTo>
                    <a:pt x="29" y="65"/>
                    <a:pt x="28" y="64"/>
                    <a:pt x="28" y="64"/>
                  </a:cubicBezTo>
                  <a:cubicBezTo>
                    <a:pt x="29" y="64"/>
                    <a:pt x="29" y="64"/>
                    <a:pt x="29" y="63"/>
                  </a:cubicBezTo>
                  <a:moveTo>
                    <a:pt x="24" y="73"/>
                  </a:moveTo>
                  <a:cubicBezTo>
                    <a:pt x="24" y="74"/>
                    <a:pt x="25" y="74"/>
                    <a:pt x="25" y="74"/>
                  </a:cubicBezTo>
                  <a:cubicBezTo>
                    <a:pt x="25" y="74"/>
                    <a:pt x="24" y="74"/>
                    <a:pt x="24" y="74"/>
                  </a:cubicBezTo>
                  <a:cubicBezTo>
                    <a:pt x="23" y="74"/>
                    <a:pt x="22" y="74"/>
                    <a:pt x="22" y="74"/>
                  </a:cubicBezTo>
                  <a:cubicBezTo>
                    <a:pt x="23" y="74"/>
                    <a:pt x="23" y="74"/>
                    <a:pt x="24" y="74"/>
                  </a:cubicBezTo>
                  <a:cubicBezTo>
                    <a:pt x="24" y="74"/>
                    <a:pt x="23" y="73"/>
                    <a:pt x="22" y="73"/>
                  </a:cubicBezTo>
                  <a:cubicBezTo>
                    <a:pt x="22" y="73"/>
                    <a:pt x="22" y="73"/>
                    <a:pt x="23" y="73"/>
                  </a:cubicBezTo>
                  <a:cubicBezTo>
                    <a:pt x="23" y="73"/>
                    <a:pt x="23" y="73"/>
                    <a:pt x="23" y="73"/>
                  </a:cubicBezTo>
                  <a:cubicBezTo>
                    <a:pt x="23" y="73"/>
                    <a:pt x="23" y="73"/>
                    <a:pt x="24" y="73"/>
                  </a:cubicBezTo>
                  <a:cubicBezTo>
                    <a:pt x="24" y="73"/>
                    <a:pt x="23" y="73"/>
                    <a:pt x="24" y="72"/>
                  </a:cubicBezTo>
                  <a:cubicBezTo>
                    <a:pt x="24" y="72"/>
                    <a:pt x="25" y="72"/>
                    <a:pt x="25" y="73"/>
                  </a:cubicBezTo>
                  <a:cubicBezTo>
                    <a:pt x="25" y="73"/>
                    <a:pt x="24" y="73"/>
                    <a:pt x="24" y="73"/>
                  </a:cubicBezTo>
                  <a:moveTo>
                    <a:pt x="25" y="91"/>
                  </a:moveTo>
                  <a:cubicBezTo>
                    <a:pt x="25" y="91"/>
                    <a:pt x="25" y="92"/>
                    <a:pt x="25" y="93"/>
                  </a:cubicBezTo>
                  <a:cubicBezTo>
                    <a:pt x="24" y="92"/>
                    <a:pt x="25" y="92"/>
                    <a:pt x="25" y="91"/>
                  </a:cubicBezTo>
                  <a:moveTo>
                    <a:pt x="20" y="85"/>
                  </a:moveTo>
                  <a:cubicBezTo>
                    <a:pt x="20" y="85"/>
                    <a:pt x="20" y="86"/>
                    <a:pt x="20" y="86"/>
                  </a:cubicBezTo>
                  <a:cubicBezTo>
                    <a:pt x="19" y="86"/>
                    <a:pt x="19" y="85"/>
                    <a:pt x="20" y="85"/>
                  </a:cubicBezTo>
                  <a:cubicBezTo>
                    <a:pt x="19" y="85"/>
                    <a:pt x="19" y="84"/>
                    <a:pt x="19" y="84"/>
                  </a:cubicBezTo>
                  <a:cubicBezTo>
                    <a:pt x="18" y="85"/>
                    <a:pt x="19" y="86"/>
                    <a:pt x="19" y="86"/>
                  </a:cubicBezTo>
                  <a:cubicBezTo>
                    <a:pt x="19" y="86"/>
                    <a:pt x="18" y="86"/>
                    <a:pt x="18" y="86"/>
                  </a:cubicBezTo>
                  <a:cubicBezTo>
                    <a:pt x="19" y="86"/>
                    <a:pt x="19" y="86"/>
                    <a:pt x="19" y="87"/>
                  </a:cubicBezTo>
                  <a:cubicBezTo>
                    <a:pt x="19" y="87"/>
                    <a:pt x="19" y="87"/>
                    <a:pt x="19" y="87"/>
                  </a:cubicBezTo>
                  <a:cubicBezTo>
                    <a:pt x="19" y="87"/>
                    <a:pt x="19" y="88"/>
                    <a:pt x="19" y="88"/>
                  </a:cubicBezTo>
                  <a:cubicBezTo>
                    <a:pt x="19" y="89"/>
                    <a:pt x="18" y="88"/>
                    <a:pt x="18" y="89"/>
                  </a:cubicBezTo>
                  <a:cubicBezTo>
                    <a:pt x="18" y="89"/>
                    <a:pt x="19" y="89"/>
                    <a:pt x="19" y="88"/>
                  </a:cubicBezTo>
                  <a:cubicBezTo>
                    <a:pt x="19" y="89"/>
                    <a:pt x="19" y="89"/>
                    <a:pt x="19" y="90"/>
                  </a:cubicBezTo>
                  <a:cubicBezTo>
                    <a:pt x="18" y="89"/>
                    <a:pt x="18" y="89"/>
                    <a:pt x="18" y="89"/>
                  </a:cubicBezTo>
                  <a:cubicBezTo>
                    <a:pt x="18" y="89"/>
                    <a:pt x="18" y="89"/>
                    <a:pt x="18" y="89"/>
                  </a:cubicBezTo>
                  <a:cubicBezTo>
                    <a:pt x="18" y="89"/>
                    <a:pt x="18" y="89"/>
                    <a:pt x="18" y="90"/>
                  </a:cubicBezTo>
                  <a:cubicBezTo>
                    <a:pt x="17" y="90"/>
                    <a:pt x="18" y="91"/>
                    <a:pt x="17" y="91"/>
                  </a:cubicBezTo>
                  <a:cubicBezTo>
                    <a:pt x="17" y="91"/>
                    <a:pt x="17" y="91"/>
                    <a:pt x="17" y="90"/>
                  </a:cubicBezTo>
                  <a:cubicBezTo>
                    <a:pt x="16" y="90"/>
                    <a:pt x="16" y="91"/>
                    <a:pt x="16" y="91"/>
                  </a:cubicBezTo>
                  <a:cubicBezTo>
                    <a:pt x="16" y="90"/>
                    <a:pt x="16" y="89"/>
                    <a:pt x="16" y="88"/>
                  </a:cubicBezTo>
                  <a:cubicBezTo>
                    <a:pt x="16" y="87"/>
                    <a:pt x="16" y="87"/>
                    <a:pt x="16" y="87"/>
                  </a:cubicBezTo>
                  <a:cubicBezTo>
                    <a:pt x="16" y="87"/>
                    <a:pt x="16" y="87"/>
                    <a:pt x="16" y="87"/>
                  </a:cubicBezTo>
                  <a:cubicBezTo>
                    <a:pt x="16" y="87"/>
                    <a:pt x="16" y="87"/>
                    <a:pt x="16" y="87"/>
                  </a:cubicBezTo>
                  <a:cubicBezTo>
                    <a:pt x="16" y="87"/>
                    <a:pt x="16" y="86"/>
                    <a:pt x="16" y="86"/>
                  </a:cubicBezTo>
                  <a:cubicBezTo>
                    <a:pt x="16" y="86"/>
                    <a:pt x="16" y="86"/>
                    <a:pt x="16" y="85"/>
                  </a:cubicBezTo>
                  <a:cubicBezTo>
                    <a:pt x="17" y="84"/>
                    <a:pt x="16" y="84"/>
                    <a:pt x="16" y="83"/>
                  </a:cubicBezTo>
                  <a:cubicBezTo>
                    <a:pt x="17" y="83"/>
                    <a:pt x="17" y="82"/>
                    <a:pt x="17" y="81"/>
                  </a:cubicBezTo>
                  <a:cubicBezTo>
                    <a:pt x="17" y="81"/>
                    <a:pt x="17" y="81"/>
                    <a:pt x="17" y="81"/>
                  </a:cubicBezTo>
                  <a:cubicBezTo>
                    <a:pt x="17" y="80"/>
                    <a:pt x="18" y="79"/>
                    <a:pt x="17" y="78"/>
                  </a:cubicBezTo>
                  <a:cubicBezTo>
                    <a:pt x="18" y="78"/>
                    <a:pt x="18" y="78"/>
                    <a:pt x="18" y="78"/>
                  </a:cubicBezTo>
                  <a:cubicBezTo>
                    <a:pt x="19" y="78"/>
                    <a:pt x="18" y="79"/>
                    <a:pt x="19" y="79"/>
                  </a:cubicBezTo>
                  <a:cubicBezTo>
                    <a:pt x="19" y="78"/>
                    <a:pt x="18" y="78"/>
                    <a:pt x="18" y="77"/>
                  </a:cubicBezTo>
                  <a:cubicBezTo>
                    <a:pt x="19" y="77"/>
                    <a:pt x="18" y="75"/>
                    <a:pt x="19" y="74"/>
                  </a:cubicBezTo>
                  <a:cubicBezTo>
                    <a:pt x="19" y="74"/>
                    <a:pt x="19" y="74"/>
                    <a:pt x="19" y="74"/>
                  </a:cubicBezTo>
                  <a:cubicBezTo>
                    <a:pt x="20" y="74"/>
                    <a:pt x="20" y="73"/>
                    <a:pt x="20" y="73"/>
                  </a:cubicBezTo>
                  <a:cubicBezTo>
                    <a:pt x="21" y="73"/>
                    <a:pt x="20" y="74"/>
                    <a:pt x="20" y="74"/>
                  </a:cubicBezTo>
                  <a:cubicBezTo>
                    <a:pt x="20" y="75"/>
                    <a:pt x="20" y="75"/>
                    <a:pt x="20" y="75"/>
                  </a:cubicBezTo>
                  <a:cubicBezTo>
                    <a:pt x="20" y="76"/>
                    <a:pt x="20" y="76"/>
                    <a:pt x="20" y="76"/>
                  </a:cubicBezTo>
                  <a:cubicBezTo>
                    <a:pt x="20" y="76"/>
                    <a:pt x="20" y="76"/>
                    <a:pt x="20" y="76"/>
                  </a:cubicBezTo>
                  <a:cubicBezTo>
                    <a:pt x="20" y="76"/>
                    <a:pt x="20" y="77"/>
                    <a:pt x="20" y="77"/>
                  </a:cubicBezTo>
                  <a:cubicBezTo>
                    <a:pt x="20" y="77"/>
                    <a:pt x="20" y="78"/>
                    <a:pt x="20" y="78"/>
                  </a:cubicBezTo>
                  <a:cubicBezTo>
                    <a:pt x="19" y="78"/>
                    <a:pt x="19" y="77"/>
                    <a:pt x="19" y="78"/>
                  </a:cubicBezTo>
                  <a:cubicBezTo>
                    <a:pt x="19" y="78"/>
                    <a:pt x="19" y="78"/>
                    <a:pt x="20" y="78"/>
                  </a:cubicBezTo>
                  <a:cubicBezTo>
                    <a:pt x="20" y="78"/>
                    <a:pt x="20" y="79"/>
                    <a:pt x="21" y="79"/>
                  </a:cubicBezTo>
                  <a:cubicBezTo>
                    <a:pt x="20" y="80"/>
                    <a:pt x="20" y="81"/>
                    <a:pt x="20" y="82"/>
                  </a:cubicBezTo>
                  <a:cubicBezTo>
                    <a:pt x="20" y="82"/>
                    <a:pt x="20" y="83"/>
                    <a:pt x="21" y="83"/>
                  </a:cubicBezTo>
                  <a:cubicBezTo>
                    <a:pt x="21" y="83"/>
                    <a:pt x="21" y="84"/>
                    <a:pt x="21" y="84"/>
                  </a:cubicBezTo>
                  <a:cubicBezTo>
                    <a:pt x="20" y="84"/>
                    <a:pt x="20" y="84"/>
                    <a:pt x="20" y="84"/>
                  </a:cubicBezTo>
                  <a:cubicBezTo>
                    <a:pt x="20" y="85"/>
                    <a:pt x="20" y="85"/>
                    <a:pt x="20" y="85"/>
                  </a:cubicBezTo>
                  <a:moveTo>
                    <a:pt x="20" y="80"/>
                  </a:moveTo>
                  <a:cubicBezTo>
                    <a:pt x="20" y="80"/>
                    <a:pt x="20" y="80"/>
                    <a:pt x="20" y="80"/>
                  </a:cubicBezTo>
                  <a:cubicBezTo>
                    <a:pt x="21" y="80"/>
                    <a:pt x="20" y="79"/>
                    <a:pt x="20" y="79"/>
                  </a:cubicBezTo>
                  <a:cubicBezTo>
                    <a:pt x="20" y="79"/>
                    <a:pt x="19" y="79"/>
                    <a:pt x="19" y="79"/>
                  </a:cubicBezTo>
                  <a:cubicBezTo>
                    <a:pt x="19" y="80"/>
                    <a:pt x="20" y="79"/>
                    <a:pt x="20" y="80"/>
                  </a:cubicBezTo>
                  <a:moveTo>
                    <a:pt x="19" y="81"/>
                  </a:moveTo>
                  <a:cubicBezTo>
                    <a:pt x="20" y="80"/>
                    <a:pt x="19" y="80"/>
                    <a:pt x="19" y="80"/>
                  </a:cubicBezTo>
                  <a:cubicBezTo>
                    <a:pt x="19" y="80"/>
                    <a:pt x="19" y="80"/>
                    <a:pt x="19" y="80"/>
                  </a:cubicBezTo>
                  <a:cubicBezTo>
                    <a:pt x="19" y="80"/>
                    <a:pt x="18" y="80"/>
                    <a:pt x="18" y="80"/>
                  </a:cubicBezTo>
                  <a:cubicBezTo>
                    <a:pt x="19" y="80"/>
                    <a:pt x="19" y="81"/>
                    <a:pt x="19" y="81"/>
                  </a:cubicBezTo>
                  <a:moveTo>
                    <a:pt x="19" y="82"/>
                  </a:moveTo>
                  <a:cubicBezTo>
                    <a:pt x="20" y="82"/>
                    <a:pt x="20" y="81"/>
                    <a:pt x="20" y="81"/>
                  </a:cubicBezTo>
                  <a:cubicBezTo>
                    <a:pt x="19" y="81"/>
                    <a:pt x="19" y="81"/>
                    <a:pt x="19" y="81"/>
                  </a:cubicBezTo>
                  <a:cubicBezTo>
                    <a:pt x="19" y="81"/>
                    <a:pt x="19" y="81"/>
                    <a:pt x="19" y="82"/>
                  </a:cubicBezTo>
                  <a:moveTo>
                    <a:pt x="17" y="88"/>
                  </a:moveTo>
                  <a:cubicBezTo>
                    <a:pt x="17" y="88"/>
                    <a:pt x="16" y="88"/>
                    <a:pt x="16" y="88"/>
                  </a:cubicBezTo>
                  <a:cubicBezTo>
                    <a:pt x="16" y="88"/>
                    <a:pt x="16" y="89"/>
                    <a:pt x="17" y="89"/>
                  </a:cubicBezTo>
                  <a:cubicBezTo>
                    <a:pt x="17" y="88"/>
                    <a:pt x="17" y="88"/>
                    <a:pt x="17" y="88"/>
                  </a:cubicBezTo>
                  <a:moveTo>
                    <a:pt x="18" y="83"/>
                  </a:moveTo>
                  <a:cubicBezTo>
                    <a:pt x="18" y="83"/>
                    <a:pt x="19" y="82"/>
                    <a:pt x="18" y="82"/>
                  </a:cubicBezTo>
                  <a:cubicBezTo>
                    <a:pt x="18" y="82"/>
                    <a:pt x="17" y="84"/>
                    <a:pt x="18" y="83"/>
                  </a:cubicBezTo>
                  <a:moveTo>
                    <a:pt x="20" y="84"/>
                  </a:moveTo>
                  <a:cubicBezTo>
                    <a:pt x="21" y="84"/>
                    <a:pt x="20" y="83"/>
                    <a:pt x="19" y="82"/>
                  </a:cubicBezTo>
                  <a:cubicBezTo>
                    <a:pt x="19" y="83"/>
                    <a:pt x="20" y="83"/>
                    <a:pt x="20" y="84"/>
                  </a:cubicBezTo>
                  <a:moveTo>
                    <a:pt x="31" y="34"/>
                  </a:moveTo>
                  <a:cubicBezTo>
                    <a:pt x="31" y="34"/>
                    <a:pt x="31" y="34"/>
                    <a:pt x="31" y="35"/>
                  </a:cubicBezTo>
                  <a:cubicBezTo>
                    <a:pt x="32" y="35"/>
                    <a:pt x="32" y="35"/>
                    <a:pt x="32" y="35"/>
                  </a:cubicBezTo>
                  <a:cubicBezTo>
                    <a:pt x="32" y="35"/>
                    <a:pt x="32" y="35"/>
                    <a:pt x="32" y="35"/>
                  </a:cubicBezTo>
                  <a:cubicBezTo>
                    <a:pt x="32" y="35"/>
                    <a:pt x="32" y="35"/>
                    <a:pt x="32" y="35"/>
                  </a:cubicBezTo>
                  <a:cubicBezTo>
                    <a:pt x="31" y="35"/>
                    <a:pt x="31" y="34"/>
                    <a:pt x="31" y="34"/>
                  </a:cubicBezTo>
                  <a:cubicBezTo>
                    <a:pt x="31" y="34"/>
                    <a:pt x="31" y="33"/>
                    <a:pt x="30" y="32"/>
                  </a:cubicBezTo>
                  <a:cubicBezTo>
                    <a:pt x="30" y="32"/>
                    <a:pt x="31" y="33"/>
                    <a:pt x="31" y="34"/>
                  </a:cubicBezTo>
                  <a:moveTo>
                    <a:pt x="21" y="105"/>
                  </a:moveTo>
                  <a:cubicBezTo>
                    <a:pt x="20" y="105"/>
                    <a:pt x="21" y="104"/>
                    <a:pt x="21" y="104"/>
                  </a:cubicBezTo>
                  <a:cubicBezTo>
                    <a:pt x="21" y="103"/>
                    <a:pt x="21" y="105"/>
                    <a:pt x="21" y="105"/>
                  </a:cubicBezTo>
                  <a:moveTo>
                    <a:pt x="23" y="78"/>
                  </a:moveTo>
                  <a:cubicBezTo>
                    <a:pt x="24" y="79"/>
                    <a:pt x="23" y="78"/>
                    <a:pt x="23" y="79"/>
                  </a:cubicBezTo>
                  <a:cubicBezTo>
                    <a:pt x="22" y="78"/>
                    <a:pt x="23" y="78"/>
                    <a:pt x="23" y="78"/>
                  </a:cubicBezTo>
                  <a:cubicBezTo>
                    <a:pt x="23" y="77"/>
                    <a:pt x="23" y="78"/>
                    <a:pt x="23" y="78"/>
                  </a:cubicBezTo>
                  <a:moveTo>
                    <a:pt x="21" y="79"/>
                  </a:moveTo>
                  <a:cubicBezTo>
                    <a:pt x="20" y="79"/>
                    <a:pt x="21" y="78"/>
                    <a:pt x="20" y="78"/>
                  </a:cubicBezTo>
                  <a:cubicBezTo>
                    <a:pt x="21" y="78"/>
                    <a:pt x="21" y="78"/>
                    <a:pt x="20" y="77"/>
                  </a:cubicBezTo>
                  <a:cubicBezTo>
                    <a:pt x="21" y="78"/>
                    <a:pt x="21" y="78"/>
                    <a:pt x="21" y="79"/>
                  </a:cubicBezTo>
                  <a:moveTo>
                    <a:pt x="26" y="82"/>
                  </a:moveTo>
                  <a:cubicBezTo>
                    <a:pt x="26" y="83"/>
                    <a:pt x="26" y="83"/>
                    <a:pt x="26" y="83"/>
                  </a:cubicBezTo>
                  <a:cubicBezTo>
                    <a:pt x="26" y="83"/>
                    <a:pt x="26" y="83"/>
                    <a:pt x="25" y="83"/>
                  </a:cubicBezTo>
                  <a:cubicBezTo>
                    <a:pt x="25" y="83"/>
                    <a:pt x="25" y="83"/>
                    <a:pt x="25" y="83"/>
                  </a:cubicBezTo>
                  <a:cubicBezTo>
                    <a:pt x="25" y="83"/>
                    <a:pt x="26" y="83"/>
                    <a:pt x="26" y="83"/>
                  </a:cubicBezTo>
                  <a:cubicBezTo>
                    <a:pt x="26" y="83"/>
                    <a:pt x="25" y="84"/>
                    <a:pt x="25" y="84"/>
                  </a:cubicBezTo>
                  <a:cubicBezTo>
                    <a:pt x="26" y="84"/>
                    <a:pt x="26" y="84"/>
                    <a:pt x="26" y="84"/>
                  </a:cubicBezTo>
                  <a:cubicBezTo>
                    <a:pt x="25" y="84"/>
                    <a:pt x="26" y="85"/>
                    <a:pt x="26" y="85"/>
                  </a:cubicBezTo>
                  <a:cubicBezTo>
                    <a:pt x="25" y="85"/>
                    <a:pt x="26" y="85"/>
                    <a:pt x="25" y="85"/>
                  </a:cubicBezTo>
                  <a:cubicBezTo>
                    <a:pt x="25" y="85"/>
                    <a:pt x="25" y="84"/>
                    <a:pt x="25" y="84"/>
                  </a:cubicBezTo>
                  <a:cubicBezTo>
                    <a:pt x="25" y="84"/>
                    <a:pt x="25" y="84"/>
                    <a:pt x="25" y="84"/>
                  </a:cubicBezTo>
                  <a:cubicBezTo>
                    <a:pt x="25" y="84"/>
                    <a:pt x="25" y="83"/>
                    <a:pt x="25" y="83"/>
                  </a:cubicBezTo>
                  <a:cubicBezTo>
                    <a:pt x="25" y="83"/>
                    <a:pt x="25" y="82"/>
                    <a:pt x="26" y="82"/>
                  </a:cubicBezTo>
                  <a:moveTo>
                    <a:pt x="66" y="108"/>
                  </a:moveTo>
                  <a:cubicBezTo>
                    <a:pt x="65" y="108"/>
                    <a:pt x="65" y="107"/>
                    <a:pt x="65" y="107"/>
                  </a:cubicBezTo>
                  <a:cubicBezTo>
                    <a:pt x="66" y="107"/>
                    <a:pt x="66" y="108"/>
                    <a:pt x="66" y="108"/>
                  </a:cubicBezTo>
                  <a:moveTo>
                    <a:pt x="24" y="81"/>
                  </a:moveTo>
                  <a:cubicBezTo>
                    <a:pt x="24" y="82"/>
                    <a:pt x="23" y="82"/>
                    <a:pt x="24" y="83"/>
                  </a:cubicBezTo>
                  <a:cubicBezTo>
                    <a:pt x="24" y="83"/>
                    <a:pt x="23" y="83"/>
                    <a:pt x="23" y="83"/>
                  </a:cubicBezTo>
                  <a:cubicBezTo>
                    <a:pt x="23" y="84"/>
                    <a:pt x="24" y="84"/>
                    <a:pt x="23" y="85"/>
                  </a:cubicBezTo>
                  <a:cubicBezTo>
                    <a:pt x="23" y="84"/>
                    <a:pt x="23" y="84"/>
                    <a:pt x="23" y="83"/>
                  </a:cubicBezTo>
                  <a:cubicBezTo>
                    <a:pt x="23" y="83"/>
                    <a:pt x="23" y="81"/>
                    <a:pt x="24" y="81"/>
                  </a:cubicBezTo>
                  <a:moveTo>
                    <a:pt x="24" y="81"/>
                  </a:moveTo>
                  <a:cubicBezTo>
                    <a:pt x="22" y="81"/>
                    <a:pt x="24" y="80"/>
                    <a:pt x="23" y="79"/>
                  </a:cubicBezTo>
                  <a:cubicBezTo>
                    <a:pt x="24" y="79"/>
                    <a:pt x="23" y="79"/>
                    <a:pt x="24" y="79"/>
                  </a:cubicBezTo>
                  <a:cubicBezTo>
                    <a:pt x="25" y="79"/>
                    <a:pt x="23" y="80"/>
                    <a:pt x="24" y="81"/>
                  </a:cubicBezTo>
                  <a:moveTo>
                    <a:pt x="21" y="82"/>
                  </a:moveTo>
                  <a:cubicBezTo>
                    <a:pt x="21" y="82"/>
                    <a:pt x="21" y="82"/>
                    <a:pt x="21" y="83"/>
                  </a:cubicBezTo>
                  <a:cubicBezTo>
                    <a:pt x="20" y="83"/>
                    <a:pt x="21" y="82"/>
                    <a:pt x="21" y="82"/>
                  </a:cubicBezTo>
                  <a:cubicBezTo>
                    <a:pt x="21" y="81"/>
                    <a:pt x="21" y="81"/>
                    <a:pt x="21" y="80"/>
                  </a:cubicBezTo>
                  <a:cubicBezTo>
                    <a:pt x="22" y="80"/>
                    <a:pt x="21" y="82"/>
                    <a:pt x="21" y="82"/>
                  </a:cubicBezTo>
                  <a:moveTo>
                    <a:pt x="40" y="106"/>
                  </a:moveTo>
                  <a:cubicBezTo>
                    <a:pt x="39" y="105"/>
                    <a:pt x="37" y="105"/>
                    <a:pt x="37" y="104"/>
                  </a:cubicBezTo>
                  <a:cubicBezTo>
                    <a:pt x="37" y="104"/>
                    <a:pt x="37" y="104"/>
                    <a:pt x="36" y="103"/>
                  </a:cubicBezTo>
                  <a:cubicBezTo>
                    <a:pt x="36" y="103"/>
                    <a:pt x="36" y="103"/>
                    <a:pt x="36" y="102"/>
                  </a:cubicBezTo>
                  <a:cubicBezTo>
                    <a:pt x="36" y="102"/>
                    <a:pt x="36" y="102"/>
                    <a:pt x="35" y="101"/>
                  </a:cubicBezTo>
                  <a:cubicBezTo>
                    <a:pt x="36" y="99"/>
                    <a:pt x="35" y="98"/>
                    <a:pt x="36" y="97"/>
                  </a:cubicBezTo>
                  <a:cubicBezTo>
                    <a:pt x="36" y="97"/>
                    <a:pt x="36" y="97"/>
                    <a:pt x="36" y="97"/>
                  </a:cubicBezTo>
                  <a:cubicBezTo>
                    <a:pt x="37" y="97"/>
                    <a:pt x="37" y="97"/>
                    <a:pt x="37" y="96"/>
                  </a:cubicBezTo>
                  <a:cubicBezTo>
                    <a:pt x="37" y="96"/>
                    <a:pt x="38" y="96"/>
                    <a:pt x="38" y="95"/>
                  </a:cubicBezTo>
                  <a:cubicBezTo>
                    <a:pt x="37" y="96"/>
                    <a:pt x="36" y="96"/>
                    <a:pt x="36" y="96"/>
                  </a:cubicBezTo>
                  <a:cubicBezTo>
                    <a:pt x="36" y="96"/>
                    <a:pt x="36" y="95"/>
                    <a:pt x="36" y="95"/>
                  </a:cubicBezTo>
                  <a:cubicBezTo>
                    <a:pt x="37" y="95"/>
                    <a:pt x="37" y="94"/>
                    <a:pt x="37" y="95"/>
                  </a:cubicBezTo>
                  <a:cubicBezTo>
                    <a:pt x="37" y="95"/>
                    <a:pt x="38" y="94"/>
                    <a:pt x="37" y="94"/>
                  </a:cubicBezTo>
                  <a:cubicBezTo>
                    <a:pt x="37" y="94"/>
                    <a:pt x="37" y="95"/>
                    <a:pt x="36" y="94"/>
                  </a:cubicBezTo>
                  <a:cubicBezTo>
                    <a:pt x="36" y="94"/>
                    <a:pt x="36" y="94"/>
                    <a:pt x="36" y="94"/>
                  </a:cubicBezTo>
                  <a:cubicBezTo>
                    <a:pt x="36" y="95"/>
                    <a:pt x="37" y="94"/>
                    <a:pt x="37" y="93"/>
                  </a:cubicBezTo>
                  <a:cubicBezTo>
                    <a:pt x="36" y="93"/>
                    <a:pt x="37" y="93"/>
                    <a:pt x="36" y="94"/>
                  </a:cubicBezTo>
                  <a:cubicBezTo>
                    <a:pt x="36" y="94"/>
                    <a:pt x="36" y="93"/>
                    <a:pt x="36" y="92"/>
                  </a:cubicBezTo>
                  <a:cubicBezTo>
                    <a:pt x="36" y="92"/>
                    <a:pt x="36" y="92"/>
                    <a:pt x="37" y="92"/>
                  </a:cubicBezTo>
                  <a:cubicBezTo>
                    <a:pt x="36" y="92"/>
                    <a:pt x="37" y="91"/>
                    <a:pt x="38" y="91"/>
                  </a:cubicBezTo>
                  <a:cubicBezTo>
                    <a:pt x="38" y="91"/>
                    <a:pt x="38" y="92"/>
                    <a:pt x="40" y="93"/>
                  </a:cubicBezTo>
                  <a:cubicBezTo>
                    <a:pt x="39" y="93"/>
                    <a:pt x="39" y="93"/>
                    <a:pt x="39" y="93"/>
                  </a:cubicBezTo>
                  <a:cubicBezTo>
                    <a:pt x="39" y="93"/>
                    <a:pt x="40" y="93"/>
                    <a:pt x="40" y="93"/>
                  </a:cubicBezTo>
                  <a:cubicBezTo>
                    <a:pt x="40" y="93"/>
                    <a:pt x="40" y="94"/>
                    <a:pt x="40" y="94"/>
                  </a:cubicBezTo>
                  <a:cubicBezTo>
                    <a:pt x="39" y="94"/>
                    <a:pt x="40" y="94"/>
                    <a:pt x="40" y="93"/>
                  </a:cubicBezTo>
                  <a:cubicBezTo>
                    <a:pt x="39" y="93"/>
                    <a:pt x="39" y="94"/>
                    <a:pt x="40" y="95"/>
                  </a:cubicBezTo>
                  <a:cubicBezTo>
                    <a:pt x="40" y="95"/>
                    <a:pt x="39" y="95"/>
                    <a:pt x="39" y="95"/>
                  </a:cubicBezTo>
                  <a:cubicBezTo>
                    <a:pt x="39" y="96"/>
                    <a:pt x="39" y="96"/>
                    <a:pt x="40" y="96"/>
                  </a:cubicBezTo>
                  <a:cubicBezTo>
                    <a:pt x="40" y="96"/>
                    <a:pt x="40" y="95"/>
                    <a:pt x="40" y="95"/>
                  </a:cubicBezTo>
                  <a:cubicBezTo>
                    <a:pt x="40" y="95"/>
                    <a:pt x="40" y="95"/>
                    <a:pt x="40" y="95"/>
                  </a:cubicBezTo>
                  <a:cubicBezTo>
                    <a:pt x="40" y="95"/>
                    <a:pt x="40" y="94"/>
                    <a:pt x="40" y="94"/>
                  </a:cubicBezTo>
                  <a:cubicBezTo>
                    <a:pt x="41" y="95"/>
                    <a:pt x="41" y="97"/>
                    <a:pt x="41" y="98"/>
                  </a:cubicBezTo>
                  <a:cubicBezTo>
                    <a:pt x="40" y="98"/>
                    <a:pt x="39" y="98"/>
                    <a:pt x="38" y="98"/>
                  </a:cubicBezTo>
                  <a:cubicBezTo>
                    <a:pt x="38" y="98"/>
                    <a:pt x="39" y="98"/>
                    <a:pt x="38" y="99"/>
                  </a:cubicBezTo>
                  <a:cubicBezTo>
                    <a:pt x="39" y="99"/>
                    <a:pt x="39" y="98"/>
                    <a:pt x="40" y="99"/>
                  </a:cubicBezTo>
                  <a:cubicBezTo>
                    <a:pt x="40" y="99"/>
                    <a:pt x="40" y="99"/>
                    <a:pt x="40" y="99"/>
                  </a:cubicBezTo>
                  <a:cubicBezTo>
                    <a:pt x="41" y="99"/>
                    <a:pt x="41" y="99"/>
                    <a:pt x="41" y="98"/>
                  </a:cubicBezTo>
                  <a:cubicBezTo>
                    <a:pt x="41" y="99"/>
                    <a:pt x="41" y="100"/>
                    <a:pt x="41" y="101"/>
                  </a:cubicBezTo>
                  <a:cubicBezTo>
                    <a:pt x="41" y="101"/>
                    <a:pt x="41" y="100"/>
                    <a:pt x="41" y="100"/>
                  </a:cubicBezTo>
                  <a:cubicBezTo>
                    <a:pt x="40" y="101"/>
                    <a:pt x="41" y="101"/>
                    <a:pt x="41" y="101"/>
                  </a:cubicBezTo>
                  <a:cubicBezTo>
                    <a:pt x="41" y="101"/>
                    <a:pt x="41" y="101"/>
                    <a:pt x="42" y="101"/>
                  </a:cubicBezTo>
                  <a:cubicBezTo>
                    <a:pt x="42" y="102"/>
                    <a:pt x="42" y="103"/>
                    <a:pt x="42" y="104"/>
                  </a:cubicBezTo>
                  <a:cubicBezTo>
                    <a:pt x="42" y="103"/>
                    <a:pt x="42" y="103"/>
                    <a:pt x="42" y="104"/>
                  </a:cubicBezTo>
                  <a:cubicBezTo>
                    <a:pt x="41" y="104"/>
                    <a:pt x="42" y="104"/>
                    <a:pt x="43" y="104"/>
                  </a:cubicBezTo>
                  <a:cubicBezTo>
                    <a:pt x="43" y="104"/>
                    <a:pt x="43" y="105"/>
                    <a:pt x="43" y="105"/>
                  </a:cubicBezTo>
                  <a:cubicBezTo>
                    <a:pt x="42" y="105"/>
                    <a:pt x="41" y="105"/>
                    <a:pt x="40" y="106"/>
                  </a:cubicBezTo>
                  <a:moveTo>
                    <a:pt x="38" y="95"/>
                  </a:moveTo>
                  <a:cubicBezTo>
                    <a:pt x="39" y="95"/>
                    <a:pt x="39" y="94"/>
                    <a:pt x="38" y="94"/>
                  </a:cubicBezTo>
                  <a:cubicBezTo>
                    <a:pt x="38" y="94"/>
                    <a:pt x="38" y="95"/>
                    <a:pt x="38" y="95"/>
                  </a:cubicBezTo>
                  <a:moveTo>
                    <a:pt x="38" y="98"/>
                  </a:moveTo>
                  <a:cubicBezTo>
                    <a:pt x="39" y="97"/>
                    <a:pt x="39" y="97"/>
                    <a:pt x="40" y="97"/>
                  </a:cubicBezTo>
                  <a:cubicBezTo>
                    <a:pt x="40" y="97"/>
                    <a:pt x="39" y="97"/>
                    <a:pt x="39" y="97"/>
                  </a:cubicBezTo>
                  <a:cubicBezTo>
                    <a:pt x="39" y="97"/>
                    <a:pt x="40" y="96"/>
                    <a:pt x="38" y="96"/>
                  </a:cubicBezTo>
                  <a:cubicBezTo>
                    <a:pt x="38" y="96"/>
                    <a:pt x="39" y="96"/>
                    <a:pt x="39" y="96"/>
                  </a:cubicBezTo>
                  <a:cubicBezTo>
                    <a:pt x="38" y="97"/>
                    <a:pt x="37" y="97"/>
                    <a:pt x="38" y="98"/>
                  </a:cubicBezTo>
                  <a:moveTo>
                    <a:pt x="39" y="101"/>
                  </a:moveTo>
                  <a:cubicBezTo>
                    <a:pt x="40" y="100"/>
                    <a:pt x="39" y="100"/>
                    <a:pt x="39" y="100"/>
                  </a:cubicBezTo>
                  <a:cubicBezTo>
                    <a:pt x="39" y="100"/>
                    <a:pt x="39" y="99"/>
                    <a:pt x="39" y="99"/>
                  </a:cubicBezTo>
                  <a:cubicBezTo>
                    <a:pt x="38" y="99"/>
                    <a:pt x="39" y="100"/>
                    <a:pt x="38" y="100"/>
                  </a:cubicBezTo>
                  <a:cubicBezTo>
                    <a:pt x="39" y="100"/>
                    <a:pt x="39" y="100"/>
                    <a:pt x="39" y="101"/>
                  </a:cubicBezTo>
                  <a:moveTo>
                    <a:pt x="38" y="100"/>
                  </a:moveTo>
                  <a:cubicBezTo>
                    <a:pt x="37" y="100"/>
                    <a:pt x="37" y="101"/>
                    <a:pt x="37" y="101"/>
                  </a:cubicBezTo>
                  <a:cubicBezTo>
                    <a:pt x="38" y="101"/>
                    <a:pt x="38" y="101"/>
                    <a:pt x="38" y="100"/>
                  </a:cubicBezTo>
                  <a:moveTo>
                    <a:pt x="40" y="102"/>
                  </a:moveTo>
                  <a:cubicBezTo>
                    <a:pt x="40" y="101"/>
                    <a:pt x="39" y="101"/>
                    <a:pt x="39" y="101"/>
                  </a:cubicBezTo>
                  <a:cubicBezTo>
                    <a:pt x="39" y="101"/>
                    <a:pt x="39" y="101"/>
                    <a:pt x="39" y="102"/>
                  </a:cubicBezTo>
                  <a:lnTo>
                    <a:pt x="40" y="102"/>
                  </a:lnTo>
                  <a:close/>
                  <a:moveTo>
                    <a:pt x="40" y="102"/>
                  </a:moveTo>
                  <a:cubicBezTo>
                    <a:pt x="40" y="102"/>
                    <a:pt x="39" y="102"/>
                    <a:pt x="39" y="102"/>
                  </a:cubicBezTo>
                  <a:cubicBezTo>
                    <a:pt x="39" y="102"/>
                    <a:pt x="41" y="103"/>
                    <a:pt x="40" y="102"/>
                  </a:cubicBezTo>
                  <a:moveTo>
                    <a:pt x="41" y="104"/>
                  </a:moveTo>
                  <a:cubicBezTo>
                    <a:pt x="41" y="104"/>
                    <a:pt x="42" y="104"/>
                    <a:pt x="41" y="104"/>
                  </a:cubicBezTo>
                  <a:cubicBezTo>
                    <a:pt x="41" y="104"/>
                    <a:pt x="40" y="104"/>
                    <a:pt x="40" y="105"/>
                  </a:cubicBezTo>
                  <a:cubicBezTo>
                    <a:pt x="41" y="105"/>
                    <a:pt x="41" y="104"/>
                    <a:pt x="41" y="104"/>
                  </a:cubicBezTo>
                  <a:moveTo>
                    <a:pt x="31" y="41"/>
                  </a:moveTo>
                  <a:cubicBezTo>
                    <a:pt x="31" y="41"/>
                    <a:pt x="31" y="40"/>
                    <a:pt x="32" y="41"/>
                  </a:cubicBezTo>
                  <a:cubicBezTo>
                    <a:pt x="32" y="41"/>
                    <a:pt x="31" y="41"/>
                    <a:pt x="31" y="41"/>
                  </a:cubicBezTo>
                  <a:cubicBezTo>
                    <a:pt x="31" y="41"/>
                    <a:pt x="31" y="41"/>
                    <a:pt x="31" y="41"/>
                  </a:cubicBezTo>
                  <a:moveTo>
                    <a:pt x="32" y="42"/>
                  </a:moveTo>
                  <a:cubicBezTo>
                    <a:pt x="32" y="42"/>
                    <a:pt x="33" y="43"/>
                    <a:pt x="32" y="43"/>
                  </a:cubicBezTo>
                  <a:cubicBezTo>
                    <a:pt x="32" y="42"/>
                    <a:pt x="33" y="43"/>
                    <a:pt x="32" y="42"/>
                  </a:cubicBezTo>
                  <a:moveTo>
                    <a:pt x="32" y="45"/>
                  </a:moveTo>
                  <a:cubicBezTo>
                    <a:pt x="32" y="45"/>
                    <a:pt x="30" y="42"/>
                    <a:pt x="32" y="44"/>
                  </a:cubicBezTo>
                  <a:cubicBezTo>
                    <a:pt x="32" y="43"/>
                    <a:pt x="31" y="43"/>
                    <a:pt x="31" y="42"/>
                  </a:cubicBezTo>
                  <a:cubicBezTo>
                    <a:pt x="31" y="43"/>
                    <a:pt x="31" y="43"/>
                    <a:pt x="31" y="43"/>
                  </a:cubicBezTo>
                  <a:cubicBezTo>
                    <a:pt x="32" y="43"/>
                    <a:pt x="32" y="43"/>
                    <a:pt x="32" y="43"/>
                  </a:cubicBezTo>
                  <a:cubicBezTo>
                    <a:pt x="32" y="44"/>
                    <a:pt x="32" y="44"/>
                    <a:pt x="32" y="44"/>
                  </a:cubicBezTo>
                  <a:cubicBezTo>
                    <a:pt x="32" y="44"/>
                    <a:pt x="31" y="44"/>
                    <a:pt x="32" y="45"/>
                  </a:cubicBezTo>
                  <a:cubicBezTo>
                    <a:pt x="33" y="45"/>
                    <a:pt x="32" y="45"/>
                    <a:pt x="32" y="45"/>
                  </a:cubicBezTo>
                  <a:moveTo>
                    <a:pt x="31" y="40"/>
                  </a:moveTo>
                  <a:cubicBezTo>
                    <a:pt x="32" y="40"/>
                    <a:pt x="31" y="39"/>
                    <a:pt x="31" y="39"/>
                  </a:cubicBezTo>
                  <a:cubicBezTo>
                    <a:pt x="32" y="40"/>
                    <a:pt x="31" y="40"/>
                    <a:pt x="32" y="41"/>
                  </a:cubicBezTo>
                  <a:cubicBezTo>
                    <a:pt x="32" y="41"/>
                    <a:pt x="31" y="40"/>
                    <a:pt x="31" y="39"/>
                  </a:cubicBezTo>
                  <a:cubicBezTo>
                    <a:pt x="30" y="38"/>
                    <a:pt x="31" y="41"/>
                    <a:pt x="31" y="40"/>
                  </a:cubicBezTo>
                  <a:cubicBezTo>
                    <a:pt x="30" y="38"/>
                    <a:pt x="30" y="38"/>
                    <a:pt x="30" y="38"/>
                  </a:cubicBezTo>
                  <a:cubicBezTo>
                    <a:pt x="31" y="39"/>
                    <a:pt x="31" y="40"/>
                    <a:pt x="31" y="40"/>
                  </a:cubicBezTo>
                  <a:moveTo>
                    <a:pt x="30" y="41"/>
                  </a:moveTo>
                  <a:cubicBezTo>
                    <a:pt x="30" y="41"/>
                    <a:pt x="30" y="40"/>
                    <a:pt x="30" y="40"/>
                  </a:cubicBezTo>
                  <a:cubicBezTo>
                    <a:pt x="31" y="41"/>
                    <a:pt x="31" y="42"/>
                    <a:pt x="31" y="43"/>
                  </a:cubicBezTo>
                  <a:cubicBezTo>
                    <a:pt x="30" y="42"/>
                    <a:pt x="31" y="42"/>
                    <a:pt x="31" y="41"/>
                  </a:cubicBezTo>
                  <a:cubicBezTo>
                    <a:pt x="30" y="41"/>
                    <a:pt x="31" y="42"/>
                    <a:pt x="30" y="41"/>
                  </a:cubicBezTo>
                  <a:moveTo>
                    <a:pt x="28" y="67"/>
                  </a:moveTo>
                  <a:cubicBezTo>
                    <a:pt x="29" y="67"/>
                    <a:pt x="29" y="67"/>
                    <a:pt x="29" y="67"/>
                  </a:cubicBezTo>
                  <a:cubicBezTo>
                    <a:pt x="30" y="67"/>
                    <a:pt x="29" y="68"/>
                    <a:pt x="28" y="68"/>
                  </a:cubicBezTo>
                  <a:lnTo>
                    <a:pt x="28" y="67"/>
                  </a:lnTo>
                  <a:close/>
                  <a:moveTo>
                    <a:pt x="30" y="37"/>
                  </a:moveTo>
                  <a:cubicBezTo>
                    <a:pt x="31" y="38"/>
                    <a:pt x="30" y="37"/>
                    <a:pt x="30" y="38"/>
                  </a:cubicBezTo>
                  <a:cubicBezTo>
                    <a:pt x="30" y="37"/>
                    <a:pt x="30" y="38"/>
                    <a:pt x="29" y="36"/>
                  </a:cubicBezTo>
                  <a:cubicBezTo>
                    <a:pt x="30" y="37"/>
                    <a:pt x="29" y="36"/>
                    <a:pt x="30" y="37"/>
                  </a:cubicBezTo>
                  <a:moveTo>
                    <a:pt x="33" y="38"/>
                  </a:moveTo>
                  <a:cubicBezTo>
                    <a:pt x="34" y="39"/>
                    <a:pt x="34" y="40"/>
                    <a:pt x="33" y="39"/>
                  </a:cubicBezTo>
                  <a:cubicBezTo>
                    <a:pt x="32" y="38"/>
                    <a:pt x="33" y="39"/>
                    <a:pt x="33" y="39"/>
                  </a:cubicBezTo>
                  <a:cubicBezTo>
                    <a:pt x="33" y="39"/>
                    <a:pt x="33" y="38"/>
                    <a:pt x="33" y="38"/>
                  </a:cubicBezTo>
                  <a:moveTo>
                    <a:pt x="30" y="43"/>
                  </a:moveTo>
                  <a:cubicBezTo>
                    <a:pt x="30" y="43"/>
                    <a:pt x="32" y="44"/>
                    <a:pt x="31" y="45"/>
                  </a:cubicBezTo>
                  <a:cubicBezTo>
                    <a:pt x="31" y="44"/>
                    <a:pt x="31" y="44"/>
                    <a:pt x="30" y="43"/>
                  </a:cubicBezTo>
                  <a:cubicBezTo>
                    <a:pt x="30" y="42"/>
                    <a:pt x="29" y="41"/>
                    <a:pt x="30" y="42"/>
                  </a:cubicBezTo>
                  <a:cubicBezTo>
                    <a:pt x="30" y="42"/>
                    <a:pt x="31" y="44"/>
                    <a:pt x="30" y="43"/>
                  </a:cubicBezTo>
                  <a:moveTo>
                    <a:pt x="34" y="40"/>
                  </a:moveTo>
                  <a:cubicBezTo>
                    <a:pt x="34" y="41"/>
                    <a:pt x="34" y="41"/>
                    <a:pt x="34" y="42"/>
                  </a:cubicBezTo>
                  <a:cubicBezTo>
                    <a:pt x="34" y="42"/>
                    <a:pt x="34" y="42"/>
                    <a:pt x="34" y="42"/>
                  </a:cubicBezTo>
                  <a:cubicBezTo>
                    <a:pt x="34" y="42"/>
                    <a:pt x="34" y="41"/>
                    <a:pt x="34" y="41"/>
                  </a:cubicBezTo>
                  <a:cubicBezTo>
                    <a:pt x="33" y="40"/>
                    <a:pt x="33" y="40"/>
                    <a:pt x="34" y="40"/>
                  </a:cubicBezTo>
                  <a:moveTo>
                    <a:pt x="31" y="38"/>
                  </a:moveTo>
                  <a:cubicBezTo>
                    <a:pt x="31" y="38"/>
                    <a:pt x="31" y="38"/>
                    <a:pt x="31" y="38"/>
                  </a:cubicBezTo>
                  <a:cubicBezTo>
                    <a:pt x="31" y="37"/>
                    <a:pt x="31" y="38"/>
                    <a:pt x="31" y="38"/>
                  </a:cubicBezTo>
                  <a:cubicBezTo>
                    <a:pt x="31" y="37"/>
                    <a:pt x="31" y="37"/>
                    <a:pt x="30" y="36"/>
                  </a:cubicBezTo>
                  <a:cubicBezTo>
                    <a:pt x="30" y="36"/>
                    <a:pt x="31" y="37"/>
                    <a:pt x="31" y="37"/>
                  </a:cubicBezTo>
                  <a:cubicBezTo>
                    <a:pt x="31" y="37"/>
                    <a:pt x="31" y="37"/>
                    <a:pt x="31" y="38"/>
                  </a:cubicBezTo>
                  <a:moveTo>
                    <a:pt x="31" y="34"/>
                  </a:moveTo>
                  <a:cubicBezTo>
                    <a:pt x="31" y="35"/>
                    <a:pt x="31" y="35"/>
                    <a:pt x="31" y="35"/>
                  </a:cubicBezTo>
                  <a:cubicBezTo>
                    <a:pt x="33" y="37"/>
                    <a:pt x="31" y="36"/>
                    <a:pt x="32" y="37"/>
                  </a:cubicBezTo>
                  <a:cubicBezTo>
                    <a:pt x="32" y="36"/>
                    <a:pt x="31" y="35"/>
                    <a:pt x="31" y="36"/>
                  </a:cubicBezTo>
                  <a:cubicBezTo>
                    <a:pt x="31" y="36"/>
                    <a:pt x="31" y="36"/>
                    <a:pt x="32" y="37"/>
                  </a:cubicBezTo>
                  <a:cubicBezTo>
                    <a:pt x="32" y="37"/>
                    <a:pt x="32" y="37"/>
                    <a:pt x="32" y="37"/>
                  </a:cubicBezTo>
                  <a:cubicBezTo>
                    <a:pt x="31" y="36"/>
                    <a:pt x="31" y="36"/>
                    <a:pt x="31" y="36"/>
                  </a:cubicBezTo>
                  <a:cubicBezTo>
                    <a:pt x="30" y="35"/>
                    <a:pt x="30" y="34"/>
                    <a:pt x="30" y="35"/>
                  </a:cubicBezTo>
                  <a:cubicBezTo>
                    <a:pt x="30" y="34"/>
                    <a:pt x="30" y="33"/>
                    <a:pt x="30" y="33"/>
                  </a:cubicBezTo>
                  <a:cubicBezTo>
                    <a:pt x="30" y="34"/>
                    <a:pt x="30" y="34"/>
                    <a:pt x="30" y="34"/>
                  </a:cubicBezTo>
                  <a:cubicBezTo>
                    <a:pt x="31" y="35"/>
                    <a:pt x="31" y="35"/>
                    <a:pt x="31" y="36"/>
                  </a:cubicBezTo>
                  <a:cubicBezTo>
                    <a:pt x="31" y="35"/>
                    <a:pt x="30" y="33"/>
                    <a:pt x="30" y="32"/>
                  </a:cubicBezTo>
                  <a:cubicBezTo>
                    <a:pt x="31" y="34"/>
                    <a:pt x="30" y="33"/>
                    <a:pt x="30" y="32"/>
                  </a:cubicBezTo>
                  <a:cubicBezTo>
                    <a:pt x="30" y="33"/>
                    <a:pt x="30" y="33"/>
                    <a:pt x="31" y="34"/>
                  </a:cubicBezTo>
                  <a:cubicBezTo>
                    <a:pt x="31" y="35"/>
                    <a:pt x="30" y="34"/>
                    <a:pt x="31" y="34"/>
                  </a:cubicBezTo>
                  <a:moveTo>
                    <a:pt x="34" y="43"/>
                  </a:moveTo>
                  <a:cubicBezTo>
                    <a:pt x="34" y="43"/>
                    <a:pt x="34" y="44"/>
                    <a:pt x="34" y="44"/>
                  </a:cubicBezTo>
                  <a:cubicBezTo>
                    <a:pt x="34" y="44"/>
                    <a:pt x="34" y="44"/>
                    <a:pt x="34" y="44"/>
                  </a:cubicBezTo>
                  <a:cubicBezTo>
                    <a:pt x="34" y="44"/>
                    <a:pt x="34" y="44"/>
                    <a:pt x="34" y="44"/>
                  </a:cubicBezTo>
                  <a:cubicBezTo>
                    <a:pt x="34" y="45"/>
                    <a:pt x="34" y="46"/>
                    <a:pt x="34" y="47"/>
                  </a:cubicBezTo>
                  <a:cubicBezTo>
                    <a:pt x="33" y="45"/>
                    <a:pt x="34" y="45"/>
                    <a:pt x="34" y="45"/>
                  </a:cubicBezTo>
                  <a:cubicBezTo>
                    <a:pt x="34" y="45"/>
                    <a:pt x="33" y="44"/>
                    <a:pt x="34" y="44"/>
                  </a:cubicBezTo>
                  <a:cubicBezTo>
                    <a:pt x="33" y="44"/>
                    <a:pt x="33" y="44"/>
                    <a:pt x="33" y="44"/>
                  </a:cubicBezTo>
                  <a:cubicBezTo>
                    <a:pt x="32" y="43"/>
                    <a:pt x="33" y="44"/>
                    <a:pt x="34" y="44"/>
                  </a:cubicBezTo>
                  <a:cubicBezTo>
                    <a:pt x="33" y="43"/>
                    <a:pt x="34" y="43"/>
                    <a:pt x="33" y="42"/>
                  </a:cubicBezTo>
                  <a:cubicBezTo>
                    <a:pt x="34" y="42"/>
                    <a:pt x="34" y="42"/>
                    <a:pt x="34" y="43"/>
                  </a:cubicBezTo>
                  <a:moveTo>
                    <a:pt x="29" y="68"/>
                  </a:moveTo>
                  <a:cubicBezTo>
                    <a:pt x="30" y="68"/>
                    <a:pt x="30" y="69"/>
                    <a:pt x="29" y="70"/>
                  </a:cubicBezTo>
                  <a:cubicBezTo>
                    <a:pt x="29" y="70"/>
                    <a:pt x="30" y="69"/>
                    <a:pt x="29" y="68"/>
                  </a:cubicBezTo>
                  <a:moveTo>
                    <a:pt x="22" y="70"/>
                  </a:moveTo>
                  <a:cubicBezTo>
                    <a:pt x="22" y="70"/>
                    <a:pt x="23" y="69"/>
                    <a:pt x="23" y="69"/>
                  </a:cubicBezTo>
                  <a:cubicBezTo>
                    <a:pt x="24" y="69"/>
                    <a:pt x="23" y="70"/>
                    <a:pt x="23" y="70"/>
                  </a:cubicBezTo>
                  <a:cubicBezTo>
                    <a:pt x="23" y="70"/>
                    <a:pt x="23" y="71"/>
                    <a:pt x="23" y="71"/>
                  </a:cubicBezTo>
                  <a:cubicBezTo>
                    <a:pt x="23" y="71"/>
                    <a:pt x="22" y="72"/>
                    <a:pt x="23" y="72"/>
                  </a:cubicBezTo>
                  <a:cubicBezTo>
                    <a:pt x="22" y="72"/>
                    <a:pt x="22" y="72"/>
                    <a:pt x="22" y="73"/>
                  </a:cubicBezTo>
                  <a:cubicBezTo>
                    <a:pt x="21" y="72"/>
                    <a:pt x="22" y="72"/>
                    <a:pt x="22" y="71"/>
                  </a:cubicBezTo>
                  <a:cubicBezTo>
                    <a:pt x="23" y="71"/>
                    <a:pt x="22" y="70"/>
                    <a:pt x="22" y="70"/>
                  </a:cubicBezTo>
                  <a:moveTo>
                    <a:pt x="27" y="69"/>
                  </a:moveTo>
                  <a:cubicBezTo>
                    <a:pt x="26" y="69"/>
                    <a:pt x="27" y="68"/>
                    <a:pt x="26" y="68"/>
                  </a:cubicBezTo>
                  <a:cubicBezTo>
                    <a:pt x="26" y="68"/>
                    <a:pt x="26" y="68"/>
                    <a:pt x="27" y="68"/>
                  </a:cubicBezTo>
                  <a:cubicBezTo>
                    <a:pt x="27" y="68"/>
                    <a:pt x="28" y="68"/>
                    <a:pt x="27" y="69"/>
                  </a:cubicBezTo>
                  <a:moveTo>
                    <a:pt x="27" y="68"/>
                  </a:moveTo>
                  <a:cubicBezTo>
                    <a:pt x="27" y="68"/>
                    <a:pt x="25" y="68"/>
                    <a:pt x="25" y="68"/>
                  </a:cubicBezTo>
                  <a:cubicBezTo>
                    <a:pt x="26" y="67"/>
                    <a:pt x="26" y="68"/>
                    <a:pt x="27" y="68"/>
                  </a:cubicBezTo>
                  <a:cubicBezTo>
                    <a:pt x="27" y="68"/>
                    <a:pt x="27" y="68"/>
                    <a:pt x="27" y="68"/>
                  </a:cubicBezTo>
                  <a:moveTo>
                    <a:pt x="22" y="68"/>
                  </a:moveTo>
                  <a:cubicBezTo>
                    <a:pt x="22" y="69"/>
                    <a:pt x="22" y="69"/>
                    <a:pt x="22" y="69"/>
                  </a:cubicBezTo>
                  <a:cubicBezTo>
                    <a:pt x="22" y="70"/>
                    <a:pt x="21" y="68"/>
                    <a:pt x="22" y="68"/>
                  </a:cubicBezTo>
                  <a:moveTo>
                    <a:pt x="36" y="52"/>
                  </a:moveTo>
                  <a:cubicBezTo>
                    <a:pt x="36" y="53"/>
                    <a:pt x="36" y="52"/>
                    <a:pt x="36" y="53"/>
                  </a:cubicBezTo>
                  <a:cubicBezTo>
                    <a:pt x="34" y="52"/>
                    <a:pt x="36" y="53"/>
                    <a:pt x="35" y="52"/>
                  </a:cubicBezTo>
                  <a:cubicBezTo>
                    <a:pt x="34" y="51"/>
                    <a:pt x="35" y="52"/>
                    <a:pt x="36" y="52"/>
                  </a:cubicBezTo>
                  <a:moveTo>
                    <a:pt x="36" y="61"/>
                  </a:moveTo>
                  <a:cubicBezTo>
                    <a:pt x="36" y="62"/>
                    <a:pt x="35" y="63"/>
                    <a:pt x="35" y="64"/>
                  </a:cubicBezTo>
                  <a:cubicBezTo>
                    <a:pt x="35" y="65"/>
                    <a:pt x="36" y="65"/>
                    <a:pt x="36" y="65"/>
                  </a:cubicBezTo>
                  <a:cubicBezTo>
                    <a:pt x="35" y="65"/>
                    <a:pt x="35" y="65"/>
                    <a:pt x="35" y="65"/>
                  </a:cubicBezTo>
                  <a:cubicBezTo>
                    <a:pt x="35" y="64"/>
                    <a:pt x="35" y="64"/>
                    <a:pt x="35" y="64"/>
                  </a:cubicBezTo>
                  <a:cubicBezTo>
                    <a:pt x="35" y="64"/>
                    <a:pt x="35" y="64"/>
                    <a:pt x="35" y="63"/>
                  </a:cubicBezTo>
                  <a:cubicBezTo>
                    <a:pt x="35" y="63"/>
                    <a:pt x="35" y="63"/>
                    <a:pt x="35" y="63"/>
                  </a:cubicBezTo>
                  <a:cubicBezTo>
                    <a:pt x="35" y="62"/>
                    <a:pt x="35" y="62"/>
                    <a:pt x="36" y="61"/>
                  </a:cubicBezTo>
                  <a:moveTo>
                    <a:pt x="24" y="71"/>
                  </a:moveTo>
                  <a:cubicBezTo>
                    <a:pt x="23" y="71"/>
                    <a:pt x="23" y="70"/>
                    <a:pt x="23" y="70"/>
                  </a:cubicBezTo>
                  <a:cubicBezTo>
                    <a:pt x="24" y="70"/>
                    <a:pt x="24" y="70"/>
                    <a:pt x="24" y="71"/>
                  </a:cubicBezTo>
                  <a:moveTo>
                    <a:pt x="27" y="72"/>
                  </a:moveTo>
                  <a:cubicBezTo>
                    <a:pt x="27" y="73"/>
                    <a:pt x="27" y="73"/>
                    <a:pt x="26" y="73"/>
                  </a:cubicBezTo>
                  <a:cubicBezTo>
                    <a:pt x="24" y="73"/>
                    <a:pt x="26" y="71"/>
                    <a:pt x="26" y="70"/>
                  </a:cubicBezTo>
                  <a:cubicBezTo>
                    <a:pt x="26" y="70"/>
                    <a:pt x="25" y="70"/>
                    <a:pt x="25" y="70"/>
                  </a:cubicBezTo>
                  <a:cubicBezTo>
                    <a:pt x="26" y="70"/>
                    <a:pt x="25" y="69"/>
                    <a:pt x="25" y="69"/>
                  </a:cubicBezTo>
                  <a:cubicBezTo>
                    <a:pt x="25" y="68"/>
                    <a:pt x="25" y="68"/>
                    <a:pt x="26" y="68"/>
                  </a:cubicBezTo>
                  <a:cubicBezTo>
                    <a:pt x="26" y="69"/>
                    <a:pt x="25" y="69"/>
                    <a:pt x="26" y="70"/>
                  </a:cubicBezTo>
                  <a:cubicBezTo>
                    <a:pt x="26" y="70"/>
                    <a:pt x="27" y="70"/>
                    <a:pt x="27" y="71"/>
                  </a:cubicBezTo>
                  <a:cubicBezTo>
                    <a:pt x="26" y="71"/>
                    <a:pt x="26" y="70"/>
                    <a:pt x="26" y="70"/>
                  </a:cubicBezTo>
                  <a:cubicBezTo>
                    <a:pt x="26" y="71"/>
                    <a:pt x="25" y="72"/>
                    <a:pt x="27" y="72"/>
                  </a:cubicBezTo>
                  <a:moveTo>
                    <a:pt x="33" y="70"/>
                  </a:moveTo>
                  <a:cubicBezTo>
                    <a:pt x="34" y="70"/>
                    <a:pt x="34" y="71"/>
                    <a:pt x="34" y="72"/>
                  </a:cubicBezTo>
                  <a:cubicBezTo>
                    <a:pt x="34" y="72"/>
                    <a:pt x="35" y="73"/>
                    <a:pt x="33" y="73"/>
                  </a:cubicBezTo>
                  <a:cubicBezTo>
                    <a:pt x="33" y="72"/>
                    <a:pt x="33" y="71"/>
                    <a:pt x="33" y="70"/>
                  </a:cubicBezTo>
                  <a:moveTo>
                    <a:pt x="28" y="133"/>
                  </a:moveTo>
                  <a:cubicBezTo>
                    <a:pt x="29" y="133"/>
                    <a:pt x="29" y="134"/>
                    <a:pt x="29" y="134"/>
                  </a:cubicBezTo>
                  <a:cubicBezTo>
                    <a:pt x="29" y="135"/>
                    <a:pt x="28" y="134"/>
                    <a:pt x="28" y="133"/>
                  </a:cubicBezTo>
                  <a:moveTo>
                    <a:pt x="29" y="14"/>
                  </a:moveTo>
                  <a:cubicBezTo>
                    <a:pt x="30" y="15"/>
                    <a:pt x="29" y="14"/>
                    <a:pt x="28" y="14"/>
                  </a:cubicBezTo>
                  <a:cubicBezTo>
                    <a:pt x="28" y="13"/>
                    <a:pt x="29" y="14"/>
                    <a:pt x="29" y="14"/>
                  </a:cubicBezTo>
                  <a:moveTo>
                    <a:pt x="29" y="15"/>
                  </a:moveTo>
                  <a:cubicBezTo>
                    <a:pt x="30" y="16"/>
                    <a:pt x="30" y="16"/>
                    <a:pt x="30" y="16"/>
                  </a:cubicBezTo>
                  <a:cubicBezTo>
                    <a:pt x="31" y="17"/>
                    <a:pt x="29" y="16"/>
                    <a:pt x="29" y="15"/>
                  </a:cubicBezTo>
                  <a:moveTo>
                    <a:pt x="28" y="12"/>
                  </a:moveTo>
                  <a:cubicBezTo>
                    <a:pt x="27" y="11"/>
                    <a:pt x="28" y="12"/>
                    <a:pt x="29" y="12"/>
                  </a:cubicBezTo>
                  <a:cubicBezTo>
                    <a:pt x="29" y="13"/>
                    <a:pt x="28" y="13"/>
                    <a:pt x="28" y="12"/>
                  </a:cubicBezTo>
                  <a:moveTo>
                    <a:pt x="39" y="20"/>
                  </a:moveTo>
                  <a:cubicBezTo>
                    <a:pt x="39" y="19"/>
                    <a:pt x="40" y="20"/>
                    <a:pt x="41" y="20"/>
                  </a:cubicBezTo>
                  <a:cubicBezTo>
                    <a:pt x="41" y="21"/>
                    <a:pt x="40" y="20"/>
                    <a:pt x="39" y="20"/>
                  </a:cubicBezTo>
                  <a:moveTo>
                    <a:pt x="26" y="9"/>
                  </a:moveTo>
                  <a:cubicBezTo>
                    <a:pt x="25" y="9"/>
                    <a:pt x="24" y="9"/>
                    <a:pt x="23" y="8"/>
                  </a:cubicBezTo>
                  <a:cubicBezTo>
                    <a:pt x="23" y="7"/>
                    <a:pt x="22" y="8"/>
                    <a:pt x="22" y="7"/>
                  </a:cubicBezTo>
                  <a:cubicBezTo>
                    <a:pt x="23" y="8"/>
                    <a:pt x="23" y="7"/>
                    <a:pt x="24" y="8"/>
                  </a:cubicBezTo>
                  <a:cubicBezTo>
                    <a:pt x="24" y="8"/>
                    <a:pt x="24" y="8"/>
                    <a:pt x="24" y="8"/>
                  </a:cubicBezTo>
                  <a:cubicBezTo>
                    <a:pt x="24" y="9"/>
                    <a:pt x="25" y="9"/>
                    <a:pt x="25" y="9"/>
                  </a:cubicBezTo>
                  <a:cubicBezTo>
                    <a:pt x="25" y="9"/>
                    <a:pt x="25" y="8"/>
                    <a:pt x="25" y="8"/>
                  </a:cubicBezTo>
                  <a:cubicBezTo>
                    <a:pt x="26" y="9"/>
                    <a:pt x="26" y="8"/>
                    <a:pt x="27" y="9"/>
                  </a:cubicBezTo>
                  <a:cubicBezTo>
                    <a:pt x="27" y="9"/>
                    <a:pt x="27" y="9"/>
                    <a:pt x="27" y="9"/>
                  </a:cubicBezTo>
                  <a:cubicBezTo>
                    <a:pt x="27" y="8"/>
                    <a:pt x="28" y="9"/>
                    <a:pt x="28" y="9"/>
                  </a:cubicBezTo>
                  <a:cubicBezTo>
                    <a:pt x="28" y="10"/>
                    <a:pt x="27" y="9"/>
                    <a:pt x="28" y="10"/>
                  </a:cubicBezTo>
                  <a:cubicBezTo>
                    <a:pt x="27" y="11"/>
                    <a:pt x="26" y="9"/>
                    <a:pt x="27" y="9"/>
                  </a:cubicBezTo>
                  <a:cubicBezTo>
                    <a:pt x="27" y="9"/>
                    <a:pt x="26" y="9"/>
                    <a:pt x="26" y="9"/>
                  </a:cubicBezTo>
                  <a:moveTo>
                    <a:pt x="25" y="14"/>
                  </a:moveTo>
                  <a:cubicBezTo>
                    <a:pt x="25" y="13"/>
                    <a:pt x="26" y="15"/>
                    <a:pt x="27" y="15"/>
                  </a:cubicBezTo>
                  <a:cubicBezTo>
                    <a:pt x="27" y="16"/>
                    <a:pt x="26" y="14"/>
                    <a:pt x="25" y="14"/>
                  </a:cubicBezTo>
                  <a:moveTo>
                    <a:pt x="42" y="17"/>
                  </a:moveTo>
                  <a:cubicBezTo>
                    <a:pt x="42" y="18"/>
                    <a:pt x="42" y="18"/>
                    <a:pt x="42" y="18"/>
                  </a:cubicBezTo>
                  <a:cubicBezTo>
                    <a:pt x="43" y="18"/>
                    <a:pt x="43" y="18"/>
                    <a:pt x="43" y="18"/>
                  </a:cubicBezTo>
                  <a:cubicBezTo>
                    <a:pt x="43" y="18"/>
                    <a:pt x="43" y="18"/>
                    <a:pt x="44" y="19"/>
                  </a:cubicBezTo>
                  <a:cubicBezTo>
                    <a:pt x="44" y="19"/>
                    <a:pt x="44" y="19"/>
                    <a:pt x="43" y="20"/>
                  </a:cubicBezTo>
                  <a:cubicBezTo>
                    <a:pt x="43" y="19"/>
                    <a:pt x="43" y="19"/>
                    <a:pt x="43" y="19"/>
                  </a:cubicBezTo>
                  <a:cubicBezTo>
                    <a:pt x="43" y="18"/>
                    <a:pt x="43" y="20"/>
                    <a:pt x="42" y="19"/>
                  </a:cubicBezTo>
                  <a:cubicBezTo>
                    <a:pt x="42" y="17"/>
                    <a:pt x="41" y="18"/>
                    <a:pt x="41" y="17"/>
                  </a:cubicBezTo>
                  <a:cubicBezTo>
                    <a:pt x="41" y="16"/>
                    <a:pt x="41" y="16"/>
                    <a:pt x="42" y="16"/>
                  </a:cubicBezTo>
                  <a:cubicBezTo>
                    <a:pt x="42" y="17"/>
                    <a:pt x="42" y="17"/>
                    <a:pt x="42" y="17"/>
                  </a:cubicBezTo>
                  <a:moveTo>
                    <a:pt x="24" y="10"/>
                  </a:moveTo>
                  <a:cubicBezTo>
                    <a:pt x="24" y="11"/>
                    <a:pt x="23" y="9"/>
                    <a:pt x="22" y="10"/>
                  </a:cubicBezTo>
                  <a:cubicBezTo>
                    <a:pt x="22" y="9"/>
                    <a:pt x="23" y="10"/>
                    <a:pt x="24" y="10"/>
                  </a:cubicBezTo>
                  <a:moveTo>
                    <a:pt x="24" y="7"/>
                  </a:moveTo>
                  <a:cubicBezTo>
                    <a:pt x="24" y="6"/>
                    <a:pt x="25" y="7"/>
                    <a:pt x="25" y="7"/>
                  </a:cubicBezTo>
                  <a:cubicBezTo>
                    <a:pt x="25" y="8"/>
                    <a:pt x="25" y="7"/>
                    <a:pt x="24" y="7"/>
                  </a:cubicBezTo>
                  <a:moveTo>
                    <a:pt x="45" y="18"/>
                  </a:moveTo>
                  <a:cubicBezTo>
                    <a:pt x="46" y="18"/>
                    <a:pt x="46" y="17"/>
                    <a:pt x="46" y="18"/>
                  </a:cubicBezTo>
                  <a:cubicBezTo>
                    <a:pt x="46" y="19"/>
                    <a:pt x="46" y="18"/>
                    <a:pt x="45" y="18"/>
                  </a:cubicBezTo>
                  <a:moveTo>
                    <a:pt x="50" y="21"/>
                  </a:moveTo>
                  <a:cubicBezTo>
                    <a:pt x="50" y="21"/>
                    <a:pt x="50" y="21"/>
                    <a:pt x="50" y="21"/>
                  </a:cubicBezTo>
                  <a:cubicBezTo>
                    <a:pt x="50" y="20"/>
                    <a:pt x="50" y="20"/>
                    <a:pt x="51" y="20"/>
                  </a:cubicBezTo>
                  <a:cubicBezTo>
                    <a:pt x="51" y="21"/>
                    <a:pt x="50" y="21"/>
                    <a:pt x="50" y="21"/>
                  </a:cubicBezTo>
                  <a:moveTo>
                    <a:pt x="24" y="14"/>
                  </a:moveTo>
                  <a:cubicBezTo>
                    <a:pt x="22" y="13"/>
                    <a:pt x="21" y="13"/>
                    <a:pt x="19" y="12"/>
                  </a:cubicBezTo>
                  <a:cubicBezTo>
                    <a:pt x="18" y="12"/>
                    <a:pt x="19" y="12"/>
                    <a:pt x="20" y="12"/>
                  </a:cubicBezTo>
                  <a:cubicBezTo>
                    <a:pt x="21" y="13"/>
                    <a:pt x="23" y="13"/>
                    <a:pt x="25" y="14"/>
                  </a:cubicBezTo>
                  <a:cubicBezTo>
                    <a:pt x="25" y="14"/>
                    <a:pt x="25" y="14"/>
                    <a:pt x="24" y="14"/>
                  </a:cubicBezTo>
                  <a:moveTo>
                    <a:pt x="58" y="26"/>
                  </a:moveTo>
                  <a:cubicBezTo>
                    <a:pt x="59" y="26"/>
                    <a:pt x="58" y="27"/>
                    <a:pt x="58" y="27"/>
                  </a:cubicBezTo>
                  <a:cubicBezTo>
                    <a:pt x="57" y="27"/>
                    <a:pt x="58" y="26"/>
                    <a:pt x="58" y="26"/>
                  </a:cubicBezTo>
                  <a:moveTo>
                    <a:pt x="67" y="30"/>
                  </a:moveTo>
                  <a:cubicBezTo>
                    <a:pt x="68" y="30"/>
                    <a:pt x="68" y="30"/>
                    <a:pt x="68" y="31"/>
                  </a:cubicBezTo>
                  <a:cubicBezTo>
                    <a:pt x="67" y="31"/>
                    <a:pt x="67" y="30"/>
                    <a:pt x="67" y="30"/>
                  </a:cubicBezTo>
                  <a:moveTo>
                    <a:pt x="60" y="24"/>
                  </a:moveTo>
                  <a:cubicBezTo>
                    <a:pt x="61" y="24"/>
                    <a:pt x="63" y="25"/>
                    <a:pt x="64" y="27"/>
                  </a:cubicBezTo>
                  <a:cubicBezTo>
                    <a:pt x="64" y="28"/>
                    <a:pt x="65" y="27"/>
                    <a:pt x="65" y="27"/>
                  </a:cubicBezTo>
                  <a:cubicBezTo>
                    <a:pt x="65" y="28"/>
                    <a:pt x="65" y="28"/>
                    <a:pt x="65" y="28"/>
                  </a:cubicBezTo>
                  <a:cubicBezTo>
                    <a:pt x="65" y="29"/>
                    <a:pt x="66" y="29"/>
                    <a:pt x="67" y="29"/>
                  </a:cubicBezTo>
                  <a:cubicBezTo>
                    <a:pt x="66" y="30"/>
                    <a:pt x="67" y="31"/>
                    <a:pt x="67" y="31"/>
                  </a:cubicBezTo>
                  <a:cubicBezTo>
                    <a:pt x="66" y="32"/>
                    <a:pt x="65" y="30"/>
                    <a:pt x="65" y="29"/>
                  </a:cubicBezTo>
                  <a:cubicBezTo>
                    <a:pt x="65" y="30"/>
                    <a:pt x="63" y="30"/>
                    <a:pt x="63" y="29"/>
                  </a:cubicBezTo>
                  <a:cubicBezTo>
                    <a:pt x="63" y="28"/>
                    <a:pt x="64" y="29"/>
                    <a:pt x="64" y="29"/>
                  </a:cubicBezTo>
                  <a:cubicBezTo>
                    <a:pt x="64" y="28"/>
                    <a:pt x="63" y="29"/>
                    <a:pt x="63" y="29"/>
                  </a:cubicBezTo>
                  <a:cubicBezTo>
                    <a:pt x="63" y="28"/>
                    <a:pt x="62" y="28"/>
                    <a:pt x="62" y="28"/>
                  </a:cubicBezTo>
                  <a:cubicBezTo>
                    <a:pt x="62" y="28"/>
                    <a:pt x="63" y="27"/>
                    <a:pt x="62" y="27"/>
                  </a:cubicBezTo>
                  <a:cubicBezTo>
                    <a:pt x="62" y="27"/>
                    <a:pt x="62" y="27"/>
                    <a:pt x="62" y="27"/>
                  </a:cubicBezTo>
                  <a:cubicBezTo>
                    <a:pt x="61" y="27"/>
                    <a:pt x="61" y="27"/>
                    <a:pt x="61" y="27"/>
                  </a:cubicBezTo>
                  <a:cubicBezTo>
                    <a:pt x="61" y="26"/>
                    <a:pt x="61" y="27"/>
                    <a:pt x="60" y="26"/>
                  </a:cubicBezTo>
                  <a:cubicBezTo>
                    <a:pt x="60" y="26"/>
                    <a:pt x="60" y="25"/>
                    <a:pt x="60" y="25"/>
                  </a:cubicBezTo>
                  <a:cubicBezTo>
                    <a:pt x="60" y="25"/>
                    <a:pt x="61" y="24"/>
                    <a:pt x="60" y="24"/>
                  </a:cubicBezTo>
                  <a:moveTo>
                    <a:pt x="61" y="25"/>
                  </a:moveTo>
                  <a:cubicBezTo>
                    <a:pt x="62" y="25"/>
                    <a:pt x="61" y="27"/>
                    <a:pt x="62" y="26"/>
                  </a:cubicBezTo>
                  <a:cubicBezTo>
                    <a:pt x="62" y="25"/>
                    <a:pt x="62" y="25"/>
                    <a:pt x="61" y="25"/>
                  </a:cubicBezTo>
                  <a:cubicBezTo>
                    <a:pt x="61" y="25"/>
                    <a:pt x="61" y="25"/>
                    <a:pt x="61" y="25"/>
                  </a:cubicBezTo>
                  <a:moveTo>
                    <a:pt x="45" y="22"/>
                  </a:moveTo>
                  <a:cubicBezTo>
                    <a:pt x="44" y="23"/>
                    <a:pt x="44" y="22"/>
                    <a:pt x="43" y="22"/>
                  </a:cubicBezTo>
                  <a:cubicBezTo>
                    <a:pt x="43" y="21"/>
                    <a:pt x="44" y="22"/>
                    <a:pt x="45" y="22"/>
                  </a:cubicBezTo>
                  <a:moveTo>
                    <a:pt x="45" y="21"/>
                  </a:moveTo>
                  <a:cubicBezTo>
                    <a:pt x="45" y="21"/>
                    <a:pt x="43" y="20"/>
                    <a:pt x="43" y="20"/>
                  </a:cubicBezTo>
                  <a:cubicBezTo>
                    <a:pt x="43" y="19"/>
                    <a:pt x="44" y="21"/>
                    <a:pt x="45" y="21"/>
                  </a:cubicBezTo>
                  <a:moveTo>
                    <a:pt x="66" y="38"/>
                  </a:moveTo>
                  <a:cubicBezTo>
                    <a:pt x="67" y="38"/>
                    <a:pt x="66" y="39"/>
                    <a:pt x="67" y="39"/>
                  </a:cubicBezTo>
                  <a:cubicBezTo>
                    <a:pt x="67" y="40"/>
                    <a:pt x="66" y="39"/>
                    <a:pt x="66" y="38"/>
                  </a:cubicBezTo>
                  <a:moveTo>
                    <a:pt x="61" y="34"/>
                  </a:moveTo>
                  <a:cubicBezTo>
                    <a:pt x="62" y="34"/>
                    <a:pt x="62" y="35"/>
                    <a:pt x="63" y="35"/>
                  </a:cubicBezTo>
                  <a:cubicBezTo>
                    <a:pt x="64" y="36"/>
                    <a:pt x="66" y="38"/>
                    <a:pt x="65" y="37"/>
                  </a:cubicBezTo>
                  <a:cubicBezTo>
                    <a:pt x="64" y="36"/>
                    <a:pt x="62" y="34"/>
                    <a:pt x="61" y="34"/>
                  </a:cubicBezTo>
                  <a:moveTo>
                    <a:pt x="76" y="82"/>
                  </a:moveTo>
                  <a:cubicBezTo>
                    <a:pt x="75" y="83"/>
                    <a:pt x="76" y="81"/>
                    <a:pt x="76" y="81"/>
                  </a:cubicBezTo>
                  <a:cubicBezTo>
                    <a:pt x="76" y="81"/>
                    <a:pt x="77" y="82"/>
                    <a:pt x="76" y="82"/>
                  </a:cubicBezTo>
                  <a:cubicBezTo>
                    <a:pt x="76" y="82"/>
                    <a:pt x="76" y="82"/>
                    <a:pt x="76" y="82"/>
                  </a:cubicBezTo>
                  <a:moveTo>
                    <a:pt x="76" y="85"/>
                  </a:moveTo>
                  <a:cubicBezTo>
                    <a:pt x="76" y="84"/>
                    <a:pt x="76" y="84"/>
                    <a:pt x="76" y="83"/>
                  </a:cubicBezTo>
                  <a:cubicBezTo>
                    <a:pt x="77" y="83"/>
                    <a:pt x="77" y="85"/>
                    <a:pt x="76" y="85"/>
                  </a:cubicBezTo>
                  <a:moveTo>
                    <a:pt x="74" y="86"/>
                  </a:moveTo>
                  <a:cubicBezTo>
                    <a:pt x="74" y="86"/>
                    <a:pt x="73" y="86"/>
                    <a:pt x="73" y="86"/>
                  </a:cubicBezTo>
                  <a:cubicBezTo>
                    <a:pt x="73" y="85"/>
                    <a:pt x="73" y="85"/>
                    <a:pt x="73" y="85"/>
                  </a:cubicBezTo>
                  <a:cubicBezTo>
                    <a:pt x="74" y="85"/>
                    <a:pt x="73" y="86"/>
                    <a:pt x="74" y="86"/>
                  </a:cubicBezTo>
                  <a:moveTo>
                    <a:pt x="18" y="12"/>
                  </a:moveTo>
                  <a:cubicBezTo>
                    <a:pt x="18" y="13"/>
                    <a:pt x="17" y="13"/>
                    <a:pt x="16" y="13"/>
                  </a:cubicBezTo>
                  <a:cubicBezTo>
                    <a:pt x="16" y="12"/>
                    <a:pt x="17" y="12"/>
                    <a:pt x="18" y="12"/>
                  </a:cubicBezTo>
                  <a:moveTo>
                    <a:pt x="67" y="32"/>
                  </a:moveTo>
                  <a:cubicBezTo>
                    <a:pt x="68" y="30"/>
                    <a:pt x="69" y="32"/>
                    <a:pt x="70" y="33"/>
                  </a:cubicBezTo>
                  <a:cubicBezTo>
                    <a:pt x="70" y="34"/>
                    <a:pt x="70" y="33"/>
                    <a:pt x="70" y="33"/>
                  </a:cubicBezTo>
                  <a:cubicBezTo>
                    <a:pt x="71" y="33"/>
                    <a:pt x="71" y="34"/>
                    <a:pt x="71" y="35"/>
                  </a:cubicBezTo>
                  <a:cubicBezTo>
                    <a:pt x="71" y="35"/>
                    <a:pt x="71" y="35"/>
                    <a:pt x="71" y="35"/>
                  </a:cubicBezTo>
                  <a:cubicBezTo>
                    <a:pt x="72" y="35"/>
                    <a:pt x="73" y="36"/>
                    <a:pt x="73" y="36"/>
                  </a:cubicBezTo>
                  <a:cubicBezTo>
                    <a:pt x="73" y="36"/>
                    <a:pt x="73" y="37"/>
                    <a:pt x="74" y="36"/>
                  </a:cubicBezTo>
                  <a:cubicBezTo>
                    <a:pt x="74" y="37"/>
                    <a:pt x="75" y="38"/>
                    <a:pt x="75" y="39"/>
                  </a:cubicBezTo>
                  <a:cubicBezTo>
                    <a:pt x="75" y="39"/>
                    <a:pt x="74" y="40"/>
                    <a:pt x="75" y="40"/>
                  </a:cubicBezTo>
                  <a:cubicBezTo>
                    <a:pt x="76" y="40"/>
                    <a:pt x="75" y="39"/>
                    <a:pt x="76" y="39"/>
                  </a:cubicBezTo>
                  <a:cubicBezTo>
                    <a:pt x="76" y="39"/>
                    <a:pt x="76" y="39"/>
                    <a:pt x="76" y="40"/>
                  </a:cubicBezTo>
                  <a:cubicBezTo>
                    <a:pt x="77" y="41"/>
                    <a:pt x="77" y="42"/>
                    <a:pt x="78" y="43"/>
                  </a:cubicBezTo>
                  <a:cubicBezTo>
                    <a:pt x="78" y="43"/>
                    <a:pt x="78" y="43"/>
                    <a:pt x="78" y="43"/>
                  </a:cubicBezTo>
                  <a:cubicBezTo>
                    <a:pt x="79" y="43"/>
                    <a:pt x="79" y="44"/>
                    <a:pt x="79" y="45"/>
                  </a:cubicBezTo>
                  <a:cubicBezTo>
                    <a:pt x="80" y="45"/>
                    <a:pt x="80" y="45"/>
                    <a:pt x="81" y="46"/>
                  </a:cubicBezTo>
                  <a:cubicBezTo>
                    <a:pt x="80" y="46"/>
                    <a:pt x="80" y="46"/>
                    <a:pt x="80" y="46"/>
                  </a:cubicBezTo>
                  <a:cubicBezTo>
                    <a:pt x="80" y="46"/>
                    <a:pt x="81" y="46"/>
                    <a:pt x="81" y="47"/>
                  </a:cubicBezTo>
                  <a:cubicBezTo>
                    <a:pt x="81" y="47"/>
                    <a:pt x="81" y="47"/>
                    <a:pt x="81" y="47"/>
                  </a:cubicBezTo>
                  <a:cubicBezTo>
                    <a:pt x="82" y="47"/>
                    <a:pt x="81" y="47"/>
                    <a:pt x="81" y="47"/>
                  </a:cubicBezTo>
                  <a:cubicBezTo>
                    <a:pt x="81" y="47"/>
                    <a:pt x="81" y="48"/>
                    <a:pt x="82" y="48"/>
                  </a:cubicBezTo>
                  <a:cubicBezTo>
                    <a:pt x="82" y="49"/>
                    <a:pt x="82" y="49"/>
                    <a:pt x="82" y="49"/>
                  </a:cubicBezTo>
                  <a:cubicBezTo>
                    <a:pt x="82" y="49"/>
                    <a:pt x="82" y="50"/>
                    <a:pt x="82" y="50"/>
                  </a:cubicBezTo>
                  <a:cubicBezTo>
                    <a:pt x="82" y="50"/>
                    <a:pt x="83" y="50"/>
                    <a:pt x="83" y="50"/>
                  </a:cubicBezTo>
                  <a:cubicBezTo>
                    <a:pt x="83" y="50"/>
                    <a:pt x="83" y="50"/>
                    <a:pt x="83" y="51"/>
                  </a:cubicBezTo>
                  <a:cubicBezTo>
                    <a:pt x="83" y="51"/>
                    <a:pt x="83" y="51"/>
                    <a:pt x="83" y="51"/>
                  </a:cubicBezTo>
                  <a:cubicBezTo>
                    <a:pt x="83" y="51"/>
                    <a:pt x="83" y="52"/>
                    <a:pt x="84" y="52"/>
                  </a:cubicBezTo>
                  <a:cubicBezTo>
                    <a:pt x="84" y="52"/>
                    <a:pt x="84" y="52"/>
                    <a:pt x="84" y="52"/>
                  </a:cubicBezTo>
                  <a:cubicBezTo>
                    <a:pt x="84" y="52"/>
                    <a:pt x="84" y="53"/>
                    <a:pt x="85" y="54"/>
                  </a:cubicBezTo>
                  <a:cubicBezTo>
                    <a:pt x="85" y="54"/>
                    <a:pt x="85" y="54"/>
                    <a:pt x="85" y="55"/>
                  </a:cubicBezTo>
                  <a:cubicBezTo>
                    <a:pt x="85" y="55"/>
                    <a:pt x="85" y="55"/>
                    <a:pt x="85" y="56"/>
                  </a:cubicBezTo>
                  <a:cubicBezTo>
                    <a:pt x="85" y="56"/>
                    <a:pt x="86" y="55"/>
                    <a:pt x="86" y="55"/>
                  </a:cubicBezTo>
                  <a:cubicBezTo>
                    <a:pt x="86" y="56"/>
                    <a:pt x="86" y="56"/>
                    <a:pt x="86" y="57"/>
                  </a:cubicBezTo>
                  <a:cubicBezTo>
                    <a:pt x="86" y="57"/>
                    <a:pt x="86" y="57"/>
                    <a:pt x="86" y="56"/>
                  </a:cubicBezTo>
                  <a:cubicBezTo>
                    <a:pt x="85" y="57"/>
                    <a:pt x="85" y="56"/>
                    <a:pt x="84" y="57"/>
                  </a:cubicBezTo>
                  <a:cubicBezTo>
                    <a:pt x="84" y="57"/>
                    <a:pt x="85" y="57"/>
                    <a:pt x="85" y="57"/>
                  </a:cubicBezTo>
                  <a:cubicBezTo>
                    <a:pt x="85" y="58"/>
                    <a:pt x="85" y="57"/>
                    <a:pt x="86" y="57"/>
                  </a:cubicBezTo>
                  <a:cubicBezTo>
                    <a:pt x="86" y="57"/>
                    <a:pt x="86" y="57"/>
                    <a:pt x="86" y="57"/>
                  </a:cubicBezTo>
                  <a:cubicBezTo>
                    <a:pt x="86" y="57"/>
                    <a:pt x="86" y="58"/>
                    <a:pt x="86" y="58"/>
                  </a:cubicBezTo>
                  <a:cubicBezTo>
                    <a:pt x="87" y="58"/>
                    <a:pt x="86" y="59"/>
                    <a:pt x="87" y="58"/>
                  </a:cubicBezTo>
                  <a:cubicBezTo>
                    <a:pt x="87" y="59"/>
                    <a:pt x="87" y="59"/>
                    <a:pt x="87" y="59"/>
                  </a:cubicBezTo>
                  <a:cubicBezTo>
                    <a:pt x="87" y="59"/>
                    <a:pt x="87" y="59"/>
                    <a:pt x="87" y="59"/>
                  </a:cubicBezTo>
                  <a:cubicBezTo>
                    <a:pt x="87" y="60"/>
                    <a:pt x="87" y="61"/>
                    <a:pt x="88" y="61"/>
                  </a:cubicBezTo>
                  <a:cubicBezTo>
                    <a:pt x="88" y="62"/>
                    <a:pt x="88" y="62"/>
                    <a:pt x="88" y="63"/>
                  </a:cubicBezTo>
                  <a:cubicBezTo>
                    <a:pt x="88" y="63"/>
                    <a:pt x="88" y="62"/>
                    <a:pt x="88" y="62"/>
                  </a:cubicBezTo>
                  <a:cubicBezTo>
                    <a:pt x="89" y="62"/>
                    <a:pt x="88" y="63"/>
                    <a:pt x="89" y="63"/>
                  </a:cubicBezTo>
                  <a:cubicBezTo>
                    <a:pt x="89" y="64"/>
                    <a:pt x="90" y="63"/>
                    <a:pt x="90" y="63"/>
                  </a:cubicBezTo>
                  <a:cubicBezTo>
                    <a:pt x="90" y="64"/>
                    <a:pt x="91" y="64"/>
                    <a:pt x="91" y="64"/>
                  </a:cubicBezTo>
                  <a:cubicBezTo>
                    <a:pt x="91" y="64"/>
                    <a:pt x="91" y="65"/>
                    <a:pt x="91" y="65"/>
                  </a:cubicBezTo>
                  <a:cubicBezTo>
                    <a:pt x="92" y="66"/>
                    <a:pt x="92" y="69"/>
                    <a:pt x="93" y="71"/>
                  </a:cubicBezTo>
                  <a:cubicBezTo>
                    <a:pt x="93" y="71"/>
                    <a:pt x="94" y="72"/>
                    <a:pt x="93" y="72"/>
                  </a:cubicBezTo>
                  <a:cubicBezTo>
                    <a:pt x="93" y="72"/>
                    <a:pt x="93" y="72"/>
                    <a:pt x="93" y="72"/>
                  </a:cubicBezTo>
                  <a:cubicBezTo>
                    <a:pt x="94" y="75"/>
                    <a:pt x="94" y="76"/>
                    <a:pt x="94" y="78"/>
                  </a:cubicBezTo>
                  <a:cubicBezTo>
                    <a:pt x="93" y="77"/>
                    <a:pt x="94" y="76"/>
                    <a:pt x="93" y="76"/>
                  </a:cubicBezTo>
                  <a:cubicBezTo>
                    <a:pt x="92" y="75"/>
                    <a:pt x="93" y="76"/>
                    <a:pt x="93" y="77"/>
                  </a:cubicBezTo>
                  <a:cubicBezTo>
                    <a:pt x="93" y="77"/>
                    <a:pt x="93" y="77"/>
                    <a:pt x="93" y="77"/>
                  </a:cubicBezTo>
                  <a:cubicBezTo>
                    <a:pt x="93" y="78"/>
                    <a:pt x="93" y="78"/>
                    <a:pt x="93" y="78"/>
                  </a:cubicBezTo>
                  <a:cubicBezTo>
                    <a:pt x="93" y="79"/>
                    <a:pt x="93" y="80"/>
                    <a:pt x="94" y="81"/>
                  </a:cubicBezTo>
                  <a:cubicBezTo>
                    <a:pt x="94" y="82"/>
                    <a:pt x="94" y="84"/>
                    <a:pt x="93" y="85"/>
                  </a:cubicBezTo>
                  <a:cubicBezTo>
                    <a:pt x="94" y="85"/>
                    <a:pt x="94" y="86"/>
                    <a:pt x="94" y="87"/>
                  </a:cubicBezTo>
                  <a:cubicBezTo>
                    <a:pt x="94" y="88"/>
                    <a:pt x="94" y="89"/>
                    <a:pt x="93" y="89"/>
                  </a:cubicBezTo>
                  <a:cubicBezTo>
                    <a:pt x="94" y="90"/>
                    <a:pt x="94" y="91"/>
                    <a:pt x="93" y="92"/>
                  </a:cubicBezTo>
                  <a:cubicBezTo>
                    <a:pt x="93" y="93"/>
                    <a:pt x="94" y="94"/>
                    <a:pt x="94" y="95"/>
                  </a:cubicBezTo>
                  <a:cubicBezTo>
                    <a:pt x="94" y="96"/>
                    <a:pt x="93" y="97"/>
                    <a:pt x="93" y="98"/>
                  </a:cubicBezTo>
                  <a:cubicBezTo>
                    <a:pt x="93" y="99"/>
                    <a:pt x="92" y="100"/>
                    <a:pt x="93" y="101"/>
                  </a:cubicBezTo>
                  <a:cubicBezTo>
                    <a:pt x="92" y="101"/>
                    <a:pt x="93" y="102"/>
                    <a:pt x="93" y="102"/>
                  </a:cubicBezTo>
                  <a:cubicBezTo>
                    <a:pt x="93" y="103"/>
                    <a:pt x="93" y="103"/>
                    <a:pt x="92" y="103"/>
                  </a:cubicBezTo>
                  <a:cubicBezTo>
                    <a:pt x="92" y="104"/>
                    <a:pt x="92" y="105"/>
                    <a:pt x="92" y="106"/>
                  </a:cubicBezTo>
                  <a:cubicBezTo>
                    <a:pt x="92" y="107"/>
                    <a:pt x="92" y="108"/>
                    <a:pt x="91" y="108"/>
                  </a:cubicBezTo>
                  <a:cubicBezTo>
                    <a:pt x="91" y="109"/>
                    <a:pt x="92" y="109"/>
                    <a:pt x="92" y="109"/>
                  </a:cubicBezTo>
                  <a:cubicBezTo>
                    <a:pt x="92" y="110"/>
                    <a:pt x="91" y="110"/>
                    <a:pt x="91" y="110"/>
                  </a:cubicBezTo>
                  <a:cubicBezTo>
                    <a:pt x="91" y="111"/>
                    <a:pt x="91" y="112"/>
                    <a:pt x="91" y="112"/>
                  </a:cubicBezTo>
                  <a:cubicBezTo>
                    <a:pt x="91" y="112"/>
                    <a:pt x="91" y="113"/>
                    <a:pt x="91" y="113"/>
                  </a:cubicBezTo>
                  <a:cubicBezTo>
                    <a:pt x="91" y="113"/>
                    <a:pt x="90" y="113"/>
                    <a:pt x="90" y="114"/>
                  </a:cubicBezTo>
                  <a:cubicBezTo>
                    <a:pt x="90" y="114"/>
                    <a:pt x="89" y="114"/>
                    <a:pt x="88" y="115"/>
                  </a:cubicBezTo>
                  <a:cubicBezTo>
                    <a:pt x="88" y="115"/>
                    <a:pt x="88" y="114"/>
                    <a:pt x="86" y="114"/>
                  </a:cubicBezTo>
                  <a:cubicBezTo>
                    <a:pt x="86" y="114"/>
                    <a:pt x="86" y="115"/>
                    <a:pt x="86" y="115"/>
                  </a:cubicBezTo>
                  <a:cubicBezTo>
                    <a:pt x="86" y="115"/>
                    <a:pt x="86" y="115"/>
                    <a:pt x="87" y="116"/>
                  </a:cubicBezTo>
                  <a:cubicBezTo>
                    <a:pt x="87" y="116"/>
                    <a:pt x="86" y="116"/>
                    <a:pt x="85" y="116"/>
                  </a:cubicBezTo>
                  <a:cubicBezTo>
                    <a:pt x="85" y="116"/>
                    <a:pt x="86" y="117"/>
                    <a:pt x="85" y="117"/>
                  </a:cubicBezTo>
                  <a:cubicBezTo>
                    <a:pt x="85" y="117"/>
                    <a:pt x="85" y="117"/>
                    <a:pt x="84" y="117"/>
                  </a:cubicBezTo>
                  <a:cubicBezTo>
                    <a:pt x="84" y="117"/>
                    <a:pt x="85" y="118"/>
                    <a:pt x="84" y="118"/>
                  </a:cubicBezTo>
                  <a:cubicBezTo>
                    <a:pt x="84" y="118"/>
                    <a:pt x="84" y="118"/>
                    <a:pt x="84" y="118"/>
                  </a:cubicBezTo>
                  <a:cubicBezTo>
                    <a:pt x="83" y="118"/>
                    <a:pt x="83" y="119"/>
                    <a:pt x="83" y="119"/>
                  </a:cubicBezTo>
                  <a:cubicBezTo>
                    <a:pt x="83" y="119"/>
                    <a:pt x="83" y="119"/>
                    <a:pt x="83" y="119"/>
                  </a:cubicBezTo>
                  <a:cubicBezTo>
                    <a:pt x="83" y="120"/>
                    <a:pt x="82" y="121"/>
                    <a:pt x="82" y="121"/>
                  </a:cubicBezTo>
                  <a:cubicBezTo>
                    <a:pt x="82" y="121"/>
                    <a:pt x="82" y="121"/>
                    <a:pt x="82" y="121"/>
                  </a:cubicBezTo>
                  <a:cubicBezTo>
                    <a:pt x="82" y="122"/>
                    <a:pt x="82" y="122"/>
                    <a:pt x="82" y="123"/>
                  </a:cubicBezTo>
                  <a:cubicBezTo>
                    <a:pt x="82" y="123"/>
                    <a:pt x="81" y="122"/>
                    <a:pt x="81" y="123"/>
                  </a:cubicBezTo>
                  <a:cubicBezTo>
                    <a:pt x="81" y="123"/>
                    <a:pt x="81" y="123"/>
                    <a:pt x="81" y="123"/>
                  </a:cubicBezTo>
                  <a:cubicBezTo>
                    <a:pt x="82" y="123"/>
                    <a:pt x="82" y="123"/>
                    <a:pt x="82" y="124"/>
                  </a:cubicBezTo>
                  <a:cubicBezTo>
                    <a:pt x="82" y="124"/>
                    <a:pt x="82" y="124"/>
                    <a:pt x="82" y="124"/>
                  </a:cubicBezTo>
                  <a:cubicBezTo>
                    <a:pt x="81" y="124"/>
                    <a:pt x="82" y="124"/>
                    <a:pt x="82" y="125"/>
                  </a:cubicBezTo>
                  <a:cubicBezTo>
                    <a:pt x="81" y="125"/>
                    <a:pt x="79" y="124"/>
                    <a:pt x="81" y="125"/>
                  </a:cubicBezTo>
                  <a:cubicBezTo>
                    <a:pt x="81" y="125"/>
                    <a:pt x="81" y="125"/>
                    <a:pt x="81" y="125"/>
                  </a:cubicBezTo>
                  <a:cubicBezTo>
                    <a:pt x="81" y="125"/>
                    <a:pt x="82" y="125"/>
                    <a:pt x="82" y="125"/>
                  </a:cubicBezTo>
                  <a:cubicBezTo>
                    <a:pt x="82" y="126"/>
                    <a:pt x="82" y="126"/>
                    <a:pt x="82" y="127"/>
                  </a:cubicBezTo>
                  <a:cubicBezTo>
                    <a:pt x="81" y="126"/>
                    <a:pt x="82" y="126"/>
                    <a:pt x="82" y="126"/>
                  </a:cubicBezTo>
                  <a:cubicBezTo>
                    <a:pt x="81" y="126"/>
                    <a:pt x="81" y="127"/>
                    <a:pt x="81" y="128"/>
                  </a:cubicBezTo>
                  <a:cubicBezTo>
                    <a:pt x="81" y="128"/>
                    <a:pt x="81" y="129"/>
                    <a:pt x="80" y="129"/>
                  </a:cubicBezTo>
                  <a:cubicBezTo>
                    <a:pt x="80" y="129"/>
                    <a:pt x="80" y="129"/>
                    <a:pt x="79" y="129"/>
                  </a:cubicBezTo>
                  <a:cubicBezTo>
                    <a:pt x="79" y="129"/>
                    <a:pt x="80" y="130"/>
                    <a:pt x="79" y="130"/>
                  </a:cubicBezTo>
                  <a:cubicBezTo>
                    <a:pt x="79" y="130"/>
                    <a:pt x="79" y="130"/>
                    <a:pt x="79" y="130"/>
                  </a:cubicBezTo>
                  <a:cubicBezTo>
                    <a:pt x="78" y="129"/>
                    <a:pt x="78" y="130"/>
                    <a:pt x="77" y="129"/>
                  </a:cubicBezTo>
                  <a:cubicBezTo>
                    <a:pt x="77" y="129"/>
                    <a:pt x="76" y="129"/>
                    <a:pt x="76" y="130"/>
                  </a:cubicBezTo>
                  <a:cubicBezTo>
                    <a:pt x="77" y="130"/>
                    <a:pt x="77" y="130"/>
                    <a:pt x="77" y="129"/>
                  </a:cubicBezTo>
                  <a:cubicBezTo>
                    <a:pt x="77" y="130"/>
                    <a:pt x="79" y="130"/>
                    <a:pt x="78" y="131"/>
                  </a:cubicBezTo>
                  <a:cubicBezTo>
                    <a:pt x="78" y="131"/>
                    <a:pt x="78" y="130"/>
                    <a:pt x="77" y="130"/>
                  </a:cubicBezTo>
                  <a:cubicBezTo>
                    <a:pt x="77" y="131"/>
                    <a:pt x="78" y="131"/>
                    <a:pt x="77" y="131"/>
                  </a:cubicBezTo>
                  <a:cubicBezTo>
                    <a:pt x="77" y="131"/>
                    <a:pt x="77" y="131"/>
                    <a:pt x="78" y="132"/>
                  </a:cubicBezTo>
                  <a:cubicBezTo>
                    <a:pt x="77" y="132"/>
                    <a:pt x="77" y="132"/>
                    <a:pt x="76" y="133"/>
                  </a:cubicBezTo>
                  <a:cubicBezTo>
                    <a:pt x="76" y="133"/>
                    <a:pt x="76" y="132"/>
                    <a:pt x="75" y="132"/>
                  </a:cubicBezTo>
                  <a:cubicBezTo>
                    <a:pt x="75" y="133"/>
                    <a:pt x="75" y="133"/>
                    <a:pt x="75" y="133"/>
                  </a:cubicBezTo>
                  <a:cubicBezTo>
                    <a:pt x="76" y="133"/>
                    <a:pt x="76" y="133"/>
                    <a:pt x="76" y="133"/>
                  </a:cubicBezTo>
                  <a:cubicBezTo>
                    <a:pt x="77" y="133"/>
                    <a:pt x="76" y="134"/>
                    <a:pt x="76" y="134"/>
                  </a:cubicBezTo>
                  <a:cubicBezTo>
                    <a:pt x="77" y="134"/>
                    <a:pt x="76" y="134"/>
                    <a:pt x="77" y="133"/>
                  </a:cubicBezTo>
                  <a:cubicBezTo>
                    <a:pt x="78" y="134"/>
                    <a:pt x="76" y="134"/>
                    <a:pt x="76" y="135"/>
                  </a:cubicBezTo>
                  <a:cubicBezTo>
                    <a:pt x="76" y="135"/>
                    <a:pt x="76" y="135"/>
                    <a:pt x="75" y="134"/>
                  </a:cubicBezTo>
                  <a:cubicBezTo>
                    <a:pt x="75" y="136"/>
                    <a:pt x="74" y="135"/>
                    <a:pt x="73" y="135"/>
                  </a:cubicBezTo>
                  <a:cubicBezTo>
                    <a:pt x="73" y="135"/>
                    <a:pt x="73" y="135"/>
                    <a:pt x="73" y="135"/>
                  </a:cubicBezTo>
                  <a:cubicBezTo>
                    <a:pt x="74" y="136"/>
                    <a:pt x="75" y="135"/>
                    <a:pt x="76" y="136"/>
                  </a:cubicBezTo>
                  <a:cubicBezTo>
                    <a:pt x="75" y="136"/>
                    <a:pt x="75" y="136"/>
                    <a:pt x="74" y="136"/>
                  </a:cubicBezTo>
                  <a:cubicBezTo>
                    <a:pt x="74" y="136"/>
                    <a:pt x="74" y="137"/>
                    <a:pt x="74" y="137"/>
                  </a:cubicBezTo>
                  <a:cubicBezTo>
                    <a:pt x="74" y="137"/>
                    <a:pt x="74" y="137"/>
                    <a:pt x="73" y="137"/>
                  </a:cubicBezTo>
                  <a:cubicBezTo>
                    <a:pt x="73" y="137"/>
                    <a:pt x="73" y="137"/>
                    <a:pt x="73" y="138"/>
                  </a:cubicBezTo>
                  <a:cubicBezTo>
                    <a:pt x="72" y="138"/>
                    <a:pt x="72" y="138"/>
                    <a:pt x="72" y="138"/>
                  </a:cubicBezTo>
                  <a:cubicBezTo>
                    <a:pt x="71" y="138"/>
                    <a:pt x="72" y="138"/>
                    <a:pt x="72" y="139"/>
                  </a:cubicBezTo>
                  <a:cubicBezTo>
                    <a:pt x="73" y="139"/>
                    <a:pt x="73" y="139"/>
                    <a:pt x="73" y="138"/>
                  </a:cubicBezTo>
                  <a:cubicBezTo>
                    <a:pt x="73" y="139"/>
                    <a:pt x="72" y="139"/>
                    <a:pt x="71" y="139"/>
                  </a:cubicBezTo>
                  <a:cubicBezTo>
                    <a:pt x="71" y="139"/>
                    <a:pt x="70" y="139"/>
                    <a:pt x="70" y="140"/>
                  </a:cubicBezTo>
                  <a:cubicBezTo>
                    <a:pt x="71" y="140"/>
                    <a:pt x="72" y="139"/>
                    <a:pt x="72" y="140"/>
                  </a:cubicBezTo>
                  <a:cubicBezTo>
                    <a:pt x="72" y="140"/>
                    <a:pt x="71" y="140"/>
                    <a:pt x="71" y="140"/>
                  </a:cubicBezTo>
                  <a:cubicBezTo>
                    <a:pt x="71" y="140"/>
                    <a:pt x="71" y="140"/>
                    <a:pt x="71" y="140"/>
                  </a:cubicBezTo>
                  <a:cubicBezTo>
                    <a:pt x="71" y="141"/>
                    <a:pt x="71" y="141"/>
                    <a:pt x="72" y="141"/>
                  </a:cubicBezTo>
                  <a:cubicBezTo>
                    <a:pt x="72" y="141"/>
                    <a:pt x="72" y="140"/>
                    <a:pt x="72" y="140"/>
                  </a:cubicBezTo>
                  <a:cubicBezTo>
                    <a:pt x="73" y="140"/>
                    <a:pt x="72" y="141"/>
                    <a:pt x="71" y="141"/>
                  </a:cubicBezTo>
                  <a:cubicBezTo>
                    <a:pt x="71" y="141"/>
                    <a:pt x="71" y="141"/>
                    <a:pt x="70" y="140"/>
                  </a:cubicBezTo>
                  <a:cubicBezTo>
                    <a:pt x="70" y="141"/>
                    <a:pt x="69" y="142"/>
                    <a:pt x="68" y="142"/>
                  </a:cubicBezTo>
                  <a:cubicBezTo>
                    <a:pt x="68" y="142"/>
                    <a:pt x="69" y="142"/>
                    <a:pt x="70" y="142"/>
                  </a:cubicBezTo>
                  <a:cubicBezTo>
                    <a:pt x="69" y="143"/>
                    <a:pt x="69" y="143"/>
                    <a:pt x="68" y="143"/>
                  </a:cubicBezTo>
                  <a:cubicBezTo>
                    <a:pt x="68" y="143"/>
                    <a:pt x="67" y="143"/>
                    <a:pt x="67" y="144"/>
                  </a:cubicBezTo>
                  <a:cubicBezTo>
                    <a:pt x="66" y="144"/>
                    <a:pt x="66" y="143"/>
                    <a:pt x="66" y="144"/>
                  </a:cubicBezTo>
                  <a:cubicBezTo>
                    <a:pt x="65" y="144"/>
                    <a:pt x="66" y="145"/>
                    <a:pt x="66" y="145"/>
                  </a:cubicBezTo>
                  <a:cubicBezTo>
                    <a:pt x="65" y="145"/>
                    <a:pt x="64" y="146"/>
                    <a:pt x="63" y="146"/>
                  </a:cubicBezTo>
                  <a:cubicBezTo>
                    <a:pt x="63" y="146"/>
                    <a:pt x="64" y="146"/>
                    <a:pt x="63" y="146"/>
                  </a:cubicBezTo>
                  <a:cubicBezTo>
                    <a:pt x="63" y="147"/>
                    <a:pt x="64" y="147"/>
                    <a:pt x="63" y="147"/>
                  </a:cubicBezTo>
                  <a:cubicBezTo>
                    <a:pt x="64" y="148"/>
                    <a:pt x="64" y="148"/>
                    <a:pt x="64" y="148"/>
                  </a:cubicBezTo>
                  <a:cubicBezTo>
                    <a:pt x="63" y="147"/>
                    <a:pt x="63" y="146"/>
                    <a:pt x="62" y="147"/>
                  </a:cubicBezTo>
                  <a:cubicBezTo>
                    <a:pt x="62" y="147"/>
                    <a:pt x="63" y="147"/>
                    <a:pt x="63" y="147"/>
                  </a:cubicBezTo>
                  <a:cubicBezTo>
                    <a:pt x="62" y="148"/>
                    <a:pt x="62" y="149"/>
                    <a:pt x="62" y="149"/>
                  </a:cubicBezTo>
                  <a:cubicBezTo>
                    <a:pt x="61" y="149"/>
                    <a:pt x="60" y="149"/>
                    <a:pt x="60" y="149"/>
                  </a:cubicBezTo>
                  <a:cubicBezTo>
                    <a:pt x="59" y="149"/>
                    <a:pt x="60" y="150"/>
                    <a:pt x="60" y="150"/>
                  </a:cubicBezTo>
                  <a:cubicBezTo>
                    <a:pt x="59" y="151"/>
                    <a:pt x="59" y="150"/>
                    <a:pt x="59" y="150"/>
                  </a:cubicBezTo>
                  <a:cubicBezTo>
                    <a:pt x="59" y="150"/>
                    <a:pt x="59" y="150"/>
                    <a:pt x="58" y="149"/>
                  </a:cubicBezTo>
                  <a:cubicBezTo>
                    <a:pt x="58" y="150"/>
                    <a:pt x="58" y="150"/>
                    <a:pt x="58" y="150"/>
                  </a:cubicBezTo>
                  <a:cubicBezTo>
                    <a:pt x="58" y="150"/>
                    <a:pt x="58" y="151"/>
                    <a:pt x="58" y="151"/>
                  </a:cubicBezTo>
                  <a:cubicBezTo>
                    <a:pt x="58" y="151"/>
                    <a:pt x="57" y="151"/>
                    <a:pt x="56" y="152"/>
                  </a:cubicBezTo>
                  <a:cubicBezTo>
                    <a:pt x="56" y="152"/>
                    <a:pt x="56" y="151"/>
                    <a:pt x="56" y="151"/>
                  </a:cubicBezTo>
                  <a:cubicBezTo>
                    <a:pt x="55" y="150"/>
                    <a:pt x="55" y="151"/>
                    <a:pt x="54" y="152"/>
                  </a:cubicBezTo>
                  <a:cubicBezTo>
                    <a:pt x="54" y="151"/>
                    <a:pt x="53" y="151"/>
                    <a:pt x="54" y="150"/>
                  </a:cubicBezTo>
                  <a:cubicBezTo>
                    <a:pt x="54" y="150"/>
                    <a:pt x="53" y="150"/>
                    <a:pt x="53" y="150"/>
                  </a:cubicBezTo>
                  <a:cubicBezTo>
                    <a:pt x="53" y="151"/>
                    <a:pt x="53" y="151"/>
                    <a:pt x="54" y="152"/>
                  </a:cubicBezTo>
                  <a:cubicBezTo>
                    <a:pt x="53" y="152"/>
                    <a:pt x="53" y="153"/>
                    <a:pt x="53" y="153"/>
                  </a:cubicBezTo>
                  <a:cubicBezTo>
                    <a:pt x="52" y="153"/>
                    <a:pt x="53" y="154"/>
                    <a:pt x="53" y="154"/>
                  </a:cubicBezTo>
                  <a:cubicBezTo>
                    <a:pt x="52" y="154"/>
                    <a:pt x="51" y="154"/>
                    <a:pt x="51" y="154"/>
                  </a:cubicBezTo>
                  <a:cubicBezTo>
                    <a:pt x="50" y="155"/>
                    <a:pt x="49" y="155"/>
                    <a:pt x="49" y="155"/>
                  </a:cubicBezTo>
                  <a:cubicBezTo>
                    <a:pt x="48" y="155"/>
                    <a:pt x="48" y="155"/>
                    <a:pt x="48" y="156"/>
                  </a:cubicBezTo>
                  <a:cubicBezTo>
                    <a:pt x="47" y="156"/>
                    <a:pt x="47" y="156"/>
                    <a:pt x="46" y="156"/>
                  </a:cubicBezTo>
                  <a:cubicBezTo>
                    <a:pt x="46" y="156"/>
                    <a:pt x="46" y="156"/>
                    <a:pt x="46" y="156"/>
                  </a:cubicBezTo>
                  <a:cubicBezTo>
                    <a:pt x="46" y="156"/>
                    <a:pt x="45" y="156"/>
                    <a:pt x="45" y="156"/>
                  </a:cubicBezTo>
                  <a:cubicBezTo>
                    <a:pt x="45" y="156"/>
                    <a:pt x="45" y="157"/>
                    <a:pt x="45" y="157"/>
                  </a:cubicBezTo>
                  <a:cubicBezTo>
                    <a:pt x="44" y="158"/>
                    <a:pt x="45" y="157"/>
                    <a:pt x="45" y="158"/>
                  </a:cubicBezTo>
                  <a:cubicBezTo>
                    <a:pt x="44" y="159"/>
                    <a:pt x="44" y="156"/>
                    <a:pt x="43" y="158"/>
                  </a:cubicBezTo>
                  <a:cubicBezTo>
                    <a:pt x="43" y="157"/>
                    <a:pt x="43" y="157"/>
                    <a:pt x="43" y="157"/>
                  </a:cubicBezTo>
                  <a:cubicBezTo>
                    <a:pt x="43" y="157"/>
                    <a:pt x="42" y="158"/>
                    <a:pt x="42" y="157"/>
                  </a:cubicBezTo>
                  <a:cubicBezTo>
                    <a:pt x="42" y="157"/>
                    <a:pt x="42" y="158"/>
                    <a:pt x="42" y="158"/>
                  </a:cubicBezTo>
                  <a:cubicBezTo>
                    <a:pt x="40" y="158"/>
                    <a:pt x="39" y="158"/>
                    <a:pt x="38" y="159"/>
                  </a:cubicBezTo>
                  <a:cubicBezTo>
                    <a:pt x="38" y="158"/>
                    <a:pt x="39" y="159"/>
                    <a:pt x="39" y="158"/>
                  </a:cubicBezTo>
                  <a:cubicBezTo>
                    <a:pt x="39" y="157"/>
                    <a:pt x="36" y="160"/>
                    <a:pt x="38" y="159"/>
                  </a:cubicBezTo>
                  <a:cubicBezTo>
                    <a:pt x="38" y="160"/>
                    <a:pt x="37" y="159"/>
                    <a:pt x="36" y="160"/>
                  </a:cubicBezTo>
                  <a:cubicBezTo>
                    <a:pt x="36" y="159"/>
                    <a:pt x="36" y="159"/>
                    <a:pt x="36" y="159"/>
                  </a:cubicBezTo>
                  <a:cubicBezTo>
                    <a:pt x="36" y="159"/>
                    <a:pt x="36" y="159"/>
                    <a:pt x="36" y="159"/>
                  </a:cubicBezTo>
                  <a:cubicBezTo>
                    <a:pt x="36" y="159"/>
                    <a:pt x="35" y="159"/>
                    <a:pt x="35" y="159"/>
                  </a:cubicBezTo>
                  <a:cubicBezTo>
                    <a:pt x="34" y="159"/>
                    <a:pt x="34" y="159"/>
                    <a:pt x="34" y="160"/>
                  </a:cubicBezTo>
                  <a:cubicBezTo>
                    <a:pt x="33" y="160"/>
                    <a:pt x="33" y="159"/>
                    <a:pt x="32" y="159"/>
                  </a:cubicBezTo>
                  <a:cubicBezTo>
                    <a:pt x="32" y="160"/>
                    <a:pt x="33" y="160"/>
                    <a:pt x="33" y="160"/>
                  </a:cubicBezTo>
                  <a:cubicBezTo>
                    <a:pt x="33" y="160"/>
                    <a:pt x="32" y="160"/>
                    <a:pt x="31" y="159"/>
                  </a:cubicBezTo>
                  <a:cubicBezTo>
                    <a:pt x="31" y="160"/>
                    <a:pt x="31" y="160"/>
                    <a:pt x="30" y="160"/>
                  </a:cubicBezTo>
                  <a:cubicBezTo>
                    <a:pt x="30" y="160"/>
                    <a:pt x="30" y="160"/>
                    <a:pt x="30" y="159"/>
                  </a:cubicBezTo>
                  <a:cubicBezTo>
                    <a:pt x="30" y="159"/>
                    <a:pt x="29" y="160"/>
                    <a:pt x="28" y="160"/>
                  </a:cubicBezTo>
                  <a:cubicBezTo>
                    <a:pt x="28" y="160"/>
                    <a:pt x="28" y="160"/>
                    <a:pt x="27" y="160"/>
                  </a:cubicBezTo>
                  <a:cubicBezTo>
                    <a:pt x="27" y="160"/>
                    <a:pt x="27" y="160"/>
                    <a:pt x="27" y="160"/>
                  </a:cubicBezTo>
                  <a:cubicBezTo>
                    <a:pt x="26" y="160"/>
                    <a:pt x="26" y="160"/>
                    <a:pt x="25" y="160"/>
                  </a:cubicBezTo>
                  <a:cubicBezTo>
                    <a:pt x="24" y="160"/>
                    <a:pt x="24" y="160"/>
                    <a:pt x="24" y="160"/>
                  </a:cubicBezTo>
                  <a:cubicBezTo>
                    <a:pt x="24" y="159"/>
                    <a:pt x="23" y="159"/>
                    <a:pt x="23" y="159"/>
                  </a:cubicBezTo>
                  <a:cubicBezTo>
                    <a:pt x="23" y="159"/>
                    <a:pt x="22" y="160"/>
                    <a:pt x="22" y="159"/>
                  </a:cubicBezTo>
                  <a:cubicBezTo>
                    <a:pt x="22" y="159"/>
                    <a:pt x="21" y="159"/>
                    <a:pt x="21" y="159"/>
                  </a:cubicBezTo>
                  <a:cubicBezTo>
                    <a:pt x="21" y="159"/>
                    <a:pt x="21" y="159"/>
                    <a:pt x="21" y="159"/>
                  </a:cubicBezTo>
                  <a:cubicBezTo>
                    <a:pt x="20" y="159"/>
                    <a:pt x="20" y="157"/>
                    <a:pt x="19" y="159"/>
                  </a:cubicBezTo>
                  <a:cubicBezTo>
                    <a:pt x="18" y="158"/>
                    <a:pt x="17" y="158"/>
                    <a:pt x="16" y="158"/>
                  </a:cubicBezTo>
                  <a:cubicBezTo>
                    <a:pt x="16" y="158"/>
                    <a:pt x="15" y="157"/>
                    <a:pt x="15" y="157"/>
                  </a:cubicBezTo>
                  <a:cubicBezTo>
                    <a:pt x="15" y="157"/>
                    <a:pt x="15" y="157"/>
                    <a:pt x="15" y="157"/>
                  </a:cubicBezTo>
                  <a:cubicBezTo>
                    <a:pt x="15" y="156"/>
                    <a:pt x="14" y="157"/>
                    <a:pt x="14" y="156"/>
                  </a:cubicBezTo>
                  <a:cubicBezTo>
                    <a:pt x="14" y="156"/>
                    <a:pt x="14" y="156"/>
                    <a:pt x="13" y="156"/>
                  </a:cubicBezTo>
                  <a:cubicBezTo>
                    <a:pt x="12" y="155"/>
                    <a:pt x="11" y="154"/>
                    <a:pt x="9" y="153"/>
                  </a:cubicBezTo>
                  <a:cubicBezTo>
                    <a:pt x="8" y="152"/>
                    <a:pt x="7" y="151"/>
                    <a:pt x="6" y="150"/>
                  </a:cubicBezTo>
                  <a:cubicBezTo>
                    <a:pt x="6" y="150"/>
                    <a:pt x="6" y="149"/>
                    <a:pt x="7" y="149"/>
                  </a:cubicBezTo>
                  <a:cubicBezTo>
                    <a:pt x="6" y="149"/>
                    <a:pt x="5" y="148"/>
                    <a:pt x="4" y="147"/>
                  </a:cubicBezTo>
                  <a:cubicBezTo>
                    <a:pt x="4" y="146"/>
                    <a:pt x="3" y="145"/>
                    <a:pt x="3" y="144"/>
                  </a:cubicBezTo>
                  <a:cubicBezTo>
                    <a:pt x="3" y="143"/>
                    <a:pt x="2" y="144"/>
                    <a:pt x="2" y="144"/>
                  </a:cubicBezTo>
                  <a:cubicBezTo>
                    <a:pt x="3" y="143"/>
                    <a:pt x="3" y="143"/>
                    <a:pt x="3" y="142"/>
                  </a:cubicBezTo>
                  <a:cubicBezTo>
                    <a:pt x="2" y="143"/>
                    <a:pt x="3" y="143"/>
                    <a:pt x="2" y="143"/>
                  </a:cubicBezTo>
                  <a:cubicBezTo>
                    <a:pt x="2" y="143"/>
                    <a:pt x="2" y="142"/>
                    <a:pt x="2" y="142"/>
                  </a:cubicBezTo>
                  <a:cubicBezTo>
                    <a:pt x="2" y="142"/>
                    <a:pt x="2" y="142"/>
                    <a:pt x="1" y="142"/>
                  </a:cubicBezTo>
                  <a:cubicBezTo>
                    <a:pt x="1" y="141"/>
                    <a:pt x="1" y="140"/>
                    <a:pt x="0" y="138"/>
                  </a:cubicBezTo>
                  <a:cubicBezTo>
                    <a:pt x="2" y="138"/>
                    <a:pt x="2" y="138"/>
                    <a:pt x="3" y="138"/>
                  </a:cubicBezTo>
                  <a:cubicBezTo>
                    <a:pt x="3" y="137"/>
                    <a:pt x="3" y="137"/>
                    <a:pt x="2" y="137"/>
                  </a:cubicBezTo>
                  <a:cubicBezTo>
                    <a:pt x="2" y="137"/>
                    <a:pt x="3" y="136"/>
                    <a:pt x="4" y="136"/>
                  </a:cubicBezTo>
                  <a:cubicBezTo>
                    <a:pt x="3" y="135"/>
                    <a:pt x="4" y="134"/>
                    <a:pt x="3" y="133"/>
                  </a:cubicBezTo>
                  <a:cubicBezTo>
                    <a:pt x="3" y="133"/>
                    <a:pt x="4" y="133"/>
                    <a:pt x="4" y="132"/>
                  </a:cubicBezTo>
                  <a:cubicBezTo>
                    <a:pt x="4" y="132"/>
                    <a:pt x="3" y="132"/>
                    <a:pt x="3" y="132"/>
                  </a:cubicBezTo>
                  <a:cubicBezTo>
                    <a:pt x="3" y="131"/>
                    <a:pt x="4" y="131"/>
                    <a:pt x="4" y="130"/>
                  </a:cubicBezTo>
                  <a:cubicBezTo>
                    <a:pt x="4" y="130"/>
                    <a:pt x="5" y="130"/>
                    <a:pt x="4" y="129"/>
                  </a:cubicBezTo>
                  <a:cubicBezTo>
                    <a:pt x="4" y="129"/>
                    <a:pt x="4" y="131"/>
                    <a:pt x="4" y="130"/>
                  </a:cubicBezTo>
                  <a:cubicBezTo>
                    <a:pt x="3" y="129"/>
                    <a:pt x="4" y="129"/>
                    <a:pt x="4" y="129"/>
                  </a:cubicBezTo>
                  <a:cubicBezTo>
                    <a:pt x="4" y="128"/>
                    <a:pt x="3" y="128"/>
                    <a:pt x="3" y="128"/>
                  </a:cubicBezTo>
                  <a:cubicBezTo>
                    <a:pt x="3" y="127"/>
                    <a:pt x="4" y="127"/>
                    <a:pt x="4" y="127"/>
                  </a:cubicBezTo>
                  <a:cubicBezTo>
                    <a:pt x="4" y="126"/>
                    <a:pt x="4" y="125"/>
                    <a:pt x="4" y="124"/>
                  </a:cubicBezTo>
                  <a:cubicBezTo>
                    <a:pt x="4" y="123"/>
                    <a:pt x="4" y="122"/>
                    <a:pt x="4" y="121"/>
                  </a:cubicBezTo>
                  <a:cubicBezTo>
                    <a:pt x="4" y="121"/>
                    <a:pt x="4" y="121"/>
                    <a:pt x="3" y="121"/>
                  </a:cubicBezTo>
                  <a:cubicBezTo>
                    <a:pt x="4" y="120"/>
                    <a:pt x="4" y="118"/>
                    <a:pt x="3" y="116"/>
                  </a:cubicBezTo>
                  <a:cubicBezTo>
                    <a:pt x="3" y="116"/>
                    <a:pt x="3" y="116"/>
                    <a:pt x="4" y="116"/>
                  </a:cubicBezTo>
                  <a:cubicBezTo>
                    <a:pt x="4" y="115"/>
                    <a:pt x="3" y="115"/>
                    <a:pt x="3" y="115"/>
                  </a:cubicBezTo>
                  <a:cubicBezTo>
                    <a:pt x="3" y="115"/>
                    <a:pt x="4" y="115"/>
                    <a:pt x="4" y="115"/>
                  </a:cubicBezTo>
                  <a:cubicBezTo>
                    <a:pt x="4" y="115"/>
                    <a:pt x="4" y="114"/>
                    <a:pt x="4" y="114"/>
                  </a:cubicBezTo>
                  <a:cubicBezTo>
                    <a:pt x="4" y="114"/>
                    <a:pt x="3" y="113"/>
                    <a:pt x="3" y="113"/>
                  </a:cubicBezTo>
                  <a:cubicBezTo>
                    <a:pt x="3" y="113"/>
                    <a:pt x="3" y="113"/>
                    <a:pt x="3" y="114"/>
                  </a:cubicBezTo>
                  <a:cubicBezTo>
                    <a:pt x="3" y="114"/>
                    <a:pt x="3" y="113"/>
                    <a:pt x="3" y="112"/>
                  </a:cubicBezTo>
                  <a:cubicBezTo>
                    <a:pt x="4" y="113"/>
                    <a:pt x="4" y="112"/>
                    <a:pt x="4" y="113"/>
                  </a:cubicBezTo>
                  <a:cubicBezTo>
                    <a:pt x="5" y="112"/>
                    <a:pt x="4" y="112"/>
                    <a:pt x="4" y="112"/>
                  </a:cubicBezTo>
                  <a:cubicBezTo>
                    <a:pt x="4" y="112"/>
                    <a:pt x="3" y="112"/>
                    <a:pt x="3" y="112"/>
                  </a:cubicBezTo>
                  <a:cubicBezTo>
                    <a:pt x="3" y="111"/>
                    <a:pt x="4" y="112"/>
                    <a:pt x="4" y="111"/>
                  </a:cubicBezTo>
                  <a:cubicBezTo>
                    <a:pt x="4" y="111"/>
                    <a:pt x="3" y="111"/>
                    <a:pt x="3" y="111"/>
                  </a:cubicBezTo>
                  <a:cubicBezTo>
                    <a:pt x="3" y="111"/>
                    <a:pt x="4" y="110"/>
                    <a:pt x="3" y="110"/>
                  </a:cubicBezTo>
                  <a:cubicBezTo>
                    <a:pt x="3" y="110"/>
                    <a:pt x="3" y="109"/>
                    <a:pt x="3" y="109"/>
                  </a:cubicBezTo>
                  <a:cubicBezTo>
                    <a:pt x="4" y="109"/>
                    <a:pt x="4" y="109"/>
                    <a:pt x="5" y="109"/>
                  </a:cubicBezTo>
                  <a:cubicBezTo>
                    <a:pt x="5" y="108"/>
                    <a:pt x="5" y="107"/>
                    <a:pt x="5" y="107"/>
                  </a:cubicBezTo>
                  <a:cubicBezTo>
                    <a:pt x="5" y="106"/>
                    <a:pt x="5" y="106"/>
                    <a:pt x="5" y="106"/>
                  </a:cubicBezTo>
                  <a:cubicBezTo>
                    <a:pt x="5" y="106"/>
                    <a:pt x="5" y="105"/>
                    <a:pt x="5" y="105"/>
                  </a:cubicBezTo>
                  <a:cubicBezTo>
                    <a:pt x="5" y="105"/>
                    <a:pt x="5" y="104"/>
                    <a:pt x="5" y="104"/>
                  </a:cubicBezTo>
                  <a:cubicBezTo>
                    <a:pt x="5" y="104"/>
                    <a:pt x="5" y="104"/>
                    <a:pt x="5" y="104"/>
                  </a:cubicBezTo>
                  <a:cubicBezTo>
                    <a:pt x="5" y="104"/>
                    <a:pt x="5" y="103"/>
                    <a:pt x="4" y="104"/>
                  </a:cubicBezTo>
                  <a:cubicBezTo>
                    <a:pt x="5" y="103"/>
                    <a:pt x="4" y="103"/>
                    <a:pt x="4" y="103"/>
                  </a:cubicBezTo>
                  <a:cubicBezTo>
                    <a:pt x="4" y="103"/>
                    <a:pt x="4" y="103"/>
                    <a:pt x="4" y="103"/>
                  </a:cubicBezTo>
                  <a:cubicBezTo>
                    <a:pt x="4" y="103"/>
                    <a:pt x="4" y="103"/>
                    <a:pt x="4" y="103"/>
                  </a:cubicBezTo>
                  <a:cubicBezTo>
                    <a:pt x="4" y="103"/>
                    <a:pt x="4" y="103"/>
                    <a:pt x="4" y="103"/>
                  </a:cubicBezTo>
                  <a:cubicBezTo>
                    <a:pt x="4" y="103"/>
                    <a:pt x="4" y="102"/>
                    <a:pt x="4" y="102"/>
                  </a:cubicBezTo>
                  <a:cubicBezTo>
                    <a:pt x="3" y="102"/>
                    <a:pt x="3" y="102"/>
                    <a:pt x="3" y="102"/>
                  </a:cubicBezTo>
                  <a:cubicBezTo>
                    <a:pt x="3" y="103"/>
                    <a:pt x="3" y="103"/>
                    <a:pt x="3" y="103"/>
                  </a:cubicBezTo>
                  <a:cubicBezTo>
                    <a:pt x="3" y="103"/>
                    <a:pt x="4" y="103"/>
                    <a:pt x="4" y="102"/>
                  </a:cubicBezTo>
                  <a:cubicBezTo>
                    <a:pt x="4" y="102"/>
                    <a:pt x="5" y="102"/>
                    <a:pt x="5" y="102"/>
                  </a:cubicBezTo>
                  <a:cubicBezTo>
                    <a:pt x="6" y="102"/>
                    <a:pt x="5" y="102"/>
                    <a:pt x="5" y="102"/>
                  </a:cubicBezTo>
                  <a:cubicBezTo>
                    <a:pt x="6" y="102"/>
                    <a:pt x="8" y="101"/>
                    <a:pt x="8" y="101"/>
                  </a:cubicBezTo>
                  <a:cubicBezTo>
                    <a:pt x="8" y="101"/>
                    <a:pt x="8" y="102"/>
                    <a:pt x="8" y="102"/>
                  </a:cubicBezTo>
                  <a:cubicBezTo>
                    <a:pt x="7" y="102"/>
                    <a:pt x="8" y="102"/>
                    <a:pt x="8" y="102"/>
                  </a:cubicBezTo>
                  <a:cubicBezTo>
                    <a:pt x="7" y="102"/>
                    <a:pt x="7" y="103"/>
                    <a:pt x="7" y="103"/>
                  </a:cubicBezTo>
                  <a:cubicBezTo>
                    <a:pt x="6" y="103"/>
                    <a:pt x="7" y="103"/>
                    <a:pt x="6" y="104"/>
                  </a:cubicBezTo>
                  <a:cubicBezTo>
                    <a:pt x="6" y="104"/>
                    <a:pt x="6" y="104"/>
                    <a:pt x="6" y="104"/>
                  </a:cubicBezTo>
                  <a:cubicBezTo>
                    <a:pt x="5" y="104"/>
                    <a:pt x="6" y="105"/>
                    <a:pt x="6" y="105"/>
                  </a:cubicBezTo>
                  <a:cubicBezTo>
                    <a:pt x="7" y="105"/>
                    <a:pt x="7" y="105"/>
                    <a:pt x="8" y="105"/>
                  </a:cubicBezTo>
                  <a:cubicBezTo>
                    <a:pt x="8" y="105"/>
                    <a:pt x="10" y="105"/>
                    <a:pt x="10" y="105"/>
                  </a:cubicBezTo>
                  <a:cubicBezTo>
                    <a:pt x="11" y="105"/>
                    <a:pt x="11" y="105"/>
                    <a:pt x="12" y="105"/>
                  </a:cubicBezTo>
                  <a:cubicBezTo>
                    <a:pt x="13" y="105"/>
                    <a:pt x="13" y="105"/>
                    <a:pt x="14" y="105"/>
                  </a:cubicBezTo>
                  <a:cubicBezTo>
                    <a:pt x="14" y="105"/>
                    <a:pt x="15" y="105"/>
                    <a:pt x="15" y="105"/>
                  </a:cubicBezTo>
                  <a:cubicBezTo>
                    <a:pt x="15" y="105"/>
                    <a:pt x="15" y="105"/>
                    <a:pt x="15" y="105"/>
                  </a:cubicBezTo>
                  <a:cubicBezTo>
                    <a:pt x="15" y="105"/>
                    <a:pt x="16" y="105"/>
                    <a:pt x="16" y="105"/>
                  </a:cubicBezTo>
                  <a:cubicBezTo>
                    <a:pt x="17" y="105"/>
                    <a:pt x="17" y="105"/>
                    <a:pt x="17" y="105"/>
                  </a:cubicBezTo>
                  <a:cubicBezTo>
                    <a:pt x="17" y="105"/>
                    <a:pt x="17" y="105"/>
                    <a:pt x="18" y="105"/>
                  </a:cubicBezTo>
                  <a:cubicBezTo>
                    <a:pt x="18" y="105"/>
                    <a:pt x="18" y="106"/>
                    <a:pt x="18" y="106"/>
                  </a:cubicBezTo>
                  <a:cubicBezTo>
                    <a:pt x="18" y="106"/>
                    <a:pt x="19" y="106"/>
                    <a:pt x="19" y="106"/>
                  </a:cubicBezTo>
                  <a:cubicBezTo>
                    <a:pt x="19" y="106"/>
                    <a:pt x="19" y="106"/>
                    <a:pt x="19" y="106"/>
                  </a:cubicBezTo>
                  <a:cubicBezTo>
                    <a:pt x="19" y="106"/>
                    <a:pt x="19" y="107"/>
                    <a:pt x="20" y="107"/>
                  </a:cubicBezTo>
                  <a:cubicBezTo>
                    <a:pt x="20" y="107"/>
                    <a:pt x="20" y="107"/>
                    <a:pt x="20" y="107"/>
                  </a:cubicBezTo>
                  <a:cubicBezTo>
                    <a:pt x="20" y="107"/>
                    <a:pt x="20" y="108"/>
                    <a:pt x="20" y="108"/>
                  </a:cubicBezTo>
                  <a:cubicBezTo>
                    <a:pt x="20" y="107"/>
                    <a:pt x="20" y="107"/>
                    <a:pt x="20" y="107"/>
                  </a:cubicBezTo>
                  <a:cubicBezTo>
                    <a:pt x="20" y="107"/>
                    <a:pt x="20" y="107"/>
                    <a:pt x="21" y="107"/>
                  </a:cubicBezTo>
                  <a:cubicBezTo>
                    <a:pt x="20" y="106"/>
                    <a:pt x="20" y="105"/>
                    <a:pt x="19" y="104"/>
                  </a:cubicBezTo>
                  <a:cubicBezTo>
                    <a:pt x="19" y="103"/>
                    <a:pt x="19" y="103"/>
                    <a:pt x="19" y="103"/>
                  </a:cubicBezTo>
                  <a:cubicBezTo>
                    <a:pt x="20" y="103"/>
                    <a:pt x="21" y="104"/>
                    <a:pt x="22" y="104"/>
                  </a:cubicBezTo>
                  <a:cubicBezTo>
                    <a:pt x="22" y="103"/>
                    <a:pt x="24" y="104"/>
                    <a:pt x="24" y="104"/>
                  </a:cubicBezTo>
                  <a:cubicBezTo>
                    <a:pt x="24" y="103"/>
                    <a:pt x="24" y="103"/>
                    <a:pt x="24" y="103"/>
                  </a:cubicBezTo>
                  <a:cubicBezTo>
                    <a:pt x="25" y="103"/>
                    <a:pt x="25" y="103"/>
                    <a:pt x="26" y="103"/>
                  </a:cubicBezTo>
                  <a:cubicBezTo>
                    <a:pt x="26" y="102"/>
                    <a:pt x="26" y="102"/>
                    <a:pt x="26" y="101"/>
                  </a:cubicBezTo>
                  <a:cubicBezTo>
                    <a:pt x="25" y="101"/>
                    <a:pt x="25" y="101"/>
                    <a:pt x="25" y="100"/>
                  </a:cubicBezTo>
                  <a:cubicBezTo>
                    <a:pt x="25" y="100"/>
                    <a:pt x="26" y="100"/>
                    <a:pt x="26" y="100"/>
                  </a:cubicBezTo>
                  <a:cubicBezTo>
                    <a:pt x="26" y="99"/>
                    <a:pt x="26" y="99"/>
                    <a:pt x="26" y="99"/>
                  </a:cubicBezTo>
                  <a:cubicBezTo>
                    <a:pt x="25" y="100"/>
                    <a:pt x="25" y="100"/>
                    <a:pt x="25" y="100"/>
                  </a:cubicBezTo>
                  <a:cubicBezTo>
                    <a:pt x="25" y="99"/>
                    <a:pt x="24" y="99"/>
                    <a:pt x="25" y="98"/>
                  </a:cubicBezTo>
                  <a:cubicBezTo>
                    <a:pt x="25" y="98"/>
                    <a:pt x="24" y="99"/>
                    <a:pt x="26" y="99"/>
                  </a:cubicBezTo>
                  <a:cubicBezTo>
                    <a:pt x="26" y="96"/>
                    <a:pt x="26" y="96"/>
                    <a:pt x="26" y="96"/>
                  </a:cubicBezTo>
                  <a:cubicBezTo>
                    <a:pt x="26" y="95"/>
                    <a:pt x="26" y="95"/>
                    <a:pt x="26" y="95"/>
                  </a:cubicBezTo>
                  <a:cubicBezTo>
                    <a:pt x="26" y="94"/>
                    <a:pt x="26" y="94"/>
                    <a:pt x="26" y="94"/>
                  </a:cubicBezTo>
                  <a:cubicBezTo>
                    <a:pt x="26" y="94"/>
                    <a:pt x="26" y="94"/>
                    <a:pt x="26" y="94"/>
                  </a:cubicBezTo>
                  <a:cubicBezTo>
                    <a:pt x="25" y="94"/>
                    <a:pt x="25" y="94"/>
                    <a:pt x="25" y="94"/>
                  </a:cubicBezTo>
                  <a:cubicBezTo>
                    <a:pt x="26" y="94"/>
                    <a:pt x="26" y="94"/>
                    <a:pt x="26" y="94"/>
                  </a:cubicBezTo>
                  <a:cubicBezTo>
                    <a:pt x="26" y="94"/>
                    <a:pt x="26" y="94"/>
                    <a:pt x="26" y="94"/>
                  </a:cubicBezTo>
                  <a:cubicBezTo>
                    <a:pt x="26" y="94"/>
                    <a:pt x="26" y="94"/>
                    <a:pt x="26" y="94"/>
                  </a:cubicBezTo>
                  <a:cubicBezTo>
                    <a:pt x="26" y="94"/>
                    <a:pt x="26" y="94"/>
                    <a:pt x="26" y="94"/>
                  </a:cubicBezTo>
                  <a:cubicBezTo>
                    <a:pt x="26" y="94"/>
                    <a:pt x="26" y="94"/>
                    <a:pt x="26" y="94"/>
                  </a:cubicBezTo>
                  <a:cubicBezTo>
                    <a:pt x="27" y="94"/>
                    <a:pt x="27" y="94"/>
                    <a:pt x="28" y="94"/>
                  </a:cubicBezTo>
                  <a:cubicBezTo>
                    <a:pt x="28" y="94"/>
                    <a:pt x="29" y="94"/>
                    <a:pt x="28" y="95"/>
                  </a:cubicBezTo>
                  <a:cubicBezTo>
                    <a:pt x="29" y="95"/>
                    <a:pt x="29" y="95"/>
                    <a:pt x="29" y="94"/>
                  </a:cubicBezTo>
                  <a:cubicBezTo>
                    <a:pt x="29" y="94"/>
                    <a:pt x="29" y="95"/>
                    <a:pt x="29" y="95"/>
                  </a:cubicBezTo>
                  <a:cubicBezTo>
                    <a:pt x="29" y="96"/>
                    <a:pt x="29" y="99"/>
                    <a:pt x="28" y="99"/>
                  </a:cubicBezTo>
                  <a:cubicBezTo>
                    <a:pt x="28" y="100"/>
                    <a:pt x="29" y="100"/>
                    <a:pt x="29" y="101"/>
                  </a:cubicBezTo>
                  <a:cubicBezTo>
                    <a:pt x="28" y="101"/>
                    <a:pt x="29" y="100"/>
                    <a:pt x="28" y="100"/>
                  </a:cubicBezTo>
                  <a:cubicBezTo>
                    <a:pt x="28" y="100"/>
                    <a:pt x="28" y="100"/>
                    <a:pt x="28" y="100"/>
                  </a:cubicBezTo>
                  <a:cubicBezTo>
                    <a:pt x="28" y="101"/>
                    <a:pt x="28" y="101"/>
                    <a:pt x="28" y="101"/>
                  </a:cubicBezTo>
                  <a:cubicBezTo>
                    <a:pt x="29" y="103"/>
                    <a:pt x="28" y="104"/>
                    <a:pt x="28" y="105"/>
                  </a:cubicBezTo>
                  <a:cubicBezTo>
                    <a:pt x="28" y="104"/>
                    <a:pt x="28" y="106"/>
                    <a:pt x="28" y="106"/>
                  </a:cubicBezTo>
                  <a:cubicBezTo>
                    <a:pt x="28" y="107"/>
                    <a:pt x="28" y="108"/>
                    <a:pt x="28" y="109"/>
                  </a:cubicBezTo>
                  <a:cubicBezTo>
                    <a:pt x="28" y="111"/>
                    <a:pt x="26" y="114"/>
                    <a:pt x="27" y="116"/>
                  </a:cubicBezTo>
                  <a:cubicBezTo>
                    <a:pt x="27" y="116"/>
                    <a:pt x="27" y="116"/>
                    <a:pt x="27" y="116"/>
                  </a:cubicBezTo>
                  <a:cubicBezTo>
                    <a:pt x="27" y="116"/>
                    <a:pt x="26" y="116"/>
                    <a:pt x="26" y="116"/>
                  </a:cubicBezTo>
                  <a:cubicBezTo>
                    <a:pt x="26" y="116"/>
                    <a:pt x="27" y="116"/>
                    <a:pt x="27" y="117"/>
                  </a:cubicBezTo>
                  <a:cubicBezTo>
                    <a:pt x="27" y="117"/>
                    <a:pt x="26" y="117"/>
                    <a:pt x="26" y="117"/>
                  </a:cubicBezTo>
                  <a:cubicBezTo>
                    <a:pt x="26" y="118"/>
                    <a:pt x="27" y="118"/>
                    <a:pt x="26" y="118"/>
                  </a:cubicBezTo>
                  <a:cubicBezTo>
                    <a:pt x="26" y="118"/>
                    <a:pt x="26" y="119"/>
                    <a:pt x="26" y="118"/>
                  </a:cubicBezTo>
                  <a:cubicBezTo>
                    <a:pt x="26" y="119"/>
                    <a:pt x="27" y="119"/>
                    <a:pt x="26" y="119"/>
                  </a:cubicBezTo>
                  <a:cubicBezTo>
                    <a:pt x="26" y="119"/>
                    <a:pt x="26" y="119"/>
                    <a:pt x="26" y="119"/>
                  </a:cubicBezTo>
                  <a:cubicBezTo>
                    <a:pt x="25" y="119"/>
                    <a:pt x="26" y="120"/>
                    <a:pt x="25" y="120"/>
                  </a:cubicBezTo>
                  <a:cubicBezTo>
                    <a:pt x="25" y="120"/>
                    <a:pt x="25" y="120"/>
                    <a:pt x="25" y="120"/>
                  </a:cubicBezTo>
                  <a:cubicBezTo>
                    <a:pt x="24" y="121"/>
                    <a:pt x="25" y="122"/>
                    <a:pt x="25" y="122"/>
                  </a:cubicBezTo>
                  <a:cubicBezTo>
                    <a:pt x="25" y="122"/>
                    <a:pt x="25" y="122"/>
                    <a:pt x="25" y="122"/>
                  </a:cubicBezTo>
                  <a:cubicBezTo>
                    <a:pt x="24" y="123"/>
                    <a:pt x="25" y="124"/>
                    <a:pt x="25" y="124"/>
                  </a:cubicBezTo>
                  <a:cubicBezTo>
                    <a:pt x="24" y="124"/>
                    <a:pt x="24" y="124"/>
                    <a:pt x="24" y="124"/>
                  </a:cubicBezTo>
                  <a:cubicBezTo>
                    <a:pt x="24" y="124"/>
                    <a:pt x="24" y="125"/>
                    <a:pt x="25" y="125"/>
                  </a:cubicBezTo>
                  <a:cubicBezTo>
                    <a:pt x="25" y="125"/>
                    <a:pt x="24" y="125"/>
                    <a:pt x="24" y="125"/>
                  </a:cubicBezTo>
                  <a:cubicBezTo>
                    <a:pt x="24" y="125"/>
                    <a:pt x="24" y="125"/>
                    <a:pt x="25" y="125"/>
                  </a:cubicBezTo>
                  <a:cubicBezTo>
                    <a:pt x="24" y="126"/>
                    <a:pt x="24" y="127"/>
                    <a:pt x="25" y="127"/>
                  </a:cubicBezTo>
                  <a:cubicBezTo>
                    <a:pt x="25" y="127"/>
                    <a:pt x="25" y="127"/>
                    <a:pt x="24" y="127"/>
                  </a:cubicBezTo>
                  <a:cubicBezTo>
                    <a:pt x="25" y="128"/>
                    <a:pt x="26" y="130"/>
                    <a:pt x="25" y="132"/>
                  </a:cubicBezTo>
                  <a:cubicBezTo>
                    <a:pt x="26" y="132"/>
                    <a:pt x="26" y="132"/>
                    <a:pt x="26" y="132"/>
                  </a:cubicBezTo>
                  <a:cubicBezTo>
                    <a:pt x="26" y="132"/>
                    <a:pt x="26" y="133"/>
                    <a:pt x="26" y="134"/>
                  </a:cubicBezTo>
                  <a:cubicBezTo>
                    <a:pt x="25" y="134"/>
                    <a:pt x="25" y="134"/>
                    <a:pt x="25" y="134"/>
                  </a:cubicBezTo>
                  <a:cubicBezTo>
                    <a:pt x="26" y="134"/>
                    <a:pt x="27" y="134"/>
                    <a:pt x="26" y="135"/>
                  </a:cubicBezTo>
                  <a:cubicBezTo>
                    <a:pt x="25" y="136"/>
                    <a:pt x="26" y="135"/>
                    <a:pt x="26" y="135"/>
                  </a:cubicBezTo>
                  <a:cubicBezTo>
                    <a:pt x="25" y="135"/>
                    <a:pt x="25" y="135"/>
                    <a:pt x="25" y="135"/>
                  </a:cubicBezTo>
                  <a:cubicBezTo>
                    <a:pt x="24" y="135"/>
                    <a:pt x="24" y="136"/>
                    <a:pt x="24" y="136"/>
                  </a:cubicBezTo>
                  <a:cubicBezTo>
                    <a:pt x="24" y="136"/>
                    <a:pt x="22" y="137"/>
                    <a:pt x="22" y="137"/>
                  </a:cubicBezTo>
                  <a:cubicBezTo>
                    <a:pt x="21" y="138"/>
                    <a:pt x="21" y="136"/>
                    <a:pt x="20" y="136"/>
                  </a:cubicBezTo>
                  <a:cubicBezTo>
                    <a:pt x="21" y="136"/>
                    <a:pt x="20" y="136"/>
                    <a:pt x="21" y="135"/>
                  </a:cubicBezTo>
                  <a:cubicBezTo>
                    <a:pt x="21" y="135"/>
                    <a:pt x="21" y="135"/>
                    <a:pt x="21" y="135"/>
                  </a:cubicBezTo>
                  <a:cubicBezTo>
                    <a:pt x="20" y="135"/>
                    <a:pt x="20" y="136"/>
                    <a:pt x="20" y="136"/>
                  </a:cubicBezTo>
                  <a:cubicBezTo>
                    <a:pt x="19" y="136"/>
                    <a:pt x="20" y="135"/>
                    <a:pt x="20" y="134"/>
                  </a:cubicBezTo>
                  <a:cubicBezTo>
                    <a:pt x="21" y="134"/>
                    <a:pt x="21" y="134"/>
                    <a:pt x="21" y="133"/>
                  </a:cubicBezTo>
                  <a:cubicBezTo>
                    <a:pt x="21" y="133"/>
                    <a:pt x="20" y="133"/>
                    <a:pt x="21" y="133"/>
                  </a:cubicBezTo>
                  <a:cubicBezTo>
                    <a:pt x="21" y="133"/>
                    <a:pt x="21" y="133"/>
                    <a:pt x="20" y="133"/>
                  </a:cubicBezTo>
                  <a:cubicBezTo>
                    <a:pt x="20" y="133"/>
                    <a:pt x="21" y="134"/>
                    <a:pt x="20" y="134"/>
                  </a:cubicBezTo>
                  <a:cubicBezTo>
                    <a:pt x="20" y="134"/>
                    <a:pt x="20" y="133"/>
                    <a:pt x="20" y="132"/>
                  </a:cubicBezTo>
                  <a:cubicBezTo>
                    <a:pt x="20" y="132"/>
                    <a:pt x="19" y="133"/>
                    <a:pt x="19" y="133"/>
                  </a:cubicBezTo>
                  <a:cubicBezTo>
                    <a:pt x="19" y="133"/>
                    <a:pt x="19" y="133"/>
                    <a:pt x="19" y="134"/>
                  </a:cubicBezTo>
                  <a:cubicBezTo>
                    <a:pt x="18" y="134"/>
                    <a:pt x="18" y="134"/>
                    <a:pt x="18" y="134"/>
                  </a:cubicBezTo>
                  <a:cubicBezTo>
                    <a:pt x="17" y="135"/>
                    <a:pt x="17" y="135"/>
                    <a:pt x="17" y="135"/>
                  </a:cubicBezTo>
                  <a:cubicBezTo>
                    <a:pt x="17" y="135"/>
                    <a:pt x="18" y="134"/>
                    <a:pt x="18" y="134"/>
                  </a:cubicBezTo>
                  <a:cubicBezTo>
                    <a:pt x="18" y="135"/>
                    <a:pt x="18" y="134"/>
                    <a:pt x="19" y="134"/>
                  </a:cubicBezTo>
                  <a:cubicBezTo>
                    <a:pt x="19" y="134"/>
                    <a:pt x="19" y="135"/>
                    <a:pt x="19" y="135"/>
                  </a:cubicBezTo>
                  <a:cubicBezTo>
                    <a:pt x="18" y="135"/>
                    <a:pt x="18" y="135"/>
                    <a:pt x="18" y="135"/>
                  </a:cubicBezTo>
                  <a:cubicBezTo>
                    <a:pt x="17" y="136"/>
                    <a:pt x="18" y="135"/>
                    <a:pt x="19" y="135"/>
                  </a:cubicBezTo>
                  <a:cubicBezTo>
                    <a:pt x="19" y="136"/>
                    <a:pt x="18" y="137"/>
                    <a:pt x="18" y="137"/>
                  </a:cubicBezTo>
                  <a:cubicBezTo>
                    <a:pt x="18" y="137"/>
                    <a:pt x="19" y="136"/>
                    <a:pt x="19" y="137"/>
                  </a:cubicBezTo>
                  <a:cubicBezTo>
                    <a:pt x="19" y="137"/>
                    <a:pt x="19" y="137"/>
                    <a:pt x="19" y="138"/>
                  </a:cubicBezTo>
                  <a:cubicBezTo>
                    <a:pt x="18" y="138"/>
                    <a:pt x="18" y="138"/>
                    <a:pt x="18" y="138"/>
                  </a:cubicBezTo>
                  <a:cubicBezTo>
                    <a:pt x="18" y="138"/>
                    <a:pt x="19" y="138"/>
                    <a:pt x="19" y="138"/>
                  </a:cubicBezTo>
                  <a:cubicBezTo>
                    <a:pt x="20" y="139"/>
                    <a:pt x="20" y="141"/>
                    <a:pt x="21" y="143"/>
                  </a:cubicBezTo>
                  <a:cubicBezTo>
                    <a:pt x="21" y="143"/>
                    <a:pt x="22" y="142"/>
                    <a:pt x="22" y="142"/>
                  </a:cubicBezTo>
                  <a:cubicBezTo>
                    <a:pt x="22" y="142"/>
                    <a:pt x="22" y="141"/>
                    <a:pt x="22" y="141"/>
                  </a:cubicBezTo>
                  <a:cubicBezTo>
                    <a:pt x="23" y="141"/>
                    <a:pt x="24" y="139"/>
                    <a:pt x="24" y="139"/>
                  </a:cubicBezTo>
                  <a:cubicBezTo>
                    <a:pt x="24" y="139"/>
                    <a:pt x="24" y="139"/>
                    <a:pt x="24" y="139"/>
                  </a:cubicBezTo>
                  <a:cubicBezTo>
                    <a:pt x="25" y="139"/>
                    <a:pt x="25" y="139"/>
                    <a:pt x="25" y="139"/>
                  </a:cubicBezTo>
                  <a:cubicBezTo>
                    <a:pt x="24" y="140"/>
                    <a:pt x="23" y="141"/>
                    <a:pt x="23" y="141"/>
                  </a:cubicBezTo>
                  <a:cubicBezTo>
                    <a:pt x="24" y="140"/>
                    <a:pt x="23" y="140"/>
                    <a:pt x="24" y="139"/>
                  </a:cubicBezTo>
                  <a:cubicBezTo>
                    <a:pt x="24" y="141"/>
                    <a:pt x="25" y="140"/>
                    <a:pt x="26" y="140"/>
                  </a:cubicBezTo>
                  <a:cubicBezTo>
                    <a:pt x="26" y="139"/>
                    <a:pt x="25" y="140"/>
                    <a:pt x="25" y="140"/>
                  </a:cubicBezTo>
                  <a:cubicBezTo>
                    <a:pt x="25" y="139"/>
                    <a:pt x="25" y="138"/>
                    <a:pt x="25" y="138"/>
                  </a:cubicBezTo>
                  <a:cubicBezTo>
                    <a:pt x="26" y="138"/>
                    <a:pt x="27" y="137"/>
                    <a:pt x="27" y="136"/>
                  </a:cubicBezTo>
                  <a:cubicBezTo>
                    <a:pt x="27" y="136"/>
                    <a:pt x="27" y="136"/>
                    <a:pt x="27" y="136"/>
                  </a:cubicBezTo>
                  <a:cubicBezTo>
                    <a:pt x="28" y="136"/>
                    <a:pt x="28" y="136"/>
                    <a:pt x="28" y="136"/>
                  </a:cubicBezTo>
                  <a:cubicBezTo>
                    <a:pt x="29" y="136"/>
                    <a:pt x="28" y="136"/>
                    <a:pt x="28" y="136"/>
                  </a:cubicBezTo>
                  <a:cubicBezTo>
                    <a:pt x="28" y="137"/>
                    <a:pt x="29" y="136"/>
                    <a:pt x="29" y="137"/>
                  </a:cubicBezTo>
                  <a:cubicBezTo>
                    <a:pt x="29" y="137"/>
                    <a:pt x="29" y="137"/>
                    <a:pt x="29" y="137"/>
                  </a:cubicBezTo>
                  <a:cubicBezTo>
                    <a:pt x="30" y="137"/>
                    <a:pt x="30" y="137"/>
                    <a:pt x="30" y="137"/>
                  </a:cubicBezTo>
                  <a:cubicBezTo>
                    <a:pt x="30" y="137"/>
                    <a:pt x="31" y="137"/>
                    <a:pt x="31" y="138"/>
                  </a:cubicBezTo>
                  <a:cubicBezTo>
                    <a:pt x="32" y="138"/>
                    <a:pt x="32" y="138"/>
                    <a:pt x="33" y="138"/>
                  </a:cubicBezTo>
                  <a:cubicBezTo>
                    <a:pt x="33" y="138"/>
                    <a:pt x="33" y="138"/>
                    <a:pt x="33" y="137"/>
                  </a:cubicBezTo>
                  <a:cubicBezTo>
                    <a:pt x="34" y="137"/>
                    <a:pt x="33" y="138"/>
                    <a:pt x="33" y="138"/>
                  </a:cubicBezTo>
                  <a:cubicBezTo>
                    <a:pt x="34" y="138"/>
                    <a:pt x="34" y="138"/>
                    <a:pt x="34" y="137"/>
                  </a:cubicBezTo>
                  <a:cubicBezTo>
                    <a:pt x="34" y="137"/>
                    <a:pt x="34" y="138"/>
                    <a:pt x="34" y="138"/>
                  </a:cubicBezTo>
                  <a:cubicBezTo>
                    <a:pt x="34" y="139"/>
                    <a:pt x="35" y="138"/>
                    <a:pt x="35" y="138"/>
                  </a:cubicBezTo>
                  <a:cubicBezTo>
                    <a:pt x="35" y="138"/>
                    <a:pt x="35" y="138"/>
                    <a:pt x="35" y="137"/>
                  </a:cubicBezTo>
                  <a:cubicBezTo>
                    <a:pt x="35" y="138"/>
                    <a:pt x="36" y="138"/>
                    <a:pt x="36" y="138"/>
                  </a:cubicBezTo>
                  <a:cubicBezTo>
                    <a:pt x="36" y="138"/>
                    <a:pt x="37" y="137"/>
                    <a:pt x="37" y="137"/>
                  </a:cubicBezTo>
                  <a:cubicBezTo>
                    <a:pt x="38" y="137"/>
                    <a:pt x="40" y="137"/>
                    <a:pt x="42" y="136"/>
                  </a:cubicBezTo>
                  <a:cubicBezTo>
                    <a:pt x="42" y="136"/>
                    <a:pt x="43" y="135"/>
                    <a:pt x="43" y="135"/>
                  </a:cubicBezTo>
                  <a:cubicBezTo>
                    <a:pt x="43" y="135"/>
                    <a:pt x="44" y="135"/>
                    <a:pt x="44" y="134"/>
                  </a:cubicBezTo>
                  <a:cubicBezTo>
                    <a:pt x="44" y="134"/>
                    <a:pt x="44" y="134"/>
                    <a:pt x="44" y="133"/>
                  </a:cubicBezTo>
                  <a:cubicBezTo>
                    <a:pt x="44" y="134"/>
                    <a:pt x="45" y="133"/>
                    <a:pt x="45" y="133"/>
                  </a:cubicBezTo>
                  <a:cubicBezTo>
                    <a:pt x="46" y="133"/>
                    <a:pt x="47" y="133"/>
                    <a:pt x="47" y="132"/>
                  </a:cubicBezTo>
                  <a:cubicBezTo>
                    <a:pt x="47" y="132"/>
                    <a:pt x="47" y="133"/>
                    <a:pt x="47" y="133"/>
                  </a:cubicBezTo>
                  <a:cubicBezTo>
                    <a:pt x="47" y="133"/>
                    <a:pt x="48" y="132"/>
                    <a:pt x="48" y="132"/>
                  </a:cubicBezTo>
                  <a:cubicBezTo>
                    <a:pt x="48" y="132"/>
                    <a:pt x="48" y="132"/>
                    <a:pt x="48" y="132"/>
                  </a:cubicBezTo>
                  <a:cubicBezTo>
                    <a:pt x="49" y="132"/>
                    <a:pt x="48" y="131"/>
                    <a:pt x="49" y="131"/>
                  </a:cubicBezTo>
                  <a:cubicBezTo>
                    <a:pt x="49" y="131"/>
                    <a:pt x="50" y="131"/>
                    <a:pt x="50" y="131"/>
                  </a:cubicBezTo>
                  <a:cubicBezTo>
                    <a:pt x="50" y="131"/>
                    <a:pt x="50" y="131"/>
                    <a:pt x="50" y="130"/>
                  </a:cubicBezTo>
                  <a:cubicBezTo>
                    <a:pt x="50" y="130"/>
                    <a:pt x="50" y="131"/>
                    <a:pt x="50" y="130"/>
                  </a:cubicBezTo>
                  <a:cubicBezTo>
                    <a:pt x="50" y="130"/>
                    <a:pt x="50" y="130"/>
                    <a:pt x="51" y="130"/>
                  </a:cubicBezTo>
                  <a:cubicBezTo>
                    <a:pt x="51" y="129"/>
                    <a:pt x="52" y="129"/>
                    <a:pt x="52" y="128"/>
                  </a:cubicBezTo>
                  <a:cubicBezTo>
                    <a:pt x="53" y="128"/>
                    <a:pt x="52" y="128"/>
                    <a:pt x="52" y="128"/>
                  </a:cubicBezTo>
                  <a:cubicBezTo>
                    <a:pt x="53" y="128"/>
                    <a:pt x="53" y="128"/>
                    <a:pt x="53" y="128"/>
                  </a:cubicBezTo>
                  <a:cubicBezTo>
                    <a:pt x="53" y="128"/>
                    <a:pt x="53" y="128"/>
                    <a:pt x="53" y="128"/>
                  </a:cubicBezTo>
                  <a:cubicBezTo>
                    <a:pt x="53" y="128"/>
                    <a:pt x="53" y="128"/>
                    <a:pt x="53" y="128"/>
                  </a:cubicBezTo>
                  <a:cubicBezTo>
                    <a:pt x="52" y="127"/>
                    <a:pt x="53" y="127"/>
                    <a:pt x="53" y="128"/>
                  </a:cubicBezTo>
                  <a:cubicBezTo>
                    <a:pt x="53" y="127"/>
                    <a:pt x="53" y="127"/>
                    <a:pt x="54" y="127"/>
                  </a:cubicBezTo>
                  <a:cubicBezTo>
                    <a:pt x="54" y="127"/>
                    <a:pt x="54" y="126"/>
                    <a:pt x="54" y="126"/>
                  </a:cubicBezTo>
                  <a:cubicBezTo>
                    <a:pt x="54" y="126"/>
                    <a:pt x="54" y="126"/>
                    <a:pt x="55" y="126"/>
                  </a:cubicBezTo>
                  <a:cubicBezTo>
                    <a:pt x="55" y="126"/>
                    <a:pt x="56" y="125"/>
                    <a:pt x="56" y="124"/>
                  </a:cubicBezTo>
                  <a:cubicBezTo>
                    <a:pt x="56" y="124"/>
                    <a:pt x="56" y="124"/>
                    <a:pt x="56" y="123"/>
                  </a:cubicBezTo>
                  <a:cubicBezTo>
                    <a:pt x="57" y="123"/>
                    <a:pt x="57" y="123"/>
                    <a:pt x="57" y="123"/>
                  </a:cubicBezTo>
                  <a:cubicBezTo>
                    <a:pt x="57" y="123"/>
                    <a:pt x="57" y="123"/>
                    <a:pt x="57" y="122"/>
                  </a:cubicBezTo>
                  <a:cubicBezTo>
                    <a:pt x="58" y="122"/>
                    <a:pt x="58" y="122"/>
                    <a:pt x="58" y="122"/>
                  </a:cubicBezTo>
                  <a:cubicBezTo>
                    <a:pt x="58" y="122"/>
                    <a:pt x="59" y="122"/>
                    <a:pt x="59" y="122"/>
                  </a:cubicBezTo>
                  <a:cubicBezTo>
                    <a:pt x="59" y="122"/>
                    <a:pt x="59" y="121"/>
                    <a:pt x="59" y="121"/>
                  </a:cubicBezTo>
                  <a:cubicBezTo>
                    <a:pt x="59" y="121"/>
                    <a:pt x="59" y="121"/>
                    <a:pt x="59" y="121"/>
                  </a:cubicBezTo>
                  <a:cubicBezTo>
                    <a:pt x="59" y="121"/>
                    <a:pt x="59" y="121"/>
                    <a:pt x="59" y="121"/>
                  </a:cubicBezTo>
                  <a:cubicBezTo>
                    <a:pt x="59" y="121"/>
                    <a:pt x="60" y="121"/>
                    <a:pt x="60" y="120"/>
                  </a:cubicBezTo>
                  <a:cubicBezTo>
                    <a:pt x="60" y="120"/>
                    <a:pt x="60" y="119"/>
                    <a:pt x="61" y="119"/>
                  </a:cubicBezTo>
                  <a:cubicBezTo>
                    <a:pt x="61" y="118"/>
                    <a:pt x="61" y="117"/>
                    <a:pt x="61" y="117"/>
                  </a:cubicBezTo>
                  <a:cubicBezTo>
                    <a:pt x="61" y="117"/>
                    <a:pt x="62" y="117"/>
                    <a:pt x="62" y="117"/>
                  </a:cubicBezTo>
                  <a:cubicBezTo>
                    <a:pt x="62" y="115"/>
                    <a:pt x="62" y="114"/>
                    <a:pt x="63" y="113"/>
                  </a:cubicBezTo>
                  <a:cubicBezTo>
                    <a:pt x="63" y="113"/>
                    <a:pt x="64" y="113"/>
                    <a:pt x="64" y="112"/>
                  </a:cubicBezTo>
                  <a:cubicBezTo>
                    <a:pt x="64" y="112"/>
                    <a:pt x="64" y="113"/>
                    <a:pt x="63" y="113"/>
                  </a:cubicBezTo>
                  <a:cubicBezTo>
                    <a:pt x="63" y="112"/>
                    <a:pt x="64" y="111"/>
                    <a:pt x="65" y="112"/>
                  </a:cubicBezTo>
                  <a:cubicBezTo>
                    <a:pt x="64" y="111"/>
                    <a:pt x="64" y="111"/>
                    <a:pt x="64" y="111"/>
                  </a:cubicBezTo>
                  <a:cubicBezTo>
                    <a:pt x="64" y="111"/>
                    <a:pt x="64" y="110"/>
                    <a:pt x="65" y="110"/>
                  </a:cubicBezTo>
                  <a:cubicBezTo>
                    <a:pt x="65" y="110"/>
                    <a:pt x="65" y="110"/>
                    <a:pt x="65" y="110"/>
                  </a:cubicBezTo>
                  <a:cubicBezTo>
                    <a:pt x="65" y="110"/>
                    <a:pt x="66" y="110"/>
                    <a:pt x="65" y="111"/>
                  </a:cubicBezTo>
                  <a:cubicBezTo>
                    <a:pt x="66" y="111"/>
                    <a:pt x="65" y="110"/>
                    <a:pt x="66" y="110"/>
                  </a:cubicBezTo>
                  <a:cubicBezTo>
                    <a:pt x="66" y="110"/>
                    <a:pt x="66" y="110"/>
                    <a:pt x="67" y="111"/>
                  </a:cubicBezTo>
                  <a:cubicBezTo>
                    <a:pt x="67" y="110"/>
                    <a:pt x="66" y="110"/>
                    <a:pt x="67" y="110"/>
                  </a:cubicBezTo>
                  <a:cubicBezTo>
                    <a:pt x="67" y="110"/>
                    <a:pt x="68" y="110"/>
                    <a:pt x="68" y="110"/>
                  </a:cubicBezTo>
                  <a:cubicBezTo>
                    <a:pt x="67" y="109"/>
                    <a:pt x="66" y="110"/>
                    <a:pt x="65" y="110"/>
                  </a:cubicBezTo>
                  <a:cubicBezTo>
                    <a:pt x="65" y="109"/>
                    <a:pt x="65" y="109"/>
                    <a:pt x="65" y="109"/>
                  </a:cubicBezTo>
                  <a:cubicBezTo>
                    <a:pt x="65" y="109"/>
                    <a:pt x="66" y="109"/>
                    <a:pt x="66" y="109"/>
                  </a:cubicBezTo>
                  <a:cubicBezTo>
                    <a:pt x="66" y="108"/>
                    <a:pt x="65" y="108"/>
                    <a:pt x="65" y="108"/>
                  </a:cubicBezTo>
                  <a:cubicBezTo>
                    <a:pt x="64" y="108"/>
                    <a:pt x="66" y="108"/>
                    <a:pt x="67" y="108"/>
                  </a:cubicBezTo>
                  <a:cubicBezTo>
                    <a:pt x="66" y="108"/>
                    <a:pt x="66" y="107"/>
                    <a:pt x="65" y="107"/>
                  </a:cubicBezTo>
                  <a:cubicBezTo>
                    <a:pt x="65" y="107"/>
                    <a:pt x="65" y="107"/>
                    <a:pt x="65" y="106"/>
                  </a:cubicBezTo>
                  <a:cubicBezTo>
                    <a:pt x="66" y="106"/>
                    <a:pt x="66" y="106"/>
                    <a:pt x="67" y="106"/>
                  </a:cubicBezTo>
                  <a:cubicBezTo>
                    <a:pt x="67" y="106"/>
                    <a:pt x="66" y="107"/>
                    <a:pt x="66" y="106"/>
                  </a:cubicBezTo>
                  <a:cubicBezTo>
                    <a:pt x="66" y="106"/>
                    <a:pt x="66" y="107"/>
                    <a:pt x="65" y="107"/>
                  </a:cubicBezTo>
                  <a:cubicBezTo>
                    <a:pt x="66" y="107"/>
                    <a:pt x="66" y="106"/>
                    <a:pt x="67" y="107"/>
                  </a:cubicBezTo>
                  <a:cubicBezTo>
                    <a:pt x="67" y="107"/>
                    <a:pt x="67" y="107"/>
                    <a:pt x="66" y="107"/>
                  </a:cubicBezTo>
                  <a:cubicBezTo>
                    <a:pt x="67" y="108"/>
                    <a:pt x="67" y="107"/>
                    <a:pt x="68" y="107"/>
                  </a:cubicBezTo>
                  <a:cubicBezTo>
                    <a:pt x="68" y="107"/>
                    <a:pt x="67" y="106"/>
                    <a:pt x="68" y="106"/>
                  </a:cubicBezTo>
                  <a:cubicBezTo>
                    <a:pt x="69" y="107"/>
                    <a:pt x="70" y="108"/>
                    <a:pt x="70" y="108"/>
                  </a:cubicBezTo>
                  <a:cubicBezTo>
                    <a:pt x="71" y="108"/>
                    <a:pt x="70" y="109"/>
                    <a:pt x="70" y="109"/>
                  </a:cubicBezTo>
                  <a:cubicBezTo>
                    <a:pt x="70" y="109"/>
                    <a:pt x="70" y="109"/>
                    <a:pt x="69" y="109"/>
                  </a:cubicBezTo>
                  <a:cubicBezTo>
                    <a:pt x="69" y="109"/>
                    <a:pt x="71" y="110"/>
                    <a:pt x="70" y="110"/>
                  </a:cubicBezTo>
                  <a:cubicBezTo>
                    <a:pt x="70" y="111"/>
                    <a:pt x="70" y="110"/>
                    <a:pt x="70" y="110"/>
                  </a:cubicBezTo>
                  <a:cubicBezTo>
                    <a:pt x="69" y="110"/>
                    <a:pt x="70" y="111"/>
                    <a:pt x="70" y="111"/>
                  </a:cubicBezTo>
                  <a:cubicBezTo>
                    <a:pt x="70" y="111"/>
                    <a:pt x="69" y="111"/>
                    <a:pt x="69" y="112"/>
                  </a:cubicBezTo>
                  <a:cubicBezTo>
                    <a:pt x="69" y="112"/>
                    <a:pt x="70" y="112"/>
                    <a:pt x="70" y="112"/>
                  </a:cubicBezTo>
                  <a:cubicBezTo>
                    <a:pt x="70" y="112"/>
                    <a:pt x="70" y="113"/>
                    <a:pt x="69" y="112"/>
                  </a:cubicBezTo>
                  <a:cubicBezTo>
                    <a:pt x="69" y="113"/>
                    <a:pt x="70" y="112"/>
                    <a:pt x="70" y="112"/>
                  </a:cubicBezTo>
                  <a:cubicBezTo>
                    <a:pt x="70" y="113"/>
                    <a:pt x="70" y="113"/>
                    <a:pt x="70" y="114"/>
                  </a:cubicBezTo>
                  <a:cubicBezTo>
                    <a:pt x="71" y="114"/>
                    <a:pt x="70" y="113"/>
                    <a:pt x="70" y="113"/>
                  </a:cubicBezTo>
                  <a:cubicBezTo>
                    <a:pt x="71" y="113"/>
                    <a:pt x="71" y="113"/>
                    <a:pt x="72" y="113"/>
                  </a:cubicBezTo>
                  <a:cubicBezTo>
                    <a:pt x="72" y="113"/>
                    <a:pt x="71" y="112"/>
                    <a:pt x="72" y="112"/>
                  </a:cubicBezTo>
                  <a:cubicBezTo>
                    <a:pt x="72" y="112"/>
                    <a:pt x="72" y="112"/>
                    <a:pt x="72" y="111"/>
                  </a:cubicBezTo>
                  <a:cubicBezTo>
                    <a:pt x="72" y="111"/>
                    <a:pt x="72" y="111"/>
                    <a:pt x="72" y="111"/>
                  </a:cubicBezTo>
                  <a:cubicBezTo>
                    <a:pt x="72" y="111"/>
                    <a:pt x="73" y="110"/>
                    <a:pt x="73" y="110"/>
                  </a:cubicBezTo>
                  <a:cubicBezTo>
                    <a:pt x="73" y="109"/>
                    <a:pt x="73" y="110"/>
                    <a:pt x="72" y="110"/>
                  </a:cubicBezTo>
                  <a:cubicBezTo>
                    <a:pt x="72" y="109"/>
                    <a:pt x="73" y="108"/>
                    <a:pt x="72" y="108"/>
                  </a:cubicBezTo>
                  <a:cubicBezTo>
                    <a:pt x="73" y="108"/>
                    <a:pt x="73" y="108"/>
                    <a:pt x="73" y="107"/>
                  </a:cubicBezTo>
                  <a:cubicBezTo>
                    <a:pt x="74" y="108"/>
                    <a:pt x="72" y="108"/>
                    <a:pt x="73" y="108"/>
                  </a:cubicBezTo>
                  <a:cubicBezTo>
                    <a:pt x="74" y="108"/>
                    <a:pt x="75" y="108"/>
                    <a:pt x="76" y="107"/>
                  </a:cubicBezTo>
                  <a:cubicBezTo>
                    <a:pt x="75" y="107"/>
                    <a:pt x="75" y="107"/>
                    <a:pt x="74" y="108"/>
                  </a:cubicBezTo>
                  <a:cubicBezTo>
                    <a:pt x="74" y="107"/>
                    <a:pt x="75" y="107"/>
                    <a:pt x="73" y="106"/>
                  </a:cubicBezTo>
                  <a:cubicBezTo>
                    <a:pt x="73" y="106"/>
                    <a:pt x="74" y="106"/>
                    <a:pt x="74" y="106"/>
                  </a:cubicBezTo>
                  <a:cubicBezTo>
                    <a:pt x="73" y="106"/>
                    <a:pt x="74" y="105"/>
                    <a:pt x="74" y="105"/>
                  </a:cubicBezTo>
                  <a:cubicBezTo>
                    <a:pt x="74" y="105"/>
                    <a:pt x="74" y="105"/>
                    <a:pt x="74" y="105"/>
                  </a:cubicBezTo>
                  <a:cubicBezTo>
                    <a:pt x="75" y="105"/>
                    <a:pt x="75" y="105"/>
                    <a:pt x="75" y="105"/>
                  </a:cubicBezTo>
                  <a:cubicBezTo>
                    <a:pt x="76" y="104"/>
                    <a:pt x="75" y="104"/>
                    <a:pt x="74" y="104"/>
                  </a:cubicBezTo>
                  <a:cubicBezTo>
                    <a:pt x="74" y="104"/>
                    <a:pt x="74" y="103"/>
                    <a:pt x="75" y="103"/>
                  </a:cubicBezTo>
                  <a:cubicBezTo>
                    <a:pt x="76" y="103"/>
                    <a:pt x="74" y="103"/>
                    <a:pt x="75" y="104"/>
                  </a:cubicBezTo>
                  <a:cubicBezTo>
                    <a:pt x="76" y="104"/>
                    <a:pt x="75" y="103"/>
                    <a:pt x="75" y="103"/>
                  </a:cubicBezTo>
                  <a:cubicBezTo>
                    <a:pt x="75" y="102"/>
                    <a:pt x="75" y="103"/>
                    <a:pt x="74" y="103"/>
                  </a:cubicBezTo>
                  <a:cubicBezTo>
                    <a:pt x="75" y="102"/>
                    <a:pt x="75" y="102"/>
                    <a:pt x="75" y="101"/>
                  </a:cubicBezTo>
                  <a:cubicBezTo>
                    <a:pt x="75" y="101"/>
                    <a:pt x="74" y="102"/>
                    <a:pt x="75" y="102"/>
                  </a:cubicBezTo>
                  <a:cubicBezTo>
                    <a:pt x="76" y="102"/>
                    <a:pt x="75" y="101"/>
                    <a:pt x="75" y="101"/>
                  </a:cubicBezTo>
                  <a:cubicBezTo>
                    <a:pt x="74" y="101"/>
                    <a:pt x="75" y="100"/>
                    <a:pt x="75" y="99"/>
                  </a:cubicBezTo>
                  <a:cubicBezTo>
                    <a:pt x="76" y="99"/>
                    <a:pt x="75" y="100"/>
                    <a:pt x="75" y="100"/>
                  </a:cubicBezTo>
                  <a:cubicBezTo>
                    <a:pt x="76" y="100"/>
                    <a:pt x="76" y="99"/>
                    <a:pt x="76" y="99"/>
                  </a:cubicBezTo>
                  <a:cubicBezTo>
                    <a:pt x="76" y="99"/>
                    <a:pt x="77" y="98"/>
                    <a:pt x="76" y="97"/>
                  </a:cubicBezTo>
                  <a:cubicBezTo>
                    <a:pt x="76" y="97"/>
                    <a:pt x="76" y="98"/>
                    <a:pt x="76" y="99"/>
                  </a:cubicBezTo>
                  <a:cubicBezTo>
                    <a:pt x="75" y="99"/>
                    <a:pt x="76" y="98"/>
                    <a:pt x="76" y="98"/>
                  </a:cubicBezTo>
                  <a:cubicBezTo>
                    <a:pt x="76" y="97"/>
                    <a:pt x="76" y="97"/>
                    <a:pt x="75" y="97"/>
                  </a:cubicBezTo>
                  <a:cubicBezTo>
                    <a:pt x="76" y="96"/>
                    <a:pt x="76" y="95"/>
                    <a:pt x="76" y="94"/>
                  </a:cubicBezTo>
                  <a:cubicBezTo>
                    <a:pt x="76" y="94"/>
                    <a:pt x="76" y="94"/>
                    <a:pt x="76" y="94"/>
                  </a:cubicBezTo>
                  <a:cubicBezTo>
                    <a:pt x="76" y="94"/>
                    <a:pt x="76" y="94"/>
                    <a:pt x="77" y="94"/>
                  </a:cubicBezTo>
                  <a:cubicBezTo>
                    <a:pt x="76" y="93"/>
                    <a:pt x="77" y="92"/>
                    <a:pt x="77" y="91"/>
                  </a:cubicBezTo>
                  <a:cubicBezTo>
                    <a:pt x="77" y="91"/>
                    <a:pt x="77" y="91"/>
                    <a:pt x="78" y="91"/>
                  </a:cubicBezTo>
                  <a:cubicBezTo>
                    <a:pt x="78" y="91"/>
                    <a:pt x="78" y="91"/>
                    <a:pt x="78" y="91"/>
                  </a:cubicBezTo>
                  <a:cubicBezTo>
                    <a:pt x="78" y="91"/>
                    <a:pt x="77" y="91"/>
                    <a:pt x="77" y="91"/>
                  </a:cubicBezTo>
                  <a:cubicBezTo>
                    <a:pt x="77" y="91"/>
                    <a:pt x="77" y="90"/>
                    <a:pt x="77" y="89"/>
                  </a:cubicBezTo>
                  <a:cubicBezTo>
                    <a:pt x="76" y="89"/>
                    <a:pt x="76" y="89"/>
                    <a:pt x="76" y="90"/>
                  </a:cubicBezTo>
                  <a:cubicBezTo>
                    <a:pt x="76" y="89"/>
                    <a:pt x="76" y="89"/>
                    <a:pt x="76" y="88"/>
                  </a:cubicBezTo>
                  <a:cubicBezTo>
                    <a:pt x="76" y="89"/>
                    <a:pt x="77" y="88"/>
                    <a:pt x="77" y="88"/>
                  </a:cubicBezTo>
                  <a:cubicBezTo>
                    <a:pt x="78" y="88"/>
                    <a:pt x="77" y="88"/>
                    <a:pt x="77" y="89"/>
                  </a:cubicBezTo>
                  <a:cubicBezTo>
                    <a:pt x="78" y="89"/>
                    <a:pt x="78" y="88"/>
                    <a:pt x="78" y="88"/>
                  </a:cubicBezTo>
                  <a:cubicBezTo>
                    <a:pt x="78" y="87"/>
                    <a:pt x="77" y="88"/>
                    <a:pt x="76" y="88"/>
                  </a:cubicBezTo>
                  <a:cubicBezTo>
                    <a:pt x="77" y="87"/>
                    <a:pt x="77" y="87"/>
                    <a:pt x="77" y="86"/>
                  </a:cubicBezTo>
                  <a:cubicBezTo>
                    <a:pt x="78" y="86"/>
                    <a:pt x="78" y="86"/>
                    <a:pt x="78" y="86"/>
                  </a:cubicBezTo>
                  <a:cubicBezTo>
                    <a:pt x="78" y="86"/>
                    <a:pt x="77" y="85"/>
                    <a:pt x="77" y="85"/>
                  </a:cubicBezTo>
                  <a:cubicBezTo>
                    <a:pt x="77" y="85"/>
                    <a:pt x="77" y="84"/>
                    <a:pt x="78" y="84"/>
                  </a:cubicBezTo>
                  <a:cubicBezTo>
                    <a:pt x="78" y="84"/>
                    <a:pt x="79" y="84"/>
                    <a:pt x="79" y="84"/>
                  </a:cubicBezTo>
                  <a:cubicBezTo>
                    <a:pt x="78" y="83"/>
                    <a:pt x="78" y="84"/>
                    <a:pt x="77" y="84"/>
                  </a:cubicBezTo>
                  <a:cubicBezTo>
                    <a:pt x="77" y="84"/>
                    <a:pt x="78" y="84"/>
                    <a:pt x="77" y="83"/>
                  </a:cubicBezTo>
                  <a:cubicBezTo>
                    <a:pt x="77" y="83"/>
                    <a:pt x="77" y="83"/>
                    <a:pt x="77" y="83"/>
                  </a:cubicBezTo>
                  <a:cubicBezTo>
                    <a:pt x="76" y="83"/>
                    <a:pt x="77" y="83"/>
                    <a:pt x="77" y="82"/>
                  </a:cubicBezTo>
                  <a:cubicBezTo>
                    <a:pt x="77" y="82"/>
                    <a:pt x="77" y="82"/>
                    <a:pt x="77" y="81"/>
                  </a:cubicBezTo>
                  <a:cubicBezTo>
                    <a:pt x="76" y="81"/>
                    <a:pt x="77" y="81"/>
                    <a:pt x="76" y="80"/>
                  </a:cubicBezTo>
                  <a:cubicBezTo>
                    <a:pt x="77" y="80"/>
                    <a:pt x="77" y="80"/>
                    <a:pt x="77" y="80"/>
                  </a:cubicBezTo>
                  <a:cubicBezTo>
                    <a:pt x="77" y="80"/>
                    <a:pt x="76" y="80"/>
                    <a:pt x="77" y="80"/>
                  </a:cubicBezTo>
                  <a:cubicBezTo>
                    <a:pt x="77" y="79"/>
                    <a:pt x="77" y="80"/>
                    <a:pt x="78" y="80"/>
                  </a:cubicBezTo>
                  <a:cubicBezTo>
                    <a:pt x="78" y="79"/>
                    <a:pt x="77" y="80"/>
                    <a:pt x="77" y="79"/>
                  </a:cubicBezTo>
                  <a:cubicBezTo>
                    <a:pt x="76" y="79"/>
                    <a:pt x="77" y="80"/>
                    <a:pt x="76" y="80"/>
                  </a:cubicBezTo>
                  <a:cubicBezTo>
                    <a:pt x="76" y="80"/>
                    <a:pt x="75" y="79"/>
                    <a:pt x="76" y="79"/>
                  </a:cubicBezTo>
                  <a:cubicBezTo>
                    <a:pt x="76" y="79"/>
                    <a:pt x="76" y="79"/>
                    <a:pt x="76" y="79"/>
                  </a:cubicBezTo>
                  <a:cubicBezTo>
                    <a:pt x="77" y="79"/>
                    <a:pt x="77" y="79"/>
                    <a:pt x="77" y="78"/>
                  </a:cubicBezTo>
                  <a:cubicBezTo>
                    <a:pt x="77" y="77"/>
                    <a:pt x="77" y="78"/>
                    <a:pt x="76" y="78"/>
                  </a:cubicBezTo>
                  <a:cubicBezTo>
                    <a:pt x="76" y="78"/>
                    <a:pt x="76" y="77"/>
                    <a:pt x="76" y="77"/>
                  </a:cubicBezTo>
                  <a:cubicBezTo>
                    <a:pt x="77" y="77"/>
                    <a:pt x="77" y="77"/>
                    <a:pt x="77" y="77"/>
                  </a:cubicBezTo>
                  <a:cubicBezTo>
                    <a:pt x="77" y="76"/>
                    <a:pt x="77" y="76"/>
                    <a:pt x="77" y="76"/>
                  </a:cubicBezTo>
                  <a:cubicBezTo>
                    <a:pt x="77" y="75"/>
                    <a:pt x="78" y="75"/>
                    <a:pt x="77" y="75"/>
                  </a:cubicBezTo>
                  <a:cubicBezTo>
                    <a:pt x="77" y="76"/>
                    <a:pt x="76" y="76"/>
                    <a:pt x="76" y="76"/>
                  </a:cubicBezTo>
                  <a:cubicBezTo>
                    <a:pt x="75" y="76"/>
                    <a:pt x="76" y="77"/>
                    <a:pt x="76" y="77"/>
                  </a:cubicBezTo>
                  <a:cubicBezTo>
                    <a:pt x="75" y="77"/>
                    <a:pt x="75" y="77"/>
                    <a:pt x="75" y="76"/>
                  </a:cubicBezTo>
                  <a:cubicBezTo>
                    <a:pt x="75" y="76"/>
                    <a:pt x="75" y="75"/>
                    <a:pt x="75" y="75"/>
                  </a:cubicBezTo>
                  <a:cubicBezTo>
                    <a:pt x="76" y="75"/>
                    <a:pt x="76" y="75"/>
                    <a:pt x="76" y="75"/>
                  </a:cubicBezTo>
                  <a:cubicBezTo>
                    <a:pt x="76" y="74"/>
                    <a:pt x="75" y="74"/>
                    <a:pt x="75" y="74"/>
                  </a:cubicBezTo>
                  <a:cubicBezTo>
                    <a:pt x="75" y="74"/>
                    <a:pt x="75" y="74"/>
                    <a:pt x="75" y="74"/>
                  </a:cubicBezTo>
                  <a:cubicBezTo>
                    <a:pt x="75" y="74"/>
                    <a:pt x="75" y="74"/>
                    <a:pt x="75" y="74"/>
                  </a:cubicBezTo>
                  <a:cubicBezTo>
                    <a:pt x="75" y="73"/>
                    <a:pt x="76" y="73"/>
                    <a:pt x="75" y="72"/>
                  </a:cubicBezTo>
                  <a:cubicBezTo>
                    <a:pt x="75" y="72"/>
                    <a:pt x="75" y="72"/>
                    <a:pt x="76" y="72"/>
                  </a:cubicBezTo>
                  <a:cubicBezTo>
                    <a:pt x="76" y="71"/>
                    <a:pt x="75" y="70"/>
                    <a:pt x="75" y="69"/>
                  </a:cubicBezTo>
                  <a:cubicBezTo>
                    <a:pt x="74" y="70"/>
                    <a:pt x="74" y="69"/>
                    <a:pt x="74" y="68"/>
                  </a:cubicBezTo>
                  <a:cubicBezTo>
                    <a:pt x="73" y="69"/>
                    <a:pt x="74" y="69"/>
                    <a:pt x="74" y="70"/>
                  </a:cubicBezTo>
                  <a:cubicBezTo>
                    <a:pt x="73" y="70"/>
                    <a:pt x="73" y="69"/>
                    <a:pt x="73" y="68"/>
                  </a:cubicBezTo>
                  <a:cubicBezTo>
                    <a:pt x="73" y="68"/>
                    <a:pt x="74" y="68"/>
                    <a:pt x="74" y="68"/>
                  </a:cubicBezTo>
                  <a:cubicBezTo>
                    <a:pt x="74" y="68"/>
                    <a:pt x="74" y="68"/>
                    <a:pt x="75" y="68"/>
                  </a:cubicBezTo>
                  <a:cubicBezTo>
                    <a:pt x="75" y="67"/>
                    <a:pt x="74" y="68"/>
                    <a:pt x="74" y="68"/>
                  </a:cubicBezTo>
                  <a:cubicBezTo>
                    <a:pt x="73" y="67"/>
                    <a:pt x="75" y="67"/>
                    <a:pt x="74" y="67"/>
                  </a:cubicBezTo>
                  <a:cubicBezTo>
                    <a:pt x="74" y="66"/>
                    <a:pt x="73" y="67"/>
                    <a:pt x="73" y="67"/>
                  </a:cubicBezTo>
                  <a:cubicBezTo>
                    <a:pt x="74" y="66"/>
                    <a:pt x="72" y="66"/>
                    <a:pt x="73" y="66"/>
                  </a:cubicBezTo>
                  <a:cubicBezTo>
                    <a:pt x="73" y="65"/>
                    <a:pt x="72" y="65"/>
                    <a:pt x="72" y="64"/>
                  </a:cubicBezTo>
                  <a:cubicBezTo>
                    <a:pt x="71" y="64"/>
                    <a:pt x="72" y="65"/>
                    <a:pt x="72" y="65"/>
                  </a:cubicBezTo>
                  <a:cubicBezTo>
                    <a:pt x="71" y="66"/>
                    <a:pt x="72" y="65"/>
                    <a:pt x="71" y="64"/>
                  </a:cubicBezTo>
                  <a:cubicBezTo>
                    <a:pt x="71" y="64"/>
                    <a:pt x="71" y="64"/>
                    <a:pt x="71" y="64"/>
                  </a:cubicBezTo>
                  <a:cubicBezTo>
                    <a:pt x="71" y="63"/>
                    <a:pt x="71" y="64"/>
                    <a:pt x="71" y="64"/>
                  </a:cubicBezTo>
                  <a:cubicBezTo>
                    <a:pt x="72" y="64"/>
                    <a:pt x="72" y="64"/>
                    <a:pt x="72" y="63"/>
                  </a:cubicBezTo>
                  <a:cubicBezTo>
                    <a:pt x="72" y="63"/>
                    <a:pt x="73" y="63"/>
                    <a:pt x="73" y="63"/>
                  </a:cubicBezTo>
                  <a:cubicBezTo>
                    <a:pt x="73" y="62"/>
                    <a:pt x="72" y="63"/>
                    <a:pt x="71" y="63"/>
                  </a:cubicBezTo>
                  <a:cubicBezTo>
                    <a:pt x="71" y="63"/>
                    <a:pt x="71" y="64"/>
                    <a:pt x="70" y="63"/>
                  </a:cubicBezTo>
                  <a:cubicBezTo>
                    <a:pt x="70" y="63"/>
                    <a:pt x="70" y="63"/>
                    <a:pt x="71" y="63"/>
                  </a:cubicBezTo>
                  <a:cubicBezTo>
                    <a:pt x="70" y="63"/>
                    <a:pt x="70" y="62"/>
                    <a:pt x="70" y="62"/>
                  </a:cubicBezTo>
                  <a:cubicBezTo>
                    <a:pt x="71" y="61"/>
                    <a:pt x="70" y="62"/>
                    <a:pt x="71" y="62"/>
                  </a:cubicBezTo>
                  <a:cubicBezTo>
                    <a:pt x="72" y="61"/>
                    <a:pt x="71" y="61"/>
                    <a:pt x="71" y="61"/>
                  </a:cubicBezTo>
                  <a:cubicBezTo>
                    <a:pt x="71" y="61"/>
                    <a:pt x="70" y="61"/>
                    <a:pt x="70" y="61"/>
                  </a:cubicBezTo>
                  <a:cubicBezTo>
                    <a:pt x="70" y="62"/>
                    <a:pt x="70" y="61"/>
                    <a:pt x="69" y="61"/>
                  </a:cubicBezTo>
                  <a:cubicBezTo>
                    <a:pt x="69" y="61"/>
                    <a:pt x="68" y="61"/>
                    <a:pt x="69" y="60"/>
                  </a:cubicBezTo>
                  <a:cubicBezTo>
                    <a:pt x="68" y="60"/>
                    <a:pt x="68" y="59"/>
                    <a:pt x="67" y="58"/>
                  </a:cubicBezTo>
                  <a:cubicBezTo>
                    <a:pt x="67" y="58"/>
                    <a:pt x="67" y="58"/>
                    <a:pt x="67" y="57"/>
                  </a:cubicBezTo>
                  <a:cubicBezTo>
                    <a:pt x="67" y="57"/>
                    <a:pt x="66" y="57"/>
                    <a:pt x="66" y="57"/>
                  </a:cubicBezTo>
                  <a:cubicBezTo>
                    <a:pt x="65" y="55"/>
                    <a:pt x="64" y="55"/>
                    <a:pt x="64" y="53"/>
                  </a:cubicBezTo>
                  <a:cubicBezTo>
                    <a:pt x="64" y="53"/>
                    <a:pt x="63" y="54"/>
                    <a:pt x="63" y="53"/>
                  </a:cubicBezTo>
                  <a:cubicBezTo>
                    <a:pt x="63" y="53"/>
                    <a:pt x="64" y="53"/>
                    <a:pt x="63" y="53"/>
                  </a:cubicBezTo>
                  <a:cubicBezTo>
                    <a:pt x="64" y="52"/>
                    <a:pt x="64" y="52"/>
                    <a:pt x="64" y="52"/>
                  </a:cubicBezTo>
                  <a:cubicBezTo>
                    <a:pt x="64" y="53"/>
                    <a:pt x="64" y="54"/>
                    <a:pt x="65" y="54"/>
                  </a:cubicBezTo>
                  <a:cubicBezTo>
                    <a:pt x="65" y="53"/>
                    <a:pt x="64" y="53"/>
                    <a:pt x="65" y="53"/>
                  </a:cubicBezTo>
                  <a:cubicBezTo>
                    <a:pt x="65" y="52"/>
                    <a:pt x="65" y="52"/>
                    <a:pt x="65" y="52"/>
                  </a:cubicBezTo>
                  <a:cubicBezTo>
                    <a:pt x="65" y="52"/>
                    <a:pt x="65" y="52"/>
                    <a:pt x="65" y="51"/>
                  </a:cubicBezTo>
                  <a:cubicBezTo>
                    <a:pt x="64" y="52"/>
                    <a:pt x="65" y="52"/>
                    <a:pt x="64" y="52"/>
                  </a:cubicBezTo>
                  <a:cubicBezTo>
                    <a:pt x="64" y="52"/>
                    <a:pt x="63" y="52"/>
                    <a:pt x="63" y="52"/>
                  </a:cubicBezTo>
                  <a:cubicBezTo>
                    <a:pt x="63" y="53"/>
                    <a:pt x="62" y="52"/>
                    <a:pt x="63" y="51"/>
                  </a:cubicBezTo>
                  <a:cubicBezTo>
                    <a:pt x="61" y="51"/>
                    <a:pt x="61" y="50"/>
                    <a:pt x="61" y="49"/>
                  </a:cubicBezTo>
                  <a:cubicBezTo>
                    <a:pt x="60" y="48"/>
                    <a:pt x="58" y="47"/>
                    <a:pt x="58" y="47"/>
                  </a:cubicBezTo>
                  <a:cubicBezTo>
                    <a:pt x="57" y="47"/>
                    <a:pt x="58" y="46"/>
                    <a:pt x="58" y="46"/>
                  </a:cubicBezTo>
                  <a:cubicBezTo>
                    <a:pt x="57" y="46"/>
                    <a:pt x="57" y="45"/>
                    <a:pt x="57" y="45"/>
                  </a:cubicBezTo>
                  <a:cubicBezTo>
                    <a:pt x="57" y="45"/>
                    <a:pt x="57" y="46"/>
                    <a:pt x="57" y="45"/>
                  </a:cubicBezTo>
                  <a:cubicBezTo>
                    <a:pt x="57" y="45"/>
                    <a:pt x="57" y="45"/>
                    <a:pt x="57" y="45"/>
                  </a:cubicBezTo>
                  <a:cubicBezTo>
                    <a:pt x="58" y="45"/>
                    <a:pt x="58" y="45"/>
                    <a:pt x="58" y="45"/>
                  </a:cubicBezTo>
                  <a:cubicBezTo>
                    <a:pt x="58" y="45"/>
                    <a:pt x="58" y="46"/>
                    <a:pt x="59" y="45"/>
                  </a:cubicBezTo>
                  <a:cubicBezTo>
                    <a:pt x="59" y="45"/>
                    <a:pt x="58" y="45"/>
                    <a:pt x="58" y="45"/>
                  </a:cubicBezTo>
                  <a:cubicBezTo>
                    <a:pt x="58" y="45"/>
                    <a:pt x="59" y="44"/>
                    <a:pt x="59" y="44"/>
                  </a:cubicBezTo>
                  <a:cubicBezTo>
                    <a:pt x="58" y="44"/>
                    <a:pt x="59" y="44"/>
                    <a:pt x="58" y="45"/>
                  </a:cubicBezTo>
                  <a:cubicBezTo>
                    <a:pt x="58" y="44"/>
                    <a:pt x="58" y="43"/>
                    <a:pt x="57" y="43"/>
                  </a:cubicBezTo>
                  <a:cubicBezTo>
                    <a:pt x="57" y="43"/>
                    <a:pt x="58" y="44"/>
                    <a:pt x="58" y="44"/>
                  </a:cubicBezTo>
                  <a:cubicBezTo>
                    <a:pt x="57" y="45"/>
                    <a:pt x="57" y="45"/>
                    <a:pt x="56" y="45"/>
                  </a:cubicBezTo>
                  <a:cubicBezTo>
                    <a:pt x="55" y="45"/>
                    <a:pt x="55" y="44"/>
                    <a:pt x="54" y="42"/>
                  </a:cubicBezTo>
                  <a:cubicBezTo>
                    <a:pt x="54" y="43"/>
                    <a:pt x="53" y="42"/>
                    <a:pt x="52" y="41"/>
                  </a:cubicBezTo>
                  <a:cubicBezTo>
                    <a:pt x="52" y="42"/>
                    <a:pt x="52" y="43"/>
                    <a:pt x="52" y="43"/>
                  </a:cubicBezTo>
                  <a:cubicBezTo>
                    <a:pt x="52" y="44"/>
                    <a:pt x="52" y="43"/>
                    <a:pt x="52" y="43"/>
                  </a:cubicBezTo>
                  <a:cubicBezTo>
                    <a:pt x="51" y="44"/>
                    <a:pt x="52" y="44"/>
                    <a:pt x="52" y="44"/>
                  </a:cubicBezTo>
                  <a:cubicBezTo>
                    <a:pt x="52" y="44"/>
                    <a:pt x="52" y="44"/>
                    <a:pt x="53" y="45"/>
                  </a:cubicBezTo>
                  <a:cubicBezTo>
                    <a:pt x="53" y="45"/>
                    <a:pt x="53" y="44"/>
                    <a:pt x="53" y="44"/>
                  </a:cubicBezTo>
                  <a:cubicBezTo>
                    <a:pt x="53" y="44"/>
                    <a:pt x="53" y="45"/>
                    <a:pt x="53" y="45"/>
                  </a:cubicBezTo>
                  <a:cubicBezTo>
                    <a:pt x="54" y="45"/>
                    <a:pt x="53" y="45"/>
                    <a:pt x="54" y="45"/>
                  </a:cubicBezTo>
                  <a:cubicBezTo>
                    <a:pt x="54" y="46"/>
                    <a:pt x="55" y="45"/>
                    <a:pt x="55" y="47"/>
                  </a:cubicBezTo>
                  <a:cubicBezTo>
                    <a:pt x="55" y="47"/>
                    <a:pt x="55" y="48"/>
                    <a:pt x="55" y="48"/>
                  </a:cubicBezTo>
                  <a:cubicBezTo>
                    <a:pt x="55" y="48"/>
                    <a:pt x="56" y="47"/>
                    <a:pt x="56" y="48"/>
                  </a:cubicBezTo>
                  <a:cubicBezTo>
                    <a:pt x="56" y="47"/>
                    <a:pt x="56" y="47"/>
                    <a:pt x="56" y="47"/>
                  </a:cubicBezTo>
                  <a:cubicBezTo>
                    <a:pt x="55" y="47"/>
                    <a:pt x="56" y="47"/>
                    <a:pt x="56" y="47"/>
                  </a:cubicBezTo>
                  <a:cubicBezTo>
                    <a:pt x="56" y="48"/>
                    <a:pt x="56" y="48"/>
                    <a:pt x="56" y="48"/>
                  </a:cubicBezTo>
                  <a:cubicBezTo>
                    <a:pt x="57" y="48"/>
                    <a:pt x="56" y="48"/>
                    <a:pt x="56" y="48"/>
                  </a:cubicBezTo>
                  <a:cubicBezTo>
                    <a:pt x="57" y="47"/>
                    <a:pt x="56" y="48"/>
                    <a:pt x="57" y="48"/>
                  </a:cubicBezTo>
                  <a:cubicBezTo>
                    <a:pt x="57" y="48"/>
                    <a:pt x="58" y="48"/>
                    <a:pt x="58" y="49"/>
                  </a:cubicBezTo>
                  <a:cubicBezTo>
                    <a:pt x="58" y="50"/>
                    <a:pt x="57" y="49"/>
                    <a:pt x="57" y="49"/>
                  </a:cubicBezTo>
                  <a:cubicBezTo>
                    <a:pt x="57" y="50"/>
                    <a:pt x="58" y="50"/>
                    <a:pt x="58" y="50"/>
                  </a:cubicBezTo>
                  <a:cubicBezTo>
                    <a:pt x="59" y="51"/>
                    <a:pt x="58" y="51"/>
                    <a:pt x="59" y="52"/>
                  </a:cubicBezTo>
                  <a:cubicBezTo>
                    <a:pt x="60" y="51"/>
                    <a:pt x="59" y="51"/>
                    <a:pt x="59" y="51"/>
                  </a:cubicBezTo>
                  <a:cubicBezTo>
                    <a:pt x="60" y="51"/>
                    <a:pt x="60" y="53"/>
                    <a:pt x="61" y="53"/>
                  </a:cubicBezTo>
                  <a:cubicBezTo>
                    <a:pt x="61" y="53"/>
                    <a:pt x="61" y="53"/>
                    <a:pt x="61" y="53"/>
                  </a:cubicBezTo>
                  <a:cubicBezTo>
                    <a:pt x="62" y="53"/>
                    <a:pt x="61" y="54"/>
                    <a:pt x="61" y="54"/>
                  </a:cubicBezTo>
                  <a:cubicBezTo>
                    <a:pt x="61" y="54"/>
                    <a:pt x="62" y="54"/>
                    <a:pt x="62" y="54"/>
                  </a:cubicBezTo>
                  <a:cubicBezTo>
                    <a:pt x="62" y="54"/>
                    <a:pt x="62" y="55"/>
                    <a:pt x="62" y="55"/>
                  </a:cubicBezTo>
                  <a:cubicBezTo>
                    <a:pt x="62" y="55"/>
                    <a:pt x="62" y="55"/>
                    <a:pt x="63" y="55"/>
                  </a:cubicBezTo>
                  <a:cubicBezTo>
                    <a:pt x="63" y="56"/>
                    <a:pt x="64" y="57"/>
                    <a:pt x="64" y="58"/>
                  </a:cubicBezTo>
                  <a:cubicBezTo>
                    <a:pt x="64" y="58"/>
                    <a:pt x="64" y="58"/>
                    <a:pt x="64" y="58"/>
                  </a:cubicBezTo>
                  <a:cubicBezTo>
                    <a:pt x="65" y="58"/>
                    <a:pt x="65" y="58"/>
                    <a:pt x="65" y="58"/>
                  </a:cubicBezTo>
                  <a:cubicBezTo>
                    <a:pt x="65" y="59"/>
                    <a:pt x="65" y="59"/>
                    <a:pt x="65" y="60"/>
                  </a:cubicBezTo>
                  <a:cubicBezTo>
                    <a:pt x="65" y="60"/>
                    <a:pt x="66" y="60"/>
                    <a:pt x="66" y="60"/>
                  </a:cubicBezTo>
                  <a:cubicBezTo>
                    <a:pt x="66" y="60"/>
                    <a:pt x="66" y="61"/>
                    <a:pt x="67" y="62"/>
                  </a:cubicBezTo>
                  <a:cubicBezTo>
                    <a:pt x="67" y="62"/>
                    <a:pt x="67" y="63"/>
                    <a:pt x="67" y="64"/>
                  </a:cubicBezTo>
                  <a:cubicBezTo>
                    <a:pt x="66" y="65"/>
                    <a:pt x="65" y="65"/>
                    <a:pt x="65" y="65"/>
                  </a:cubicBezTo>
                  <a:cubicBezTo>
                    <a:pt x="65" y="66"/>
                    <a:pt x="65" y="67"/>
                    <a:pt x="66" y="68"/>
                  </a:cubicBezTo>
                  <a:cubicBezTo>
                    <a:pt x="66" y="68"/>
                    <a:pt x="66" y="68"/>
                    <a:pt x="66" y="68"/>
                  </a:cubicBezTo>
                  <a:cubicBezTo>
                    <a:pt x="67" y="68"/>
                    <a:pt x="67" y="68"/>
                    <a:pt x="66" y="69"/>
                  </a:cubicBezTo>
                  <a:cubicBezTo>
                    <a:pt x="67" y="69"/>
                    <a:pt x="67" y="68"/>
                    <a:pt x="67" y="68"/>
                  </a:cubicBezTo>
                  <a:cubicBezTo>
                    <a:pt x="67" y="67"/>
                    <a:pt x="66" y="68"/>
                    <a:pt x="66" y="67"/>
                  </a:cubicBezTo>
                  <a:cubicBezTo>
                    <a:pt x="67" y="67"/>
                    <a:pt x="67" y="67"/>
                    <a:pt x="67" y="68"/>
                  </a:cubicBezTo>
                  <a:cubicBezTo>
                    <a:pt x="68" y="68"/>
                    <a:pt x="68" y="68"/>
                    <a:pt x="68" y="67"/>
                  </a:cubicBezTo>
                  <a:cubicBezTo>
                    <a:pt x="68" y="67"/>
                    <a:pt x="68" y="68"/>
                    <a:pt x="68" y="68"/>
                  </a:cubicBezTo>
                  <a:cubicBezTo>
                    <a:pt x="68" y="68"/>
                    <a:pt x="68" y="68"/>
                    <a:pt x="67" y="68"/>
                  </a:cubicBezTo>
                  <a:cubicBezTo>
                    <a:pt x="67" y="68"/>
                    <a:pt x="67" y="69"/>
                    <a:pt x="67" y="69"/>
                  </a:cubicBezTo>
                  <a:cubicBezTo>
                    <a:pt x="67" y="69"/>
                    <a:pt x="67" y="69"/>
                    <a:pt x="67" y="69"/>
                  </a:cubicBezTo>
                  <a:cubicBezTo>
                    <a:pt x="67" y="70"/>
                    <a:pt x="68" y="69"/>
                    <a:pt x="68" y="70"/>
                  </a:cubicBezTo>
                  <a:cubicBezTo>
                    <a:pt x="67" y="70"/>
                    <a:pt x="67" y="71"/>
                    <a:pt x="66" y="71"/>
                  </a:cubicBezTo>
                  <a:cubicBezTo>
                    <a:pt x="67" y="71"/>
                    <a:pt x="67" y="70"/>
                    <a:pt x="68" y="71"/>
                  </a:cubicBezTo>
                  <a:cubicBezTo>
                    <a:pt x="68" y="71"/>
                    <a:pt x="68" y="71"/>
                    <a:pt x="67" y="71"/>
                  </a:cubicBezTo>
                  <a:cubicBezTo>
                    <a:pt x="68" y="71"/>
                    <a:pt x="67" y="72"/>
                    <a:pt x="68" y="72"/>
                  </a:cubicBezTo>
                  <a:cubicBezTo>
                    <a:pt x="69" y="72"/>
                    <a:pt x="67" y="72"/>
                    <a:pt x="68" y="71"/>
                  </a:cubicBezTo>
                  <a:cubicBezTo>
                    <a:pt x="69" y="71"/>
                    <a:pt x="68" y="72"/>
                    <a:pt x="69" y="72"/>
                  </a:cubicBezTo>
                  <a:cubicBezTo>
                    <a:pt x="69" y="72"/>
                    <a:pt x="69" y="72"/>
                    <a:pt x="69" y="72"/>
                  </a:cubicBezTo>
                  <a:cubicBezTo>
                    <a:pt x="70" y="73"/>
                    <a:pt x="70" y="74"/>
                    <a:pt x="69" y="74"/>
                  </a:cubicBezTo>
                  <a:cubicBezTo>
                    <a:pt x="70" y="74"/>
                    <a:pt x="69" y="75"/>
                    <a:pt x="69" y="76"/>
                  </a:cubicBezTo>
                  <a:cubicBezTo>
                    <a:pt x="70" y="76"/>
                    <a:pt x="70" y="76"/>
                    <a:pt x="70" y="76"/>
                  </a:cubicBezTo>
                  <a:cubicBezTo>
                    <a:pt x="71" y="75"/>
                    <a:pt x="70" y="75"/>
                    <a:pt x="70" y="75"/>
                  </a:cubicBezTo>
                  <a:cubicBezTo>
                    <a:pt x="71" y="75"/>
                    <a:pt x="71" y="75"/>
                    <a:pt x="71" y="76"/>
                  </a:cubicBezTo>
                  <a:cubicBezTo>
                    <a:pt x="71" y="76"/>
                    <a:pt x="71" y="77"/>
                    <a:pt x="71" y="77"/>
                  </a:cubicBezTo>
                  <a:cubicBezTo>
                    <a:pt x="70" y="78"/>
                    <a:pt x="71" y="77"/>
                    <a:pt x="70" y="77"/>
                  </a:cubicBezTo>
                  <a:cubicBezTo>
                    <a:pt x="70" y="77"/>
                    <a:pt x="71" y="78"/>
                    <a:pt x="71" y="78"/>
                  </a:cubicBezTo>
                  <a:cubicBezTo>
                    <a:pt x="71" y="78"/>
                    <a:pt x="71" y="78"/>
                    <a:pt x="71" y="79"/>
                  </a:cubicBezTo>
                  <a:cubicBezTo>
                    <a:pt x="72" y="79"/>
                    <a:pt x="71" y="78"/>
                    <a:pt x="72" y="78"/>
                  </a:cubicBezTo>
                  <a:cubicBezTo>
                    <a:pt x="72" y="79"/>
                    <a:pt x="71" y="80"/>
                    <a:pt x="72" y="79"/>
                  </a:cubicBezTo>
                  <a:cubicBezTo>
                    <a:pt x="72" y="80"/>
                    <a:pt x="72" y="80"/>
                    <a:pt x="71" y="81"/>
                  </a:cubicBezTo>
                  <a:cubicBezTo>
                    <a:pt x="71" y="81"/>
                    <a:pt x="71" y="81"/>
                    <a:pt x="72" y="81"/>
                  </a:cubicBezTo>
                  <a:cubicBezTo>
                    <a:pt x="72" y="81"/>
                    <a:pt x="71" y="81"/>
                    <a:pt x="72" y="81"/>
                  </a:cubicBezTo>
                  <a:cubicBezTo>
                    <a:pt x="73" y="82"/>
                    <a:pt x="72" y="82"/>
                    <a:pt x="71" y="82"/>
                  </a:cubicBezTo>
                  <a:cubicBezTo>
                    <a:pt x="72" y="83"/>
                    <a:pt x="72" y="82"/>
                    <a:pt x="73" y="82"/>
                  </a:cubicBezTo>
                  <a:cubicBezTo>
                    <a:pt x="72" y="83"/>
                    <a:pt x="73" y="84"/>
                    <a:pt x="72" y="84"/>
                  </a:cubicBezTo>
                  <a:cubicBezTo>
                    <a:pt x="73" y="85"/>
                    <a:pt x="73" y="85"/>
                    <a:pt x="73" y="85"/>
                  </a:cubicBezTo>
                  <a:cubicBezTo>
                    <a:pt x="72" y="85"/>
                    <a:pt x="73" y="85"/>
                    <a:pt x="72" y="85"/>
                  </a:cubicBezTo>
                  <a:cubicBezTo>
                    <a:pt x="72" y="85"/>
                    <a:pt x="73" y="86"/>
                    <a:pt x="73" y="86"/>
                  </a:cubicBezTo>
                  <a:cubicBezTo>
                    <a:pt x="74" y="86"/>
                    <a:pt x="73" y="86"/>
                    <a:pt x="73" y="86"/>
                  </a:cubicBezTo>
                  <a:cubicBezTo>
                    <a:pt x="73" y="87"/>
                    <a:pt x="73" y="86"/>
                    <a:pt x="74" y="86"/>
                  </a:cubicBezTo>
                  <a:cubicBezTo>
                    <a:pt x="74" y="88"/>
                    <a:pt x="74" y="89"/>
                    <a:pt x="74" y="90"/>
                  </a:cubicBezTo>
                  <a:cubicBezTo>
                    <a:pt x="74" y="90"/>
                    <a:pt x="74" y="90"/>
                    <a:pt x="74" y="90"/>
                  </a:cubicBezTo>
                  <a:cubicBezTo>
                    <a:pt x="74" y="91"/>
                    <a:pt x="74" y="91"/>
                    <a:pt x="74" y="91"/>
                  </a:cubicBezTo>
                  <a:cubicBezTo>
                    <a:pt x="74" y="92"/>
                    <a:pt x="74" y="92"/>
                    <a:pt x="74" y="92"/>
                  </a:cubicBezTo>
                  <a:cubicBezTo>
                    <a:pt x="74" y="92"/>
                    <a:pt x="74" y="93"/>
                    <a:pt x="74" y="94"/>
                  </a:cubicBezTo>
                  <a:cubicBezTo>
                    <a:pt x="74" y="95"/>
                    <a:pt x="73" y="96"/>
                    <a:pt x="71" y="97"/>
                  </a:cubicBezTo>
                  <a:cubicBezTo>
                    <a:pt x="70" y="96"/>
                    <a:pt x="70" y="96"/>
                    <a:pt x="69" y="97"/>
                  </a:cubicBezTo>
                  <a:cubicBezTo>
                    <a:pt x="69" y="97"/>
                    <a:pt x="69" y="96"/>
                    <a:pt x="69" y="96"/>
                  </a:cubicBezTo>
                  <a:cubicBezTo>
                    <a:pt x="68" y="96"/>
                    <a:pt x="67" y="96"/>
                    <a:pt x="67" y="96"/>
                  </a:cubicBezTo>
                  <a:cubicBezTo>
                    <a:pt x="67" y="96"/>
                    <a:pt x="66" y="96"/>
                    <a:pt x="65" y="95"/>
                  </a:cubicBezTo>
                  <a:cubicBezTo>
                    <a:pt x="65" y="95"/>
                    <a:pt x="65" y="95"/>
                    <a:pt x="65" y="95"/>
                  </a:cubicBezTo>
                  <a:cubicBezTo>
                    <a:pt x="65" y="94"/>
                    <a:pt x="65" y="94"/>
                    <a:pt x="65" y="93"/>
                  </a:cubicBezTo>
                  <a:cubicBezTo>
                    <a:pt x="66" y="93"/>
                    <a:pt x="66" y="92"/>
                    <a:pt x="66" y="91"/>
                  </a:cubicBezTo>
                  <a:cubicBezTo>
                    <a:pt x="66" y="91"/>
                    <a:pt x="66" y="91"/>
                    <a:pt x="66" y="91"/>
                  </a:cubicBezTo>
                  <a:cubicBezTo>
                    <a:pt x="67" y="91"/>
                    <a:pt x="66" y="90"/>
                    <a:pt x="66" y="90"/>
                  </a:cubicBezTo>
                  <a:cubicBezTo>
                    <a:pt x="66" y="90"/>
                    <a:pt x="67" y="90"/>
                    <a:pt x="67" y="89"/>
                  </a:cubicBezTo>
                  <a:cubicBezTo>
                    <a:pt x="67" y="89"/>
                    <a:pt x="66" y="89"/>
                    <a:pt x="67" y="88"/>
                  </a:cubicBezTo>
                  <a:cubicBezTo>
                    <a:pt x="67" y="88"/>
                    <a:pt x="66" y="88"/>
                    <a:pt x="66" y="88"/>
                  </a:cubicBezTo>
                  <a:cubicBezTo>
                    <a:pt x="66" y="88"/>
                    <a:pt x="66" y="88"/>
                    <a:pt x="66" y="87"/>
                  </a:cubicBezTo>
                  <a:cubicBezTo>
                    <a:pt x="66" y="87"/>
                    <a:pt x="67" y="87"/>
                    <a:pt x="67" y="87"/>
                  </a:cubicBezTo>
                  <a:cubicBezTo>
                    <a:pt x="67" y="87"/>
                    <a:pt x="66" y="87"/>
                    <a:pt x="66" y="87"/>
                  </a:cubicBezTo>
                  <a:cubicBezTo>
                    <a:pt x="66" y="86"/>
                    <a:pt x="66" y="86"/>
                    <a:pt x="66" y="86"/>
                  </a:cubicBezTo>
                  <a:cubicBezTo>
                    <a:pt x="66" y="86"/>
                    <a:pt x="66" y="86"/>
                    <a:pt x="66" y="85"/>
                  </a:cubicBezTo>
                  <a:cubicBezTo>
                    <a:pt x="66" y="85"/>
                    <a:pt x="66" y="85"/>
                    <a:pt x="66" y="84"/>
                  </a:cubicBezTo>
                  <a:cubicBezTo>
                    <a:pt x="66" y="84"/>
                    <a:pt x="66" y="84"/>
                    <a:pt x="66" y="84"/>
                  </a:cubicBezTo>
                  <a:cubicBezTo>
                    <a:pt x="66" y="83"/>
                    <a:pt x="66" y="82"/>
                    <a:pt x="65" y="81"/>
                  </a:cubicBezTo>
                  <a:cubicBezTo>
                    <a:pt x="66" y="81"/>
                    <a:pt x="66" y="81"/>
                    <a:pt x="67" y="81"/>
                  </a:cubicBezTo>
                  <a:cubicBezTo>
                    <a:pt x="66" y="81"/>
                    <a:pt x="66" y="81"/>
                    <a:pt x="65" y="81"/>
                  </a:cubicBezTo>
                  <a:cubicBezTo>
                    <a:pt x="65" y="80"/>
                    <a:pt x="65" y="80"/>
                    <a:pt x="65" y="79"/>
                  </a:cubicBezTo>
                  <a:cubicBezTo>
                    <a:pt x="65" y="79"/>
                    <a:pt x="65" y="79"/>
                    <a:pt x="66" y="79"/>
                  </a:cubicBezTo>
                  <a:cubicBezTo>
                    <a:pt x="66" y="79"/>
                    <a:pt x="65" y="79"/>
                    <a:pt x="65" y="79"/>
                  </a:cubicBezTo>
                  <a:cubicBezTo>
                    <a:pt x="64" y="78"/>
                    <a:pt x="65" y="79"/>
                    <a:pt x="65" y="78"/>
                  </a:cubicBezTo>
                  <a:cubicBezTo>
                    <a:pt x="65" y="78"/>
                    <a:pt x="65" y="78"/>
                    <a:pt x="65" y="78"/>
                  </a:cubicBezTo>
                  <a:cubicBezTo>
                    <a:pt x="64" y="78"/>
                    <a:pt x="64" y="78"/>
                    <a:pt x="64" y="78"/>
                  </a:cubicBezTo>
                  <a:cubicBezTo>
                    <a:pt x="65" y="77"/>
                    <a:pt x="65" y="78"/>
                    <a:pt x="65" y="77"/>
                  </a:cubicBezTo>
                  <a:cubicBezTo>
                    <a:pt x="65" y="77"/>
                    <a:pt x="65" y="77"/>
                    <a:pt x="65" y="77"/>
                  </a:cubicBezTo>
                  <a:cubicBezTo>
                    <a:pt x="65" y="77"/>
                    <a:pt x="64" y="78"/>
                    <a:pt x="64" y="77"/>
                  </a:cubicBezTo>
                  <a:cubicBezTo>
                    <a:pt x="64" y="77"/>
                    <a:pt x="65" y="77"/>
                    <a:pt x="65" y="77"/>
                  </a:cubicBezTo>
                  <a:cubicBezTo>
                    <a:pt x="65" y="76"/>
                    <a:pt x="66" y="76"/>
                    <a:pt x="65" y="76"/>
                  </a:cubicBezTo>
                  <a:cubicBezTo>
                    <a:pt x="65" y="76"/>
                    <a:pt x="64" y="76"/>
                    <a:pt x="64" y="76"/>
                  </a:cubicBezTo>
                  <a:cubicBezTo>
                    <a:pt x="64" y="76"/>
                    <a:pt x="64" y="76"/>
                    <a:pt x="63" y="76"/>
                  </a:cubicBezTo>
                  <a:cubicBezTo>
                    <a:pt x="64" y="76"/>
                    <a:pt x="64" y="76"/>
                    <a:pt x="64" y="76"/>
                  </a:cubicBezTo>
                  <a:cubicBezTo>
                    <a:pt x="64" y="75"/>
                    <a:pt x="64" y="75"/>
                    <a:pt x="63" y="75"/>
                  </a:cubicBezTo>
                  <a:cubicBezTo>
                    <a:pt x="63" y="75"/>
                    <a:pt x="63" y="74"/>
                    <a:pt x="64" y="74"/>
                  </a:cubicBezTo>
                  <a:cubicBezTo>
                    <a:pt x="64" y="74"/>
                    <a:pt x="63" y="74"/>
                    <a:pt x="64" y="73"/>
                  </a:cubicBezTo>
                  <a:cubicBezTo>
                    <a:pt x="64" y="73"/>
                    <a:pt x="63" y="74"/>
                    <a:pt x="63" y="73"/>
                  </a:cubicBezTo>
                  <a:cubicBezTo>
                    <a:pt x="63" y="73"/>
                    <a:pt x="63" y="73"/>
                    <a:pt x="63" y="74"/>
                  </a:cubicBezTo>
                  <a:cubicBezTo>
                    <a:pt x="63" y="74"/>
                    <a:pt x="62" y="73"/>
                    <a:pt x="63" y="73"/>
                  </a:cubicBezTo>
                  <a:cubicBezTo>
                    <a:pt x="63" y="72"/>
                    <a:pt x="62" y="73"/>
                    <a:pt x="62" y="72"/>
                  </a:cubicBezTo>
                  <a:cubicBezTo>
                    <a:pt x="63" y="72"/>
                    <a:pt x="63" y="72"/>
                    <a:pt x="63" y="72"/>
                  </a:cubicBezTo>
                  <a:cubicBezTo>
                    <a:pt x="62" y="72"/>
                    <a:pt x="62" y="72"/>
                    <a:pt x="62" y="72"/>
                  </a:cubicBezTo>
                  <a:cubicBezTo>
                    <a:pt x="62" y="72"/>
                    <a:pt x="62" y="71"/>
                    <a:pt x="63" y="71"/>
                  </a:cubicBezTo>
                  <a:cubicBezTo>
                    <a:pt x="62" y="71"/>
                    <a:pt x="62" y="70"/>
                    <a:pt x="62" y="70"/>
                  </a:cubicBezTo>
                  <a:cubicBezTo>
                    <a:pt x="62" y="70"/>
                    <a:pt x="61" y="71"/>
                    <a:pt x="61" y="71"/>
                  </a:cubicBezTo>
                  <a:cubicBezTo>
                    <a:pt x="60" y="70"/>
                    <a:pt x="61" y="69"/>
                    <a:pt x="61" y="69"/>
                  </a:cubicBezTo>
                  <a:cubicBezTo>
                    <a:pt x="61" y="68"/>
                    <a:pt x="62" y="68"/>
                    <a:pt x="62" y="67"/>
                  </a:cubicBezTo>
                  <a:cubicBezTo>
                    <a:pt x="62" y="66"/>
                    <a:pt x="62" y="67"/>
                    <a:pt x="62" y="67"/>
                  </a:cubicBezTo>
                  <a:cubicBezTo>
                    <a:pt x="61" y="67"/>
                    <a:pt x="61" y="67"/>
                    <a:pt x="60" y="67"/>
                  </a:cubicBezTo>
                  <a:cubicBezTo>
                    <a:pt x="60" y="67"/>
                    <a:pt x="60" y="67"/>
                    <a:pt x="59" y="67"/>
                  </a:cubicBezTo>
                  <a:cubicBezTo>
                    <a:pt x="58" y="66"/>
                    <a:pt x="58" y="65"/>
                    <a:pt x="57" y="64"/>
                  </a:cubicBezTo>
                  <a:cubicBezTo>
                    <a:pt x="58" y="63"/>
                    <a:pt x="58" y="64"/>
                    <a:pt x="58" y="64"/>
                  </a:cubicBezTo>
                  <a:cubicBezTo>
                    <a:pt x="58" y="65"/>
                    <a:pt x="58" y="65"/>
                    <a:pt x="59" y="65"/>
                  </a:cubicBezTo>
                  <a:cubicBezTo>
                    <a:pt x="59" y="65"/>
                    <a:pt x="59" y="65"/>
                    <a:pt x="59" y="64"/>
                  </a:cubicBezTo>
                  <a:cubicBezTo>
                    <a:pt x="59" y="64"/>
                    <a:pt x="58" y="64"/>
                    <a:pt x="58" y="64"/>
                  </a:cubicBezTo>
                  <a:cubicBezTo>
                    <a:pt x="58" y="64"/>
                    <a:pt x="58" y="64"/>
                    <a:pt x="58" y="64"/>
                  </a:cubicBezTo>
                  <a:cubicBezTo>
                    <a:pt x="58" y="63"/>
                    <a:pt x="58" y="63"/>
                    <a:pt x="58" y="62"/>
                  </a:cubicBezTo>
                  <a:cubicBezTo>
                    <a:pt x="58" y="62"/>
                    <a:pt x="58" y="63"/>
                    <a:pt x="58" y="62"/>
                  </a:cubicBezTo>
                  <a:cubicBezTo>
                    <a:pt x="57" y="62"/>
                    <a:pt x="57" y="62"/>
                    <a:pt x="57" y="62"/>
                  </a:cubicBezTo>
                  <a:cubicBezTo>
                    <a:pt x="58" y="61"/>
                    <a:pt x="58" y="61"/>
                    <a:pt x="58" y="61"/>
                  </a:cubicBezTo>
                  <a:cubicBezTo>
                    <a:pt x="58" y="61"/>
                    <a:pt x="58" y="61"/>
                    <a:pt x="57" y="61"/>
                  </a:cubicBezTo>
                  <a:cubicBezTo>
                    <a:pt x="57" y="61"/>
                    <a:pt x="57" y="61"/>
                    <a:pt x="56" y="61"/>
                  </a:cubicBezTo>
                  <a:cubicBezTo>
                    <a:pt x="56" y="60"/>
                    <a:pt x="55" y="60"/>
                    <a:pt x="55" y="59"/>
                  </a:cubicBezTo>
                  <a:cubicBezTo>
                    <a:pt x="56" y="59"/>
                    <a:pt x="56" y="60"/>
                    <a:pt x="56" y="61"/>
                  </a:cubicBezTo>
                  <a:cubicBezTo>
                    <a:pt x="57" y="60"/>
                    <a:pt x="57" y="60"/>
                    <a:pt x="58" y="60"/>
                  </a:cubicBezTo>
                  <a:cubicBezTo>
                    <a:pt x="58" y="60"/>
                    <a:pt x="57" y="60"/>
                    <a:pt x="57" y="60"/>
                  </a:cubicBezTo>
                  <a:cubicBezTo>
                    <a:pt x="57" y="59"/>
                    <a:pt x="56" y="60"/>
                    <a:pt x="56" y="59"/>
                  </a:cubicBezTo>
                  <a:cubicBezTo>
                    <a:pt x="56" y="59"/>
                    <a:pt x="56" y="59"/>
                    <a:pt x="57" y="58"/>
                  </a:cubicBezTo>
                  <a:cubicBezTo>
                    <a:pt x="56" y="58"/>
                    <a:pt x="56" y="58"/>
                    <a:pt x="55" y="57"/>
                  </a:cubicBezTo>
                  <a:cubicBezTo>
                    <a:pt x="55" y="57"/>
                    <a:pt x="55" y="57"/>
                    <a:pt x="54" y="56"/>
                  </a:cubicBezTo>
                  <a:cubicBezTo>
                    <a:pt x="54" y="56"/>
                    <a:pt x="55" y="56"/>
                    <a:pt x="55" y="55"/>
                  </a:cubicBezTo>
                  <a:cubicBezTo>
                    <a:pt x="55" y="55"/>
                    <a:pt x="54" y="56"/>
                    <a:pt x="54" y="55"/>
                  </a:cubicBezTo>
                  <a:cubicBezTo>
                    <a:pt x="54" y="55"/>
                    <a:pt x="55" y="55"/>
                    <a:pt x="55" y="55"/>
                  </a:cubicBezTo>
                  <a:cubicBezTo>
                    <a:pt x="56" y="54"/>
                    <a:pt x="55" y="54"/>
                    <a:pt x="54" y="55"/>
                  </a:cubicBezTo>
                  <a:cubicBezTo>
                    <a:pt x="54" y="55"/>
                    <a:pt x="54" y="55"/>
                    <a:pt x="54" y="55"/>
                  </a:cubicBezTo>
                  <a:cubicBezTo>
                    <a:pt x="54" y="54"/>
                    <a:pt x="53" y="54"/>
                    <a:pt x="53" y="53"/>
                  </a:cubicBezTo>
                  <a:cubicBezTo>
                    <a:pt x="52" y="53"/>
                    <a:pt x="52" y="53"/>
                    <a:pt x="52" y="53"/>
                  </a:cubicBezTo>
                  <a:cubicBezTo>
                    <a:pt x="52" y="53"/>
                    <a:pt x="52" y="52"/>
                    <a:pt x="52" y="52"/>
                  </a:cubicBezTo>
                  <a:cubicBezTo>
                    <a:pt x="51" y="52"/>
                    <a:pt x="51" y="51"/>
                    <a:pt x="50" y="51"/>
                  </a:cubicBezTo>
                  <a:cubicBezTo>
                    <a:pt x="50" y="51"/>
                    <a:pt x="50" y="51"/>
                    <a:pt x="50" y="51"/>
                  </a:cubicBezTo>
                  <a:cubicBezTo>
                    <a:pt x="50" y="51"/>
                    <a:pt x="50" y="51"/>
                    <a:pt x="50" y="51"/>
                  </a:cubicBezTo>
                  <a:cubicBezTo>
                    <a:pt x="50" y="50"/>
                    <a:pt x="50" y="51"/>
                    <a:pt x="50" y="50"/>
                  </a:cubicBezTo>
                  <a:cubicBezTo>
                    <a:pt x="50" y="49"/>
                    <a:pt x="50" y="50"/>
                    <a:pt x="50" y="49"/>
                  </a:cubicBezTo>
                  <a:cubicBezTo>
                    <a:pt x="50" y="49"/>
                    <a:pt x="50" y="50"/>
                    <a:pt x="50" y="49"/>
                  </a:cubicBezTo>
                  <a:cubicBezTo>
                    <a:pt x="50" y="49"/>
                    <a:pt x="50" y="48"/>
                    <a:pt x="50" y="48"/>
                  </a:cubicBezTo>
                  <a:cubicBezTo>
                    <a:pt x="50" y="49"/>
                    <a:pt x="49" y="49"/>
                    <a:pt x="49" y="50"/>
                  </a:cubicBezTo>
                  <a:cubicBezTo>
                    <a:pt x="49" y="49"/>
                    <a:pt x="49" y="49"/>
                    <a:pt x="49" y="48"/>
                  </a:cubicBezTo>
                  <a:cubicBezTo>
                    <a:pt x="49" y="49"/>
                    <a:pt x="48" y="48"/>
                    <a:pt x="48" y="48"/>
                  </a:cubicBezTo>
                  <a:cubicBezTo>
                    <a:pt x="48" y="47"/>
                    <a:pt x="48" y="47"/>
                    <a:pt x="48" y="46"/>
                  </a:cubicBezTo>
                  <a:cubicBezTo>
                    <a:pt x="48" y="46"/>
                    <a:pt x="48" y="47"/>
                    <a:pt x="48" y="47"/>
                  </a:cubicBezTo>
                  <a:cubicBezTo>
                    <a:pt x="48" y="47"/>
                    <a:pt x="47" y="47"/>
                    <a:pt x="47" y="46"/>
                  </a:cubicBezTo>
                  <a:cubicBezTo>
                    <a:pt x="46" y="46"/>
                    <a:pt x="46" y="45"/>
                    <a:pt x="45" y="44"/>
                  </a:cubicBezTo>
                  <a:cubicBezTo>
                    <a:pt x="45" y="44"/>
                    <a:pt x="45" y="45"/>
                    <a:pt x="45" y="44"/>
                  </a:cubicBezTo>
                  <a:cubicBezTo>
                    <a:pt x="45" y="44"/>
                    <a:pt x="45" y="44"/>
                    <a:pt x="45" y="44"/>
                  </a:cubicBezTo>
                  <a:cubicBezTo>
                    <a:pt x="44" y="44"/>
                    <a:pt x="44" y="43"/>
                    <a:pt x="44" y="43"/>
                  </a:cubicBezTo>
                  <a:cubicBezTo>
                    <a:pt x="44" y="44"/>
                    <a:pt x="43" y="42"/>
                    <a:pt x="42" y="42"/>
                  </a:cubicBezTo>
                  <a:cubicBezTo>
                    <a:pt x="42" y="41"/>
                    <a:pt x="42" y="41"/>
                    <a:pt x="42" y="40"/>
                  </a:cubicBezTo>
                  <a:cubicBezTo>
                    <a:pt x="41" y="40"/>
                    <a:pt x="42" y="42"/>
                    <a:pt x="41" y="42"/>
                  </a:cubicBezTo>
                  <a:cubicBezTo>
                    <a:pt x="41" y="41"/>
                    <a:pt x="41" y="41"/>
                    <a:pt x="41" y="39"/>
                  </a:cubicBezTo>
                  <a:cubicBezTo>
                    <a:pt x="40" y="39"/>
                    <a:pt x="41" y="41"/>
                    <a:pt x="40" y="39"/>
                  </a:cubicBezTo>
                  <a:cubicBezTo>
                    <a:pt x="40" y="39"/>
                    <a:pt x="41" y="39"/>
                    <a:pt x="40" y="39"/>
                  </a:cubicBezTo>
                  <a:cubicBezTo>
                    <a:pt x="40" y="38"/>
                    <a:pt x="40" y="40"/>
                    <a:pt x="40" y="39"/>
                  </a:cubicBezTo>
                  <a:cubicBezTo>
                    <a:pt x="39" y="38"/>
                    <a:pt x="40" y="38"/>
                    <a:pt x="40" y="38"/>
                  </a:cubicBezTo>
                  <a:cubicBezTo>
                    <a:pt x="39" y="36"/>
                    <a:pt x="40" y="38"/>
                    <a:pt x="39" y="38"/>
                  </a:cubicBezTo>
                  <a:cubicBezTo>
                    <a:pt x="39" y="37"/>
                    <a:pt x="39" y="38"/>
                    <a:pt x="39" y="37"/>
                  </a:cubicBezTo>
                  <a:cubicBezTo>
                    <a:pt x="39" y="38"/>
                    <a:pt x="39" y="39"/>
                    <a:pt x="39" y="39"/>
                  </a:cubicBezTo>
                  <a:cubicBezTo>
                    <a:pt x="38" y="38"/>
                    <a:pt x="38" y="37"/>
                    <a:pt x="38" y="37"/>
                  </a:cubicBezTo>
                  <a:cubicBezTo>
                    <a:pt x="38" y="37"/>
                    <a:pt x="38" y="37"/>
                    <a:pt x="39" y="37"/>
                  </a:cubicBezTo>
                  <a:cubicBezTo>
                    <a:pt x="38" y="35"/>
                    <a:pt x="38" y="36"/>
                    <a:pt x="38" y="36"/>
                  </a:cubicBezTo>
                  <a:cubicBezTo>
                    <a:pt x="37" y="35"/>
                    <a:pt x="37" y="35"/>
                    <a:pt x="37" y="34"/>
                  </a:cubicBezTo>
                  <a:cubicBezTo>
                    <a:pt x="37" y="34"/>
                    <a:pt x="37" y="35"/>
                    <a:pt x="37" y="35"/>
                  </a:cubicBezTo>
                  <a:cubicBezTo>
                    <a:pt x="37" y="35"/>
                    <a:pt x="36" y="34"/>
                    <a:pt x="36" y="33"/>
                  </a:cubicBezTo>
                  <a:cubicBezTo>
                    <a:pt x="36" y="33"/>
                    <a:pt x="37" y="33"/>
                    <a:pt x="38" y="35"/>
                  </a:cubicBezTo>
                  <a:cubicBezTo>
                    <a:pt x="38" y="35"/>
                    <a:pt x="38" y="34"/>
                    <a:pt x="38" y="34"/>
                  </a:cubicBezTo>
                  <a:cubicBezTo>
                    <a:pt x="38" y="34"/>
                    <a:pt x="39" y="34"/>
                    <a:pt x="39" y="35"/>
                  </a:cubicBezTo>
                  <a:cubicBezTo>
                    <a:pt x="40" y="35"/>
                    <a:pt x="39" y="34"/>
                    <a:pt x="39" y="34"/>
                  </a:cubicBezTo>
                  <a:cubicBezTo>
                    <a:pt x="40" y="34"/>
                    <a:pt x="41" y="36"/>
                    <a:pt x="41" y="34"/>
                  </a:cubicBezTo>
                  <a:cubicBezTo>
                    <a:pt x="41" y="36"/>
                    <a:pt x="42" y="36"/>
                    <a:pt x="43" y="35"/>
                  </a:cubicBezTo>
                  <a:cubicBezTo>
                    <a:pt x="43" y="36"/>
                    <a:pt x="43" y="36"/>
                    <a:pt x="44" y="37"/>
                  </a:cubicBezTo>
                  <a:cubicBezTo>
                    <a:pt x="43" y="35"/>
                    <a:pt x="43" y="35"/>
                    <a:pt x="43" y="35"/>
                  </a:cubicBezTo>
                  <a:cubicBezTo>
                    <a:pt x="43" y="33"/>
                    <a:pt x="43" y="35"/>
                    <a:pt x="43" y="35"/>
                  </a:cubicBezTo>
                  <a:cubicBezTo>
                    <a:pt x="44" y="35"/>
                    <a:pt x="43" y="34"/>
                    <a:pt x="43" y="33"/>
                  </a:cubicBezTo>
                  <a:cubicBezTo>
                    <a:pt x="43" y="33"/>
                    <a:pt x="42" y="34"/>
                    <a:pt x="42" y="34"/>
                  </a:cubicBezTo>
                  <a:cubicBezTo>
                    <a:pt x="41" y="33"/>
                    <a:pt x="40" y="33"/>
                    <a:pt x="39" y="32"/>
                  </a:cubicBezTo>
                  <a:cubicBezTo>
                    <a:pt x="39" y="32"/>
                    <a:pt x="39" y="30"/>
                    <a:pt x="39" y="30"/>
                  </a:cubicBezTo>
                  <a:cubicBezTo>
                    <a:pt x="39" y="29"/>
                    <a:pt x="38" y="30"/>
                    <a:pt x="38" y="29"/>
                  </a:cubicBezTo>
                  <a:cubicBezTo>
                    <a:pt x="38" y="30"/>
                    <a:pt x="38" y="30"/>
                    <a:pt x="39" y="30"/>
                  </a:cubicBezTo>
                  <a:cubicBezTo>
                    <a:pt x="39" y="31"/>
                    <a:pt x="38" y="31"/>
                    <a:pt x="38" y="31"/>
                  </a:cubicBezTo>
                  <a:cubicBezTo>
                    <a:pt x="38" y="30"/>
                    <a:pt x="37" y="29"/>
                    <a:pt x="37" y="29"/>
                  </a:cubicBezTo>
                  <a:cubicBezTo>
                    <a:pt x="37" y="28"/>
                    <a:pt x="38" y="31"/>
                    <a:pt x="37" y="30"/>
                  </a:cubicBezTo>
                  <a:cubicBezTo>
                    <a:pt x="37" y="29"/>
                    <a:pt x="37" y="29"/>
                    <a:pt x="36" y="28"/>
                  </a:cubicBezTo>
                  <a:cubicBezTo>
                    <a:pt x="36" y="28"/>
                    <a:pt x="36" y="29"/>
                    <a:pt x="37" y="29"/>
                  </a:cubicBezTo>
                  <a:cubicBezTo>
                    <a:pt x="37" y="29"/>
                    <a:pt x="36" y="29"/>
                    <a:pt x="36" y="29"/>
                  </a:cubicBezTo>
                  <a:cubicBezTo>
                    <a:pt x="36" y="28"/>
                    <a:pt x="36" y="28"/>
                    <a:pt x="35" y="27"/>
                  </a:cubicBezTo>
                  <a:cubicBezTo>
                    <a:pt x="35" y="26"/>
                    <a:pt x="35" y="28"/>
                    <a:pt x="34" y="27"/>
                  </a:cubicBezTo>
                  <a:cubicBezTo>
                    <a:pt x="34" y="27"/>
                    <a:pt x="33" y="25"/>
                    <a:pt x="33" y="25"/>
                  </a:cubicBezTo>
                  <a:cubicBezTo>
                    <a:pt x="33" y="25"/>
                    <a:pt x="32" y="26"/>
                    <a:pt x="33" y="27"/>
                  </a:cubicBezTo>
                  <a:cubicBezTo>
                    <a:pt x="32" y="27"/>
                    <a:pt x="32" y="27"/>
                    <a:pt x="33" y="29"/>
                  </a:cubicBezTo>
                  <a:cubicBezTo>
                    <a:pt x="33" y="29"/>
                    <a:pt x="32" y="28"/>
                    <a:pt x="32" y="28"/>
                  </a:cubicBezTo>
                  <a:cubicBezTo>
                    <a:pt x="32" y="27"/>
                    <a:pt x="32" y="27"/>
                    <a:pt x="32" y="27"/>
                  </a:cubicBezTo>
                  <a:cubicBezTo>
                    <a:pt x="32" y="26"/>
                    <a:pt x="31" y="26"/>
                    <a:pt x="31" y="25"/>
                  </a:cubicBezTo>
                  <a:cubicBezTo>
                    <a:pt x="31" y="26"/>
                    <a:pt x="31" y="26"/>
                    <a:pt x="30" y="25"/>
                  </a:cubicBezTo>
                  <a:cubicBezTo>
                    <a:pt x="29" y="24"/>
                    <a:pt x="30" y="24"/>
                    <a:pt x="30" y="24"/>
                  </a:cubicBezTo>
                  <a:cubicBezTo>
                    <a:pt x="30" y="24"/>
                    <a:pt x="30" y="24"/>
                    <a:pt x="29" y="23"/>
                  </a:cubicBezTo>
                  <a:cubicBezTo>
                    <a:pt x="29" y="23"/>
                    <a:pt x="29" y="23"/>
                    <a:pt x="29" y="23"/>
                  </a:cubicBezTo>
                  <a:cubicBezTo>
                    <a:pt x="29" y="23"/>
                    <a:pt x="29" y="23"/>
                    <a:pt x="29" y="24"/>
                  </a:cubicBezTo>
                  <a:cubicBezTo>
                    <a:pt x="29" y="24"/>
                    <a:pt x="29" y="24"/>
                    <a:pt x="29" y="24"/>
                  </a:cubicBezTo>
                  <a:cubicBezTo>
                    <a:pt x="29" y="24"/>
                    <a:pt x="29" y="24"/>
                    <a:pt x="28" y="24"/>
                  </a:cubicBezTo>
                  <a:cubicBezTo>
                    <a:pt x="29" y="25"/>
                    <a:pt x="29" y="26"/>
                    <a:pt x="30" y="26"/>
                  </a:cubicBezTo>
                  <a:cubicBezTo>
                    <a:pt x="29" y="26"/>
                    <a:pt x="30" y="26"/>
                    <a:pt x="30" y="26"/>
                  </a:cubicBezTo>
                  <a:cubicBezTo>
                    <a:pt x="31" y="28"/>
                    <a:pt x="32" y="28"/>
                    <a:pt x="32" y="30"/>
                  </a:cubicBezTo>
                  <a:cubicBezTo>
                    <a:pt x="32" y="29"/>
                    <a:pt x="31" y="29"/>
                    <a:pt x="30" y="29"/>
                  </a:cubicBezTo>
                  <a:cubicBezTo>
                    <a:pt x="29" y="28"/>
                    <a:pt x="29" y="28"/>
                    <a:pt x="28" y="28"/>
                  </a:cubicBezTo>
                  <a:cubicBezTo>
                    <a:pt x="28" y="28"/>
                    <a:pt x="28" y="28"/>
                    <a:pt x="28" y="28"/>
                  </a:cubicBezTo>
                  <a:cubicBezTo>
                    <a:pt x="28" y="28"/>
                    <a:pt x="27" y="28"/>
                    <a:pt x="27" y="28"/>
                  </a:cubicBezTo>
                  <a:cubicBezTo>
                    <a:pt x="27" y="27"/>
                    <a:pt x="27" y="27"/>
                    <a:pt x="27" y="27"/>
                  </a:cubicBezTo>
                  <a:cubicBezTo>
                    <a:pt x="27" y="27"/>
                    <a:pt x="27" y="27"/>
                    <a:pt x="27" y="27"/>
                  </a:cubicBezTo>
                  <a:cubicBezTo>
                    <a:pt x="27" y="27"/>
                    <a:pt x="27" y="27"/>
                    <a:pt x="27" y="26"/>
                  </a:cubicBezTo>
                  <a:cubicBezTo>
                    <a:pt x="27" y="26"/>
                    <a:pt x="26" y="26"/>
                    <a:pt x="26" y="26"/>
                  </a:cubicBezTo>
                  <a:cubicBezTo>
                    <a:pt x="26" y="26"/>
                    <a:pt x="27" y="26"/>
                    <a:pt x="27" y="26"/>
                  </a:cubicBezTo>
                  <a:cubicBezTo>
                    <a:pt x="27" y="27"/>
                    <a:pt x="27" y="27"/>
                    <a:pt x="27" y="27"/>
                  </a:cubicBezTo>
                  <a:cubicBezTo>
                    <a:pt x="28" y="27"/>
                    <a:pt x="30" y="28"/>
                    <a:pt x="31" y="28"/>
                  </a:cubicBezTo>
                  <a:cubicBezTo>
                    <a:pt x="30" y="27"/>
                    <a:pt x="30" y="27"/>
                    <a:pt x="29" y="26"/>
                  </a:cubicBezTo>
                  <a:cubicBezTo>
                    <a:pt x="28" y="25"/>
                    <a:pt x="30" y="27"/>
                    <a:pt x="29" y="27"/>
                  </a:cubicBezTo>
                  <a:cubicBezTo>
                    <a:pt x="29" y="27"/>
                    <a:pt x="28" y="26"/>
                    <a:pt x="28" y="26"/>
                  </a:cubicBezTo>
                  <a:cubicBezTo>
                    <a:pt x="27" y="25"/>
                    <a:pt x="28" y="27"/>
                    <a:pt x="28" y="27"/>
                  </a:cubicBezTo>
                  <a:cubicBezTo>
                    <a:pt x="28" y="27"/>
                    <a:pt x="28" y="26"/>
                    <a:pt x="28" y="26"/>
                  </a:cubicBezTo>
                  <a:cubicBezTo>
                    <a:pt x="27" y="26"/>
                    <a:pt x="28" y="26"/>
                    <a:pt x="28"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6" y="27"/>
                    <a:pt x="26" y="26"/>
                    <a:pt x="26" y="26"/>
                  </a:cubicBezTo>
                  <a:cubicBezTo>
                    <a:pt x="26" y="27"/>
                    <a:pt x="26" y="27"/>
                    <a:pt x="27" y="28"/>
                  </a:cubicBezTo>
                  <a:cubicBezTo>
                    <a:pt x="27" y="28"/>
                    <a:pt x="26" y="27"/>
                    <a:pt x="26" y="27"/>
                  </a:cubicBezTo>
                  <a:cubicBezTo>
                    <a:pt x="26" y="27"/>
                    <a:pt x="27" y="28"/>
                    <a:pt x="27" y="29"/>
                  </a:cubicBezTo>
                  <a:cubicBezTo>
                    <a:pt x="27" y="30"/>
                    <a:pt x="28" y="32"/>
                    <a:pt x="28" y="32"/>
                  </a:cubicBezTo>
                  <a:cubicBezTo>
                    <a:pt x="28" y="33"/>
                    <a:pt x="28" y="32"/>
                    <a:pt x="28" y="32"/>
                  </a:cubicBezTo>
                  <a:cubicBezTo>
                    <a:pt x="28" y="32"/>
                    <a:pt x="27" y="32"/>
                    <a:pt x="27" y="32"/>
                  </a:cubicBezTo>
                  <a:cubicBezTo>
                    <a:pt x="27" y="32"/>
                    <a:pt x="28" y="33"/>
                    <a:pt x="28" y="33"/>
                  </a:cubicBezTo>
                  <a:cubicBezTo>
                    <a:pt x="28" y="33"/>
                    <a:pt x="27" y="33"/>
                    <a:pt x="28" y="34"/>
                  </a:cubicBezTo>
                  <a:cubicBezTo>
                    <a:pt x="28" y="34"/>
                    <a:pt x="28" y="34"/>
                    <a:pt x="27" y="34"/>
                  </a:cubicBezTo>
                  <a:cubicBezTo>
                    <a:pt x="28" y="35"/>
                    <a:pt x="27" y="36"/>
                    <a:pt x="28" y="37"/>
                  </a:cubicBezTo>
                  <a:cubicBezTo>
                    <a:pt x="27" y="36"/>
                    <a:pt x="27" y="36"/>
                    <a:pt x="27" y="36"/>
                  </a:cubicBezTo>
                  <a:cubicBezTo>
                    <a:pt x="27" y="35"/>
                    <a:pt x="27" y="35"/>
                    <a:pt x="27" y="34"/>
                  </a:cubicBezTo>
                  <a:cubicBezTo>
                    <a:pt x="27" y="34"/>
                    <a:pt x="26" y="33"/>
                    <a:pt x="26" y="33"/>
                  </a:cubicBezTo>
                  <a:cubicBezTo>
                    <a:pt x="25" y="32"/>
                    <a:pt x="27" y="34"/>
                    <a:pt x="27" y="35"/>
                  </a:cubicBezTo>
                  <a:cubicBezTo>
                    <a:pt x="26" y="34"/>
                    <a:pt x="27" y="36"/>
                    <a:pt x="26" y="34"/>
                  </a:cubicBezTo>
                  <a:cubicBezTo>
                    <a:pt x="26" y="35"/>
                    <a:pt x="27" y="35"/>
                    <a:pt x="27" y="36"/>
                  </a:cubicBezTo>
                  <a:cubicBezTo>
                    <a:pt x="27" y="37"/>
                    <a:pt x="27" y="36"/>
                    <a:pt x="27" y="37"/>
                  </a:cubicBezTo>
                  <a:cubicBezTo>
                    <a:pt x="27" y="38"/>
                    <a:pt x="27" y="37"/>
                    <a:pt x="27" y="37"/>
                  </a:cubicBezTo>
                  <a:cubicBezTo>
                    <a:pt x="28" y="38"/>
                    <a:pt x="28" y="38"/>
                    <a:pt x="28" y="39"/>
                  </a:cubicBezTo>
                  <a:cubicBezTo>
                    <a:pt x="28" y="39"/>
                    <a:pt x="28" y="40"/>
                    <a:pt x="28" y="40"/>
                  </a:cubicBezTo>
                  <a:cubicBezTo>
                    <a:pt x="28" y="40"/>
                    <a:pt x="27" y="40"/>
                    <a:pt x="27" y="40"/>
                  </a:cubicBezTo>
                  <a:cubicBezTo>
                    <a:pt x="27" y="40"/>
                    <a:pt x="28" y="40"/>
                    <a:pt x="28" y="40"/>
                  </a:cubicBezTo>
                  <a:cubicBezTo>
                    <a:pt x="28" y="41"/>
                    <a:pt x="27" y="40"/>
                    <a:pt x="28" y="41"/>
                  </a:cubicBezTo>
                  <a:cubicBezTo>
                    <a:pt x="28" y="42"/>
                    <a:pt x="28" y="41"/>
                    <a:pt x="28" y="41"/>
                  </a:cubicBezTo>
                  <a:cubicBezTo>
                    <a:pt x="28" y="41"/>
                    <a:pt x="28" y="42"/>
                    <a:pt x="28" y="42"/>
                  </a:cubicBezTo>
                  <a:cubicBezTo>
                    <a:pt x="28" y="42"/>
                    <a:pt x="28" y="42"/>
                    <a:pt x="28" y="41"/>
                  </a:cubicBezTo>
                  <a:cubicBezTo>
                    <a:pt x="27" y="41"/>
                    <a:pt x="27" y="41"/>
                    <a:pt x="27" y="41"/>
                  </a:cubicBezTo>
                  <a:cubicBezTo>
                    <a:pt x="27" y="41"/>
                    <a:pt x="27" y="42"/>
                    <a:pt x="28" y="42"/>
                  </a:cubicBezTo>
                  <a:cubicBezTo>
                    <a:pt x="27" y="42"/>
                    <a:pt x="27" y="42"/>
                    <a:pt x="28" y="43"/>
                  </a:cubicBezTo>
                  <a:cubicBezTo>
                    <a:pt x="28" y="44"/>
                    <a:pt x="27" y="42"/>
                    <a:pt x="28" y="42"/>
                  </a:cubicBezTo>
                  <a:cubicBezTo>
                    <a:pt x="28" y="43"/>
                    <a:pt x="28" y="43"/>
                    <a:pt x="28" y="43"/>
                  </a:cubicBezTo>
                  <a:cubicBezTo>
                    <a:pt x="29" y="44"/>
                    <a:pt x="29" y="43"/>
                    <a:pt x="30" y="44"/>
                  </a:cubicBezTo>
                  <a:cubicBezTo>
                    <a:pt x="29" y="43"/>
                    <a:pt x="30" y="43"/>
                    <a:pt x="30" y="44"/>
                  </a:cubicBezTo>
                  <a:cubicBezTo>
                    <a:pt x="31" y="44"/>
                    <a:pt x="29" y="43"/>
                    <a:pt x="30" y="44"/>
                  </a:cubicBezTo>
                  <a:cubicBezTo>
                    <a:pt x="31" y="45"/>
                    <a:pt x="31" y="44"/>
                    <a:pt x="30" y="44"/>
                  </a:cubicBezTo>
                  <a:cubicBezTo>
                    <a:pt x="31" y="44"/>
                    <a:pt x="32" y="46"/>
                    <a:pt x="32" y="45"/>
                  </a:cubicBezTo>
                  <a:cubicBezTo>
                    <a:pt x="33" y="47"/>
                    <a:pt x="31" y="46"/>
                    <a:pt x="33" y="47"/>
                  </a:cubicBezTo>
                  <a:cubicBezTo>
                    <a:pt x="33" y="47"/>
                    <a:pt x="33" y="47"/>
                    <a:pt x="33" y="47"/>
                  </a:cubicBezTo>
                  <a:cubicBezTo>
                    <a:pt x="33" y="46"/>
                    <a:pt x="33" y="46"/>
                    <a:pt x="32" y="45"/>
                  </a:cubicBezTo>
                  <a:cubicBezTo>
                    <a:pt x="32" y="45"/>
                    <a:pt x="33" y="46"/>
                    <a:pt x="34" y="47"/>
                  </a:cubicBezTo>
                  <a:cubicBezTo>
                    <a:pt x="34" y="46"/>
                    <a:pt x="33" y="46"/>
                    <a:pt x="34" y="46"/>
                  </a:cubicBezTo>
                  <a:cubicBezTo>
                    <a:pt x="35" y="48"/>
                    <a:pt x="34" y="47"/>
                    <a:pt x="34" y="48"/>
                  </a:cubicBezTo>
                  <a:cubicBezTo>
                    <a:pt x="34" y="48"/>
                    <a:pt x="34" y="48"/>
                    <a:pt x="33" y="47"/>
                  </a:cubicBezTo>
                  <a:cubicBezTo>
                    <a:pt x="33" y="47"/>
                    <a:pt x="34" y="48"/>
                    <a:pt x="34" y="48"/>
                  </a:cubicBezTo>
                  <a:cubicBezTo>
                    <a:pt x="34" y="49"/>
                    <a:pt x="35" y="49"/>
                    <a:pt x="35" y="49"/>
                  </a:cubicBezTo>
                  <a:cubicBezTo>
                    <a:pt x="35" y="49"/>
                    <a:pt x="35" y="50"/>
                    <a:pt x="37" y="51"/>
                  </a:cubicBezTo>
                  <a:cubicBezTo>
                    <a:pt x="37" y="51"/>
                    <a:pt x="36" y="51"/>
                    <a:pt x="36" y="51"/>
                  </a:cubicBezTo>
                  <a:cubicBezTo>
                    <a:pt x="36" y="51"/>
                    <a:pt x="36" y="52"/>
                    <a:pt x="36" y="52"/>
                  </a:cubicBezTo>
                  <a:cubicBezTo>
                    <a:pt x="36" y="51"/>
                    <a:pt x="35" y="51"/>
                    <a:pt x="35" y="51"/>
                  </a:cubicBezTo>
                  <a:cubicBezTo>
                    <a:pt x="34" y="50"/>
                    <a:pt x="36" y="52"/>
                    <a:pt x="34" y="51"/>
                  </a:cubicBezTo>
                  <a:cubicBezTo>
                    <a:pt x="34" y="51"/>
                    <a:pt x="35" y="52"/>
                    <a:pt x="36" y="52"/>
                  </a:cubicBezTo>
                  <a:cubicBezTo>
                    <a:pt x="36" y="52"/>
                    <a:pt x="36" y="52"/>
                    <a:pt x="36" y="52"/>
                  </a:cubicBezTo>
                  <a:cubicBezTo>
                    <a:pt x="35" y="51"/>
                    <a:pt x="35" y="52"/>
                    <a:pt x="34" y="51"/>
                  </a:cubicBezTo>
                  <a:cubicBezTo>
                    <a:pt x="35" y="52"/>
                    <a:pt x="36" y="53"/>
                    <a:pt x="36" y="53"/>
                  </a:cubicBezTo>
                  <a:cubicBezTo>
                    <a:pt x="36" y="53"/>
                    <a:pt x="35" y="53"/>
                    <a:pt x="35" y="53"/>
                  </a:cubicBezTo>
                  <a:cubicBezTo>
                    <a:pt x="35" y="53"/>
                    <a:pt x="35" y="53"/>
                    <a:pt x="35" y="53"/>
                  </a:cubicBezTo>
                  <a:cubicBezTo>
                    <a:pt x="35" y="53"/>
                    <a:pt x="36" y="53"/>
                    <a:pt x="36" y="54"/>
                  </a:cubicBezTo>
                  <a:cubicBezTo>
                    <a:pt x="36" y="54"/>
                    <a:pt x="36" y="54"/>
                    <a:pt x="35" y="54"/>
                  </a:cubicBezTo>
                  <a:cubicBezTo>
                    <a:pt x="36" y="54"/>
                    <a:pt x="36" y="54"/>
                    <a:pt x="36" y="55"/>
                  </a:cubicBezTo>
                  <a:cubicBezTo>
                    <a:pt x="36" y="55"/>
                    <a:pt x="35" y="54"/>
                    <a:pt x="35" y="55"/>
                  </a:cubicBezTo>
                  <a:cubicBezTo>
                    <a:pt x="36" y="55"/>
                    <a:pt x="36" y="55"/>
                    <a:pt x="36" y="55"/>
                  </a:cubicBezTo>
                  <a:cubicBezTo>
                    <a:pt x="36" y="55"/>
                    <a:pt x="35" y="56"/>
                    <a:pt x="36" y="56"/>
                  </a:cubicBezTo>
                  <a:cubicBezTo>
                    <a:pt x="36" y="56"/>
                    <a:pt x="35" y="56"/>
                    <a:pt x="35" y="56"/>
                  </a:cubicBezTo>
                  <a:cubicBezTo>
                    <a:pt x="35" y="56"/>
                    <a:pt x="35" y="56"/>
                    <a:pt x="36" y="56"/>
                  </a:cubicBezTo>
                  <a:cubicBezTo>
                    <a:pt x="35" y="57"/>
                    <a:pt x="35" y="57"/>
                    <a:pt x="36" y="58"/>
                  </a:cubicBezTo>
                  <a:cubicBezTo>
                    <a:pt x="35" y="57"/>
                    <a:pt x="34" y="57"/>
                    <a:pt x="35" y="58"/>
                  </a:cubicBezTo>
                  <a:cubicBezTo>
                    <a:pt x="35" y="58"/>
                    <a:pt x="35" y="58"/>
                    <a:pt x="35" y="58"/>
                  </a:cubicBezTo>
                  <a:cubicBezTo>
                    <a:pt x="36" y="58"/>
                    <a:pt x="35" y="58"/>
                    <a:pt x="35" y="58"/>
                  </a:cubicBezTo>
                  <a:cubicBezTo>
                    <a:pt x="35" y="58"/>
                    <a:pt x="36" y="58"/>
                    <a:pt x="35" y="58"/>
                  </a:cubicBezTo>
                  <a:cubicBezTo>
                    <a:pt x="34" y="58"/>
                    <a:pt x="35" y="58"/>
                    <a:pt x="34" y="57"/>
                  </a:cubicBezTo>
                  <a:cubicBezTo>
                    <a:pt x="34" y="57"/>
                    <a:pt x="34" y="57"/>
                    <a:pt x="34" y="57"/>
                  </a:cubicBezTo>
                  <a:cubicBezTo>
                    <a:pt x="35" y="57"/>
                    <a:pt x="34" y="56"/>
                    <a:pt x="35" y="56"/>
                  </a:cubicBezTo>
                  <a:cubicBezTo>
                    <a:pt x="34" y="56"/>
                    <a:pt x="34" y="56"/>
                    <a:pt x="34" y="56"/>
                  </a:cubicBezTo>
                  <a:cubicBezTo>
                    <a:pt x="34" y="56"/>
                    <a:pt x="35" y="56"/>
                    <a:pt x="35" y="56"/>
                  </a:cubicBezTo>
                  <a:cubicBezTo>
                    <a:pt x="35" y="56"/>
                    <a:pt x="36" y="56"/>
                    <a:pt x="36" y="55"/>
                  </a:cubicBezTo>
                  <a:cubicBezTo>
                    <a:pt x="34" y="55"/>
                    <a:pt x="35" y="56"/>
                    <a:pt x="33" y="55"/>
                  </a:cubicBezTo>
                  <a:cubicBezTo>
                    <a:pt x="34" y="55"/>
                    <a:pt x="34" y="55"/>
                    <a:pt x="35" y="55"/>
                  </a:cubicBezTo>
                  <a:cubicBezTo>
                    <a:pt x="36" y="55"/>
                    <a:pt x="35" y="55"/>
                    <a:pt x="34" y="55"/>
                  </a:cubicBezTo>
                  <a:cubicBezTo>
                    <a:pt x="34" y="54"/>
                    <a:pt x="34" y="54"/>
                    <a:pt x="35" y="55"/>
                  </a:cubicBezTo>
                  <a:cubicBezTo>
                    <a:pt x="35" y="54"/>
                    <a:pt x="35" y="54"/>
                    <a:pt x="35" y="54"/>
                  </a:cubicBezTo>
                  <a:cubicBezTo>
                    <a:pt x="35" y="54"/>
                    <a:pt x="34" y="54"/>
                    <a:pt x="34" y="54"/>
                  </a:cubicBezTo>
                  <a:cubicBezTo>
                    <a:pt x="34" y="54"/>
                    <a:pt x="35" y="54"/>
                    <a:pt x="34" y="54"/>
                  </a:cubicBezTo>
                  <a:cubicBezTo>
                    <a:pt x="34" y="53"/>
                    <a:pt x="34" y="53"/>
                    <a:pt x="33" y="53"/>
                  </a:cubicBezTo>
                  <a:cubicBezTo>
                    <a:pt x="34" y="54"/>
                    <a:pt x="33" y="54"/>
                    <a:pt x="34" y="54"/>
                  </a:cubicBezTo>
                  <a:cubicBezTo>
                    <a:pt x="34" y="54"/>
                    <a:pt x="33" y="54"/>
                    <a:pt x="34" y="54"/>
                  </a:cubicBezTo>
                  <a:cubicBezTo>
                    <a:pt x="33" y="54"/>
                    <a:pt x="33" y="54"/>
                    <a:pt x="33" y="54"/>
                  </a:cubicBezTo>
                  <a:cubicBezTo>
                    <a:pt x="32" y="54"/>
                    <a:pt x="33" y="54"/>
                    <a:pt x="33" y="54"/>
                  </a:cubicBezTo>
                  <a:cubicBezTo>
                    <a:pt x="33" y="54"/>
                    <a:pt x="33" y="54"/>
                    <a:pt x="33" y="54"/>
                  </a:cubicBezTo>
                  <a:cubicBezTo>
                    <a:pt x="33" y="54"/>
                    <a:pt x="33" y="55"/>
                    <a:pt x="33" y="55"/>
                  </a:cubicBezTo>
                  <a:cubicBezTo>
                    <a:pt x="33" y="55"/>
                    <a:pt x="34" y="55"/>
                    <a:pt x="34" y="55"/>
                  </a:cubicBezTo>
                  <a:cubicBezTo>
                    <a:pt x="34" y="56"/>
                    <a:pt x="33" y="55"/>
                    <a:pt x="33" y="56"/>
                  </a:cubicBezTo>
                  <a:cubicBezTo>
                    <a:pt x="33" y="56"/>
                    <a:pt x="34" y="56"/>
                    <a:pt x="34" y="56"/>
                  </a:cubicBezTo>
                  <a:cubicBezTo>
                    <a:pt x="34" y="56"/>
                    <a:pt x="33" y="56"/>
                    <a:pt x="32" y="56"/>
                  </a:cubicBezTo>
                  <a:cubicBezTo>
                    <a:pt x="33" y="57"/>
                    <a:pt x="33" y="57"/>
                    <a:pt x="34" y="58"/>
                  </a:cubicBezTo>
                  <a:cubicBezTo>
                    <a:pt x="33" y="57"/>
                    <a:pt x="33" y="58"/>
                    <a:pt x="33" y="58"/>
                  </a:cubicBezTo>
                  <a:cubicBezTo>
                    <a:pt x="33" y="58"/>
                    <a:pt x="33" y="58"/>
                    <a:pt x="34" y="58"/>
                  </a:cubicBezTo>
                  <a:cubicBezTo>
                    <a:pt x="34" y="58"/>
                    <a:pt x="34" y="58"/>
                    <a:pt x="34" y="58"/>
                  </a:cubicBezTo>
                  <a:cubicBezTo>
                    <a:pt x="34" y="59"/>
                    <a:pt x="34" y="59"/>
                    <a:pt x="34" y="59"/>
                  </a:cubicBezTo>
                  <a:cubicBezTo>
                    <a:pt x="34" y="59"/>
                    <a:pt x="34" y="58"/>
                    <a:pt x="34" y="58"/>
                  </a:cubicBezTo>
                  <a:cubicBezTo>
                    <a:pt x="33" y="58"/>
                    <a:pt x="33" y="58"/>
                    <a:pt x="33" y="59"/>
                  </a:cubicBezTo>
                  <a:cubicBezTo>
                    <a:pt x="33" y="59"/>
                    <a:pt x="33" y="59"/>
                    <a:pt x="33" y="59"/>
                  </a:cubicBezTo>
                  <a:cubicBezTo>
                    <a:pt x="34" y="59"/>
                    <a:pt x="34" y="59"/>
                    <a:pt x="34" y="59"/>
                  </a:cubicBezTo>
                  <a:cubicBezTo>
                    <a:pt x="34" y="59"/>
                    <a:pt x="34" y="59"/>
                    <a:pt x="34" y="59"/>
                  </a:cubicBezTo>
                  <a:cubicBezTo>
                    <a:pt x="35" y="59"/>
                    <a:pt x="35" y="59"/>
                    <a:pt x="35" y="59"/>
                  </a:cubicBezTo>
                  <a:cubicBezTo>
                    <a:pt x="35" y="59"/>
                    <a:pt x="35" y="58"/>
                    <a:pt x="35" y="58"/>
                  </a:cubicBezTo>
                  <a:cubicBezTo>
                    <a:pt x="35" y="58"/>
                    <a:pt x="35" y="58"/>
                    <a:pt x="35" y="59"/>
                  </a:cubicBezTo>
                  <a:cubicBezTo>
                    <a:pt x="35" y="58"/>
                    <a:pt x="35" y="58"/>
                    <a:pt x="35" y="58"/>
                  </a:cubicBezTo>
                  <a:cubicBezTo>
                    <a:pt x="36" y="58"/>
                    <a:pt x="35" y="58"/>
                    <a:pt x="36" y="59"/>
                  </a:cubicBezTo>
                  <a:cubicBezTo>
                    <a:pt x="36" y="59"/>
                    <a:pt x="36" y="60"/>
                    <a:pt x="35" y="61"/>
                  </a:cubicBezTo>
                  <a:cubicBezTo>
                    <a:pt x="35" y="61"/>
                    <a:pt x="34" y="61"/>
                    <a:pt x="34" y="61"/>
                  </a:cubicBezTo>
                  <a:cubicBezTo>
                    <a:pt x="33" y="62"/>
                    <a:pt x="34" y="62"/>
                    <a:pt x="33" y="63"/>
                  </a:cubicBezTo>
                  <a:cubicBezTo>
                    <a:pt x="33" y="63"/>
                    <a:pt x="33" y="63"/>
                    <a:pt x="32" y="62"/>
                  </a:cubicBezTo>
                  <a:cubicBezTo>
                    <a:pt x="32" y="63"/>
                    <a:pt x="33" y="63"/>
                    <a:pt x="33" y="63"/>
                  </a:cubicBezTo>
                  <a:cubicBezTo>
                    <a:pt x="33" y="64"/>
                    <a:pt x="32" y="64"/>
                    <a:pt x="33" y="64"/>
                  </a:cubicBezTo>
                  <a:cubicBezTo>
                    <a:pt x="33" y="65"/>
                    <a:pt x="34" y="64"/>
                    <a:pt x="33" y="64"/>
                  </a:cubicBezTo>
                  <a:cubicBezTo>
                    <a:pt x="35" y="64"/>
                    <a:pt x="33" y="64"/>
                    <a:pt x="33" y="65"/>
                  </a:cubicBezTo>
                  <a:cubicBezTo>
                    <a:pt x="33" y="65"/>
                    <a:pt x="34" y="65"/>
                    <a:pt x="34" y="65"/>
                  </a:cubicBezTo>
                  <a:cubicBezTo>
                    <a:pt x="34" y="66"/>
                    <a:pt x="33" y="65"/>
                    <a:pt x="33" y="66"/>
                  </a:cubicBezTo>
                  <a:cubicBezTo>
                    <a:pt x="34" y="66"/>
                    <a:pt x="33" y="66"/>
                    <a:pt x="34" y="66"/>
                  </a:cubicBezTo>
                  <a:cubicBezTo>
                    <a:pt x="34" y="67"/>
                    <a:pt x="34" y="68"/>
                    <a:pt x="34" y="67"/>
                  </a:cubicBezTo>
                  <a:cubicBezTo>
                    <a:pt x="34" y="68"/>
                    <a:pt x="33" y="68"/>
                    <a:pt x="34" y="69"/>
                  </a:cubicBezTo>
                  <a:cubicBezTo>
                    <a:pt x="33" y="69"/>
                    <a:pt x="33" y="69"/>
                    <a:pt x="33" y="68"/>
                  </a:cubicBezTo>
                  <a:cubicBezTo>
                    <a:pt x="33" y="69"/>
                    <a:pt x="34" y="69"/>
                    <a:pt x="34" y="69"/>
                  </a:cubicBezTo>
                  <a:cubicBezTo>
                    <a:pt x="33" y="69"/>
                    <a:pt x="34" y="69"/>
                    <a:pt x="34" y="70"/>
                  </a:cubicBezTo>
                  <a:cubicBezTo>
                    <a:pt x="33" y="70"/>
                    <a:pt x="33" y="70"/>
                    <a:pt x="33" y="70"/>
                  </a:cubicBezTo>
                  <a:cubicBezTo>
                    <a:pt x="33" y="67"/>
                    <a:pt x="32" y="66"/>
                    <a:pt x="32" y="63"/>
                  </a:cubicBezTo>
                  <a:cubicBezTo>
                    <a:pt x="32" y="63"/>
                    <a:pt x="32" y="63"/>
                    <a:pt x="32" y="63"/>
                  </a:cubicBezTo>
                  <a:cubicBezTo>
                    <a:pt x="31" y="63"/>
                    <a:pt x="31" y="62"/>
                    <a:pt x="31" y="62"/>
                  </a:cubicBezTo>
                  <a:cubicBezTo>
                    <a:pt x="31" y="62"/>
                    <a:pt x="32" y="62"/>
                    <a:pt x="32" y="61"/>
                  </a:cubicBezTo>
                  <a:cubicBezTo>
                    <a:pt x="32" y="61"/>
                    <a:pt x="32" y="61"/>
                    <a:pt x="32" y="61"/>
                  </a:cubicBezTo>
                  <a:cubicBezTo>
                    <a:pt x="32" y="61"/>
                    <a:pt x="32" y="61"/>
                    <a:pt x="32" y="60"/>
                  </a:cubicBezTo>
                  <a:cubicBezTo>
                    <a:pt x="34" y="61"/>
                    <a:pt x="32" y="62"/>
                    <a:pt x="33" y="62"/>
                  </a:cubicBezTo>
                  <a:cubicBezTo>
                    <a:pt x="34" y="61"/>
                    <a:pt x="34" y="60"/>
                    <a:pt x="34" y="59"/>
                  </a:cubicBezTo>
                  <a:cubicBezTo>
                    <a:pt x="35" y="59"/>
                    <a:pt x="35" y="60"/>
                    <a:pt x="35" y="60"/>
                  </a:cubicBezTo>
                  <a:cubicBezTo>
                    <a:pt x="35" y="59"/>
                    <a:pt x="34" y="59"/>
                    <a:pt x="33" y="59"/>
                  </a:cubicBezTo>
                  <a:cubicBezTo>
                    <a:pt x="33" y="60"/>
                    <a:pt x="34" y="60"/>
                    <a:pt x="34" y="60"/>
                  </a:cubicBezTo>
                  <a:cubicBezTo>
                    <a:pt x="33" y="60"/>
                    <a:pt x="32" y="60"/>
                    <a:pt x="31" y="61"/>
                  </a:cubicBezTo>
                  <a:cubicBezTo>
                    <a:pt x="31" y="60"/>
                    <a:pt x="31" y="59"/>
                    <a:pt x="31" y="58"/>
                  </a:cubicBezTo>
                  <a:cubicBezTo>
                    <a:pt x="31" y="58"/>
                    <a:pt x="31" y="57"/>
                    <a:pt x="31" y="57"/>
                  </a:cubicBezTo>
                  <a:cubicBezTo>
                    <a:pt x="31" y="57"/>
                    <a:pt x="31" y="56"/>
                    <a:pt x="31" y="55"/>
                  </a:cubicBezTo>
                  <a:cubicBezTo>
                    <a:pt x="31" y="55"/>
                    <a:pt x="30" y="55"/>
                    <a:pt x="30" y="55"/>
                  </a:cubicBezTo>
                  <a:cubicBezTo>
                    <a:pt x="31" y="55"/>
                    <a:pt x="31" y="55"/>
                    <a:pt x="32" y="55"/>
                  </a:cubicBezTo>
                  <a:cubicBezTo>
                    <a:pt x="32" y="54"/>
                    <a:pt x="32" y="55"/>
                    <a:pt x="32" y="54"/>
                  </a:cubicBezTo>
                  <a:cubicBezTo>
                    <a:pt x="31" y="54"/>
                    <a:pt x="31" y="54"/>
                    <a:pt x="31" y="54"/>
                  </a:cubicBezTo>
                  <a:cubicBezTo>
                    <a:pt x="31" y="54"/>
                    <a:pt x="31" y="54"/>
                    <a:pt x="32" y="55"/>
                  </a:cubicBezTo>
                  <a:cubicBezTo>
                    <a:pt x="30" y="55"/>
                    <a:pt x="30" y="54"/>
                    <a:pt x="30" y="53"/>
                  </a:cubicBezTo>
                  <a:cubicBezTo>
                    <a:pt x="30" y="53"/>
                    <a:pt x="31" y="53"/>
                    <a:pt x="31" y="53"/>
                  </a:cubicBezTo>
                  <a:cubicBezTo>
                    <a:pt x="31" y="53"/>
                    <a:pt x="31" y="53"/>
                    <a:pt x="30" y="53"/>
                  </a:cubicBezTo>
                  <a:cubicBezTo>
                    <a:pt x="30" y="52"/>
                    <a:pt x="30" y="51"/>
                    <a:pt x="30" y="50"/>
                  </a:cubicBezTo>
                  <a:cubicBezTo>
                    <a:pt x="30" y="49"/>
                    <a:pt x="30" y="48"/>
                    <a:pt x="30" y="48"/>
                  </a:cubicBezTo>
                  <a:cubicBezTo>
                    <a:pt x="30" y="47"/>
                    <a:pt x="29" y="47"/>
                    <a:pt x="29" y="46"/>
                  </a:cubicBezTo>
                  <a:cubicBezTo>
                    <a:pt x="29" y="46"/>
                    <a:pt x="29" y="45"/>
                    <a:pt x="29" y="44"/>
                  </a:cubicBezTo>
                  <a:cubicBezTo>
                    <a:pt x="28" y="44"/>
                    <a:pt x="28" y="45"/>
                    <a:pt x="27" y="44"/>
                  </a:cubicBezTo>
                  <a:cubicBezTo>
                    <a:pt x="27" y="45"/>
                    <a:pt x="27" y="45"/>
                    <a:pt x="26" y="45"/>
                  </a:cubicBezTo>
                  <a:cubicBezTo>
                    <a:pt x="27" y="46"/>
                    <a:pt x="27" y="46"/>
                    <a:pt x="28" y="47"/>
                  </a:cubicBezTo>
                  <a:cubicBezTo>
                    <a:pt x="28" y="48"/>
                    <a:pt x="28" y="47"/>
                    <a:pt x="29" y="48"/>
                  </a:cubicBezTo>
                  <a:cubicBezTo>
                    <a:pt x="29" y="49"/>
                    <a:pt x="27" y="47"/>
                    <a:pt x="27" y="47"/>
                  </a:cubicBezTo>
                  <a:cubicBezTo>
                    <a:pt x="27" y="47"/>
                    <a:pt x="27" y="47"/>
                    <a:pt x="27" y="47"/>
                  </a:cubicBezTo>
                  <a:cubicBezTo>
                    <a:pt x="27" y="48"/>
                    <a:pt x="28" y="48"/>
                    <a:pt x="28" y="48"/>
                  </a:cubicBezTo>
                  <a:cubicBezTo>
                    <a:pt x="28" y="49"/>
                    <a:pt x="27" y="47"/>
                    <a:pt x="28" y="47"/>
                  </a:cubicBezTo>
                  <a:cubicBezTo>
                    <a:pt x="28" y="48"/>
                    <a:pt x="28" y="48"/>
                    <a:pt x="29" y="48"/>
                  </a:cubicBezTo>
                  <a:cubicBezTo>
                    <a:pt x="28" y="49"/>
                    <a:pt x="29" y="50"/>
                    <a:pt x="29" y="52"/>
                  </a:cubicBezTo>
                  <a:cubicBezTo>
                    <a:pt x="28" y="52"/>
                    <a:pt x="29" y="51"/>
                    <a:pt x="28" y="51"/>
                  </a:cubicBezTo>
                  <a:cubicBezTo>
                    <a:pt x="27" y="50"/>
                    <a:pt x="27" y="51"/>
                    <a:pt x="27" y="51"/>
                  </a:cubicBezTo>
                  <a:cubicBezTo>
                    <a:pt x="27" y="51"/>
                    <a:pt x="28" y="52"/>
                    <a:pt x="28" y="52"/>
                  </a:cubicBezTo>
                  <a:cubicBezTo>
                    <a:pt x="27" y="51"/>
                    <a:pt x="27" y="52"/>
                    <a:pt x="27" y="52"/>
                  </a:cubicBezTo>
                  <a:cubicBezTo>
                    <a:pt x="28" y="52"/>
                    <a:pt x="28" y="52"/>
                    <a:pt x="28" y="52"/>
                  </a:cubicBezTo>
                  <a:cubicBezTo>
                    <a:pt x="27" y="52"/>
                    <a:pt x="27" y="53"/>
                    <a:pt x="27" y="53"/>
                  </a:cubicBezTo>
                  <a:cubicBezTo>
                    <a:pt x="28" y="53"/>
                    <a:pt x="27" y="53"/>
                    <a:pt x="28" y="53"/>
                  </a:cubicBezTo>
                  <a:cubicBezTo>
                    <a:pt x="28" y="53"/>
                    <a:pt x="28" y="53"/>
                    <a:pt x="27" y="53"/>
                  </a:cubicBezTo>
                  <a:cubicBezTo>
                    <a:pt x="28" y="53"/>
                    <a:pt x="28" y="54"/>
                    <a:pt x="28" y="54"/>
                  </a:cubicBezTo>
                  <a:cubicBezTo>
                    <a:pt x="28" y="54"/>
                    <a:pt x="28" y="54"/>
                    <a:pt x="29" y="54"/>
                  </a:cubicBezTo>
                  <a:cubicBezTo>
                    <a:pt x="29" y="54"/>
                    <a:pt x="29" y="54"/>
                    <a:pt x="29" y="54"/>
                  </a:cubicBezTo>
                  <a:cubicBezTo>
                    <a:pt x="29" y="54"/>
                    <a:pt x="29" y="54"/>
                    <a:pt x="29" y="55"/>
                  </a:cubicBezTo>
                  <a:cubicBezTo>
                    <a:pt x="29" y="55"/>
                    <a:pt x="29" y="56"/>
                    <a:pt x="29" y="56"/>
                  </a:cubicBezTo>
                  <a:cubicBezTo>
                    <a:pt x="28" y="56"/>
                    <a:pt x="29" y="56"/>
                    <a:pt x="29" y="55"/>
                  </a:cubicBezTo>
                  <a:cubicBezTo>
                    <a:pt x="28" y="55"/>
                    <a:pt x="28" y="56"/>
                    <a:pt x="28" y="56"/>
                  </a:cubicBezTo>
                  <a:cubicBezTo>
                    <a:pt x="28" y="56"/>
                    <a:pt x="27" y="56"/>
                    <a:pt x="27" y="56"/>
                  </a:cubicBezTo>
                  <a:cubicBezTo>
                    <a:pt x="27" y="57"/>
                    <a:pt x="28" y="56"/>
                    <a:pt x="29" y="56"/>
                  </a:cubicBezTo>
                  <a:cubicBezTo>
                    <a:pt x="29" y="57"/>
                    <a:pt x="27" y="57"/>
                    <a:pt x="26" y="57"/>
                  </a:cubicBezTo>
                  <a:cubicBezTo>
                    <a:pt x="26" y="57"/>
                    <a:pt x="26" y="58"/>
                    <a:pt x="26" y="58"/>
                  </a:cubicBezTo>
                  <a:cubicBezTo>
                    <a:pt x="26" y="58"/>
                    <a:pt x="27" y="58"/>
                    <a:pt x="27" y="58"/>
                  </a:cubicBezTo>
                  <a:cubicBezTo>
                    <a:pt x="27" y="59"/>
                    <a:pt x="26" y="59"/>
                    <a:pt x="26" y="60"/>
                  </a:cubicBezTo>
                  <a:cubicBezTo>
                    <a:pt x="25" y="60"/>
                    <a:pt x="25" y="60"/>
                    <a:pt x="24" y="60"/>
                  </a:cubicBezTo>
                  <a:cubicBezTo>
                    <a:pt x="24" y="60"/>
                    <a:pt x="23" y="59"/>
                    <a:pt x="23" y="59"/>
                  </a:cubicBezTo>
                  <a:cubicBezTo>
                    <a:pt x="23" y="59"/>
                    <a:pt x="23" y="59"/>
                    <a:pt x="23" y="59"/>
                  </a:cubicBezTo>
                  <a:cubicBezTo>
                    <a:pt x="22" y="59"/>
                    <a:pt x="22" y="59"/>
                    <a:pt x="22" y="59"/>
                  </a:cubicBezTo>
                  <a:cubicBezTo>
                    <a:pt x="22" y="59"/>
                    <a:pt x="22" y="59"/>
                    <a:pt x="22" y="59"/>
                  </a:cubicBezTo>
                  <a:cubicBezTo>
                    <a:pt x="23" y="59"/>
                    <a:pt x="22" y="58"/>
                    <a:pt x="22" y="58"/>
                  </a:cubicBezTo>
                  <a:cubicBezTo>
                    <a:pt x="23" y="58"/>
                    <a:pt x="23" y="58"/>
                    <a:pt x="23" y="59"/>
                  </a:cubicBezTo>
                  <a:cubicBezTo>
                    <a:pt x="23" y="58"/>
                    <a:pt x="24" y="59"/>
                    <a:pt x="24" y="59"/>
                  </a:cubicBezTo>
                  <a:cubicBezTo>
                    <a:pt x="25" y="59"/>
                    <a:pt x="24" y="58"/>
                    <a:pt x="24" y="58"/>
                  </a:cubicBezTo>
                  <a:cubicBezTo>
                    <a:pt x="25" y="58"/>
                    <a:pt x="25" y="58"/>
                    <a:pt x="26" y="58"/>
                  </a:cubicBezTo>
                  <a:cubicBezTo>
                    <a:pt x="26" y="58"/>
                    <a:pt x="25" y="58"/>
                    <a:pt x="25" y="57"/>
                  </a:cubicBezTo>
                  <a:cubicBezTo>
                    <a:pt x="24" y="57"/>
                    <a:pt x="24" y="58"/>
                    <a:pt x="24" y="58"/>
                  </a:cubicBezTo>
                  <a:cubicBezTo>
                    <a:pt x="24" y="58"/>
                    <a:pt x="23" y="57"/>
                    <a:pt x="24" y="57"/>
                  </a:cubicBezTo>
                  <a:cubicBezTo>
                    <a:pt x="24" y="57"/>
                    <a:pt x="23" y="57"/>
                    <a:pt x="23" y="56"/>
                  </a:cubicBezTo>
                  <a:cubicBezTo>
                    <a:pt x="24" y="56"/>
                    <a:pt x="25" y="56"/>
                    <a:pt x="25" y="56"/>
                  </a:cubicBezTo>
                  <a:cubicBezTo>
                    <a:pt x="25" y="55"/>
                    <a:pt x="25" y="56"/>
                    <a:pt x="26" y="56"/>
                  </a:cubicBezTo>
                  <a:cubicBezTo>
                    <a:pt x="26" y="56"/>
                    <a:pt x="25" y="55"/>
                    <a:pt x="25" y="55"/>
                  </a:cubicBezTo>
                  <a:cubicBezTo>
                    <a:pt x="26" y="55"/>
                    <a:pt x="26" y="55"/>
                    <a:pt x="26" y="55"/>
                  </a:cubicBezTo>
                  <a:cubicBezTo>
                    <a:pt x="26" y="55"/>
                    <a:pt x="27" y="55"/>
                    <a:pt x="28" y="55"/>
                  </a:cubicBezTo>
                  <a:cubicBezTo>
                    <a:pt x="28" y="55"/>
                    <a:pt x="27" y="55"/>
                    <a:pt x="27" y="55"/>
                  </a:cubicBezTo>
                  <a:cubicBezTo>
                    <a:pt x="28" y="55"/>
                    <a:pt x="28" y="55"/>
                    <a:pt x="29" y="55"/>
                  </a:cubicBezTo>
                  <a:cubicBezTo>
                    <a:pt x="29" y="55"/>
                    <a:pt x="28" y="55"/>
                    <a:pt x="28" y="54"/>
                  </a:cubicBezTo>
                  <a:cubicBezTo>
                    <a:pt x="28" y="54"/>
                    <a:pt x="29" y="55"/>
                    <a:pt x="28" y="54"/>
                  </a:cubicBezTo>
                  <a:cubicBezTo>
                    <a:pt x="28" y="54"/>
                    <a:pt x="28" y="54"/>
                    <a:pt x="27" y="53"/>
                  </a:cubicBezTo>
                  <a:cubicBezTo>
                    <a:pt x="27" y="53"/>
                    <a:pt x="28" y="54"/>
                    <a:pt x="27" y="54"/>
                  </a:cubicBezTo>
                  <a:cubicBezTo>
                    <a:pt x="27" y="54"/>
                    <a:pt x="27" y="54"/>
                    <a:pt x="27" y="54"/>
                  </a:cubicBezTo>
                  <a:cubicBezTo>
                    <a:pt x="26" y="54"/>
                    <a:pt x="26" y="54"/>
                    <a:pt x="26" y="54"/>
                  </a:cubicBezTo>
                  <a:cubicBezTo>
                    <a:pt x="26" y="54"/>
                    <a:pt x="26" y="54"/>
                    <a:pt x="25" y="54"/>
                  </a:cubicBezTo>
                  <a:cubicBezTo>
                    <a:pt x="25" y="54"/>
                    <a:pt x="25" y="54"/>
                    <a:pt x="25" y="54"/>
                  </a:cubicBezTo>
                  <a:cubicBezTo>
                    <a:pt x="25" y="54"/>
                    <a:pt x="25" y="54"/>
                    <a:pt x="26" y="54"/>
                  </a:cubicBezTo>
                  <a:cubicBezTo>
                    <a:pt x="26" y="54"/>
                    <a:pt x="26" y="53"/>
                    <a:pt x="25" y="53"/>
                  </a:cubicBezTo>
                  <a:cubicBezTo>
                    <a:pt x="24" y="53"/>
                    <a:pt x="24" y="54"/>
                    <a:pt x="24" y="54"/>
                  </a:cubicBezTo>
                  <a:cubicBezTo>
                    <a:pt x="24" y="54"/>
                    <a:pt x="24" y="54"/>
                    <a:pt x="24" y="54"/>
                  </a:cubicBezTo>
                  <a:cubicBezTo>
                    <a:pt x="23" y="54"/>
                    <a:pt x="23" y="54"/>
                    <a:pt x="22" y="53"/>
                  </a:cubicBezTo>
                  <a:cubicBezTo>
                    <a:pt x="22" y="53"/>
                    <a:pt x="22" y="53"/>
                    <a:pt x="22" y="53"/>
                  </a:cubicBezTo>
                  <a:cubicBezTo>
                    <a:pt x="22" y="54"/>
                    <a:pt x="22" y="54"/>
                    <a:pt x="22" y="54"/>
                  </a:cubicBezTo>
                  <a:cubicBezTo>
                    <a:pt x="21" y="54"/>
                    <a:pt x="21" y="53"/>
                    <a:pt x="21" y="52"/>
                  </a:cubicBezTo>
                  <a:cubicBezTo>
                    <a:pt x="21" y="51"/>
                    <a:pt x="21" y="50"/>
                    <a:pt x="21" y="50"/>
                  </a:cubicBezTo>
                  <a:cubicBezTo>
                    <a:pt x="21" y="50"/>
                    <a:pt x="21" y="51"/>
                    <a:pt x="21" y="51"/>
                  </a:cubicBezTo>
                  <a:cubicBezTo>
                    <a:pt x="22" y="50"/>
                    <a:pt x="21" y="50"/>
                    <a:pt x="21" y="50"/>
                  </a:cubicBezTo>
                  <a:cubicBezTo>
                    <a:pt x="21" y="49"/>
                    <a:pt x="22" y="49"/>
                    <a:pt x="22" y="49"/>
                  </a:cubicBezTo>
                  <a:cubicBezTo>
                    <a:pt x="21" y="49"/>
                    <a:pt x="21" y="49"/>
                    <a:pt x="21" y="48"/>
                  </a:cubicBezTo>
                  <a:cubicBezTo>
                    <a:pt x="21" y="48"/>
                    <a:pt x="21" y="48"/>
                    <a:pt x="21" y="48"/>
                  </a:cubicBezTo>
                  <a:cubicBezTo>
                    <a:pt x="21" y="47"/>
                    <a:pt x="20" y="46"/>
                    <a:pt x="21" y="46"/>
                  </a:cubicBezTo>
                  <a:cubicBezTo>
                    <a:pt x="22" y="47"/>
                    <a:pt x="23" y="48"/>
                    <a:pt x="22" y="48"/>
                  </a:cubicBezTo>
                  <a:cubicBezTo>
                    <a:pt x="23" y="49"/>
                    <a:pt x="23" y="48"/>
                    <a:pt x="23" y="47"/>
                  </a:cubicBezTo>
                  <a:cubicBezTo>
                    <a:pt x="23" y="47"/>
                    <a:pt x="23" y="47"/>
                    <a:pt x="22" y="47"/>
                  </a:cubicBezTo>
                  <a:cubicBezTo>
                    <a:pt x="22" y="46"/>
                    <a:pt x="22" y="46"/>
                    <a:pt x="22" y="46"/>
                  </a:cubicBezTo>
                  <a:cubicBezTo>
                    <a:pt x="22" y="46"/>
                    <a:pt x="22" y="45"/>
                    <a:pt x="21" y="45"/>
                  </a:cubicBezTo>
                  <a:cubicBezTo>
                    <a:pt x="21" y="45"/>
                    <a:pt x="22" y="46"/>
                    <a:pt x="21" y="46"/>
                  </a:cubicBezTo>
                  <a:cubicBezTo>
                    <a:pt x="20" y="44"/>
                    <a:pt x="21" y="44"/>
                    <a:pt x="21" y="43"/>
                  </a:cubicBezTo>
                  <a:cubicBezTo>
                    <a:pt x="21" y="42"/>
                    <a:pt x="20" y="42"/>
                    <a:pt x="20" y="42"/>
                  </a:cubicBezTo>
                  <a:cubicBezTo>
                    <a:pt x="20" y="41"/>
                    <a:pt x="20" y="40"/>
                    <a:pt x="20" y="39"/>
                  </a:cubicBezTo>
                  <a:cubicBezTo>
                    <a:pt x="20" y="37"/>
                    <a:pt x="20" y="36"/>
                    <a:pt x="20" y="35"/>
                  </a:cubicBezTo>
                  <a:cubicBezTo>
                    <a:pt x="20" y="35"/>
                    <a:pt x="21" y="36"/>
                    <a:pt x="21" y="36"/>
                  </a:cubicBezTo>
                  <a:cubicBezTo>
                    <a:pt x="21" y="36"/>
                    <a:pt x="20" y="35"/>
                    <a:pt x="20" y="35"/>
                  </a:cubicBezTo>
                  <a:cubicBezTo>
                    <a:pt x="22" y="37"/>
                    <a:pt x="20" y="34"/>
                    <a:pt x="20" y="34"/>
                  </a:cubicBezTo>
                  <a:cubicBezTo>
                    <a:pt x="20" y="33"/>
                    <a:pt x="20" y="33"/>
                    <a:pt x="20" y="33"/>
                  </a:cubicBezTo>
                  <a:cubicBezTo>
                    <a:pt x="20" y="32"/>
                    <a:pt x="19" y="31"/>
                    <a:pt x="20" y="31"/>
                  </a:cubicBezTo>
                  <a:cubicBezTo>
                    <a:pt x="20" y="31"/>
                    <a:pt x="19" y="30"/>
                    <a:pt x="20" y="30"/>
                  </a:cubicBezTo>
                  <a:cubicBezTo>
                    <a:pt x="21" y="30"/>
                    <a:pt x="21" y="31"/>
                    <a:pt x="21" y="31"/>
                  </a:cubicBezTo>
                  <a:cubicBezTo>
                    <a:pt x="22" y="32"/>
                    <a:pt x="22" y="32"/>
                    <a:pt x="22" y="31"/>
                  </a:cubicBezTo>
                  <a:cubicBezTo>
                    <a:pt x="21" y="30"/>
                    <a:pt x="21" y="30"/>
                    <a:pt x="20" y="30"/>
                  </a:cubicBezTo>
                  <a:cubicBezTo>
                    <a:pt x="20" y="26"/>
                    <a:pt x="19" y="23"/>
                    <a:pt x="19" y="20"/>
                  </a:cubicBezTo>
                  <a:cubicBezTo>
                    <a:pt x="20" y="19"/>
                    <a:pt x="20" y="18"/>
                    <a:pt x="20" y="18"/>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3" y="17"/>
                    <a:pt x="23" y="17"/>
                    <a:pt x="23" y="17"/>
                  </a:cubicBezTo>
                  <a:cubicBezTo>
                    <a:pt x="25" y="18"/>
                    <a:pt x="28" y="19"/>
                    <a:pt x="30" y="20"/>
                  </a:cubicBezTo>
                  <a:cubicBezTo>
                    <a:pt x="32" y="20"/>
                    <a:pt x="33" y="21"/>
                    <a:pt x="34" y="21"/>
                  </a:cubicBezTo>
                  <a:cubicBezTo>
                    <a:pt x="34" y="21"/>
                    <a:pt x="34" y="21"/>
                    <a:pt x="34" y="21"/>
                  </a:cubicBezTo>
                  <a:cubicBezTo>
                    <a:pt x="35" y="21"/>
                    <a:pt x="36" y="22"/>
                    <a:pt x="37" y="23"/>
                  </a:cubicBezTo>
                  <a:cubicBezTo>
                    <a:pt x="37" y="23"/>
                    <a:pt x="38" y="23"/>
                    <a:pt x="38" y="23"/>
                  </a:cubicBezTo>
                  <a:cubicBezTo>
                    <a:pt x="39" y="23"/>
                    <a:pt x="41" y="25"/>
                    <a:pt x="42" y="25"/>
                  </a:cubicBezTo>
                  <a:cubicBezTo>
                    <a:pt x="43" y="25"/>
                    <a:pt x="44" y="25"/>
                    <a:pt x="45" y="26"/>
                  </a:cubicBezTo>
                  <a:cubicBezTo>
                    <a:pt x="46" y="26"/>
                    <a:pt x="46" y="27"/>
                    <a:pt x="47" y="28"/>
                  </a:cubicBezTo>
                  <a:cubicBezTo>
                    <a:pt x="47" y="27"/>
                    <a:pt x="46" y="27"/>
                    <a:pt x="46" y="27"/>
                  </a:cubicBezTo>
                  <a:cubicBezTo>
                    <a:pt x="47" y="28"/>
                    <a:pt x="48" y="28"/>
                    <a:pt x="50" y="29"/>
                  </a:cubicBezTo>
                  <a:cubicBezTo>
                    <a:pt x="50" y="29"/>
                    <a:pt x="49" y="29"/>
                    <a:pt x="49" y="29"/>
                  </a:cubicBezTo>
                  <a:cubicBezTo>
                    <a:pt x="50" y="30"/>
                    <a:pt x="50" y="28"/>
                    <a:pt x="50" y="29"/>
                  </a:cubicBezTo>
                  <a:cubicBezTo>
                    <a:pt x="50" y="29"/>
                    <a:pt x="50" y="30"/>
                    <a:pt x="50" y="30"/>
                  </a:cubicBezTo>
                  <a:cubicBezTo>
                    <a:pt x="50" y="30"/>
                    <a:pt x="51" y="30"/>
                    <a:pt x="51" y="30"/>
                  </a:cubicBezTo>
                  <a:cubicBezTo>
                    <a:pt x="51" y="31"/>
                    <a:pt x="52" y="30"/>
                    <a:pt x="52" y="31"/>
                  </a:cubicBezTo>
                  <a:cubicBezTo>
                    <a:pt x="53" y="31"/>
                    <a:pt x="53" y="31"/>
                    <a:pt x="53" y="32"/>
                  </a:cubicBezTo>
                  <a:cubicBezTo>
                    <a:pt x="53" y="32"/>
                    <a:pt x="54" y="31"/>
                    <a:pt x="55" y="32"/>
                  </a:cubicBezTo>
                  <a:cubicBezTo>
                    <a:pt x="55" y="33"/>
                    <a:pt x="55" y="33"/>
                    <a:pt x="55" y="33"/>
                  </a:cubicBezTo>
                  <a:cubicBezTo>
                    <a:pt x="55" y="33"/>
                    <a:pt x="56" y="33"/>
                    <a:pt x="56" y="34"/>
                  </a:cubicBezTo>
                  <a:cubicBezTo>
                    <a:pt x="56" y="34"/>
                    <a:pt x="58" y="34"/>
                    <a:pt x="58" y="35"/>
                  </a:cubicBezTo>
                  <a:cubicBezTo>
                    <a:pt x="59" y="35"/>
                    <a:pt x="59" y="35"/>
                    <a:pt x="59" y="35"/>
                  </a:cubicBezTo>
                  <a:cubicBezTo>
                    <a:pt x="59" y="36"/>
                    <a:pt x="59" y="35"/>
                    <a:pt x="59" y="36"/>
                  </a:cubicBezTo>
                  <a:cubicBezTo>
                    <a:pt x="60" y="36"/>
                    <a:pt x="59" y="36"/>
                    <a:pt x="59" y="36"/>
                  </a:cubicBezTo>
                  <a:cubicBezTo>
                    <a:pt x="60" y="36"/>
                    <a:pt x="60" y="36"/>
                    <a:pt x="60" y="37"/>
                  </a:cubicBezTo>
                  <a:cubicBezTo>
                    <a:pt x="61" y="37"/>
                    <a:pt x="61" y="38"/>
                    <a:pt x="62" y="39"/>
                  </a:cubicBezTo>
                  <a:cubicBezTo>
                    <a:pt x="62" y="39"/>
                    <a:pt x="62" y="39"/>
                    <a:pt x="63" y="39"/>
                  </a:cubicBezTo>
                  <a:cubicBezTo>
                    <a:pt x="63" y="39"/>
                    <a:pt x="63" y="39"/>
                    <a:pt x="63" y="40"/>
                  </a:cubicBezTo>
                  <a:cubicBezTo>
                    <a:pt x="63" y="40"/>
                    <a:pt x="64" y="40"/>
                    <a:pt x="64" y="41"/>
                  </a:cubicBezTo>
                  <a:cubicBezTo>
                    <a:pt x="64" y="41"/>
                    <a:pt x="65" y="41"/>
                    <a:pt x="65" y="41"/>
                  </a:cubicBezTo>
                  <a:cubicBezTo>
                    <a:pt x="65" y="41"/>
                    <a:pt x="65" y="42"/>
                    <a:pt x="65" y="42"/>
                  </a:cubicBezTo>
                  <a:cubicBezTo>
                    <a:pt x="66" y="43"/>
                    <a:pt x="67" y="43"/>
                    <a:pt x="68" y="44"/>
                  </a:cubicBezTo>
                  <a:cubicBezTo>
                    <a:pt x="68" y="45"/>
                    <a:pt x="68" y="45"/>
                    <a:pt x="68" y="45"/>
                  </a:cubicBezTo>
                  <a:cubicBezTo>
                    <a:pt x="69" y="46"/>
                    <a:pt x="70" y="46"/>
                    <a:pt x="70" y="47"/>
                  </a:cubicBezTo>
                  <a:cubicBezTo>
                    <a:pt x="70" y="47"/>
                    <a:pt x="70" y="47"/>
                    <a:pt x="70" y="47"/>
                  </a:cubicBezTo>
                  <a:cubicBezTo>
                    <a:pt x="71" y="48"/>
                    <a:pt x="71" y="48"/>
                    <a:pt x="72" y="49"/>
                  </a:cubicBezTo>
                  <a:cubicBezTo>
                    <a:pt x="72" y="49"/>
                    <a:pt x="72" y="50"/>
                    <a:pt x="71" y="50"/>
                  </a:cubicBezTo>
                  <a:cubicBezTo>
                    <a:pt x="72" y="50"/>
                    <a:pt x="72" y="50"/>
                    <a:pt x="72" y="50"/>
                  </a:cubicBezTo>
                  <a:cubicBezTo>
                    <a:pt x="73" y="51"/>
                    <a:pt x="74" y="50"/>
                    <a:pt x="74" y="52"/>
                  </a:cubicBezTo>
                  <a:cubicBezTo>
                    <a:pt x="74" y="52"/>
                    <a:pt x="74" y="52"/>
                    <a:pt x="74" y="53"/>
                  </a:cubicBezTo>
                  <a:cubicBezTo>
                    <a:pt x="74" y="53"/>
                    <a:pt x="74" y="53"/>
                    <a:pt x="73" y="54"/>
                  </a:cubicBezTo>
                  <a:cubicBezTo>
                    <a:pt x="74" y="54"/>
                    <a:pt x="74" y="54"/>
                    <a:pt x="75" y="54"/>
                  </a:cubicBezTo>
                  <a:cubicBezTo>
                    <a:pt x="75" y="54"/>
                    <a:pt x="74" y="55"/>
                    <a:pt x="75" y="55"/>
                  </a:cubicBezTo>
                  <a:cubicBezTo>
                    <a:pt x="75" y="55"/>
                    <a:pt x="76" y="55"/>
                    <a:pt x="76" y="55"/>
                  </a:cubicBezTo>
                  <a:cubicBezTo>
                    <a:pt x="76" y="55"/>
                    <a:pt x="76" y="56"/>
                    <a:pt x="76" y="56"/>
                  </a:cubicBezTo>
                  <a:cubicBezTo>
                    <a:pt x="77" y="57"/>
                    <a:pt x="77" y="57"/>
                    <a:pt x="77" y="58"/>
                  </a:cubicBezTo>
                  <a:cubicBezTo>
                    <a:pt x="77" y="58"/>
                    <a:pt x="77" y="58"/>
                    <a:pt x="77" y="59"/>
                  </a:cubicBezTo>
                  <a:cubicBezTo>
                    <a:pt x="78" y="60"/>
                    <a:pt x="79" y="61"/>
                    <a:pt x="78" y="62"/>
                  </a:cubicBezTo>
                  <a:cubicBezTo>
                    <a:pt x="79" y="62"/>
                    <a:pt x="79" y="62"/>
                    <a:pt x="79" y="62"/>
                  </a:cubicBezTo>
                  <a:cubicBezTo>
                    <a:pt x="79" y="63"/>
                    <a:pt x="80" y="63"/>
                    <a:pt x="80" y="65"/>
                  </a:cubicBezTo>
                  <a:cubicBezTo>
                    <a:pt x="81" y="64"/>
                    <a:pt x="81" y="65"/>
                    <a:pt x="81" y="66"/>
                  </a:cubicBezTo>
                  <a:cubicBezTo>
                    <a:pt x="82" y="66"/>
                    <a:pt x="82" y="65"/>
                    <a:pt x="82" y="65"/>
                  </a:cubicBezTo>
                  <a:cubicBezTo>
                    <a:pt x="82" y="65"/>
                    <a:pt x="81" y="65"/>
                    <a:pt x="81" y="65"/>
                  </a:cubicBezTo>
                  <a:cubicBezTo>
                    <a:pt x="81" y="65"/>
                    <a:pt x="81" y="64"/>
                    <a:pt x="81" y="64"/>
                  </a:cubicBezTo>
                  <a:cubicBezTo>
                    <a:pt x="81" y="64"/>
                    <a:pt x="81" y="64"/>
                    <a:pt x="81" y="64"/>
                  </a:cubicBezTo>
                  <a:cubicBezTo>
                    <a:pt x="80" y="63"/>
                    <a:pt x="81" y="63"/>
                    <a:pt x="81" y="63"/>
                  </a:cubicBezTo>
                  <a:cubicBezTo>
                    <a:pt x="80" y="62"/>
                    <a:pt x="80" y="62"/>
                    <a:pt x="80" y="61"/>
                  </a:cubicBezTo>
                  <a:cubicBezTo>
                    <a:pt x="80" y="61"/>
                    <a:pt x="80" y="61"/>
                    <a:pt x="80" y="61"/>
                  </a:cubicBezTo>
                  <a:cubicBezTo>
                    <a:pt x="80" y="60"/>
                    <a:pt x="80" y="60"/>
                    <a:pt x="80" y="60"/>
                  </a:cubicBezTo>
                  <a:cubicBezTo>
                    <a:pt x="79" y="59"/>
                    <a:pt x="79" y="59"/>
                    <a:pt x="79" y="58"/>
                  </a:cubicBezTo>
                  <a:cubicBezTo>
                    <a:pt x="79" y="58"/>
                    <a:pt x="79" y="57"/>
                    <a:pt x="78" y="56"/>
                  </a:cubicBezTo>
                  <a:cubicBezTo>
                    <a:pt x="78" y="56"/>
                    <a:pt x="78" y="56"/>
                    <a:pt x="79" y="56"/>
                  </a:cubicBezTo>
                  <a:cubicBezTo>
                    <a:pt x="79" y="56"/>
                    <a:pt x="78" y="55"/>
                    <a:pt x="79" y="55"/>
                  </a:cubicBezTo>
                  <a:cubicBezTo>
                    <a:pt x="79" y="55"/>
                    <a:pt x="79" y="55"/>
                    <a:pt x="78" y="55"/>
                  </a:cubicBezTo>
                  <a:cubicBezTo>
                    <a:pt x="78" y="55"/>
                    <a:pt x="78" y="56"/>
                    <a:pt x="78" y="56"/>
                  </a:cubicBezTo>
                  <a:cubicBezTo>
                    <a:pt x="77" y="56"/>
                    <a:pt x="77" y="55"/>
                    <a:pt x="77" y="54"/>
                  </a:cubicBezTo>
                  <a:cubicBezTo>
                    <a:pt x="77" y="53"/>
                    <a:pt x="76" y="54"/>
                    <a:pt x="77" y="53"/>
                  </a:cubicBezTo>
                  <a:cubicBezTo>
                    <a:pt x="77" y="53"/>
                    <a:pt x="77" y="53"/>
                    <a:pt x="77" y="53"/>
                  </a:cubicBezTo>
                  <a:cubicBezTo>
                    <a:pt x="78" y="53"/>
                    <a:pt x="78" y="53"/>
                    <a:pt x="78" y="53"/>
                  </a:cubicBezTo>
                  <a:cubicBezTo>
                    <a:pt x="78" y="54"/>
                    <a:pt x="78" y="54"/>
                    <a:pt x="78" y="54"/>
                  </a:cubicBezTo>
                  <a:cubicBezTo>
                    <a:pt x="78" y="54"/>
                    <a:pt x="78" y="54"/>
                    <a:pt x="77" y="54"/>
                  </a:cubicBezTo>
                  <a:cubicBezTo>
                    <a:pt x="77" y="54"/>
                    <a:pt x="78" y="54"/>
                    <a:pt x="78" y="55"/>
                  </a:cubicBezTo>
                  <a:cubicBezTo>
                    <a:pt x="79" y="55"/>
                    <a:pt x="77" y="54"/>
                    <a:pt x="79" y="54"/>
                  </a:cubicBezTo>
                  <a:cubicBezTo>
                    <a:pt x="78" y="53"/>
                    <a:pt x="77" y="53"/>
                    <a:pt x="77" y="52"/>
                  </a:cubicBezTo>
                  <a:cubicBezTo>
                    <a:pt x="76" y="52"/>
                    <a:pt x="77" y="53"/>
                    <a:pt x="76" y="53"/>
                  </a:cubicBezTo>
                  <a:cubicBezTo>
                    <a:pt x="76" y="53"/>
                    <a:pt x="75" y="52"/>
                    <a:pt x="76" y="51"/>
                  </a:cubicBezTo>
                  <a:cubicBezTo>
                    <a:pt x="76" y="51"/>
                    <a:pt x="77" y="52"/>
                    <a:pt x="77" y="51"/>
                  </a:cubicBezTo>
                  <a:cubicBezTo>
                    <a:pt x="77" y="51"/>
                    <a:pt x="76" y="52"/>
                    <a:pt x="76" y="51"/>
                  </a:cubicBezTo>
                  <a:cubicBezTo>
                    <a:pt x="77" y="50"/>
                    <a:pt x="76" y="50"/>
                    <a:pt x="76" y="50"/>
                  </a:cubicBezTo>
                  <a:cubicBezTo>
                    <a:pt x="75" y="50"/>
                    <a:pt x="75" y="51"/>
                    <a:pt x="76" y="51"/>
                  </a:cubicBezTo>
                  <a:cubicBezTo>
                    <a:pt x="75" y="51"/>
                    <a:pt x="75" y="50"/>
                    <a:pt x="75" y="50"/>
                  </a:cubicBezTo>
                  <a:cubicBezTo>
                    <a:pt x="76" y="50"/>
                    <a:pt x="75" y="49"/>
                    <a:pt x="76" y="49"/>
                  </a:cubicBezTo>
                  <a:cubicBezTo>
                    <a:pt x="75" y="49"/>
                    <a:pt x="75" y="50"/>
                    <a:pt x="75" y="50"/>
                  </a:cubicBezTo>
                  <a:cubicBezTo>
                    <a:pt x="74" y="49"/>
                    <a:pt x="75" y="49"/>
                    <a:pt x="75" y="48"/>
                  </a:cubicBezTo>
                  <a:cubicBezTo>
                    <a:pt x="75" y="48"/>
                    <a:pt x="75" y="49"/>
                    <a:pt x="75" y="49"/>
                  </a:cubicBezTo>
                  <a:cubicBezTo>
                    <a:pt x="74" y="48"/>
                    <a:pt x="73" y="47"/>
                    <a:pt x="73" y="47"/>
                  </a:cubicBezTo>
                  <a:cubicBezTo>
                    <a:pt x="72" y="46"/>
                    <a:pt x="71" y="45"/>
                    <a:pt x="71" y="44"/>
                  </a:cubicBezTo>
                  <a:cubicBezTo>
                    <a:pt x="71" y="44"/>
                    <a:pt x="71" y="43"/>
                    <a:pt x="70" y="43"/>
                  </a:cubicBezTo>
                  <a:cubicBezTo>
                    <a:pt x="70" y="43"/>
                    <a:pt x="69" y="42"/>
                    <a:pt x="69" y="42"/>
                  </a:cubicBezTo>
                  <a:cubicBezTo>
                    <a:pt x="69" y="41"/>
                    <a:pt x="68" y="41"/>
                    <a:pt x="68" y="40"/>
                  </a:cubicBezTo>
                  <a:cubicBezTo>
                    <a:pt x="69" y="40"/>
                    <a:pt x="69" y="41"/>
                    <a:pt x="69" y="42"/>
                  </a:cubicBezTo>
                  <a:cubicBezTo>
                    <a:pt x="70" y="42"/>
                    <a:pt x="71" y="43"/>
                    <a:pt x="71" y="43"/>
                  </a:cubicBezTo>
                  <a:cubicBezTo>
                    <a:pt x="72" y="43"/>
                    <a:pt x="71" y="43"/>
                    <a:pt x="72" y="42"/>
                  </a:cubicBezTo>
                  <a:cubicBezTo>
                    <a:pt x="72" y="42"/>
                    <a:pt x="72" y="41"/>
                    <a:pt x="72" y="41"/>
                  </a:cubicBezTo>
                  <a:cubicBezTo>
                    <a:pt x="72" y="42"/>
                    <a:pt x="72" y="42"/>
                    <a:pt x="72" y="42"/>
                  </a:cubicBezTo>
                  <a:cubicBezTo>
                    <a:pt x="71" y="43"/>
                    <a:pt x="71" y="42"/>
                    <a:pt x="71" y="41"/>
                  </a:cubicBezTo>
                  <a:cubicBezTo>
                    <a:pt x="70" y="41"/>
                    <a:pt x="71" y="42"/>
                    <a:pt x="70" y="42"/>
                  </a:cubicBezTo>
                  <a:cubicBezTo>
                    <a:pt x="70" y="41"/>
                    <a:pt x="69" y="40"/>
                    <a:pt x="69" y="40"/>
                  </a:cubicBezTo>
                  <a:cubicBezTo>
                    <a:pt x="68" y="39"/>
                    <a:pt x="68" y="39"/>
                    <a:pt x="67" y="38"/>
                  </a:cubicBezTo>
                  <a:cubicBezTo>
                    <a:pt x="67" y="38"/>
                    <a:pt x="66" y="37"/>
                    <a:pt x="66" y="37"/>
                  </a:cubicBezTo>
                  <a:cubicBezTo>
                    <a:pt x="65" y="36"/>
                    <a:pt x="64" y="34"/>
                    <a:pt x="63" y="34"/>
                  </a:cubicBezTo>
                  <a:cubicBezTo>
                    <a:pt x="62" y="33"/>
                    <a:pt x="61" y="32"/>
                    <a:pt x="60" y="31"/>
                  </a:cubicBezTo>
                  <a:cubicBezTo>
                    <a:pt x="60" y="31"/>
                    <a:pt x="59" y="30"/>
                    <a:pt x="59" y="30"/>
                  </a:cubicBezTo>
                  <a:cubicBezTo>
                    <a:pt x="59" y="30"/>
                    <a:pt x="58" y="30"/>
                    <a:pt x="58" y="29"/>
                  </a:cubicBezTo>
                  <a:cubicBezTo>
                    <a:pt x="58" y="29"/>
                    <a:pt x="57" y="27"/>
                    <a:pt x="57" y="28"/>
                  </a:cubicBezTo>
                  <a:cubicBezTo>
                    <a:pt x="57" y="27"/>
                    <a:pt x="56" y="27"/>
                    <a:pt x="56" y="27"/>
                  </a:cubicBezTo>
                  <a:cubicBezTo>
                    <a:pt x="56" y="26"/>
                    <a:pt x="56" y="27"/>
                    <a:pt x="56" y="27"/>
                  </a:cubicBezTo>
                  <a:cubicBezTo>
                    <a:pt x="55" y="27"/>
                    <a:pt x="54" y="26"/>
                    <a:pt x="53" y="26"/>
                  </a:cubicBezTo>
                  <a:cubicBezTo>
                    <a:pt x="53" y="26"/>
                    <a:pt x="52" y="25"/>
                    <a:pt x="51" y="24"/>
                  </a:cubicBezTo>
                  <a:cubicBezTo>
                    <a:pt x="50" y="23"/>
                    <a:pt x="48" y="22"/>
                    <a:pt x="47" y="22"/>
                  </a:cubicBezTo>
                  <a:cubicBezTo>
                    <a:pt x="47" y="22"/>
                    <a:pt x="47" y="22"/>
                    <a:pt x="47" y="22"/>
                  </a:cubicBezTo>
                  <a:cubicBezTo>
                    <a:pt x="46" y="22"/>
                    <a:pt x="46" y="22"/>
                    <a:pt x="45" y="21"/>
                  </a:cubicBezTo>
                  <a:cubicBezTo>
                    <a:pt x="45" y="20"/>
                    <a:pt x="46" y="21"/>
                    <a:pt x="46" y="20"/>
                  </a:cubicBezTo>
                  <a:cubicBezTo>
                    <a:pt x="45" y="20"/>
                    <a:pt x="44" y="21"/>
                    <a:pt x="44" y="20"/>
                  </a:cubicBezTo>
                  <a:cubicBezTo>
                    <a:pt x="44" y="18"/>
                    <a:pt x="45" y="20"/>
                    <a:pt x="45" y="19"/>
                  </a:cubicBezTo>
                  <a:cubicBezTo>
                    <a:pt x="45" y="19"/>
                    <a:pt x="45" y="20"/>
                    <a:pt x="46" y="20"/>
                  </a:cubicBezTo>
                  <a:cubicBezTo>
                    <a:pt x="46" y="20"/>
                    <a:pt x="46" y="20"/>
                    <a:pt x="46" y="20"/>
                  </a:cubicBezTo>
                  <a:cubicBezTo>
                    <a:pt x="47" y="20"/>
                    <a:pt x="46" y="19"/>
                    <a:pt x="46" y="19"/>
                  </a:cubicBezTo>
                  <a:cubicBezTo>
                    <a:pt x="47" y="19"/>
                    <a:pt x="47" y="18"/>
                    <a:pt x="47" y="17"/>
                  </a:cubicBezTo>
                  <a:cubicBezTo>
                    <a:pt x="47" y="16"/>
                    <a:pt x="46" y="17"/>
                    <a:pt x="45" y="16"/>
                  </a:cubicBezTo>
                  <a:cubicBezTo>
                    <a:pt x="45" y="15"/>
                    <a:pt x="46" y="16"/>
                    <a:pt x="46" y="16"/>
                  </a:cubicBezTo>
                  <a:cubicBezTo>
                    <a:pt x="46" y="16"/>
                    <a:pt x="46" y="15"/>
                    <a:pt x="46" y="16"/>
                  </a:cubicBezTo>
                  <a:cubicBezTo>
                    <a:pt x="47" y="16"/>
                    <a:pt x="48" y="16"/>
                    <a:pt x="49" y="16"/>
                  </a:cubicBezTo>
                  <a:cubicBezTo>
                    <a:pt x="49" y="17"/>
                    <a:pt x="49" y="19"/>
                    <a:pt x="48" y="19"/>
                  </a:cubicBezTo>
                  <a:cubicBezTo>
                    <a:pt x="48" y="19"/>
                    <a:pt x="49" y="20"/>
                    <a:pt x="49" y="20"/>
                  </a:cubicBezTo>
                  <a:cubicBezTo>
                    <a:pt x="49" y="20"/>
                    <a:pt x="48" y="20"/>
                    <a:pt x="48" y="21"/>
                  </a:cubicBezTo>
                  <a:cubicBezTo>
                    <a:pt x="49" y="21"/>
                    <a:pt x="49" y="21"/>
                    <a:pt x="49" y="20"/>
                  </a:cubicBezTo>
                  <a:cubicBezTo>
                    <a:pt x="50" y="20"/>
                    <a:pt x="49" y="21"/>
                    <a:pt x="50" y="21"/>
                  </a:cubicBezTo>
                  <a:cubicBezTo>
                    <a:pt x="50" y="22"/>
                    <a:pt x="49" y="20"/>
                    <a:pt x="49" y="21"/>
                  </a:cubicBezTo>
                  <a:cubicBezTo>
                    <a:pt x="48" y="21"/>
                    <a:pt x="47" y="19"/>
                    <a:pt x="47" y="20"/>
                  </a:cubicBezTo>
                  <a:cubicBezTo>
                    <a:pt x="46" y="21"/>
                    <a:pt x="48" y="21"/>
                    <a:pt x="47" y="22"/>
                  </a:cubicBezTo>
                  <a:cubicBezTo>
                    <a:pt x="48" y="21"/>
                    <a:pt x="49" y="22"/>
                    <a:pt x="49" y="22"/>
                  </a:cubicBezTo>
                  <a:cubicBezTo>
                    <a:pt x="49" y="22"/>
                    <a:pt x="50" y="22"/>
                    <a:pt x="50" y="23"/>
                  </a:cubicBezTo>
                  <a:cubicBezTo>
                    <a:pt x="51" y="23"/>
                    <a:pt x="52" y="24"/>
                    <a:pt x="53" y="25"/>
                  </a:cubicBezTo>
                  <a:cubicBezTo>
                    <a:pt x="54" y="25"/>
                    <a:pt x="55" y="25"/>
                    <a:pt x="55" y="26"/>
                  </a:cubicBezTo>
                  <a:cubicBezTo>
                    <a:pt x="56" y="26"/>
                    <a:pt x="56" y="26"/>
                    <a:pt x="57" y="26"/>
                  </a:cubicBezTo>
                  <a:cubicBezTo>
                    <a:pt x="57" y="27"/>
                    <a:pt x="57" y="27"/>
                    <a:pt x="57" y="27"/>
                  </a:cubicBezTo>
                  <a:cubicBezTo>
                    <a:pt x="57" y="28"/>
                    <a:pt x="57" y="27"/>
                    <a:pt x="58" y="27"/>
                  </a:cubicBezTo>
                  <a:cubicBezTo>
                    <a:pt x="58" y="27"/>
                    <a:pt x="59" y="28"/>
                    <a:pt x="59" y="28"/>
                  </a:cubicBezTo>
                  <a:cubicBezTo>
                    <a:pt x="59" y="28"/>
                    <a:pt x="59" y="27"/>
                    <a:pt x="59" y="27"/>
                  </a:cubicBezTo>
                  <a:cubicBezTo>
                    <a:pt x="59" y="27"/>
                    <a:pt x="60" y="28"/>
                    <a:pt x="61" y="28"/>
                  </a:cubicBezTo>
                  <a:cubicBezTo>
                    <a:pt x="61" y="28"/>
                    <a:pt x="61" y="29"/>
                    <a:pt x="62" y="30"/>
                  </a:cubicBezTo>
                  <a:cubicBezTo>
                    <a:pt x="62" y="30"/>
                    <a:pt x="62" y="30"/>
                    <a:pt x="62" y="29"/>
                  </a:cubicBezTo>
                  <a:cubicBezTo>
                    <a:pt x="63" y="30"/>
                    <a:pt x="63" y="31"/>
                    <a:pt x="64" y="31"/>
                  </a:cubicBezTo>
                  <a:cubicBezTo>
                    <a:pt x="64" y="31"/>
                    <a:pt x="64" y="31"/>
                    <a:pt x="64" y="31"/>
                  </a:cubicBezTo>
                  <a:cubicBezTo>
                    <a:pt x="65" y="31"/>
                    <a:pt x="64" y="31"/>
                    <a:pt x="64" y="30"/>
                  </a:cubicBezTo>
                  <a:cubicBezTo>
                    <a:pt x="65" y="31"/>
                    <a:pt x="65" y="31"/>
                    <a:pt x="65" y="32"/>
                  </a:cubicBezTo>
                  <a:cubicBezTo>
                    <a:pt x="66" y="32"/>
                    <a:pt x="65" y="31"/>
                    <a:pt x="66" y="31"/>
                  </a:cubicBezTo>
                  <a:cubicBezTo>
                    <a:pt x="66" y="32"/>
                    <a:pt x="65" y="33"/>
                    <a:pt x="66" y="34"/>
                  </a:cubicBezTo>
                  <a:cubicBezTo>
                    <a:pt x="66" y="33"/>
                    <a:pt x="66" y="33"/>
                    <a:pt x="67" y="33"/>
                  </a:cubicBezTo>
                  <a:cubicBezTo>
                    <a:pt x="67" y="34"/>
                    <a:pt x="68" y="33"/>
                    <a:pt x="68" y="33"/>
                  </a:cubicBezTo>
                  <a:cubicBezTo>
                    <a:pt x="68" y="33"/>
                    <a:pt x="67" y="34"/>
                    <a:pt x="67" y="34"/>
                  </a:cubicBezTo>
                  <a:cubicBezTo>
                    <a:pt x="67" y="34"/>
                    <a:pt x="68" y="34"/>
                    <a:pt x="68" y="34"/>
                  </a:cubicBezTo>
                  <a:cubicBezTo>
                    <a:pt x="68" y="33"/>
                    <a:pt x="68" y="35"/>
                    <a:pt x="69" y="34"/>
                  </a:cubicBezTo>
                  <a:cubicBezTo>
                    <a:pt x="69" y="34"/>
                    <a:pt x="67" y="33"/>
                    <a:pt x="68" y="32"/>
                  </a:cubicBezTo>
                  <a:cubicBezTo>
                    <a:pt x="68" y="32"/>
                    <a:pt x="68" y="33"/>
                    <a:pt x="67" y="33"/>
                  </a:cubicBezTo>
                  <a:lnTo>
                    <a:pt x="67" y="32"/>
                  </a:lnTo>
                  <a:close/>
                  <a:moveTo>
                    <a:pt x="48" y="16"/>
                  </a:moveTo>
                  <a:cubicBezTo>
                    <a:pt x="48" y="17"/>
                    <a:pt x="48" y="18"/>
                    <a:pt x="48" y="18"/>
                  </a:cubicBezTo>
                  <a:cubicBezTo>
                    <a:pt x="48" y="17"/>
                    <a:pt x="48" y="17"/>
                    <a:pt x="48" y="17"/>
                  </a:cubicBezTo>
                  <a:lnTo>
                    <a:pt x="48" y="16"/>
                  </a:lnTo>
                  <a:close/>
                  <a:moveTo>
                    <a:pt x="48" y="20"/>
                  </a:moveTo>
                  <a:cubicBezTo>
                    <a:pt x="48" y="20"/>
                    <a:pt x="48" y="20"/>
                    <a:pt x="48" y="20"/>
                  </a:cubicBezTo>
                  <a:cubicBezTo>
                    <a:pt x="48" y="19"/>
                    <a:pt x="48" y="18"/>
                    <a:pt x="47" y="18"/>
                  </a:cubicBezTo>
                  <a:cubicBezTo>
                    <a:pt x="47" y="19"/>
                    <a:pt x="48" y="19"/>
                    <a:pt x="48" y="20"/>
                  </a:cubicBezTo>
                  <a:moveTo>
                    <a:pt x="61" y="30"/>
                  </a:moveTo>
                  <a:cubicBezTo>
                    <a:pt x="60" y="29"/>
                    <a:pt x="61" y="28"/>
                    <a:pt x="60" y="28"/>
                  </a:cubicBezTo>
                  <a:cubicBezTo>
                    <a:pt x="60" y="28"/>
                    <a:pt x="60" y="29"/>
                    <a:pt x="60" y="29"/>
                  </a:cubicBezTo>
                  <a:cubicBezTo>
                    <a:pt x="60" y="29"/>
                    <a:pt x="61" y="30"/>
                    <a:pt x="61" y="30"/>
                  </a:cubicBezTo>
                  <a:moveTo>
                    <a:pt x="24" y="56"/>
                  </a:moveTo>
                  <a:cubicBezTo>
                    <a:pt x="25" y="57"/>
                    <a:pt x="25" y="57"/>
                    <a:pt x="26" y="57"/>
                  </a:cubicBezTo>
                  <a:cubicBezTo>
                    <a:pt x="26" y="57"/>
                    <a:pt x="25" y="57"/>
                    <a:pt x="25" y="57"/>
                  </a:cubicBezTo>
                  <a:cubicBezTo>
                    <a:pt x="26" y="57"/>
                    <a:pt x="26" y="57"/>
                    <a:pt x="26" y="57"/>
                  </a:cubicBezTo>
                  <a:cubicBezTo>
                    <a:pt x="26" y="57"/>
                    <a:pt x="25" y="57"/>
                    <a:pt x="24" y="56"/>
                  </a:cubicBezTo>
                  <a:moveTo>
                    <a:pt x="25" y="50"/>
                  </a:moveTo>
                  <a:cubicBezTo>
                    <a:pt x="25" y="50"/>
                    <a:pt x="25" y="50"/>
                    <a:pt x="25" y="50"/>
                  </a:cubicBezTo>
                  <a:cubicBezTo>
                    <a:pt x="25" y="49"/>
                    <a:pt x="25" y="49"/>
                    <a:pt x="24" y="49"/>
                  </a:cubicBezTo>
                  <a:cubicBezTo>
                    <a:pt x="24" y="49"/>
                    <a:pt x="25" y="50"/>
                    <a:pt x="25" y="50"/>
                  </a:cubicBezTo>
                  <a:moveTo>
                    <a:pt x="23" y="49"/>
                  </a:moveTo>
                  <a:cubicBezTo>
                    <a:pt x="22" y="49"/>
                    <a:pt x="22" y="49"/>
                    <a:pt x="21" y="48"/>
                  </a:cubicBezTo>
                  <a:cubicBezTo>
                    <a:pt x="21" y="48"/>
                    <a:pt x="23" y="50"/>
                    <a:pt x="23" y="49"/>
                  </a:cubicBezTo>
                  <a:moveTo>
                    <a:pt x="24" y="52"/>
                  </a:moveTo>
                  <a:cubicBezTo>
                    <a:pt x="23" y="52"/>
                    <a:pt x="23" y="51"/>
                    <a:pt x="23" y="52"/>
                  </a:cubicBezTo>
                  <a:cubicBezTo>
                    <a:pt x="24" y="52"/>
                    <a:pt x="23" y="53"/>
                    <a:pt x="24" y="53"/>
                  </a:cubicBezTo>
                  <a:cubicBezTo>
                    <a:pt x="24" y="53"/>
                    <a:pt x="24" y="53"/>
                    <a:pt x="24" y="52"/>
                  </a:cubicBezTo>
                  <a:moveTo>
                    <a:pt x="26" y="53"/>
                  </a:moveTo>
                  <a:cubicBezTo>
                    <a:pt x="26" y="53"/>
                    <a:pt x="26" y="53"/>
                    <a:pt x="26" y="53"/>
                  </a:cubicBezTo>
                  <a:cubicBezTo>
                    <a:pt x="27" y="53"/>
                    <a:pt x="27" y="53"/>
                    <a:pt x="27" y="53"/>
                  </a:cubicBezTo>
                  <a:cubicBezTo>
                    <a:pt x="26" y="53"/>
                    <a:pt x="26" y="53"/>
                    <a:pt x="26" y="53"/>
                  </a:cubicBezTo>
                  <a:moveTo>
                    <a:pt x="23" y="51"/>
                  </a:moveTo>
                  <a:cubicBezTo>
                    <a:pt x="23" y="51"/>
                    <a:pt x="23" y="51"/>
                    <a:pt x="22" y="51"/>
                  </a:cubicBezTo>
                  <a:cubicBezTo>
                    <a:pt x="22" y="51"/>
                    <a:pt x="22" y="51"/>
                    <a:pt x="22" y="51"/>
                  </a:cubicBezTo>
                  <a:cubicBezTo>
                    <a:pt x="22" y="51"/>
                    <a:pt x="23" y="52"/>
                    <a:pt x="23" y="51"/>
                  </a:cubicBezTo>
                  <a:moveTo>
                    <a:pt x="26" y="50"/>
                  </a:moveTo>
                  <a:cubicBezTo>
                    <a:pt x="26" y="50"/>
                    <a:pt x="27" y="51"/>
                    <a:pt x="26" y="51"/>
                  </a:cubicBezTo>
                  <a:cubicBezTo>
                    <a:pt x="26" y="51"/>
                    <a:pt x="26" y="51"/>
                    <a:pt x="26" y="51"/>
                  </a:cubicBezTo>
                  <a:cubicBezTo>
                    <a:pt x="25" y="51"/>
                    <a:pt x="25" y="51"/>
                    <a:pt x="25" y="51"/>
                  </a:cubicBezTo>
                  <a:cubicBezTo>
                    <a:pt x="25" y="51"/>
                    <a:pt x="24" y="51"/>
                    <a:pt x="24" y="51"/>
                  </a:cubicBezTo>
                  <a:cubicBezTo>
                    <a:pt x="24" y="51"/>
                    <a:pt x="25" y="52"/>
                    <a:pt x="25" y="52"/>
                  </a:cubicBezTo>
                  <a:cubicBezTo>
                    <a:pt x="26" y="52"/>
                    <a:pt x="27" y="52"/>
                    <a:pt x="27" y="52"/>
                  </a:cubicBezTo>
                  <a:cubicBezTo>
                    <a:pt x="27" y="52"/>
                    <a:pt x="27" y="52"/>
                    <a:pt x="27" y="52"/>
                  </a:cubicBezTo>
                  <a:cubicBezTo>
                    <a:pt x="26" y="52"/>
                    <a:pt x="25" y="52"/>
                    <a:pt x="25" y="52"/>
                  </a:cubicBezTo>
                  <a:cubicBezTo>
                    <a:pt x="26" y="51"/>
                    <a:pt x="26" y="51"/>
                    <a:pt x="27" y="52"/>
                  </a:cubicBezTo>
                  <a:cubicBezTo>
                    <a:pt x="27" y="51"/>
                    <a:pt x="27" y="50"/>
                    <a:pt x="26" y="50"/>
                  </a:cubicBezTo>
                  <a:moveTo>
                    <a:pt x="31" y="52"/>
                  </a:moveTo>
                  <a:cubicBezTo>
                    <a:pt x="31" y="52"/>
                    <a:pt x="31" y="52"/>
                    <a:pt x="32" y="53"/>
                  </a:cubicBezTo>
                  <a:cubicBezTo>
                    <a:pt x="31" y="52"/>
                    <a:pt x="32" y="52"/>
                    <a:pt x="32" y="52"/>
                  </a:cubicBezTo>
                  <a:lnTo>
                    <a:pt x="31" y="52"/>
                  </a:lnTo>
                  <a:close/>
                  <a:moveTo>
                    <a:pt x="34" y="52"/>
                  </a:moveTo>
                  <a:cubicBezTo>
                    <a:pt x="34" y="52"/>
                    <a:pt x="34" y="52"/>
                    <a:pt x="35" y="53"/>
                  </a:cubicBezTo>
                  <a:cubicBezTo>
                    <a:pt x="35" y="53"/>
                    <a:pt x="35" y="52"/>
                    <a:pt x="34" y="52"/>
                  </a:cubicBezTo>
                  <a:moveTo>
                    <a:pt x="32" y="49"/>
                  </a:moveTo>
                  <a:cubicBezTo>
                    <a:pt x="32" y="50"/>
                    <a:pt x="31" y="49"/>
                    <a:pt x="31" y="50"/>
                  </a:cubicBezTo>
                  <a:cubicBezTo>
                    <a:pt x="33" y="51"/>
                    <a:pt x="32" y="50"/>
                    <a:pt x="32" y="50"/>
                  </a:cubicBezTo>
                  <a:cubicBezTo>
                    <a:pt x="32" y="49"/>
                    <a:pt x="32" y="50"/>
                    <a:pt x="32" y="49"/>
                  </a:cubicBezTo>
                  <a:moveTo>
                    <a:pt x="32" y="48"/>
                  </a:moveTo>
                  <a:cubicBezTo>
                    <a:pt x="31" y="47"/>
                    <a:pt x="33" y="49"/>
                    <a:pt x="32" y="49"/>
                  </a:cubicBezTo>
                  <a:cubicBezTo>
                    <a:pt x="33" y="50"/>
                    <a:pt x="32" y="48"/>
                    <a:pt x="32" y="48"/>
                  </a:cubicBezTo>
                  <a:moveTo>
                    <a:pt x="35" y="50"/>
                  </a:moveTo>
                  <a:cubicBezTo>
                    <a:pt x="34" y="50"/>
                    <a:pt x="33" y="50"/>
                    <a:pt x="34" y="51"/>
                  </a:cubicBezTo>
                  <a:cubicBezTo>
                    <a:pt x="34" y="50"/>
                    <a:pt x="35" y="51"/>
                    <a:pt x="35" y="50"/>
                  </a:cubicBezTo>
                  <a:moveTo>
                    <a:pt x="23" y="46"/>
                  </a:moveTo>
                  <a:cubicBezTo>
                    <a:pt x="23" y="46"/>
                    <a:pt x="23" y="46"/>
                    <a:pt x="23" y="46"/>
                  </a:cubicBezTo>
                  <a:cubicBezTo>
                    <a:pt x="22" y="45"/>
                    <a:pt x="22" y="46"/>
                    <a:pt x="22" y="46"/>
                  </a:cubicBezTo>
                  <a:cubicBezTo>
                    <a:pt x="23" y="46"/>
                    <a:pt x="23" y="47"/>
                    <a:pt x="23" y="46"/>
                  </a:cubicBezTo>
                  <a:moveTo>
                    <a:pt x="28" y="49"/>
                  </a:moveTo>
                  <a:cubicBezTo>
                    <a:pt x="27" y="48"/>
                    <a:pt x="27" y="49"/>
                    <a:pt x="27" y="49"/>
                  </a:cubicBezTo>
                  <a:cubicBezTo>
                    <a:pt x="26" y="49"/>
                    <a:pt x="26" y="49"/>
                    <a:pt x="26" y="49"/>
                  </a:cubicBezTo>
                  <a:cubicBezTo>
                    <a:pt x="28" y="50"/>
                    <a:pt x="28" y="49"/>
                    <a:pt x="28" y="49"/>
                  </a:cubicBezTo>
                  <a:moveTo>
                    <a:pt x="26" y="48"/>
                  </a:moveTo>
                  <a:cubicBezTo>
                    <a:pt x="26" y="48"/>
                    <a:pt x="26" y="48"/>
                    <a:pt x="25" y="48"/>
                  </a:cubicBezTo>
                  <a:cubicBezTo>
                    <a:pt x="25" y="48"/>
                    <a:pt x="25" y="48"/>
                    <a:pt x="26" y="49"/>
                  </a:cubicBezTo>
                  <a:cubicBezTo>
                    <a:pt x="26" y="48"/>
                    <a:pt x="26" y="48"/>
                    <a:pt x="27" y="49"/>
                  </a:cubicBezTo>
                  <a:cubicBezTo>
                    <a:pt x="27" y="49"/>
                    <a:pt x="26" y="48"/>
                    <a:pt x="26" y="48"/>
                  </a:cubicBezTo>
                  <a:moveTo>
                    <a:pt x="22" y="45"/>
                  </a:moveTo>
                  <a:cubicBezTo>
                    <a:pt x="23" y="45"/>
                    <a:pt x="24" y="46"/>
                    <a:pt x="24" y="45"/>
                  </a:cubicBezTo>
                  <a:cubicBezTo>
                    <a:pt x="23" y="44"/>
                    <a:pt x="23" y="45"/>
                    <a:pt x="23" y="45"/>
                  </a:cubicBezTo>
                  <a:cubicBezTo>
                    <a:pt x="22" y="45"/>
                    <a:pt x="22" y="44"/>
                    <a:pt x="22" y="44"/>
                  </a:cubicBezTo>
                  <a:cubicBezTo>
                    <a:pt x="22" y="44"/>
                    <a:pt x="21" y="43"/>
                    <a:pt x="21" y="44"/>
                  </a:cubicBezTo>
                  <a:cubicBezTo>
                    <a:pt x="23" y="45"/>
                    <a:pt x="22" y="45"/>
                    <a:pt x="22" y="45"/>
                  </a:cubicBezTo>
                  <a:moveTo>
                    <a:pt x="24" y="43"/>
                  </a:moveTo>
                  <a:cubicBezTo>
                    <a:pt x="26" y="44"/>
                    <a:pt x="24" y="44"/>
                    <a:pt x="25" y="44"/>
                  </a:cubicBezTo>
                  <a:cubicBezTo>
                    <a:pt x="25" y="45"/>
                    <a:pt x="25" y="45"/>
                    <a:pt x="26" y="46"/>
                  </a:cubicBezTo>
                  <a:cubicBezTo>
                    <a:pt x="25" y="46"/>
                    <a:pt x="25" y="46"/>
                    <a:pt x="24" y="46"/>
                  </a:cubicBezTo>
                  <a:cubicBezTo>
                    <a:pt x="25" y="47"/>
                    <a:pt x="25" y="47"/>
                    <a:pt x="25" y="47"/>
                  </a:cubicBezTo>
                  <a:cubicBezTo>
                    <a:pt x="25" y="46"/>
                    <a:pt x="25" y="46"/>
                    <a:pt x="26" y="47"/>
                  </a:cubicBezTo>
                  <a:cubicBezTo>
                    <a:pt x="26" y="46"/>
                    <a:pt x="26" y="45"/>
                    <a:pt x="26" y="44"/>
                  </a:cubicBezTo>
                  <a:cubicBezTo>
                    <a:pt x="25" y="44"/>
                    <a:pt x="25" y="43"/>
                    <a:pt x="24" y="43"/>
                  </a:cubicBezTo>
                  <a:moveTo>
                    <a:pt x="20" y="38"/>
                  </a:moveTo>
                  <a:cubicBezTo>
                    <a:pt x="21" y="39"/>
                    <a:pt x="21" y="40"/>
                    <a:pt x="21" y="41"/>
                  </a:cubicBezTo>
                  <a:cubicBezTo>
                    <a:pt x="21" y="41"/>
                    <a:pt x="21" y="42"/>
                    <a:pt x="21" y="43"/>
                  </a:cubicBezTo>
                  <a:cubicBezTo>
                    <a:pt x="21" y="43"/>
                    <a:pt x="22" y="43"/>
                    <a:pt x="22" y="43"/>
                  </a:cubicBezTo>
                  <a:cubicBezTo>
                    <a:pt x="22" y="43"/>
                    <a:pt x="22" y="42"/>
                    <a:pt x="22" y="42"/>
                  </a:cubicBezTo>
                  <a:cubicBezTo>
                    <a:pt x="21" y="42"/>
                    <a:pt x="22" y="43"/>
                    <a:pt x="21" y="42"/>
                  </a:cubicBezTo>
                  <a:cubicBezTo>
                    <a:pt x="21" y="42"/>
                    <a:pt x="21" y="41"/>
                    <a:pt x="22" y="41"/>
                  </a:cubicBezTo>
                  <a:cubicBezTo>
                    <a:pt x="22" y="43"/>
                    <a:pt x="23" y="42"/>
                    <a:pt x="23" y="43"/>
                  </a:cubicBezTo>
                  <a:cubicBezTo>
                    <a:pt x="23" y="44"/>
                    <a:pt x="23" y="44"/>
                    <a:pt x="23" y="44"/>
                  </a:cubicBezTo>
                  <a:cubicBezTo>
                    <a:pt x="24" y="44"/>
                    <a:pt x="24" y="44"/>
                    <a:pt x="24" y="44"/>
                  </a:cubicBezTo>
                  <a:cubicBezTo>
                    <a:pt x="25" y="44"/>
                    <a:pt x="25" y="45"/>
                    <a:pt x="25" y="45"/>
                  </a:cubicBezTo>
                  <a:cubicBezTo>
                    <a:pt x="25" y="44"/>
                    <a:pt x="24" y="43"/>
                    <a:pt x="24" y="43"/>
                  </a:cubicBezTo>
                  <a:cubicBezTo>
                    <a:pt x="23" y="42"/>
                    <a:pt x="22" y="42"/>
                    <a:pt x="22" y="41"/>
                  </a:cubicBezTo>
                  <a:cubicBezTo>
                    <a:pt x="22" y="42"/>
                    <a:pt x="21" y="41"/>
                    <a:pt x="21" y="40"/>
                  </a:cubicBezTo>
                  <a:cubicBezTo>
                    <a:pt x="23" y="41"/>
                    <a:pt x="22" y="40"/>
                    <a:pt x="23" y="40"/>
                  </a:cubicBezTo>
                  <a:cubicBezTo>
                    <a:pt x="22" y="39"/>
                    <a:pt x="22" y="39"/>
                    <a:pt x="22" y="39"/>
                  </a:cubicBezTo>
                  <a:cubicBezTo>
                    <a:pt x="22" y="40"/>
                    <a:pt x="22" y="40"/>
                    <a:pt x="21" y="40"/>
                  </a:cubicBezTo>
                  <a:cubicBezTo>
                    <a:pt x="21" y="39"/>
                    <a:pt x="22" y="39"/>
                    <a:pt x="20" y="38"/>
                  </a:cubicBezTo>
                  <a:moveTo>
                    <a:pt x="25" y="41"/>
                  </a:moveTo>
                  <a:cubicBezTo>
                    <a:pt x="25" y="41"/>
                    <a:pt x="25" y="41"/>
                    <a:pt x="25" y="41"/>
                  </a:cubicBezTo>
                  <a:cubicBezTo>
                    <a:pt x="24" y="40"/>
                    <a:pt x="24" y="41"/>
                    <a:pt x="25" y="41"/>
                  </a:cubicBezTo>
                  <a:moveTo>
                    <a:pt x="23" y="38"/>
                  </a:moveTo>
                  <a:cubicBezTo>
                    <a:pt x="22" y="39"/>
                    <a:pt x="23" y="39"/>
                    <a:pt x="23" y="39"/>
                  </a:cubicBezTo>
                  <a:cubicBezTo>
                    <a:pt x="23" y="40"/>
                    <a:pt x="23" y="40"/>
                    <a:pt x="24" y="41"/>
                  </a:cubicBezTo>
                  <a:cubicBezTo>
                    <a:pt x="24" y="40"/>
                    <a:pt x="23" y="39"/>
                    <a:pt x="24" y="39"/>
                  </a:cubicBezTo>
                  <a:cubicBezTo>
                    <a:pt x="23" y="39"/>
                    <a:pt x="23" y="39"/>
                    <a:pt x="23" y="38"/>
                  </a:cubicBezTo>
                  <a:moveTo>
                    <a:pt x="21" y="36"/>
                  </a:moveTo>
                  <a:cubicBezTo>
                    <a:pt x="21" y="36"/>
                    <a:pt x="20" y="36"/>
                    <a:pt x="21" y="37"/>
                  </a:cubicBezTo>
                  <a:cubicBezTo>
                    <a:pt x="21" y="37"/>
                    <a:pt x="21" y="37"/>
                    <a:pt x="22" y="37"/>
                  </a:cubicBezTo>
                  <a:cubicBezTo>
                    <a:pt x="22" y="37"/>
                    <a:pt x="22" y="36"/>
                    <a:pt x="21" y="36"/>
                  </a:cubicBezTo>
                  <a:moveTo>
                    <a:pt x="22" y="35"/>
                  </a:moveTo>
                  <a:cubicBezTo>
                    <a:pt x="21" y="34"/>
                    <a:pt x="23" y="36"/>
                    <a:pt x="22" y="35"/>
                  </a:cubicBezTo>
                  <a:cubicBezTo>
                    <a:pt x="22" y="35"/>
                    <a:pt x="21" y="34"/>
                    <a:pt x="22" y="34"/>
                  </a:cubicBezTo>
                  <a:cubicBezTo>
                    <a:pt x="21" y="33"/>
                    <a:pt x="22" y="34"/>
                    <a:pt x="21" y="33"/>
                  </a:cubicBezTo>
                  <a:cubicBezTo>
                    <a:pt x="21" y="33"/>
                    <a:pt x="22" y="33"/>
                    <a:pt x="21" y="32"/>
                  </a:cubicBezTo>
                  <a:cubicBezTo>
                    <a:pt x="21" y="33"/>
                    <a:pt x="20" y="32"/>
                    <a:pt x="20" y="33"/>
                  </a:cubicBezTo>
                  <a:cubicBezTo>
                    <a:pt x="21" y="34"/>
                    <a:pt x="21" y="35"/>
                    <a:pt x="21" y="36"/>
                  </a:cubicBezTo>
                  <a:cubicBezTo>
                    <a:pt x="22" y="36"/>
                    <a:pt x="22" y="36"/>
                    <a:pt x="22" y="37"/>
                  </a:cubicBezTo>
                  <a:cubicBezTo>
                    <a:pt x="23" y="38"/>
                    <a:pt x="23" y="37"/>
                    <a:pt x="22" y="36"/>
                  </a:cubicBezTo>
                  <a:cubicBezTo>
                    <a:pt x="22" y="36"/>
                    <a:pt x="23" y="37"/>
                    <a:pt x="22" y="36"/>
                  </a:cubicBezTo>
                  <a:cubicBezTo>
                    <a:pt x="22" y="36"/>
                    <a:pt x="22" y="36"/>
                    <a:pt x="22" y="35"/>
                  </a:cubicBezTo>
                  <a:moveTo>
                    <a:pt x="24" y="35"/>
                  </a:moveTo>
                  <a:cubicBezTo>
                    <a:pt x="23" y="35"/>
                    <a:pt x="23" y="35"/>
                    <a:pt x="23" y="36"/>
                  </a:cubicBezTo>
                  <a:cubicBezTo>
                    <a:pt x="24" y="37"/>
                    <a:pt x="24" y="36"/>
                    <a:pt x="24" y="37"/>
                  </a:cubicBezTo>
                  <a:cubicBezTo>
                    <a:pt x="25" y="37"/>
                    <a:pt x="24" y="37"/>
                    <a:pt x="24" y="37"/>
                  </a:cubicBezTo>
                  <a:cubicBezTo>
                    <a:pt x="25" y="38"/>
                    <a:pt x="24" y="38"/>
                    <a:pt x="25" y="38"/>
                  </a:cubicBezTo>
                  <a:cubicBezTo>
                    <a:pt x="25" y="38"/>
                    <a:pt x="25" y="37"/>
                    <a:pt x="24" y="36"/>
                  </a:cubicBezTo>
                  <a:cubicBezTo>
                    <a:pt x="24" y="37"/>
                    <a:pt x="24" y="36"/>
                    <a:pt x="24" y="35"/>
                  </a:cubicBezTo>
                  <a:moveTo>
                    <a:pt x="22" y="33"/>
                  </a:moveTo>
                  <a:cubicBezTo>
                    <a:pt x="23" y="33"/>
                    <a:pt x="25" y="35"/>
                    <a:pt x="24" y="34"/>
                  </a:cubicBezTo>
                  <a:cubicBezTo>
                    <a:pt x="24" y="34"/>
                    <a:pt x="23" y="34"/>
                    <a:pt x="23" y="33"/>
                  </a:cubicBezTo>
                  <a:cubicBezTo>
                    <a:pt x="23" y="33"/>
                    <a:pt x="23" y="33"/>
                    <a:pt x="22" y="32"/>
                  </a:cubicBezTo>
                  <a:cubicBezTo>
                    <a:pt x="22" y="32"/>
                    <a:pt x="22" y="33"/>
                    <a:pt x="22" y="33"/>
                  </a:cubicBezTo>
                  <a:cubicBezTo>
                    <a:pt x="22" y="33"/>
                    <a:pt x="22" y="34"/>
                    <a:pt x="22" y="34"/>
                  </a:cubicBezTo>
                  <a:lnTo>
                    <a:pt x="22" y="33"/>
                  </a:lnTo>
                  <a:close/>
                  <a:moveTo>
                    <a:pt x="25" y="37"/>
                  </a:moveTo>
                  <a:cubicBezTo>
                    <a:pt x="26" y="37"/>
                    <a:pt x="26" y="37"/>
                    <a:pt x="26" y="36"/>
                  </a:cubicBezTo>
                  <a:cubicBezTo>
                    <a:pt x="25" y="36"/>
                    <a:pt x="25" y="36"/>
                    <a:pt x="25" y="37"/>
                  </a:cubicBezTo>
                  <a:moveTo>
                    <a:pt x="26" y="37"/>
                  </a:moveTo>
                  <a:cubicBezTo>
                    <a:pt x="26" y="37"/>
                    <a:pt x="27" y="38"/>
                    <a:pt x="27" y="38"/>
                  </a:cubicBezTo>
                  <a:cubicBezTo>
                    <a:pt x="27" y="38"/>
                    <a:pt x="26" y="38"/>
                    <a:pt x="26" y="38"/>
                  </a:cubicBezTo>
                  <a:cubicBezTo>
                    <a:pt x="27" y="38"/>
                    <a:pt x="27" y="39"/>
                    <a:pt x="27" y="39"/>
                  </a:cubicBezTo>
                  <a:cubicBezTo>
                    <a:pt x="27" y="38"/>
                    <a:pt x="28" y="39"/>
                    <a:pt x="28" y="38"/>
                  </a:cubicBezTo>
                  <a:cubicBezTo>
                    <a:pt x="27" y="38"/>
                    <a:pt x="27" y="38"/>
                    <a:pt x="26" y="37"/>
                  </a:cubicBezTo>
                  <a:moveTo>
                    <a:pt x="24" y="33"/>
                  </a:moveTo>
                  <a:cubicBezTo>
                    <a:pt x="23" y="32"/>
                    <a:pt x="23" y="33"/>
                    <a:pt x="23" y="33"/>
                  </a:cubicBezTo>
                  <a:cubicBezTo>
                    <a:pt x="23" y="32"/>
                    <a:pt x="24" y="34"/>
                    <a:pt x="24" y="33"/>
                  </a:cubicBezTo>
                  <a:moveTo>
                    <a:pt x="26" y="35"/>
                  </a:moveTo>
                  <a:cubicBezTo>
                    <a:pt x="26" y="35"/>
                    <a:pt x="25" y="35"/>
                    <a:pt x="26" y="35"/>
                  </a:cubicBezTo>
                  <a:cubicBezTo>
                    <a:pt x="26" y="37"/>
                    <a:pt x="27" y="36"/>
                    <a:pt x="26" y="35"/>
                  </a:cubicBezTo>
                  <a:moveTo>
                    <a:pt x="26" y="33"/>
                  </a:moveTo>
                  <a:cubicBezTo>
                    <a:pt x="25" y="33"/>
                    <a:pt x="25" y="33"/>
                    <a:pt x="26" y="34"/>
                  </a:cubicBezTo>
                  <a:cubicBezTo>
                    <a:pt x="26" y="34"/>
                    <a:pt x="26" y="34"/>
                    <a:pt x="26" y="33"/>
                  </a:cubicBezTo>
                  <a:moveTo>
                    <a:pt x="23" y="29"/>
                  </a:moveTo>
                  <a:cubicBezTo>
                    <a:pt x="23" y="29"/>
                    <a:pt x="22" y="28"/>
                    <a:pt x="22" y="29"/>
                  </a:cubicBezTo>
                  <a:cubicBezTo>
                    <a:pt x="23" y="29"/>
                    <a:pt x="24" y="31"/>
                    <a:pt x="23" y="29"/>
                  </a:cubicBezTo>
                  <a:moveTo>
                    <a:pt x="21" y="26"/>
                  </a:moveTo>
                  <a:cubicBezTo>
                    <a:pt x="20" y="25"/>
                    <a:pt x="20" y="27"/>
                    <a:pt x="20" y="27"/>
                  </a:cubicBezTo>
                  <a:cubicBezTo>
                    <a:pt x="21" y="29"/>
                    <a:pt x="20" y="27"/>
                    <a:pt x="21" y="28"/>
                  </a:cubicBezTo>
                  <a:cubicBezTo>
                    <a:pt x="21" y="28"/>
                    <a:pt x="22" y="29"/>
                    <a:pt x="22" y="28"/>
                  </a:cubicBezTo>
                  <a:cubicBezTo>
                    <a:pt x="22" y="28"/>
                    <a:pt x="21" y="27"/>
                    <a:pt x="21" y="27"/>
                  </a:cubicBezTo>
                  <a:cubicBezTo>
                    <a:pt x="21" y="27"/>
                    <a:pt x="21" y="27"/>
                    <a:pt x="21" y="26"/>
                  </a:cubicBezTo>
                  <a:moveTo>
                    <a:pt x="21" y="21"/>
                  </a:moveTo>
                  <a:cubicBezTo>
                    <a:pt x="21" y="20"/>
                    <a:pt x="22" y="21"/>
                    <a:pt x="22" y="20"/>
                  </a:cubicBezTo>
                  <a:cubicBezTo>
                    <a:pt x="21" y="19"/>
                    <a:pt x="21" y="20"/>
                    <a:pt x="21" y="21"/>
                  </a:cubicBezTo>
                  <a:moveTo>
                    <a:pt x="26" y="33"/>
                  </a:moveTo>
                  <a:cubicBezTo>
                    <a:pt x="26" y="32"/>
                    <a:pt x="26" y="32"/>
                    <a:pt x="26" y="32"/>
                  </a:cubicBezTo>
                  <a:cubicBezTo>
                    <a:pt x="26" y="32"/>
                    <a:pt x="27" y="33"/>
                    <a:pt x="27" y="34"/>
                  </a:cubicBezTo>
                  <a:cubicBezTo>
                    <a:pt x="27" y="34"/>
                    <a:pt x="27" y="34"/>
                    <a:pt x="27" y="34"/>
                  </a:cubicBezTo>
                  <a:cubicBezTo>
                    <a:pt x="26" y="33"/>
                    <a:pt x="27" y="33"/>
                    <a:pt x="26" y="33"/>
                  </a:cubicBezTo>
                  <a:moveTo>
                    <a:pt x="21" y="25"/>
                  </a:moveTo>
                  <a:cubicBezTo>
                    <a:pt x="20" y="24"/>
                    <a:pt x="20" y="25"/>
                    <a:pt x="20" y="24"/>
                  </a:cubicBezTo>
                  <a:cubicBezTo>
                    <a:pt x="20" y="25"/>
                    <a:pt x="21" y="25"/>
                    <a:pt x="21" y="26"/>
                  </a:cubicBezTo>
                  <a:lnTo>
                    <a:pt x="21" y="25"/>
                  </a:lnTo>
                  <a:close/>
                  <a:moveTo>
                    <a:pt x="26" y="30"/>
                  </a:moveTo>
                  <a:cubicBezTo>
                    <a:pt x="26" y="31"/>
                    <a:pt x="26" y="32"/>
                    <a:pt x="27" y="32"/>
                  </a:cubicBezTo>
                  <a:cubicBezTo>
                    <a:pt x="26" y="32"/>
                    <a:pt x="26" y="31"/>
                    <a:pt x="26" y="31"/>
                  </a:cubicBezTo>
                  <a:cubicBezTo>
                    <a:pt x="25" y="30"/>
                    <a:pt x="26" y="32"/>
                    <a:pt x="27" y="33"/>
                  </a:cubicBezTo>
                  <a:cubicBezTo>
                    <a:pt x="27" y="33"/>
                    <a:pt x="26" y="31"/>
                    <a:pt x="27" y="32"/>
                  </a:cubicBezTo>
                  <a:cubicBezTo>
                    <a:pt x="27" y="31"/>
                    <a:pt x="27" y="31"/>
                    <a:pt x="26" y="30"/>
                  </a:cubicBezTo>
                  <a:moveTo>
                    <a:pt x="22" y="25"/>
                  </a:moveTo>
                  <a:cubicBezTo>
                    <a:pt x="22" y="23"/>
                    <a:pt x="21" y="25"/>
                    <a:pt x="22" y="26"/>
                  </a:cubicBezTo>
                  <a:cubicBezTo>
                    <a:pt x="22" y="26"/>
                    <a:pt x="22" y="26"/>
                    <a:pt x="22" y="25"/>
                  </a:cubicBezTo>
                  <a:moveTo>
                    <a:pt x="23" y="24"/>
                  </a:moveTo>
                  <a:cubicBezTo>
                    <a:pt x="21" y="22"/>
                    <a:pt x="21" y="22"/>
                    <a:pt x="21" y="22"/>
                  </a:cubicBezTo>
                  <a:cubicBezTo>
                    <a:pt x="21" y="21"/>
                    <a:pt x="21" y="21"/>
                    <a:pt x="21" y="21"/>
                  </a:cubicBezTo>
                  <a:cubicBezTo>
                    <a:pt x="21" y="21"/>
                    <a:pt x="21" y="21"/>
                    <a:pt x="20" y="21"/>
                  </a:cubicBezTo>
                  <a:cubicBezTo>
                    <a:pt x="22" y="23"/>
                    <a:pt x="21" y="21"/>
                    <a:pt x="22" y="23"/>
                  </a:cubicBezTo>
                  <a:cubicBezTo>
                    <a:pt x="22" y="23"/>
                    <a:pt x="22" y="24"/>
                    <a:pt x="22" y="24"/>
                  </a:cubicBezTo>
                  <a:cubicBezTo>
                    <a:pt x="22" y="24"/>
                    <a:pt x="22" y="23"/>
                    <a:pt x="22" y="23"/>
                  </a:cubicBezTo>
                  <a:cubicBezTo>
                    <a:pt x="21" y="22"/>
                    <a:pt x="20" y="23"/>
                    <a:pt x="21" y="25"/>
                  </a:cubicBezTo>
                  <a:cubicBezTo>
                    <a:pt x="21" y="24"/>
                    <a:pt x="22" y="24"/>
                    <a:pt x="22" y="24"/>
                  </a:cubicBezTo>
                  <a:cubicBezTo>
                    <a:pt x="23" y="25"/>
                    <a:pt x="22" y="25"/>
                    <a:pt x="23" y="26"/>
                  </a:cubicBezTo>
                  <a:cubicBezTo>
                    <a:pt x="23" y="26"/>
                    <a:pt x="23" y="26"/>
                    <a:pt x="23" y="25"/>
                  </a:cubicBezTo>
                  <a:cubicBezTo>
                    <a:pt x="23" y="25"/>
                    <a:pt x="22" y="24"/>
                    <a:pt x="23" y="24"/>
                  </a:cubicBezTo>
                  <a:moveTo>
                    <a:pt x="26" y="27"/>
                  </a:moveTo>
                  <a:cubicBezTo>
                    <a:pt x="26" y="28"/>
                    <a:pt x="26" y="27"/>
                    <a:pt x="26" y="27"/>
                  </a:cubicBezTo>
                  <a:cubicBezTo>
                    <a:pt x="26" y="28"/>
                    <a:pt x="26" y="28"/>
                    <a:pt x="26" y="28"/>
                  </a:cubicBezTo>
                  <a:cubicBezTo>
                    <a:pt x="26" y="28"/>
                    <a:pt x="26" y="29"/>
                    <a:pt x="26" y="29"/>
                  </a:cubicBezTo>
                  <a:cubicBezTo>
                    <a:pt x="26" y="27"/>
                    <a:pt x="26" y="27"/>
                    <a:pt x="25" y="27"/>
                  </a:cubicBezTo>
                  <a:cubicBezTo>
                    <a:pt x="25" y="27"/>
                    <a:pt x="25" y="27"/>
                    <a:pt x="25" y="28"/>
                  </a:cubicBezTo>
                  <a:cubicBezTo>
                    <a:pt x="25" y="28"/>
                    <a:pt x="26" y="28"/>
                    <a:pt x="26" y="28"/>
                  </a:cubicBezTo>
                  <a:cubicBezTo>
                    <a:pt x="26" y="29"/>
                    <a:pt x="25" y="27"/>
                    <a:pt x="25" y="27"/>
                  </a:cubicBezTo>
                  <a:cubicBezTo>
                    <a:pt x="26" y="29"/>
                    <a:pt x="26" y="30"/>
                    <a:pt x="27" y="31"/>
                  </a:cubicBezTo>
                  <a:cubicBezTo>
                    <a:pt x="27" y="30"/>
                    <a:pt x="27" y="31"/>
                    <a:pt x="27" y="31"/>
                  </a:cubicBezTo>
                  <a:cubicBezTo>
                    <a:pt x="27" y="30"/>
                    <a:pt x="27" y="30"/>
                    <a:pt x="27" y="30"/>
                  </a:cubicBezTo>
                  <a:cubicBezTo>
                    <a:pt x="27" y="29"/>
                    <a:pt x="28" y="31"/>
                    <a:pt x="27" y="30"/>
                  </a:cubicBezTo>
                  <a:cubicBezTo>
                    <a:pt x="27" y="29"/>
                    <a:pt x="27" y="28"/>
                    <a:pt x="26" y="27"/>
                  </a:cubicBezTo>
                  <a:moveTo>
                    <a:pt x="25" y="25"/>
                  </a:moveTo>
                  <a:cubicBezTo>
                    <a:pt x="24" y="25"/>
                    <a:pt x="24" y="24"/>
                    <a:pt x="24" y="24"/>
                  </a:cubicBezTo>
                  <a:cubicBezTo>
                    <a:pt x="24" y="24"/>
                    <a:pt x="24" y="24"/>
                    <a:pt x="24" y="25"/>
                  </a:cubicBezTo>
                  <a:cubicBezTo>
                    <a:pt x="23" y="24"/>
                    <a:pt x="24" y="24"/>
                    <a:pt x="23" y="23"/>
                  </a:cubicBezTo>
                  <a:cubicBezTo>
                    <a:pt x="23" y="23"/>
                    <a:pt x="24" y="25"/>
                    <a:pt x="24" y="25"/>
                  </a:cubicBezTo>
                  <a:cubicBezTo>
                    <a:pt x="23" y="24"/>
                    <a:pt x="23" y="24"/>
                    <a:pt x="24" y="24"/>
                  </a:cubicBezTo>
                  <a:cubicBezTo>
                    <a:pt x="24" y="25"/>
                    <a:pt x="24" y="25"/>
                    <a:pt x="24" y="25"/>
                  </a:cubicBezTo>
                  <a:cubicBezTo>
                    <a:pt x="24" y="26"/>
                    <a:pt x="24" y="26"/>
                    <a:pt x="24" y="26"/>
                  </a:cubicBezTo>
                  <a:cubicBezTo>
                    <a:pt x="25" y="27"/>
                    <a:pt x="24" y="26"/>
                    <a:pt x="24" y="25"/>
                  </a:cubicBezTo>
                  <a:cubicBezTo>
                    <a:pt x="25" y="27"/>
                    <a:pt x="25" y="25"/>
                    <a:pt x="25" y="25"/>
                  </a:cubicBezTo>
                  <a:cubicBezTo>
                    <a:pt x="24" y="24"/>
                    <a:pt x="25" y="25"/>
                    <a:pt x="25" y="25"/>
                  </a:cubicBezTo>
                  <a:moveTo>
                    <a:pt x="23" y="21"/>
                  </a:moveTo>
                  <a:cubicBezTo>
                    <a:pt x="23" y="21"/>
                    <a:pt x="23" y="21"/>
                    <a:pt x="22" y="21"/>
                  </a:cubicBezTo>
                  <a:cubicBezTo>
                    <a:pt x="23" y="20"/>
                    <a:pt x="23" y="20"/>
                    <a:pt x="23" y="20"/>
                  </a:cubicBezTo>
                  <a:cubicBezTo>
                    <a:pt x="22" y="19"/>
                    <a:pt x="22" y="19"/>
                    <a:pt x="22" y="19"/>
                  </a:cubicBezTo>
                  <a:cubicBezTo>
                    <a:pt x="22" y="19"/>
                    <a:pt x="22" y="18"/>
                    <a:pt x="22" y="18"/>
                  </a:cubicBezTo>
                  <a:cubicBezTo>
                    <a:pt x="22" y="18"/>
                    <a:pt x="22" y="18"/>
                    <a:pt x="22" y="18"/>
                  </a:cubicBezTo>
                  <a:cubicBezTo>
                    <a:pt x="22" y="18"/>
                    <a:pt x="22" y="18"/>
                    <a:pt x="22" y="18"/>
                  </a:cubicBezTo>
                  <a:cubicBezTo>
                    <a:pt x="22" y="18"/>
                    <a:pt x="22" y="18"/>
                    <a:pt x="22" y="18"/>
                  </a:cubicBezTo>
                  <a:cubicBezTo>
                    <a:pt x="22" y="18"/>
                    <a:pt x="22" y="18"/>
                    <a:pt x="22" y="18"/>
                  </a:cubicBezTo>
                  <a:cubicBezTo>
                    <a:pt x="22" y="19"/>
                    <a:pt x="22" y="19"/>
                    <a:pt x="22" y="19"/>
                  </a:cubicBezTo>
                  <a:cubicBezTo>
                    <a:pt x="22" y="19"/>
                    <a:pt x="22" y="20"/>
                    <a:pt x="22" y="20"/>
                  </a:cubicBezTo>
                  <a:cubicBezTo>
                    <a:pt x="22" y="21"/>
                    <a:pt x="22" y="21"/>
                    <a:pt x="23" y="21"/>
                  </a:cubicBezTo>
                  <a:cubicBezTo>
                    <a:pt x="23" y="21"/>
                    <a:pt x="23" y="22"/>
                    <a:pt x="23" y="22"/>
                  </a:cubicBezTo>
                  <a:cubicBezTo>
                    <a:pt x="23" y="22"/>
                    <a:pt x="23" y="22"/>
                    <a:pt x="23" y="22"/>
                  </a:cubicBezTo>
                  <a:cubicBezTo>
                    <a:pt x="23" y="22"/>
                    <a:pt x="24" y="23"/>
                    <a:pt x="24" y="23"/>
                  </a:cubicBezTo>
                  <a:cubicBezTo>
                    <a:pt x="23" y="21"/>
                    <a:pt x="23" y="21"/>
                    <a:pt x="23" y="21"/>
                  </a:cubicBezTo>
                  <a:moveTo>
                    <a:pt x="25" y="23"/>
                  </a:moveTo>
                  <a:cubicBezTo>
                    <a:pt x="25" y="23"/>
                    <a:pt x="25" y="23"/>
                    <a:pt x="25" y="23"/>
                  </a:cubicBezTo>
                  <a:cubicBezTo>
                    <a:pt x="24" y="22"/>
                    <a:pt x="24" y="23"/>
                    <a:pt x="24" y="23"/>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6" y="24"/>
                    <a:pt x="25" y="23"/>
                  </a:cubicBezTo>
                  <a:moveTo>
                    <a:pt x="25" y="22"/>
                  </a:moveTo>
                  <a:cubicBezTo>
                    <a:pt x="25" y="22"/>
                    <a:pt x="25" y="22"/>
                    <a:pt x="25" y="22"/>
                  </a:cubicBezTo>
                  <a:cubicBezTo>
                    <a:pt x="26" y="22"/>
                    <a:pt x="26" y="23"/>
                    <a:pt x="26" y="23"/>
                  </a:cubicBezTo>
                  <a:cubicBezTo>
                    <a:pt x="26" y="23"/>
                    <a:pt x="27" y="23"/>
                    <a:pt x="26" y="22"/>
                  </a:cubicBezTo>
                  <a:cubicBezTo>
                    <a:pt x="26" y="22"/>
                    <a:pt x="26" y="22"/>
                    <a:pt x="25" y="22"/>
                  </a:cubicBezTo>
                  <a:cubicBezTo>
                    <a:pt x="26" y="22"/>
                    <a:pt x="25" y="21"/>
                    <a:pt x="25" y="21"/>
                  </a:cubicBezTo>
                  <a:cubicBezTo>
                    <a:pt x="26" y="21"/>
                    <a:pt x="26" y="22"/>
                    <a:pt x="27" y="22"/>
                  </a:cubicBezTo>
                  <a:cubicBezTo>
                    <a:pt x="26" y="20"/>
                    <a:pt x="25" y="21"/>
                    <a:pt x="24" y="20"/>
                  </a:cubicBezTo>
                  <a:cubicBezTo>
                    <a:pt x="24" y="20"/>
                    <a:pt x="24" y="20"/>
                    <a:pt x="24" y="19"/>
                  </a:cubicBezTo>
                  <a:cubicBezTo>
                    <a:pt x="23" y="19"/>
                    <a:pt x="24" y="19"/>
                    <a:pt x="23" y="19"/>
                  </a:cubicBezTo>
                  <a:cubicBezTo>
                    <a:pt x="24" y="20"/>
                    <a:pt x="24" y="19"/>
                    <a:pt x="24" y="20"/>
                  </a:cubicBezTo>
                  <a:cubicBezTo>
                    <a:pt x="24" y="20"/>
                    <a:pt x="24" y="20"/>
                    <a:pt x="24" y="20"/>
                  </a:cubicBezTo>
                  <a:cubicBezTo>
                    <a:pt x="24" y="21"/>
                    <a:pt x="24" y="21"/>
                    <a:pt x="25" y="21"/>
                  </a:cubicBezTo>
                  <a:cubicBezTo>
                    <a:pt x="25" y="22"/>
                    <a:pt x="25" y="22"/>
                    <a:pt x="25" y="22"/>
                  </a:cubicBezTo>
                  <a:cubicBezTo>
                    <a:pt x="25" y="22"/>
                    <a:pt x="25" y="22"/>
                    <a:pt x="25" y="22"/>
                  </a:cubicBezTo>
                  <a:moveTo>
                    <a:pt x="28" y="24"/>
                  </a:moveTo>
                  <a:cubicBezTo>
                    <a:pt x="27" y="23"/>
                    <a:pt x="28" y="24"/>
                    <a:pt x="28" y="24"/>
                  </a:cubicBezTo>
                  <a:cubicBezTo>
                    <a:pt x="27" y="25"/>
                    <a:pt x="26" y="23"/>
                    <a:pt x="26" y="23"/>
                  </a:cubicBezTo>
                  <a:cubicBezTo>
                    <a:pt x="26" y="24"/>
                    <a:pt x="27" y="25"/>
                    <a:pt x="27" y="25"/>
                  </a:cubicBezTo>
                  <a:cubicBezTo>
                    <a:pt x="27" y="24"/>
                    <a:pt x="28" y="25"/>
                    <a:pt x="29" y="25"/>
                  </a:cubicBezTo>
                  <a:lnTo>
                    <a:pt x="28" y="24"/>
                  </a:lnTo>
                  <a:close/>
                  <a:moveTo>
                    <a:pt x="32" y="26"/>
                  </a:moveTo>
                  <a:cubicBezTo>
                    <a:pt x="32" y="25"/>
                    <a:pt x="32" y="25"/>
                    <a:pt x="31" y="25"/>
                  </a:cubicBezTo>
                  <a:cubicBezTo>
                    <a:pt x="31" y="25"/>
                    <a:pt x="31" y="25"/>
                    <a:pt x="31" y="26"/>
                  </a:cubicBezTo>
                  <a:cubicBezTo>
                    <a:pt x="32" y="26"/>
                    <a:pt x="32" y="26"/>
                    <a:pt x="32" y="26"/>
                  </a:cubicBezTo>
                  <a:moveTo>
                    <a:pt x="32" y="24"/>
                  </a:moveTo>
                  <a:cubicBezTo>
                    <a:pt x="32" y="24"/>
                    <a:pt x="31" y="23"/>
                    <a:pt x="32" y="23"/>
                  </a:cubicBezTo>
                  <a:cubicBezTo>
                    <a:pt x="32" y="24"/>
                    <a:pt x="33" y="24"/>
                    <a:pt x="32" y="24"/>
                  </a:cubicBezTo>
                  <a:moveTo>
                    <a:pt x="35" y="23"/>
                  </a:moveTo>
                  <a:cubicBezTo>
                    <a:pt x="35" y="22"/>
                    <a:pt x="35" y="23"/>
                    <a:pt x="34" y="23"/>
                  </a:cubicBezTo>
                  <a:cubicBezTo>
                    <a:pt x="35" y="24"/>
                    <a:pt x="35" y="24"/>
                    <a:pt x="35" y="23"/>
                  </a:cubicBezTo>
                  <a:moveTo>
                    <a:pt x="36" y="26"/>
                  </a:moveTo>
                  <a:cubicBezTo>
                    <a:pt x="36" y="25"/>
                    <a:pt x="35" y="24"/>
                    <a:pt x="35" y="25"/>
                  </a:cubicBezTo>
                  <a:cubicBezTo>
                    <a:pt x="35" y="25"/>
                    <a:pt x="36" y="26"/>
                    <a:pt x="36" y="26"/>
                  </a:cubicBezTo>
                  <a:moveTo>
                    <a:pt x="40" y="32"/>
                  </a:moveTo>
                  <a:cubicBezTo>
                    <a:pt x="39" y="32"/>
                    <a:pt x="39" y="31"/>
                    <a:pt x="39" y="31"/>
                  </a:cubicBezTo>
                  <a:cubicBezTo>
                    <a:pt x="39" y="32"/>
                    <a:pt x="39" y="32"/>
                    <a:pt x="39" y="32"/>
                  </a:cubicBezTo>
                  <a:cubicBezTo>
                    <a:pt x="39" y="32"/>
                    <a:pt x="40" y="32"/>
                    <a:pt x="40" y="32"/>
                  </a:cubicBezTo>
                  <a:moveTo>
                    <a:pt x="40" y="31"/>
                  </a:moveTo>
                  <a:cubicBezTo>
                    <a:pt x="40" y="30"/>
                    <a:pt x="39" y="30"/>
                    <a:pt x="40" y="32"/>
                  </a:cubicBezTo>
                  <a:cubicBezTo>
                    <a:pt x="40" y="32"/>
                    <a:pt x="40" y="33"/>
                    <a:pt x="40" y="32"/>
                  </a:cubicBezTo>
                  <a:cubicBezTo>
                    <a:pt x="40" y="32"/>
                    <a:pt x="40" y="32"/>
                    <a:pt x="40" y="32"/>
                  </a:cubicBezTo>
                  <a:cubicBezTo>
                    <a:pt x="40" y="32"/>
                    <a:pt x="40" y="31"/>
                    <a:pt x="40" y="31"/>
                  </a:cubicBezTo>
                  <a:moveTo>
                    <a:pt x="42" y="33"/>
                  </a:moveTo>
                  <a:cubicBezTo>
                    <a:pt x="42" y="32"/>
                    <a:pt x="42" y="33"/>
                    <a:pt x="41" y="33"/>
                  </a:cubicBezTo>
                  <a:cubicBezTo>
                    <a:pt x="41" y="33"/>
                    <a:pt x="41" y="31"/>
                    <a:pt x="41" y="33"/>
                  </a:cubicBezTo>
                  <a:cubicBezTo>
                    <a:pt x="41" y="33"/>
                    <a:pt x="42" y="34"/>
                    <a:pt x="42" y="33"/>
                  </a:cubicBezTo>
                  <a:moveTo>
                    <a:pt x="43" y="30"/>
                  </a:moveTo>
                  <a:cubicBezTo>
                    <a:pt x="43" y="29"/>
                    <a:pt x="42" y="29"/>
                    <a:pt x="42" y="30"/>
                  </a:cubicBezTo>
                  <a:cubicBezTo>
                    <a:pt x="42" y="30"/>
                    <a:pt x="43" y="31"/>
                    <a:pt x="43" y="30"/>
                  </a:cubicBezTo>
                  <a:moveTo>
                    <a:pt x="38" y="35"/>
                  </a:moveTo>
                  <a:cubicBezTo>
                    <a:pt x="38" y="35"/>
                    <a:pt x="37" y="34"/>
                    <a:pt x="37" y="34"/>
                  </a:cubicBezTo>
                  <a:cubicBezTo>
                    <a:pt x="38" y="36"/>
                    <a:pt x="38" y="36"/>
                    <a:pt x="38" y="35"/>
                  </a:cubicBezTo>
                  <a:moveTo>
                    <a:pt x="39" y="36"/>
                  </a:moveTo>
                  <a:cubicBezTo>
                    <a:pt x="39" y="36"/>
                    <a:pt x="38" y="34"/>
                    <a:pt x="39" y="35"/>
                  </a:cubicBezTo>
                  <a:cubicBezTo>
                    <a:pt x="39" y="36"/>
                    <a:pt x="39" y="36"/>
                    <a:pt x="39" y="37"/>
                  </a:cubicBezTo>
                  <a:cubicBezTo>
                    <a:pt x="39" y="37"/>
                    <a:pt x="39" y="37"/>
                    <a:pt x="39" y="36"/>
                  </a:cubicBezTo>
                  <a:moveTo>
                    <a:pt x="41" y="40"/>
                  </a:moveTo>
                  <a:cubicBezTo>
                    <a:pt x="41" y="39"/>
                    <a:pt x="41" y="38"/>
                    <a:pt x="40" y="38"/>
                  </a:cubicBezTo>
                  <a:cubicBezTo>
                    <a:pt x="41" y="39"/>
                    <a:pt x="41" y="39"/>
                    <a:pt x="41" y="40"/>
                  </a:cubicBezTo>
                  <a:moveTo>
                    <a:pt x="41" y="38"/>
                  </a:moveTo>
                  <a:cubicBezTo>
                    <a:pt x="40" y="37"/>
                    <a:pt x="41" y="36"/>
                    <a:pt x="40" y="36"/>
                  </a:cubicBezTo>
                  <a:cubicBezTo>
                    <a:pt x="40" y="37"/>
                    <a:pt x="41" y="39"/>
                    <a:pt x="41" y="38"/>
                  </a:cubicBezTo>
                  <a:moveTo>
                    <a:pt x="43" y="38"/>
                  </a:moveTo>
                  <a:cubicBezTo>
                    <a:pt x="43" y="38"/>
                    <a:pt x="43" y="39"/>
                    <a:pt x="44" y="39"/>
                  </a:cubicBezTo>
                  <a:cubicBezTo>
                    <a:pt x="44" y="39"/>
                    <a:pt x="44" y="39"/>
                    <a:pt x="44" y="39"/>
                  </a:cubicBezTo>
                  <a:cubicBezTo>
                    <a:pt x="44" y="38"/>
                    <a:pt x="43" y="37"/>
                    <a:pt x="43" y="38"/>
                  </a:cubicBezTo>
                  <a:moveTo>
                    <a:pt x="44" y="43"/>
                  </a:moveTo>
                  <a:cubicBezTo>
                    <a:pt x="44" y="43"/>
                    <a:pt x="44" y="42"/>
                    <a:pt x="44" y="42"/>
                  </a:cubicBezTo>
                  <a:cubicBezTo>
                    <a:pt x="44" y="42"/>
                    <a:pt x="44" y="41"/>
                    <a:pt x="44" y="41"/>
                  </a:cubicBezTo>
                  <a:cubicBezTo>
                    <a:pt x="44" y="41"/>
                    <a:pt x="44" y="41"/>
                    <a:pt x="44" y="40"/>
                  </a:cubicBezTo>
                  <a:cubicBezTo>
                    <a:pt x="44" y="40"/>
                    <a:pt x="43" y="40"/>
                    <a:pt x="43" y="40"/>
                  </a:cubicBezTo>
                  <a:cubicBezTo>
                    <a:pt x="43" y="40"/>
                    <a:pt x="42" y="38"/>
                    <a:pt x="42" y="38"/>
                  </a:cubicBezTo>
                  <a:cubicBezTo>
                    <a:pt x="42" y="38"/>
                    <a:pt x="43" y="37"/>
                    <a:pt x="42" y="37"/>
                  </a:cubicBezTo>
                  <a:cubicBezTo>
                    <a:pt x="42" y="38"/>
                    <a:pt x="42" y="37"/>
                    <a:pt x="42" y="38"/>
                  </a:cubicBezTo>
                  <a:cubicBezTo>
                    <a:pt x="42" y="38"/>
                    <a:pt x="42" y="39"/>
                    <a:pt x="42" y="39"/>
                  </a:cubicBezTo>
                  <a:cubicBezTo>
                    <a:pt x="42" y="39"/>
                    <a:pt x="42" y="40"/>
                    <a:pt x="42" y="39"/>
                  </a:cubicBezTo>
                  <a:cubicBezTo>
                    <a:pt x="42" y="39"/>
                    <a:pt x="42" y="39"/>
                    <a:pt x="42" y="39"/>
                  </a:cubicBezTo>
                  <a:cubicBezTo>
                    <a:pt x="42" y="38"/>
                    <a:pt x="41" y="38"/>
                    <a:pt x="41" y="37"/>
                  </a:cubicBezTo>
                  <a:cubicBezTo>
                    <a:pt x="41" y="37"/>
                    <a:pt x="41" y="36"/>
                    <a:pt x="41" y="36"/>
                  </a:cubicBezTo>
                  <a:cubicBezTo>
                    <a:pt x="41" y="37"/>
                    <a:pt x="41" y="36"/>
                    <a:pt x="41" y="38"/>
                  </a:cubicBezTo>
                  <a:cubicBezTo>
                    <a:pt x="41" y="38"/>
                    <a:pt x="41" y="37"/>
                    <a:pt x="42" y="38"/>
                  </a:cubicBezTo>
                  <a:cubicBezTo>
                    <a:pt x="42" y="40"/>
                    <a:pt x="42" y="41"/>
                    <a:pt x="42" y="42"/>
                  </a:cubicBezTo>
                  <a:cubicBezTo>
                    <a:pt x="42" y="42"/>
                    <a:pt x="42" y="42"/>
                    <a:pt x="42" y="42"/>
                  </a:cubicBezTo>
                  <a:cubicBezTo>
                    <a:pt x="42" y="41"/>
                    <a:pt x="42" y="40"/>
                    <a:pt x="42" y="40"/>
                  </a:cubicBezTo>
                  <a:cubicBezTo>
                    <a:pt x="42" y="40"/>
                    <a:pt x="42" y="40"/>
                    <a:pt x="42" y="41"/>
                  </a:cubicBezTo>
                  <a:cubicBezTo>
                    <a:pt x="42" y="41"/>
                    <a:pt x="42" y="41"/>
                    <a:pt x="42" y="41"/>
                  </a:cubicBezTo>
                  <a:cubicBezTo>
                    <a:pt x="43" y="42"/>
                    <a:pt x="43" y="41"/>
                    <a:pt x="43" y="42"/>
                  </a:cubicBezTo>
                  <a:cubicBezTo>
                    <a:pt x="43" y="42"/>
                    <a:pt x="43" y="43"/>
                    <a:pt x="43" y="41"/>
                  </a:cubicBezTo>
                  <a:cubicBezTo>
                    <a:pt x="43" y="41"/>
                    <a:pt x="43" y="40"/>
                    <a:pt x="42" y="40"/>
                  </a:cubicBezTo>
                  <a:cubicBezTo>
                    <a:pt x="42" y="39"/>
                    <a:pt x="43" y="41"/>
                    <a:pt x="43" y="41"/>
                  </a:cubicBezTo>
                  <a:cubicBezTo>
                    <a:pt x="43" y="41"/>
                    <a:pt x="44" y="41"/>
                    <a:pt x="44" y="41"/>
                  </a:cubicBezTo>
                  <a:cubicBezTo>
                    <a:pt x="44" y="42"/>
                    <a:pt x="43" y="41"/>
                    <a:pt x="44" y="42"/>
                  </a:cubicBezTo>
                  <a:cubicBezTo>
                    <a:pt x="44" y="42"/>
                    <a:pt x="44" y="43"/>
                    <a:pt x="44" y="43"/>
                  </a:cubicBezTo>
                  <a:moveTo>
                    <a:pt x="46" y="37"/>
                  </a:moveTo>
                  <a:cubicBezTo>
                    <a:pt x="46" y="36"/>
                    <a:pt x="45" y="34"/>
                    <a:pt x="45" y="34"/>
                  </a:cubicBezTo>
                  <a:cubicBezTo>
                    <a:pt x="45" y="35"/>
                    <a:pt x="45" y="35"/>
                    <a:pt x="45" y="35"/>
                  </a:cubicBezTo>
                  <a:cubicBezTo>
                    <a:pt x="45" y="36"/>
                    <a:pt x="45" y="35"/>
                    <a:pt x="45" y="35"/>
                  </a:cubicBezTo>
                  <a:cubicBezTo>
                    <a:pt x="45" y="34"/>
                    <a:pt x="44" y="34"/>
                    <a:pt x="44" y="34"/>
                  </a:cubicBezTo>
                  <a:cubicBezTo>
                    <a:pt x="44" y="33"/>
                    <a:pt x="44" y="34"/>
                    <a:pt x="43" y="33"/>
                  </a:cubicBezTo>
                  <a:cubicBezTo>
                    <a:pt x="44" y="35"/>
                    <a:pt x="44" y="34"/>
                    <a:pt x="44" y="35"/>
                  </a:cubicBezTo>
                  <a:lnTo>
                    <a:pt x="46" y="37"/>
                  </a:lnTo>
                  <a:close/>
                  <a:moveTo>
                    <a:pt x="49" y="37"/>
                  </a:moveTo>
                  <a:cubicBezTo>
                    <a:pt x="48" y="37"/>
                    <a:pt x="48" y="37"/>
                    <a:pt x="48" y="37"/>
                  </a:cubicBezTo>
                  <a:cubicBezTo>
                    <a:pt x="48" y="36"/>
                    <a:pt x="48" y="37"/>
                    <a:pt x="48" y="36"/>
                  </a:cubicBezTo>
                  <a:cubicBezTo>
                    <a:pt x="48" y="36"/>
                    <a:pt x="48" y="36"/>
                    <a:pt x="48" y="36"/>
                  </a:cubicBezTo>
                  <a:cubicBezTo>
                    <a:pt x="48" y="36"/>
                    <a:pt x="48" y="36"/>
                    <a:pt x="48" y="36"/>
                  </a:cubicBezTo>
                  <a:cubicBezTo>
                    <a:pt x="48" y="36"/>
                    <a:pt x="48" y="37"/>
                    <a:pt x="48" y="37"/>
                  </a:cubicBezTo>
                  <a:cubicBezTo>
                    <a:pt x="48" y="35"/>
                    <a:pt x="47" y="36"/>
                    <a:pt x="47" y="36"/>
                  </a:cubicBezTo>
                  <a:cubicBezTo>
                    <a:pt x="47" y="35"/>
                    <a:pt x="47" y="35"/>
                    <a:pt x="47" y="35"/>
                  </a:cubicBezTo>
                  <a:cubicBezTo>
                    <a:pt x="46" y="36"/>
                    <a:pt x="46" y="33"/>
                    <a:pt x="46" y="35"/>
                  </a:cubicBezTo>
                  <a:cubicBezTo>
                    <a:pt x="46" y="35"/>
                    <a:pt x="46" y="36"/>
                    <a:pt x="46" y="37"/>
                  </a:cubicBezTo>
                  <a:cubicBezTo>
                    <a:pt x="46" y="37"/>
                    <a:pt x="47" y="37"/>
                    <a:pt x="47" y="36"/>
                  </a:cubicBezTo>
                  <a:cubicBezTo>
                    <a:pt x="48" y="37"/>
                    <a:pt x="48" y="39"/>
                    <a:pt x="49" y="37"/>
                  </a:cubicBezTo>
                  <a:moveTo>
                    <a:pt x="49" y="47"/>
                  </a:moveTo>
                  <a:cubicBezTo>
                    <a:pt x="48" y="47"/>
                    <a:pt x="49" y="47"/>
                    <a:pt x="48" y="47"/>
                  </a:cubicBezTo>
                  <a:cubicBezTo>
                    <a:pt x="48" y="48"/>
                    <a:pt x="48" y="47"/>
                    <a:pt x="49" y="48"/>
                  </a:cubicBezTo>
                  <a:lnTo>
                    <a:pt x="49" y="47"/>
                  </a:lnTo>
                  <a:close/>
                  <a:moveTo>
                    <a:pt x="51" y="42"/>
                  </a:moveTo>
                  <a:cubicBezTo>
                    <a:pt x="51" y="42"/>
                    <a:pt x="50" y="42"/>
                    <a:pt x="50" y="42"/>
                  </a:cubicBezTo>
                  <a:cubicBezTo>
                    <a:pt x="50" y="42"/>
                    <a:pt x="51" y="43"/>
                    <a:pt x="51" y="42"/>
                  </a:cubicBezTo>
                  <a:moveTo>
                    <a:pt x="52" y="40"/>
                  </a:moveTo>
                  <a:cubicBezTo>
                    <a:pt x="51" y="39"/>
                    <a:pt x="52" y="39"/>
                    <a:pt x="52" y="38"/>
                  </a:cubicBezTo>
                  <a:cubicBezTo>
                    <a:pt x="51" y="38"/>
                    <a:pt x="51" y="38"/>
                    <a:pt x="51" y="38"/>
                  </a:cubicBezTo>
                  <a:cubicBezTo>
                    <a:pt x="50" y="38"/>
                    <a:pt x="50" y="39"/>
                    <a:pt x="50" y="39"/>
                  </a:cubicBezTo>
                  <a:cubicBezTo>
                    <a:pt x="50" y="38"/>
                    <a:pt x="50" y="37"/>
                    <a:pt x="50" y="37"/>
                  </a:cubicBezTo>
                  <a:cubicBezTo>
                    <a:pt x="49" y="37"/>
                    <a:pt x="49" y="37"/>
                    <a:pt x="49" y="38"/>
                  </a:cubicBezTo>
                  <a:cubicBezTo>
                    <a:pt x="49" y="38"/>
                    <a:pt x="50" y="39"/>
                    <a:pt x="50" y="38"/>
                  </a:cubicBezTo>
                  <a:cubicBezTo>
                    <a:pt x="50" y="38"/>
                    <a:pt x="50" y="39"/>
                    <a:pt x="50" y="39"/>
                  </a:cubicBezTo>
                  <a:cubicBezTo>
                    <a:pt x="51" y="38"/>
                    <a:pt x="51" y="40"/>
                    <a:pt x="52" y="40"/>
                  </a:cubicBezTo>
                  <a:moveTo>
                    <a:pt x="52" y="39"/>
                  </a:moveTo>
                  <a:cubicBezTo>
                    <a:pt x="52" y="39"/>
                    <a:pt x="52" y="39"/>
                    <a:pt x="52" y="39"/>
                  </a:cubicBezTo>
                  <a:cubicBezTo>
                    <a:pt x="52" y="39"/>
                    <a:pt x="52" y="40"/>
                    <a:pt x="52" y="40"/>
                  </a:cubicBezTo>
                  <a:cubicBezTo>
                    <a:pt x="52" y="40"/>
                    <a:pt x="53" y="38"/>
                    <a:pt x="52" y="39"/>
                  </a:cubicBezTo>
                  <a:moveTo>
                    <a:pt x="66" y="93"/>
                  </a:moveTo>
                  <a:cubicBezTo>
                    <a:pt x="66" y="93"/>
                    <a:pt x="66" y="93"/>
                    <a:pt x="66" y="93"/>
                  </a:cubicBezTo>
                  <a:cubicBezTo>
                    <a:pt x="67" y="93"/>
                    <a:pt x="68" y="94"/>
                    <a:pt x="68" y="93"/>
                  </a:cubicBezTo>
                  <a:cubicBezTo>
                    <a:pt x="67" y="93"/>
                    <a:pt x="67" y="93"/>
                    <a:pt x="66" y="93"/>
                  </a:cubicBezTo>
                  <a:moveTo>
                    <a:pt x="73" y="87"/>
                  </a:moveTo>
                  <a:cubicBezTo>
                    <a:pt x="73" y="87"/>
                    <a:pt x="73" y="88"/>
                    <a:pt x="73" y="88"/>
                  </a:cubicBezTo>
                  <a:cubicBezTo>
                    <a:pt x="73" y="88"/>
                    <a:pt x="73" y="87"/>
                    <a:pt x="73" y="87"/>
                  </a:cubicBezTo>
                  <a:moveTo>
                    <a:pt x="66" y="82"/>
                  </a:moveTo>
                  <a:cubicBezTo>
                    <a:pt x="66" y="82"/>
                    <a:pt x="66" y="82"/>
                    <a:pt x="66" y="82"/>
                  </a:cubicBezTo>
                  <a:cubicBezTo>
                    <a:pt x="67" y="82"/>
                    <a:pt x="67" y="81"/>
                    <a:pt x="66" y="82"/>
                  </a:cubicBezTo>
                  <a:moveTo>
                    <a:pt x="66" y="80"/>
                  </a:moveTo>
                  <a:cubicBezTo>
                    <a:pt x="66" y="80"/>
                    <a:pt x="65" y="81"/>
                    <a:pt x="66" y="81"/>
                  </a:cubicBezTo>
                  <a:cubicBezTo>
                    <a:pt x="66" y="81"/>
                    <a:pt x="67" y="80"/>
                    <a:pt x="66" y="80"/>
                  </a:cubicBezTo>
                  <a:moveTo>
                    <a:pt x="63" y="69"/>
                  </a:moveTo>
                  <a:cubicBezTo>
                    <a:pt x="63" y="69"/>
                    <a:pt x="64" y="69"/>
                    <a:pt x="64" y="69"/>
                  </a:cubicBezTo>
                  <a:cubicBezTo>
                    <a:pt x="64" y="68"/>
                    <a:pt x="64" y="68"/>
                    <a:pt x="64" y="68"/>
                  </a:cubicBezTo>
                  <a:cubicBezTo>
                    <a:pt x="63" y="68"/>
                    <a:pt x="63" y="69"/>
                    <a:pt x="63" y="69"/>
                  </a:cubicBezTo>
                  <a:moveTo>
                    <a:pt x="65" y="61"/>
                  </a:moveTo>
                  <a:cubicBezTo>
                    <a:pt x="65" y="62"/>
                    <a:pt x="64" y="62"/>
                    <a:pt x="65" y="62"/>
                  </a:cubicBezTo>
                  <a:cubicBezTo>
                    <a:pt x="66" y="62"/>
                    <a:pt x="65" y="62"/>
                    <a:pt x="66" y="62"/>
                  </a:cubicBezTo>
                  <a:cubicBezTo>
                    <a:pt x="66" y="61"/>
                    <a:pt x="66" y="61"/>
                    <a:pt x="65" y="61"/>
                  </a:cubicBezTo>
                  <a:moveTo>
                    <a:pt x="59" y="63"/>
                  </a:moveTo>
                  <a:cubicBezTo>
                    <a:pt x="59" y="63"/>
                    <a:pt x="58" y="63"/>
                    <a:pt x="58" y="63"/>
                  </a:cubicBezTo>
                  <a:cubicBezTo>
                    <a:pt x="59" y="63"/>
                    <a:pt x="59" y="63"/>
                    <a:pt x="59" y="62"/>
                  </a:cubicBezTo>
                  <a:cubicBezTo>
                    <a:pt x="60" y="62"/>
                    <a:pt x="60" y="63"/>
                    <a:pt x="60" y="62"/>
                  </a:cubicBezTo>
                  <a:cubicBezTo>
                    <a:pt x="60" y="61"/>
                    <a:pt x="60" y="62"/>
                    <a:pt x="59" y="63"/>
                  </a:cubicBezTo>
                  <a:moveTo>
                    <a:pt x="56" y="56"/>
                  </a:moveTo>
                  <a:cubicBezTo>
                    <a:pt x="56" y="57"/>
                    <a:pt x="56" y="57"/>
                    <a:pt x="56" y="57"/>
                  </a:cubicBezTo>
                  <a:cubicBezTo>
                    <a:pt x="56" y="56"/>
                    <a:pt x="56" y="56"/>
                    <a:pt x="56" y="56"/>
                  </a:cubicBezTo>
                  <a:moveTo>
                    <a:pt x="57" y="51"/>
                  </a:moveTo>
                  <a:cubicBezTo>
                    <a:pt x="58" y="51"/>
                    <a:pt x="58" y="51"/>
                    <a:pt x="58" y="51"/>
                  </a:cubicBezTo>
                  <a:cubicBezTo>
                    <a:pt x="59" y="51"/>
                    <a:pt x="58" y="50"/>
                    <a:pt x="57" y="51"/>
                  </a:cubicBezTo>
                  <a:moveTo>
                    <a:pt x="54" y="52"/>
                  </a:moveTo>
                  <a:cubicBezTo>
                    <a:pt x="54" y="53"/>
                    <a:pt x="54" y="53"/>
                    <a:pt x="55" y="53"/>
                  </a:cubicBezTo>
                  <a:cubicBezTo>
                    <a:pt x="54" y="52"/>
                    <a:pt x="54" y="52"/>
                    <a:pt x="54" y="52"/>
                  </a:cubicBezTo>
                  <a:moveTo>
                    <a:pt x="53" y="51"/>
                  </a:moveTo>
                  <a:cubicBezTo>
                    <a:pt x="54" y="51"/>
                    <a:pt x="54" y="51"/>
                    <a:pt x="55" y="50"/>
                  </a:cubicBezTo>
                  <a:cubicBezTo>
                    <a:pt x="54" y="50"/>
                    <a:pt x="54" y="49"/>
                    <a:pt x="53" y="51"/>
                  </a:cubicBezTo>
                  <a:moveTo>
                    <a:pt x="54" y="46"/>
                  </a:moveTo>
                  <a:cubicBezTo>
                    <a:pt x="54" y="47"/>
                    <a:pt x="54" y="47"/>
                    <a:pt x="54" y="47"/>
                  </a:cubicBezTo>
                  <a:cubicBezTo>
                    <a:pt x="55" y="46"/>
                    <a:pt x="55" y="46"/>
                    <a:pt x="54" y="46"/>
                  </a:cubicBezTo>
                  <a:moveTo>
                    <a:pt x="51" y="49"/>
                  </a:moveTo>
                  <a:cubicBezTo>
                    <a:pt x="50" y="50"/>
                    <a:pt x="51" y="50"/>
                    <a:pt x="51" y="51"/>
                  </a:cubicBezTo>
                  <a:cubicBezTo>
                    <a:pt x="51" y="50"/>
                    <a:pt x="51" y="50"/>
                    <a:pt x="51" y="50"/>
                  </a:cubicBezTo>
                  <a:cubicBezTo>
                    <a:pt x="51" y="50"/>
                    <a:pt x="51" y="48"/>
                    <a:pt x="51" y="49"/>
                  </a:cubicBezTo>
                  <a:moveTo>
                    <a:pt x="53" y="41"/>
                  </a:moveTo>
                  <a:cubicBezTo>
                    <a:pt x="53" y="41"/>
                    <a:pt x="54" y="41"/>
                    <a:pt x="54" y="40"/>
                  </a:cubicBezTo>
                  <a:cubicBezTo>
                    <a:pt x="54" y="40"/>
                    <a:pt x="54" y="39"/>
                    <a:pt x="53" y="40"/>
                  </a:cubicBezTo>
                  <a:cubicBezTo>
                    <a:pt x="53" y="40"/>
                    <a:pt x="53" y="41"/>
                    <a:pt x="53" y="41"/>
                  </a:cubicBezTo>
                  <a:moveTo>
                    <a:pt x="55" y="42"/>
                  </a:moveTo>
                  <a:cubicBezTo>
                    <a:pt x="56" y="42"/>
                    <a:pt x="55" y="42"/>
                    <a:pt x="55" y="41"/>
                  </a:cubicBezTo>
                  <a:cubicBezTo>
                    <a:pt x="55" y="41"/>
                    <a:pt x="55" y="41"/>
                    <a:pt x="54" y="41"/>
                  </a:cubicBezTo>
                  <a:cubicBezTo>
                    <a:pt x="55" y="41"/>
                    <a:pt x="55" y="40"/>
                    <a:pt x="55" y="40"/>
                  </a:cubicBezTo>
                  <a:cubicBezTo>
                    <a:pt x="54" y="41"/>
                    <a:pt x="55" y="41"/>
                    <a:pt x="54" y="41"/>
                  </a:cubicBezTo>
                  <a:cubicBezTo>
                    <a:pt x="54" y="41"/>
                    <a:pt x="54" y="41"/>
                    <a:pt x="53" y="42"/>
                  </a:cubicBezTo>
                  <a:cubicBezTo>
                    <a:pt x="54" y="42"/>
                    <a:pt x="55" y="42"/>
                    <a:pt x="55" y="42"/>
                  </a:cubicBezTo>
                  <a:moveTo>
                    <a:pt x="60" y="48"/>
                  </a:moveTo>
                  <a:cubicBezTo>
                    <a:pt x="60" y="48"/>
                    <a:pt x="60" y="47"/>
                    <a:pt x="60" y="47"/>
                  </a:cubicBezTo>
                  <a:cubicBezTo>
                    <a:pt x="60" y="47"/>
                    <a:pt x="60" y="47"/>
                    <a:pt x="60" y="47"/>
                  </a:cubicBezTo>
                  <a:cubicBezTo>
                    <a:pt x="59" y="47"/>
                    <a:pt x="60" y="48"/>
                    <a:pt x="60" y="48"/>
                  </a:cubicBezTo>
                  <a:moveTo>
                    <a:pt x="62" y="49"/>
                  </a:moveTo>
                  <a:cubicBezTo>
                    <a:pt x="62" y="49"/>
                    <a:pt x="62" y="49"/>
                    <a:pt x="61" y="49"/>
                  </a:cubicBezTo>
                  <a:cubicBezTo>
                    <a:pt x="61" y="49"/>
                    <a:pt x="61" y="50"/>
                    <a:pt x="61" y="50"/>
                  </a:cubicBezTo>
                  <a:lnTo>
                    <a:pt x="62" y="49"/>
                  </a:lnTo>
                  <a:close/>
                  <a:moveTo>
                    <a:pt x="62" y="50"/>
                  </a:moveTo>
                  <a:cubicBezTo>
                    <a:pt x="63" y="50"/>
                    <a:pt x="64" y="49"/>
                    <a:pt x="63" y="49"/>
                  </a:cubicBezTo>
                  <a:cubicBezTo>
                    <a:pt x="62" y="49"/>
                    <a:pt x="63" y="49"/>
                    <a:pt x="62" y="50"/>
                  </a:cubicBezTo>
                  <a:cubicBezTo>
                    <a:pt x="63" y="50"/>
                    <a:pt x="62" y="50"/>
                    <a:pt x="62" y="50"/>
                  </a:cubicBezTo>
                  <a:close/>
                  <a:moveTo>
                    <a:pt x="69" y="58"/>
                  </a:moveTo>
                  <a:cubicBezTo>
                    <a:pt x="69" y="57"/>
                    <a:pt x="68" y="57"/>
                    <a:pt x="68" y="57"/>
                  </a:cubicBezTo>
                  <a:cubicBezTo>
                    <a:pt x="68" y="57"/>
                    <a:pt x="68" y="58"/>
                    <a:pt x="68" y="58"/>
                  </a:cubicBezTo>
                  <a:lnTo>
                    <a:pt x="69" y="58"/>
                  </a:lnTo>
                  <a:close/>
                  <a:moveTo>
                    <a:pt x="70" y="108"/>
                  </a:moveTo>
                  <a:cubicBezTo>
                    <a:pt x="69" y="108"/>
                    <a:pt x="69" y="108"/>
                    <a:pt x="69" y="107"/>
                  </a:cubicBezTo>
                  <a:cubicBezTo>
                    <a:pt x="69" y="107"/>
                    <a:pt x="68" y="107"/>
                    <a:pt x="68" y="107"/>
                  </a:cubicBezTo>
                  <a:cubicBezTo>
                    <a:pt x="68" y="108"/>
                    <a:pt x="69" y="109"/>
                    <a:pt x="70" y="108"/>
                  </a:cubicBezTo>
                  <a:moveTo>
                    <a:pt x="69" y="111"/>
                  </a:moveTo>
                  <a:cubicBezTo>
                    <a:pt x="69" y="111"/>
                    <a:pt x="69" y="111"/>
                    <a:pt x="69" y="111"/>
                  </a:cubicBezTo>
                  <a:cubicBezTo>
                    <a:pt x="70" y="111"/>
                    <a:pt x="69" y="111"/>
                    <a:pt x="69" y="110"/>
                  </a:cubicBezTo>
                  <a:cubicBezTo>
                    <a:pt x="69" y="110"/>
                    <a:pt x="68" y="111"/>
                    <a:pt x="69" y="111"/>
                  </a:cubicBezTo>
                  <a:moveTo>
                    <a:pt x="22" y="135"/>
                  </a:moveTo>
                  <a:cubicBezTo>
                    <a:pt x="22" y="136"/>
                    <a:pt x="21" y="137"/>
                    <a:pt x="22" y="136"/>
                  </a:cubicBezTo>
                  <a:cubicBezTo>
                    <a:pt x="22" y="136"/>
                    <a:pt x="23" y="135"/>
                    <a:pt x="22" y="135"/>
                  </a:cubicBezTo>
                  <a:moveTo>
                    <a:pt x="23" y="132"/>
                  </a:moveTo>
                  <a:cubicBezTo>
                    <a:pt x="24" y="133"/>
                    <a:pt x="23" y="133"/>
                    <a:pt x="23" y="133"/>
                  </a:cubicBezTo>
                  <a:cubicBezTo>
                    <a:pt x="23" y="134"/>
                    <a:pt x="23" y="133"/>
                    <a:pt x="23" y="134"/>
                  </a:cubicBezTo>
                  <a:cubicBezTo>
                    <a:pt x="24" y="133"/>
                    <a:pt x="24" y="132"/>
                    <a:pt x="24" y="132"/>
                  </a:cubicBezTo>
                  <a:cubicBezTo>
                    <a:pt x="24" y="132"/>
                    <a:pt x="23" y="133"/>
                    <a:pt x="24" y="133"/>
                  </a:cubicBezTo>
                  <a:cubicBezTo>
                    <a:pt x="24" y="132"/>
                    <a:pt x="24" y="132"/>
                    <a:pt x="23" y="132"/>
                  </a:cubicBezTo>
                  <a:moveTo>
                    <a:pt x="22" y="131"/>
                  </a:moveTo>
                  <a:cubicBezTo>
                    <a:pt x="21" y="132"/>
                    <a:pt x="21" y="132"/>
                    <a:pt x="21" y="132"/>
                  </a:cubicBezTo>
                  <a:cubicBezTo>
                    <a:pt x="21" y="132"/>
                    <a:pt x="22" y="132"/>
                    <a:pt x="22" y="131"/>
                  </a:cubicBezTo>
                  <a:moveTo>
                    <a:pt x="24" y="101"/>
                  </a:moveTo>
                  <a:cubicBezTo>
                    <a:pt x="24" y="101"/>
                    <a:pt x="23" y="101"/>
                    <a:pt x="23" y="101"/>
                  </a:cubicBezTo>
                  <a:lnTo>
                    <a:pt x="24" y="101"/>
                  </a:lnTo>
                  <a:close/>
                  <a:moveTo>
                    <a:pt x="24" y="96"/>
                  </a:moveTo>
                  <a:cubicBezTo>
                    <a:pt x="25" y="96"/>
                    <a:pt x="25" y="96"/>
                    <a:pt x="25" y="97"/>
                  </a:cubicBezTo>
                  <a:cubicBezTo>
                    <a:pt x="24" y="97"/>
                    <a:pt x="24" y="97"/>
                    <a:pt x="24" y="96"/>
                  </a:cubicBezTo>
                  <a:moveTo>
                    <a:pt x="5" y="102"/>
                  </a:moveTo>
                  <a:cubicBezTo>
                    <a:pt x="5" y="102"/>
                    <a:pt x="6" y="101"/>
                    <a:pt x="6" y="101"/>
                  </a:cubicBezTo>
                  <a:cubicBezTo>
                    <a:pt x="6" y="101"/>
                    <a:pt x="6" y="102"/>
                    <a:pt x="5" y="102"/>
                  </a:cubicBezTo>
                  <a:cubicBezTo>
                    <a:pt x="5" y="102"/>
                    <a:pt x="5" y="102"/>
                    <a:pt x="5" y="102"/>
                  </a:cubicBezTo>
                  <a:moveTo>
                    <a:pt x="4" y="103"/>
                  </a:moveTo>
                  <a:cubicBezTo>
                    <a:pt x="4" y="103"/>
                    <a:pt x="4" y="103"/>
                    <a:pt x="5" y="102"/>
                  </a:cubicBezTo>
                  <a:cubicBezTo>
                    <a:pt x="5" y="102"/>
                    <a:pt x="6" y="102"/>
                    <a:pt x="6" y="102"/>
                  </a:cubicBezTo>
                  <a:cubicBezTo>
                    <a:pt x="6" y="102"/>
                    <a:pt x="5" y="102"/>
                    <a:pt x="5" y="102"/>
                  </a:cubicBezTo>
                  <a:cubicBezTo>
                    <a:pt x="5" y="102"/>
                    <a:pt x="5" y="102"/>
                    <a:pt x="4" y="102"/>
                  </a:cubicBezTo>
                  <a:cubicBezTo>
                    <a:pt x="5" y="102"/>
                    <a:pt x="4" y="103"/>
                    <a:pt x="4" y="103"/>
                  </a:cubicBezTo>
                  <a:moveTo>
                    <a:pt x="28" y="99"/>
                  </a:moveTo>
                  <a:cubicBezTo>
                    <a:pt x="28" y="98"/>
                    <a:pt x="29" y="97"/>
                    <a:pt x="28" y="97"/>
                  </a:cubicBezTo>
                  <a:cubicBezTo>
                    <a:pt x="27" y="97"/>
                    <a:pt x="28" y="97"/>
                    <a:pt x="28" y="98"/>
                  </a:cubicBezTo>
                  <a:cubicBezTo>
                    <a:pt x="27" y="98"/>
                    <a:pt x="27" y="98"/>
                    <a:pt x="27" y="98"/>
                  </a:cubicBezTo>
                  <a:cubicBezTo>
                    <a:pt x="28" y="98"/>
                    <a:pt x="27" y="99"/>
                    <a:pt x="28" y="99"/>
                  </a:cubicBezTo>
                  <a:moveTo>
                    <a:pt x="6" y="103"/>
                  </a:moveTo>
                  <a:cubicBezTo>
                    <a:pt x="6" y="103"/>
                    <a:pt x="5" y="103"/>
                    <a:pt x="5" y="103"/>
                  </a:cubicBezTo>
                  <a:cubicBezTo>
                    <a:pt x="5" y="103"/>
                    <a:pt x="6" y="103"/>
                    <a:pt x="5" y="103"/>
                  </a:cubicBezTo>
                  <a:cubicBezTo>
                    <a:pt x="6" y="103"/>
                    <a:pt x="6" y="103"/>
                    <a:pt x="6" y="103"/>
                  </a:cubicBezTo>
                  <a:moveTo>
                    <a:pt x="7" y="103"/>
                  </a:moveTo>
                  <a:cubicBezTo>
                    <a:pt x="7" y="103"/>
                    <a:pt x="7" y="103"/>
                    <a:pt x="6" y="103"/>
                  </a:cubicBezTo>
                  <a:cubicBezTo>
                    <a:pt x="5" y="103"/>
                    <a:pt x="7" y="103"/>
                    <a:pt x="7" y="103"/>
                  </a:cubicBezTo>
                  <a:moveTo>
                    <a:pt x="27" y="112"/>
                  </a:moveTo>
                  <a:cubicBezTo>
                    <a:pt x="26" y="112"/>
                    <a:pt x="26" y="112"/>
                    <a:pt x="26" y="113"/>
                  </a:cubicBezTo>
                  <a:cubicBezTo>
                    <a:pt x="26" y="113"/>
                    <a:pt x="27" y="112"/>
                    <a:pt x="27" y="112"/>
                  </a:cubicBezTo>
                  <a:moveTo>
                    <a:pt x="18" y="122"/>
                  </a:moveTo>
                  <a:cubicBezTo>
                    <a:pt x="17" y="122"/>
                    <a:pt x="17" y="122"/>
                    <a:pt x="17" y="122"/>
                  </a:cubicBezTo>
                  <a:cubicBezTo>
                    <a:pt x="17" y="123"/>
                    <a:pt x="17" y="123"/>
                    <a:pt x="17" y="123"/>
                  </a:cubicBezTo>
                  <a:cubicBezTo>
                    <a:pt x="17" y="123"/>
                    <a:pt x="18" y="123"/>
                    <a:pt x="18" y="122"/>
                  </a:cubicBezTo>
                  <a:moveTo>
                    <a:pt x="19" y="141"/>
                  </a:moveTo>
                  <a:cubicBezTo>
                    <a:pt x="19" y="140"/>
                    <a:pt x="19" y="140"/>
                    <a:pt x="19" y="140"/>
                  </a:cubicBezTo>
                  <a:cubicBezTo>
                    <a:pt x="19" y="140"/>
                    <a:pt x="19" y="141"/>
                    <a:pt x="19" y="141"/>
                  </a:cubicBezTo>
                  <a:moveTo>
                    <a:pt x="19" y="144"/>
                  </a:moveTo>
                  <a:cubicBezTo>
                    <a:pt x="19" y="143"/>
                    <a:pt x="20" y="143"/>
                    <a:pt x="19" y="143"/>
                  </a:cubicBezTo>
                  <a:cubicBezTo>
                    <a:pt x="19" y="143"/>
                    <a:pt x="19" y="144"/>
                    <a:pt x="19" y="144"/>
                  </a:cubicBezTo>
                  <a:moveTo>
                    <a:pt x="23" y="142"/>
                  </a:moveTo>
                  <a:cubicBezTo>
                    <a:pt x="22" y="143"/>
                    <a:pt x="23" y="143"/>
                    <a:pt x="24" y="142"/>
                  </a:cubicBezTo>
                  <a:cubicBezTo>
                    <a:pt x="23" y="142"/>
                    <a:pt x="23" y="141"/>
                    <a:pt x="23" y="142"/>
                  </a:cubicBezTo>
                  <a:moveTo>
                    <a:pt x="26" y="147"/>
                  </a:moveTo>
                  <a:cubicBezTo>
                    <a:pt x="25" y="147"/>
                    <a:pt x="26" y="146"/>
                    <a:pt x="26" y="146"/>
                  </a:cubicBezTo>
                  <a:cubicBezTo>
                    <a:pt x="25" y="146"/>
                    <a:pt x="25" y="146"/>
                    <a:pt x="24" y="146"/>
                  </a:cubicBezTo>
                  <a:cubicBezTo>
                    <a:pt x="24" y="146"/>
                    <a:pt x="24" y="146"/>
                    <a:pt x="24" y="145"/>
                  </a:cubicBezTo>
                  <a:cubicBezTo>
                    <a:pt x="23" y="146"/>
                    <a:pt x="22" y="145"/>
                    <a:pt x="21" y="144"/>
                  </a:cubicBezTo>
                  <a:cubicBezTo>
                    <a:pt x="21" y="145"/>
                    <a:pt x="21" y="144"/>
                    <a:pt x="21" y="144"/>
                  </a:cubicBezTo>
                  <a:cubicBezTo>
                    <a:pt x="21" y="144"/>
                    <a:pt x="21" y="144"/>
                    <a:pt x="22" y="144"/>
                  </a:cubicBezTo>
                  <a:cubicBezTo>
                    <a:pt x="21" y="145"/>
                    <a:pt x="21" y="145"/>
                    <a:pt x="22" y="146"/>
                  </a:cubicBezTo>
                  <a:cubicBezTo>
                    <a:pt x="22" y="146"/>
                    <a:pt x="22" y="146"/>
                    <a:pt x="22" y="146"/>
                  </a:cubicBezTo>
                  <a:cubicBezTo>
                    <a:pt x="23" y="146"/>
                    <a:pt x="23" y="147"/>
                    <a:pt x="23" y="147"/>
                  </a:cubicBezTo>
                  <a:cubicBezTo>
                    <a:pt x="23" y="147"/>
                    <a:pt x="24" y="147"/>
                    <a:pt x="24" y="147"/>
                  </a:cubicBezTo>
                  <a:cubicBezTo>
                    <a:pt x="24" y="147"/>
                    <a:pt x="25" y="148"/>
                    <a:pt x="26" y="147"/>
                  </a:cubicBezTo>
                  <a:moveTo>
                    <a:pt x="44" y="144"/>
                  </a:moveTo>
                  <a:cubicBezTo>
                    <a:pt x="44" y="144"/>
                    <a:pt x="43" y="143"/>
                    <a:pt x="43" y="143"/>
                  </a:cubicBezTo>
                  <a:cubicBezTo>
                    <a:pt x="43" y="143"/>
                    <a:pt x="43" y="144"/>
                    <a:pt x="42" y="144"/>
                  </a:cubicBezTo>
                  <a:cubicBezTo>
                    <a:pt x="42" y="144"/>
                    <a:pt x="42" y="144"/>
                    <a:pt x="42" y="144"/>
                  </a:cubicBezTo>
                  <a:cubicBezTo>
                    <a:pt x="42" y="144"/>
                    <a:pt x="42" y="144"/>
                    <a:pt x="42" y="144"/>
                  </a:cubicBezTo>
                  <a:cubicBezTo>
                    <a:pt x="41" y="144"/>
                    <a:pt x="41" y="145"/>
                    <a:pt x="41" y="146"/>
                  </a:cubicBezTo>
                  <a:cubicBezTo>
                    <a:pt x="41" y="146"/>
                    <a:pt x="42" y="145"/>
                    <a:pt x="43" y="144"/>
                  </a:cubicBezTo>
                  <a:cubicBezTo>
                    <a:pt x="43" y="144"/>
                    <a:pt x="44" y="145"/>
                    <a:pt x="44" y="144"/>
                  </a:cubicBezTo>
                  <a:moveTo>
                    <a:pt x="56" y="126"/>
                  </a:moveTo>
                  <a:cubicBezTo>
                    <a:pt x="55" y="126"/>
                    <a:pt x="55" y="126"/>
                    <a:pt x="55" y="126"/>
                  </a:cubicBezTo>
                  <a:cubicBezTo>
                    <a:pt x="56" y="127"/>
                    <a:pt x="56" y="126"/>
                    <a:pt x="56" y="126"/>
                  </a:cubicBezTo>
                  <a:moveTo>
                    <a:pt x="55" y="129"/>
                  </a:moveTo>
                  <a:cubicBezTo>
                    <a:pt x="56" y="129"/>
                    <a:pt x="55" y="128"/>
                    <a:pt x="54" y="128"/>
                  </a:cubicBezTo>
                  <a:cubicBezTo>
                    <a:pt x="55" y="128"/>
                    <a:pt x="54" y="128"/>
                    <a:pt x="55" y="129"/>
                  </a:cubicBezTo>
                  <a:moveTo>
                    <a:pt x="56" y="129"/>
                  </a:moveTo>
                  <a:cubicBezTo>
                    <a:pt x="56" y="129"/>
                    <a:pt x="56" y="129"/>
                    <a:pt x="55" y="129"/>
                  </a:cubicBezTo>
                  <a:cubicBezTo>
                    <a:pt x="55" y="130"/>
                    <a:pt x="57" y="130"/>
                    <a:pt x="56" y="129"/>
                  </a:cubicBezTo>
                  <a:moveTo>
                    <a:pt x="44" y="143"/>
                  </a:moveTo>
                  <a:cubicBezTo>
                    <a:pt x="44" y="143"/>
                    <a:pt x="45" y="143"/>
                    <a:pt x="45" y="144"/>
                  </a:cubicBezTo>
                  <a:cubicBezTo>
                    <a:pt x="45" y="144"/>
                    <a:pt x="45" y="144"/>
                    <a:pt x="45" y="145"/>
                  </a:cubicBezTo>
                  <a:cubicBezTo>
                    <a:pt x="45" y="144"/>
                    <a:pt x="45" y="143"/>
                    <a:pt x="44" y="143"/>
                  </a:cubicBezTo>
                  <a:moveTo>
                    <a:pt x="58" y="150"/>
                  </a:moveTo>
                  <a:cubicBezTo>
                    <a:pt x="57" y="150"/>
                    <a:pt x="57" y="151"/>
                    <a:pt x="56" y="151"/>
                  </a:cubicBezTo>
                  <a:cubicBezTo>
                    <a:pt x="57" y="151"/>
                    <a:pt x="58" y="151"/>
                    <a:pt x="58" y="150"/>
                  </a:cubicBezTo>
                  <a:moveTo>
                    <a:pt x="62" y="147"/>
                  </a:moveTo>
                  <a:cubicBezTo>
                    <a:pt x="62" y="148"/>
                    <a:pt x="61" y="147"/>
                    <a:pt x="61" y="147"/>
                  </a:cubicBezTo>
                  <a:cubicBezTo>
                    <a:pt x="61" y="148"/>
                    <a:pt x="61" y="148"/>
                    <a:pt x="61" y="149"/>
                  </a:cubicBezTo>
                  <a:cubicBezTo>
                    <a:pt x="61" y="148"/>
                    <a:pt x="62" y="148"/>
                    <a:pt x="62" y="147"/>
                  </a:cubicBezTo>
                  <a:moveTo>
                    <a:pt x="70" y="140"/>
                  </a:moveTo>
                  <a:cubicBezTo>
                    <a:pt x="69" y="140"/>
                    <a:pt x="69" y="141"/>
                    <a:pt x="69" y="141"/>
                  </a:cubicBezTo>
                  <a:cubicBezTo>
                    <a:pt x="70" y="141"/>
                    <a:pt x="70" y="141"/>
                    <a:pt x="70" y="140"/>
                  </a:cubicBezTo>
                  <a:moveTo>
                    <a:pt x="60" y="131"/>
                  </a:moveTo>
                  <a:cubicBezTo>
                    <a:pt x="59" y="131"/>
                    <a:pt x="60" y="131"/>
                    <a:pt x="59" y="132"/>
                  </a:cubicBezTo>
                  <a:cubicBezTo>
                    <a:pt x="59" y="131"/>
                    <a:pt x="59" y="132"/>
                    <a:pt x="59" y="132"/>
                  </a:cubicBezTo>
                  <a:cubicBezTo>
                    <a:pt x="58" y="132"/>
                    <a:pt x="58" y="132"/>
                    <a:pt x="58" y="132"/>
                  </a:cubicBezTo>
                  <a:cubicBezTo>
                    <a:pt x="58" y="133"/>
                    <a:pt x="57" y="133"/>
                    <a:pt x="58" y="133"/>
                  </a:cubicBezTo>
                  <a:cubicBezTo>
                    <a:pt x="58" y="133"/>
                    <a:pt x="57" y="134"/>
                    <a:pt x="57" y="133"/>
                  </a:cubicBezTo>
                  <a:cubicBezTo>
                    <a:pt x="57" y="133"/>
                    <a:pt x="58" y="133"/>
                    <a:pt x="57" y="133"/>
                  </a:cubicBezTo>
                  <a:cubicBezTo>
                    <a:pt x="57" y="133"/>
                    <a:pt x="57" y="133"/>
                    <a:pt x="57" y="133"/>
                  </a:cubicBezTo>
                  <a:cubicBezTo>
                    <a:pt x="57" y="133"/>
                    <a:pt x="57" y="135"/>
                    <a:pt x="56" y="134"/>
                  </a:cubicBezTo>
                  <a:cubicBezTo>
                    <a:pt x="56" y="134"/>
                    <a:pt x="56" y="134"/>
                    <a:pt x="56" y="134"/>
                  </a:cubicBezTo>
                  <a:cubicBezTo>
                    <a:pt x="56" y="135"/>
                    <a:pt x="55" y="133"/>
                    <a:pt x="55" y="135"/>
                  </a:cubicBezTo>
                  <a:cubicBezTo>
                    <a:pt x="55" y="135"/>
                    <a:pt x="56" y="134"/>
                    <a:pt x="56" y="135"/>
                  </a:cubicBezTo>
                  <a:cubicBezTo>
                    <a:pt x="55" y="135"/>
                    <a:pt x="55" y="135"/>
                    <a:pt x="55" y="136"/>
                  </a:cubicBezTo>
                  <a:cubicBezTo>
                    <a:pt x="55" y="136"/>
                    <a:pt x="54" y="135"/>
                    <a:pt x="54" y="135"/>
                  </a:cubicBezTo>
                  <a:cubicBezTo>
                    <a:pt x="54" y="135"/>
                    <a:pt x="53" y="136"/>
                    <a:pt x="53" y="136"/>
                  </a:cubicBezTo>
                  <a:cubicBezTo>
                    <a:pt x="53" y="136"/>
                    <a:pt x="53" y="135"/>
                    <a:pt x="53" y="135"/>
                  </a:cubicBezTo>
                  <a:cubicBezTo>
                    <a:pt x="53" y="135"/>
                    <a:pt x="53" y="136"/>
                    <a:pt x="52" y="136"/>
                  </a:cubicBezTo>
                  <a:cubicBezTo>
                    <a:pt x="52" y="136"/>
                    <a:pt x="52" y="135"/>
                    <a:pt x="52" y="135"/>
                  </a:cubicBezTo>
                  <a:cubicBezTo>
                    <a:pt x="52" y="136"/>
                    <a:pt x="52" y="136"/>
                    <a:pt x="53" y="136"/>
                  </a:cubicBezTo>
                  <a:cubicBezTo>
                    <a:pt x="52" y="137"/>
                    <a:pt x="53" y="137"/>
                    <a:pt x="53" y="138"/>
                  </a:cubicBezTo>
                  <a:cubicBezTo>
                    <a:pt x="52" y="138"/>
                    <a:pt x="52" y="137"/>
                    <a:pt x="52" y="138"/>
                  </a:cubicBezTo>
                  <a:cubicBezTo>
                    <a:pt x="52" y="138"/>
                    <a:pt x="52" y="138"/>
                    <a:pt x="52" y="139"/>
                  </a:cubicBezTo>
                  <a:cubicBezTo>
                    <a:pt x="51" y="139"/>
                    <a:pt x="50" y="140"/>
                    <a:pt x="49" y="140"/>
                  </a:cubicBezTo>
                  <a:cubicBezTo>
                    <a:pt x="49" y="140"/>
                    <a:pt x="49" y="140"/>
                    <a:pt x="49" y="141"/>
                  </a:cubicBezTo>
                  <a:cubicBezTo>
                    <a:pt x="47" y="142"/>
                    <a:pt x="47" y="142"/>
                    <a:pt x="45" y="142"/>
                  </a:cubicBezTo>
                  <a:cubicBezTo>
                    <a:pt x="45" y="144"/>
                    <a:pt x="46" y="143"/>
                    <a:pt x="47" y="142"/>
                  </a:cubicBezTo>
                  <a:cubicBezTo>
                    <a:pt x="47" y="142"/>
                    <a:pt x="48" y="142"/>
                    <a:pt x="48" y="142"/>
                  </a:cubicBezTo>
                  <a:cubicBezTo>
                    <a:pt x="49" y="142"/>
                    <a:pt x="49" y="142"/>
                    <a:pt x="49" y="142"/>
                  </a:cubicBezTo>
                  <a:cubicBezTo>
                    <a:pt x="49" y="142"/>
                    <a:pt x="49" y="141"/>
                    <a:pt x="49" y="141"/>
                  </a:cubicBezTo>
                  <a:cubicBezTo>
                    <a:pt x="51" y="141"/>
                    <a:pt x="51" y="140"/>
                    <a:pt x="52" y="139"/>
                  </a:cubicBezTo>
                  <a:cubicBezTo>
                    <a:pt x="52" y="140"/>
                    <a:pt x="52" y="140"/>
                    <a:pt x="53" y="140"/>
                  </a:cubicBezTo>
                  <a:cubicBezTo>
                    <a:pt x="52" y="140"/>
                    <a:pt x="53" y="139"/>
                    <a:pt x="53" y="139"/>
                  </a:cubicBezTo>
                  <a:cubicBezTo>
                    <a:pt x="54" y="138"/>
                    <a:pt x="54" y="137"/>
                    <a:pt x="55" y="138"/>
                  </a:cubicBezTo>
                  <a:cubicBezTo>
                    <a:pt x="55" y="137"/>
                    <a:pt x="56" y="137"/>
                    <a:pt x="57" y="137"/>
                  </a:cubicBezTo>
                  <a:cubicBezTo>
                    <a:pt x="56" y="136"/>
                    <a:pt x="57" y="136"/>
                    <a:pt x="57" y="135"/>
                  </a:cubicBezTo>
                  <a:cubicBezTo>
                    <a:pt x="57" y="136"/>
                    <a:pt x="57" y="136"/>
                    <a:pt x="57" y="136"/>
                  </a:cubicBezTo>
                  <a:cubicBezTo>
                    <a:pt x="57" y="136"/>
                    <a:pt x="58" y="136"/>
                    <a:pt x="58" y="136"/>
                  </a:cubicBezTo>
                  <a:cubicBezTo>
                    <a:pt x="58" y="135"/>
                    <a:pt x="58" y="136"/>
                    <a:pt x="57" y="135"/>
                  </a:cubicBezTo>
                  <a:cubicBezTo>
                    <a:pt x="57" y="135"/>
                    <a:pt x="58" y="135"/>
                    <a:pt x="58" y="134"/>
                  </a:cubicBezTo>
                  <a:cubicBezTo>
                    <a:pt x="58" y="134"/>
                    <a:pt x="58" y="134"/>
                    <a:pt x="58" y="134"/>
                  </a:cubicBezTo>
                  <a:cubicBezTo>
                    <a:pt x="58" y="135"/>
                    <a:pt x="58" y="134"/>
                    <a:pt x="58" y="134"/>
                  </a:cubicBezTo>
                  <a:cubicBezTo>
                    <a:pt x="59" y="133"/>
                    <a:pt x="59" y="133"/>
                    <a:pt x="59" y="133"/>
                  </a:cubicBezTo>
                  <a:cubicBezTo>
                    <a:pt x="59" y="133"/>
                    <a:pt x="60" y="133"/>
                    <a:pt x="60" y="133"/>
                  </a:cubicBezTo>
                  <a:cubicBezTo>
                    <a:pt x="60" y="133"/>
                    <a:pt x="60" y="133"/>
                    <a:pt x="60" y="132"/>
                  </a:cubicBezTo>
                  <a:cubicBezTo>
                    <a:pt x="61" y="132"/>
                    <a:pt x="61" y="131"/>
                    <a:pt x="62" y="132"/>
                  </a:cubicBezTo>
                  <a:cubicBezTo>
                    <a:pt x="62" y="132"/>
                    <a:pt x="62" y="132"/>
                    <a:pt x="62" y="132"/>
                  </a:cubicBezTo>
                  <a:cubicBezTo>
                    <a:pt x="62" y="132"/>
                    <a:pt x="62" y="131"/>
                    <a:pt x="62" y="131"/>
                  </a:cubicBezTo>
                  <a:cubicBezTo>
                    <a:pt x="62" y="131"/>
                    <a:pt x="63" y="131"/>
                    <a:pt x="62" y="130"/>
                  </a:cubicBezTo>
                  <a:cubicBezTo>
                    <a:pt x="62" y="131"/>
                    <a:pt x="62" y="131"/>
                    <a:pt x="61" y="131"/>
                  </a:cubicBezTo>
                  <a:cubicBezTo>
                    <a:pt x="61" y="131"/>
                    <a:pt x="61" y="130"/>
                    <a:pt x="62" y="130"/>
                  </a:cubicBezTo>
                  <a:cubicBezTo>
                    <a:pt x="62" y="129"/>
                    <a:pt x="62" y="130"/>
                    <a:pt x="62" y="130"/>
                  </a:cubicBezTo>
                  <a:cubicBezTo>
                    <a:pt x="62" y="128"/>
                    <a:pt x="59" y="130"/>
                    <a:pt x="60" y="131"/>
                  </a:cubicBezTo>
                  <a:moveTo>
                    <a:pt x="64" y="125"/>
                  </a:moveTo>
                  <a:cubicBezTo>
                    <a:pt x="64" y="126"/>
                    <a:pt x="65" y="126"/>
                    <a:pt x="65" y="125"/>
                  </a:cubicBezTo>
                  <a:cubicBezTo>
                    <a:pt x="64" y="125"/>
                    <a:pt x="64" y="125"/>
                    <a:pt x="64" y="125"/>
                  </a:cubicBezTo>
                  <a:moveTo>
                    <a:pt x="62" y="119"/>
                  </a:moveTo>
                  <a:cubicBezTo>
                    <a:pt x="62" y="119"/>
                    <a:pt x="61" y="120"/>
                    <a:pt x="61" y="120"/>
                  </a:cubicBezTo>
                  <a:cubicBezTo>
                    <a:pt x="61" y="120"/>
                    <a:pt x="63" y="120"/>
                    <a:pt x="62" y="120"/>
                  </a:cubicBezTo>
                  <a:cubicBezTo>
                    <a:pt x="62" y="120"/>
                    <a:pt x="62" y="120"/>
                    <a:pt x="62" y="120"/>
                  </a:cubicBezTo>
                  <a:cubicBezTo>
                    <a:pt x="62" y="120"/>
                    <a:pt x="62" y="119"/>
                    <a:pt x="62" y="119"/>
                  </a:cubicBezTo>
                  <a:moveTo>
                    <a:pt x="65" y="120"/>
                  </a:moveTo>
                  <a:cubicBezTo>
                    <a:pt x="64" y="120"/>
                    <a:pt x="64" y="120"/>
                    <a:pt x="64" y="121"/>
                  </a:cubicBezTo>
                  <a:cubicBezTo>
                    <a:pt x="65" y="121"/>
                    <a:pt x="65" y="120"/>
                    <a:pt x="65" y="120"/>
                  </a:cubicBezTo>
                  <a:moveTo>
                    <a:pt x="66" y="120"/>
                  </a:moveTo>
                  <a:cubicBezTo>
                    <a:pt x="65" y="120"/>
                    <a:pt x="65" y="120"/>
                    <a:pt x="65" y="120"/>
                  </a:cubicBezTo>
                  <a:cubicBezTo>
                    <a:pt x="66" y="121"/>
                    <a:pt x="66" y="120"/>
                    <a:pt x="66" y="120"/>
                  </a:cubicBezTo>
                  <a:moveTo>
                    <a:pt x="78" y="128"/>
                  </a:moveTo>
                  <a:cubicBezTo>
                    <a:pt x="77" y="128"/>
                    <a:pt x="78" y="129"/>
                    <a:pt x="78" y="129"/>
                  </a:cubicBezTo>
                  <a:cubicBezTo>
                    <a:pt x="79" y="129"/>
                    <a:pt x="79" y="128"/>
                    <a:pt x="78" y="128"/>
                  </a:cubicBezTo>
                  <a:moveTo>
                    <a:pt x="80" y="128"/>
                  </a:moveTo>
                  <a:cubicBezTo>
                    <a:pt x="80" y="129"/>
                    <a:pt x="81" y="128"/>
                    <a:pt x="81" y="128"/>
                  </a:cubicBezTo>
                  <a:cubicBezTo>
                    <a:pt x="80" y="127"/>
                    <a:pt x="80" y="128"/>
                    <a:pt x="80" y="128"/>
                  </a:cubicBezTo>
                  <a:moveTo>
                    <a:pt x="80" y="125"/>
                  </a:moveTo>
                  <a:cubicBezTo>
                    <a:pt x="79" y="126"/>
                    <a:pt x="79" y="126"/>
                    <a:pt x="80" y="126"/>
                  </a:cubicBezTo>
                  <a:cubicBezTo>
                    <a:pt x="80" y="126"/>
                    <a:pt x="81" y="126"/>
                    <a:pt x="80" y="125"/>
                  </a:cubicBezTo>
                  <a:moveTo>
                    <a:pt x="70" y="118"/>
                  </a:moveTo>
                  <a:cubicBezTo>
                    <a:pt x="69" y="118"/>
                    <a:pt x="70" y="118"/>
                    <a:pt x="70" y="118"/>
                  </a:cubicBezTo>
                  <a:cubicBezTo>
                    <a:pt x="69" y="119"/>
                    <a:pt x="68" y="119"/>
                    <a:pt x="69" y="120"/>
                  </a:cubicBezTo>
                  <a:cubicBezTo>
                    <a:pt x="69" y="120"/>
                    <a:pt x="69" y="119"/>
                    <a:pt x="70" y="119"/>
                  </a:cubicBezTo>
                  <a:cubicBezTo>
                    <a:pt x="70" y="119"/>
                    <a:pt x="70" y="119"/>
                    <a:pt x="70" y="119"/>
                  </a:cubicBezTo>
                  <a:cubicBezTo>
                    <a:pt x="70" y="119"/>
                    <a:pt x="71" y="118"/>
                    <a:pt x="70" y="118"/>
                  </a:cubicBezTo>
                  <a:moveTo>
                    <a:pt x="81" y="123"/>
                  </a:moveTo>
                  <a:cubicBezTo>
                    <a:pt x="81" y="124"/>
                    <a:pt x="80" y="124"/>
                    <a:pt x="80" y="124"/>
                  </a:cubicBezTo>
                  <a:cubicBezTo>
                    <a:pt x="81" y="124"/>
                    <a:pt x="81" y="124"/>
                    <a:pt x="81" y="124"/>
                  </a:cubicBezTo>
                  <a:cubicBezTo>
                    <a:pt x="81" y="124"/>
                    <a:pt x="81" y="124"/>
                    <a:pt x="81" y="123"/>
                  </a:cubicBezTo>
                  <a:moveTo>
                    <a:pt x="71" y="113"/>
                  </a:moveTo>
                  <a:cubicBezTo>
                    <a:pt x="71" y="114"/>
                    <a:pt x="70" y="114"/>
                    <a:pt x="71" y="115"/>
                  </a:cubicBezTo>
                  <a:cubicBezTo>
                    <a:pt x="71" y="115"/>
                    <a:pt x="72" y="115"/>
                    <a:pt x="72" y="114"/>
                  </a:cubicBezTo>
                  <a:cubicBezTo>
                    <a:pt x="72" y="114"/>
                    <a:pt x="72" y="114"/>
                    <a:pt x="71" y="114"/>
                  </a:cubicBezTo>
                  <a:cubicBezTo>
                    <a:pt x="72" y="114"/>
                    <a:pt x="71" y="114"/>
                    <a:pt x="71" y="113"/>
                  </a:cubicBezTo>
                  <a:moveTo>
                    <a:pt x="73" y="113"/>
                  </a:moveTo>
                  <a:cubicBezTo>
                    <a:pt x="73" y="113"/>
                    <a:pt x="74" y="113"/>
                    <a:pt x="74" y="114"/>
                  </a:cubicBezTo>
                  <a:cubicBezTo>
                    <a:pt x="74" y="113"/>
                    <a:pt x="74" y="113"/>
                    <a:pt x="73" y="113"/>
                  </a:cubicBezTo>
                  <a:moveTo>
                    <a:pt x="77" y="105"/>
                  </a:moveTo>
                  <a:cubicBezTo>
                    <a:pt x="76" y="106"/>
                    <a:pt x="76" y="106"/>
                    <a:pt x="76" y="105"/>
                  </a:cubicBezTo>
                  <a:cubicBezTo>
                    <a:pt x="76" y="106"/>
                    <a:pt x="76" y="107"/>
                    <a:pt x="76" y="106"/>
                  </a:cubicBezTo>
                  <a:cubicBezTo>
                    <a:pt x="75" y="106"/>
                    <a:pt x="76" y="106"/>
                    <a:pt x="75" y="106"/>
                  </a:cubicBezTo>
                  <a:cubicBezTo>
                    <a:pt x="74" y="106"/>
                    <a:pt x="75" y="106"/>
                    <a:pt x="75" y="107"/>
                  </a:cubicBezTo>
                  <a:cubicBezTo>
                    <a:pt x="76" y="107"/>
                    <a:pt x="76" y="107"/>
                    <a:pt x="77" y="107"/>
                  </a:cubicBezTo>
                  <a:cubicBezTo>
                    <a:pt x="76" y="106"/>
                    <a:pt x="77" y="106"/>
                    <a:pt x="77" y="105"/>
                  </a:cubicBezTo>
                  <a:moveTo>
                    <a:pt x="77" y="97"/>
                  </a:moveTo>
                  <a:cubicBezTo>
                    <a:pt x="77" y="97"/>
                    <a:pt x="76" y="97"/>
                    <a:pt x="76" y="97"/>
                  </a:cubicBezTo>
                  <a:cubicBezTo>
                    <a:pt x="77" y="97"/>
                    <a:pt x="77" y="97"/>
                    <a:pt x="77" y="97"/>
                  </a:cubicBezTo>
                  <a:cubicBezTo>
                    <a:pt x="77" y="97"/>
                    <a:pt x="77" y="97"/>
                    <a:pt x="77" y="97"/>
                  </a:cubicBezTo>
                  <a:moveTo>
                    <a:pt x="77" y="95"/>
                  </a:moveTo>
                  <a:cubicBezTo>
                    <a:pt x="77" y="95"/>
                    <a:pt x="76" y="95"/>
                    <a:pt x="76" y="95"/>
                  </a:cubicBezTo>
                  <a:cubicBezTo>
                    <a:pt x="77" y="95"/>
                    <a:pt x="77" y="95"/>
                    <a:pt x="77" y="95"/>
                  </a:cubicBezTo>
                  <a:cubicBezTo>
                    <a:pt x="78" y="96"/>
                    <a:pt x="76" y="96"/>
                    <a:pt x="77" y="96"/>
                  </a:cubicBezTo>
                  <a:cubicBezTo>
                    <a:pt x="78" y="96"/>
                    <a:pt x="77" y="96"/>
                    <a:pt x="78" y="95"/>
                  </a:cubicBezTo>
                  <a:cubicBezTo>
                    <a:pt x="77" y="95"/>
                    <a:pt x="77" y="95"/>
                    <a:pt x="77" y="95"/>
                  </a:cubicBezTo>
                  <a:cubicBezTo>
                    <a:pt x="77" y="95"/>
                    <a:pt x="77" y="95"/>
                    <a:pt x="77" y="95"/>
                  </a:cubicBezTo>
                  <a:cubicBezTo>
                    <a:pt x="77" y="94"/>
                    <a:pt x="77" y="94"/>
                    <a:pt x="77" y="95"/>
                  </a:cubicBezTo>
                  <a:moveTo>
                    <a:pt x="92" y="73"/>
                  </a:moveTo>
                  <a:cubicBezTo>
                    <a:pt x="92" y="73"/>
                    <a:pt x="92" y="74"/>
                    <a:pt x="93" y="74"/>
                  </a:cubicBezTo>
                  <a:cubicBezTo>
                    <a:pt x="93" y="74"/>
                    <a:pt x="93" y="74"/>
                    <a:pt x="93" y="74"/>
                  </a:cubicBezTo>
                  <a:cubicBezTo>
                    <a:pt x="93" y="73"/>
                    <a:pt x="94" y="72"/>
                    <a:pt x="92" y="73"/>
                  </a:cubicBezTo>
                  <a:moveTo>
                    <a:pt x="91" y="72"/>
                  </a:moveTo>
                  <a:cubicBezTo>
                    <a:pt x="91" y="72"/>
                    <a:pt x="91" y="73"/>
                    <a:pt x="92" y="73"/>
                  </a:cubicBezTo>
                  <a:cubicBezTo>
                    <a:pt x="92" y="72"/>
                    <a:pt x="92" y="72"/>
                    <a:pt x="92" y="72"/>
                  </a:cubicBezTo>
                  <a:cubicBezTo>
                    <a:pt x="92" y="72"/>
                    <a:pt x="92" y="72"/>
                    <a:pt x="91" y="72"/>
                  </a:cubicBezTo>
                  <a:moveTo>
                    <a:pt x="91" y="70"/>
                  </a:moveTo>
                  <a:cubicBezTo>
                    <a:pt x="91" y="70"/>
                    <a:pt x="91" y="71"/>
                    <a:pt x="92" y="71"/>
                  </a:cubicBezTo>
                  <a:cubicBezTo>
                    <a:pt x="92" y="70"/>
                    <a:pt x="92" y="70"/>
                    <a:pt x="91" y="70"/>
                  </a:cubicBezTo>
                  <a:moveTo>
                    <a:pt x="82" y="69"/>
                  </a:moveTo>
                  <a:cubicBezTo>
                    <a:pt x="82" y="69"/>
                    <a:pt x="82" y="70"/>
                    <a:pt x="83" y="70"/>
                  </a:cubicBezTo>
                  <a:cubicBezTo>
                    <a:pt x="83" y="69"/>
                    <a:pt x="83" y="69"/>
                    <a:pt x="82" y="69"/>
                  </a:cubicBezTo>
                  <a:moveTo>
                    <a:pt x="90" y="66"/>
                  </a:moveTo>
                  <a:cubicBezTo>
                    <a:pt x="90" y="66"/>
                    <a:pt x="90" y="66"/>
                    <a:pt x="91" y="66"/>
                  </a:cubicBezTo>
                  <a:cubicBezTo>
                    <a:pt x="91" y="66"/>
                    <a:pt x="91" y="65"/>
                    <a:pt x="90" y="66"/>
                  </a:cubicBezTo>
                  <a:moveTo>
                    <a:pt x="79" y="57"/>
                  </a:moveTo>
                  <a:cubicBezTo>
                    <a:pt x="79" y="58"/>
                    <a:pt x="79" y="58"/>
                    <a:pt x="80" y="58"/>
                  </a:cubicBezTo>
                  <a:cubicBezTo>
                    <a:pt x="80" y="58"/>
                    <a:pt x="80" y="58"/>
                    <a:pt x="80" y="57"/>
                  </a:cubicBezTo>
                  <a:cubicBezTo>
                    <a:pt x="80" y="58"/>
                    <a:pt x="80" y="57"/>
                    <a:pt x="79" y="57"/>
                  </a:cubicBezTo>
                  <a:moveTo>
                    <a:pt x="79" y="56"/>
                  </a:moveTo>
                  <a:cubicBezTo>
                    <a:pt x="79" y="56"/>
                    <a:pt x="78" y="57"/>
                    <a:pt x="79" y="57"/>
                  </a:cubicBezTo>
                  <a:cubicBezTo>
                    <a:pt x="80" y="56"/>
                    <a:pt x="79" y="57"/>
                    <a:pt x="80" y="57"/>
                  </a:cubicBezTo>
                  <a:cubicBezTo>
                    <a:pt x="81" y="57"/>
                    <a:pt x="80" y="56"/>
                    <a:pt x="79" y="56"/>
                  </a:cubicBezTo>
                  <a:moveTo>
                    <a:pt x="79" y="48"/>
                  </a:moveTo>
                  <a:cubicBezTo>
                    <a:pt x="79" y="48"/>
                    <a:pt x="79" y="49"/>
                    <a:pt x="80" y="49"/>
                  </a:cubicBezTo>
                  <a:cubicBezTo>
                    <a:pt x="79" y="49"/>
                    <a:pt x="80" y="48"/>
                    <a:pt x="79" y="48"/>
                  </a:cubicBezTo>
                  <a:moveTo>
                    <a:pt x="75" y="43"/>
                  </a:moveTo>
                  <a:cubicBezTo>
                    <a:pt x="76" y="42"/>
                    <a:pt x="76" y="42"/>
                    <a:pt x="76" y="43"/>
                  </a:cubicBezTo>
                  <a:cubicBezTo>
                    <a:pt x="77" y="42"/>
                    <a:pt x="77" y="42"/>
                    <a:pt x="77" y="42"/>
                  </a:cubicBezTo>
                  <a:cubicBezTo>
                    <a:pt x="77" y="42"/>
                    <a:pt x="76" y="42"/>
                    <a:pt x="76" y="41"/>
                  </a:cubicBezTo>
                  <a:cubicBezTo>
                    <a:pt x="75" y="42"/>
                    <a:pt x="75" y="42"/>
                    <a:pt x="75" y="43"/>
                  </a:cubicBezTo>
                  <a:moveTo>
                    <a:pt x="76" y="41"/>
                  </a:moveTo>
                  <a:cubicBezTo>
                    <a:pt x="75" y="41"/>
                    <a:pt x="75" y="41"/>
                    <a:pt x="75" y="42"/>
                  </a:cubicBezTo>
                  <a:cubicBezTo>
                    <a:pt x="75" y="41"/>
                    <a:pt x="76" y="41"/>
                    <a:pt x="76" y="41"/>
                  </a:cubicBezTo>
                  <a:moveTo>
                    <a:pt x="71" y="44"/>
                  </a:moveTo>
                  <a:cubicBezTo>
                    <a:pt x="72" y="44"/>
                    <a:pt x="72" y="45"/>
                    <a:pt x="73" y="45"/>
                  </a:cubicBezTo>
                  <a:cubicBezTo>
                    <a:pt x="74" y="44"/>
                    <a:pt x="73" y="45"/>
                    <a:pt x="73" y="44"/>
                  </a:cubicBezTo>
                  <a:cubicBezTo>
                    <a:pt x="73" y="44"/>
                    <a:pt x="72" y="43"/>
                    <a:pt x="71" y="44"/>
                  </a:cubicBezTo>
                  <a:moveTo>
                    <a:pt x="69" y="38"/>
                  </a:moveTo>
                  <a:cubicBezTo>
                    <a:pt x="69" y="38"/>
                    <a:pt x="69" y="38"/>
                    <a:pt x="68" y="38"/>
                  </a:cubicBezTo>
                  <a:cubicBezTo>
                    <a:pt x="69" y="38"/>
                    <a:pt x="68" y="39"/>
                    <a:pt x="69" y="39"/>
                  </a:cubicBezTo>
                  <a:lnTo>
                    <a:pt x="69" y="38"/>
                  </a:lnTo>
                  <a:close/>
                  <a:moveTo>
                    <a:pt x="71" y="38"/>
                  </a:moveTo>
                  <a:cubicBezTo>
                    <a:pt x="71" y="38"/>
                    <a:pt x="72" y="38"/>
                    <a:pt x="72" y="38"/>
                  </a:cubicBezTo>
                  <a:cubicBezTo>
                    <a:pt x="72" y="38"/>
                    <a:pt x="73" y="37"/>
                    <a:pt x="73" y="37"/>
                  </a:cubicBezTo>
                  <a:cubicBezTo>
                    <a:pt x="73" y="38"/>
                    <a:pt x="72" y="38"/>
                    <a:pt x="71" y="38"/>
                  </a:cubicBezTo>
                  <a:moveTo>
                    <a:pt x="70" y="35"/>
                  </a:moveTo>
                  <a:cubicBezTo>
                    <a:pt x="70" y="35"/>
                    <a:pt x="71" y="36"/>
                    <a:pt x="71" y="36"/>
                  </a:cubicBezTo>
                  <a:cubicBezTo>
                    <a:pt x="71" y="35"/>
                    <a:pt x="70" y="34"/>
                    <a:pt x="70" y="35"/>
                  </a:cubicBezTo>
                  <a:moveTo>
                    <a:pt x="69" y="35"/>
                  </a:moveTo>
                  <a:cubicBezTo>
                    <a:pt x="69" y="35"/>
                    <a:pt x="69" y="36"/>
                    <a:pt x="70" y="36"/>
                  </a:cubicBezTo>
                  <a:cubicBezTo>
                    <a:pt x="70" y="36"/>
                    <a:pt x="70" y="36"/>
                    <a:pt x="70" y="37"/>
                  </a:cubicBezTo>
                  <a:cubicBezTo>
                    <a:pt x="71" y="37"/>
                    <a:pt x="71" y="37"/>
                    <a:pt x="71" y="37"/>
                  </a:cubicBezTo>
                  <a:cubicBezTo>
                    <a:pt x="71" y="37"/>
                    <a:pt x="71" y="37"/>
                    <a:pt x="72" y="37"/>
                  </a:cubicBezTo>
                  <a:cubicBezTo>
                    <a:pt x="71" y="37"/>
                    <a:pt x="71" y="36"/>
                    <a:pt x="71" y="36"/>
                  </a:cubicBezTo>
                  <a:cubicBezTo>
                    <a:pt x="70" y="36"/>
                    <a:pt x="70" y="36"/>
                    <a:pt x="69" y="35"/>
                  </a:cubicBezTo>
                  <a:moveTo>
                    <a:pt x="53" y="136"/>
                  </a:moveTo>
                  <a:cubicBezTo>
                    <a:pt x="54" y="137"/>
                    <a:pt x="54" y="137"/>
                    <a:pt x="53" y="137"/>
                  </a:cubicBezTo>
                  <a:cubicBezTo>
                    <a:pt x="53" y="137"/>
                    <a:pt x="53" y="137"/>
                    <a:pt x="53" y="137"/>
                  </a:cubicBezTo>
                  <a:cubicBezTo>
                    <a:pt x="53" y="136"/>
                    <a:pt x="53" y="136"/>
                    <a:pt x="53" y="136"/>
                  </a:cubicBezTo>
                  <a:cubicBezTo>
                    <a:pt x="53" y="136"/>
                    <a:pt x="53" y="136"/>
                    <a:pt x="53" y="136"/>
                  </a:cubicBezTo>
                  <a:moveTo>
                    <a:pt x="29" y="53"/>
                  </a:moveTo>
                  <a:cubicBezTo>
                    <a:pt x="28" y="52"/>
                    <a:pt x="28" y="52"/>
                    <a:pt x="29" y="52"/>
                  </a:cubicBezTo>
                  <a:cubicBezTo>
                    <a:pt x="29" y="52"/>
                    <a:pt x="29" y="53"/>
                    <a:pt x="29" y="53"/>
                  </a:cubicBezTo>
                  <a:moveTo>
                    <a:pt x="76" y="92"/>
                  </a:moveTo>
                  <a:cubicBezTo>
                    <a:pt x="76" y="92"/>
                    <a:pt x="75" y="91"/>
                    <a:pt x="76" y="90"/>
                  </a:cubicBezTo>
                  <a:cubicBezTo>
                    <a:pt x="77" y="90"/>
                    <a:pt x="76" y="90"/>
                    <a:pt x="76" y="91"/>
                  </a:cubicBezTo>
                  <a:cubicBezTo>
                    <a:pt x="77" y="91"/>
                    <a:pt x="76" y="92"/>
                    <a:pt x="76" y="92"/>
                  </a:cubicBezTo>
                  <a:moveTo>
                    <a:pt x="75" y="72"/>
                  </a:moveTo>
                  <a:cubicBezTo>
                    <a:pt x="74" y="72"/>
                    <a:pt x="74" y="72"/>
                    <a:pt x="74" y="71"/>
                  </a:cubicBezTo>
                  <a:cubicBezTo>
                    <a:pt x="74" y="71"/>
                    <a:pt x="75" y="72"/>
                    <a:pt x="75" y="72"/>
                  </a:cubicBezTo>
                  <a:moveTo>
                    <a:pt x="15" y="28"/>
                  </a:moveTo>
                  <a:cubicBezTo>
                    <a:pt x="14" y="26"/>
                    <a:pt x="14" y="26"/>
                    <a:pt x="14" y="25"/>
                  </a:cubicBezTo>
                  <a:cubicBezTo>
                    <a:pt x="15" y="24"/>
                    <a:pt x="14" y="23"/>
                    <a:pt x="15" y="24"/>
                  </a:cubicBezTo>
                  <a:cubicBezTo>
                    <a:pt x="14" y="25"/>
                    <a:pt x="15" y="27"/>
                    <a:pt x="15" y="28"/>
                  </a:cubicBezTo>
                  <a:moveTo>
                    <a:pt x="23" y="55"/>
                  </a:moveTo>
                  <a:cubicBezTo>
                    <a:pt x="23" y="55"/>
                    <a:pt x="22" y="55"/>
                    <a:pt x="23" y="55"/>
                  </a:cubicBezTo>
                  <a:cubicBezTo>
                    <a:pt x="23" y="55"/>
                    <a:pt x="24" y="55"/>
                    <a:pt x="25" y="55"/>
                  </a:cubicBezTo>
                  <a:cubicBezTo>
                    <a:pt x="24" y="55"/>
                    <a:pt x="24" y="55"/>
                    <a:pt x="23" y="55"/>
                  </a:cubicBezTo>
                  <a:moveTo>
                    <a:pt x="14" y="32"/>
                  </a:moveTo>
                  <a:cubicBezTo>
                    <a:pt x="14" y="31"/>
                    <a:pt x="14" y="30"/>
                    <a:pt x="14" y="29"/>
                  </a:cubicBezTo>
                  <a:cubicBezTo>
                    <a:pt x="15" y="30"/>
                    <a:pt x="14" y="31"/>
                    <a:pt x="14" y="32"/>
                  </a:cubicBezTo>
                  <a:moveTo>
                    <a:pt x="15" y="14"/>
                  </a:moveTo>
                  <a:cubicBezTo>
                    <a:pt x="15" y="15"/>
                    <a:pt x="15" y="17"/>
                    <a:pt x="15" y="18"/>
                  </a:cubicBezTo>
                  <a:cubicBezTo>
                    <a:pt x="14" y="15"/>
                    <a:pt x="15" y="15"/>
                    <a:pt x="15" y="13"/>
                  </a:cubicBezTo>
                  <a:cubicBezTo>
                    <a:pt x="15" y="13"/>
                    <a:pt x="16" y="13"/>
                    <a:pt x="16" y="13"/>
                  </a:cubicBezTo>
                  <a:cubicBezTo>
                    <a:pt x="16" y="13"/>
                    <a:pt x="16" y="14"/>
                    <a:pt x="15" y="14"/>
                  </a:cubicBezTo>
                  <a:cubicBezTo>
                    <a:pt x="15" y="14"/>
                    <a:pt x="15" y="14"/>
                    <a:pt x="15" y="14"/>
                  </a:cubicBezTo>
                  <a:moveTo>
                    <a:pt x="21" y="56"/>
                  </a:moveTo>
                  <a:cubicBezTo>
                    <a:pt x="22" y="54"/>
                    <a:pt x="22" y="54"/>
                    <a:pt x="22" y="54"/>
                  </a:cubicBezTo>
                  <a:cubicBezTo>
                    <a:pt x="22" y="55"/>
                    <a:pt x="23" y="56"/>
                    <a:pt x="21" y="56"/>
                  </a:cubicBezTo>
                  <a:moveTo>
                    <a:pt x="22" y="60"/>
                  </a:moveTo>
                  <a:cubicBezTo>
                    <a:pt x="21" y="60"/>
                    <a:pt x="21" y="60"/>
                    <a:pt x="22" y="60"/>
                  </a:cubicBezTo>
                  <a:cubicBezTo>
                    <a:pt x="22" y="60"/>
                    <a:pt x="22" y="60"/>
                    <a:pt x="22" y="60"/>
                  </a:cubicBezTo>
                  <a:moveTo>
                    <a:pt x="22" y="58"/>
                  </a:moveTo>
                  <a:cubicBezTo>
                    <a:pt x="21" y="57"/>
                    <a:pt x="22" y="57"/>
                    <a:pt x="22" y="56"/>
                  </a:cubicBezTo>
                  <a:cubicBezTo>
                    <a:pt x="22" y="57"/>
                    <a:pt x="22" y="57"/>
                    <a:pt x="22" y="58"/>
                  </a:cubicBezTo>
                  <a:cubicBezTo>
                    <a:pt x="22" y="58"/>
                    <a:pt x="22" y="58"/>
                    <a:pt x="22" y="58"/>
                  </a:cubicBezTo>
                  <a:moveTo>
                    <a:pt x="28" y="47"/>
                  </a:moveTo>
                  <a:cubicBezTo>
                    <a:pt x="28" y="46"/>
                    <a:pt x="27" y="46"/>
                    <a:pt x="27" y="45"/>
                  </a:cubicBezTo>
                  <a:cubicBezTo>
                    <a:pt x="29" y="46"/>
                    <a:pt x="27" y="45"/>
                    <a:pt x="28" y="45"/>
                  </a:cubicBezTo>
                  <a:cubicBezTo>
                    <a:pt x="28" y="45"/>
                    <a:pt x="28" y="45"/>
                    <a:pt x="29" y="45"/>
                  </a:cubicBezTo>
                  <a:cubicBezTo>
                    <a:pt x="28" y="45"/>
                    <a:pt x="29" y="46"/>
                    <a:pt x="28" y="46"/>
                  </a:cubicBezTo>
                  <a:cubicBezTo>
                    <a:pt x="28" y="46"/>
                    <a:pt x="29" y="48"/>
                    <a:pt x="28" y="47"/>
                  </a:cubicBezTo>
                  <a:moveTo>
                    <a:pt x="35" y="135"/>
                  </a:moveTo>
                  <a:cubicBezTo>
                    <a:pt x="36" y="135"/>
                    <a:pt x="36" y="135"/>
                    <a:pt x="37" y="135"/>
                  </a:cubicBezTo>
                  <a:cubicBezTo>
                    <a:pt x="36" y="136"/>
                    <a:pt x="35" y="136"/>
                    <a:pt x="35" y="136"/>
                  </a:cubicBezTo>
                  <a:cubicBezTo>
                    <a:pt x="35" y="136"/>
                    <a:pt x="35" y="136"/>
                    <a:pt x="35" y="135"/>
                  </a:cubicBezTo>
                  <a:moveTo>
                    <a:pt x="91" y="115"/>
                  </a:moveTo>
                  <a:cubicBezTo>
                    <a:pt x="90" y="115"/>
                    <a:pt x="90" y="115"/>
                    <a:pt x="90" y="116"/>
                  </a:cubicBezTo>
                  <a:cubicBezTo>
                    <a:pt x="90" y="116"/>
                    <a:pt x="90" y="114"/>
                    <a:pt x="91" y="115"/>
                  </a:cubicBezTo>
                  <a:moveTo>
                    <a:pt x="2" y="131"/>
                  </a:moveTo>
                  <a:cubicBezTo>
                    <a:pt x="2" y="131"/>
                    <a:pt x="1" y="130"/>
                    <a:pt x="2" y="130"/>
                  </a:cubicBezTo>
                  <a:cubicBezTo>
                    <a:pt x="2" y="130"/>
                    <a:pt x="2" y="129"/>
                    <a:pt x="2" y="129"/>
                  </a:cubicBezTo>
                  <a:cubicBezTo>
                    <a:pt x="2" y="130"/>
                    <a:pt x="2" y="130"/>
                    <a:pt x="2" y="131"/>
                  </a:cubicBezTo>
                  <a:moveTo>
                    <a:pt x="87" y="123"/>
                  </a:moveTo>
                  <a:cubicBezTo>
                    <a:pt x="87" y="123"/>
                    <a:pt x="87" y="124"/>
                    <a:pt x="86" y="124"/>
                  </a:cubicBezTo>
                  <a:cubicBezTo>
                    <a:pt x="86" y="125"/>
                    <a:pt x="86" y="126"/>
                    <a:pt x="85" y="126"/>
                  </a:cubicBezTo>
                  <a:cubicBezTo>
                    <a:pt x="86" y="125"/>
                    <a:pt x="86" y="122"/>
                    <a:pt x="87" y="123"/>
                  </a:cubicBezTo>
                  <a:moveTo>
                    <a:pt x="52" y="155"/>
                  </a:moveTo>
                  <a:cubicBezTo>
                    <a:pt x="53" y="156"/>
                    <a:pt x="50" y="156"/>
                    <a:pt x="50" y="156"/>
                  </a:cubicBezTo>
                  <a:cubicBezTo>
                    <a:pt x="50" y="156"/>
                    <a:pt x="49" y="156"/>
                    <a:pt x="49" y="156"/>
                  </a:cubicBezTo>
                  <a:cubicBezTo>
                    <a:pt x="49" y="155"/>
                    <a:pt x="52" y="156"/>
                    <a:pt x="52" y="155"/>
                  </a:cubicBezTo>
                  <a:moveTo>
                    <a:pt x="79" y="131"/>
                  </a:moveTo>
                  <a:cubicBezTo>
                    <a:pt x="79" y="132"/>
                    <a:pt x="79" y="132"/>
                    <a:pt x="78" y="132"/>
                  </a:cubicBezTo>
                  <a:cubicBezTo>
                    <a:pt x="78" y="131"/>
                    <a:pt x="79" y="131"/>
                    <a:pt x="79" y="131"/>
                  </a:cubicBezTo>
                  <a:moveTo>
                    <a:pt x="86" y="121"/>
                  </a:moveTo>
                  <a:cubicBezTo>
                    <a:pt x="86" y="121"/>
                    <a:pt x="85" y="121"/>
                    <a:pt x="86" y="122"/>
                  </a:cubicBezTo>
                  <a:cubicBezTo>
                    <a:pt x="85" y="122"/>
                    <a:pt x="85" y="123"/>
                    <a:pt x="85" y="122"/>
                  </a:cubicBezTo>
                  <a:cubicBezTo>
                    <a:pt x="85" y="122"/>
                    <a:pt x="86" y="122"/>
                    <a:pt x="86" y="121"/>
                  </a:cubicBezTo>
                  <a:moveTo>
                    <a:pt x="88" y="116"/>
                  </a:moveTo>
                  <a:cubicBezTo>
                    <a:pt x="88" y="116"/>
                    <a:pt x="87" y="116"/>
                    <a:pt x="87" y="117"/>
                  </a:cubicBezTo>
                  <a:cubicBezTo>
                    <a:pt x="87" y="117"/>
                    <a:pt x="87" y="115"/>
                    <a:pt x="88" y="116"/>
                  </a:cubicBezTo>
                  <a:moveTo>
                    <a:pt x="85" y="121"/>
                  </a:moveTo>
                  <a:cubicBezTo>
                    <a:pt x="84" y="121"/>
                    <a:pt x="84" y="122"/>
                    <a:pt x="83" y="121"/>
                  </a:cubicBezTo>
                  <a:cubicBezTo>
                    <a:pt x="84" y="121"/>
                    <a:pt x="84" y="120"/>
                    <a:pt x="85" y="121"/>
                  </a:cubicBezTo>
                  <a:moveTo>
                    <a:pt x="83" y="122"/>
                  </a:moveTo>
                  <a:cubicBezTo>
                    <a:pt x="84" y="123"/>
                    <a:pt x="83" y="122"/>
                    <a:pt x="84" y="123"/>
                  </a:cubicBezTo>
                  <a:cubicBezTo>
                    <a:pt x="84" y="123"/>
                    <a:pt x="83" y="123"/>
                    <a:pt x="83" y="123"/>
                  </a:cubicBezTo>
                  <a:cubicBezTo>
                    <a:pt x="83" y="123"/>
                    <a:pt x="83" y="123"/>
                    <a:pt x="83" y="122"/>
                  </a:cubicBezTo>
                  <a:moveTo>
                    <a:pt x="30" y="135"/>
                  </a:moveTo>
                  <a:cubicBezTo>
                    <a:pt x="31" y="134"/>
                    <a:pt x="31" y="135"/>
                    <a:pt x="32" y="135"/>
                  </a:cubicBezTo>
                  <a:cubicBezTo>
                    <a:pt x="32" y="135"/>
                    <a:pt x="33" y="135"/>
                    <a:pt x="34" y="136"/>
                  </a:cubicBezTo>
                  <a:cubicBezTo>
                    <a:pt x="34" y="136"/>
                    <a:pt x="35" y="135"/>
                    <a:pt x="34" y="136"/>
                  </a:cubicBezTo>
                  <a:cubicBezTo>
                    <a:pt x="34" y="135"/>
                    <a:pt x="33" y="136"/>
                    <a:pt x="32" y="136"/>
                  </a:cubicBezTo>
                  <a:cubicBezTo>
                    <a:pt x="32" y="136"/>
                    <a:pt x="31" y="135"/>
                    <a:pt x="30" y="135"/>
                  </a:cubicBezTo>
                  <a:moveTo>
                    <a:pt x="38" y="135"/>
                  </a:moveTo>
                  <a:cubicBezTo>
                    <a:pt x="38" y="135"/>
                    <a:pt x="39" y="135"/>
                    <a:pt x="39" y="135"/>
                  </a:cubicBezTo>
                  <a:cubicBezTo>
                    <a:pt x="39" y="136"/>
                    <a:pt x="38" y="136"/>
                    <a:pt x="38" y="135"/>
                  </a:cubicBezTo>
                  <a:moveTo>
                    <a:pt x="43" y="134"/>
                  </a:moveTo>
                  <a:cubicBezTo>
                    <a:pt x="43" y="134"/>
                    <a:pt x="43" y="134"/>
                    <a:pt x="44" y="134"/>
                  </a:cubicBezTo>
                  <a:cubicBezTo>
                    <a:pt x="44" y="135"/>
                    <a:pt x="43" y="134"/>
                    <a:pt x="43" y="134"/>
                  </a:cubicBezTo>
                  <a:moveTo>
                    <a:pt x="39" y="135"/>
                  </a:moveTo>
                  <a:cubicBezTo>
                    <a:pt x="39" y="134"/>
                    <a:pt x="40" y="135"/>
                    <a:pt x="40" y="135"/>
                  </a:cubicBezTo>
                  <a:cubicBezTo>
                    <a:pt x="40" y="136"/>
                    <a:pt x="40" y="135"/>
                    <a:pt x="39" y="135"/>
                  </a:cubicBezTo>
                  <a:moveTo>
                    <a:pt x="27" y="130"/>
                  </a:moveTo>
                  <a:cubicBezTo>
                    <a:pt x="27" y="130"/>
                    <a:pt x="27" y="130"/>
                    <a:pt x="27" y="131"/>
                  </a:cubicBezTo>
                  <a:cubicBezTo>
                    <a:pt x="26" y="131"/>
                    <a:pt x="27" y="130"/>
                    <a:pt x="27" y="130"/>
                  </a:cubicBezTo>
                  <a:moveTo>
                    <a:pt x="26" y="123"/>
                  </a:moveTo>
                  <a:cubicBezTo>
                    <a:pt x="27" y="123"/>
                    <a:pt x="26" y="123"/>
                    <a:pt x="26" y="123"/>
                  </a:cubicBezTo>
                  <a:cubicBezTo>
                    <a:pt x="26" y="124"/>
                    <a:pt x="26" y="125"/>
                    <a:pt x="26" y="126"/>
                  </a:cubicBezTo>
                  <a:cubicBezTo>
                    <a:pt x="25" y="126"/>
                    <a:pt x="26" y="125"/>
                    <a:pt x="26" y="125"/>
                  </a:cubicBezTo>
                  <a:cubicBezTo>
                    <a:pt x="26" y="124"/>
                    <a:pt x="26" y="124"/>
                    <a:pt x="26" y="123"/>
                  </a:cubicBezTo>
                  <a:moveTo>
                    <a:pt x="29" y="135"/>
                  </a:moveTo>
                  <a:cubicBezTo>
                    <a:pt x="30" y="134"/>
                    <a:pt x="31" y="135"/>
                    <a:pt x="30" y="135"/>
                  </a:cubicBezTo>
                  <a:cubicBezTo>
                    <a:pt x="30" y="135"/>
                    <a:pt x="30" y="135"/>
                    <a:pt x="29" y="135"/>
                  </a:cubicBezTo>
                  <a:moveTo>
                    <a:pt x="27" y="131"/>
                  </a:moveTo>
                  <a:cubicBezTo>
                    <a:pt x="27" y="131"/>
                    <a:pt x="27" y="131"/>
                    <a:pt x="27" y="131"/>
                  </a:cubicBezTo>
                  <a:cubicBezTo>
                    <a:pt x="27" y="132"/>
                    <a:pt x="27" y="131"/>
                    <a:pt x="27" y="131"/>
                  </a:cubicBezTo>
                  <a:moveTo>
                    <a:pt x="94" y="98"/>
                  </a:moveTo>
                  <a:cubicBezTo>
                    <a:pt x="95" y="99"/>
                    <a:pt x="94" y="100"/>
                    <a:pt x="94" y="100"/>
                  </a:cubicBezTo>
                  <a:cubicBezTo>
                    <a:pt x="93" y="100"/>
                    <a:pt x="94" y="99"/>
                    <a:pt x="94" y="98"/>
                  </a:cubicBezTo>
                  <a:moveTo>
                    <a:pt x="41" y="16"/>
                  </a:moveTo>
                  <a:cubicBezTo>
                    <a:pt x="41" y="15"/>
                    <a:pt x="42" y="15"/>
                    <a:pt x="42" y="15"/>
                  </a:cubicBezTo>
                  <a:cubicBezTo>
                    <a:pt x="42" y="15"/>
                    <a:pt x="42" y="15"/>
                    <a:pt x="42" y="14"/>
                  </a:cubicBezTo>
                  <a:cubicBezTo>
                    <a:pt x="42" y="14"/>
                    <a:pt x="42" y="15"/>
                    <a:pt x="43" y="15"/>
                  </a:cubicBezTo>
                  <a:cubicBezTo>
                    <a:pt x="42" y="16"/>
                    <a:pt x="42" y="16"/>
                    <a:pt x="41" y="16"/>
                  </a:cubicBezTo>
                  <a:moveTo>
                    <a:pt x="37" y="13"/>
                  </a:moveTo>
                  <a:cubicBezTo>
                    <a:pt x="36" y="12"/>
                    <a:pt x="37" y="13"/>
                    <a:pt x="38" y="13"/>
                  </a:cubicBezTo>
                  <a:cubicBezTo>
                    <a:pt x="38" y="14"/>
                    <a:pt x="37" y="13"/>
                    <a:pt x="37" y="13"/>
                  </a:cubicBezTo>
                  <a:moveTo>
                    <a:pt x="43" y="12"/>
                  </a:moveTo>
                  <a:cubicBezTo>
                    <a:pt x="43" y="13"/>
                    <a:pt x="44" y="13"/>
                    <a:pt x="44" y="14"/>
                  </a:cubicBezTo>
                  <a:cubicBezTo>
                    <a:pt x="44" y="13"/>
                    <a:pt x="43" y="13"/>
                    <a:pt x="43" y="12"/>
                  </a:cubicBezTo>
                  <a:moveTo>
                    <a:pt x="38" y="11"/>
                  </a:moveTo>
                  <a:cubicBezTo>
                    <a:pt x="38" y="10"/>
                    <a:pt x="39" y="12"/>
                    <a:pt x="40" y="12"/>
                  </a:cubicBezTo>
                  <a:cubicBezTo>
                    <a:pt x="40" y="12"/>
                    <a:pt x="40" y="12"/>
                    <a:pt x="41" y="12"/>
                  </a:cubicBezTo>
                  <a:cubicBezTo>
                    <a:pt x="40" y="13"/>
                    <a:pt x="39" y="12"/>
                    <a:pt x="38" y="11"/>
                  </a:cubicBezTo>
                  <a:moveTo>
                    <a:pt x="43" y="15"/>
                  </a:moveTo>
                  <a:cubicBezTo>
                    <a:pt x="43" y="14"/>
                    <a:pt x="43" y="15"/>
                    <a:pt x="44" y="15"/>
                  </a:cubicBezTo>
                  <a:cubicBezTo>
                    <a:pt x="44" y="15"/>
                    <a:pt x="44" y="14"/>
                    <a:pt x="44" y="14"/>
                  </a:cubicBezTo>
                  <a:cubicBezTo>
                    <a:pt x="44" y="14"/>
                    <a:pt x="44" y="15"/>
                    <a:pt x="44" y="15"/>
                  </a:cubicBezTo>
                  <a:cubicBezTo>
                    <a:pt x="45" y="15"/>
                    <a:pt x="45" y="14"/>
                    <a:pt x="46" y="15"/>
                  </a:cubicBezTo>
                  <a:cubicBezTo>
                    <a:pt x="46" y="15"/>
                    <a:pt x="45" y="15"/>
                    <a:pt x="45" y="15"/>
                  </a:cubicBezTo>
                  <a:cubicBezTo>
                    <a:pt x="45" y="16"/>
                    <a:pt x="44" y="16"/>
                    <a:pt x="45" y="16"/>
                  </a:cubicBezTo>
                  <a:cubicBezTo>
                    <a:pt x="45" y="17"/>
                    <a:pt x="45" y="16"/>
                    <a:pt x="44" y="16"/>
                  </a:cubicBezTo>
                  <a:cubicBezTo>
                    <a:pt x="44" y="16"/>
                    <a:pt x="44" y="16"/>
                    <a:pt x="44" y="16"/>
                  </a:cubicBezTo>
                  <a:cubicBezTo>
                    <a:pt x="44" y="16"/>
                    <a:pt x="43" y="15"/>
                    <a:pt x="43" y="15"/>
                  </a:cubicBezTo>
                  <a:cubicBezTo>
                    <a:pt x="43" y="15"/>
                    <a:pt x="43" y="15"/>
                    <a:pt x="43" y="15"/>
                  </a:cubicBezTo>
                  <a:moveTo>
                    <a:pt x="54" y="20"/>
                  </a:moveTo>
                  <a:cubicBezTo>
                    <a:pt x="55" y="21"/>
                    <a:pt x="55" y="20"/>
                    <a:pt x="56" y="21"/>
                  </a:cubicBezTo>
                  <a:cubicBezTo>
                    <a:pt x="56" y="22"/>
                    <a:pt x="56" y="22"/>
                    <a:pt x="57" y="22"/>
                  </a:cubicBezTo>
                  <a:cubicBezTo>
                    <a:pt x="56" y="23"/>
                    <a:pt x="55" y="22"/>
                    <a:pt x="54" y="21"/>
                  </a:cubicBezTo>
                  <a:cubicBezTo>
                    <a:pt x="54" y="22"/>
                    <a:pt x="54" y="22"/>
                    <a:pt x="54" y="22"/>
                  </a:cubicBezTo>
                  <a:cubicBezTo>
                    <a:pt x="54" y="22"/>
                    <a:pt x="55" y="23"/>
                    <a:pt x="56" y="23"/>
                  </a:cubicBezTo>
                  <a:cubicBezTo>
                    <a:pt x="56" y="24"/>
                    <a:pt x="57" y="25"/>
                    <a:pt x="56" y="26"/>
                  </a:cubicBezTo>
                  <a:cubicBezTo>
                    <a:pt x="56" y="25"/>
                    <a:pt x="56" y="24"/>
                    <a:pt x="55" y="24"/>
                  </a:cubicBezTo>
                  <a:cubicBezTo>
                    <a:pt x="55" y="23"/>
                    <a:pt x="54" y="24"/>
                    <a:pt x="55" y="24"/>
                  </a:cubicBezTo>
                  <a:cubicBezTo>
                    <a:pt x="53" y="24"/>
                    <a:pt x="52" y="22"/>
                    <a:pt x="50" y="22"/>
                  </a:cubicBezTo>
                  <a:cubicBezTo>
                    <a:pt x="51" y="21"/>
                    <a:pt x="52" y="22"/>
                    <a:pt x="52" y="22"/>
                  </a:cubicBezTo>
                  <a:cubicBezTo>
                    <a:pt x="52" y="21"/>
                    <a:pt x="52" y="20"/>
                    <a:pt x="52" y="21"/>
                  </a:cubicBezTo>
                  <a:cubicBezTo>
                    <a:pt x="51" y="20"/>
                    <a:pt x="52" y="21"/>
                    <a:pt x="53" y="21"/>
                  </a:cubicBezTo>
                  <a:cubicBezTo>
                    <a:pt x="53" y="22"/>
                    <a:pt x="53" y="22"/>
                    <a:pt x="52" y="22"/>
                  </a:cubicBezTo>
                  <a:cubicBezTo>
                    <a:pt x="53" y="23"/>
                    <a:pt x="53" y="23"/>
                    <a:pt x="54" y="24"/>
                  </a:cubicBezTo>
                  <a:cubicBezTo>
                    <a:pt x="54" y="23"/>
                    <a:pt x="53" y="23"/>
                    <a:pt x="53" y="22"/>
                  </a:cubicBezTo>
                  <a:cubicBezTo>
                    <a:pt x="53" y="22"/>
                    <a:pt x="54" y="22"/>
                    <a:pt x="54" y="22"/>
                  </a:cubicBezTo>
                  <a:cubicBezTo>
                    <a:pt x="54" y="22"/>
                    <a:pt x="53" y="22"/>
                    <a:pt x="53" y="21"/>
                  </a:cubicBezTo>
                  <a:cubicBezTo>
                    <a:pt x="53" y="21"/>
                    <a:pt x="54" y="21"/>
                    <a:pt x="54" y="20"/>
                  </a:cubicBezTo>
                  <a:moveTo>
                    <a:pt x="42" y="10"/>
                  </a:moveTo>
                  <a:cubicBezTo>
                    <a:pt x="43" y="10"/>
                    <a:pt x="44" y="10"/>
                    <a:pt x="45" y="10"/>
                  </a:cubicBezTo>
                  <a:cubicBezTo>
                    <a:pt x="45" y="10"/>
                    <a:pt x="45" y="10"/>
                    <a:pt x="46" y="10"/>
                  </a:cubicBezTo>
                  <a:cubicBezTo>
                    <a:pt x="47" y="10"/>
                    <a:pt x="49" y="11"/>
                    <a:pt x="51" y="12"/>
                  </a:cubicBezTo>
                  <a:cubicBezTo>
                    <a:pt x="52" y="12"/>
                    <a:pt x="52" y="13"/>
                    <a:pt x="52" y="13"/>
                  </a:cubicBezTo>
                  <a:cubicBezTo>
                    <a:pt x="52" y="14"/>
                    <a:pt x="51" y="13"/>
                    <a:pt x="51" y="15"/>
                  </a:cubicBezTo>
                  <a:cubicBezTo>
                    <a:pt x="50" y="15"/>
                    <a:pt x="50" y="14"/>
                    <a:pt x="50" y="14"/>
                  </a:cubicBezTo>
                  <a:cubicBezTo>
                    <a:pt x="49" y="15"/>
                    <a:pt x="51" y="15"/>
                    <a:pt x="52" y="16"/>
                  </a:cubicBezTo>
                  <a:cubicBezTo>
                    <a:pt x="51" y="16"/>
                    <a:pt x="51" y="16"/>
                    <a:pt x="51" y="17"/>
                  </a:cubicBezTo>
                  <a:cubicBezTo>
                    <a:pt x="50" y="15"/>
                    <a:pt x="49" y="15"/>
                    <a:pt x="47" y="15"/>
                  </a:cubicBezTo>
                  <a:cubicBezTo>
                    <a:pt x="47" y="14"/>
                    <a:pt x="48" y="14"/>
                    <a:pt x="48" y="14"/>
                  </a:cubicBezTo>
                  <a:cubicBezTo>
                    <a:pt x="48" y="14"/>
                    <a:pt x="49" y="14"/>
                    <a:pt x="49" y="13"/>
                  </a:cubicBezTo>
                  <a:cubicBezTo>
                    <a:pt x="48" y="12"/>
                    <a:pt x="48" y="13"/>
                    <a:pt x="48" y="13"/>
                  </a:cubicBezTo>
                  <a:cubicBezTo>
                    <a:pt x="46" y="12"/>
                    <a:pt x="45" y="11"/>
                    <a:pt x="43" y="11"/>
                  </a:cubicBezTo>
                  <a:cubicBezTo>
                    <a:pt x="43" y="11"/>
                    <a:pt x="43" y="10"/>
                    <a:pt x="42" y="10"/>
                  </a:cubicBezTo>
                  <a:moveTo>
                    <a:pt x="47" y="12"/>
                  </a:moveTo>
                  <a:cubicBezTo>
                    <a:pt x="47" y="12"/>
                    <a:pt x="47" y="12"/>
                    <a:pt x="47" y="12"/>
                  </a:cubicBezTo>
                  <a:cubicBezTo>
                    <a:pt x="47" y="11"/>
                    <a:pt x="46" y="11"/>
                    <a:pt x="46" y="11"/>
                  </a:cubicBezTo>
                  <a:cubicBezTo>
                    <a:pt x="44" y="10"/>
                    <a:pt x="46" y="11"/>
                    <a:pt x="47" y="12"/>
                  </a:cubicBezTo>
                  <a:moveTo>
                    <a:pt x="52" y="19"/>
                  </a:moveTo>
                  <a:cubicBezTo>
                    <a:pt x="52" y="19"/>
                    <a:pt x="52" y="19"/>
                    <a:pt x="51" y="19"/>
                  </a:cubicBezTo>
                  <a:cubicBezTo>
                    <a:pt x="51" y="20"/>
                    <a:pt x="52" y="20"/>
                    <a:pt x="53" y="20"/>
                  </a:cubicBezTo>
                  <a:cubicBezTo>
                    <a:pt x="53" y="20"/>
                    <a:pt x="52" y="20"/>
                    <a:pt x="52" y="19"/>
                  </a:cubicBezTo>
                  <a:cubicBezTo>
                    <a:pt x="52" y="19"/>
                    <a:pt x="53" y="19"/>
                    <a:pt x="52" y="18"/>
                  </a:cubicBezTo>
                  <a:cubicBezTo>
                    <a:pt x="53" y="18"/>
                    <a:pt x="53" y="18"/>
                    <a:pt x="53" y="19"/>
                  </a:cubicBezTo>
                  <a:cubicBezTo>
                    <a:pt x="53" y="19"/>
                    <a:pt x="53" y="19"/>
                    <a:pt x="53" y="19"/>
                  </a:cubicBezTo>
                  <a:cubicBezTo>
                    <a:pt x="53" y="19"/>
                    <a:pt x="54" y="19"/>
                    <a:pt x="54" y="20"/>
                  </a:cubicBezTo>
                  <a:cubicBezTo>
                    <a:pt x="54" y="20"/>
                    <a:pt x="54" y="20"/>
                    <a:pt x="54" y="20"/>
                  </a:cubicBezTo>
                  <a:cubicBezTo>
                    <a:pt x="53" y="20"/>
                    <a:pt x="52" y="20"/>
                    <a:pt x="51" y="20"/>
                  </a:cubicBezTo>
                  <a:cubicBezTo>
                    <a:pt x="51" y="19"/>
                    <a:pt x="51" y="19"/>
                    <a:pt x="51" y="19"/>
                  </a:cubicBezTo>
                  <a:cubicBezTo>
                    <a:pt x="50" y="19"/>
                    <a:pt x="50" y="20"/>
                    <a:pt x="50" y="19"/>
                  </a:cubicBezTo>
                  <a:cubicBezTo>
                    <a:pt x="50" y="19"/>
                    <a:pt x="50" y="18"/>
                    <a:pt x="49" y="18"/>
                  </a:cubicBezTo>
                  <a:cubicBezTo>
                    <a:pt x="49" y="16"/>
                    <a:pt x="50" y="18"/>
                    <a:pt x="51" y="18"/>
                  </a:cubicBezTo>
                  <a:cubicBezTo>
                    <a:pt x="51" y="18"/>
                    <a:pt x="51" y="18"/>
                    <a:pt x="51" y="19"/>
                  </a:cubicBezTo>
                  <a:cubicBezTo>
                    <a:pt x="51" y="19"/>
                    <a:pt x="51" y="18"/>
                    <a:pt x="52" y="19"/>
                  </a:cubicBezTo>
                  <a:moveTo>
                    <a:pt x="36" y="15"/>
                  </a:moveTo>
                  <a:cubicBezTo>
                    <a:pt x="36" y="14"/>
                    <a:pt x="37" y="15"/>
                    <a:pt x="37" y="14"/>
                  </a:cubicBezTo>
                  <a:cubicBezTo>
                    <a:pt x="37" y="15"/>
                    <a:pt x="38" y="15"/>
                    <a:pt x="38" y="15"/>
                  </a:cubicBezTo>
                  <a:cubicBezTo>
                    <a:pt x="39" y="15"/>
                    <a:pt x="40" y="16"/>
                    <a:pt x="40" y="17"/>
                  </a:cubicBezTo>
                  <a:cubicBezTo>
                    <a:pt x="40" y="17"/>
                    <a:pt x="39" y="16"/>
                    <a:pt x="39" y="16"/>
                  </a:cubicBezTo>
                  <a:cubicBezTo>
                    <a:pt x="39" y="17"/>
                    <a:pt x="39" y="17"/>
                    <a:pt x="39" y="17"/>
                  </a:cubicBezTo>
                  <a:cubicBezTo>
                    <a:pt x="40" y="18"/>
                    <a:pt x="40" y="17"/>
                    <a:pt x="41" y="18"/>
                  </a:cubicBezTo>
                  <a:cubicBezTo>
                    <a:pt x="41" y="19"/>
                    <a:pt x="41" y="18"/>
                    <a:pt x="40" y="18"/>
                  </a:cubicBezTo>
                  <a:cubicBezTo>
                    <a:pt x="40" y="18"/>
                    <a:pt x="40" y="18"/>
                    <a:pt x="40" y="18"/>
                  </a:cubicBezTo>
                  <a:cubicBezTo>
                    <a:pt x="39" y="18"/>
                    <a:pt x="38" y="18"/>
                    <a:pt x="37" y="18"/>
                  </a:cubicBezTo>
                  <a:cubicBezTo>
                    <a:pt x="37" y="17"/>
                    <a:pt x="37" y="17"/>
                    <a:pt x="37" y="16"/>
                  </a:cubicBezTo>
                  <a:cubicBezTo>
                    <a:pt x="37" y="17"/>
                    <a:pt x="39" y="18"/>
                    <a:pt x="39" y="18"/>
                  </a:cubicBezTo>
                  <a:cubicBezTo>
                    <a:pt x="39" y="17"/>
                    <a:pt x="39" y="16"/>
                    <a:pt x="38" y="16"/>
                  </a:cubicBezTo>
                  <a:cubicBezTo>
                    <a:pt x="38" y="16"/>
                    <a:pt x="38" y="17"/>
                    <a:pt x="39" y="17"/>
                  </a:cubicBezTo>
                  <a:cubicBezTo>
                    <a:pt x="38" y="17"/>
                    <a:pt x="37" y="15"/>
                    <a:pt x="36" y="15"/>
                  </a:cubicBezTo>
                  <a:moveTo>
                    <a:pt x="57" y="22"/>
                  </a:moveTo>
                  <a:cubicBezTo>
                    <a:pt x="58" y="21"/>
                    <a:pt x="57" y="23"/>
                    <a:pt x="59" y="24"/>
                  </a:cubicBezTo>
                  <a:cubicBezTo>
                    <a:pt x="58" y="23"/>
                    <a:pt x="59" y="22"/>
                    <a:pt x="59" y="23"/>
                  </a:cubicBezTo>
                  <a:cubicBezTo>
                    <a:pt x="59" y="24"/>
                    <a:pt x="60" y="24"/>
                    <a:pt x="60" y="25"/>
                  </a:cubicBezTo>
                  <a:cubicBezTo>
                    <a:pt x="60" y="25"/>
                    <a:pt x="59" y="25"/>
                    <a:pt x="60" y="26"/>
                  </a:cubicBezTo>
                  <a:cubicBezTo>
                    <a:pt x="59" y="26"/>
                    <a:pt x="59" y="25"/>
                    <a:pt x="58" y="25"/>
                  </a:cubicBezTo>
                  <a:cubicBezTo>
                    <a:pt x="59" y="24"/>
                    <a:pt x="59" y="25"/>
                    <a:pt x="59" y="24"/>
                  </a:cubicBezTo>
                  <a:cubicBezTo>
                    <a:pt x="59" y="24"/>
                    <a:pt x="59" y="24"/>
                    <a:pt x="59" y="24"/>
                  </a:cubicBezTo>
                  <a:cubicBezTo>
                    <a:pt x="58" y="23"/>
                    <a:pt x="58" y="23"/>
                    <a:pt x="58" y="23"/>
                  </a:cubicBezTo>
                  <a:cubicBezTo>
                    <a:pt x="57" y="23"/>
                    <a:pt x="58" y="25"/>
                    <a:pt x="57" y="24"/>
                  </a:cubicBezTo>
                  <a:cubicBezTo>
                    <a:pt x="57" y="23"/>
                    <a:pt x="58" y="23"/>
                    <a:pt x="57" y="22"/>
                  </a:cubicBezTo>
                  <a:moveTo>
                    <a:pt x="30" y="10"/>
                  </a:moveTo>
                  <a:cubicBezTo>
                    <a:pt x="29" y="10"/>
                    <a:pt x="29" y="9"/>
                    <a:pt x="29" y="9"/>
                  </a:cubicBezTo>
                  <a:cubicBezTo>
                    <a:pt x="28" y="8"/>
                    <a:pt x="30" y="9"/>
                    <a:pt x="30" y="10"/>
                  </a:cubicBezTo>
                  <a:moveTo>
                    <a:pt x="21" y="99"/>
                  </a:moveTo>
                  <a:cubicBezTo>
                    <a:pt x="22" y="100"/>
                    <a:pt x="21" y="101"/>
                    <a:pt x="22" y="101"/>
                  </a:cubicBezTo>
                  <a:cubicBezTo>
                    <a:pt x="21" y="101"/>
                    <a:pt x="22" y="100"/>
                    <a:pt x="21" y="99"/>
                  </a:cubicBezTo>
                  <a:moveTo>
                    <a:pt x="30" y="11"/>
                  </a:moveTo>
                  <a:cubicBezTo>
                    <a:pt x="30" y="10"/>
                    <a:pt x="31" y="10"/>
                    <a:pt x="31" y="9"/>
                  </a:cubicBezTo>
                  <a:cubicBezTo>
                    <a:pt x="31" y="10"/>
                    <a:pt x="32" y="10"/>
                    <a:pt x="32" y="11"/>
                  </a:cubicBezTo>
                  <a:cubicBezTo>
                    <a:pt x="32" y="10"/>
                    <a:pt x="31" y="10"/>
                    <a:pt x="31" y="10"/>
                  </a:cubicBezTo>
                  <a:cubicBezTo>
                    <a:pt x="31" y="11"/>
                    <a:pt x="31" y="11"/>
                    <a:pt x="31" y="11"/>
                  </a:cubicBezTo>
                  <a:cubicBezTo>
                    <a:pt x="31" y="11"/>
                    <a:pt x="31" y="11"/>
                    <a:pt x="30" y="11"/>
                  </a:cubicBezTo>
                  <a:moveTo>
                    <a:pt x="8" y="101"/>
                  </a:moveTo>
                  <a:cubicBezTo>
                    <a:pt x="8" y="101"/>
                    <a:pt x="8" y="100"/>
                    <a:pt x="8" y="100"/>
                  </a:cubicBezTo>
                  <a:cubicBezTo>
                    <a:pt x="7" y="100"/>
                    <a:pt x="7" y="100"/>
                    <a:pt x="7" y="100"/>
                  </a:cubicBezTo>
                  <a:cubicBezTo>
                    <a:pt x="7" y="99"/>
                    <a:pt x="7" y="99"/>
                    <a:pt x="7" y="98"/>
                  </a:cubicBezTo>
                  <a:cubicBezTo>
                    <a:pt x="7" y="97"/>
                    <a:pt x="6" y="96"/>
                    <a:pt x="6" y="95"/>
                  </a:cubicBezTo>
                  <a:cubicBezTo>
                    <a:pt x="6" y="95"/>
                    <a:pt x="7" y="95"/>
                    <a:pt x="7" y="95"/>
                  </a:cubicBezTo>
                  <a:cubicBezTo>
                    <a:pt x="7" y="93"/>
                    <a:pt x="6" y="92"/>
                    <a:pt x="6" y="90"/>
                  </a:cubicBezTo>
                  <a:cubicBezTo>
                    <a:pt x="6" y="90"/>
                    <a:pt x="6" y="90"/>
                    <a:pt x="6" y="89"/>
                  </a:cubicBezTo>
                  <a:cubicBezTo>
                    <a:pt x="6" y="89"/>
                    <a:pt x="6" y="89"/>
                    <a:pt x="6" y="89"/>
                  </a:cubicBezTo>
                  <a:cubicBezTo>
                    <a:pt x="6" y="88"/>
                    <a:pt x="6" y="88"/>
                    <a:pt x="6" y="88"/>
                  </a:cubicBezTo>
                  <a:cubicBezTo>
                    <a:pt x="6" y="87"/>
                    <a:pt x="6" y="86"/>
                    <a:pt x="6" y="85"/>
                  </a:cubicBezTo>
                  <a:cubicBezTo>
                    <a:pt x="7" y="85"/>
                    <a:pt x="7" y="84"/>
                    <a:pt x="8" y="85"/>
                  </a:cubicBezTo>
                  <a:cubicBezTo>
                    <a:pt x="7" y="84"/>
                    <a:pt x="7" y="85"/>
                    <a:pt x="6" y="84"/>
                  </a:cubicBezTo>
                  <a:cubicBezTo>
                    <a:pt x="6" y="83"/>
                    <a:pt x="6" y="83"/>
                    <a:pt x="6" y="82"/>
                  </a:cubicBezTo>
                  <a:cubicBezTo>
                    <a:pt x="5" y="82"/>
                    <a:pt x="6" y="82"/>
                    <a:pt x="6" y="82"/>
                  </a:cubicBezTo>
                  <a:cubicBezTo>
                    <a:pt x="6" y="81"/>
                    <a:pt x="5" y="81"/>
                    <a:pt x="6" y="81"/>
                  </a:cubicBezTo>
                  <a:cubicBezTo>
                    <a:pt x="4" y="81"/>
                    <a:pt x="6" y="80"/>
                    <a:pt x="5" y="80"/>
                  </a:cubicBezTo>
                  <a:cubicBezTo>
                    <a:pt x="5" y="80"/>
                    <a:pt x="4" y="80"/>
                    <a:pt x="4" y="80"/>
                  </a:cubicBezTo>
                  <a:cubicBezTo>
                    <a:pt x="4" y="81"/>
                    <a:pt x="5" y="80"/>
                    <a:pt x="5" y="81"/>
                  </a:cubicBezTo>
                  <a:cubicBezTo>
                    <a:pt x="5" y="81"/>
                    <a:pt x="5" y="81"/>
                    <a:pt x="5" y="82"/>
                  </a:cubicBezTo>
                  <a:cubicBezTo>
                    <a:pt x="4" y="82"/>
                    <a:pt x="4" y="82"/>
                    <a:pt x="4" y="82"/>
                  </a:cubicBezTo>
                  <a:cubicBezTo>
                    <a:pt x="4" y="82"/>
                    <a:pt x="5" y="82"/>
                    <a:pt x="5" y="83"/>
                  </a:cubicBezTo>
                  <a:cubicBezTo>
                    <a:pt x="5" y="83"/>
                    <a:pt x="5" y="82"/>
                    <a:pt x="4" y="82"/>
                  </a:cubicBezTo>
                  <a:cubicBezTo>
                    <a:pt x="4" y="83"/>
                    <a:pt x="5" y="83"/>
                    <a:pt x="5" y="84"/>
                  </a:cubicBezTo>
                  <a:cubicBezTo>
                    <a:pt x="5" y="84"/>
                    <a:pt x="6" y="84"/>
                    <a:pt x="5" y="85"/>
                  </a:cubicBezTo>
                  <a:cubicBezTo>
                    <a:pt x="5" y="85"/>
                    <a:pt x="5" y="85"/>
                    <a:pt x="5" y="84"/>
                  </a:cubicBezTo>
                  <a:cubicBezTo>
                    <a:pt x="4" y="84"/>
                    <a:pt x="4" y="85"/>
                    <a:pt x="4" y="85"/>
                  </a:cubicBezTo>
                  <a:cubicBezTo>
                    <a:pt x="4" y="85"/>
                    <a:pt x="4" y="85"/>
                    <a:pt x="4" y="85"/>
                  </a:cubicBezTo>
                  <a:cubicBezTo>
                    <a:pt x="5" y="85"/>
                    <a:pt x="4" y="85"/>
                    <a:pt x="5" y="85"/>
                  </a:cubicBezTo>
                  <a:cubicBezTo>
                    <a:pt x="5" y="85"/>
                    <a:pt x="6" y="86"/>
                    <a:pt x="5" y="86"/>
                  </a:cubicBezTo>
                  <a:cubicBezTo>
                    <a:pt x="4" y="86"/>
                    <a:pt x="5" y="86"/>
                    <a:pt x="5" y="85"/>
                  </a:cubicBezTo>
                  <a:cubicBezTo>
                    <a:pt x="4" y="85"/>
                    <a:pt x="4" y="85"/>
                    <a:pt x="4" y="85"/>
                  </a:cubicBezTo>
                  <a:cubicBezTo>
                    <a:pt x="3" y="86"/>
                    <a:pt x="3" y="86"/>
                    <a:pt x="3" y="87"/>
                  </a:cubicBezTo>
                  <a:cubicBezTo>
                    <a:pt x="4" y="87"/>
                    <a:pt x="3" y="86"/>
                    <a:pt x="4" y="86"/>
                  </a:cubicBezTo>
                  <a:cubicBezTo>
                    <a:pt x="5" y="86"/>
                    <a:pt x="4" y="86"/>
                    <a:pt x="5" y="87"/>
                  </a:cubicBezTo>
                  <a:cubicBezTo>
                    <a:pt x="5" y="87"/>
                    <a:pt x="5" y="87"/>
                    <a:pt x="4" y="87"/>
                  </a:cubicBezTo>
                  <a:cubicBezTo>
                    <a:pt x="3" y="87"/>
                    <a:pt x="3" y="87"/>
                    <a:pt x="3" y="88"/>
                  </a:cubicBezTo>
                  <a:cubicBezTo>
                    <a:pt x="2" y="88"/>
                    <a:pt x="1" y="87"/>
                    <a:pt x="2" y="87"/>
                  </a:cubicBezTo>
                  <a:cubicBezTo>
                    <a:pt x="2" y="86"/>
                    <a:pt x="1" y="87"/>
                    <a:pt x="1" y="87"/>
                  </a:cubicBezTo>
                  <a:cubicBezTo>
                    <a:pt x="0" y="86"/>
                    <a:pt x="1" y="86"/>
                    <a:pt x="1" y="86"/>
                  </a:cubicBezTo>
                  <a:cubicBezTo>
                    <a:pt x="1" y="86"/>
                    <a:pt x="1" y="85"/>
                    <a:pt x="1" y="85"/>
                  </a:cubicBezTo>
                  <a:cubicBezTo>
                    <a:pt x="1" y="85"/>
                    <a:pt x="1" y="84"/>
                    <a:pt x="1" y="83"/>
                  </a:cubicBezTo>
                  <a:cubicBezTo>
                    <a:pt x="1" y="83"/>
                    <a:pt x="1" y="83"/>
                    <a:pt x="1" y="82"/>
                  </a:cubicBezTo>
                  <a:cubicBezTo>
                    <a:pt x="1" y="81"/>
                    <a:pt x="2" y="80"/>
                    <a:pt x="2" y="79"/>
                  </a:cubicBezTo>
                  <a:cubicBezTo>
                    <a:pt x="2" y="79"/>
                    <a:pt x="2" y="78"/>
                    <a:pt x="2" y="78"/>
                  </a:cubicBezTo>
                  <a:cubicBezTo>
                    <a:pt x="3" y="75"/>
                    <a:pt x="3" y="73"/>
                    <a:pt x="4" y="71"/>
                  </a:cubicBezTo>
                  <a:cubicBezTo>
                    <a:pt x="4" y="70"/>
                    <a:pt x="4" y="70"/>
                    <a:pt x="5" y="70"/>
                  </a:cubicBezTo>
                  <a:cubicBezTo>
                    <a:pt x="5" y="70"/>
                    <a:pt x="5" y="69"/>
                    <a:pt x="5" y="68"/>
                  </a:cubicBezTo>
                  <a:cubicBezTo>
                    <a:pt x="5" y="68"/>
                    <a:pt x="5" y="68"/>
                    <a:pt x="5" y="67"/>
                  </a:cubicBezTo>
                  <a:cubicBezTo>
                    <a:pt x="5" y="67"/>
                    <a:pt x="6" y="67"/>
                    <a:pt x="6" y="67"/>
                  </a:cubicBezTo>
                  <a:cubicBezTo>
                    <a:pt x="5" y="66"/>
                    <a:pt x="6" y="65"/>
                    <a:pt x="6" y="64"/>
                  </a:cubicBezTo>
                  <a:cubicBezTo>
                    <a:pt x="6" y="64"/>
                    <a:pt x="7" y="64"/>
                    <a:pt x="6" y="65"/>
                  </a:cubicBezTo>
                  <a:cubicBezTo>
                    <a:pt x="7" y="64"/>
                    <a:pt x="6" y="63"/>
                    <a:pt x="6" y="63"/>
                  </a:cubicBezTo>
                  <a:cubicBezTo>
                    <a:pt x="6" y="63"/>
                    <a:pt x="6" y="62"/>
                    <a:pt x="7" y="62"/>
                  </a:cubicBezTo>
                  <a:cubicBezTo>
                    <a:pt x="6" y="61"/>
                    <a:pt x="8" y="60"/>
                    <a:pt x="7" y="60"/>
                  </a:cubicBezTo>
                  <a:cubicBezTo>
                    <a:pt x="7" y="59"/>
                    <a:pt x="7" y="59"/>
                    <a:pt x="7" y="59"/>
                  </a:cubicBezTo>
                  <a:cubicBezTo>
                    <a:pt x="7" y="59"/>
                    <a:pt x="7" y="59"/>
                    <a:pt x="7" y="59"/>
                  </a:cubicBezTo>
                  <a:cubicBezTo>
                    <a:pt x="7" y="59"/>
                    <a:pt x="7" y="58"/>
                    <a:pt x="8" y="58"/>
                  </a:cubicBezTo>
                  <a:cubicBezTo>
                    <a:pt x="8" y="58"/>
                    <a:pt x="8" y="57"/>
                    <a:pt x="8" y="57"/>
                  </a:cubicBezTo>
                  <a:cubicBezTo>
                    <a:pt x="8" y="56"/>
                    <a:pt x="8" y="56"/>
                    <a:pt x="8" y="55"/>
                  </a:cubicBezTo>
                  <a:cubicBezTo>
                    <a:pt x="8" y="55"/>
                    <a:pt x="8" y="54"/>
                    <a:pt x="8" y="54"/>
                  </a:cubicBezTo>
                  <a:cubicBezTo>
                    <a:pt x="8" y="54"/>
                    <a:pt x="8" y="54"/>
                    <a:pt x="8" y="54"/>
                  </a:cubicBezTo>
                  <a:cubicBezTo>
                    <a:pt x="8" y="52"/>
                    <a:pt x="8" y="51"/>
                    <a:pt x="9" y="50"/>
                  </a:cubicBezTo>
                  <a:cubicBezTo>
                    <a:pt x="9" y="50"/>
                    <a:pt x="8" y="50"/>
                    <a:pt x="8" y="50"/>
                  </a:cubicBezTo>
                  <a:cubicBezTo>
                    <a:pt x="9" y="49"/>
                    <a:pt x="8" y="48"/>
                    <a:pt x="9" y="48"/>
                  </a:cubicBezTo>
                  <a:cubicBezTo>
                    <a:pt x="9" y="48"/>
                    <a:pt x="8" y="48"/>
                    <a:pt x="8" y="47"/>
                  </a:cubicBezTo>
                  <a:cubicBezTo>
                    <a:pt x="9" y="47"/>
                    <a:pt x="9" y="46"/>
                    <a:pt x="9" y="44"/>
                  </a:cubicBezTo>
                  <a:cubicBezTo>
                    <a:pt x="9" y="44"/>
                    <a:pt x="9" y="42"/>
                    <a:pt x="9" y="42"/>
                  </a:cubicBezTo>
                  <a:cubicBezTo>
                    <a:pt x="8" y="41"/>
                    <a:pt x="8" y="41"/>
                    <a:pt x="8" y="40"/>
                  </a:cubicBezTo>
                  <a:cubicBezTo>
                    <a:pt x="8" y="38"/>
                    <a:pt x="8" y="36"/>
                    <a:pt x="8" y="35"/>
                  </a:cubicBezTo>
                  <a:cubicBezTo>
                    <a:pt x="8" y="33"/>
                    <a:pt x="7" y="31"/>
                    <a:pt x="8" y="31"/>
                  </a:cubicBezTo>
                  <a:cubicBezTo>
                    <a:pt x="8" y="30"/>
                    <a:pt x="8" y="30"/>
                    <a:pt x="8" y="29"/>
                  </a:cubicBezTo>
                  <a:cubicBezTo>
                    <a:pt x="8" y="29"/>
                    <a:pt x="8" y="29"/>
                    <a:pt x="8" y="28"/>
                  </a:cubicBezTo>
                  <a:cubicBezTo>
                    <a:pt x="8" y="28"/>
                    <a:pt x="7" y="27"/>
                    <a:pt x="7" y="26"/>
                  </a:cubicBezTo>
                  <a:cubicBezTo>
                    <a:pt x="7" y="24"/>
                    <a:pt x="8" y="23"/>
                    <a:pt x="8" y="22"/>
                  </a:cubicBezTo>
                  <a:cubicBezTo>
                    <a:pt x="8" y="21"/>
                    <a:pt x="7" y="21"/>
                    <a:pt x="7" y="20"/>
                  </a:cubicBezTo>
                  <a:cubicBezTo>
                    <a:pt x="7" y="20"/>
                    <a:pt x="8" y="20"/>
                    <a:pt x="8" y="19"/>
                  </a:cubicBezTo>
                  <a:cubicBezTo>
                    <a:pt x="8" y="19"/>
                    <a:pt x="7" y="18"/>
                    <a:pt x="7" y="18"/>
                  </a:cubicBezTo>
                  <a:cubicBezTo>
                    <a:pt x="7" y="18"/>
                    <a:pt x="7" y="18"/>
                    <a:pt x="7" y="17"/>
                  </a:cubicBezTo>
                  <a:cubicBezTo>
                    <a:pt x="7" y="17"/>
                    <a:pt x="7" y="16"/>
                    <a:pt x="7" y="16"/>
                  </a:cubicBezTo>
                  <a:cubicBezTo>
                    <a:pt x="7" y="14"/>
                    <a:pt x="7" y="12"/>
                    <a:pt x="7" y="10"/>
                  </a:cubicBezTo>
                  <a:cubicBezTo>
                    <a:pt x="7" y="9"/>
                    <a:pt x="7" y="10"/>
                    <a:pt x="7" y="9"/>
                  </a:cubicBezTo>
                  <a:cubicBezTo>
                    <a:pt x="7" y="8"/>
                    <a:pt x="6" y="6"/>
                    <a:pt x="7" y="5"/>
                  </a:cubicBezTo>
                  <a:cubicBezTo>
                    <a:pt x="6" y="3"/>
                    <a:pt x="7" y="3"/>
                    <a:pt x="7" y="1"/>
                  </a:cubicBezTo>
                  <a:cubicBezTo>
                    <a:pt x="7" y="1"/>
                    <a:pt x="7" y="1"/>
                    <a:pt x="7" y="1"/>
                  </a:cubicBezTo>
                  <a:cubicBezTo>
                    <a:pt x="7" y="2"/>
                    <a:pt x="7" y="1"/>
                    <a:pt x="7" y="2"/>
                  </a:cubicBezTo>
                  <a:cubicBezTo>
                    <a:pt x="7" y="2"/>
                    <a:pt x="7" y="2"/>
                    <a:pt x="7" y="2"/>
                  </a:cubicBezTo>
                  <a:cubicBezTo>
                    <a:pt x="7" y="2"/>
                    <a:pt x="7" y="2"/>
                    <a:pt x="7" y="2"/>
                  </a:cubicBezTo>
                  <a:cubicBezTo>
                    <a:pt x="8" y="2"/>
                    <a:pt x="7" y="2"/>
                    <a:pt x="7" y="1"/>
                  </a:cubicBezTo>
                  <a:cubicBezTo>
                    <a:pt x="8" y="2"/>
                    <a:pt x="8" y="1"/>
                    <a:pt x="9" y="2"/>
                  </a:cubicBezTo>
                  <a:cubicBezTo>
                    <a:pt x="9" y="2"/>
                    <a:pt x="8" y="1"/>
                    <a:pt x="9" y="1"/>
                  </a:cubicBezTo>
                  <a:cubicBezTo>
                    <a:pt x="10" y="0"/>
                    <a:pt x="10" y="1"/>
                    <a:pt x="11" y="1"/>
                  </a:cubicBezTo>
                  <a:cubicBezTo>
                    <a:pt x="11" y="1"/>
                    <a:pt x="12" y="1"/>
                    <a:pt x="12" y="1"/>
                  </a:cubicBezTo>
                  <a:cubicBezTo>
                    <a:pt x="12" y="1"/>
                    <a:pt x="12" y="1"/>
                    <a:pt x="13" y="1"/>
                  </a:cubicBezTo>
                  <a:cubicBezTo>
                    <a:pt x="13" y="1"/>
                    <a:pt x="14" y="2"/>
                    <a:pt x="14" y="2"/>
                  </a:cubicBezTo>
                  <a:cubicBezTo>
                    <a:pt x="14" y="2"/>
                    <a:pt x="15" y="1"/>
                    <a:pt x="15" y="1"/>
                  </a:cubicBezTo>
                  <a:cubicBezTo>
                    <a:pt x="16" y="2"/>
                    <a:pt x="18" y="3"/>
                    <a:pt x="19" y="3"/>
                  </a:cubicBezTo>
                  <a:cubicBezTo>
                    <a:pt x="20" y="3"/>
                    <a:pt x="20" y="3"/>
                    <a:pt x="21" y="3"/>
                  </a:cubicBezTo>
                  <a:cubicBezTo>
                    <a:pt x="21" y="3"/>
                    <a:pt x="22" y="4"/>
                    <a:pt x="22" y="4"/>
                  </a:cubicBezTo>
                  <a:cubicBezTo>
                    <a:pt x="22" y="4"/>
                    <a:pt x="23" y="4"/>
                    <a:pt x="23" y="4"/>
                  </a:cubicBezTo>
                  <a:cubicBezTo>
                    <a:pt x="25" y="5"/>
                    <a:pt x="27" y="6"/>
                    <a:pt x="28" y="6"/>
                  </a:cubicBezTo>
                  <a:cubicBezTo>
                    <a:pt x="29" y="7"/>
                    <a:pt x="28" y="6"/>
                    <a:pt x="27" y="6"/>
                  </a:cubicBezTo>
                  <a:cubicBezTo>
                    <a:pt x="27" y="6"/>
                    <a:pt x="26" y="7"/>
                    <a:pt x="25" y="6"/>
                  </a:cubicBezTo>
                  <a:cubicBezTo>
                    <a:pt x="25" y="5"/>
                    <a:pt x="25" y="7"/>
                    <a:pt x="25" y="6"/>
                  </a:cubicBezTo>
                  <a:cubicBezTo>
                    <a:pt x="24" y="6"/>
                    <a:pt x="24" y="5"/>
                    <a:pt x="24" y="5"/>
                  </a:cubicBezTo>
                  <a:cubicBezTo>
                    <a:pt x="24" y="6"/>
                    <a:pt x="24" y="6"/>
                    <a:pt x="23" y="5"/>
                  </a:cubicBezTo>
                  <a:cubicBezTo>
                    <a:pt x="23" y="6"/>
                    <a:pt x="24" y="6"/>
                    <a:pt x="24" y="7"/>
                  </a:cubicBezTo>
                  <a:cubicBezTo>
                    <a:pt x="23" y="7"/>
                    <a:pt x="22" y="6"/>
                    <a:pt x="21" y="6"/>
                  </a:cubicBezTo>
                  <a:cubicBezTo>
                    <a:pt x="21" y="7"/>
                    <a:pt x="22" y="7"/>
                    <a:pt x="22" y="8"/>
                  </a:cubicBezTo>
                  <a:cubicBezTo>
                    <a:pt x="21" y="7"/>
                    <a:pt x="21" y="9"/>
                    <a:pt x="19" y="7"/>
                  </a:cubicBezTo>
                  <a:cubicBezTo>
                    <a:pt x="18" y="7"/>
                    <a:pt x="18" y="7"/>
                    <a:pt x="19" y="8"/>
                  </a:cubicBezTo>
                  <a:cubicBezTo>
                    <a:pt x="19" y="8"/>
                    <a:pt x="18" y="7"/>
                    <a:pt x="18" y="7"/>
                  </a:cubicBezTo>
                  <a:cubicBezTo>
                    <a:pt x="18" y="7"/>
                    <a:pt x="18" y="7"/>
                    <a:pt x="18" y="6"/>
                  </a:cubicBezTo>
                  <a:cubicBezTo>
                    <a:pt x="17" y="6"/>
                    <a:pt x="17" y="6"/>
                    <a:pt x="16" y="6"/>
                  </a:cubicBezTo>
                  <a:cubicBezTo>
                    <a:pt x="16" y="6"/>
                    <a:pt x="16" y="6"/>
                    <a:pt x="15" y="6"/>
                  </a:cubicBezTo>
                  <a:cubicBezTo>
                    <a:pt x="15" y="6"/>
                    <a:pt x="14" y="6"/>
                    <a:pt x="14" y="6"/>
                  </a:cubicBezTo>
                  <a:cubicBezTo>
                    <a:pt x="14" y="6"/>
                    <a:pt x="14" y="6"/>
                    <a:pt x="15" y="6"/>
                  </a:cubicBezTo>
                  <a:cubicBezTo>
                    <a:pt x="14" y="6"/>
                    <a:pt x="14" y="7"/>
                    <a:pt x="12" y="6"/>
                  </a:cubicBezTo>
                  <a:cubicBezTo>
                    <a:pt x="12" y="6"/>
                    <a:pt x="13" y="8"/>
                    <a:pt x="12" y="8"/>
                  </a:cubicBezTo>
                  <a:cubicBezTo>
                    <a:pt x="12" y="7"/>
                    <a:pt x="11" y="7"/>
                    <a:pt x="11" y="7"/>
                  </a:cubicBezTo>
                  <a:cubicBezTo>
                    <a:pt x="11" y="7"/>
                    <a:pt x="11" y="7"/>
                    <a:pt x="11" y="8"/>
                  </a:cubicBezTo>
                  <a:cubicBezTo>
                    <a:pt x="11" y="8"/>
                    <a:pt x="11" y="8"/>
                    <a:pt x="11" y="8"/>
                  </a:cubicBezTo>
                  <a:cubicBezTo>
                    <a:pt x="11" y="8"/>
                    <a:pt x="11" y="8"/>
                    <a:pt x="11" y="9"/>
                  </a:cubicBezTo>
                  <a:cubicBezTo>
                    <a:pt x="12" y="9"/>
                    <a:pt x="12" y="9"/>
                    <a:pt x="12" y="9"/>
                  </a:cubicBezTo>
                  <a:cubicBezTo>
                    <a:pt x="12" y="9"/>
                    <a:pt x="12" y="8"/>
                    <a:pt x="12" y="8"/>
                  </a:cubicBezTo>
                  <a:cubicBezTo>
                    <a:pt x="13" y="9"/>
                    <a:pt x="13" y="10"/>
                    <a:pt x="13" y="10"/>
                  </a:cubicBezTo>
                  <a:cubicBezTo>
                    <a:pt x="14" y="10"/>
                    <a:pt x="13" y="9"/>
                    <a:pt x="13" y="9"/>
                  </a:cubicBezTo>
                  <a:cubicBezTo>
                    <a:pt x="13" y="9"/>
                    <a:pt x="13" y="9"/>
                    <a:pt x="13" y="8"/>
                  </a:cubicBezTo>
                  <a:cubicBezTo>
                    <a:pt x="13" y="8"/>
                    <a:pt x="14" y="8"/>
                    <a:pt x="15" y="8"/>
                  </a:cubicBezTo>
                  <a:cubicBezTo>
                    <a:pt x="15" y="8"/>
                    <a:pt x="15" y="8"/>
                    <a:pt x="15" y="8"/>
                  </a:cubicBezTo>
                  <a:cubicBezTo>
                    <a:pt x="16" y="8"/>
                    <a:pt x="16" y="8"/>
                    <a:pt x="16" y="8"/>
                  </a:cubicBezTo>
                  <a:cubicBezTo>
                    <a:pt x="16" y="8"/>
                    <a:pt x="16" y="8"/>
                    <a:pt x="16" y="8"/>
                  </a:cubicBezTo>
                  <a:cubicBezTo>
                    <a:pt x="18" y="8"/>
                    <a:pt x="20" y="9"/>
                    <a:pt x="22" y="10"/>
                  </a:cubicBezTo>
                  <a:cubicBezTo>
                    <a:pt x="23" y="10"/>
                    <a:pt x="22" y="10"/>
                    <a:pt x="23" y="11"/>
                  </a:cubicBezTo>
                  <a:cubicBezTo>
                    <a:pt x="24" y="11"/>
                    <a:pt x="25" y="11"/>
                    <a:pt x="26" y="12"/>
                  </a:cubicBezTo>
                  <a:cubicBezTo>
                    <a:pt x="26" y="12"/>
                    <a:pt x="26" y="11"/>
                    <a:pt x="26" y="11"/>
                  </a:cubicBezTo>
                  <a:cubicBezTo>
                    <a:pt x="27" y="12"/>
                    <a:pt x="27" y="12"/>
                    <a:pt x="27" y="13"/>
                  </a:cubicBezTo>
                  <a:cubicBezTo>
                    <a:pt x="28" y="13"/>
                    <a:pt x="28" y="13"/>
                    <a:pt x="27" y="12"/>
                  </a:cubicBezTo>
                  <a:cubicBezTo>
                    <a:pt x="28" y="12"/>
                    <a:pt x="28" y="13"/>
                    <a:pt x="28" y="13"/>
                  </a:cubicBezTo>
                  <a:cubicBezTo>
                    <a:pt x="28" y="14"/>
                    <a:pt x="28" y="14"/>
                    <a:pt x="28" y="14"/>
                  </a:cubicBezTo>
                  <a:cubicBezTo>
                    <a:pt x="27" y="14"/>
                    <a:pt x="27" y="14"/>
                    <a:pt x="26" y="13"/>
                  </a:cubicBezTo>
                  <a:cubicBezTo>
                    <a:pt x="25" y="12"/>
                    <a:pt x="27" y="13"/>
                    <a:pt x="26" y="13"/>
                  </a:cubicBezTo>
                  <a:cubicBezTo>
                    <a:pt x="25" y="12"/>
                    <a:pt x="25" y="12"/>
                    <a:pt x="26" y="13"/>
                  </a:cubicBezTo>
                  <a:cubicBezTo>
                    <a:pt x="25" y="13"/>
                    <a:pt x="25" y="14"/>
                    <a:pt x="24" y="13"/>
                  </a:cubicBezTo>
                  <a:cubicBezTo>
                    <a:pt x="24" y="12"/>
                    <a:pt x="24" y="12"/>
                    <a:pt x="24" y="12"/>
                  </a:cubicBezTo>
                  <a:cubicBezTo>
                    <a:pt x="24" y="12"/>
                    <a:pt x="23" y="12"/>
                    <a:pt x="24" y="13"/>
                  </a:cubicBezTo>
                  <a:cubicBezTo>
                    <a:pt x="23" y="12"/>
                    <a:pt x="21" y="12"/>
                    <a:pt x="20" y="12"/>
                  </a:cubicBezTo>
                  <a:cubicBezTo>
                    <a:pt x="20" y="11"/>
                    <a:pt x="19" y="11"/>
                    <a:pt x="19" y="10"/>
                  </a:cubicBezTo>
                  <a:cubicBezTo>
                    <a:pt x="18" y="10"/>
                    <a:pt x="19" y="11"/>
                    <a:pt x="19" y="11"/>
                  </a:cubicBezTo>
                  <a:cubicBezTo>
                    <a:pt x="18" y="11"/>
                    <a:pt x="18" y="11"/>
                    <a:pt x="18" y="11"/>
                  </a:cubicBezTo>
                  <a:cubicBezTo>
                    <a:pt x="17" y="10"/>
                    <a:pt x="17" y="10"/>
                    <a:pt x="17" y="10"/>
                  </a:cubicBezTo>
                  <a:cubicBezTo>
                    <a:pt x="17" y="10"/>
                    <a:pt x="17" y="10"/>
                    <a:pt x="17" y="10"/>
                  </a:cubicBezTo>
                  <a:cubicBezTo>
                    <a:pt x="17" y="10"/>
                    <a:pt x="17" y="10"/>
                    <a:pt x="17" y="10"/>
                  </a:cubicBezTo>
                  <a:cubicBezTo>
                    <a:pt x="17" y="10"/>
                    <a:pt x="17" y="10"/>
                    <a:pt x="17" y="10"/>
                  </a:cubicBezTo>
                  <a:cubicBezTo>
                    <a:pt x="17" y="11"/>
                    <a:pt x="17" y="11"/>
                    <a:pt x="16" y="11"/>
                  </a:cubicBezTo>
                  <a:cubicBezTo>
                    <a:pt x="16" y="11"/>
                    <a:pt x="16" y="11"/>
                    <a:pt x="15" y="11"/>
                  </a:cubicBezTo>
                  <a:cubicBezTo>
                    <a:pt x="14" y="10"/>
                    <a:pt x="15" y="10"/>
                    <a:pt x="15" y="10"/>
                  </a:cubicBezTo>
                  <a:cubicBezTo>
                    <a:pt x="14" y="9"/>
                    <a:pt x="15" y="11"/>
                    <a:pt x="15" y="12"/>
                  </a:cubicBezTo>
                  <a:cubicBezTo>
                    <a:pt x="14" y="12"/>
                    <a:pt x="14" y="12"/>
                    <a:pt x="14" y="12"/>
                  </a:cubicBezTo>
                  <a:cubicBezTo>
                    <a:pt x="14" y="13"/>
                    <a:pt x="14" y="15"/>
                    <a:pt x="14" y="17"/>
                  </a:cubicBezTo>
                  <a:cubicBezTo>
                    <a:pt x="13" y="17"/>
                    <a:pt x="14" y="18"/>
                    <a:pt x="13" y="16"/>
                  </a:cubicBezTo>
                  <a:cubicBezTo>
                    <a:pt x="13" y="17"/>
                    <a:pt x="14" y="18"/>
                    <a:pt x="14" y="18"/>
                  </a:cubicBezTo>
                  <a:cubicBezTo>
                    <a:pt x="13" y="19"/>
                    <a:pt x="13" y="21"/>
                    <a:pt x="13" y="23"/>
                  </a:cubicBezTo>
                  <a:cubicBezTo>
                    <a:pt x="14" y="24"/>
                    <a:pt x="14" y="25"/>
                    <a:pt x="14" y="26"/>
                  </a:cubicBezTo>
                  <a:cubicBezTo>
                    <a:pt x="14" y="27"/>
                    <a:pt x="13" y="27"/>
                    <a:pt x="13" y="28"/>
                  </a:cubicBezTo>
                  <a:cubicBezTo>
                    <a:pt x="13" y="28"/>
                    <a:pt x="14" y="29"/>
                    <a:pt x="14" y="29"/>
                  </a:cubicBezTo>
                  <a:cubicBezTo>
                    <a:pt x="14" y="29"/>
                    <a:pt x="13" y="29"/>
                    <a:pt x="13" y="29"/>
                  </a:cubicBezTo>
                  <a:cubicBezTo>
                    <a:pt x="13" y="30"/>
                    <a:pt x="13" y="32"/>
                    <a:pt x="14" y="33"/>
                  </a:cubicBezTo>
                  <a:cubicBezTo>
                    <a:pt x="14" y="33"/>
                    <a:pt x="14" y="33"/>
                    <a:pt x="14" y="33"/>
                  </a:cubicBezTo>
                  <a:cubicBezTo>
                    <a:pt x="14" y="34"/>
                    <a:pt x="14" y="34"/>
                    <a:pt x="14" y="35"/>
                  </a:cubicBezTo>
                  <a:cubicBezTo>
                    <a:pt x="14" y="36"/>
                    <a:pt x="13" y="35"/>
                    <a:pt x="14" y="36"/>
                  </a:cubicBezTo>
                  <a:cubicBezTo>
                    <a:pt x="14" y="37"/>
                    <a:pt x="13" y="37"/>
                    <a:pt x="14" y="37"/>
                  </a:cubicBezTo>
                  <a:cubicBezTo>
                    <a:pt x="14" y="38"/>
                    <a:pt x="14" y="37"/>
                    <a:pt x="14" y="37"/>
                  </a:cubicBezTo>
                  <a:cubicBezTo>
                    <a:pt x="15" y="38"/>
                    <a:pt x="14" y="38"/>
                    <a:pt x="14" y="38"/>
                  </a:cubicBezTo>
                  <a:cubicBezTo>
                    <a:pt x="14" y="41"/>
                    <a:pt x="14" y="44"/>
                    <a:pt x="14" y="47"/>
                  </a:cubicBezTo>
                  <a:cubicBezTo>
                    <a:pt x="14" y="48"/>
                    <a:pt x="14" y="50"/>
                    <a:pt x="14" y="51"/>
                  </a:cubicBezTo>
                  <a:cubicBezTo>
                    <a:pt x="14" y="52"/>
                    <a:pt x="13" y="52"/>
                    <a:pt x="13" y="52"/>
                  </a:cubicBezTo>
                  <a:cubicBezTo>
                    <a:pt x="13" y="53"/>
                    <a:pt x="14" y="54"/>
                    <a:pt x="13" y="55"/>
                  </a:cubicBezTo>
                  <a:cubicBezTo>
                    <a:pt x="14" y="55"/>
                    <a:pt x="14" y="57"/>
                    <a:pt x="13" y="57"/>
                  </a:cubicBezTo>
                  <a:cubicBezTo>
                    <a:pt x="13" y="57"/>
                    <a:pt x="13" y="57"/>
                    <a:pt x="13" y="57"/>
                  </a:cubicBezTo>
                  <a:cubicBezTo>
                    <a:pt x="13" y="57"/>
                    <a:pt x="13" y="58"/>
                    <a:pt x="13" y="58"/>
                  </a:cubicBezTo>
                  <a:cubicBezTo>
                    <a:pt x="13" y="58"/>
                    <a:pt x="13" y="58"/>
                    <a:pt x="13" y="59"/>
                  </a:cubicBezTo>
                  <a:cubicBezTo>
                    <a:pt x="13" y="59"/>
                    <a:pt x="13" y="59"/>
                    <a:pt x="13" y="58"/>
                  </a:cubicBezTo>
                  <a:cubicBezTo>
                    <a:pt x="14" y="59"/>
                    <a:pt x="13" y="60"/>
                    <a:pt x="13" y="61"/>
                  </a:cubicBezTo>
                  <a:cubicBezTo>
                    <a:pt x="12" y="62"/>
                    <a:pt x="12" y="62"/>
                    <a:pt x="12" y="63"/>
                  </a:cubicBezTo>
                  <a:cubicBezTo>
                    <a:pt x="12" y="63"/>
                    <a:pt x="12" y="62"/>
                    <a:pt x="13" y="63"/>
                  </a:cubicBezTo>
                  <a:cubicBezTo>
                    <a:pt x="13" y="64"/>
                    <a:pt x="14" y="64"/>
                    <a:pt x="13" y="65"/>
                  </a:cubicBezTo>
                  <a:cubicBezTo>
                    <a:pt x="13" y="65"/>
                    <a:pt x="13" y="66"/>
                    <a:pt x="13" y="66"/>
                  </a:cubicBezTo>
                  <a:cubicBezTo>
                    <a:pt x="12" y="66"/>
                    <a:pt x="12" y="66"/>
                    <a:pt x="12" y="66"/>
                  </a:cubicBezTo>
                  <a:cubicBezTo>
                    <a:pt x="12" y="66"/>
                    <a:pt x="12" y="67"/>
                    <a:pt x="13" y="67"/>
                  </a:cubicBezTo>
                  <a:cubicBezTo>
                    <a:pt x="13" y="67"/>
                    <a:pt x="13" y="67"/>
                    <a:pt x="13" y="67"/>
                  </a:cubicBezTo>
                  <a:cubicBezTo>
                    <a:pt x="13" y="68"/>
                    <a:pt x="13" y="69"/>
                    <a:pt x="13" y="70"/>
                  </a:cubicBezTo>
                  <a:cubicBezTo>
                    <a:pt x="12" y="70"/>
                    <a:pt x="12" y="71"/>
                    <a:pt x="12" y="71"/>
                  </a:cubicBezTo>
                  <a:cubicBezTo>
                    <a:pt x="13" y="71"/>
                    <a:pt x="12" y="71"/>
                    <a:pt x="13" y="71"/>
                  </a:cubicBezTo>
                  <a:cubicBezTo>
                    <a:pt x="13" y="72"/>
                    <a:pt x="12" y="74"/>
                    <a:pt x="12" y="75"/>
                  </a:cubicBezTo>
                  <a:cubicBezTo>
                    <a:pt x="12" y="75"/>
                    <a:pt x="12" y="75"/>
                    <a:pt x="12" y="75"/>
                  </a:cubicBezTo>
                  <a:cubicBezTo>
                    <a:pt x="12" y="75"/>
                    <a:pt x="12" y="75"/>
                    <a:pt x="12" y="75"/>
                  </a:cubicBezTo>
                  <a:cubicBezTo>
                    <a:pt x="12" y="76"/>
                    <a:pt x="12" y="77"/>
                    <a:pt x="12" y="77"/>
                  </a:cubicBezTo>
                  <a:cubicBezTo>
                    <a:pt x="12" y="78"/>
                    <a:pt x="12" y="80"/>
                    <a:pt x="12" y="81"/>
                  </a:cubicBezTo>
                  <a:cubicBezTo>
                    <a:pt x="11" y="81"/>
                    <a:pt x="12" y="81"/>
                    <a:pt x="12" y="82"/>
                  </a:cubicBezTo>
                  <a:cubicBezTo>
                    <a:pt x="12" y="83"/>
                    <a:pt x="11" y="85"/>
                    <a:pt x="11" y="87"/>
                  </a:cubicBezTo>
                  <a:cubicBezTo>
                    <a:pt x="11" y="87"/>
                    <a:pt x="12" y="88"/>
                    <a:pt x="12" y="88"/>
                  </a:cubicBezTo>
                  <a:cubicBezTo>
                    <a:pt x="12" y="89"/>
                    <a:pt x="11" y="90"/>
                    <a:pt x="11" y="91"/>
                  </a:cubicBezTo>
                  <a:cubicBezTo>
                    <a:pt x="11" y="92"/>
                    <a:pt x="11" y="93"/>
                    <a:pt x="11" y="94"/>
                  </a:cubicBezTo>
                  <a:cubicBezTo>
                    <a:pt x="11" y="95"/>
                    <a:pt x="11" y="95"/>
                    <a:pt x="11" y="95"/>
                  </a:cubicBezTo>
                  <a:cubicBezTo>
                    <a:pt x="11" y="95"/>
                    <a:pt x="11" y="95"/>
                    <a:pt x="11" y="95"/>
                  </a:cubicBezTo>
                  <a:cubicBezTo>
                    <a:pt x="11" y="96"/>
                    <a:pt x="11" y="96"/>
                    <a:pt x="11" y="97"/>
                  </a:cubicBezTo>
                  <a:cubicBezTo>
                    <a:pt x="11" y="98"/>
                    <a:pt x="11" y="99"/>
                    <a:pt x="11" y="100"/>
                  </a:cubicBezTo>
                  <a:cubicBezTo>
                    <a:pt x="11" y="100"/>
                    <a:pt x="11" y="100"/>
                    <a:pt x="10" y="100"/>
                  </a:cubicBezTo>
                  <a:cubicBezTo>
                    <a:pt x="10" y="99"/>
                    <a:pt x="10" y="99"/>
                    <a:pt x="10" y="99"/>
                  </a:cubicBezTo>
                  <a:cubicBezTo>
                    <a:pt x="10" y="99"/>
                    <a:pt x="9" y="99"/>
                    <a:pt x="9" y="99"/>
                  </a:cubicBezTo>
                  <a:cubicBezTo>
                    <a:pt x="9" y="99"/>
                    <a:pt x="9" y="99"/>
                    <a:pt x="9" y="99"/>
                  </a:cubicBezTo>
                  <a:cubicBezTo>
                    <a:pt x="9" y="100"/>
                    <a:pt x="9" y="99"/>
                    <a:pt x="9" y="100"/>
                  </a:cubicBezTo>
                  <a:cubicBezTo>
                    <a:pt x="9" y="100"/>
                    <a:pt x="9" y="100"/>
                    <a:pt x="9" y="100"/>
                  </a:cubicBezTo>
                  <a:cubicBezTo>
                    <a:pt x="9" y="100"/>
                    <a:pt x="8" y="100"/>
                    <a:pt x="8" y="101"/>
                  </a:cubicBezTo>
                  <a:moveTo>
                    <a:pt x="15" y="10"/>
                  </a:moveTo>
                  <a:cubicBezTo>
                    <a:pt x="15" y="10"/>
                    <a:pt x="16" y="11"/>
                    <a:pt x="16" y="10"/>
                  </a:cubicBezTo>
                  <a:cubicBezTo>
                    <a:pt x="16" y="10"/>
                    <a:pt x="14" y="8"/>
                    <a:pt x="15" y="10"/>
                  </a:cubicBezTo>
                  <a:moveTo>
                    <a:pt x="20" y="6"/>
                  </a:moveTo>
                  <a:cubicBezTo>
                    <a:pt x="20" y="7"/>
                    <a:pt x="21" y="7"/>
                    <a:pt x="21" y="7"/>
                  </a:cubicBezTo>
                  <a:cubicBezTo>
                    <a:pt x="21" y="6"/>
                    <a:pt x="19" y="5"/>
                    <a:pt x="19" y="5"/>
                  </a:cubicBezTo>
                  <a:cubicBezTo>
                    <a:pt x="20" y="6"/>
                    <a:pt x="19" y="6"/>
                    <a:pt x="20" y="6"/>
                  </a:cubicBezTo>
                  <a:moveTo>
                    <a:pt x="16" y="2"/>
                  </a:moveTo>
                  <a:cubicBezTo>
                    <a:pt x="16" y="3"/>
                    <a:pt x="18" y="4"/>
                    <a:pt x="18" y="3"/>
                  </a:cubicBezTo>
                  <a:cubicBezTo>
                    <a:pt x="17" y="3"/>
                    <a:pt x="16" y="2"/>
                    <a:pt x="16" y="2"/>
                  </a:cubicBezTo>
                  <a:moveTo>
                    <a:pt x="10" y="2"/>
                  </a:moveTo>
                  <a:cubicBezTo>
                    <a:pt x="10" y="2"/>
                    <a:pt x="11" y="3"/>
                    <a:pt x="11" y="1"/>
                  </a:cubicBezTo>
                  <a:cubicBezTo>
                    <a:pt x="11" y="2"/>
                    <a:pt x="10" y="1"/>
                    <a:pt x="10" y="2"/>
                  </a:cubicBezTo>
                  <a:moveTo>
                    <a:pt x="13" y="12"/>
                  </a:moveTo>
                  <a:cubicBezTo>
                    <a:pt x="13" y="12"/>
                    <a:pt x="12" y="10"/>
                    <a:pt x="12" y="10"/>
                  </a:cubicBezTo>
                  <a:cubicBezTo>
                    <a:pt x="13" y="11"/>
                    <a:pt x="12" y="11"/>
                    <a:pt x="13" y="12"/>
                  </a:cubicBezTo>
                  <a:moveTo>
                    <a:pt x="8" y="23"/>
                  </a:moveTo>
                  <a:cubicBezTo>
                    <a:pt x="9" y="22"/>
                    <a:pt x="9" y="22"/>
                    <a:pt x="8" y="21"/>
                  </a:cubicBezTo>
                  <a:cubicBezTo>
                    <a:pt x="8" y="21"/>
                    <a:pt x="8" y="22"/>
                    <a:pt x="8" y="23"/>
                  </a:cubicBezTo>
                  <a:moveTo>
                    <a:pt x="9" y="31"/>
                  </a:moveTo>
                  <a:cubicBezTo>
                    <a:pt x="10" y="32"/>
                    <a:pt x="9" y="30"/>
                    <a:pt x="9" y="30"/>
                  </a:cubicBezTo>
                  <a:cubicBezTo>
                    <a:pt x="9" y="31"/>
                    <a:pt x="8" y="32"/>
                    <a:pt x="8" y="32"/>
                  </a:cubicBezTo>
                  <a:cubicBezTo>
                    <a:pt x="9" y="33"/>
                    <a:pt x="9" y="32"/>
                    <a:pt x="9" y="31"/>
                  </a:cubicBezTo>
                  <a:moveTo>
                    <a:pt x="10" y="60"/>
                  </a:moveTo>
                  <a:cubicBezTo>
                    <a:pt x="10" y="60"/>
                    <a:pt x="10" y="60"/>
                    <a:pt x="10" y="59"/>
                  </a:cubicBezTo>
                  <a:cubicBezTo>
                    <a:pt x="10" y="60"/>
                    <a:pt x="10" y="60"/>
                    <a:pt x="10" y="60"/>
                  </a:cubicBezTo>
                  <a:moveTo>
                    <a:pt x="13" y="61"/>
                  </a:moveTo>
                  <a:cubicBezTo>
                    <a:pt x="12" y="61"/>
                    <a:pt x="14" y="59"/>
                    <a:pt x="12" y="59"/>
                  </a:cubicBezTo>
                  <a:cubicBezTo>
                    <a:pt x="12" y="60"/>
                    <a:pt x="12" y="59"/>
                    <a:pt x="13" y="60"/>
                  </a:cubicBezTo>
                  <a:cubicBezTo>
                    <a:pt x="13" y="60"/>
                    <a:pt x="11" y="61"/>
                    <a:pt x="13" y="61"/>
                  </a:cubicBezTo>
                  <a:moveTo>
                    <a:pt x="13" y="64"/>
                  </a:moveTo>
                  <a:cubicBezTo>
                    <a:pt x="13" y="64"/>
                    <a:pt x="13" y="63"/>
                    <a:pt x="12" y="63"/>
                  </a:cubicBezTo>
                  <a:cubicBezTo>
                    <a:pt x="12" y="64"/>
                    <a:pt x="12" y="64"/>
                    <a:pt x="13" y="64"/>
                  </a:cubicBezTo>
                  <a:moveTo>
                    <a:pt x="12" y="65"/>
                  </a:moveTo>
                  <a:cubicBezTo>
                    <a:pt x="12" y="65"/>
                    <a:pt x="12" y="65"/>
                    <a:pt x="12" y="65"/>
                  </a:cubicBezTo>
                  <a:cubicBezTo>
                    <a:pt x="13" y="66"/>
                    <a:pt x="13" y="65"/>
                    <a:pt x="12" y="65"/>
                  </a:cubicBezTo>
                  <a:moveTo>
                    <a:pt x="6" y="70"/>
                  </a:moveTo>
                  <a:cubicBezTo>
                    <a:pt x="6" y="70"/>
                    <a:pt x="6" y="70"/>
                    <a:pt x="6" y="70"/>
                  </a:cubicBezTo>
                  <a:cubicBezTo>
                    <a:pt x="5" y="70"/>
                    <a:pt x="5" y="71"/>
                    <a:pt x="6" y="70"/>
                  </a:cubicBezTo>
                  <a:moveTo>
                    <a:pt x="6" y="73"/>
                  </a:moveTo>
                  <a:cubicBezTo>
                    <a:pt x="6" y="72"/>
                    <a:pt x="7" y="72"/>
                    <a:pt x="7" y="72"/>
                  </a:cubicBezTo>
                  <a:cubicBezTo>
                    <a:pt x="6" y="71"/>
                    <a:pt x="6" y="72"/>
                    <a:pt x="6" y="72"/>
                  </a:cubicBezTo>
                  <a:cubicBezTo>
                    <a:pt x="5" y="72"/>
                    <a:pt x="6" y="72"/>
                    <a:pt x="5" y="72"/>
                  </a:cubicBezTo>
                  <a:cubicBezTo>
                    <a:pt x="5" y="72"/>
                    <a:pt x="5" y="72"/>
                    <a:pt x="6" y="73"/>
                  </a:cubicBezTo>
                  <a:moveTo>
                    <a:pt x="3" y="77"/>
                  </a:moveTo>
                  <a:cubicBezTo>
                    <a:pt x="3" y="78"/>
                    <a:pt x="3" y="78"/>
                    <a:pt x="3" y="78"/>
                  </a:cubicBezTo>
                  <a:cubicBezTo>
                    <a:pt x="4" y="78"/>
                    <a:pt x="4" y="77"/>
                    <a:pt x="3" y="77"/>
                  </a:cubicBezTo>
                  <a:moveTo>
                    <a:pt x="5" y="78"/>
                  </a:moveTo>
                  <a:cubicBezTo>
                    <a:pt x="5" y="78"/>
                    <a:pt x="5" y="77"/>
                    <a:pt x="5" y="77"/>
                  </a:cubicBezTo>
                  <a:cubicBezTo>
                    <a:pt x="5" y="77"/>
                    <a:pt x="5" y="77"/>
                    <a:pt x="4" y="78"/>
                  </a:cubicBezTo>
                  <a:cubicBezTo>
                    <a:pt x="4" y="78"/>
                    <a:pt x="5" y="78"/>
                    <a:pt x="5" y="78"/>
                  </a:cubicBezTo>
                  <a:moveTo>
                    <a:pt x="3" y="86"/>
                  </a:moveTo>
                  <a:cubicBezTo>
                    <a:pt x="2" y="86"/>
                    <a:pt x="1" y="86"/>
                    <a:pt x="1" y="86"/>
                  </a:cubicBezTo>
                  <a:cubicBezTo>
                    <a:pt x="2" y="87"/>
                    <a:pt x="2" y="86"/>
                    <a:pt x="2" y="86"/>
                  </a:cubicBezTo>
                  <a:cubicBezTo>
                    <a:pt x="2" y="86"/>
                    <a:pt x="2" y="86"/>
                    <a:pt x="3" y="86"/>
                  </a:cubicBezTo>
                  <a:cubicBezTo>
                    <a:pt x="2" y="86"/>
                    <a:pt x="3" y="86"/>
                    <a:pt x="3" y="86"/>
                  </a:cubicBezTo>
                  <a:cubicBezTo>
                    <a:pt x="3" y="85"/>
                    <a:pt x="3" y="85"/>
                    <a:pt x="3" y="85"/>
                  </a:cubicBezTo>
                  <a:cubicBezTo>
                    <a:pt x="2" y="85"/>
                    <a:pt x="3" y="85"/>
                    <a:pt x="3" y="86"/>
                  </a:cubicBezTo>
                  <a:moveTo>
                    <a:pt x="2" y="85"/>
                  </a:moveTo>
                  <a:cubicBezTo>
                    <a:pt x="2" y="84"/>
                    <a:pt x="2" y="84"/>
                    <a:pt x="2" y="84"/>
                  </a:cubicBezTo>
                  <a:cubicBezTo>
                    <a:pt x="1" y="84"/>
                    <a:pt x="1" y="85"/>
                    <a:pt x="2" y="85"/>
                  </a:cubicBezTo>
                  <a:moveTo>
                    <a:pt x="4" y="83"/>
                  </a:moveTo>
                  <a:cubicBezTo>
                    <a:pt x="3" y="83"/>
                    <a:pt x="4" y="84"/>
                    <a:pt x="3" y="84"/>
                  </a:cubicBezTo>
                  <a:cubicBezTo>
                    <a:pt x="3" y="84"/>
                    <a:pt x="3" y="85"/>
                    <a:pt x="3" y="85"/>
                  </a:cubicBezTo>
                  <a:cubicBezTo>
                    <a:pt x="4" y="84"/>
                    <a:pt x="3" y="84"/>
                    <a:pt x="4" y="83"/>
                  </a:cubicBezTo>
                  <a:moveTo>
                    <a:pt x="2" y="82"/>
                  </a:moveTo>
                  <a:cubicBezTo>
                    <a:pt x="1" y="82"/>
                    <a:pt x="2" y="82"/>
                    <a:pt x="2" y="83"/>
                  </a:cubicBezTo>
                  <a:cubicBezTo>
                    <a:pt x="2" y="83"/>
                    <a:pt x="1" y="83"/>
                    <a:pt x="2" y="84"/>
                  </a:cubicBezTo>
                  <a:cubicBezTo>
                    <a:pt x="3" y="83"/>
                    <a:pt x="3" y="82"/>
                    <a:pt x="2" y="82"/>
                  </a:cubicBezTo>
                  <a:moveTo>
                    <a:pt x="2" y="80"/>
                  </a:moveTo>
                  <a:cubicBezTo>
                    <a:pt x="3" y="80"/>
                    <a:pt x="3" y="80"/>
                    <a:pt x="3" y="81"/>
                  </a:cubicBezTo>
                  <a:cubicBezTo>
                    <a:pt x="3" y="80"/>
                    <a:pt x="3" y="80"/>
                    <a:pt x="2" y="80"/>
                  </a:cubicBezTo>
                  <a:moveTo>
                    <a:pt x="9" y="95"/>
                  </a:moveTo>
                  <a:cubicBezTo>
                    <a:pt x="9" y="95"/>
                    <a:pt x="10" y="95"/>
                    <a:pt x="10" y="95"/>
                  </a:cubicBezTo>
                  <a:cubicBezTo>
                    <a:pt x="9" y="95"/>
                    <a:pt x="9" y="95"/>
                    <a:pt x="8" y="95"/>
                  </a:cubicBezTo>
                  <a:cubicBezTo>
                    <a:pt x="8" y="95"/>
                    <a:pt x="9" y="95"/>
                    <a:pt x="9" y="95"/>
                  </a:cubicBezTo>
                  <a:moveTo>
                    <a:pt x="10" y="98"/>
                  </a:moveTo>
                  <a:cubicBezTo>
                    <a:pt x="10" y="97"/>
                    <a:pt x="10" y="97"/>
                    <a:pt x="11" y="97"/>
                  </a:cubicBezTo>
                  <a:cubicBezTo>
                    <a:pt x="11" y="97"/>
                    <a:pt x="11" y="98"/>
                    <a:pt x="11" y="97"/>
                  </a:cubicBezTo>
                  <a:cubicBezTo>
                    <a:pt x="10" y="97"/>
                    <a:pt x="11" y="97"/>
                    <a:pt x="11" y="96"/>
                  </a:cubicBezTo>
                  <a:cubicBezTo>
                    <a:pt x="10" y="96"/>
                    <a:pt x="10" y="97"/>
                    <a:pt x="10" y="97"/>
                  </a:cubicBezTo>
                  <a:cubicBezTo>
                    <a:pt x="10" y="97"/>
                    <a:pt x="10" y="97"/>
                    <a:pt x="10" y="98"/>
                  </a:cubicBezTo>
                  <a:moveTo>
                    <a:pt x="34" y="14"/>
                  </a:moveTo>
                  <a:cubicBezTo>
                    <a:pt x="34" y="14"/>
                    <a:pt x="34" y="14"/>
                    <a:pt x="35" y="14"/>
                  </a:cubicBezTo>
                  <a:cubicBezTo>
                    <a:pt x="36" y="14"/>
                    <a:pt x="36" y="15"/>
                    <a:pt x="37" y="16"/>
                  </a:cubicBezTo>
                  <a:cubicBezTo>
                    <a:pt x="37" y="17"/>
                    <a:pt x="36" y="17"/>
                    <a:pt x="35" y="17"/>
                  </a:cubicBezTo>
                  <a:cubicBezTo>
                    <a:pt x="35" y="16"/>
                    <a:pt x="36" y="16"/>
                    <a:pt x="36" y="16"/>
                  </a:cubicBezTo>
                  <a:cubicBezTo>
                    <a:pt x="36" y="15"/>
                    <a:pt x="36" y="15"/>
                    <a:pt x="35" y="15"/>
                  </a:cubicBezTo>
                  <a:cubicBezTo>
                    <a:pt x="35" y="16"/>
                    <a:pt x="34" y="17"/>
                    <a:pt x="33" y="15"/>
                  </a:cubicBezTo>
                  <a:cubicBezTo>
                    <a:pt x="33" y="15"/>
                    <a:pt x="34" y="16"/>
                    <a:pt x="34" y="15"/>
                  </a:cubicBezTo>
                  <a:cubicBezTo>
                    <a:pt x="33" y="14"/>
                    <a:pt x="32" y="15"/>
                    <a:pt x="31" y="14"/>
                  </a:cubicBezTo>
                  <a:cubicBezTo>
                    <a:pt x="31" y="15"/>
                    <a:pt x="31" y="15"/>
                    <a:pt x="31" y="15"/>
                  </a:cubicBezTo>
                  <a:cubicBezTo>
                    <a:pt x="32" y="15"/>
                    <a:pt x="32" y="15"/>
                    <a:pt x="33" y="15"/>
                  </a:cubicBezTo>
                  <a:cubicBezTo>
                    <a:pt x="34" y="17"/>
                    <a:pt x="31" y="16"/>
                    <a:pt x="31" y="15"/>
                  </a:cubicBezTo>
                  <a:cubicBezTo>
                    <a:pt x="31" y="15"/>
                    <a:pt x="30" y="15"/>
                    <a:pt x="30" y="14"/>
                  </a:cubicBezTo>
                  <a:cubicBezTo>
                    <a:pt x="30" y="14"/>
                    <a:pt x="30" y="14"/>
                    <a:pt x="30" y="14"/>
                  </a:cubicBezTo>
                  <a:cubicBezTo>
                    <a:pt x="30" y="14"/>
                    <a:pt x="30" y="15"/>
                    <a:pt x="31" y="15"/>
                  </a:cubicBezTo>
                  <a:cubicBezTo>
                    <a:pt x="31" y="15"/>
                    <a:pt x="31" y="14"/>
                    <a:pt x="31" y="14"/>
                  </a:cubicBezTo>
                  <a:cubicBezTo>
                    <a:pt x="31" y="13"/>
                    <a:pt x="30" y="13"/>
                    <a:pt x="30" y="13"/>
                  </a:cubicBezTo>
                  <a:cubicBezTo>
                    <a:pt x="30" y="12"/>
                    <a:pt x="31" y="12"/>
                    <a:pt x="31" y="12"/>
                  </a:cubicBezTo>
                  <a:cubicBezTo>
                    <a:pt x="32" y="13"/>
                    <a:pt x="33" y="14"/>
                    <a:pt x="34" y="14"/>
                  </a:cubicBezTo>
                  <a:moveTo>
                    <a:pt x="32" y="10"/>
                  </a:moveTo>
                  <a:cubicBezTo>
                    <a:pt x="33" y="10"/>
                    <a:pt x="33" y="10"/>
                    <a:pt x="33" y="10"/>
                  </a:cubicBezTo>
                  <a:cubicBezTo>
                    <a:pt x="33" y="11"/>
                    <a:pt x="33" y="11"/>
                    <a:pt x="34" y="12"/>
                  </a:cubicBezTo>
                  <a:cubicBezTo>
                    <a:pt x="33" y="12"/>
                    <a:pt x="33" y="11"/>
                    <a:pt x="32" y="10"/>
                  </a:cubicBezTo>
                  <a:moveTo>
                    <a:pt x="30" y="11"/>
                  </a:moveTo>
                  <a:cubicBezTo>
                    <a:pt x="29" y="10"/>
                    <a:pt x="29" y="11"/>
                    <a:pt x="28" y="10"/>
                  </a:cubicBezTo>
                  <a:cubicBezTo>
                    <a:pt x="28" y="10"/>
                    <a:pt x="30" y="10"/>
                    <a:pt x="30"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2"/>
            <p:cNvSpPr>
              <a:spLocks noEditPoints="1"/>
            </p:cNvSpPr>
            <p:nvPr/>
          </p:nvSpPr>
          <p:spPr bwMode="auto">
            <a:xfrm>
              <a:off x="5761038" y="2984500"/>
              <a:ext cx="669925" cy="889000"/>
            </a:xfrm>
            <a:custGeom>
              <a:avLst/>
              <a:gdLst>
                <a:gd name="T0" fmla="*/ 104 w 155"/>
                <a:gd name="T1" fmla="*/ 25 h 207"/>
                <a:gd name="T2" fmla="*/ 106 w 155"/>
                <a:gd name="T3" fmla="*/ 26 h 207"/>
                <a:gd name="T4" fmla="*/ 55 w 155"/>
                <a:gd name="T5" fmla="*/ 198 h 207"/>
                <a:gd name="T6" fmla="*/ 61 w 155"/>
                <a:gd name="T7" fmla="*/ 193 h 207"/>
                <a:gd name="T8" fmla="*/ 29 w 155"/>
                <a:gd name="T9" fmla="*/ 184 h 207"/>
                <a:gd name="T10" fmla="*/ 36 w 155"/>
                <a:gd name="T11" fmla="*/ 188 h 207"/>
                <a:gd name="T12" fmla="*/ 29 w 155"/>
                <a:gd name="T13" fmla="*/ 190 h 207"/>
                <a:gd name="T14" fmla="*/ 3 w 155"/>
                <a:gd name="T15" fmla="*/ 178 h 207"/>
                <a:gd name="T16" fmla="*/ 2 w 155"/>
                <a:gd name="T17" fmla="*/ 160 h 207"/>
                <a:gd name="T18" fmla="*/ 119 w 155"/>
                <a:gd name="T19" fmla="*/ 180 h 207"/>
                <a:gd name="T20" fmla="*/ 91 w 155"/>
                <a:gd name="T21" fmla="*/ 203 h 207"/>
                <a:gd name="T22" fmla="*/ 113 w 155"/>
                <a:gd name="T23" fmla="*/ 155 h 207"/>
                <a:gd name="T24" fmla="*/ 127 w 155"/>
                <a:gd name="T25" fmla="*/ 121 h 207"/>
                <a:gd name="T26" fmla="*/ 127 w 155"/>
                <a:gd name="T27" fmla="*/ 105 h 207"/>
                <a:gd name="T28" fmla="*/ 95 w 155"/>
                <a:gd name="T29" fmla="*/ 48 h 207"/>
                <a:gd name="T30" fmla="*/ 58 w 155"/>
                <a:gd name="T31" fmla="*/ 23 h 207"/>
                <a:gd name="T32" fmla="*/ 42 w 155"/>
                <a:gd name="T33" fmla="*/ 28 h 207"/>
                <a:gd name="T34" fmla="*/ 38 w 155"/>
                <a:gd name="T35" fmla="*/ 87 h 207"/>
                <a:gd name="T36" fmla="*/ 27 w 155"/>
                <a:gd name="T37" fmla="*/ 159 h 207"/>
                <a:gd name="T38" fmla="*/ 18 w 155"/>
                <a:gd name="T39" fmla="*/ 89 h 207"/>
                <a:gd name="T40" fmla="*/ 17 w 155"/>
                <a:gd name="T41" fmla="*/ 55 h 207"/>
                <a:gd name="T42" fmla="*/ 75 w 155"/>
                <a:gd name="T43" fmla="*/ 5 h 207"/>
                <a:gd name="T44" fmla="*/ 94 w 155"/>
                <a:gd name="T45" fmla="*/ 24 h 207"/>
                <a:gd name="T46" fmla="*/ 127 w 155"/>
                <a:gd name="T47" fmla="*/ 57 h 207"/>
                <a:gd name="T48" fmla="*/ 143 w 155"/>
                <a:gd name="T49" fmla="*/ 101 h 207"/>
                <a:gd name="T50" fmla="*/ 145 w 155"/>
                <a:gd name="T51" fmla="*/ 89 h 207"/>
                <a:gd name="T52" fmla="*/ 111 w 155"/>
                <a:gd name="T53" fmla="*/ 28 h 207"/>
                <a:gd name="T54" fmla="*/ 152 w 155"/>
                <a:gd name="T55" fmla="*/ 79 h 207"/>
                <a:gd name="T56" fmla="*/ 135 w 155"/>
                <a:gd name="T57" fmla="*/ 162 h 207"/>
                <a:gd name="T58" fmla="*/ 118 w 155"/>
                <a:gd name="T59" fmla="*/ 175 h 207"/>
                <a:gd name="T60" fmla="*/ 104 w 155"/>
                <a:gd name="T61" fmla="*/ 195 h 207"/>
                <a:gd name="T62" fmla="*/ 78 w 155"/>
                <a:gd name="T63" fmla="*/ 204 h 207"/>
                <a:gd name="T64" fmla="*/ 79 w 155"/>
                <a:gd name="T65" fmla="*/ 201 h 207"/>
                <a:gd name="T66" fmla="*/ 68 w 155"/>
                <a:gd name="T67" fmla="*/ 195 h 207"/>
                <a:gd name="T68" fmla="*/ 99 w 155"/>
                <a:gd name="T69" fmla="*/ 182 h 207"/>
                <a:gd name="T70" fmla="*/ 131 w 155"/>
                <a:gd name="T71" fmla="*/ 79 h 207"/>
                <a:gd name="T72" fmla="*/ 131 w 155"/>
                <a:gd name="T73" fmla="*/ 123 h 207"/>
                <a:gd name="T74" fmla="*/ 128 w 155"/>
                <a:gd name="T75" fmla="*/ 114 h 207"/>
                <a:gd name="T76" fmla="*/ 82 w 155"/>
                <a:gd name="T77" fmla="*/ 201 h 207"/>
                <a:gd name="T78" fmla="*/ 88 w 155"/>
                <a:gd name="T79" fmla="*/ 191 h 207"/>
                <a:gd name="T80" fmla="*/ 101 w 155"/>
                <a:gd name="T81" fmla="*/ 188 h 207"/>
                <a:gd name="T82" fmla="*/ 108 w 155"/>
                <a:gd name="T83" fmla="*/ 177 h 207"/>
                <a:gd name="T84" fmla="*/ 117 w 155"/>
                <a:gd name="T85" fmla="*/ 172 h 207"/>
                <a:gd name="T86" fmla="*/ 139 w 155"/>
                <a:gd name="T87" fmla="*/ 150 h 207"/>
                <a:gd name="T88" fmla="*/ 148 w 155"/>
                <a:gd name="T89" fmla="*/ 135 h 207"/>
                <a:gd name="T90" fmla="*/ 150 w 155"/>
                <a:gd name="T91" fmla="*/ 116 h 207"/>
                <a:gd name="T92" fmla="*/ 18 w 155"/>
                <a:gd name="T93" fmla="*/ 73 h 207"/>
                <a:gd name="T94" fmla="*/ 26 w 155"/>
                <a:gd name="T95" fmla="*/ 56 h 207"/>
                <a:gd name="T96" fmla="*/ 44 w 155"/>
                <a:gd name="T97" fmla="*/ 7 h 207"/>
                <a:gd name="T98" fmla="*/ 62 w 155"/>
                <a:gd name="T99" fmla="*/ 8 h 207"/>
                <a:gd name="T100" fmla="*/ 109 w 155"/>
                <a:gd name="T101" fmla="*/ 37 h 207"/>
                <a:gd name="T102" fmla="*/ 129 w 155"/>
                <a:gd name="T103" fmla="*/ 110 h 207"/>
                <a:gd name="T104" fmla="*/ 89 w 155"/>
                <a:gd name="T105" fmla="*/ 195 h 207"/>
                <a:gd name="T106" fmla="*/ 20 w 155"/>
                <a:gd name="T107" fmla="*/ 21 h 207"/>
                <a:gd name="T108" fmla="*/ 125 w 155"/>
                <a:gd name="T109" fmla="*/ 131 h 207"/>
                <a:gd name="T110" fmla="*/ 120 w 155"/>
                <a:gd name="T111" fmla="*/ 147 h 207"/>
                <a:gd name="T112" fmla="*/ 40 w 155"/>
                <a:gd name="T113" fmla="*/ 176 h 207"/>
                <a:gd name="T114" fmla="*/ 77 w 155"/>
                <a:gd name="T115" fmla="*/ 178 h 207"/>
                <a:gd name="T116" fmla="*/ 103 w 155"/>
                <a:gd name="T117" fmla="*/ 169 h 207"/>
                <a:gd name="T118" fmla="*/ 72 w 155"/>
                <a:gd name="T119" fmla="*/ 184 h 207"/>
                <a:gd name="T120" fmla="*/ 102 w 155"/>
                <a:gd name="T121" fmla="*/ 165 h 207"/>
                <a:gd name="T122" fmla="*/ 42 w 155"/>
                <a:gd name="T123" fmla="*/ 1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207">
                  <a:moveTo>
                    <a:pt x="109" y="25"/>
                  </a:moveTo>
                  <a:cubicBezTo>
                    <a:pt x="109" y="25"/>
                    <a:pt x="110" y="26"/>
                    <a:pt x="110" y="25"/>
                  </a:cubicBezTo>
                  <a:cubicBezTo>
                    <a:pt x="111" y="25"/>
                    <a:pt x="111" y="25"/>
                    <a:pt x="111" y="25"/>
                  </a:cubicBezTo>
                  <a:cubicBezTo>
                    <a:pt x="110" y="26"/>
                    <a:pt x="109" y="25"/>
                    <a:pt x="110" y="26"/>
                  </a:cubicBezTo>
                  <a:cubicBezTo>
                    <a:pt x="110" y="26"/>
                    <a:pt x="109" y="26"/>
                    <a:pt x="109" y="25"/>
                  </a:cubicBezTo>
                  <a:moveTo>
                    <a:pt x="105" y="25"/>
                  </a:moveTo>
                  <a:cubicBezTo>
                    <a:pt x="106" y="24"/>
                    <a:pt x="106" y="25"/>
                    <a:pt x="106" y="25"/>
                  </a:cubicBezTo>
                  <a:cubicBezTo>
                    <a:pt x="107" y="25"/>
                    <a:pt x="106" y="25"/>
                    <a:pt x="106" y="25"/>
                  </a:cubicBezTo>
                  <a:cubicBezTo>
                    <a:pt x="106" y="26"/>
                    <a:pt x="108" y="26"/>
                    <a:pt x="107" y="26"/>
                  </a:cubicBezTo>
                  <a:cubicBezTo>
                    <a:pt x="106" y="26"/>
                    <a:pt x="106" y="25"/>
                    <a:pt x="105" y="25"/>
                  </a:cubicBezTo>
                  <a:moveTo>
                    <a:pt x="109" y="25"/>
                  </a:moveTo>
                  <a:cubicBezTo>
                    <a:pt x="108" y="24"/>
                    <a:pt x="108" y="24"/>
                    <a:pt x="108" y="24"/>
                  </a:cubicBezTo>
                  <a:cubicBezTo>
                    <a:pt x="109" y="24"/>
                    <a:pt x="110" y="24"/>
                    <a:pt x="109" y="25"/>
                  </a:cubicBezTo>
                  <a:moveTo>
                    <a:pt x="96" y="19"/>
                  </a:moveTo>
                  <a:cubicBezTo>
                    <a:pt x="97" y="19"/>
                    <a:pt x="97" y="19"/>
                    <a:pt x="98" y="20"/>
                  </a:cubicBezTo>
                  <a:cubicBezTo>
                    <a:pt x="98" y="20"/>
                    <a:pt x="98" y="19"/>
                    <a:pt x="99" y="19"/>
                  </a:cubicBezTo>
                  <a:cubicBezTo>
                    <a:pt x="99" y="20"/>
                    <a:pt x="100" y="20"/>
                    <a:pt x="100" y="21"/>
                  </a:cubicBezTo>
                  <a:cubicBezTo>
                    <a:pt x="101" y="21"/>
                    <a:pt x="100" y="21"/>
                    <a:pt x="100" y="21"/>
                  </a:cubicBezTo>
                  <a:cubicBezTo>
                    <a:pt x="99" y="21"/>
                    <a:pt x="100" y="21"/>
                    <a:pt x="100" y="22"/>
                  </a:cubicBezTo>
                  <a:cubicBezTo>
                    <a:pt x="100" y="22"/>
                    <a:pt x="100" y="21"/>
                    <a:pt x="101" y="22"/>
                  </a:cubicBezTo>
                  <a:cubicBezTo>
                    <a:pt x="102" y="22"/>
                    <a:pt x="101" y="23"/>
                    <a:pt x="101" y="24"/>
                  </a:cubicBezTo>
                  <a:cubicBezTo>
                    <a:pt x="102" y="24"/>
                    <a:pt x="103" y="25"/>
                    <a:pt x="103" y="25"/>
                  </a:cubicBezTo>
                  <a:cubicBezTo>
                    <a:pt x="101" y="25"/>
                    <a:pt x="101" y="23"/>
                    <a:pt x="100" y="22"/>
                  </a:cubicBezTo>
                  <a:cubicBezTo>
                    <a:pt x="100" y="23"/>
                    <a:pt x="100" y="23"/>
                    <a:pt x="100" y="23"/>
                  </a:cubicBezTo>
                  <a:cubicBezTo>
                    <a:pt x="99" y="23"/>
                    <a:pt x="99" y="22"/>
                    <a:pt x="99" y="21"/>
                  </a:cubicBezTo>
                  <a:cubicBezTo>
                    <a:pt x="98" y="20"/>
                    <a:pt x="97" y="21"/>
                    <a:pt x="96" y="20"/>
                  </a:cubicBezTo>
                  <a:cubicBezTo>
                    <a:pt x="96" y="20"/>
                    <a:pt x="96" y="19"/>
                    <a:pt x="96" y="19"/>
                  </a:cubicBezTo>
                  <a:cubicBezTo>
                    <a:pt x="95" y="20"/>
                    <a:pt x="96" y="20"/>
                    <a:pt x="95" y="21"/>
                  </a:cubicBezTo>
                  <a:cubicBezTo>
                    <a:pt x="95" y="20"/>
                    <a:pt x="94" y="20"/>
                    <a:pt x="94" y="20"/>
                  </a:cubicBezTo>
                  <a:cubicBezTo>
                    <a:pt x="94" y="20"/>
                    <a:pt x="94" y="19"/>
                    <a:pt x="93" y="19"/>
                  </a:cubicBezTo>
                  <a:cubicBezTo>
                    <a:pt x="93" y="19"/>
                    <a:pt x="93" y="19"/>
                    <a:pt x="93" y="19"/>
                  </a:cubicBezTo>
                  <a:cubicBezTo>
                    <a:pt x="94" y="19"/>
                    <a:pt x="95" y="17"/>
                    <a:pt x="96" y="18"/>
                  </a:cubicBezTo>
                  <a:cubicBezTo>
                    <a:pt x="96" y="18"/>
                    <a:pt x="95" y="19"/>
                    <a:pt x="95" y="19"/>
                  </a:cubicBezTo>
                  <a:cubicBezTo>
                    <a:pt x="94" y="19"/>
                    <a:pt x="95" y="19"/>
                    <a:pt x="95" y="20"/>
                  </a:cubicBezTo>
                  <a:cubicBezTo>
                    <a:pt x="96" y="19"/>
                    <a:pt x="96" y="19"/>
                    <a:pt x="96" y="18"/>
                  </a:cubicBezTo>
                  <a:cubicBezTo>
                    <a:pt x="97" y="19"/>
                    <a:pt x="97" y="19"/>
                    <a:pt x="96" y="19"/>
                  </a:cubicBezTo>
                  <a:moveTo>
                    <a:pt x="105" y="22"/>
                  </a:moveTo>
                  <a:cubicBezTo>
                    <a:pt x="106" y="21"/>
                    <a:pt x="107" y="22"/>
                    <a:pt x="107" y="22"/>
                  </a:cubicBezTo>
                  <a:cubicBezTo>
                    <a:pt x="106" y="23"/>
                    <a:pt x="106" y="22"/>
                    <a:pt x="105" y="22"/>
                  </a:cubicBezTo>
                  <a:moveTo>
                    <a:pt x="101" y="19"/>
                  </a:moveTo>
                  <a:cubicBezTo>
                    <a:pt x="102" y="19"/>
                    <a:pt x="102" y="19"/>
                    <a:pt x="102" y="19"/>
                  </a:cubicBezTo>
                  <a:cubicBezTo>
                    <a:pt x="102" y="19"/>
                    <a:pt x="102" y="20"/>
                    <a:pt x="102" y="20"/>
                  </a:cubicBezTo>
                  <a:cubicBezTo>
                    <a:pt x="104" y="22"/>
                    <a:pt x="102" y="20"/>
                    <a:pt x="101" y="20"/>
                  </a:cubicBezTo>
                  <a:cubicBezTo>
                    <a:pt x="101" y="20"/>
                    <a:pt x="101" y="19"/>
                    <a:pt x="101" y="19"/>
                  </a:cubicBezTo>
                  <a:moveTo>
                    <a:pt x="104" y="20"/>
                  </a:moveTo>
                  <a:cubicBezTo>
                    <a:pt x="105" y="21"/>
                    <a:pt x="105" y="21"/>
                    <a:pt x="105" y="21"/>
                  </a:cubicBezTo>
                  <a:cubicBezTo>
                    <a:pt x="105" y="21"/>
                    <a:pt x="104" y="21"/>
                    <a:pt x="104" y="22"/>
                  </a:cubicBezTo>
                  <a:cubicBezTo>
                    <a:pt x="103" y="21"/>
                    <a:pt x="104" y="20"/>
                    <a:pt x="104" y="20"/>
                  </a:cubicBezTo>
                  <a:moveTo>
                    <a:pt x="105" y="24"/>
                  </a:moveTo>
                  <a:cubicBezTo>
                    <a:pt x="106" y="25"/>
                    <a:pt x="105" y="25"/>
                    <a:pt x="104" y="24"/>
                  </a:cubicBezTo>
                  <a:cubicBezTo>
                    <a:pt x="104" y="25"/>
                    <a:pt x="106" y="25"/>
                    <a:pt x="106" y="26"/>
                  </a:cubicBezTo>
                  <a:cubicBezTo>
                    <a:pt x="105" y="26"/>
                    <a:pt x="105" y="25"/>
                    <a:pt x="104" y="25"/>
                  </a:cubicBezTo>
                  <a:cubicBezTo>
                    <a:pt x="104" y="25"/>
                    <a:pt x="104" y="24"/>
                    <a:pt x="104" y="24"/>
                  </a:cubicBezTo>
                  <a:cubicBezTo>
                    <a:pt x="105" y="24"/>
                    <a:pt x="104" y="25"/>
                    <a:pt x="105" y="24"/>
                  </a:cubicBezTo>
                  <a:moveTo>
                    <a:pt x="109" y="27"/>
                  </a:moveTo>
                  <a:cubicBezTo>
                    <a:pt x="109" y="28"/>
                    <a:pt x="107" y="27"/>
                    <a:pt x="108" y="26"/>
                  </a:cubicBezTo>
                  <a:cubicBezTo>
                    <a:pt x="108" y="27"/>
                    <a:pt x="109" y="27"/>
                    <a:pt x="109" y="27"/>
                  </a:cubicBezTo>
                  <a:moveTo>
                    <a:pt x="127" y="164"/>
                  </a:moveTo>
                  <a:cubicBezTo>
                    <a:pt x="126" y="163"/>
                    <a:pt x="126" y="165"/>
                    <a:pt x="126" y="165"/>
                  </a:cubicBezTo>
                  <a:cubicBezTo>
                    <a:pt x="126" y="164"/>
                    <a:pt x="126" y="164"/>
                    <a:pt x="127" y="164"/>
                  </a:cubicBezTo>
                  <a:cubicBezTo>
                    <a:pt x="127" y="164"/>
                    <a:pt x="126" y="163"/>
                    <a:pt x="126" y="163"/>
                  </a:cubicBezTo>
                  <a:cubicBezTo>
                    <a:pt x="127" y="163"/>
                    <a:pt x="127" y="162"/>
                    <a:pt x="127" y="162"/>
                  </a:cubicBezTo>
                  <a:cubicBezTo>
                    <a:pt x="127" y="161"/>
                    <a:pt x="128" y="162"/>
                    <a:pt x="128" y="162"/>
                  </a:cubicBezTo>
                  <a:cubicBezTo>
                    <a:pt x="128" y="162"/>
                    <a:pt x="129" y="160"/>
                    <a:pt x="129" y="161"/>
                  </a:cubicBezTo>
                  <a:cubicBezTo>
                    <a:pt x="129" y="162"/>
                    <a:pt x="128" y="162"/>
                    <a:pt x="127" y="162"/>
                  </a:cubicBezTo>
                  <a:cubicBezTo>
                    <a:pt x="127" y="163"/>
                    <a:pt x="127" y="163"/>
                    <a:pt x="127" y="164"/>
                  </a:cubicBezTo>
                  <a:cubicBezTo>
                    <a:pt x="128" y="164"/>
                    <a:pt x="127" y="163"/>
                    <a:pt x="128" y="162"/>
                  </a:cubicBezTo>
                  <a:cubicBezTo>
                    <a:pt x="129" y="163"/>
                    <a:pt x="130" y="159"/>
                    <a:pt x="132" y="158"/>
                  </a:cubicBezTo>
                  <a:cubicBezTo>
                    <a:pt x="131" y="159"/>
                    <a:pt x="130" y="161"/>
                    <a:pt x="129" y="163"/>
                  </a:cubicBezTo>
                  <a:cubicBezTo>
                    <a:pt x="128" y="164"/>
                    <a:pt x="128" y="164"/>
                    <a:pt x="127" y="165"/>
                  </a:cubicBezTo>
                  <a:cubicBezTo>
                    <a:pt x="127" y="166"/>
                    <a:pt x="126" y="167"/>
                    <a:pt x="126" y="167"/>
                  </a:cubicBezTo>
                  <a:cubicBezTo>
                    <a:pt x="125" y="166"/>
                    <a:pt x="127" y="165"/>
                    <a:pt x="127" y="164"/>
                  </a:cubicBezTo>
                  <a:moveTo>
                    <a:pt x="125" y="172"/>
                  </a:moveTo>
                  <a:cubicBezTo>
                    <a:pt x="126" y="173"/>
                    <a:pt x="124" y="173"/>
                    <a:pt x="124" y="174"/>
                  </a:cubicBezTo>
                  <a:cubicBezTo>
                    <a:pt x="124" y="175"/>
                    <a:pt x="124" y="175"/>
                    <a:pt x="124" y="175"/>
                  </a:cubicBezTo>
                  <a:cubicBezTo>
                    <a:pt x="122" y="174"/>
                    <a:pt x="125" y="172"/>
                    <a:pt x="125" y="172"/>
                  </a:cubicBezTo>
                  <a:moveTo>
                    <a:pt x="127" y="171"/>
                  </a:moveTo>
                  <a:cubicBezTo>
                    <a:pt x="127" y="171"/>
                    <a:pt x="127" y="170"/>
                    <a:pt x="126" y="171"/>
                  </a:cubicBezTo>
                  <a:cubicBezTo>
                    <a:pt x="126" y="171"/>
                    <a:pt x="126" y="171"/>
                    <a:pt x="127" y="171"/>
                  </a:cubicBezTo>
                  <a:cubicBezTo>
                    <a:pt x="127" y="172"/>
                    <a:pt x="126" y="172"/>
                    <a:pt x="125" y="173"/>
                  </a:cubicBezTo>
                  <a:cubicBezTo>
                    <a:pt x="125" y="172"/>
                    <a:pt x="125" y="172"/>
                    <a:pt x="125" y="172"/>
                  </a:cubicBezTo>
                  <a:cubicBezTo>
                    <a:pt x="126" y="171"/>
                    <a:pt x="126" y="169"/>
                    <a:pt x="127" y="168"/>
                  </a:cubicBezTo>
                  <a:cubicBezTo>
                    <a:pt x="128" y="167"/>
                    <a:pt x="129" y="167"/>
                    <a:pt x="129" y="166"/>
                  </a:cubicBezTo>
                  <a:cubicBezTo>
                    <a:pt x="129" y="166"/>
                    <a:pt x="129" y="166"/>
                    <a:pt x="129" y="167"/>
                  </a:cubicBezTo>
                  <a:cubicBezTo>
                    <a:pt x="130" y="167"/>
                    <a:pt x="130" y="166"/>
                    <a:pt x="131" y="165"/>
                  </a:cubicBezTo>
                  <a:cubicBezTo>
                    <a:pt x="132" y="166"/>
                    <a:pt x="130" y="167"/>
                    <a:pt x="131" y="167"/>
                  </a:cubicBezTo>
                  <a:cubicBezTo>
                    <a:pt x="131" y="168"/>
                    <a:pt x="130" y="167"/>
                    <a:pt x="129" y="167"/>
                  </a:cubicBezTo>
                  <a:cubicBezTo>
                    <a:pt x="129" y="168"/>
                    <a:pt x="129" y="167"/>
                    <a:pt x="128" y="167"/>
                  </a:cubicBezTo>
                  <a:cubicBezTo>
                    <a:pt x="128" y="168"/>
                    <a:pt x="128" y="168"/>
                    <a:pt x="128" y="168"/>
                  </a:cubicBezTo>
                  <a:cubicBezTo>
                    <a:pt x="128" y="168"/>
                    <a:pt x="127" y="168"/>
                    <a:pt x="127" y="168"/>
                  </a:cubicBezTo>
                  <a:cubicBezTo>
                    <a:pt x="127" y="169"/>
                    <a:pt x="127" y="169"/>
                    <a:pt x="128" y="169"/>
                  </a:cubicBezTo>
                  <a:cubicBezTo>
                    <a:pt x="128" y="169"/>
                    <a:pt x="128" y="168"/>
                    <a:pt x="129" y="168"/>
                  </a:cubicBezTo>
                  <a:cubicBezTo>
                    <a:pt x="129" y="168"/>
                    <a:pt x="129" y="169"/>
                    <a:pt x="129" y="168"/>
                  </a:cubicBezTo>
                  <a:cubicBezTo>
                    <a:pt x="129" y="168"/>
                    <a:pt x="129" y="167"/>
                    <a:pt x="130" y="168"/>
                  </a:cubicBezTo>
                  <a:cubicBezTo>
                    <a:pt x="129" y="169"/>
                    <a:pt x="128" y="170"/>
                    <a:pt x="127" y="171"/>
                  </a:cubicBezTo>
                  <a:moveTo>
                    <a:pt x="127" y="170"/>
                  </a:moveTo>
                  <a:cubicBezTo>
                    <a:pt x="127" y="170"/>
                    <a:pt x="128" y="170"/>
                    <a:pt x="128" y="169"/>
                  </a:cubicBezTo>
                  <a:cubicBezTo>
                    <a:pt x="127" y="169"/>
                    <a:pt x="126" y="170"/>
                    <a:pt x="127" y="170"/>
                  </a:cubicBezTo>
                  <a:moveTo>
                    <a:pt x="106" y="26"/>
                  </a:moveTo>
                  <a:cubicBezTo>
                    <a:pt x="107" y="27"/>
                    <a:pt x="106" y="28"/>
                    <a:pt x="107" y="28"/>
                  </a:cubicBezTo>
                  <a:cubicBezTo>
                    <a:pt x="106" y="28"/>
                    <a:pt x="106" y="28"/>
                    <a:pt x="106" y="27"/>
                  </a:cubicBezTo>
                  <a:cubicBezTo>
                    <a:pt x="105" y="27"/>
                    <a:pt x="104" y="27"/>
                    <a:pt x="104" y="26"/>
                  </a:cubicBezTo>
                  <a:cubicBezTo>
                    <a:pt x="104" y="25"/>
                    <a:pt x="104" y="26"/>
                    <a:pt x="105" y="27"/>
                  </a:cubicBezTo>
                  <a:cubicBezTo>
                    <a:pt x="105" y="27"/>
                    <a:pt x="105" y="26"/>
                    <a:pt x="106" y="26"/>
                  </a:cubicBezTo>
                  <a:moveTo>
                    <a:pt x="123" y="177"/>
                  </a:moveTo>
                  <a:cubicBezTo>
                    <a:pt x="122" y="178"/>
                    <a:pt x="121" y="178"/>
                    <a:pt x="122" y="177"/>
                  </a:cubicBezTo>
                  <a:cubicBezTo>
                    <a:pt x="122" y="178"/>
                    <a:pt x="122" y="176"/>
                    <a:pt x="123" y="177"/>
                  </a:cubicBezTo>
                  <a:moveTo>
                    <a:pt x="123" y="174"/>
                  </a:moveTo>
                  <a:cubicBezTo>
                    <a:pt x="122" y="175"/>
                    <a:pt x="122" y="175"/>
                    <a:pt x="122" y="175"/>
                  </a:cubicBezTo>
                  <a:cubicBezTo>
                    <a:pt x="121" y="175"/>
                    <a:pt x="123" y="173"/>
                    <a:pt x="123" y="174"/>
                  </a:cubicBezTo>
                  <a:moveTo>
                    <a:pt x="111" y="27"/>
                  </a:moveTo>
                  <a:cubicBezTo>
                    <a:pt x="110" y="26"/>
                    <a:pt x="110" y="26"/>
                    <a:pt x="110" y="26"/>
                  </a:cubicBezTo>
                  <a:cubicBezTo>
                    <a:pt x="111" y="25"/>
                    <a:pt x="111" y="25"/>
                    <a:pt x="111" y="25"/>
                  </a:cubicBezTo>
                  <a:cubicBezTo>
                    <a:pt x="111" y="26"/>
                    <a:pt x="111" y="26"/>
                    <a:pt x="111" y="26"/>
                  </a:cubicBezTo>
                  <a:cubicBezTo>
                    <a:pt x="111" y="26"/>
                    <a:pt x="111" y="26"/>
                    <a:pt x="111" y="27"/>
                  </a:cubicBezTo>
                  <a:moveTo>
                    <a:pt x="132" y="165"/>
                  </a:moveTo>
                  <a:cubicBezTo>
                    <a:pt x="133" y="166"/>
                    <a:pt x="132" y="167"/>
                    <a:pt x="132" y="167"/>
                  </a:cubicBezTo>
                  <a:cubicBezTo>
                    <a:pt x="132" y="168"/>
                    <a:pt x="131" y="169"/>
                    <a:pt x="131" y="169"/>
                  </a:cubicBezTo>
                  <a:cubicBezTo>
                    <a:pt x="130" y="170"/>
                    <a:pt x="130" y="171"/>
                    <a:pt x="129" y="171"/>
                  </a:cubicBezTo>
                  <a:cubicBezTo>
                    <a:pt x="129" y="170"/>
                    <a:pt x="130" y="170"/>
                    <a:pt x="130" y="169"/>
                  </a:cubicBezTo>
                  <a:cubicBezTo>
                    <a:pt x="131" y="168"/>
                    <a:pt x="131" y="168"/>
                    <a:pt x="132" y="167"/>
                  </a:cubicBezTo>
                  <a:cubicBezTo>
                    <a:pt x="132" y="166"/>
                    <a:pt x="132" y="166"/>
                    <a:pt x="132" y="165"/>
                  </a:cubicBezTo>
                  <a:moveTo>
                    <a:pt x="153" y="89"/>
                  </a:moveTo>
                  <a:cubicBezTo>
                    <a:pt x="154" y="89"/>
                    <a:pt x="154" y="91"/>
                    <a:pt x="154" y="93"/>
                  </a:cubicBezTo>
                  <a:cubicBezTo>
                    <a:pt x="153" y="93"/>
                    <a:pt x="154" y="92"/>
                    <a:pt x="154" y="91"/>
                  </a:cubicBezTo>
                  <a:cubicBezTo>
                    <a:pt x="154" y="90"/>
                    <a:pt x="153" y="90"/>
                    <a:pt x="153" y="89"/>
                  </a:cubicBezTo>
                  <a:moveTo>
                    <a:pt x="95" y="17"/>
                  </a:moveTo>
                  <a:cubicBezTo>
                    <a:pt x="96" y="17"/>
                    <a:pt x="95" y="16"/>
                    <a:pt x="96" y="16"/>
                  </a:cubicBezTo>
                  <a:cubicBezTo>
                    <a:pt x="96" y="16"/>
                    <a:pt x="96" y="16"/>
                    <a:pt x="96" y="15"/>
                  </a:cubicBezTo>
                  <a:cubicBezTo>
                    <a:pt x="97" y="16"/>
                    <a:pt x="97" y="16"/>
                    <a:pt x="97" y="16"/>
                  </a:cubicBezTo>
                  <a:cubicBezTo>
                    <a:pt x="97" y="17"/>
                    <a:pt x="98" y="17"/>
                    <a:pt x="98" y="18"/>
                  </a:cubicBezTo>
                  <a:cubicBezTo>
                    <a:pt x="97" y="17"/>
                    <a:pt x="97" y="17"/>
                    <a:pt x="97" y="17"/>
                  </a:cubicBezTo>
                  <a:cubicBezTo>
                    <a:pt x="97" y="16"/>
                    <a:pt x="96" y="17"/>
                    <a:pt x="97" y="17"/>
                  </a:cubicBezTo>
                  <a:cubicBezTo>
                    <a:pt x="96" y="18"/>
                    <a:pt x="96" y="17"/>
                    <a:pt x="95" y="18"/>
                  </a:cubicBezTo>
                  <a:cubicBezTo>
                    <a:pt x="95" y="16"/>
                    <a:pt x="94" y="17"/>
                    <a:pt x="94" y="16"/>
                  </a:cubicBezTo>
                  <a:cubicBezTo>
                    <a:pt x="94" y="16"/>
                    <a:pt x="94" y="16"/>
                    <a:pt x="94" y="16"/>
                  </a:cubicBezTo>
                  <a:cubicBezTo>
                    <a:pt x="94" y="16"/>
                    <a:pt x="95" y="16"/>
                    <a:pt x="95" y="17"/>
                  </a:cubicBezTo>
                  <a:moveTo>
                    <a:pt x="135" y="162"/>
                  </a:moveTo>
                  <a:cubicBezTo>
                    <a:pt x="136" y="163"/>
                    <a:pt x="135" y="163"/>
                    <a:pt x="135" y="163"/>
                  </a:cubicBezTo>
                  <a:cubicBezTo>
                    <a:pt x="135" y="163"/>
                    <a:pt x="135" y="163"/>
                    <a:pt x="135" y="164"/>
                  </a:cubicBezTo>
                  <a:cubicBezTo>
                    <a:pt x="134" y="164"/>
                    <a:pt x="135" y="165"/>
                    <a:pt x="134" y="165"/>
                  </a:cubicBezTo>
                  <a:cubicBezTo>
                    <a:pt x="134" y="165"/>
                    <a:pt x="134" y="166"/>
                    <a:pt x="133" y="166"/>
                  </a:cubicBezTo>
                  <a:cubicBezTo>
                    <a:pt x="134" y="165"/>
                    <a:pt x="134" y="164"/>
                    <a:pt x="134" y="163"/>
                  </a:cubicBezTo>
                  <a:cubicBezTo>
                    <a:pt x="134" y="163"/>
                    <a:pt x="135" y="163"/>
                    <a:pt x="135" y="162"/>
                  </a:cubicBezTo>
                  <a:moveTo>
                    <a:pt x="37" y="193"/>
                  </a:moveTo>
                  <a:cubicBezTo>
                    <a:pt x="37" y="192"/>
                    <a:pt x="40" y="192"/>
                    <a:pt x="39" y="193"/>
                  </a:cubicBezTo>
                  <a:cubicBezTo>
                    <a:pt x="39" y="193"/>
                    <a:pt x="39" y="193"/>
                    <a:pt x="38" y="193"/>
                  </a:cubicBezTo>
                  <a:cubicBezTo>
                    <a:pt x="38" y="193"/>
                    <a:pt x="38" y="193"/>
                    <a:pt x="39" y="193"/>
                  </a:cubicBezTo>
                  <a:cubicBezTo>
                    <a:pt x="40" y="194"/>
                    <a:pt x="39" y="192"/>
                    <a:pt x="40" y="192"/>
                  </a:cubicBezTo>
                  <a:cubicBezTo>
                    <a:pt x="40" y="193"/>
                    <a:pt x="39" y="194"/>
                    <a:pt x="38" y="194"/>
                  </a:cubicBezTo>
                  <a:cubicBezTo>
                    <a:pt x="38" y="194"/>
                    <a:pt x="38" y="193"/>
                    <a:pt x="37" y="193"/>
                  </a:cubicBezTo>
                  <a:moveTo>
                    <a:pt x="56" y="196"/>
                  </a:moveTo>
                  <a:cubicBezTo>
                    <a:pt x="56" y="196"/>
                    <a:pt x="57" y="196"/>
                    <a:pt x="57" y="197"/>
                  </a:cubicBezTo>
                  <a:cubicBezTo>
                    <a:pt x="57" y="197"/>
                    <a:pt x="57" y="196"/>
                    <a:pt x="56" y="196"/>
                  </a:cubicBezTo>
                  <a:cubicBezTo>
                    <a:pt x="56" y="197"/>
                    <a:pt x="57" y="197"/>
                    <a:pt x="57" y="198"/>
                  </a:cubicBezTo>
                  <a:cubicBezTo>
                    <a:pt x="56" y="198"/>
                    <a:pt x="55" y="197"/>
                    <a:pt x="55" y="198"/>
                  </a:cubicBezTo>
                  <a:cubicBezTo>
                    <a:pt x="55" y="198"/>
                    <a:pt x="54" y="197"/>
                    <a:pt x="54" y="197"/>
                  </a:cubicBezTo>
                  <a:cubicBezTo>
                    <a:pt x="54" y="197"/>
                    <a:pt x="55" y="197"/>
                    <a:pt x="55" y="197"/>
                  </a:cubicBezTo>
                  <a:cubicBezTo>
                    <a:pt x="55" y="197"/>
                    <a:pt x="55" y="196"/>
                    <a:pt x="55" y="196"/>
                  </a:cubicBezTo>
                  <a:cubicBezTo>
                    <a:pt x="55" y="196"/>
                    <a:pt x="56" y="196"/>
                    <a:pt x="56" y="196"/>
                  </a:cubicBezTo>
                  <a:moveTo>
                    <a:pt x="53" y="193"/>
                  </a:moveTo>
                  <a:cubicBezTo>
                    <a:pt x="54" y="192"/>
                    <a:pt x="55" y="193"/>
                    <a:pt x="56" y="193"/>
                  </a:cubicBezTo>
                  <a:cubicBezTo>
                    <a:pt x="56" y="193"/>
                    <a:pt x="56" y="194"/>
                    <a:pt x="56" y="195"/>
                  </a:cubicBezTo>
                  <a:cubicBezTo>
                    <a:pt x="55" y="195"/>
                    <a:pt x="55" y="194"/>
                    <a:pt x="55" y="193"/>
                  </a:cubicBezTo>
                  <a:cubicBezTo>
                    <a:pt x="55" y="193"/>
                    <a:pt x="55" y="194"/>
                    <a:pt x="55" y="194"/>
                  </a:cubicBezTo>
                  <a:cubicBezTo>
                    <a:pt x="55" y="194"/>
                    <a:pt x="54" y="194"/>
                    <a:pt x="54" y="194"/>
                  </a:cubicBezTo>
                  <a:cubicBezTo>
                    <a:pt x="54" y="194"/>
                    <a:pt x="54" y="195"/>
                    <a:pt x="54" y="195"/>
                  </a:cubicBezTo>
                  <a:cubicBezTo>
                    <a:pt x="55" y="195"/>
                    <a:pt x="55" y="195"/>
                    <a:pt x="55" y="195"/>
                  </a:cubicBezTo>
                  <a:cubicBezTo>
                    <a:pt x="55" y="195"/>
                    <a:pt x="56" y="196"/>
                    <a:pt x="56" y="196"/>
                  </a:cubicBezTo>
                  <a:cubicBezTo>
                    <a:pt x="56" y="196"/>
                    <a:pt x="55" y="196"/>
                    <a:pt x="55" y="195"/>
                  </a:cubicBezTo>
                  <a:cubicBezTo>
                    <a:pt x="53" y="195"/>
                    <a:pt x="53" y="196"/>
                    <a:pt x="52" y="196"/>
                  </a:cubicBezTo>
                  <a:cubicBezTo>
                    <a:pt x="52" y="195"/>
                    <a:pt x="53" y="195"/>
                    <a:pt x="54" y="195"/>
                  </a:cubicBezTo>
                  <a:cubicBezTo>
                    <a:pt x="54" y="194"/>
                    <a:pt x="54" y="194"/>
                    <a:pt x="54" y="194"/>
                  </a:cubicBezTo>
                  <a:cubicBezTo>
                    <a:pt x="53" y="194"/>
                    <a:pt x="53" y="195"/>
                    <a:pt x="52" y="194"/>
                  </a:cubicBezTo>
                  <a:cubicBezTo>
                    <a:pt x="52" y="194"/>
                    <a:pt x="52" y="195"/>
                    <a:pt x="52" y="195"/>
                  </a:cubicBezTo>
                  <a:cubicBezTo>
                    <a:pt x="51" y="195"/>
                    <a:pt x="51" y="195"/>
                    <a:pt x="51" y="195"/>
                  </a:cubicBezTo>
                  <a:cubicBezTo>
                    <a:pt x="50" y="195"/>
                    <a:pt x="50" y="195"/>
                    <a:pt x="49" y="195"/>
                  </a:cubicBezTo>
                  <a:cubicBezTo>
                    <a:pt x="50" y="194"/>
                    <a:pt x="50" y="194"/>
                    <a:pt x="51" y="194"/>
                  </a:cubicBezTo>
                  <a:cubicBezTo>
                    <a:pt x="52" y="194"/>
                    <a:pt x="52" y="193"/>
                    <a:pt x="52" y="192"/>
                  </a:cubicBezTo>
                  <a:cubicBezTo>
                    <a:pt x="53" y="192"/>
                    <a:pt x="52" y="194"/>
                    <a:pt x="53" y="193"/>
                  </a:cubicBezTo>
                  <a:cubicBezTo>
                    <a:pt x="53" y="193"/>
                    <a:pt x="53" y="193"/>
                    <a:pt x="53" y="193"/>
                  </a:cubicBezTo>
                  <a:moveTo>
                    <a:pt x="40" y="197"/>
                  </a:moveTo>
                  <a:cubicBezTo>
                    <a:pt x="39" y="197"/>
                    <a:pt x="39" y="196"/>
                    <a:pt x="39" y="196"/>
                  </a:cubicBezTo>
                  <a:cubicBezTo>
                    <a:pt x="38" y="196"/>
                    <a:pt x="38" y="196"/>
                    <a:pt x="38" y="196"/>
                  </a:cubicBezTo>
                  <a:cubicBezTo>
                    <a:pt x="37" y="196"/>
                    <a:pt x="37" y="195"/>
                    <a:pt x="36" y="195"/>
                  </a:cubicBezTo>
                  <a:cubicBezTo>
                    <a:pt x="37" y="194"/>
                    <a:pt x="37" y="195"/>
                    <a:pt x="38" y="195"/>
                  </a:cubicBezTo>
                  <a:cubicBezTo>
                    <a:pt x="38" y="195"/>
                    <a:pt x="38" y="196"/>
                    <a:pt x="39" y="195"/>
                  </a:cubicBezTo>
                  <a:cubicBezTo>
                    <a:pt x="39" y="196"/>
                    <a:pt x="39" y="196"/>
                    <a:pt x="40" y="197"/>
                  </a:cubicBezTo>
                  <a:moveTo>
                    <a:pt x="43" y="196"/>
                  </a:moveTo>
                  <a:cubicBezTo>
                    <a:pt x="43" y="197"/>
                    <a:pt x="42" y="197"/>
                    <a:pt x="42" y="196"/>
                  </a:cubicBezTo>
                  <a:cubicBezTo>
                    <a:pt x="41" y="197"/>
                    <a:pt x="41" y="197"/>
                    <a:pt x="40" y="197"/>
                  </a:cubicBezTo>
                  <a:cubicBezTo>
                    <a:pt x="41" y="197"/>
                    <a:pt x="41" y="196"/>
                    <a:pt x="40" y="195"/>
                  </a:cubicBezTo>
                  <a:cubicBezTo>
                    <a:pt x="41" y="194"/>
                    <a:pt x="42" y="196"/>
                    <a:pt x="43" y="196"/>
                  </a:cubicBezTo>
                  <a:cubicBezTo>
                    <a:pt x="43" y="196"/>
                    <a:pt x="43" y="196"/>
                    <a:pt x="43" y="196"/>
                  </a:cubicBezTo>
                  <a:moveTo>
                    <a:pt x="63" y="197"/>
                  </a:moveTo>
                  <a:cubicBezTo>
                    <a:pt x="63" y="197"/>
                    <a:pt x="63" y="197"/>
                    <a:pt x="63" y="197"/>
                  </a:cubicBezTo>
                  <a:cubicBezTo>
                    <a:pt x="63" y="196"/>
                    <a:pt x="63" y="196"/>
                    <a:pt x="64" y="196"/>
                  </a:cubicBezTo>
                  <a:cubicBezTo>
                    <a:pt x="64" y="196"/>
                    <a:pt x="63" y="196"/>
                    <a:pt x="63" y="197"/>
                  </a:cubicBezTo>
                  <a:moveTo>
                    <a:pt x="63" y="194"/>
                  </a:moveTo>
                  <a:cubicBezTo>
                    <a:pt x="63" y="194"/>
                    <a:pt x="63" y="193"/>
                    <a:pt x="62" y="193"/>
                  </a:cubicBezTo>
                  <a:cubicBezTo>
                    <a:pt x="62" y="193"/>
                    <a:pt x="62" y="194"/>
                    <a:pt x="62" y="194"/>
                  </a:cubicBezTo>
                  <a:cubicBezTo>
                    <a:pt x="62" y="193"/>
                    <a:pt x="62" y="193"/>
                    <a:pt x="61" y="193"/>
                  </a:cubicBezTo>
                  <a:cubicBezTo>
                    <a:pt x="62" y="193"/>
                    <a:pt x="63" y="192"/>
                    <a:pt x="63" y="194"/>
                  </a:cubicBezTo>
                  <a:moveTo>
                    <a:pt x="61" y="193"/>
                  </a:moveTo>
                  <a:cubicBezTo>
                    <a:pt x="61" y="194"/>
                    <a:pt x="60" y="193"/>
                    <a:pt x="59" y="193"/>
                  </a:cubicBezTo>
                  <a:cubicBezTo>
                    <a:pt x="60" y="194"/>
                    <a:pt x="58" y="193"/>
                    <a:pt x="57" y="193"/>
                  </a:cubicBezTo>
                  <a:cubicBezTo>
                    <a:pt x="57" y="192"/>
                    <a:pt x="58" y="193"/>
                    <a:pt x="59" y="193"/>
                  </a:cubicBezTo>
                  <a:cubicBezTo>
                    <a:pt x="60" y="193"/>
                    <a:pt x="61" y="192"/>
                    <a:pt x="61" y="193"/>
                  </a:cubicBezTo>
                  <a:moveTo>
                    <a:pt x="62" y="194"/>
                  </a:moveTo>
                  <a:cubicBezTo>
                    <a:pt x="62" y="195"/>
                    <a:pt x="61" y="194"/>
                    <a:pt x="61" y="195"/>
                  </a:cubicBezTo>
                  <a:cubicBezTo>
                    <a:pt x="61" y="195"/>
                    <a:pt x="61" y="195"/>
                    <a:pt x="61" y="195"/>
                  </a:cubicBezTo>
                  <a:cubicBezTo>
                    <a:pt x="61" y="196"/>
                    <a:pt x="60" y="196"/>
                    <a:pt x="61" y="196"/>
                  </a:cubicBezTo>
                  <a:cubicBezTo>
                    <a:pt x="61" y="197"/>
                    <a:pt x="60" y="196"/>
                    <a:pt x="60" y="196"/>
                  </a:cubicBezTo>
                  <a:cubicBezTo>
                    <a:pt x="60" y="196"/>
                    <a:pt x="59" y="196"/>
                    <a:pt x="59" y="196"/>
                  </a:cubicBezTo>
                  <a:cubicBezTo>
                    <a:pt x="59" y="196"/>
                    <a:pt x="59" y="195"/>
                    <a:pt x="59" y="195"/>
                  </a:cubicBezTo>
                  <a:cubicBezTo>
                    <a:pt x="59" y="195"/>
                    <a:pt x="58" y="195"/>
                    <a:pt x="58" y="195"/>
                  </a:cubicBezTo>
                  <a:cubicBezTo>
                    <a:pt x="58" y="194"/>
                    <a:pt x="57" y="195"/>
                    <a:pt x="58" y="194"/>
                  </a:cubicBezTo>
                  <a:cubicBezTo>
                    <a:pt x="58" y="194"/>
                    <a:pt x="59" y="194"/>
                    <a:pt x="59" y="195"/>
                  </a:cubicBezTo>
                  <a:cubicBezTo>
                    <a:pt x="60" y="195"/>
                    <a:pt x="60" y="196"/>
                    <a:pt x="61" y="195"/>
                  </a:cubicBezTo>
                  <a:cubicBezTo>
                    <a:pt x="60" y="195"/>
                    <a:pt x="59" y="195"/>
                    <a:pt x="60" y="194"/>
                  </a:cubicBezTo>
                  <a:cubicBezTo>
                    <a:pt x="61" y="194"/>
                    <a:pt x="61" y="195"/>
                    <a:pt x="62" y="194"/>
                  </a:cubicBezTo>
                  <a:moveTo>
                    <a:pt x="37" y="195"/>
                  </a:moveTo>
                  <a:cubicBezTo>
                    <a:pt x="37" y="196"/>
                    <a:pt x="37" y="196"/>
                    <a:pt x="36" y="196"/>
                  </a:cubicBezTo>
                  <a:cubicBezTo>
                    <a:pt x="35" y="196"/>
                    <a:pt x="33" y="195"/>
                    <a:pt x="31" y="194"/>
                  </a:cubicBezTo>
                  <a:cubicBezTo>
                    <a:pt x="30" y="194"/>
                    <a:pt x="31" y="194"/>
                    <a:pt x="31" y="194"/>
                  </a:cubicBezTo>
                  <a:cubicBezTo>
                    <a:pt x="33" y="195"/>
                    <a:pt x="35" y="195"/>
                    <a:pt x="37" y="195"/>
                  </a:cubicBezTo>
                  <a:moveTo>
                    <a:pt x="60" y="198"/>
                  </a:moveTo>
                  <a:cubicBezTo>
                    <a:pt x="59" y="198"/>
                    <a:pt x="60" y="199"/>
                    <a:pt x="59" y="199"/>
                  </a:cubicBezTo>
                  <a:cubicBezTo>
                    <a:pt x="59" y="198"/>
                    <a:pt x="58" y="197"/>
                    <a:pt x="59" y="197"/>
                  </a:cubicBezTo>
                  <a:cubicBezTo>
                    <a:pt x="59" y="197"/>
                    <a:pt x="58" y="197"/>
                    <a:pt x="58" y="196"/>
                  </a:cubicBezTo>
                  <a:cubicBezTo>
                    <a:pt x="59" y="197"/>
                    <a:pt x="60" y="196"/>
                    <a:pt x="62" y="197"/>
                  </a:cubicBezTo>
                  <a:cubicBezTo>
                    <a:pt x="61" y="198"/>
                    <a:pt x="62" y="197"/>
                    <a:pt x="62" y="198"/>
                  </a:cubicBezTo>
                  <a:cubicBezTo>
                    <a:pt x="61" y="198"/>
                    <a:pt x="61" y="197"/>
                    <a:pt x="60" y="198"/>
                  </a:cubicBezTo>
                  <a:moveTo>
                    <a:pt x="59" y="200"/>
                  </a:moveTo>
                  <a:cubicBezTo>
                    <a:pt x="60" y="201"/>
                    <a:pt x="58" y="200"/>
                    <a:pt x="58" y="200"/>
                  </a:cubicBezTo>
                  <a:cubicBezTo>
                    <a:pt x="57" y="200"/>
                    <a:pt x="57" y="201"/>
                    <a:pt x="56" y="200"/>
                  </a:cubicBezTo>
                  <a:cubicBezTo>
                    <a:pt x="57" y="200"/>
                    <a:pt x="58" y="199"/>
                    <a:pt x="59" y="199"/>
                  </a:cubicBezTo>
                  <a:cubicBezTo>
                    <a:pt x="58" y="200"/>
                    <a:pt x="58" y="200"/>
                    <a:pt x="59" y="200"/>
                  </a:cubicBezTo>
                  <a:moveTo>
                    <a:pt x="44" y="194"/>
                  </a:moveTo>
                  <a:cubicBezTo>
                    <a:pt x="43" y="194"/>
                    <a:pt x="43" y="195"/>
                    <a:pt x="43" y="195"/>
                  </a:cubicBezTo>
                  <a:cubicBezTo>
                    <a:pt x="42" y="195"/>
                    <a:pt x="43" y="194"/>
                    <a:pt x="42" y="194"/>
                  </a:cubicBezTo>
                  <a:cubicBezTo>
                    <a:pt x="43" y="193"/>
                    <a:pt x="42" y="192"/>
                    <a:pt x="43" y="192"/>
                  </a:cubicBezTo>
                  <a:cubicBezTo>
                    <a:pt x="43" y="193"/>
                    <a:pt x="43" y="193"/>
                    <a:pt x="43" y="194"/>
                  </a:cubicBezTo>
                  <a:cubicBezTo>
                    <a:pt x="44" y="194"/>
                    <a:pt x="44" y="193"/>
                    <a:pt x="44" y="193"/>
                  </a:cubicBezTo>
                  <a:cubicBezTo>
                    <a:pt x="44" y="192"/>
                    <a:pt x="44" y="193"/>
                    <a:pt x="44" y="193"/>
                  </a:cubicBezTo>
                  <a:cubicBezTo>
                    <a:pt x="44" y="193"/>
                    <a:pt x="44" y="193"/>
                    <a:pt x="44" y="193"/>
                  </a:cubicBezTo>
                  <a:cubicBezTo>
                    <a:pt x="45" y="194"/>
                    <a:pt x="44" y="193"/>
                    <a:pt x="44" y="194"/>
                  </a:cubicBezTo>
                  <a:cubicBezTo>
                    <a:pt x="45" y="194"/>
                    <a:pt x="45" y="193"/>
                    <a:pt x="46" y="194"/>
                  </a:cubicBezTo>
                  <a:cubicBezTo>
                    <a:pt x="46" y="195"/>
                    <a:pt x="45" y="195"/>
                    <a:pt x="45" y="195"/>
                  </a:cubicBezTo>
                  <a:cubicBezTo>
                    <a:pt x="44" y="195"/>
                    <a:pt x="44" y="195"/>
                    <a:pt x="44" y="194"/>
                  </a:cubicBezTo>
                  <a:moveTo>
                    <a:pt x="20" y="182"/>
                  </a:moveTo>
                  <a:cubicBezTo>
                    <a:pt x="19" y="182"/>
                    <a:pt x="19" y="180"/>
                    <a:pt x="19" y="179"/>
                  </a:cubicBezTo>
                  <a:cubicBezTo>
                    <a:pt x="20" y="179"/>
                    <a:pt x="19" y="181"/>
                    <a:pt x="20" y="182"/>
                  </a:cubicBezTo>
                  <a:moveTo>
                    <a:pt x="28" y="186"/>
                  </a:moveTo>
                  <a:cubicBezTo>
                    <a:pt x="29" y="186"/>
                    <a:pt x="28" y="185"/>
                    <a:pt x="28" y="185"/>
                  </a:cubicBezTo>
                  <a:cubicBezTo>
                    <a:pt x="28" y="184"/>
                    <a:pt x="29" y="185"/>
                    <a:pt x="29" y="186"/>
                  </a:cubicBezTo>
                  <a:cubicBezTo>
                    <a:pt x="29" y="185"/>
                    <a:pt x="30" y="186"/>
                    <a:pt x="30" y="186"/>
                  </a:cubicBezTo>
                  <a:cubicBezTo>
                    <a:pt x="30" y="185"/>
                    <a:pt x="30" y="185"/>
                    <a:pt x="29" y="185"/>
                  </a:cubicBezTo>
                  <a:cubicBezTo>
                    <a:pt x="29" y="185"/>
                    <a:pt x="29" y="185"/>
                    <a:pt x="28" y="185"/>
                  </a:cubicBezTo>
                  <a:cubicBezTo>
                    <a:pt x="29" y="185"/>
                    <a:pt x="29" y="184"/>
                    <a:pt x="29" y="184"/>
                  </a:cubicBezTo>
                  <a:cubicBezTo>
                    <a:pt x="28" y="184"/>
                    <a:pt x="28" y="184"/>
                    <a:pt x="28" y="184"/>
                  </a:cubicBezTo>
                  <a:cubicBezTo>
                    <a:pt x="27" y="184"/>
                    <a:pt x="27" y="184"/>
                    <a:pt x="28" y="183"/>
                  </a:cubicBezTo>
                  <a:cubicBezTo>
                    <a:pt x="27" y="183"/>
                    <a:pt x="27" y="183"/>
                    <a:pt x="27" y="182"/>
                  </a:cubicBezTo>
                  <a:cubicBezTo>
                    <a:pt x="26" y="182"/>
                    <a:pt x="28" y="182"/>
                    <a:pt x="27" y="181"/>
                  </a:cubicBezTo>
                  <a:cubicBezTo>
                    <a:pt x="27" y="181"/>
                    <a:pt x="27" y="182"/>
                    <a:pt x="27" y="182"/>
                  </a:cubicBezTo>
                  <a:cubicBezTo>
                    <a:pt x="26" y="182"/>
                    <a:pt x="26" y="181"/>
                    <a:pt x="26" y="181"/>
                  </a:cubicBezTo>
                  <a:cubicBezTo>
                    <a:pt x="26" y="181"/>
                    <a:pt x="27" y="181"/>
                    <a:pt x="27" y="181"/>
                  </a:cubicBezTo>
                  <a:cubicBezTo>
                    <a:pt x="27" y="181"/>
                    <a:pt x="27" y="181"/>
                    <a:pt x="27" y="181"/>
                  </a:cubicBezTo>
                  <a:cubicBezTo>
                    <a:pt x="27" y="180"/>
                    <a:pt x="27" y="180"/>
                    <a:pt x="26" y="180"/>
                  </a:cubicBezTo>
                  <a:cubicBezTo>
                    <a:pt x="27" y="180"/>
                    <a:pt x="27" y="178"/>
                    <a:pt x="27" y="178"/>
                  </a:cubicBezTo>
                  <a:cubicBezTo>
                    <a:pt x="27" y="178"/>
                    <a:pt x="27" y="178"/>
                    <a:pt x="28" y="179"/>
                  </a:cubicBezTo>
                  <a:cubicBezTo>
                    <a:pt x="28" y="179"/>
                    <a:pt x="28" y="178"/>
                    <a:pt x="28" y="178"/>
                  </a:cubicBezTo>
                  <a:cubicBezTo>
                    <a:pt x="28" y="178"/>
                    <a:pt x="28" y="179"/>
                    <a:pt x="29" y="179"/>
                  </a:cubicBezTo>
                  <a:cubicBezTo>
                    <a:pt x="29" y="180"/>
                    <a:pt x="30" y="180"/>
                    <a:pt x="30" y="181"/>
                  </a:cubicBezTo>
                  <a:cubicBezTo>
                    <a:pt x="30" y="181"/>
                    <a:pt x="30" y="181"/>
                    <a:pt x="29" y="181"/>
                  </a:cubicBezTo>
                  <a:cubicBezTo>
                    <a:pt x="30" y="181"/>
                    <a:pt x="30" y="181"/>
                    <a:pt x="30" y="181"/>
                  </a:cubicBezTo>
                  <a:cubicBezTo>
                    <a:pt x="30" y="181"/>
                    <a:pt x="30" y="182"/>
                    <a:pt x="30" y="182"/>
                  </a:cubicBezTo>
                  <a:cubicBezTo>
                    <a:pt x="30" y="182"/>
                    <a:pt x="30" y="182"/>
                    <a:pt x="31" y="182"/>
                  </a:cubicBezTo>
                  <a:cubicBezTo>
                    <a:pt x="31" y="182"/>
                    <a:pt x="31" y="183"/>
                    <a:pt x="31" y="183"/>
                  </a:cubicBezTo>
                  <a:cubicBezTo>
                    <a:pt x="32" y="184"/>
                    <a:pt x="32" y="184"/>
                    <a:pt x="33" y="184"/>
                  </a:cubicBezTo>
                  <a:cubicBezTo>
                    <a:pt x="33" y="185"/>
                    <a:pt x="34" y="186"/>
                    <a:pt x="34" y="186"/>
                  </a:cubicBezTo>
                  <a:cubicBezTo>
                    <a:pt x="34" y="186"/>
                    <a:pt x="35" y="186"/>
                    <a:pt x="35" y="186"/>
                  </a:cubicBezTo>
                  <a:cubicBezTo>
                    <a:pt x="36" y="186"/>
                    <a:pt x="36" y="188"/>
                    <a:pt x="38" y="187"/>
                  </a:cubicBezTo>
                  <a:cubicBezTo>
                    <a:pt x="38" y="187"/>
                    <a:pt x="38" y="187"/>
                    <a:pt x="38" y="188"/>
                  </a:cubicBezTo>
                  <a:cubicBezTo>
                    <a:pt x="38" y="188"/>
                    <a:pt x="37" y="187"/>
                    <a:pt x="37" y="188"/>
                  </a:cubicBezTo>
                  <a:cubicBezTo>
                    <a:pt x="38" y="188"/>
                    <a:pt x="38" y="188"/>
                    <a:pt x="39" y="187"/>
                  </a:cubicBezTo>
                  <a:cubicBezTo>
                    <a:pt x="39" y="188"/>
                    <a:pt x="40" y="188"/>
                    <a:pt x="40" y="188"/>
                  </a:cubicBezTo>
                  <a:cubicBezTo>
                    <a:pt x="41" y="188"/>
                    <a:pt x="42" y="188"/>
                    <a:pt x="42" y="189"/>
                  </a:cubicBezTo>
                  <a:cubicBezTo>
                    <a:pt x="43" y="189"/>
                    <a:pt x="43" y="189"/>
                    <a:pt x="43" y="190"/>
                  </a:cubicBezTo>
                  <a:cubicBezTo>
                    <a:pt x="44" y="190"/>
                    <a:pt x="44" y="190"/>
                    <a:pt x="45" y="191"/>
                  </a:cubicBezTo>
                  <a:cubicBezTo>
                    <a:pt x="44" y="192"/>
                    <a:pt x="43" y="191"/>
                    <a:pt x="43" y="191"/>
                  </a:cubicBezTo>
                  <a:cubicBezTo>
                    <a:pt x="42" y="190"/>
                    <a:pt x="41" y="190"/>
                    <a:pt x="41" y="190"/>
                  </a:cubicBezTo>
                  <a:cubicBezTo>
                    <a:pt x="41" y="190"/>
                    <a:pt x="40" y="190"/>
                    <a:pt x="40" y="190"/>
                  </a:cubicBezTo>
                  <a:cubicBezTo>
                    <a:pt x="40" y="190"/>
                    <a:pt x="40" y="190"/>
                    <a:pt x="40" y="190"/>
                  </a:cubicBezTo>
                  <a:cubicBezTo>
                    <a:pt x="40" y="190"/>
                    <a:pt x="39" y="190"/>
                    <a:pt x="39" y="190"/>
                  </a:cubicBezTo>
                  <a:cubicBezTo>
                    <a:pt x="38" y="190"/>
                    <a:pt x="38" y="189"/>
                    <a:pt x="37" y="190"/>
                  </a:cubicBezTo>
                  <a:cubicBezTo>
                    <a:pt x="37" y="189"/>
                    <a:pt x="38" y="189"/>
                    <a:pt x="38" y="189"/>
                  </a:cubicBezTo>
                  <a:cubicBezTo>
                    <a:pt x="37" y="189"/>
                    <a:pt x="38" y="189"/>
                    <a:pt x="37" y="189"/>
                  </a:cubicBezTo>
                  <a:cubicBezTo>
                    <a:pt x="37" y="189"/>
                    <a:pt x="36" y="189"/>
                    <a:pt x="36" y="190"/>
                  </a:cubicBezTo>
                  <a:cubicBezTo>
                    <a:pt x="35" y="189"/>
                    <a:pt x="33" y="189"/>
                    <a:pt x="33" y="188"/>
                  </a:cubicBezTo>
                  <a:cubicBezTo>
                    <a:pt x="32" y="188"/>
                    <a:pt x="31" y="188"/>
                    <a:pt x="30" y="188"/>
                  </a:cubicBezTo>
                  <a:cubicBezTo>
                    <a:pt x="30" y="188"/>
                    <a:pt x="30" y="188"/>
                    <a:pt x="29" y="187"/>
                  </a:cubicBezTo>
                  <a:cubicBezTo>
                    <a:pt x="30" y="186"/>
                    <a:pt x="30" y="186"/>
                    <a:pt x="30" y="186"/>
                  </a:cubicBezTo>
                  <a:cubicBezTo>
                    <a:pt x="29" y="186"/>
                    <a:pt x="29" y="186"/>
                    <a:pt x="28" y="186"/>
                  </a:cubicBezTo>
                  <a:moveTo>
                    <a:pt x="35" y="189"/>
                  </a:moveTo>
                  <a:cubicBezTo>
                    <a:pt x="35" y="189"/>
                    <a:pt x="35" y="189"/>
                    <a:pt x="35" y="189"/>
                  </a:cubicBezTo>
                  <a:cubicBezTo>
                    <a:pt x="35" y="190"/>
                    <a:pt x="35" y="189"/>
                    <a:pt x="36" y="189"/>
                  </a:cubicBezTo>
                  <a:cubicBezTo>
                    <a:pt x="36" y="189"/>
                    <a:pt x="36" y="188"/>
                    <a:pt x="36" y="188"/>
                  </a:cubicBezTo>
                  <a:cubicBezTo>
                    <a:pt x="36" y="188"/>
                    <a:pt x="36" y="189"/>
                    <a:pt x="35" y="189"/>
                  </a:cubicBezTo>
                  <a:moveTo>
                    <a:pt x="34" y="188"/>
                  </a:moveTo>
                  <a:cubicBezTo>
                    <a:pt x="35" y="189"/>
                    <a:pt x="35" y="188"/>
                    <a:pt x="35" y="188"/>
                  </a:cubicBezTo>
                  <a:cubicBezTo>
                    <a:pt x="35" y="188"/>
                    <a:pt x="36" y="188"/>
                    <a:pt x="36" y="188"/>
                  </a:cubicBezTo>
                  <a:cubicBezTo>
                    <a:pt x="35" y="188"/>
                    <a:pt x="36" y="187"/>
                    <a:pt x="35" y="187"/>
                  </a:cubicBezTo>
                  <a:cubicBezTo>
                    <a:pt x="35" y="188"/>
                    <a:pt x="35" y="188"/>
                    <a:pt x="34" y="188"/>
                  </a:cubicBezTo>
                  <a:moveTo>
                    <a:pt x="33" y="187"/>
                  </a:moveTo>
                  <a:cubicBezTo>
                    <a:pt x="33" y="188"/>
                    <a:pt x="34" y="188"/>
                    <a:pt x="34" y="189"/>
                  </a:cubicBezTo>
                  <a:cubicBezTo>
                    <a:pt x="34" y="188"/>
                    <a:pt x="34" y="188"/>
                    <a:pt x="34" y="187"/>
                  </a:cubicBezTo>
                  <a:cubicBezTo>
                    <a:pt x="34" y="187"/>
                    <a:pt x="34" y="188"/>
                    <a:pt x="33" y="187"/>
                  </a:cubicBezTo>
                  <a:moveTo>
                    <a:pt x="29" y="181"/>
                  </a:moveTo>
                  <a:cubicBezTo>
                    <a:pt x="29" y="181"/>
                    <a:pt x="29" y="181"/>
                    <a:pt x="29" y="181"/>
                  </a:cubicBezTo>
                  <a:cubicBezTo>
                    <a:pt x="29" y="180"/>
                    <a:pt x="29" y="180"/>
                    <a:pt x="28" y="180"/>
                  </a:cubicBezTo>
                  <a:cubicBezTo>
                    <a:pt x="28" y="181"/>
                    <a:pt x="28" y="181"/>
                    <a:pt x="29" y="181"/>
                  </a:cubicBezTo>
                  <a:moveTo>
                    <a:pt x="32" y="186"/>
                  </a:moveTo>
                  <a:cubicBezTo>
                    <a:pt x="32" y="186"/>
                    <a:pt x="33" y="187"/>
                    <a:pt x="33" y="186"/>
                  </a:cubicBezTo>
                  <a:cubicBezTo>
                    <a:pt x="33" y="186"/>
                    <a:pt x="33" y="186"/>
                    <a:pt x="32" y="186"/>
                  </a:cubicBezTo>
                  <a:cubicBezTo>
                    <a:pt x="32" y="185"/>
                    <a:pt x="32" y="185"/>
                    <a:pt x="32" y="186"/>
                  </a:cubicBezTo>
                  <a:moveTo>
                    <a:pt x="30" y="187"/>
                  </a:moveTo>
                  <a:cubicBezTo>
                    <a:pt x="29" y="187"/>
                    <a:pt x="30" y="188"/>
                    <a:pt x="31" y="188"/>
                  </a:cubicBezTo>
                  <a:cubicBezTo>
                    <a:pt x="31" y="188"/>
                    <a:pt x="32" y="187"/>
                    <a:pt x="32" y="187"/>
                  </a:cubicBezTo>
                  <a:cubicBezTo>
                    <a:pt x="32" y="186"/>
                    <a:pt x="31" y="188"/>
                    <a:pt x="30" y="187"/>
                  </a:cubicBezTo>
                  <a:moveTo>
                    <a:pt x="121" y="178"/>
                  </a:moveTo>
                  <a:cubicBezTo>
                    <a:pt x="121" y="178"/>
                    <a:pt x="122" y="179"/>
                    <a:pt x="121" y="179"/>
                  </a:cubicBezTo>
                  <a:cubicBezTo>
                    <a:pt x="121" y="179"/>
                    <a:pt x="121" y="178"/>
                    <a:pt x="120" y="177"/>
                  </a:cubicBezTo>
                  <a:cubicBezTo>
                    <a:pt x="121" y="177"/>
                    <a:pt x="121" y="177"/>
                    <a:pt x="121" y="178"/>
                  </a:cubicBezTo>
                  <a:moveTo>
                    <a:pt x="22" y="159"/>
                  </a:moveTo>
                  <a:cubicBezTo>
                    <a:pt x="23" y="159"/>
                    <a:pt x="22" y="160"/>
                    <a:pt x="22" y="161"/>
                  </a:cubicBezTo>
                  <a:cubicBezTo>
                    <a:pt x="22" y="161"/>
                    <a:pt x="22" y="160"/>
                    <a:pt x="22" y="159"/>
                  </a:cubicBezTo>
                  <a:moveTo>
                    <a:pt x="37" y="193"/>
                  </a:moveTo>
                  <a:cubicBezTo>
                    <a:pt x="36" y="193"/>
                    <a:pt x="37" y="192"/>
                    <a:pt x="36" y="192"/>
                  </a:cubicBezTo>
                  <a:cubicBezTo>
                    <a:pt x="36" y="191"/>
                    <a:pt x="37" y="193"/>
                    <a:pt x="37" y="192"/>
                  </a:cubicBezTo>
                  <a:cubicBezTo>
                    <a:pt x="38" y="193"/>
                    <a:pt x="37" y="192"/>
                    <a:pt x="37" y="193"/>
                  </a:cubicBezTo>
                  <a:moveTo>
                    <a:pt x="36" y="190"/>
                  </a:moveTo>
                  <a:cubicBezTo>
                    <a:pt x="36" y="190"/>
                    <a:pt x="37" y="190"/>
                    <a:pt x="37" y="190"/>
                  </a:cubicBezTo>
                  <a:cubicBezTo>
                    <a:pt x="37" y="190"/>
                    <a:pt x="38" y="190"/>
                    <a:pt x="38" y="190"/>
                  </a:cubicBezTo>
                  <a:cubicBezTo>
                    <a:pt x="38" y="191"/>
                    <a:pt x="37" y="190"/>
                    <a:pt x="36" y="190"/>
                  </a:cubicBezTo>
                  <a:moveTo>
                    <a:pt x="29" y="193"/>
                  </a:moveTo>
                  <a:cubicBezTo>
                    <a:pt x="29" y="193"/>
                    <a:pt x="28" y="193"/>
                    <a:pt x="28" y="193"/>
                  </a:cubicBezTo>
                  <a:cubicBezTo>
                    <a:pt x="28" y="193"/>
                    <a:pt x="28" y="193"/>
                    <a:pt x="29" y="192"/>
                  </a:cubicBezTo>
                  <a:cubicBezTo>
                    <a:pt x="28" y="192"/>
                    <a:pt x="28" y="192"/>
                    <a:pt x="28" y="192"/>
                  </a:cubicBezTo>
                  <a:cubicBezTo>
                    <a:pt x="28" y="192"/>
                    <a:pt x="28" y="192"/>
                    <a:pt x="28" y="192"/>
                  </a:cubicBezTo>
                  <a:cubicBezTo>
                    <a:pt x="27" y="193"/>
                    <a:pt x="27" y="192"/>
                    <a:pt x="27" y="192"/>
                  </a:cubicBezTo>
                  <a:cubicBezTo>
                    <a:pt x="27" y="192"/>
                    <a:pt x="27" y="192"/>
                    <a:pt x="26" y="192"/>
                  </a:cubicBezTo>
                  <a:cubicBezTo>
                    <a:pt x="27" y="191"/>
                    <a:pt x="26" y="191"/>
                    <a:pt x="25" y="191"/>
                  </a:cubicBezTo>
                  <a:cubicBezTo>
                    <a:pt x="25" y="190"/>
                    <a:pt x="26" y="191"/>
                    <a:pt x="26" y="190"/>
                  </a:cubicBezTo>
                  <a:cubicBezTo>
                    <a:pt x="26" y="190"/>
                    <a:pt x="27" y="191"/>
                    <a:pt x="27" y="191"/>
                  </a:cubicBezTo>
                  <a:cubicBezTo>
                    <a:pt x="27" y="191"/>
                    <a:pt x="27" y="191"/>
                    <a:pt x="27" y="191"/>
                  </a:cubicBezTo>
                  <a:cubicBezTo>
                    <a:pt x="28" y="191"/>
                    <a:pt x="28" y="192"/>
                    <a:pt x="29" y="192"/>
                  </a:cubicBezTo>
                  <a:cubicBezTo>
                    <a:pt x="29" y="193"/>
                    <a:pt x="29" y="193"/>
                    <a:pt x="29" y="193"/>
                  </a:cubicBezTo>
                  <a:moveTo>
                    <a:pt x="92" y="14"/>
                  </a:moveTo>
                  <a:cubicBezTo>
                    <a:pt x="92" y="13"/>
                    <a:pt x="93" y="13"/>
                    <a:pt x="93" y="14"/>
                  </a:cubicBezTo>
                  <a:cubicBezTo>
                    <a:pt x="93" y="14"/>
                    <a:pt x="92" y="14"/>
                    <a:pt x="92" y="14"/>
                  </a:cubicBezTo>
                  <a:moveTo>
                    <a:pt x="32" y="192"/>
                  </a:moveTo>
                  <a:cubicBezTo>
                    <a:pt x="31" y="192"/>
                    <a:pt x="31" y="190"/>
                    <a:pt x="30" y="191"/>
                  </a:cubicBezTo>
                  <a:cubicBezTo>
                    <a:pt x="29" y="191"/>
                    <a:pt x="29" y="190"/>
                    <a:pt x="29" y="190"/>
                  </a:cubicBezTo>
                  <a:cubicBezTo>
                    <a:pt x="28" y="190"/>
                    <a:pt x="27" y="190"/>
                    <a:pt x="27" y="189"/>
                  </a:cubicBezTo>
                  <a:cubicBezTo>
                    <a:pt x="27" y="189"/>
                    <a:pt x="28" y="189"/>
                    <a:pt x="29" y="190"/>
                  </a:cubicBezTo>
                  <a:cubicBezTo>
                    <a:pt x="30" y="190"/>
                    <a:pt x="32" y="191"/>
                    <a:pt x="32" y="192"/>
                  </a:cubicBezTo>
                  <a:moveTo>
                    <a:pt x="32" y="192"/>
                  </a:moveTo>
                  <a:cubicBezTo>
                    <a:pt x="33" y="191"/>
                    <a:pt x="33" y="191"/>
                    <a:pt x="34" y="191"/>
                  </a:cubicBezTo>
                  <a:cubicBezTo>
                    <a:pt x="34" y="192"/>
                    <a:pt x="35" y="192"/>
                    <a:pt x="35" y="192"/>
                  </a:cubicBezTo>
                  <a:cubicBezTo>
                    <a:pt x="35" y="193"/>
                    <a:pt x="35" y="192"/>
                    <a:pt x="36" y="193"/>
                  </a:cubicBezTo>
                  <a:cubicBezTo>
                    <a:pt x="35" y="193"/>
                    <a:pt x="35" y="193"/>
                    <a:pt x="34" y="193"/>
                  </a:cubicBezTo>
                  <a:cubicBezTo>
                    <a:pt x="34" y="192"/>
                    <a:pt x="33" y="192"/>
                    <a:pt x="32" y="192"/>
                  </a:cubicBezTo>
                  <a:moveTo>
                    <a:pt x="32" y="189"/>
                  </a:moveTo>
                  <a:cubicBezTo>
                    <a:pt x="31" y="189"/>
                    <a:pt x="31" y="189"/>
                    <a:pt x="31" y="189"/>
                  </a:cubicBezTo>
                  <a:cubicBezTo>
                    <a:pt x="31" y="188"/>
                    <a:pt x="32" y="189"/>
                    <a:pt x="32" y="189"/>
                  </a:cubicBezTo>
                  <a:cubicBezTo>
                    <a:pt x="32" y="189"/>
                    <a:pt x="33" y="189"/>
                    <a:pt x="33" y="190"/>
                  </a:cubicBezTo>
                  <a:cubicBezTo>
                    <a:pt x="34" y="190"/>
                    <a:pt x="34" y="190"/>
                    <a:pt x="35" y="190"/>
                  </a:cubicBezTo>
                  <a:cubicBezTo>
                    <a:pt x="35" y="191"/>
                    <a:pt x="32" y="190"/>
                    <a:pt x="32" y="189"/>
                  </a:cubicBezTo>
                  <a:moveTo>
                    <a:pt x="3" y="158"/>
                  </a:moveTo>
                  <a:cubicBezTo>
                    <a:pt x="4" y="159"/>
                    <a:pt x="6" y="159"/>
                    <a:pt x="6" y="160"/>
                  </a:cubicBezTo>
                  <a:cubicBezTo>
                    <a:pt x="7" y="161"/>
                    <a:pt x="6" y="161"/>
                    <a:pt x="7" y="162"/>
                  </a:cubicBezTo>
                  <a:cubicBezTo>
                    <a:pt x="7" y="162"/>
                    <a:pt x="7" y="163"/>
                    <a:pt x="7" y="164"/>
                  </a:cubicBezTo>
                  <a:cubicBezTo>
                    <a:pt x="7" y="165"/>
                    <a:pt x="7" y="165"/>
                    <a:pt x="7" y="165"/>
                  </a:cubicBezTo>
                  <a:cubicBezTo>
                    <a:pt x="7" y="167"/>
                    <a:pt x="7" y="169"/>
                    <a:pt x="7" y="170"/>
                  </a:cubicBezTo>
                  <a:cubicBezTo>
                    <a:pt x="7" y="172"/>
                    <a:pt x="7" y="173"/>
                    <a:pt x="7" y="175"/>
                  </a:cubicBezTo>
                  <a:cubicBezTo>
                    <a:pt x="7" y="175"/>
                    <a:pt x="7" y="174"/>
                    <a:pt x="7" y="174"/>
                  </a:cubicBezTo>
                  <a:cubicBezTo>
                    <a:pt x="6" y="174"/>
                    <a:pt x="6" y="175"/>
                    <a:pt x="7" y="176"/>
                  </a:cubicBezTo>
                  <a:cubicBezTo>
                    <a:pt x="6" y="176"/>
                    <a:pt x="5" y="178"/>
                    <a:pt x="6" y="179"/>
                  </a:cubicBezTo>
                  <a:cubicBezTo>
                    <a:pt x="6" y="178"/>
                    <a:pt x="7" y="177"/>
                    <a:pt x="7" y="176"/>
                  </a:cubicBezTo>
                  <a:cubicBezTo>
                    <a:pt x="8" y="177"/>
                    <a:pt x="7" y="178"/>
                    <a:pt x="8" y="180"/>
                  </a:cubicBezTo>
                  <a:cubicBezTo>
                    <a:pt x="7" y="179"/>
                    <a:pt x="7" y="181"/>
                    <a:pt x="7" y="179"/>
                  </a:cubicBezTo>
                  <a:cubicBezTo>
                    <a:pt x="6" y="180"/>
                    <a:pt x="6" y="181"/>
                    <a:pt x="7" y="182"/>
                  </a:cubicBezTo>
                  <a:cubicBezTo>
                    <a:pt x="8" y="181"/>
                    <a:pt x="7" y="180"/>
                    <a:pt x="8" y="180"/>
                  </a:cubicBezTo>
                  <a:cubicBezTo>
                    <a:pt x="9" y="182"/>
                    <a:pt x="9" y="182"/>
                    <a:pt x="9" y="182"/>
                  </a:cubicBezTo>
                  <a:cubicBezTo>
                    <a:pt x="8" y="180"/>
                    <a:pt x="7" y="183"/>
                    <a:pt x="8" y="184"/>
                  </a:cubicBezTo>
                  <a:cubicBezTo>
                    <a:pt x="8" y="184"/>
                    <a:pt x="8" y="183"/>
                    <a:pt x="8" y="183"/>
                  </a:cubicBezTo>
                  <a:cubicBezTo>
                    <a:pt x="8" y="182"/>
                    <a:pt x="8" y="183"/>
                    <a:pt x="8" y="183"/>
                  </a:cubicBezTo>
                  <a:cubicBezTo>
                    <a:pt x="9" y="184"/>
                    <a:pt x="9" y="185"/>
                    <a:pt x="9" y="185"/>
                  </a:cubicBezTo>
                  <a:cubicBezTo>
                    <a:pt x="9" y="186"/>
                    <a:pt x="9" y="186"/>
                    <a:pt x="9" y="186"/>
                  </a:cubicBezTo>
                  <a:cubicBezTo>
                    <a:pt x="10" y="187"/>
                    <a:pt x="9" y="189"/>
                    <a:pt x="9" y="190"/>
                  </a:cubicBezTo>
                  <a:cubicBezTo>
                    <a:pt x="9" y="190"/>
                    <a:pt x="9" y="190"/>
                    <a:pt x="9" y="189"/>
                  </a:cubicBezTo>
                  <a:cubicBezTo>
                    <a:pt x="8" y="189"/>
                    <a:pt x="8" y="188"/>
                    <a:pt x="8" y="188"/>
                  </a:cubicBezTo>
                  <a:cubicBezTo>
                    <a:pt x="7" y="187"/>
                    <a:pt x="7" y="187"/>
                    <a:pt x="6" y="187"/>
                  </a:cubicBezTo>
                  <a:cubicBezTo>
                    <a:pt x="6" y="186"/>
                    <a:pt x="6" y="186"/>
                    <a:pt x="6" y="186"/>
                  </a:cubicBezTo>
                  <a:cubicBezTo>
                    <a:pt x="6" y="185"/>
                    <a:pt x="6" y="187"/>
                    <a:pt x="5" y="186"/>
                  </a:cubicBezTo>
                  <a:cubicBezTo>
                    <a:pt x="5" y="185"/>
                    <a:pt x="4" y="185"/>
                    <a:pt x="4" y="183"/>
                  </a:cubicBezTo>
                  <a:cubicBezTo>
                    <a:pt x="5" y="183"/>
                    <a:pt x="5" y="184"/>
                    <a:pt x="5" y="185"/>
                  </a:cubicBezTo>
                  <a:cubicBezTo>
                    <a:pt x="6" y="185"/>
                    <a:pt x="5" y="182"/>
                    <a:pt x="4" y="181"/>
                  </a:cubicBezTo>
                  <a:cubicBezTo>
                    <a:pt x="4" y="180"/>
                    <a:pt x="5" y="180"/>
                    <a:pt x="5" y="179"/>
                  </a:cubicBezTo>
                  <a:cubicBezTo>
                    <a:pt x="4" y="178"/>
                    <a:pt x="4" y="178"/>
                    <a:pt x="4" y="178"/>
                  </a:cubicBezTo>
                  <a:cubicBezTo>
                    <a:pt x="3" y="178"/>
                    <a:pt x="4" y="179"/>
                    <a:pt x="4" y="179"/>
                  </a:cubicBezTo>
                  <a:cubicBezTo>
                    <a:pt x="4" y="180"/>
                    <a:pt x="3" y="180"/>
                    <a:pt x="3" y="180"/>
                  </a:cubicBezTo>
                  <a:cubicBezTo>
                    <a:pt x="3" y="181"/>
                    <a:pt x="4" y="182"/>
                    <a:pt x="4" y="184"/>
                  </a:cubicBezTo>
                  <a:cubicBezTo>
                    <a:pt x="4" y="183"/>
                    <a:pt x="4" y="182"/>
                    <a:pt x="3" y="181"/>
                  </a:cubicBezTo>
                  <a:cubicBezTo>
                    <a:pt x="3" y="180"/>
                    <a:pt x="3" y="179"/>
                    <a:pt x="3" y="178"/>
                  </a:cubicBezTo>
                  <a:cubicBezTo>
                    <a:pt x="3" y="177"/>
                    <a:pt x="2" y="176"/>
                    <a:pt x="2" y="175"/>
                  </a:cubicBezTo>
                  <a:cubicBezTo>
                    <a:pt x="2" y="174"/>
                    <a:pt x="2" y="173"/>
                    <a:pt x="2" y="173"/>
                  </a:cubicBezTo>
                  <a:cubicBezTo>
                    <a:pt x="3" y="173"/>
                    <a:pt x="4" y="173"/>
                    <a:pt x="5" y="173"/>
                  </a:cubicBezTo>
                  <a:cubicBezTo>
                    <a:pt x="5" y="172"/>
                    <a:pt x="4" y="172"/>
                    <a:pt x="4" y="171"/>
                  </a:cubicBezTo>
                  <a:cubicBezTo>
                    <a:pt x="4" y="170"/>
                    <a:pt x="4" y="172"/>
                    <a:pt x="3" y="171"/>
                  </a:cubicBezTo>
                  <a:cubicBezTo>
                    <a:pt x="3" y="170"/>
                    <a:pt x="3" y="170"/>
                    <a:pt x="3" y="169"/>
                  </a:cubicBezTo>
                  <a:cubicBezTo>
                    <a:pt x="3" y="169"/>
                    <a:pt x="2" y="170"/>
                    <a:pt x="2" y="170"/>
                  </a:cubicBezTo>
                  <a:cubicBezTo>
                    <a:pt x="2" y="170"/>
                    <a:pt x="2" y="171"/>
                    <a:pt x="2" y="172"/>
                  </a:cubicBezTo>
                  <a:cubicBezTo>
                    <a:pt x="2" y="171"/>
                    <a:pt x="2" y="171"/>
                    <a:pt x="2" y="171"/>
                  </a:cubicBezTo>
                  <a:cubicBezTo>
                    <a:pt x="2" y="170"/>
                    <a:pt x="2" y="170"/>
                    <a:pt x="2" y="169"/>
                  </a:cubicBezTo>
                  <a:cubicBezTo>
                    <a:pt x="2" y="169"/>
                    <a:pt x="2" y="168"/>
                    <a:pt x="1" y="167"/>
                  </a:cubicBezTo>
                  <a:cubicBezTo>
                    <a:pt x="2" y="167"/>
                    <a:pt x="2" y="167"/>
                    <a:pt x="2" y="167"/>
                  </a:cubicBezTo>
                  <a:cubicBezTo>
                    <a:pt x="2" y="167"/>
                    <a:pt x="2" y="166"/>
                    <a:pt x="2" y="166"/>
                  </a:cubicBezTo>
                  <a:cubicBezTo>
                    <a:pt x="2" y="166"/>
                    <a:pt x="1" y="166"/>
                    <a:pt x="1" y="166"/>
                  </a:cubicBezTo>
                  <a:cubicBezTo>
                    <a:pt x="1" y="165"/>
                    <a:pt x="1" y="163"/>
                    <a:pt x="1" y="162"/>
                  </a:cubicBezTo>
                  <a:cubicBezTo>
                    <a:pt x="1" y="162"/>
                    <a:pt x="1" y="162"/>
                    <a:pt x="1" y="161"/>
                  </a:cubicBezTo>
                  <a:cubicBezTo>
                    <a:pt x="2" y="161"/>
                    <a:pt x="1" y="160"/>
                    <a:pt x="0" y="161"/>
                  </a:cubicBezTo>
                  <a:cubicBezTo>
                    <a:pt x="0" y="161"/>
                    <a:pt x="0" y="160"/>
                    <a:pt x="0" y="159"/>
                  </a:cubicBezTo>
                  <a:cubicBezTo>
                    <a:pt x="1" y="159"/>
                    <a:pt x="3" y="159"/>
                    <a:pt x="3" y="158"/>
                  </a:cubicBezTo>
                  <a:moveTo>
                    <a:pt x="6" y="180"/>
                  </a:moveTo>
                  <a:cubicBezTo>
                    <a:pt x="5" y="180"/>
                    <a:pt x="5" y="180"/>
                    <a:pt x="5" y="181"/>
                  </a:cubicBezTo>
                  <a:cubicBezTo>
                    <a:pt x="5" y="182"/>
                    <a:pt x="5" y="183"/>
                    <a:pt x="6" y="183"/>
                  </a:cubicBezTo>
                  <a:cubicBezTo>
                    <a:pt x="6" y="182"/>
                    <a:pt x="5" y="181"/>
                    <a:pt x="6" y="180"/>
                  </a:cubicBezTo>
                  <a:moveTo>
                    <a:pt x="5" y="173"/>
                  </a:moveTo>
                  <a:cubicBezTo>
                    <a:pt x="5" y="173"/>
                    <a:pt x="4" y="173"/>
                    <a:pt x="4" y="174"/>
                  </a:cubicBezTo>
                  <a:cubicBezTo>
                    <a:pt x="4" y="174"/>
                    <a:pt x="4" y="174"/>
                    <a:pt x="3" y="174"/>
                  </a:cubicBezTo>
                  <a:cubicBezTo>
                    <a:pt x="3" y="176"/>
                    <a:pt x="4" y="174"/>
                    <a:pt x="4" y="175"/>
                  </a:cubicBezTo>
                  <a:cubicBezTo>
                    <a:pt x="4" y="175"/>
                    <a:pt x="4" y="176"/>
                    <a:pt x="4" y="177"/>
                  </a:cubicBezTo>
                  <a:cubicBezTo>
                    <a:pt x="4" y="178"/>
                    <a:pt x="5" y="179"/>
                    <a:pt x="5" y="178"/>
                  </a:cubicBezTo>
                  <a:cubicBezTo>
                    <a:pt x="5" y="177"/>
                    <a:pt x="5" y="178"/>
                    <a:pt x="5" y="177"/>
                  </a:cubicBezTo>
                  <a:cubicBezTo>
                    <a:pt x="5" y="176"/>
                    <a:pt x="5" y="175"/>
                    <a:pt x="5" y="175"/>
                  </a:cubicBezTo>
                  <a:cubicBezTo>
                    <a:pt x="5" y="174"/>
                    <a:pt x="5" y="174"/>
                    <a:pt x="5" y="174"/>
                  </a:cubicBezTo>
                  <a:cubicBezTo>
                    <a:pt x="5" y="173"/>
                    <a:pt x="5" y="173"/>
                    <a:pt x="5" y="173"/>
                  </a:cubicBezTo>
                  <a:moveTo>
                    <a:pt x="4" y="166"/>
                  </a:moveTo>
                  <a:cubicBezTo>
                    <a:pt x="3" y="167"/>
                    <a:pt x="4" y="168"/>
                    <a:pt x="4" y="168"/>
                  </a:cubicBezTo>
                  <a:cubicBezTo>
                    <a:pt x="4" y="169"/>
                    <a:pt x="3" y="170"/>
                    <a:pt x="4" y="170"/>
                  </a:cubicBezTo>
                  <a:cubicBezTo>
                    <a:pt x="5" y="170"/>
                    <a:pt x="4" y="168"/>
                    <a:pt x="5" y="168"/>
                  </a:cubicBezTo>
                  <a:cubicBezTo>
                    <a:pt x="4" y="168"/>
                    <a:pt x="4" y="167"/>
                    <a:pt x="4" y="166"/>
                  </a:cubicBezTo>
                  <a:moveTo>
                    <a:pt x="5" y="167"/>
                  </a:moveTo>
                  <a:cubicBezTo>
                    <a:pt x="6" y="167"/>
                    <a:pt x="6" y="166"/>
                    <a:pt x="6" y="166"/>
                  </a:cubicBezTo>
                  <a:cubicBezTo>
                    <a:pt x="5" y="166"/>
                    <a:pt x="5" y="166"/>
                    <a:pt x="5" y="167"/>
                  </a:cubicBezTo>
                  <a:moveTo>
                    <a:pt x="3" y="165"/>
                  </a:moveTo>
                  <a:cubicBezTo>
                    <a:pt x="3" y="166"/>
                    <a:pt x="3" y="166"/>
                    <a:pt x="4" y="166"/>
                  </a:cubicBezTo>
                  <a:cubicBezTo>
                    <a:pt x="4" y="166"/>
                    <a:pt x="4" y="166"/>
                    <a:pt x="4" y="165"/>
                  </a:cubicBezTo>
                  <a:lnTo>
                    <a:pt x="3" y="165"/>
                  </a:lnTo>
                  <a:close/>
                  <a:moveTo>
                    <a:pt x="2" y="164"/>
                  </a:moveTo>
                  <a:cubicBezTo>
                    <a:pt x="3" y="164"/>
                    <a:pt x="4" y="165"/>
                    <a:pt x="4" y="164"/>
                  </a:cubicBezTo>
                  <a:cubicBezTo>
                    <a:pt x="4" y="164"/>
                    <a:pt x="2" y="163"/>
                    <a:pt x="2" y="164"/>
                  </a:cubicBezTo>
                  <a:moveTo>
                    <a:pt x="2" y="160"/>
                  </a:moveTo>
                  <a:cubicBezTo>
                    <a:pt x="2" y="160"/>
                    <a:pt x="2" y="160"/>
                    <a:pt x="2" y="161"/>
                  </a:cubicBezTo>
                  <a:cubicBezTo>
                    <a:pt x="2" y="161"/>
                    <a:pt x="3" y="160"/>
                    <a:pt x="3" y="160"/>
                  </a:cubicBezTo>
                  <a:cubicBezTo>
                    <a:pt x="2" y="159"/>
                    <a:pt x="2" y="160"/>
                    <a:pt x="2" y="160"/>
                  </a:cubicBezTo>
                  <a:moveTo>
                    <a:pt x="107" y="190"/>
                  </a:moveTo>
                  <a:cubicBezTo>
                    <a:pt x="108" y="189"/>
                    <a:pt x="109" y="188"/>
                    <a:pt x="109" y="189"/>
                  </a:cubicBezTo>
                  <a:cubicBezTo>
                    <a:pt x="108" y="190"/>
                    <a:pt x="108" y="190"/>
                    <a:pt x="107" y="190"/>
                  </a:cubicBezTo>
                  <a:cubicBezTo>
                    <a:pt x="107" y="190"/>
                    <a:pt x="107" y="190"/>
                    <a:pt x="107" y="190"/>
                  </a:cubicBezTo>
                  <a:moveTo>
                    <a:pt x="108" y="190"/>
                  </a:moveTo>
                  <a:cubicBezTo>
                    <a:pt x="109" y="190"/>
                    <a:pt x="108" y="192"/>
                    <a:pt x="107" y="191"/>
                  </a:cubicBezTo>
                  <a:cubicBezTo>
                    <a:pt x="107" y="191"/>
                    <a:pt x="109" y="191"/>
                    <a:pt x="108" y="190"/>
                  </a:cubicBezTo>
                  <a:moveTo>
                    <a:pt x="101" y="195"/>
                  </a:moveTo>
                  <a:cubicBezTo>
                    <a:pt x="101" y="194"/>
                    <a:pt x="102" y="192"/>
                    <a:pt x="104" y="193"/>
                  </a:cubicBezTo>
                  <a:cubicBezTo>
                    <a:pt x="104" y="192"/>
                    <a:pt x="104" y="192"/>
                    <a:pt x="105" y="192"/>
                  </a:cubicBezTo>
                  <a:cubicBezTo>
                    <a:pt x="105" y="192"/>
                    <a:pt x="105" y="192"/>
                    <a:pt x="105" y="192"/>
                  </a:cubicBezTo>
                  <a:cubicBezTo>
                    <a:pt x="105" y="192"/>
                    <a:pt x="105" y="192"/>
                    <a:pt x="105" y="192"/>
                  </a:cubicBezTo>
                  <a:cubicBezTo>
                    <a:pt x="105" y="193"/>
                    <a:pt x="102" y="193"/>
                    <a:pt x="103" y="194"/>
                  </a:cubicBezTo>
                  <a:cubicBezTo>
                    <a:pt x="102" y="195"/>
                    <a:pt x="102" y="194"/>
                    <a:pt x="101" y="195"/>
                  </a:cubicBezTo>
                  <a:moveTo>
                    <a:pt x="110" y="188"/>
                  </a:moveTo>
                  <a:cubicBezTo>
                    <a:pt x="111" y="188"/>
                    <a:pt x="110" y="187"/>
                    <a:pt x="111" y="187"/>
                  </a:cubicBezTo>
                  <a:cubicBezTo>
                    <a:pt x="112" y="187"/>
                    <a:pt x="111" y="188"/>
                    <a:pt x="111" y="189"/>
                  </a:cubicBezTo>
                  <a:cubicBezTo>
                    <a:pt x="110" y="189"/>
                    <a:pt x="109" y="189"/>
                    <a:pt x="109" y="188"/>
                  </a:cubicBezTo>
                  <a:cubicBezTo>
                    <a:pt x="109" y="187"/>
                    <a:pt x="109" y="189"/>
                    <a:pt x="108" y="189"/>
                  </a:cubicBezTo>
                  <a:cubicBezTo>
                    <a:pt x="108" y="188"/>
                    <a:pt x="109" y="187"/>
                    <a:pt x="109" y="187"/>
                  </a:cubicBezTo>
                  <a:cubicBezTo>
                    <a:pt x="110" y="188"/>
                    <a:pt x="110" y="188"/>
                    <a:pt x="110" y="188"/>
                  </a:cubicBezTo>
                  <a:moveTo>
                    <a:pt x="103" y="191"/>
                  </a:moveTo>
                  <a:cubicBezTo>
                    <a:pt x="104" y="190"/>
                    <a:pt x="104" y="190"/>
                    <a:pt x="105" y="190"/>
                  </a:cubicBezTo>
                  <a:cubicBezTo>
                    <a:pt x="105" y="190"/>
                    <a:pt x="106" y="189"/>
                    <a:pt x="107" y="189"/>
                  </a:cubicBezTo>
                  <a:cubicBezTo>
                    <a:pt x="107" y="190"/>
                    <a:pt x="107" y="191"/>
                    <a:pt x="105" y="192"/>
                  </a:cubicBezTo>
                  <a:cubicBezTo>
                    <a:pt x="105" y="191"/>
                    <a:pt x="106" y="191"/>
                    <a:pt x="106" y="190"/>
                  </a:cubicBezTo>
                  <a:cubicBezTo>
                    <a:pt x="105" y="190"/>
                    <a:pt x="104" y="192"/>
                    <a:pt x="103" y="191"/>
                  </a:cubicBezTo>
                  <a:moveTo>
                    <a:pt x="53" y="199"/>
                  </a:moveTo>
                  <a:cubicBezTo>
                    <a:pt x="53" y="200"/>
                    <a:pt x="53" y="200"/>
                    <a:pt x="53" y="200"/>
                  </a:cubicBezTo>
                  <a:cubicBezTo>
                    <a:pt x="53" y="201"/>
                    <a:pt x="52" y="200"/>
                    <a:pt x="52" y="199"/>
                  </a:cubicBezTo>
                  <a:lnTo>
                    <a:pt x="53" y="199"/>
                  </a:lnTo>
                  <a:close/>
                  <a:moveTo>
                    <a:pt x="112" y="185"/>
                  </a:moveTo>
                  <a:cubicBezTo>
                    <a:pt x="112" y="186"/>
                    <a:pt x="111" y="186"/>
                    <a:pt x="111" y="187"/>
                  </a:cubicBezTo>
                  <a:cubicBezTo>
                    <a:pt x="110" y="186"/>
                    <a:pt x="111" y="186"/>
                    <a:pt x="111" y="185"/>
                  </a:cubicBezTo>
                  <a:cubicBezTo>
                    <a:pt x="111" y="185"/>
                    <a:pt x="112" y="184"/>
                    <a:pt x="112" y="185"/>
                  </a:cubicBezTo>
                  <a:moveTo>
                    <a:pt x="122" y="181"/>
                  </a:moveTo>
                  <a:cubicBezTo>
                    <a:pt x="122" y="181"/>
                    <a:pt x="120" y="183"/>
                    <a:pt x="119" y="183"/>
                  </a:cubicBezTo>
                  <a:cubicBezTo>
                    <a:pt x="118" y="183"/>
                    <a:pt x="120" y="183"/>
                    <a:pt x="120" y="183"/>
                  </a:cubicBezTo>
                  <a:cubicBezTo>
                    <a:pt x="120" y="182"/>
                    <a:pt x="121" y="181"/>
                    <a:pt x="122" y="181"/>
                  </a:cubicBezTo>
                  <a:moveTo>
                    <a:pt x="101" y="192"/>
                  </a:moveTo>
                  <a:cubicBezTo>
                    <a:pt x="100" y="193"/>
                    <a:pt x="102" y="194"/>
                    <a:pt x="100" y="194"/>
                  </a:cubicBezTo>
                  <a:cubicBezTo>
                    <a:pt x="100" y="194"/>
                    <a:pt x="100" y="193"/>
                    <a:pt x="100" y="192"/>
                  </a:cubicBezTo>
                  <a:cubicBezTo>
                    <a:pt x="101" y="192"/>
                    <a:pt x="102" y="191"/>
                    <a:pt x="102" y="192"/>
                  </a:cubicBezTo>
                  <a:cubicBezTo>
                    <a:pt x="102" y="192"/>
                    <a:pt x="101" y="193"/>
                    <a:pt x="101" y="192"/>
                  </a:cubicBezTo>
                  <a:moveTo>
                    <a:pt x="119" y="184"/>
                  </a:moveTo>
                  <a:cubicBezTo>
                    <a:pt x="119" y="185"/>
                    <a:pt x="117" y="186"/>
                    <a:pt x="116" y="187"/>
                  </a:cubicBezTo>
                  <a:cubicBezTo>
                    <a:pt x="117" y="186"/>
                    <a:pt x="118" y="185"/>
                    <a:pt x="119" y="184"/>
                  </a:cubicBezTo>
                  <a:moveTo>
                    <a:pt x="115" y="184"/>
                  </a:moveTo>
                  <a:cubicBezTo>
                    <a:pt x="114" y="185"/>
                    <a:pt x="115" y="185"/>
                    <a:pt x="114" y="185"/>
                  </a:cubicBezTo>
                  <a:cubicBezTo>
                    <a:pt x="113" y="185"/>
                    <a:pt x="114" y="184"/>
                    <a:pt x="114" y="184"/>
                  </a:cubicBezTo>
                  <a:cubicBezTo>
                    <a:pt x="114" y="184"/>
                    <a:pt x="115" y="184"/>
                    <a:pt x="115" y="184"/>
                  </a:cubicBezTo>
                  <a:moveTo>
                    <a:pt x="119" y="180"/>
                  </a:moveTo>
                  <a:cubicBezTo>
                    <a:pt x="120" y="180"/>
                    <a:pt x="120" y="180"/>
                    <a:pt x="121" y="179"/>
                  </a:cubicBezTo>
                  <a:cubicBezTo>
                    <a:pt x="121" y="181"/>
                    <a:pt x="119" y="181"/>
                    <a:pt x="119" y="182"/>
                  </a:cubicBezTo>
                  <a:cubicBezTo>
                    <a:pt x="118" y="182"/>
                    <a:pt x="118" y="181"/>
                    <a:pt x="118" y="182"/>
                  </a:cubicBezTo>
                  <a:cubicBezTo>
                    <a:pt x="117" y="182"/>
                    <a:pt x="118" y="182"/>
                    <a:pt x="118" y="182"/>
                  </a:cubicBezTo>
                  <a:cubicBezTo>
                    <a:pt x="118" y="182"/>
                    <a:pt x="118" y="183"/>
                    <a:pt x="117" y="183"/>
                  </a:cubicBezTo>
                  <a:cubicBezTo>
                    <a:pt x="117" y="183"/>
                    <a:pt x="117" y="182"/>
                    <a:pt x="117" y="182"/>
                  </a:cubicBezTo>
                  <a:cubicBezTo>
                    <a:pt x="116" y="182"/>
                    <a:pt x="117" y="181"/>
                    <a:pt x="118" y="181"/>
                  </a:cubicBezTo>
                  <a:cubicBezTo>
                    <a:pt x="118" y="181"/>
                    <a:pt x="117" y="180"/>
                    <a:pt x="118" y="180"/>
                  </a:cubicBezTo>
                  <a:cubicBezTo>
                    <a:pt x="118" y="180"/>
                    <a:pt x="118" y="180"/>
                    <a:pt x="118" y="181"/>
                  </a:cubicBezTo>
                  <a:cubicBezTo>
                    <a:pt x="118" y="181"/>
                    <a:pt x="118" y="181"/>
                    <a:pt x="118" y="181"/>
                  </a:cubicBezTo>
                  <a:cubicBezTo>
                    <a:pt x="119" y="180"/>
                    <a:pt x="118" y="179"/>
                    <a:pt x="119" y="178"/>
                  </a:cubicBezTo>
                  <a:cubicBezTo>
                    <a:pt x="120" y="180"/>
                    <a:pt x="120" y="178"/>
                    <a:pt x="120" y="178"/>
                  </a:cubicBezTo>
                  <a:cubicBezTo>
                    <a:pt x="120" y="178"/>
                    <a:pt x="120" y="178"/>
                    <a:pt x="121" y="179"/>
                  </a:cubicBezTo>
                  <a:cubicBezTo>
                    <a:pt x="120" y="179"/>
                    <a:pt x="120" y="179"/>
                    <a:pt x="119" y="180"/>
                  </a:cubicBezTo>
                  <a:moveTo>
                    <a:pt x="115" y="189"/>
                  </a:moveTo>
                  <a:cubicBezTo>
                    <a:pt x="114" y="189"/>
                    <a:pt x="113" y="190"/>
                    <a:pt x="113" y="190"/>
                  </a:cubicBezTo>
                  <a:cubicBezTo>
                    <a:pt x="112" y="191"/>
                    <a:pt x="112" y="190"/>
                    <a:pt x="112" y="191"/>
                  </a:cubicBezTo>
                  <a:cubicBezTo>
                    <a:pt x="111" y="191"/>
                    <a:pt x="111" y="191"/>
                    <a:pt x="111" y="191"/>
                  </a:cubicBezTo>
                  <a:cubicBezTo>
                    <a:pt x="110" y="192"/>
                    <a:pt x="109" y="193"/>
                    <a:pt x="108" y="193"/>
                  </a:cubicBezTo>
                  <a:cubicBezTo>
                    <a:pt x="107" y="194"/>
                    <a:pt x="106" y="195"/>
                    <a:pt x="105" y="195"/>
                  </a:cubicBezTo>
                  <a:cubicBezTo>
                    <a:pt x="104" y="194"/>
                    <a:pt x="106" y="194"/>
                    <a:pt x="106" y="194"/>
                  </a:cubicBezTo>
                  <a:cubicBezTo>
                    <a:pt x="107" y="193"/>
                    <a:pt x="107" y="192"/>
                    <a:pt x="108" y="192"/>
                  </a:cubicBezTo>
                  <a:cubicBezTo>
                    <a:pt x="108" y="192"/>
                    <a:pt x="108" y="192"/>
                    <a:pt x="108" y="192"/>
                  </a:cubicBezTo>
                  <a:cubicBezTo>
                    <a:pt x="107" y="191"/>
                    <a:pt x="109" y="192"/>
                    <a:pt x="109" y="192"/>
                  </a:cubicBezTo>
                  <a:cubicBezTo>
                    <a:pt x="110" y="191"/>
                    <a:pt x="112" y="190"/>
                    <a:pt x="113" y="189"/>
                  </a:cubicBezTo>
                  <a:cubicBezTo>
                    <a:pt x="113" y="189"/>
                    <a:pt x="114" y="188"/>
                    <a:pt x="115" y="189"/>
                  </a:cubicBezTo>
                  <a:moveTo>
                    <a:pt x="51" y="200"/>
                  </a:moveTo>
                  <a:cubicBezTo>
                    <a:pt x="52" y="200"/>
                    <a:pt x="50" y="200"/>
                    <a:pt x="49" y="200"/>
                  </a:cubicBezTo>
                  <a:cubicBezTo>
                    <a:pt x="50" y="199"/>
                    <a:pt x="51" y="200"/>
                    <a:pt x="51" y="200"/>
                  </a:cubicBezTo>
                  <a:moveTo>
                    <a:pt x="49" y="193"/>
                  </a:moveTo>
                  <a:cubicBezTo>
                    <a:pt x="50" y="193"/>
                    <a:pt x="50" y="194"/>
                    <a:pt x="51" y="194"/>
                  </a:cubicBezTo>
                  <a:cubicBezTo>
                    <a:pt x="51" y="195"/>
                    <a:pt x="49" y="193"/>
                    <a:pt x="49" y="193"/>
                  </a:cubicBezTo>
                  <a:cubicBezTo>
                    <a:pt x="49" y="193"/>
                    <a:pt x="48" y="193"/>
                    <a:pt x="47" y="193"/>
                  </a:cubicBezTo>
                  <a:cubicBezTo>
                    <a:pt x="47" y="193"/>
                    <a:pt x="46" y="193"/>
                    <a:pt x="46" y="193"/>
                  </a:cubicBezTo>
                  <a:cubicBezTo>
                    <a:pt x="46" y="193"/>
                    <a:pt x="45" y="192"/>
                    <a:pt x="45" y="192"/>
                  </a:cubicBezTo>
                  <a:cubicBezTo>
                    <a:pt x="46" y="192"/>
                    <a:pt x="46" y="193"/>
                    <a:pt x="47" y="193"/>
                  </a:cubicBezTo>
                  <a:cubicBezTo>
                    <a:pt x="48" y="193"/>
                    <a:pt x="49" y="193"/>
                    <a:pt x="49" y="193"/>
                  </a:cubicBezTo>
                  <a:moveTo>
                    <a:pt x="51" y="198"/>
                  </a:moveTo>
                  <a:cubicBezTo>
                    <a:pt x="51" y="197"/>
                    <a:pt x="52" y="198"/>
                    <a:pt x="51" y="197"/>
                  </a:cubicBezTo>
                  <a:cubicBezTo>
                    <a:pt x="52" y="197"/>
                    <a:pt x="52" y="197"/>
                    <a:pt x="52" y="197"/>
                  </a:cubicBezTo>
                  <a:cubicBezTo>
                    <a:pt x="52" y="197"/>
                    <a:pt x="52" y="198"/>
                    <a:pt x="51" y="198"/>
                  </a:cubicBezTo>
                  <a:moveTo>
                    <a:pt x="52" y="197"/>
                  </a:moveTo>
                  <a:cubicBezTo>
                    <a:pt x="53" y="197"/>
                    <a:pt x="52" y="196"/>
                    <a:pt x="53" y="196"/>
                  </a:cubicBezTo>
                  <a:cubicBezTo>
                    <a:pt x="53" y="197"/>
                    <a:pt x="52" y="197"/>
                    <a:pt x="53" y="197"/>
                  </a:cubicBezTo>
                  <a:cubicBezTo>
                    <a:pt x="53" y="198"/>
                    <a:pt x="52" y="198"/>
                    <a:pt x="52" y="197"/>
                  </a:cubicBezTo>
                  <a:moveTo>
                    <a:pt x="51" y="193"/>
                  </a:moveTo>
                  <a:cubicBezTo>
                    <a:pt x="51" y="193"/>
                    <a:pt x="51" y="192"/>
                    <a:pt x="50" y="193"/>
                  </a:cubicBezTo>
                  <a:cubicBezTo>
                    <a:pt x="49" y="192"/>
                    <a:pt x="52" y="192"/>
                    <a:pt x="51" y="193"/>
                  </a:cubicBezTo>
                  <a:moveTo>
                    <a:pt x="91" y="203"/>
                  </a:moveTo>
                  <a:cubicBezTo>
                    <a:pt x="90" y="203"/>
                    <a:pt x="90" y="203"/>
                    <a:pt x="89" y="203"/>
                  </a:cubicBezTo>
                  <a:cubicBezTo>
                    <a:pt x="89" y="202"/>
                    <a:pt x="91" y="203"/>
                    <a:pt x="90" y="202"/>
                  </a:cubicBezTo>
                  <a:cubicBezTo>
                    <a:pt x="91" y="201"/>
                    <a:pt x="91" y="203"/>
                    <a:pt x="91" y="203"/>
                  </a:cubicBezTo>
                  <a:moveTo>
                    <a:pt x="63" y="207"/>
                  </a:moveTo>
                  <a:cubicBezTo>
                    <a:pt x="62" y="207"/>
                    <a:pt x="62" y="207"/>
                    <a:pt x="61" y="207"/>
                  </a:cubicBezTo>
                  <a:cubicBezTo>
                    <a:pt x="61" y="207"/>
                    <a:pt x="61" y="207"/>
                    <a:pt x="61" y="207"/>
                  </a:cubicBezTo>
                  <a:cubicBezTo>
                    <a:pt x="61" y="207"/>
                    <a:pt x="60" y="207"/>
                    <a:pt x="60" y="207"/>
                  </a:cubicBezTo>
                  <a:cubicBezTo>
                    <a:pt x="60" y="207"/>
                    <a:pt x="59" y="206"/>
                    <a:pt x="58" y="206"/>
                  </a:cubicBezTo>
                  <a:cubicBezTo>
                    <a:pt x="57" y="206"/>
                    <a:pt x="57" y="207"/>
                    <a:pt x="56" y="207"/>
                  </a:cubicBezTo>
                  <a:cubicBezTo>
                    <a:pt x="56" y="206"/>
                    <a:pt x="57" y="206"/>
                    <a:pt x="57" y="206"/>
                  </a:cubicBezTo>
                  <a:cubicBezTo>
                    <a:pt x="58" y="206"/>
                    <a:pt x="58" y="206"/>
                    <a:pt x="59" y="206"/>
                  </a:cubicBezTo>
                  <a:cubicBezTo>
                    <a:pt x="59" y="206"/>
                    <a:pt x="59" y="206"/>
                    <a:pt x="59" y="206"/>
                  </a:cubicBezTo>
                  <a:cubicBezTo>
                    <a:pt x="59" y="206"/>
                    <a:pt x="60" y="206"/>
                    <a:pt x="60" y="206"/>
                  </a:cubicBezTo>
                  <a:cubicBezTo>
                    <a:pt x="61" y="206"/>
                    <a:pt x="61" y="206"/>
                    <a:pt x="61" y="206"/>
                  </a:cubicBezTo>
                  <a:cubicBezTo>
                    <a:pt x="62" y="206"/>
                    <a:pt x="62" y="206"/>
                    <a:pt x="63" y="207"/>
                  </a:cubicBezTo>
                  <a:moveTo>
                    <a:pt x="48" y="194"/>
                  </a:moveTo>
                  <a:cubicBezTo>
                    <a:pt x="48" y="194"/>
                    <a:pt x="49" y="194"/>
                    <a:pt x="49" y="194"/>
                  </a:cubicBezTo>
                  <a:cubicBezTo>
                    <a:pt x="49" y="195"/>
                    <a:pt x="48" y="195"/>
                    <a:pt x="48" y="194"/>
                  </a:cubicBezTo>
                  <a:moveTo>
                    <a:pt x="45" y="198"/>
                  </a:moveTo>
                  <a:cubicBezTo>
                    <a:pt x="45" y="197"/>
                    <a:pt x="44" y="197"/>
                    <a:pt x="44" y="197"/>
                  </a:cubicBezTo>
                  <a:cubicBezTo>
                    <a:pt x="45" y="195"/>
                    <a:pt x="47" y="196"/>
                    <a:pt x="48" y="196"/>
                  </a:cubicBezTo>
                  <a:cubicBezTo>
                    <a:pt x="49" y="196"/>
                    <a:pt x="49" y="196"/>
                    <a:pt x="49" y="195"/>
                  </a:cubicBezTo>
                  <a:cubicBezTo>
                    <a:pt x="49" y="196"/>
                    <a:pt x="50" y="196"/>
                    <a:pt x="51" y="195"/>
                  </a:cubicBezTo>
                  <a:cubicBezTo>
                    <a:pt x="52" y="195"/>
                    <a:pt x="51" y="196"/>
                    <a:pt x="52" y="196"/>
                  </a:cubicBezTo>
                  <a:cubicBezTo>
                    <a:pt x="51" y="197"/>
                    <a:pt x="50" y="196"/>
                    <a:pt x="49" y="196"/>
                  </a:cubicBezTo>
                  <a:cubicBezTo>
                    <a:pt x="49" y="197"/>
                    <a:pt x="49" y="197"/>
                    <a:pt x="48" y="197"/>
                  </a:cubicBezTo>
                  <a:cubicBezTo>
                    <a:pt x="48" y="197"/>
                    <a:pt x="48" y="197"/>
                    <a:pt x="48" y="197"/>
                  </a:cubicBezTo>
                  <a:cubicBezTo>
                    <a:pt x="47" y="197"/>
                    <a:pt x="46" y="196"/>
                    <a:pt x="45" y="198"/>
                  </a:cubicBezTo>
                  <a:moveTo>
                    <a:pt x="49" y="204"/>
                  </a:moveTo>
                  <a:cubicBezTo>
                    <a:pt x="48" y="205"/>
                    <a:pt x="48" y="205"/>
                    <a:pt x="47" y="204"/>
                  </a:cubicBezTo>
                  <a:cubicBezTo>
                    <a:pt x="46" y="205"/>
                    <a:pt x="44" y="205"/>
                    <a:pt x="45" y="204"/>
                  </a:cubicBezTo>
                  <a:cubicBezTo>
                    <a:pt x="46" y="204"/>
                    <a:pt x="48" y="203"/>
                    <a:pt x="49" y="204"/>
                  </a:cubicBezTo>
                  <a:moveTo>
                    <a:pt x="16" y="65"/>
                  </a:moveTo>
                  <a:cubicBezTo>
                    <a:pt x="15" y="64"/>
                    <a:pt x="16" y="62"/>
                    <a:pt x="15" y="61"/>
                  </a:cubicBezTo>
                  <a:cubicBezTo>
                    <a:pt x="16" y="62"/>
                    <a:pt x="16" y="64"/>
                    <a:pt x="16" y="65"/>
                  </a:cubicBezTo>
                  <a:moveTo>
                    <a:pt x="117" y="157"/>
                  </a:moveTo>
                  <a:cubicBezTo>
                    <a:pt x="118" y="157"/>
                    <a:pt x="117" y="158"/>
                    <a:pt x="117" y="158"/>
                  </a:cubicBezTo>
                  <a:cubicBezTo>
                    <a:pt x="116" y="157"/>
                    <a:pt x="117" y="157"/>
                    <a:pt x="117" y="157"/>
                  </a:cubicBezTo>
                  <a:moveTo>
                    <a:pt x="117" y="159"/>
                  </a:moveTo>
                  <a:cubicBezTo>
                    <a:pt x="118" y="157"/>
                    <a:pt x="118" y="157"/>
                    <a:pt x="118" y="157"/>
                  </a:cubicBezTo>
                  <a:cubicBezTo>
                    <a:pt x="119" y="158"/>
                    <a:pt x="118" y="159"/>
                    <a:pt x="117" y="159"/>
                  </a:cubicBezTo>
                  <a:moveTo>
                    <a:pt x="115" y="157"/>
                  </a:moveTo>
                  <a:cubicBezTo>
                    <a:pt x="115" y="157"/>
                    <a:pt x="115" y="157"/>
                    <a:pt x="116" y="156"/>
                  </a:cubicBezTo>
                  <a:cubicBezTo>
                    <a:pt x="116" y="157"/>
                    <a:pt x="116" y="157"/>
                    <a:pt x="115" y="157"/>
                  </a:cubicBezTo>
                  <a:moveTo>
                    <a:pt x="124" y="148"/>
                  </a:moveTo>
                  <a:cubicBezTo>
                    <a:pt x="124" y="148"/>
                    <a:pt x="124" y="147"/>
                    <a:pt x="125" y="147"/>
                  </a:cubicBezTo>
                  <a:cubicBezTo>
                    <a:pt x="125" y="147"/>
                    <a:pt x="124" y="147"/>
                    <a:pt x="124" y="148"/>
                  </a:cubicBezTo>
                  <a:moveTo>
                    <a:pt x="113" y="156"/>
                  </a:moveTo>
                  <a:cubicBezTo>
                    <a:pt x="113" y="158"/>
                    <a:pt x="112" y="158"/>
                    <a:pt x="111" y="159"/>
                  </a:cubicBezTo>
                  <a:cubicBezTo>
                    <a:pt x="111" y="158"/>
                    <a:pt x="111" y="159"/>
                    <a:pt x="110" y="158"/>
                  </a:cubicBezTo>
                  <a:cubicBezTo>
                    <a:pt x="111" y="158"/>
                    <a:pt x="111" y="158"/>
                    <a:pt x="112" y="157"/>
                  </a:cubicBezTo>
                  <a:cubicBezTo>
                    <a:pt x="112" y="157"/>
                    <a:pt x="112" y="158"/>
                    <a:pt x="112" y="158"/>
                  </a:cubicBezTo>
                  <a:cubicBezTo>
                    <a:pt x="112" y="158"/>
                    <a:pt x="112" y="157"/>
                    <a:pt x="113" y="157"/>
                  </a:cubicBezTo>
                  <a:cubicBezTo>
                    <a:pt x="113" y="156"/>
                    <a:pt x="112" y="157"/>
                    <a:pt x="112" y="156"/>
                  </a:cubicBezTo>
                  <a:cubicBezTo>
                    <a:pt x="113" y="156"/>
                    <a:pt x="112" y="155"/>
                    <a:pt x="113" y="155"/>
                  </a:cubicBezTo>
                  <a:cubicBezTo>
                    <a:pt x="113" y="155"/>
                    <a:pt x="113" y="155"/>
                    <a:pt x="113" y="155"/>
                  </a:cubicBezTo>
                  <a:cubicBezTo>
                    <a:pt x="112" y="154"/>
                    <a:pt x="113" y="155"/>
                    <a:pt x="114" y="154"/>
                  </a:cubicBezTo>
                  <a:cubicBezTo>
                    <a:pt x="114" y="155"/>
                    <a:pt x="113" y="156"/>
                    <a:pt x="114" y="155"/>
                  </a:cubicBezTo>
                  <a:cubicBezTo>
                    <a:pt x="114" y="156"/>
                    <a:pt x="113" y="156"/>
                    <a:pt x="113" y="155"/>
                  </a:cubicBezTo>
                  <a:cubicBezTo>
                    <a:pt x="113" y="156"/>
                    <a:pt x="113" y="156"/>
                    <a:pt x="113" y="156"/>
                  </a:cubicBezTo>
                  <a:moveTo>
                    <a:pt x="115" y="163"/>
                  </a:moveTo>
                  <a:cubicBezTo>
                    <a:pt x="115" y="162"/>
                    <a:pt x="116" y="161"/>
                    <a:pt x="116" y="160"/>
                  </a:cubicBezTo>
                  <a:cubicBezTo>
                    <a:pt x="117" y="161"/>
                    <a:pt x="115" y="162"/>
                    <a:pt x="115" y="163"/>
                  </a:cubicBezTo>
                  <a:moveTo>
                    <a:pt x="122" y="144"/>
                  </a:moveTo>
                  <a:cubicBezTo>
                    <a:pt x="123" y="144"/>
                    <a:pt x="123" y="144"/>
                    <a:pt x="123" y="143"/>
                  </a:cubicBezTo>
                  <a:cubicBezTo>
                    <a:pt x="123" y="143"/>
                    <a:pt x="123" y="143"/>
                    <a:pt x="123" y="143"/>
                  </a:cubicBezTo>
                  <a:cubicBezTo>
                    <a:pt x="123" y="142"/>
                    <a:pt x="124" y="142"/>
                    <a:pt x="124" y="142"/>
                  </a:cubicBezTo>
                  <a:cubicBezTo>
                    <a:pt x="124" y="142"/>
                    <a:pt x="124" y="142"/>
                    <a:pt x="125" y="143"/>
                  </a:cubicBezTo>
                  <a:cubicBezTo>
                    <a:pt x="124" y="143"/>
                    <a:pt x="124" y="142"/>
                    <a:pt x="124" y="142"/>
                  </a:cubicBezTo>
                  <a:cubicBezTo>
                    <a:pt x="124" y="143"/>
                    <a:pt x="124" y="143"/>
                    <a:pt x="124" y="144"/>
                  </a:cubicBezTo>
                  <a:cubicBezTo>
                    <a:pt x="122" y="144"/>
                    <a:pt x="123" y="144"/>
                    <a:pt x="122" y="145"/>
                  </a:cubicBezTo>
                  <a:cubicBezTo>
                    <a:pt x="121" y="144"/>
                    <a:pt x="122" y="144"/>
                    <a:pt x="122" y="143"/>
                  </a:cubicBezTo>
                  <a:cubicBezTo>
                    <a:pt x="122" y="143"/>
                    <a:pt x="122" y="143"/>
                    <a:pt x="122" y="144"/>
                  </a:cubicBezTo>
                  <a:moveTo>
                    <a:pt x="113" y="160"/>
                  </a:moveTo>
                  <a:cubicBezTo>
                    <a:pt x="113" y="160"/>
                    <a:pt x="112" y="160"/>
                    <a:pt x="111" y="161"/>
                  </a:cubicBezTo>
                  <a:cubicBezTo>
                    <a:pt x="111" y="161"/>
                    <a:pt x="112" y="160"/>
                    <a:pt x="113" y="160"/>
                  </a:cubicBezTo>
                  <a:moveTo>
                    <a:pt x="111" y="156"/>
                  </a:moveTo>
                  <a:cubicBezTo>
                    <a:pt x="110" y="156"/>
                    <a:pt x="111" y="156"/>
                    <a:pt x="111" y="155"/>
                  </a:cubicBezTo>
                  <a:cubicBezTo>
                    <a:pt x="112" y="156"/>
                    <a:pt x="111" y="156"/>
                    <a:pt x="111" y="156"/>
                  </a:cubicBezTo>
                  <a:moveTo>
                    <a:pt x="123" y="140"/>
                  </a:moveTo>
                  <a:cubicBezTo>
                    <a:pt x="123" y="139"/>
                    <a:pt x="123" y="139"/>
                    <a:pt x="123" y="138"/>
                  </a:cubicBezTo>
                  <a:cubicBezTo>
                    <a:pt x="124" y="139"/>
                    <a:pt x="123" y="139"/>
                    <a:pt x="123" y="140"/>
                  </a:cubicBezTo>
                  <a:moveTo>
                    <a:pt x="125" y="135"/>
                  </a:moveTo>
                  <a:cubicBezTo>
                    <a:pt x="125" y="135"/>
                    <a:pt x="125" y="135"/>
                    <a:pt x="125" y="135"/>
                  </a:cubicBezTo>
                  <a:cubicBezTo>
                    <a:pt x="125" y="135"/>
                    <a:pt x="124" y="134"/>
                    <a:pt x="125" y="134"/>
                  </a:cubicBezTo>
                  <a:cubicBezTo>
                    <a:pt x="125" y="134"/>
                    <a:pt x="125" y="134"/>
                    <a:pt x="125" y="135"/>
                  </a:cubicBezTo>
                  <a:moveTo>
                    <a:pt x="115" y="163"/>
                  </a:moveTo>
                  <a:cubicBezTo>
                    <a:pt x="114" y="164"/>
                    <a:pt x="113" y="165"/>
                    <a:pt x="113" y="166"/>
                  </a:cubicBezTo>
                  <a:cubicBezTo>
                    <a:pt x="112" y="166"/>
                    <a:pt x="111" y="167"/>
                    <a:pt x="110" y="168"/>
                  </a:cubicBezTo>
                  <a:cubicBezTo>
                    <a:pt x="110" y="168"/>
                    <a:pt x="111" y="167"/>
                    <a:pt x="111" y="167"/>
                  </a:cubicBezTo>
                  <a:cubicBezTo>
                    <a:pt x="111" y="166"/>
                    <a:pt x="112" y="165"/>
                    <a:pt x="113" y="165"/>
                  </a:cubicBezTo>
                  <a:cubicBezTo>
                    <a:pt x="113" y="164"/>
                    <a:pt x="114" y="163"/>
                    <a:pt x="115" y="163"/>
                  </a:cubicBezTo>
                  <a:cubicBezTo>
                    <a:pt x="115" y="163"/>
                    <a:pt x="115" y="163"/>
                    <a:pt x="115" y="163"/>
                  </a:cubicBezTo>
                  <a:moveTo>
                    <a:pt x="127" y="127"/>
                  </a:moveTo>
                  <a:cubicBezTo>
                    <a:pt x="127" y="126"/>
                    <a:pt x="128" y="126"/>
                    <a:pt x="128" y="126"/>
                  </a:cubicBezTo>
                  <a:cubicBezTo>
                    <a:pt x="128" y="127"/>
                    <a:pt x="127" y="126"/>
                    <a:pt x="127" y="127"/>
                  </a:cubicBezTo>
                  <a:moveTo>
                    <a:pt x="125" y="117"/>
                  </a:moveTo>
                  <a:cubicBezTo>
                    <a:pt x="125" y="117"/>
                    <a:pt x="126" y="117"/>
                    <a:pt x="126" y="117"/>
                  </a:cubicBezTo>
                  <a:cubicBezTo>
                    <a:pt x="126" y="117"/>
                    <a:pt x="126" y="117"/>
                    <a:pt x="125" y="117"/>
                  </a:cubicBezTo>
                  <a:moveTo>
                    <a:pt x="124" y="125"/>
                  </a:moveTo>
                  <a:cubicBezTo>
                    <a:pt x="124" y="124"/>
                    <a:pt x="125" y="122"/>
                    <a:pt x="125" y="121"/>
                  </a:cubicBezTo>
                  <a:cubicBezTo>
                    <a:pt x="126" y="120"/>
                    <a:pt x="125" y="121"/>
                    <a:pt x="125" y="120"/>
                  </a:cubicBezTo>
                  <a:cubicBezTo>
                    <a:pt x="125" y="120"/>
                    <a:pt x="125" y="120"/>
                    <a:pt x="125" y="120"/>
                  </a:cubicBezTo>
                  <a:cubicBezTo>
                    <a:pt x="126" y="119"/>
                    <a:pt x="125" y="119"/>
                    <a:pt x="125" y="118"/>
                  </a:cubicBezTo>
                  <a:cubicBezTo>
                    <a:pt x="127" y="118"/>
                    <a:pt x="127" y="118"/>
                    <a:pt x="127" y="117"/>
                  </a:cubicBezTo>
                  <a:cubicBezTo>
                    <a:pt x="128" y="118"/>
                    <a:pt x="127" y="119"/>
                    <a:pt x="126" y="119"/>
                  </a:cubicBezTo>
                  <a:cubicBezTo>
                    <a:pt x="127" y="119"/>
                    <a:pt x="128" y="120"/>
                    <a:pt x="127" y="121"/>
                  </a:cubicBezTo>
                  <a:cubicBezTo>
                    <a:pt x="127" y="121"/>
                    <a:pt x="127" y="120"/>
                    <a:pt x="127" y="120"/>
                  </a:cubicBezTo>
                  <a:cubicBezTo>
                    <a:pt x="126" y="120"/>
                    <a:pt x="127" y="121"/>
                    <a:pt x="127" y="121"/>
                  </a:cubicBezTo>
                  <a:cubicBezTo>
                    <a:pt x="127" y="121"/>
                    <a:pt x="127" y="122"/>
                    <a:pt x="127" y="122"/>
                  </a:cubicBezTo>
                  <a:cubicBezTo>
                    <a:pt x="127" y="122"/>
                    <a:pt x="126" y="122"/>
                    <a:pt x="126" y="122"/>
                  </a:cubicBezTo>
                  <a:cubicBezTo>
                    <a:pt x="126" y="122"/>
                    <a:pt x="127" y="123"/>
                    <a:pt x="127" y="123"/>
                  </a:cubicBezTo>
                  <a:cubicBezTo>
                    <a:pt x="127" y="123"/>
                    <a:pt x="126" y="123"/>
                    <a:pt x="126" y="123"/>
                  </a:cubicBezTo>
                  <a:cubicBezTo>
                    <a:pt x="126" y="123"/>
                    <a:pt x="127" y="124"/>
                    <a:pt x="126" y="124"/>
                  </a:cubicBezTo>
                  <a:cubicBezTo>
                    <a:pt x="126" y="124"/>
                    <a:pt x="126" y="124"/>
                    <a:pt x="126" y="125"/>
                  </a:cubicBezTo>
                  <a:cubicBezTo>
                    <a:pt x="125" y="125"/>
                    <a:pt x="125" y="124"/>
                    <a:pt x="124" y="125"/>
                  </a:cubicBezTo>
                  <a:moveTo>
                    <a:pt x="125" y="124"/>
                  </a:moveTo>
                  <a:cubicBezTo>
                    <a:pt x="125" y="123"/>
                    <a:pt x="127" y="123"/>
                    <a:pt x="125" y="123"/>
                  </a:cubicBezTo>
                  <a:cubicBezTo>
                    <a:pt x="125" y="123"/>
                    <a:pt x="125" y="124"/>
                    <a:pt x="125" y="124"/>
                  </a:cubicBezTo>
                  <a:moveTo>
                    <a:pt x="127" y="142"/>
                  </a:moveTo>
                  <a:cubicBezTo>
                    <a:pt x="127" y="142"/>
                    <a:pt x="127" y="143"/>
                    <a:pt x="126" y="143"/>
                  </a:cubicBezTo>
                  <a:cubicBezTo>
                    <a:pt x="126" y="143"/>
                    <a:pt x="126" y="142"/>
                    <a:pt x="127" y="142"/>
                  </a:cubicBezTo>
                  <a:moveTo>
                    <a:pt x="125" y="141"/>
                  </a:moveTo>
                  <a:cubicBezTo>
                    <a:pt x="126" y="142"/>
                    <a:pt x="125" y="143"/>
                    <a:pt x="125" y="144"/>
                  </a:cubicBezTo>
                  <a:cubicBezTo>
                    <a:pt x="124" y="143"/>
                    <a:pt x="125" y="142"/>
                    <a:pt x="125" y="141"/>
                  </a:cubicBezTo>
                  <a:moveTo>
                    <a:pt x="133" y="114"/>
                  </a:moveTo>
                  <a:cubicBezTo>
                    <a:pt x="132" y="114"/>
                    <a:pt x="133" y="113"/>
                    <a:pt x="133" y="112"/>
                  </a:cubicBezTo>
                  <a:cubicBezTo>
                    <a:pt x="133" y="112"/>
                    <a:pt x="133" y="114"/>
                    <a:pt x="133" y="114"/>
                  </a:cubicBezTo>
                  <a:moveTo>
                    <a:pt x="132" y="121"/>
                  </a:moveTo>
                  <a:cubicBezTo>
                    <a:pt x="132" y="120"/>
                    <a:pt x="132" y="119"/>
                    <a:pt x="132" y="118"/>
                  </a:cubicBezTo>
                  <a:cubicBezTo>
                    <a:pt x="133" y="117"/>
                    <a:pt x="133" y="114"/>
                    <a:pt x="133" y="116"/>
                  </a:cubicBezTo>
                  <a:cubicBezTo>
                    <a:pt x="133" y="117"/>
                    <a:pt x="133" y="120"/>
                    <a:pt x="132" y="121"/>
                  </a:cubicBezTo>
                  <a:moveTo>
                    <a:pt x="122" y="51"/>
                  </a:moveTo>
                  <a:cubicBezTo>
                    <a:pt x="123" y="50"/>
                    <a:pt x="124" y="52"/>
                    <a:pt x="124" y="53"/>
                  </a:cubicBezTo>
                  <a:cubicBezTo>
                    <a:pt x="124" y="53"/>
                    <a:pt x="123" y="52"/>
                    <a:pt x="123" y="51"/>
                  </a:cubicBezTo>
                  <a:cubicBezTo>
                    <a:pt x="123" y="51"/>
                    <a:pt x="123" y="51"/>
                    <a:pt x="122" y="51"/>
                  </a:cubicBezTo>
                  <a:moveTo>
                    <a:pt x="121" y="48"/>
                  </a:moveTo>
                  <a:cubicBezTo>
                    <a:pt x="121" y="49"/>
                    <a:pt x="122" y="49"/>
                    <a:pt x="122" y="50"/>
                  </a:cubicBezTo>
                  <a:cubicBezTo>
                    <a:pt x="122" y="50"/>
                    <a:pt x="120" y="49"/>
                    <a:pt x="121" y="48"/>
                  </a:cubicBezTo>
                  <a:moveTo>
                    <a:pt x="121" y="45"/>
                  </a:moveTo>
                  <a:cubicBezTo>
                    <a:pt x="121" y="45"/>
                    <a:pt x="122" y="45"/>
                    <a:pt x="122" y="45"/>
                  </a:cubicBezTo>
                  <a:cubicBezTo>
                    <a:pt x="123" y="45"/>
                    <a:pt x="122" y="45"/>
                    <a:pt x="123" y="46"/>
                  </a:cubicBezTo>
                  <a:cubicBezTo>
                    <a:pt x="122" y="46"/>
                    <a:pt x="122" y="45"/>
                    <a:pt x="121" y="45"/>
                  </a:cubicBezTo>
                  <a:moveTo>
                    <a:pt x="109" y="169"/>
                  </a:moveTo>
                  <a:cubicBezTo>
                    <a:pt x="109" y="169"/>
                    <a:pt x="109" y="170"/>
                    <a:pt x="108" y="170"/>
                  </a:cubicBezTo>
                  <a:cubicBezTo>
                    <a:pt x="108" y="170"/>
                    <a:pt x="107" y="171"/>
                    <a:pt x="107" y="171"/>
                  </a:cubicBezTo>
                  <a:cubicBezTo>
                    <a:pt x="107" y="170"/>
                    <a:pt x="107" y="170"/>
                    <a:pt x="108" y="169"/>
                  </a:cubicBezTo>
                  <a:cubicBezTo>
                    <a:pt x="108" y="169"/>
                    <a:pt x="109" y="169"/>
                    <a:pt x="109" y="169"/>
                  </a:cubicBezTo>
                  <a:moveTo>
                    <a:pt x="128" y="117"/>
                  </a:moveTo>
                  <a:cubicBezTo>
                    <a:pt x="125" y="117"/>
                    <a:pt x="126" y="115"/>
                    <a:pt x="127" y="114"/>
                  </a:cubicBezTo>
                  <a:cubicBezTo>
                    <a:pt x="127" y="114"/>
                    <a:pt x="126" y="114"/>
                    <a:pt x="126" y="114"/>
                  </a:cubicBezTo>
                  <a:cubicBezTo>
                    <a:pt x="125" y="114"/>
                    <a:pt x="127" y="113"/>
                    <a:pt x="127" y="112"/>
                  </a:cubicBezTo>
                  <a:cubicBezTo>
                    <a:pt x="127" y="112"/>
                    <a:pt x="127" y="112"/>
                    <a:pt x="127" y="112"/>
                  </a:cubicBezTo>
                  <a:cubicBezTo>
                    <a:pt x="126" y="112"/>
                    <a:pt x="126" y="111"/>
                    <a:pt x="127" y="110"/>
                  </a:cubicBezTo>
                  <a:cubicBezTo>
                    <a:pt x="127" y="110"/>
                    <a:pt x="127" y="109"/>
                    <a:pt x="126" y="109"/>
                  </a:cubicBezTo>
                  <a:cubicBezTo>
                    <a:pt x="127" y="109"/>
                    <a:pt x="126" y="108"/>
                    <a:pt x="126" y="107"/>
                  </a:cubicBezTo>
                  <a:cubicBezTo>
                    <a:pt x="127" y="106"/>
                    <a:pt x="128" y="106"/>
                    <a:pt x="128" y="105"/>
                  </a:cubicBezTo>
                  <a:cubicBezTo>
                    <a:pt x="127" y="105"/>
                    <a:pt x="127" y="106"/>
                    <a:pt x="126" y="106"/>
                  </a:cubicBezTo>
                  <a:cubicBezTo>
                    <a:pt x="126" y="105"/>
                    <a:pt x="126" y="105"/>
                    <a:pt x="127" y="105"/>
                  </a:cubicBezTo>
                  <a:cubicBezTo>
                    <a:pt x="126" y="104"/>
                    <a:pt x="127" y="102"/>
                    <a:pt x="126" y="101"/>
                  </a:cubicBezTo>
                  <a:cubicBezTo>
                    <a:pt x="126" y="101"/>
                    <a:pt x="126" y="101"/>
                    <a:pt x="127" y="101"/>
                  </a:cubicBezTo>
                  <a:cubicBezTo>
                    <a:pt x="126" y="100"/>
                    <a:pt x="126" y="99"/>
                    <a:pt x="126" y="98"/>
                  </a:cubicBezTo>
                  <a:cubicBezTo>
                    <a:pt x="125" y="98"/>
                    <a:pt x="126" y="97"/>
                    <a:pt x="125" y="97"/>
                  </a:cubicBezTo>
                  <a:cubicBezTo>
                    <a:pt x="126" y="97"/>
                    <a:pt x="126" y="97"/>
                    <a:pt x="126" y="97"/>
                  </a:cubicBezTo>
                  <a:cubicBezTo>
                    <a:pt x="127" y="97"/>
                    <a:pt x="125" y="96"/>
                    <a:pt x="126" y="96"/>
                  </a:cubicBezTo>
                  <a:cubicBezTo>
                    <a:pt x="126" y="95"/>
                    <a:pt x="126" y="95"/>
                    <a:pt x="126" y="96"/>
                  </a:cubicBezTo>
                  <a:cubicBezTo>
                    <a:pt x="125" y="96"/>
                    <a:pt x="126" y="95"/>
                    <a:pt x="126" y="95"/>
                  </a:cubicBezTo>
                  <a:cubicBezTo>
                    <a:pt x="126" y="95"/>
                    <a:pt x="126" y="94"/>
                    <a:pt x="126" y="94"/>
                  </a:cubicBezTo>
                  <a:cubicBezTo>
                    <a:pt x="126" y="94"/>
                    <a:pt x="125" y="93"/>
                    <a:pt x="125" y="93"/>
                  </a:cubicBezTo>
                  <a:cubicBezTo>
                    <a:pt x="125" y="93"/>
                    <a:pt x="126" y="92"/>
                    <a:pt x="126" y="92"/>
                  </a:cubicBezTo>
                  <a:cubicBezTo>
                    <a:pt x="126" y="92"/>
                    <a:pt x="125" y="92"/>
                    <a:pt x="125" y="92"/>
                  </a:cubicBezTo>
                  <a:cubicBezTo>
                    <a:pt x="125" y="92"/>
                    <a:pt x="125" y="91"/>
                    <a:pt x="125" y="91"/>
                  </a:cubicBezTo>
                  <a:cubicBezTo>
                    <a:pt x="125" y="91"/>
                    <a:pt x="125" y="91"/>
                    <a:pt x="125" y="91"/>
                  </a:cubicBezTo>
                  <a:cubicBezTo>
                    <a:pt x="125" y="90"/>
                    <a:pt x="125" y="90"/>
                    <a:pt x="125" y="89"/>
                  </a:cubicBezTo>
                  <a:cubicBezTo>
                    <a:pt x="125" y="89"/>
                    <a:pt x="124" y="90"/>
                    <a:pt x="124" y="90"/>
                  </a:cubicBezTo>
                  <a:cubicBezTo>
                    <a:pt x="124" y="89"/>
                    <a:pt x="124" y="89"/>
                    <a:pt x="124" y="88"/>
                  </a:cubicBezTo>
                  <a:cubicBezTo>
                    <a:pt x="124" y="88"/>
                    <a:pt x="124" y="88"/>
                    <a:pt x="124" y="87"/>
                  </a:cubicBezTo>
                  <a:cubicBezTo>
                    <a:pt x="124" y="87"/>
                    <a:pt x="124" y="87"/>
                    <a:pt x="124" y="86"/>
                  </a:cubicBezTo>
                  <a:cubicBezTo>
                    <a:pt x="124" y="86"/>
                    <a:pt x="124" y="86"/>
                    <a:pt x="124" y="85"/>
                  </a:cubicBezTo>
                  <a:cubicBezTo>
                    <a:pt x="124" y="85"/>
                    <a:pt x="123" y="86"/>
                    <a:pt x="123" y="85"/>
                  </a:cubicBezTo>
                  <a:cubicBezTo>
                    <a:pt x="123" y="85"/>
                    <a:pt x="123" y="84"/>
                    <a:pt x="123" y="84"/>
                  </a:cubicBezTo>
                  <a:cubicBezTo>
                    <a:pt x="123" y="84"/>
                    <a:pt x="123" y="84"/>
                    <a:pt x="123" y="85"/>
                  </a:cubicBezTo>
                  <a:cubicBezTo>
                    <a:pt x="124" y="84"/>
                    <a:pt x="124" y="85"/>
                    <a:pt x="125" y="84"/>
                  </a:cubicBezTo>
                  <a:cubicBezTo>
                    <a:pt x="125" y="84"/>
                    <a:pt x="125" y="84"/>
                    <a:pt x="125" y="84"/>
                  </a:cubicBezTo>
                  <a:cubicBezTo>
                    <a:pt x="124" y="83"/>
                    <a:pt x="124" y="84"/>
                    <a:pt x="124" y="84"/>
                  </a:cubicBezTo>
                  <a:cubicBezTo>
                    <a:pt x="123" y="84"/>
                    <a:pt x="124" y="84"/>
                    <a:pt x="123" y="83"/>
                  </a:cubicBezTo>
                  <a:cubicBezTo>
                    <a:pt x="123" y="83"/>
                    <a:pt x="123" y="83"/>
                    <a:pt x="123" y="83"/>
                  </a:cubicBezTo>
                  <a:cubicBezTo>
                    <a:pt x="123" y="83"/>
                    <a:pt x="123" y="82"/>
                    <a:pt x="122" y="82"/>
                  </a:cubicBezTo>
                  <a:cubicBezTo>
                    <a:pt x="122" y="82"/>
                    <a:pt x="123" y="82"/>
                    <a:pt x="122" y="82"/>
                  </a:cubicBezTo>
                  <a:cubicBezTo>
                    <a:pt x="122" y="81"/>
                    <a:pt x="122" y="81"/>
                    <a:pt x="122" y="81"/>
                  </a:cubicBezTo>
                  <a:cubicBezTo>
                    <a:pt x="122" y="81"/>
                    <a:pt x="122" y="80"/>
                    <a:pt x="121" y="79"/>
                  </a:cubicBezTo>
                  <a:cubicBezTo>
                    <a:pt x="121" y="79"/>
                    <a:pt x="122" y="78"/>
                    <a:pt x="121" y="78"/>
                  </a:cubicBezTo>
                  <a:cubicBezTo>
                    <a:pt x="121" y="78"/>
                    <a:pt x="121" y="78"/>
                    <a:pt x="121" y="78"/>
                  </a:cubicBezTo>
                  <a:cubicBezTo>
                    <a:pt x="121" y="78"/>
                    <a:pt x="121" y="78"/>
                    <a:pt x="120" y="77"/>
                  </a:cubicBezTo>
                  <a:cubicBezTo>
                    <a:pt x="120" y="77"/>
                    <a:pt x="119" y="78"/>
                    <a:pt x="119" y="78"/>
                  </a:cubicBezTo>
                  <a:cubicBezTo>
                    <a:pt x="119" y="77"/>
                    <a:pt x="118" y="77"/>
                    <a:pt x="118" y="77"/>
                  </a:cubicBezTo>
                  <a:cubicBezTo>
                    <a:pt x="118" y="77"/>
                    <a:pt x="118" y="76"/>
                    <a:pt x="118" y="76"/>
                  </a:cubicBezTo>
                  <a:cubicBezTo>
                    <a:pt x="117" y="75"/>
                    <a:pt x="116" y="73"/>
                    <a:pt x="115" y="71"/>
                  </a:cubicBezTo>
                  <a:cubicBezTo>
                    <a:pt x="115" y="71"/>
                    <a:pt x="114" y="70"/>
                    <a:pt x="114" y="70"/>
                  </a:cubicBezTo>
                  <a:cubicBezTo>
                    <a:pt x="114" y="69"/>
                    <a:pt x="114" y="70"/>
                    <a:pt x="113" y="70"/>
                  </a:cubicBezTo>
                  <a:cubicBezTo>
                    <a:pt x="112" y="68"/>
                    <a:pt x="111" y="66"/>
                    <a:pt x="111" y="65"/>
                  </a:cubicBezTo>
                  <a:cubicBezTo>
                    <a:pt x="112" y="65"/>
                    <a:pt x="111" y="66"/>
                    <a:pt x="112" y="66"/>
                  </a:cubicBezTo>
                  <a:cubicBezTo>
                    <a:pt x="113" y="66"/>
                    <a:pt x="112" y="66"/>
                    <a:pt x="112" y="65"/>
                  </a:cubicBezTo>
                  <a:cubicBezTo>
                    <a:pt x="112" y="65"/>
                    <a:pt x="112" y="65"/>
                    <a:pt x="112" y="65"/>
                  </a:cubicBezTo>
                  <a:cubicBezTo>
                    <a:pt x="112" y="64"/>
                    <a:pt x="111" y="64"/>
                    <a:pt x="111" y="64"/>
                  </a:cubicBezTo>
                  <a:cubicBezTo>
                    <a:pt x="111" y="63"/>
                    <a:pt x="110" y="62"/>
                    <a:pt x="109" y="62"/>
                  </a:cubicBezTo>
                  <a:cubicBezTo>
                    <a:pt x="108" y="60"/>
                    <a:pt x="106" y="60"/>
                    <a:pt x="106" y="58"/>
                  </a:cubicBezTo>
                  <a:cubicBezTo>
                    <a:pt x="105" y="58"/>
                    <a:pt x="104" y="56"/>
                    <a:pt x="103" y="54"/>
                  </a:cubicBezTo>
                  <a:cubicBezTo>
                    <a:pt x="102" y="55"/>
                    <a:pt x="102" y="53"/>
                    <a:pt x="101" y="52"/>
                  </a:cubicBezTo>
                  <a:cubicBezTo>
                    <a:pt x="100" y="51"/>
                    <a:pt x="99" y="51"/>
                    <a:pt x="98" y="50"/>
                  </a:cubicBezTo>
                  <a:cubicBezTo>
                    <a:pt x="97" y="49"/>
                    <a:pt x="96" y="48"/>
                    <a:pt x="95" y="48"/>
                  </a:cubicBezTo>
                  <a:cubicBezTo>
                    <a:pt x="95" y="47"/>
                    <a:pt x="94" y="46"/>
                    <a:pt x="93" y="46"/>
                  </a:cubicBezTo>
                  <a:cubicBezTo>
                    <a:pt x="93" y="45"/>
                    <a:pt x="92" y="45"/>
                    <a:pt x="92" y="45"/>
                  </a:cubicBezTo>
                  <a:cubicBezTo>
                    <a:pt x="92" y="44"/>
                    <a:pt x="92" y="44"/>
                    <a:pt x="92" y="44"/>
                  </a:cubicBezTo>
                  <a:cubicBezTo>
                    <a:pt x="91" y="43"/>
                    <a:pt x="89" y="43"/>
                    <a:pt x="88" y="42"/>
                  </a:cubicBezTo>
                  <a:cubicBezTo>
                    <a:pt x="88" y="41"/>
                    <a:pt x="87" y="41"/>
                    <a:pt x="87" y="40"/>
                  </a:cubicBezTo>
                  <a:cubicBezTo>
                    <a:pt x="86" y="40"/>
                    <a:pt x="86" y="40"/>
                    <a:pt x="86" y="40"/>
                  </a:cubicBezTo>
                  <a:cubicBezTo>
                    <a:pt x="85" y="40"/>
                    <a:pt x="85" y="39"/>
                    <a:pt x="85" y="39"/>
                  </a:cubicBezTo>
                  <a:cubicBezTo>
                    <a:pt x="84" y="39"/>
                    <a:pt x="83" y="39"/>
                    <a:pt x="83" y="38"/>
                  </a:cubicBezTo>
                  <a:cubicBezTo>
                    <a:pt x="83" y="38"/>
                    <a:pt x="83" y="38"/>
                    <a:pt x="82" y="38"/>
                  </a:cubicBezTo>
                  <a:cubicBezTo>
                    <a:pt x="82" y="38"/>
                    <a:pt x="82" y="37"/>
                    <a:pt x="81" y="37"/>
                  </a:cubicBezTo>
                  <a:cubicBezTo>
                    <a:pt x="81" y="36"/>
                    <a:pt x="81" y="35"/>
                    <a:pt x="80" y="35"/>
                  </a:cubicBezTo>
                  <a:cubicBezTo>
                    <a:pt x="80" y="34"/>
                    <a:pt x="82" y="34"/>
                    <a:pt x="82" y="33"/>
                  </a:cubicBezTo>
                  <a:cubicBezTo>
                    <a:pt x="82" y="32"/>
                    <a:pt x="81" y="32"/>
                    <a:pt x="81" y="32"/>
                  </a:cubicBezTo>
                  <a:cubicBezTo>
                    <a:pt x="81" y="32"/>
                    <a:pt x="81" y="33"/>
                    <a:pt x="80" y="33"/>
                  </a:cubicBezTo>
                  <a:cubicBezTo>
                    <a:pt x="79" y="33"/>
                    <a:pt x="80" y="32"/>
                    <a:pt x="80" y="31"/>
                  </a:cubicBezTo>
                  <a:cubicBezTo>
                    <a:pt x="79" y="31"/>
                    <a:pt x="79" y="32"/>
                    <a:pt x="79" y="31"/>
                  </a:cubicBezTo>
                  <a:cubicBezTo>
                    <a:pt x="79" y="31"/>
                    <a:pt x="79" y="31"/>
                    <a:pt x="79" y="30"/>
                  </a:cubicBezTo>
                  <a:cubicBezTo>
                    <a:pt x="78" y="30"/>
                    <a:pt x="78" y="30"/>
                    <a:pt x="78" y="30"/>
                  </a:cubicBezTo>
                  <a:cubicBezTo>
                    <a:pt x="78" y="29"/>
                    <a:pt x="78" y="29"/>
                    <a:pt x="78" y="29"/>
                  </a:cubicBezTo>
                  <a:cubicBezTo>
                    <a:pt x="77" y="29"/>
                    <a:pt x="77" y="29"/>
                    <a:pt x="77" y="28"/>
                  </a:cubicBezTo>
                  <a:cubicBezTo>
                    <a:pt x="77" y="28"/>
                    <a:pt x="77" y="28"/>
                    <a:pt x="77" y="28"/>
                  </a:cubicBezTo>
                  <a:cubicBezTo>
                    <a:pt x="76" y="28"/>
                    <a:pt x="75" y="27"/>
                    <a:pt x="75" y="27"/>
                  </a:cubicBezTo>
                  <a:cubicBezTo>
                    <a:pt x="74" y="27"/>
                    <a:pt x="74" y="27"/>
                    <a:pt x="74" y="27"/>
                  </a:cubicBezTo>
                  <a:cubicBezTo>
                    <a:pt x="73" y="27"/>
                    <a:pt x="73" y="27"/>
                    <a:pt x="72" y="27"/>
                  </a:cubicBezTo>
                  <a:cubicBezTo>
                    <a:pt x="72" y="27"/>
                    <a:pt x="73" y="26"/>
                    <a:pt x="72" y="26"/>
                  </a:cubicBezTo>
                  <a:cubicBezTo>
                    <a:pt x="72" y="26"/>
                    <a:pt x="72" y="26"/>
                    <a:pt x="72" y="26"/>
                  </a:cubicBezTo>
                  <a:cubicBezTo>
                    <a:pt x="71" y="26"/>
                    <a:pt x="72" y="27"/>
                    <a:pt x="71" y="27"/>
                  </a:cubicBezTo>
                  <a:cubicBezTo>
                    <a:pt x="71" y="27"/>
                    <a:pt x="71" y="27"/>
                    <a:pt x="71" y="27"/>
                  </a:cubicBezTo>
                  <a:cubicBezTo>
                    <a:pt x="71" y="26"/>
                    <a:pt x="71" y="27"/>
                    <a:pt x="70" y="26"/>
                  </a:cubicBezTo>
                  <a:cubicBezTo>
                    <a:pt x="70" y="26"/>
                    <a:pt x="70" y="24"/>
                    <a:pt x="69" y="25"/>
                  </a:cubicBezTo>
                  <a:cubicBezTo>
                    <a:pt x="69" y="26"/>
                    <a:pt x="70" y="26"/>
                    <a:pt x="70" y="26"/>
                  </a:cubicBezTo>
                  <a:cubicBezTo>
                    <a:pt x="70" y="26"/>
                    <a:pt x="69" y="27"/>
                    <a:pt x="69" y="27"/>
                  </a:cubicBezTo>
                  <a:cubicBezTo>
                    <a:pt x="69" y="27"/>
                    <a:pt x="69" y="27"/>
                    <a:pt x="68" y="27"/>
                  </a:cubicBezTo>
                  <a:cubicBezTo>
                    <a:pt x="68" y="26"/>
                    <a:pt x="69" y="27"/>
                    <a:pt x="69" y="26"/>
                  </a:cubicBezTo>
                  <a:cubicBezTo>
                    <a:pt x="69" y="26"/>
                    <a:pt x="67" y="26"/>
                    <a:pt x="67" y="26"/>
                  </a:cubicBezTo>
                  <a:cubicBezTo>
                    <a:pt x="66" y="26"/>
                    <a:pt x="65" y="26"/>
                    <a:pt x="65" y="25"/>
                  </a:cubicBezTo>
                  <a:cubicBezTo>
                    <a:pt x="65" y="24"/>
                    <a:pt x="65" y="25"/>
                    <a:pt x="64" y="25"/>
                  </a:cubicBezTo>
                  <a:cubicBezTo>
                    <a:pt x="64" y="24"/>
                    <a:pt x="64" y="24"/>
                    <a:pt x="65" y="24"/>
                  </a:cubicBezTo>
                  <a:cubicBezTo>
                    <a:pt x="65" y="24"/>
                    <a:pt x="64" y="23"/>
                    <a:pt x="65" y="22"/>
                  </a:cubicBezTo>
                  <a:cubicBezTo>
                    <a:pt x="65" y="22"/>
                    <a:pt x="64" y="22"/>
                    <a:pt x="63" y="22"/>
                  </a:cubicBezTo>
                  <a:cubicBezTo>
                    <a:pt x="63" y="22"/>
                    <a:pt x="64" y="22"/>
                    <a:pt x="64" y="23"/>
                  </a:cubicBezTo>
                  <a:cubicBezTo>
                    <a:pt x="64" y="23"/>
                    <a:pt x="64" y="24"/>
                    <a:pt x="63" y="24"/>
                  </a:cubicBezTo>
                  <a:cubicBezTo>
                    <a:pt x="62" y="24"/>
                    <a:pt x="63" y="24"/>
                    <a:pt x="63" y="23"/>
                  </a:cubicBezTo>
                  <a:cubicBezTo>
                    <a:pt x="63" y="23"/>
                    <a:pt x="62" y="23"/>
                    <a:pt x="62" y="23"/>
                  </a:cubicBezTo>
                  <a:cubicBezTo>
                    <a:pt x="62" y="23"/>
                    <a:pt x="62" y="23"/>
                    <a:pt x="62" y="24"/>
                  </a:cubicBezTo>
                  <a:cubicBezTo>
                    <a:pt x="62" y="23"/>
                    <a:pt x="61" y="23"/>
                    <a:pt x="60" y="23"/>
                  </a:cubicBezTo>
                  <a:cubicBezTo>
                    <a:pt x="60" y="22"/>
                    <a:pt x="61" y="22"/>
                    <a:pt x="60" y="21"/>
                  </a:cubicBezTo>
                  <a:cubicBezTo>
                    <a:pt x="60" y="21"/>
                    <a:pt x="60" y="21"/>
                    <a:pt x="60" y="22"/>
                  </a:cubicBezTo>
                  <a:cubicBezTo>
                    <a:pt x="60" y="22"/>
                    <a:pt x="60" y="22"/>
                    <a:pt x="60" y="22"/>
                  </a:cubicBezTo>
                  <a:cubicBezTo>
                    <a:pt x="60" y="23"/>
                    <a:pt x="59" y="23"/>
                    <a:pt x="59" y="23"/>
                  </a:cubicBezTo>
                  <a:cubicBezTo>
                    <a:pt x="59" y="24"/>
                    <a:pt x="60" y="23"/>
                    <a:pt x="60" y="23"/>
                  </a:cubicBezTo>
                  <a:cubicBezTo>
                    <a:pt x="60" y="24"/>
                    <a:pt x="59" y="23"/>
                    <a:pt x="58" y="23"/>
                  </a:cubicBezTo>
                  <a:cubicBezTo>
                    <a:pt x="58" y="23"/>
                    <a:pt x="58" y="23"/>
                    <a:pt x="59" y="22"/>
                  </a:cubicBezTo>
                  <a:cubicBezTo>
                    <a:pt x="57" y="23"/>
                    <a:pt x="58" y="21"/>
                    <a:pt x="57" y="21"/>
                  </a:cubicBezTo>
                  <a:cubicBezTo>
                    <a:pt x="57" y="21"/>
                    <a:pt x="57" y="21"/>
                    <a:pt x="57" y="21"/>
                  </a:cubicBezTo>
                  <a:cubicBezTo>
                    <a:pt x="57" y="22"/>
                    <a:pt x="57" y="22"/>
                    <a:pt x="57" y="23"/>
                  </a:cubicBezTo>
                  <a:cubicBezTo>
                    <a:pt x="57" y="23"/>
                    <a:pt x="57" y="23"/>
                    <a:pt x="57" y="22"/>
                  </a:cubicBezTo>
                  <a:cubicBezTo>
                    <a:pt x="56" y="22"/>
                    <a:pt x="56" y="22"/>
                    <a:pt x="56" y="23"/>
                  </a:cubicBezTo>
                  <a:cubicBezTo>
                    <a:pt x="56" y="22"/>
                    <a:pt x="56" y="22"/>
                    <a:pt x="56" y="21"/>
                  </a:cubicBezTo>
                  <a:cubicBezTo>
                    <a:pt x="55" y="21"/>
                    <a:pt x="55" y="22"/>
                    <a:pt x="54" y="21"/>
                  </a:cubicBezTo>
                  <a:cubicBezTo>
                    <a:pt x="54" y="21"/>
                    <a:pt x="54" y="21"/>
                    <a:pt x="54" y="21"/>
                  </a:cubicBezTo>
                  <a:cubicBezTo>
                    <a:pt x="53" y="21"/>
                    <a:pt x="54" y="22"/>
                    <a:pt x="53" y="22"/>
                  </a:cubicBezTo>
                  <a:cubicBezTo>
                    <a:pt x="54" y="22"/>
                    <a:pt x="54" y="22"/>
                    <a:pt x="54" y="22"/>
                  </a:cubicBezTo>
                  <a:cubicBezTo>
                    <a:pt x="54" y="23"/>
                    <a:pt x="53" y="22"/>
                    <a:pt x="53" y="21"/>
                  </a:cubicBezTo>
                  <a:cubicBezTo>
                    <a:pt x="52" y="21"/>
                    <a:pt x="52" y="21"/>
                    <a:pt x="51" y="21"/>
                  </a:cubicBezTo>
                  <a:cubicBezTo>
                    <a:pt x="51" y="21"/>
                    <a:pt x="52" y="21"/>
                    <a:pt x="52" y="21"/>
                  </a:cubicBezTo>
                  <a:cubicBezTo>
                    <a:pt x="53" y="22"/>
                    <a:pt x="53" y="22"/>
                    <a:pt x="52" y="22"/>
                  </a:cubicBezTo>
                  <a:cubicBezTo>
                    <a:pt x="52" y="22"/>
                    <a:pt x="52" y="22"/>
                    <a:pt x="52" y="22"/>
                  </a:cubicBezTo>
                  <a:cubicBezTo>
                    <a:pt x="52" y="22"/>
                    <a:pt x="52" y="22"/>
                    <a:pt x="51" y="22"/>
                  </a:cubicBezTo>
                  <a:cubicBezTo>
                    <a:pt x="51" y="22"/>
                    <a:pt x="51" y="22"/>
                    <a:pt x="51" y="23"/>
                  </a:cubicBezTo>
                  <a:cubicBezTo>
                    <a:pt x="52" y="23"/>
                    <a:pt x="52" y="23"/>
                    <a:pt x="52" y="23"/>
                  </a:cubicBezTo>
                  <a:cubicBezTo>
                    <a:pt x="52" y="23"/>
                    <a:pt x="51" y="23"/>
                    <a:pt x="51" y="23"/>
                  </a:cubicBezTo>
                  <a:cubicBezTo>
                    <a:pt x="51" y="22"/>
                    <a:pt x="51" y="22"/>
                    <a:pt x="51" y="22"/>
                  </a:cubicBezTo>
                  <a:cubicBezTo>
                    <a:pt x="50" y="22"/>
                    <a:pt x="49" y="22"/>
                    <a:pt x="49" y="21"/>
                  </a:cubicBezTo>
                  <a:cubicBezTo>
                    <a:pt x="49" y="21"/>
                    <a:pt x="49" y="22"/>
                    <a:pt x="49" y="22"/>
                  </a:cubicBezTo>
                  <a:cubicBezTo>
                    <a:pt x="49" y="22"/>
                    <a:pt x="49" y="22"/>
                    <a:pt x="49" y="22"/>
                  </a:cubicBezTo>
                  <a:cubicBezTo>
                    <a:pt x="49" y="22"/>
                    <a:pt x="49" y="22"/>
                    <a:pt x="49" y="22"/>
                  </a:cubicBezTo>
                  <a:cubicBezTo>
                    <a:pt x="49" y="22"/>
                    <a:pt x="49" y="22"/>
                    <a:pt x="48" y="22"/>
                  </a:cubicBezTo>
                  <a:cubicBezTo>
                    <a:pt x="48" y="22"/>
                    <a:pt x="48" y="21"/>
                    <a:pt x="48" y="22"/>
                  </a:cubicBezTo>
                  <a:cubicBezTo>
                    <a:pt x="47" y="22"/>
                    <a:pt x="47" y="21"/>
                    <a:pt x="47" y="21"/>
                  </a:cubicBezTo>
                  <a:cubicBezTo>
                    <a:pt x="47" y="21"/>
                    <a:pt x="47" y="22"/>
                    <a:pt x="47" y="22"/>
                  </a:cubicBezTo>
                  <a:cubicBezTo>
                    <a:pt x="46" y="22"/>
                    <a:pt x="46" y="22"/>
                    <a:pt x="45" y="21"/>
                  </a:cubicBezTo>
                  <a:cubicBezTo>
                    <a:pt x="45" y="22"/>
                    <a:pt x="45" y="22"/>
                    <a:pt x="45" y="22"/>
                  </a:cubicBezTo>
                  <a:cubicBezTo>
                    <a:pt x="45" y="22"/>
                    <a:pt x="45" y="23"/>
                    <a:pt x="45" y="23"/>
                  </a:cubicBezTo>
                  <a:cubicBezTo>
                    <a:pt x="46" y="23"/>
                    <a:pt x="46" y="23"/>
                    <a:pt x="46" y="23"/>
                  </a:cubicBezTo>
                  <a:cubicBezTo>
                    <a:pt x="45" y="23"/>
                    <a:pt x="45" y="22"/>
                    <a:pt x="45" y="22"/>
                  </a:cubicBezTo>
                  <a:cubicBezTo>
                    <a:pt x="44" y="22"/>
                    <a:pt x="45" y="22"/>
                    <a:pt x="45" y="23"/>
                  </a:cubicBezTo>
                  <a:cubicBezTo>
                    <a:pt x="45" y="23"/>
                    <a:pt x="45" y="23"/>
                    <a:pt x="45" y="23"/>
                  </a:cubicBezTo>
                  <a:cubicBezTo>
                    <a:pt x="45" y="23"/>
                    <a:pt x="45" y="23"/>
                    <a:pt x="45" y="23"/>
                  </a:cubicBezTo>
                  <a:cubicBezTo>
                    <a:pt x="44" y="24"/>
                    <a:pt x="43" y="23"/>
                    <a:pt x="43" y="23"/>
                  </a:cubicBezTo>
                  <a:cubicBezTo>
                    <a:pt x="43" y="23"/>
                    <a:pt x="44" y="24"/>
                    <a:pt x="43" y="24"/>
                  </a:cubicBezTo>
                  <a:cubicBezTo>
                    <a:pt x="43" y="24"/>
                    <a:pt x="43" y="24"/>
                    <a:pt x="43" y="24"/>
                  </a:cubicBezTo>
                  <a:cubicBezTo>
                    <a:pt x="43" y="23"/>
                    <a:pt x="43" y="24"/>
                    <a:pt x="42" y="23"/>
                  </a:cubicBezTo>
                  <a:cubicBezTo>
                    <a:pt x="42" y="24"/>
                    <a:pt x="43" y="24"/>
                    <a:pt x="43" y="25"/>
                  </a:cubicBezTo>
                  <a:cubicBezTo>
                    <a:pt x="43" y="24"/>
                    <a:pt x="42" y="25"/>
                    <a:pt x="42" y="25"/>
                  </a:cubicBezTo>
                  <a:cubicBezTo>
                    <a:pt x="42" y="25"/>
                    <a:pt x="42" y="25"/>
                    <a:pt x="41" y="24"/>
                  </a:cubicBezTo>
                  <a:cubicBezTo>
                    <a:pt x="41" y="24"/>
                    <a:pt x="41" y="25"/>
                    <a:pt x="41" y="25"/>
                  </a:cubicBezTo>
                  <a:cubicBezTo>
                    <a:pt x="40" y="25"/>
                    <a:pt x="40" y="25"/>
                    <a:pt x="40" y="24"/>
                  </a:cubicBezTo>
                  <a:cubicBezTo>
                    <a:pt x="40" y="24"/>
                    <a:pt x="40" y="24"/>
                    <a:pt x="40" y="24"/>
                  </a:cubicBezTo>
                  <a:cubicBezTo>
                    <a:pt x="39" y="25"/>
                    <a:pt x="40" y="25"/>
                    <a:pt x="41" y="25"/>
                  </a:cubicBezTo>
                  <a:cubicBezTo>
                    <a:pt x="41" y="26"/>
                    <a:pt x="41" y="26"/>
                    <a:pt x="41" y="26"/>
                  </a:cubicBezTo>
                  <a:cubicBezTo>
                    <a:pt x="41" y="26"/>
                    <a:pt x="42" y="27"/>
                    <a:pt x="42" y="27"/>
                  </a:cubicBezTo>
                  <a:cubicBezTo>
                    <a:pt x="41" y="27"/>
                    <a:pt x="41" y="28"/>
                    <a:pt x="41" y="28"/>
                  </a:cubicBezTo>
                  <a:cubicBezTo>
                    <a:pt x="41" y="28"/>
                    <a:pt x="41" y="28"/>
                    <a:pt x="42" y="28"/>
                  </a:cubicBezTo>
                  <a:cubicBezTo>
                    <a:pt x="41" y="29"/>
                    <a:pt x="41" y="29"/>
                    <a:pt x="41" y="29"/>
                  </a:cubicBezTo>
                  <a:cubicBezTo>
                    <a:pt x="41" y="29"/>
                    <a:pt x="41" y="29"/>
                    <a:pt x="41" y="29"/>
                  </a:cubicBezTo>
                  <a:cubicBezTo>
                    <a:pt x="41" y="29"/>
                    <a:pt x="41" y="29"/>
                    <a:pt x="41" y="29"/>
                  </a:cubicBezTo>
                  <a:cubicBezTo>
                    <a:pt x="41" y="29"/>
                    <a:pt x="41" y="29"/>
                    <a:pt x="41" y="29"/>
                  </a:cubicBezTo>
                  <a:cubicBezTo>
                    <a:pt x="41" y="30"/>
                    <a:pt x="41" y="30"/>
                    <a:pt x="41" y="30"/>
                  </a:cubicBezTo>
                  <a:cubicBezTo>
                    <a:pt x="41" y="30"/>
                    <a:pt x="41" y="30"/>
                    <a:pt x="41" y="30"/>
                  </a:cubicBezTo>
                  <a:cubicBezTo>
                    <a:pt x="42" y="31"/>
                    <a:pt x="41" y="30"/>
                    <a:pt x="42" y="30"/>
                  </a:cubicBezTo>
                  <a:cubicBezTo>
                    <a:pt x="43" y="31"/>
                    <a:pt x="41" y="30"/>
                    <a:pt x="41" y="31"/>
                  </a:cubicBezTo>
                  <a:cubicBezTo>
                    <a:pt x="41" y="31"/>
                    <a:pt x="41" y="31"/>
                    <a:pt x="41" y="31"/>
                  </a:cubicBezTo>
                  <a:cubicBezTo>
                    <a:pt x="40" y="32"/>
                    <a:pt x="41" y="32"/>
                    <a:pt x="40" y="32"/>
                  </a:cubicBezTo>
                  <a:cubicBezTo>
                    <a:pt x="40" y="33"/>
                    <a:pt x="41" y="33"/>
                    <a:pt x="41" y="33"/>
                  </a:cubicBezTo>
                  <a:cubicBezTo>
                    <a:pt x="40" y="34"/>
                    <a:pt x="41" y="35"/>
                    <a:pt x="41" y="36"/>
                  </a:cubicBezTo>
                  <a:cubicBezTo>
                    <a:pt x="40" y="36"/>
                    <a:pt x="41" y="35"/>
                    <a:pt x="40" y="35"/>
                  </a:cubicBezTo>
                  <a:cubicBezTo>
                    <a:pt x="39" y="35"/>
                    <a:pt x="41" y="37"/>
                    <a:pt x="41" y="36"/>
                  </a:cubicBezTo>
                  <a:cubicBezTo>
                    <a:pt x="41" y="36"/>
                    <a:pt x="41" y="37"/>
                    <a:pt x="41" y="37"/>
                  </a:cubicBezTo>
                  <a:cubicBezTo>
                    <a:pt x="40" y="37"/>
                    <a:pt x="40" y="38"/>
                    <a:pt x="40" y="38"/>
                  </a:cubicBezTo>
                  <a:cubicBezTo>
                    <a:pt x="40" y="38"/>
                    <a:pt x="40" y="38"/>
                    <a:pt x="40" y="38"/>
                  </a:cubicBezTo>
                  <a:cubicBezTo>
                    <a:pt x="41" y="38"/>
                    <a:pt x="39" y="39"/>
                    <a:pt x="40" y="40"/>
                  </a:cubicBezTo>
                  <a:cubicBezTo>
                    <a:pt x="40" y="41"/>
                    <a:pt x="39" y="40"/>
                    <a:pt x="40" y="41"/>
                  </a:cubicBezTo>
                  <a:cubicBezTo>
                    <a:pt x="40" y="41"/>
                    <a:pt x="40" y="41"/>
                    <a:pt x="40" y="41"/>
                  </a:cubicBezTo>
                  <a:cubicBezTo>
                    <a:pt x="41" y="41"/>
                    <a:pt x="40" y="42"/>
                    <a:pt x="40" y="42"/>
                  </a:cubicBezTo>
                  <a:cubicBezTo>
                    <a:pt x="40" y="42"/>
                    <a:pt x="41" y="42"/>
                    <a:pt x="40" y="43"/>
                  </a:cubicBezTo>
                  <a:cubicBezTo>
                    <a:pt x="40" y="43"/>
                    <a:pt x="40" y="43"/>
                    <a:pt x="40" y="43"/>
                  </a:cubicBezTo>
                  <a:cubicBezTo>
                    <a:pt x="39" y="44"/>
                    <a:pt x="40" y="44"/>
                    <a:pt x="40" y="45"/>
                  </a:cubicBezTo>
                  <a:cubicBezTo>
                    <a:pt x="40" y="45"/>
                    <a:pt x="40" y="45"/>
                    <a:pt x="40" y="46"/>
                  </a:cubicBezTo>
                  <a:cubicBezTo>
                    <a:pt x="40" y="46"/>
                    <a:pt x="40" y="46"/>
                    <a:pt x="40" y="46"/>
                  </a:cubicBezTo>
                  <a:cubicBezTo>
                    <a:pt x="40" y="47"/>
                    <a:pt x="40" y="47"/>
                    <a:pt x="40" y="48"/>
                  </a:cubicBezTo>
                  <a:cubicBezTo>
                    <a:pt x="40" y="49"/>
                    <a:pt x="40" y="49"/>
                    <a:pt x="39" y="50"/>
                  </a:cubicBezTo>
                  <a:cubicBezTo>
                    <a:pt x="39" y="50"/>
                    <a:pt x="40" y="51"/>
                    <a:pt x="39" y="51"/>
                  </a:cubicBezTo>
                  <a:cubicBezTo>
                    <a:pt x="39" y="51"/>
                    <a:pt x="39" y="52"/>
                    <a:pt x="39" y="52"/>
                  </a:cubicBezTo>
                  <a:cubicBezTo>
                    <a:pt x="39" y="52"/>
                    <a:pt x="39" y="53"/>
                    <a:pt x="39" y="53"/>
                  </a:cubicBezTo>
                  <a:cubicBezTo>
                    <a:pt x="39" y="53"/>
                    <a:pt x="38" y="54"/>
                    <a:pt x="40" y="54"/>
                  </a:cubicBezTo>
                  <a:cubicBezTo>
                    <a:pt x="40" y="55"/>
                    <a:pt x="40" y="56"/>
                    <a:pt x="40" y="57"/>
                  </a:cubicBezTo>
                  <a:cubicBezTo>
                    <a:pt x="40" y="57"/>
                    <a:pt x="40" y="58"/>
                    <a:pt x="40" y="58"/>
                  </a:cubicBezTo>
                  <a:cubicBezTo>
                    <a:pt x="40" y="58"/>
                    <a:pt x="39" y="58"/>
                    <a:pt x="39" y="58"/>
                  </a:cubicBezTo>
                  <a:cubicBezTo>
                    <a:pt x="39" y="59"/>
                    <a:pt x="40" y="59"/>
                    <a:pt x="39" y="59"/>
                  </a:cubicBezTo>
                  <a:cubicBezTo>
                    <a:pt x="39" y="60"/>
                    <a:pt x="40" y="60"/>
                    <a:pt x="40" y="60"/>
                  </a:cubicBezTo>
                  <a:cubicBezTo>
                    <a:pt x="40" y="63"/>
                    <a:pt x="40" y="67"/>
                    <a:pt x="40" y="69"/>
                  </a:cubicBezTo>
                  <a:cubicBezTo>
                    <a:pt x="40" y="70"/>
                    <a:pt x="40" y="70"/>
                    <a:pt x="39" y="70"/>
                  </a:cubicBezTo>
                  <a:cubicBezTo>
                    <a:pt x="41" y="72"/>
                    <a:pt x="40" y="74"/>
                    <a:pt x="41" y="76"/>
                  </a:cubicBezTo>
                  <a:cubicBezTo>
                    <a:pt x="40" y="77"/>
                    <a:pt x="42" y="77"/>
                    <a:pt x="41" y="77"/>
                  </a:cubicBezTo>
                  <a:cubicBezTo>
                    <a:pt x="40" y="77"/>
                    <a:pt x="40" y="77"/>
                    <a:pt x="40" y="78"/>
                  </a:cubicBezTo>
                  <a:cubicBezTo>
                    <a:pt x="41" y="78"/>
                    <a:pt x="41" y="77"/>
                    <a:pt x="41" y="77"/>
                  </a:cubicBezTo>
                  <a:cubicBezTo>
                    <a:pt x="41" y="78"/>
                    <a:pt x="41" y="79"/>
                    <a:pt x="41" y="79"/>
                  </a:cubicBezTo>
                  <a:cubicBezTo>
                    <a:pt x="41" y="79"/>
                    <a:pt x="41" y="79"/>
                    <a:pt x="42" y="79"/>
                  </a:cubicBezTo>
                  <a:cubicBezTo>
                    <a:pt x="42" y="81"/>
                    <a:pt x="42" y="81"/>
                    <a:pt x="42" y="83"/>
                  </a:cubicBezTo>
                  <a:cubicBezTo>
                    <a:pt x="40" y="82"/>
                    <a:pt x="40" y="82"/>
                    <a:pt x="39" y="82"/>
                  </a:cubicBezTo>
                  <a:cubicBezTo>
                    <a:pt x="39" y="82"/>
                    <a:pt x="39" y="82"/>
                    <a:pt x="40" y="82"/>
                  </a:cubicBezTo>
                  <a:cubicBezTo>
                    <a:pt x="39" y="83"/>
                    <a:pt x="38" y="83"/>
                    <a:pt x="38" y="83"/>
                  </a:cubicBezTo>
                  <a:cubicBezTo>
                    <a:pt x="38" y="84"/>
                    <a:pt x="37" y="85"/>
                    <a:pt x="38" y="86"/>
                  </a:cubicBezTo>
                  <a:cubicBezTo>
                    <a:pt x="38" y="87"/>
                    <a:pt x="38" y="86"/>
                    <a:pt x="38" y="87"/>
                  </a:cubicBezTo>
                  <a:cubicBezTo>
                    <a:pt x="38" y="87"/>
                    <a:pt x="38" y="87"/>
                    <a:pt x="38" y="87"/>
                  </a:cubicBezTo>
                  <a:cubicBezTo>
                    <a:pt x="38" y="88"/>
                    <a:pt x="38" y="88"/>
                    <a:pt x="38" y="89"/>
                  </a:cubicBezTo>
                  <a:cubicBezTo>
                    <a:pt x="37" y="89"/>
                    <a:pt x="37" y="89"/>
                    <a:pt x="37" y="90"/>
                  </a:cubicBezTo>
                  <a:cubicBezTo>
                    <a:pt x="38" y="90"/>
                    <a:pt x="38" y="88"/>
                    <a:pt x="38" y="89"/>
                  </a:cubicBezTo>
                  <a:cubicBezTo>
                    <a:pt x="38" y="90"/>
                    <a:pt x="38" y="90"/>
                    <a:pt x="38" y="90"/>
                  </a:cubicBezTo>
                  <a:cubicBezTo>
                    <a:pt x="38" y="91"/>
                    <a:pt x="38" y="91"/>
                    <a:pt x="38" y="91"/>
                  </a:cubicBezTo>
                  <a:cubicBezTo>
                    <a:pt x="38" y="92"/>
                    <a:pt x="38" y="92"/>
                    <a:pt x="38" y="92"/>
                  </a:cubicBezTo>
                  <a:cubicBezTo>
                    <a:pt x="38" y="94"/>
                    <a:pt x="38" y="96"/>
                    <a:pt x="38" y="97"/>
                  </a:cubicBezTo>
                  <a:cubicBezTo>
                    <a:pt x="38" y="97"/>
                    <a:pt x="39" y="97"/>
                    <a:pt x="39" y="97"/>
                  </a:cubicBezTo>
                  <a:cubicBezTo>
                    <a:pt x="38" y="98"/>
                    <a:pt x="39" y="100"/>
                    <a:pt x="40" y="101"/>
                  </a:cubicBezTo>
                  <a:cubicBezTo>
                    <a:pt x="40" y="102"/>
                    <a:pt x="39" y="102"/>
                    <a:pt x="39" y="102"/>
                  </a:cubicBezTo>
                  <a:cubicBezTo>
                    <a:pt x="39" y="103"/>
                    <a:pt x="40" y="103"/>
                    <a:pt x="40" y="103"/>
                  </a:cubicBezTo>
                  <a:cubicBezTo>
                    <a:pt x="40" y="103"/>
                    <a:pt x="39" y="103"/>
                    <a:pt x="39" y="103"/>
                  </a:cubicBezTo>
                  <a:cubicBezTo>
                    <a:pt x="39" y="104"/>
                    <a:pt x="39" y="105"/>
                    <a:pt x="39" y="105"/>
                  </a:cubicBezTo>
                  <a:cubicBezTo>
                    <a:pt x="40" y="105"/>
                    <a:pt x="40" y="105"/>
                    <a:pt x="40" y="106"/>
                  </a:cubicBezTo>
                  <a:cubicBezTo>
                    <a:pt x="40" y="106"/>
                    <a:pt x="40" y="105"/>
                    <a:pt x="40" y="105"/>
                  </a:cubicBezTo>
                  <a:cubicBezTo>
                    <a:pt x="40" y="105"/>
                    <a:pt x="40" y="107"/>
                    <a:pt x="40" y="107"/>
                  </a:cubicBezTo>
                  <a:cubicBezTo>
                    <a:pt x="40" y="107"/>
                    <a:pt x="39" y="108"/>
                    <a:pt x="39" y="107"/>
                  </a:cubicBezTo>
                  <a:cubicBezTo>
                    <a:pt x="38" y="107"/>
                    <a:pt x="40" y="107"/>
                    <a:pt x="39" y="108"/>
                  </a:cubicBezTo>
                  <a:cubicBezTo>
                    <a:pt x="40" y="108"/>
                    <a:pt x="40" y="107"/>
                    <a:pt x="40" y="108"/>
                  </a:cubicBezTo>
                  <a:cubicBezTo>
                    <a:pt x="40" y="109"/>
                    <a:pt x="40" y="108"/>
                    <a:pt x="39" y="108"/>
                  </a:cubicBezTo>
                  <a:cubicBezTo>
                    <a:pt x="39" y="109"/>
                    <a:pt x="40" y="109"/>
                    <a:pt x="40" y="109"/>
                  </a:cubicBezTo>
                  <a:cubicBezTo>
                    <a:pt x="40" y="109"/>
                    <a:pt x="40" y="110"/>
                    <a:pt x="41" y="110"/>
                  </a:cubicBezTo>
                  <a:cubicBezTo>
                    <a:pt x="41" y="111"/>
                    <a:pt x="40" y="112"/>
                    <a:pt x="40" y="113"/>
                  </a:cubicBezTo>
                  <a:cubicBezTo>
                    <a:pt x="39" y="113"/>
                    <a:pt x="39" y="113"/>
                    <a:pt x="39" y="113"/>
                  </a:cubicBezTo>
                  <a:cubicBezTo>
                    <a:pt x="38" y="114"/>
                    <a:pt x="38" y="116"/>
                    <a:pt x="39" y="117"/>
                  </a:cubicBezTo>
                  <a:cubicBezTo>
                    <a:pt x="39" y="117"/>
                    <a:pt x="39" y="117"/>
                    <a:pt x="39" y="117"/>
                  </a:cubicBezTo>
                  <a:cubicBezTo>
                    <a:pt x="39" y="119"/>
                    <a:pt x="38" y="121"/>
                    <a:pt x="39" y="122"/>
                  </a:cubicBezTo>
                  <a:cubicBezTo>
                    <a:pt x="39" y="123"/>
                    <a:pt x="39" y="125"/>
                    <a:pt x="40" y="125"/>
                  </a:cubicBezTo>
                  <a:cubicBezTo>
                    <a:pt x="39" y="125"/>
                    <a:pt x="40" y="126"/>
                    <a:pt x="40" y="126"/>
                  </a:cubicBezTo>
                  <a:cubicBezTo>
                    <a:pt x="40" y="127"/>
                    <a:pt x="40" y="127"/>
                    <a:pt x="40" y="128"/>
                  </a:cubicBezTo>
                  <a:cubicBezTo>
                    <a:pt x="40" y="128"/>
                    <a:pt x="40" y="128"/>
                    <a:pt x="40" y="128"/>
                  </a:cubicBezTo>
                  <a:cubicBezTo>
                    <a:pt x="40" y="129"/>
                    <a:pt x="40" y="131"/>
                    <a:pt x="40" y="131"/>
                  </a:cubicBezTo>
                  <a:cubicBezTo>
                    <a:pt x="40" y="132"/>
                    <a:pt x="40" y="134"/>
                    <a:pt x="41" y="135"/>
                  </a:cubicBezTo>
                  <a:cubicBezTo>
                    <a:pt x="41" y="136"/>
                    <a:pt x="41" y="136"/>
                    <a:pt x="41" y="137"/>
                  </a:cubicBezTo>
                  <a:cubicBezTo>
                    <a:pt x="41" y="138"/>
                    <a:pt x="41" y="139"/>
                    <a:pt x="41" y="139"/>
                  </a:cubicBezTo>
                  <a:cubicBezTo>
                    <a:pt x="41" y="139"/>
                    <a:pt x="40" y="140"/>
                    <a:pt x="40" y="140"/>
                  </a:cubicBezTo>
                  <a:cubicBezTo>
                    <a:pt x="40" y="139"/>
                    <a:pt x="39" y="139"/>
                    <a:pt x="39" y="138"/>
                  </a:cubicBezTo>
                  <a:cubicBezTo>
                    <a:pt x="38" y="139"/>
                    <a:pt x="39" y="139"/>
                    <a:pt x="39" y="140"/>
                  </a:cubicBezTo>
                  <a:cubicBezTo>
                    <a:pt x="38" y="139"/>
                    <a:pt x="37" y="139"/>
                    <a:pt x="36" y="140"/>
                  </a:cubicBezTo>
                  <a:cubicBezTo>
                    <a:pt x="36" y="140"/>
                    <a:pt x="36" y="141"/>
                    <a:pt x="37" y="141"/>
                  </a:cubicBezTo>
                  <a:cubicBezTo>
                    <a:pt x="37" y="141"/>
                    <a:pt x="36" y="142"/>
                    <a:pt x="36" y="143"/>
                  </a:cubicBezTo>
                  <a:cubicBezTo>
                    <a:pt x="37" y="144"/>
                    <a:pt x="37" y="145"/>
                    <a:pt x="37" y="145"/>
                  </a:cubicBezTo>
                  <a:cubicBezTo>
                    <a:pt x="37" y="146"/>
                    <a:pt x="37" y="148"/>
                    <a:pt x="37" y="150"/>
                  </a:cubicBezTo>
                  <a:cubicBezTo>
                    <a:pt x="38" y="150"/>
                    <a:pt x="38" y="151"/>
                    <a:pt x="38" y="151"/>
                  </a:cubicBezTo>
                  <a:cubicBezTo>
                    <a:pt x="39" y="152"/>
                    <a:pt x="38" y="154"/>
                    <a:pt x="38" y="155"/>
                  </a:cubicBezTo>
                  <a:cubicBezTo>
                    <a:pt x="37" y="155"/>
                    <a:pt x="37" y="156"/>
                    <a:pt x="36" y="156"/>
                  </a:cubicBezTo>
                  <a:cubicBezTo>
                    <a:pt x="35" y="157"/>
                    <a:pt x="34" y="157"/>
                    <a:pt x="33" y="158"/>
                  </a:cubicBezTo>
                  <a:cubicBezTo>
                    <a:pt x="32" y="158"/>
                    <a:pt x="32" y="158"/>
                    <a:pt x="32" y="159"/>
                  </a:cubicBezTo>
                  <a:cubicBezTo>
                    <a:pt x="31" y="158"/>
                    <a:pt x="30" y="159"/>
                    <a:pt x="29" y="159"/>
                  </a:cubicBezTo>
                  <a:cubicBezTo>
                    <a:pt x="29" y="159"/>
                    <a:pt x="29" y="159"/>
                    <a:pt x="29" y="159"/>
                  </a:cubicBezTo>
                  <a:cubicBezTo>
                    <a:pt x="28" y="159"/>
                    <a:pt x="28" y="159"/>
                    <a:pt x="28" y="160"/>
                  </a:cubicBezTo>
                  <a:cubicBezTo>
                    <a:pt x="28" y="159"/>
                    <a:pt x="27" y="159"/>
                    <a:pt x="27" y="159"/>
                  </a:cubicBezTo>
                  <a:cubicBezTo>
                    <a:pt x="27" y="159"/>
                    <a:pt x="27" y="159"/>
                    <a:pt x="27" y="159"/>
                  </a:cubicBezTo>
                  <a:cubicBezTo>
                    <a:pt x="26" y="159"/>
                    <a:pt x="26" y="159"/>
                    <a:pt x="26" y="159"/>
                  </a:cubicBezTo>
                  <a:cubicBezTo>
                    <a:pt x="25" y="158"/>
                    <a:pt x="26" y="158"/>
                    <a:pt x="26" y="158"/>
                  </a:cubicBezTo>
                  <a:cubicBezTo>
                    <a:pt x="25" y="158"/>
                    <a:pt x="24" y="158"/>
                    <a:pt x="24" y="158"/>
                  </a:cubicBezTo>
                  <a:cubicBezTo>
                    <a:pt x="24" y="158"/>
                    <a:pt x="25" y="157"/>
                    <a:pt x="25" y="157"/>
                  </a:cubicBezTo>
                  <a:cubicBezTo>
                    <a:pt x="24" y="157"/>
                    <a:pt x="24" y="157"/>
                    <a:pt x="23" y="156"/>
                  </a:cubicBezTo>
                  <a:cubicBezTo>
                    <a:pt x="24" y="155"/>
                    <a:pt x="23" y="155"/>
                    <a:pt x="23" y="155"/>
                  </a:cubicBezTo>
                  <a:cubicBezTo>
                    <a:pt x="23" y="154"/>
                    <a:pt x="23" y="154"/>
                    <a:pt x="23" y="154"/>
                  </a:cubicBezTo>
                  <a:cubicBezTo>
                    <a:pt x="24" y="153"/>
                    <a:pt x="24" y="151"/>
                    <a:pt x="25" y="150"/>
                  </a:cubicBezTo>
                  <a:cubicBezTo>
                    <a:pt x="25" y="149"/>
                    <a:pt x="25" y="149"/>
                    <a:pt x="25" y="149"/>
                  </a:cubicBezTo>
                  <a:cubicBezTo>
                    <a:pt x="23" y="148"/>
                    <a:pt x="23" y="149"/>
                    <a:pt x="22" y="149"/>
                  </a:cubicBezTo>
                  <a:cubicBezTo>
                    <a:pt x="21" y="148"/>
                    <a:pt x="20" y="149"/>
                    <a:pt x="19" y="149"/>
                  </a:cubicBezTo>
                  <a:cubicBezTo>
                    <a:pt x="19" y="148"/>
                    <a:pt x="19" y="148"/>
                    <a:pt x="19" y="148"/>
                  </a:cubicBezTo>
                  <a:cubicBezTo>
                    <a:pt x="19" y="148"/>
                    <a:pt x="19" y="148"/>
                    <a:pt x="18" y="148"/>
                  </a:cubicBezTo>
                  <a:cubicBezTo>
                    <a:pt x="18" y="147"/>
                    <a:pt x="18" y="147"/>
                    <a:pt x="18" y="146"/>
                  </a:cubicBezTo>
                  <a:cubicBezTo>
                    <a:pt x="19" y="146"/>
                    <a:pt x="19" y="145"/>
                    <a:pt x="19" y="145"/>
                  </a:cubicBezTo>
                  <a:cubicBezTo>
                    <a:pt x="19" y="144"/>
                    <a:pt x="19" y="145"/>
                    <a:pt x="19" y="144"/>
                  </a:cubicBezTo>
                  <a:cubicBezTo>
                    <a:pt x="19" y="143"/>
                    <a:pt x="19" y="143"/>
                    <a:pt x="19" y="143"/>
                  </a:cubicBezTo>
                  <a:cubicBezTo>
                    <a:pt x="20" y="143"/>
                    <a:pt x="20" y="143"/>
                    <a:pt x="20" y="143"/>
                  </a:cubicBezTo>
                  <a:cubicBezTo>
                    <a:pt x="19" y="143"/>
                    <a:pt x="20" y="142"/>
                    <a:pt x="19" y="142"/>
                  </a:cubicBezTo>
                  <a:cubicBezTo>
                    <a:pt x="19" y="142"/>
                    <a:pt x="20" y="143"/>
                    <a:pt x="19" y="143"/>
                  </a:cubicBezTo>
                  <a:cubicBezTo>
                    <a:pt x="19" y="136"/>
                    <a:pt x="19" y="136"/>
                    <a:pt x="19" y="136"/>
                  </a:cubicBezTo>
                  <a:cubicBezTo>
                    <a:pt x="19" y="135"/>
                    <a:pt x="18" y="135"/>
                    <a:pt x="18" y="135"/>
                  </a:cubicBezTo>
                  <a:cubicBezTo>
                    <a:pt x="18" y="135"/>
                    <a:pt x="18" y="135"/>
                    <a:pt x="17" y="135"/>
                  </a:cubicBezTo>
                  <a:cubicBezTo>
                    <a:pt x="17" y="134"/>
                    <a:pt x="16" y="134"/>
                    <a:pt x="16" y="133"/>
                  </a:cubicBezTo>
                  <a:cubicBezTo>
                    <a:pt x="16" y="133"/>
                    <a:pt x="16" y="133"/>
                    <a:pt x="16" y="134"/>
                  </a:cubicBezTo>
                  <a:cubicBezTo>
                    <a:pt x="16" y="135"/>
                    <a:pt x="15" y="133"/>
                    <a:pt x="16" y="133"/>
                  </a:cubicBezTo>
                  <a:cubicBezTo>
                    <a:pt x="16" y="132"/>
                    <a:pt x="15" y="129"/>
                    <a:pt x="16" y="128"/>
                  </a:cubicBezTo>
                  <a:cubicBezTo>
                    <a:pt x="16" y="128"/>
                    <a:pt x="15" y="128"/>
                    <a:pt x="16" y="127"/>
                  </a:cubicBezTo>
                  <a:cubicBezTo>
                    <a:pt x="16" y="127"/>
                    <a:pt x="16" y="127"/>
                    <a:pt x="16" y="127"/>
                  </a:cubicBezTo>
                  <a:cubicBezTo>
                    <a:pt x="16" y="127"/>
                    <a:pt x="16" y="127"/>
                    <a:pt x="17" y="127"/>
                  </a:cubicBezTo>
                  <a:cubicBezTo>
                    <a:pt x="17" y="127"/>
                    <a:pt x="16" y="126"/>
                    <a:pt x="16" y="126"/>
                  </a:cubicBezTo>
                  <a:cubicBezTo>
                    <a:pt x="15" y="124"/>
                    <a:pt x="16" y="123"/>
                    <a:pt x="16" y="122"/>
                  </a:cubicBezTo>
                  <a:cubicBezTo>
                    <a:pt x="17" y="123"/>
                    <a:pt x="16" y="121"/>
                    <a:pt x="16" y="121"/>
                  </a:cubicBezTo>
                  <a:cubicBezTo>
                    <a:pt x="16" y="119"/>
                    <a:pt x="16" y="118"/>
                    <a:pt x="16" y="116"/>
                  </a:cubicBezTo>
                  <a:cubicBezTo>
                    <a:pt x="16" y="113"/>
                    <a:pt x="17" y="109"/>
                    <a:pt x="16" y="107"/>
                  </a:cubicBezTo>
                  <a:cubicBezTo>
                    <a:pt x="16" y="106"/>
                    <a:pt x="16" y="107"/>
                    <a:pt x="16" y="107"/>
                  </a:cubicBezTo>
                  <a:cubicBezTo>
                    <a:pt x="16" y="106"/>
                    <a:pt x="17" y="106"/>
                    <a:pt x="17" y="106"/>
                  </a:cubicBezTo>
                  <a:cubicBezTo>
                    <a:pt x="17" y="105"/>
                    <a:pt x="16" y="106"/>
                    <a:pt x="16" y="105"/>
                  </a:cubicBezTo>
                  <a:cubicBezTo>
                    <a:pt x="16" y="105"/>
                    <a:pt x="17" y="104"/>
                    <a:pt x="17" y="104"/>
                  </a:cubicBezTo>
                  <a:cubicBezTo>
                    <a:pt x="17" y="103"/>
                    <a:pt x="16" y="103"/>
                    <a:pt x="16" y="102"/>
                  </a:cubicBezTo>
                  <a:cubicBezTo>
                    <a:pt x="16" y="102"/>
                    <a:pt x="17" y="102"/>
                    <a:pt x="17" y="102"/>
                  </a:cubicBezTo>
                  <a:cubicBezTo>
                    <a:pt x="17" y="101"/>
                    <a:pt x="16" y="101"/>
                    <a:pt x="16" y="100"/>
                  </a:cubicBezTo>
                  <a:cubicBezTo>
                    <a:pt x="17" y="100"/>
                    <a:pt x="17" y="101"/>
                    <a:pt x="17" y="101"/>
                  </a:cubicBezTo>
                  <a:cubicBezTo>
                    <a:pt x="17" y="100"/>
                    <a:pt x="17" y="100"/>
                    <a:pt x="17" y="99"/>
                  </a:cubicBezTo>
                  <a:cubicBezTo>
                    <a:pt x="17" y="99"/>
                    <a:pt x="18" y="99"/>
                    <a:pt x="18" y="99"/>
                  </a:cubicBezTo>
                  <a:cubicBezTo>
                    <a:pt x="18" y="97"/>
                    <a:pt x="17" y="95"/>
                    <a:pt x="18" y="94"/>
                  </a:cubicBezTo>
                  <a:cubicBezTo>
                    <a:pt x="17" y="94"/>
                    <a:pt x="17" y="94"/>
                    <a:pt x="17" y="94"/>
                  </a:cubicBezTo>
                  <a:cubicBezTo>
                    <a:pt x="18" y="93"/>
                    <a:pt x="17" y="91"/>
                    <a:pt x="17" y="90"/>
                  </a:cubicBezTo>
                  <a:cubicBezTo>
                    <a:pt x="18" y="90"/>
                    <a:pt x="18" y="90"/>
                    <a:pt x="18" y="90"/>
                  </a:cubicBezTo>
                  <a:cubicBezTo>
                    <a:pt x="18" y="89"/>
                    <a:pt x="18" y="89"/>
                    <a:pt x="17" y="89"/>
                  </a:cubicBezTo>
                  <a:cubicBezTo>
                    <a:pt x="17" y="88"/>
                    <a:pt x="18" y="89"/>
                    <a:pt x="18" y="89"/>
                  </a:cubicBezTo>
                  <a:cubicBezTo>
                    <a:pt x="18" y="88"/>
                    <a:pt x="18" y="88"/>
                    <a:pt x="17" y="87"/>
                  </a:cubicBezTo>
                  <a:cubicBezTo>
                    <a:pt x="18" y="86"/>
                    <a:pt x="18" y="85"/>
                    <a:pt x="17" y="84"/>
                  </a:cubicBezTo>
                  <a:cubicBezTo>
                    <a:pt x="17" y="84"/>
                    <a:pt x="17" y="84"/>
                    <a:pt x="18" y="83"/>
                  </a:cubicBezTo>
                  <a:cubicBezTo>
                    <a:pt x="16" y="80"/>
                    <a:pt x="16" y="76"/>
                    <a:pt x="17" y="72"/>
                  </a:cubicBezTo>
                  <a:cubicBezTo>
                    <a:pt x="17" y="72"/>
                    <a:pt x="17" y="71"/>
                    <a:pt x="16" y="71"/>
                  </a:cubicBezTo>
                  <a:cubicBezTo>
                    <a:pt x="17" y="70"/>
                    <a:pt x="17" y="69"/>
                    <a:pt x="17" y="68"/>
                  </a:cubicBezTo>
                  <a:cubicBezTo>
                    <a:pt x="18" y="68"/>
                    <a:pt x="18" y="68"/>
                    <a:pt x="18" y="68"/>
                  </a:cubicBezTo>
                  <a:cubicBezTo>
                    <a:pt x="18" y="67"/>
                    <a:pt x="17" y="66"/>
                    <a:pt x="18" y="65"/>
                  </a:cubicBezTo>
                  <a:cubicBezTo>
                    <a:pt x="18" y="65"/>
                    <a:pt x="18" y="66"/>
                    <a:pt x="18" y="67"/>
                  </a:cubicBezTo>
                  <a:cubicBezTo>
                    <a:pt x="18" y="67"/>
                    <a:pt x="19" y="67"/>
                    <a:pt x="19" y="68"/>
                  </a:cubicBezTo>
                  <a:cubicBezTo>
                    <a:pt x="19" y="68"/>
                    <a:pt x="19" y="68"/>
                    <a:pt x="19" y="67"/>
                  </a:cubicBezTo>
                  <a:cubicBezTo>
                    <a:pt x="19" y="68"/>
                    <a:pt x="21" y="68"/>
                    <a:pt x="21" y="68"/>
                  </a:cubicBezTo>
                  <a:cubicBezTo>
                    <a:pt x="22" y="69"/>
                    <a:pt x="21" y="70"/>
                    <a:pt x="22" y="71"/>
                  </a:cubicBezTo>
                  <a:cubicBezTo>
                    <a:pt x="22" y="72"/>
                    <a:pt x="22" y="72"/>
                    <a:pt x="21" y="72"/>
                  </a:cubicBezTo>
                  <a:cubicBezTo>
                    <a:pt x="21" y="73"/>
                    <a:pt x="21" y="73"/>
                    <a:pt x="22" y="73"/>
                  </a:cubicBezTo>
                  <a:cubicBezTo>
                    <a:pt x="22" y="73"/>
                    <a:pt x="22" y="73"/>
                    <a:pt x="22" y="72"/>
                  </a:cubicBezTo>
                  <a:cubicBezTo>
                    <a:pt x="23" y="73"/>
                    <a:pt x="22" y="74"/>
                    <a:pt x="22" y="75"/>
                  </a:cubicBezTo>
                  <a:cubicBezTo>
                    <a:pt x="21" y="75"/>
                    <a:pt x="21" y="75"/>
                    <a:pt x="21" y="75"/>
                  </a:cubicBezTo>
                  <a:cubicBezTo>
                    <a:pt x="21" y="76"/>
                    <a:pt x="22" y="76"/>
                    <a:pt x="21" y="77"/>
                  </a:cubicBezTo>
                  <a:cubicBezTo>
                    <a:pt x="21" y="76"/>
                    <a:pt x="21" y="77"/>
                    <a:pt x="21" y="77"/>
                  </a:cubicBezTo>
                  <a:cubicBezTo>
                    <a:pt x="22" y="77"/>
                    <a:pt x="21" y="75"/>
                    <a:pt x="22" y="75"/>
                  </a:cubicBezTo>
                  <a:cubicBezTo>
                    <a:pt x="22" y="76"/>
                    <a:pt x="22" y="77"/>
                    <a:pt x="22" y="78"/>
                  </a:cubicBezTo>
                  <a:cubicBezTo>
                    <a:pt x="22" y="79"/>
                    <a:pt x="23" y="78"/>
                    <a:pt x="23" y="78"/>
                  </a:cubicBezTo>
                  <a:cubicBezTo>
                    <a:pt x="23" y="78"/>
                    <a:pt x="23" y="77"/>
                    <a:pt x="23" y="77"/>
                  </a:cubicBezTo>
                  <a:cubicBezTo>
                    <a:pt x="24" y="77"/>
                    <a:pt x="24" y="77"/>
                    <a:pt x="24" y="77"/>
                  </a:cubicBezTo>
                  <a:cubicBezTo>
                    <a:pt x="25" y="77"/>
                    <a:pt x="25" y="77"/>
                    <a:pt x="25" y="76"/>
                  </a:cubicBezTo>
                  <a:cubicBezTo>
                    <a:pt x="25" y="76"/>
                    <a:pt x="24" y="77"/>
                    <a:pt x="24" y="77"/>
                  </a:cubicBezTo>
                  <a:cubicBezTo>
                    <a:pt x="24" y="76"/>
                    <a:pt x="23" y="76"/>
                    <a:pt x="23" y="76"/>
                  </a:cubicBezTo>
                  <a:cubicBezTo>
                    <a:pt x="23" y="75"/>
                    <a:pt x="23" y="75"/>
                    <a:pt x="23" y="75"/>
                  </a:cubicBezTo>
                  <a:cubicBezTo>
                    <a:pt x="24" y="75"/>
                    <a:pt x="23" y="75"/>
                    <a:pt x="23" y="76"/>
                  </a:cubicBezTo>
                  <a:cubicBezTo>
                    <a:pt x="25" y="75"/>
                    <a:pt x="23" y="75"/>
                    <a:pt x="23" y="74"/>
                  </a:cubicBezTo>
                  <a:cubicBezTo>
                    <a:pt x="23" y="73"/>
                    <a:pt x="24" y="73"/>
                    <a:pt x="24" y="73"/>
                  </a:cubicBezTo>
                  <a:cubicBezTo>
                    <a:pt x="24" y="72"/>
                    <a:pt x="23" y="72"/>
                    <a:pt x="23" y="72"/>
                  </a:cubicBezTo>
                  <a:cubicBezTo>
                    <a:pt x="23" y="71"/>
                    <a:pt x="24" y="71"/>
                    <a:pt x="25" y="71"/>
                  </a:cubicBezTo>
                  <a:cubicBezTo>
                    <a:pt x="24" y="71"/>
                    <a:pt x="24" y="71"/>
                    <a:pt x="24" y="70"/>
                  </a:cubicBezTo>
                  <a:cubicBezTo>
                    <a:pt x="23" y="68"/>
                    <a:pt x="24" y="65"/>
                    <a:pt x="24" y="63"/>
                  </a:cubicBezTo>
                  <a:cubicBezTo>
                    <a:pt x="24" y="62"/>
                    <a:pt x="23" y="62"/>
                    <a:pt x="23" y="62"/>
                  </a:cubicBezTo>
                  <a:cubicBezTo>
                    <a:pt x="23" y="62"/>
                    <a:pt x="23" y="62"/>
                    <a:pt x="23" y="63"/>
                  </a:cubicBezTo>
                  <a:cubicBezTo>
                    <a:pt x="22" y="62"/>
                    <a:pt x="21" y="63"/>
                    <a:pt x="20" y="63"/>
                  </a:cubicBezTo>
                  <a:cubicBezTo>
                    <a:pt x="20" y="63"/>
                    <a:pt x="20" y="63"/>
                    <a:pt x="20" y="63"/>
                  </a:cubicBezTo>
                  <a:cubicBezTo>
                    <a:pt x="20" y="62"/>
                    <a:pt x="20" y="62"/>
                    <a:pt x="20" y="62"/>
                  </a:cubicBezTo>
                  <a:cubicBezTo>
                    <a:pt x="21" y="63"/>
                    <a:pt x="22" y="62"/>
                    <a:pt x="22" y="62"/>
                  </a:cubicBezTo>
                  <a:cubicBezTo>
                    <a:pt x="21" y="61"/>
                    <a:pt x="22" y="62"/>
                    <a:pt x="21" y="62"/>
                  </a:cubicBezTo>
                  <a:cubicBezTo>
                    <a:pt x="22" y="61"/>
                    <a:pt x="21" y="60"/>
                    <a:pt x="21" y="60"/>
                  </a:cubicBezTo>
                  <a:cubicBezTo>
                    <a:pt x="20" y="60"/>
                    <a:pt x="21" y="61"/>
                    <a:pt x="21" y="61"/>
                  </a:cubicBezTo>
                  <a:cubicBezTo>
                    <a:pt x="20" y="62"/>
                    <a:pt x="20" y="62"/>
                    <a:pt x="19" y="63"/>
                  </a:cubicBezTo>
                  <a:cubicBezTo>
                    <a:pt x="19" y="63"/>
                    <a:pt x="18" y="62"/>
                    <a:pt x="18" y="63"/>
                  </a:cubicBezTo>
                  <a:cubicBezTo>
                    <a:pt x="18" y="62"/>
                    <a:pt x="17" y="61"/>
                    <a:pt x="17" y="61"/>
                  </a:cubicBezTo>
                  <a:cubicBezTo>
                    <a:pt x="17" y="60"/>
                    <a:pt x="17" y="60"/>
                    <a:pt x="17" y="60"/>
                  </a:cubicBezTo>
                  <a:cubicBezTo>
                    <a:pt x="18" y="59"/>
                    <a:pt x="17" y="59"/>
                    <a:pt x="17" y="58"/>
                  </a:cubicBezTo>
                  <a:cubicBezTo>
                    <a:pt x="17" y="58"/>
                    <a:pt x="18" y="58"/>
                    <a:pt x="18" y="57"/>
                  </a:cubicBezTo>
                  <a:cubicBezTo>
                    <a:pt x="18" y="57"/>
                    <a:pt x="17" y="56"/>
                    <a:pt x="17" y="55"/>
                  </a:cubicBezTo>
                  <a:cubicBezTo>
                    <a:pt x="18" y="54"/>
                    <a:pt x="18" y="51"/>
                    <a:pt x="18" y="50"/>
                  </a:cubicBezTo>
                  <a:cubicBezTo>
                    <a:pt x="18" y="49"/>
                    <a:pt x="19" y="48"/>
                    <a:pt x="18" y="48"/>
                  </a:cubicBezTo>
                  <a:cubicBezTo>
                    <a:pt x="18" y="48"/>
                    <a:pt x="18" y="48"/>
                    <a:pt x="18" y="47"/>
                  </a:cubicBezTo>
                  <a:cubicBezTo>
                    <a:pt x="19" y="47"/>
                    <a:pt x="18" y="47"/>
                    <a:pt x="18" y="47"/>
                  </a:cubicBezTo>
                  <a:cubicBezTo>
                    <a:pt x="18" y="46"/>
                    <a:pt x="19" y="47"/>
                    <a:pt x="19" y="46"/>
                  </a:cubicBezTo>
                  <a:cubicBezTo>
                    <a:pt x="19" y="45"/>
                    <a:pt x="18" y="45"/>
                    <a:pt x="19" y="44"/>
                  </a:cubicBezTo>
                  <a:cubicBezTo>
                    <a:pt x="19" y="44"/>
                    <a:pt x="19" y="44"/>
                    <a:pt x="18" y="44"/>
                  </a:cubicBezTo>
                  <a:cubicBezTo>
                    <a:pt x="19" y="43"/>
                    <a:pt x="19" y="42"/>
                    <a:pt x="19" y="41"/>
                  </a:cubicBezTo>
                  <a:cubicBezTo>
                    <a:pt x="19" y="41"/>
                    <a:pt x="19" y="40"/>
                    <a:pt x="19" y="40"/>
                  </a:cubicBezTo>
                  <a:cubicBezTo>
                    <a:pt x="19" y="38"/>
                    <a:pt x="20" y="31"/>
                    <a:pt x="21" y="27"/>
                  </a:cubicBezTo>
                  <a:cubicBezTo>
                    <a:pt x="21" y="26"/>
                    <a:pt x="20" y="26"/>
                    <a:pt x="21" y="25"/>
                  </a:cubicBezTo>
                  <a:cubicBezTo>
                    <a:pt x="21" y="24"/>
                    <a:pt x="21" y="23"/>
                    <a:pt x="21" y="22"/>
                  </a:cubicBezTo>
                  <a:cubicBezTo>
                    <a:pt x="22" y="21"/>
                    <a:pt x="22" y="20"/>
                    <a:pt x="22" y="19"/>
                  </a:cubicBezTo>
                  <a:cubicBezTo>
                    <a:pt x="21" y="21"/>
                    <a:pt x="21" y="20"/>
                    <a:pt x="21" y="19"/>
                  </a:cubicBezTo>
                  <a:cubicBezTo>
                    <a:pt x="21" y="19"/>
                    <a:pt x="21" y="19"/>
                    <a:pt x="21" y="18"/>
                  </a:cubicBezTo>
                  <a:cubicBezTo>
                    <a:pt x="22" y="17"/>
                    <a:pt x="22" y="17"/>
                    <a:pt x="22" y="16"/>
                  </a:cubicBezTo>
                  <a:cubicBezTo>
                    <a:pt x="23" y="14"/>
                    <a:pt x="24" y="12"/>
                    <a:pt x="25" y="10"/>
                  </a:cubicBezTo>
                  <a:cubicBezTo>
                    <a:pt x="25" y="10"/>
                    <a:pt x="26" y="10"/>
                    <a:pt x="26" y="10"/>
                  </a:cubicBezTo>
                  <a:cubicBezTo>
                    <a:pt x="26" y="9"/>
                    <a:pt x="26" y="9"/>
                    <a:pt x="27" y="8"/>
                  </a:cubicBezTo>
                  <a:cubicBezTo>
                    <a:pt x="27" y="8"/>
                    <a:pt x="28" y="7"/>
                    <a:pt x="28" y="7"/>
                  </a:cubicBezTo>
                  <a:cubicBezTo>
                    <a:pt x="29" y="7"/>
                    <a:pt x="29" y="6"/>
                    <a:pt x="30" y="5"/>
                  </a:cubicBezTo>
                  <a:cubicBezTo>
                    <a:pt x="30" y="5"/>
                    <a:pt x="31" y="5"/>
                    <a:pt x="31" y="5"/>
                  </a:cubicBezTo>
                  <a:cubicBezTo>
                    <a:pt x="32" y="5"/>
                    <a:pt x="32" y="4"/>
                    <a:pt x="32" y="4"/>
                  </a:cubicBezTo>
                  <a:cubicBezTo>
                    <a:pt x="32" y="4"/>
                    <a:pt x="33" y="4"/>
                    <a:pt x="33" y="4"/>
                  </a:cubicBezTo>
                  <a:cubicBezTo>
                    <a:pt x="34" y="4"/>
                    <a:pt x="34" y="4"/>
                    <a:pt x="34" y="3"/>
                  </a:cubicBezTo>
                  <a:cubicBezTo>
                    <a:pt x="35" y="3"/>
                    <a:pt x="35" y="3"/>
                    <a:pt x="35" y="3"/>
                  </a:cubicBezTo>
                  <a:cubicBezTo>
                    <a:pt x="36" y="3"/>
                    <a:pt x="37" y="2"/>
                    <a:pt x="38" y="2"/>
                  </a:cubicBezTo>
                  <a:cubicBezTo>
                    <a:pt x="39" y="2"/>
                    <a:pt x="40" y="2"/>
                    <a:pt x="41" y="1"/>
                  </a:cubicBezTo>
                  <a:cubicBezTo>
                    <a:pt x="41" y="1"/>
                    <a:pt x="41" y="1"/>
                    <a:pt x="42" y="1"/>
                  </a:cubicBezTo>
                  <a:cubicBezTo>
                    <a:pt x="42" y="1"/>
                    <a:pt x="41" y="1"/>
                    <a:pt x="41" y="2"/>
                  </a:cubicBezTo>
                  <a:cubicBezTo>
                    <a:pt x="42" y="2"/>
                    <a:pt x="42" y="1"/>
                    <a:pt x="43" y="1"/>
                  </a:cubicBezTo>
                  <a:cubicBezTo>
                    <a:pt x="43" y="1"/>
                    <a:pt x="42" y="1"/>
                    <a:pt x="42" y="1"/>
                  </a:cubicBezTo>
                  <a:cubicBezTo>
                    <a:pt x="42" y="0"/>
                    <a:pt x="43" y="1"/>
                    <a:pt x="43" y="1"/>
                  </a:cubicBezTo>
                  <a:cubicBezTo>
                    <a:pt x="44" y="1"/>
                    <a:pt x="44" y="1"/>
                    <a:pt x="45" y="1"/>
                  </a:cubicBezTo>
                  <a:cubicBezTo>
                    <a:pt x="45" y="1"/>
                    <a:pt x="47" y="0"/>
                    <a:pt x="47" y="0"/>
                  </a:cubicBezTo>
                  <a:cubicBezTo>
                    <a:pt x="47" y="0"/>
                    <a:pt x="48" y="0"/>
                    <a:pt x="48" y="0"/>
                  </a:cubicBezTo>
                  <a:cubicBezTo>
                    <a:pt x="48" y="0"/>
                    <a:pt x="48" y="0"/>
                    <a:pt x="49" y="0"/>
                  </a:cubicBezTo>
                  <a:cubicBezTo>
                    <a:pt x="49" y="0"/>
                    <a:pt x="49" y="0"/>
                    <a:pt x="49" y="0"/>
                  </a:cubicBezTo>
                  <a:cubicBezTo>
                    <a:pt x="51" y="0"/>
                    <a:pt x="53" y="0"/>
                    <a:pt x="54" y="0"/>
                  </a:cubicBezTo>
                  <a:cubicBezTo>
                    <a:pt x="55" y="0"/>
                    <a:pt x="56" y="0"/>
                    <a:pt x="56" y="0"/>
                  </a:cubicBezTo>
                  <a:cubicBezTo>
                    <a:pt x="57" y="0"/>
                    <a:pt x="57" y="0"/>
                    <a:pt x="57" y="0"/>
                  </a:cubicBezTo>
                  <a:cubicBezTo>
                    <a:pt x="58" y="1"/>
                    <a:pt x="59" y="0"/>
                    <a:pt x="59" y="1"/>
                  </a:cubicBezTo>
                  <a:cubicBezTo>
                    <a:pt x="60" y="1"/>
                    <a:pt x="60" y="1"/>
                    <a:pt x="61" y="1"/>
                  </a:cubicBezTo>
                  <a:cubicBezTo>
                    <a:pt x="61" y="2"/>
                    <a:pt x="62" y="2"/>
                    <a:pt x="62" y="2"/>
                  </a:cubicBezTo>
                  <a:cubicBezTo>
                    <a:pt x="62" y="2"/>
                    <a:pt x="63" y="2"/>
                    <a:pt x="63" y="2"/>
                  </a:cubicBezTo>
                  <a:cubicBezTo>
                    <a:pt x="63" y="2"/>
                    <a:pt x="63" y="2"/>
                    <a:pt x="64" y="2"/>
                  </a:cubicBezTo>
                  <a:cubicBezTo>
                    <a:pt x="64" y="2"/>
                    <a:pt x="64" y="2"/>
                    <a:pt x="65" y="2"/>
                  </a:cubicBezTo>
                  <a:cubicBezTo>
                    <a:pt x="65" y="2"/>
                    <a:pt x="66" y="3"/>
                    <a:pt x="66" y="3"/>
                  </a:cubicBezTo>
                  <a:cubicBezTo>
                    <a:pt x="67" y="3"/>
                    <a:pt x="69" y="3"/>
                    <a:pt x="70" y="4"/>
                  </a:cubicBezTo>
                  <a:cubicBezTo>
                    <a:pt x="70" y="4"/>
                    <a:pt x="71" y="4"/>
                    <a:pt x="72" y="4"/>
                  </a:cubicBezTo>
                  <a:cubicBezTo>
                    <a:pt x="72" y="4"/>
                    <a:pt x="73" y="4"/>
                    <a:pt x="74" y="5"/>
                  </a:cubicBezTo>
                  <a:cubicBezTo>
                    <a:pt x="74" y="5"/>
                    <a:pt x="74" y="5"/>
                    <a:pt x="75" y="5"/>
                  </a:cubicBezTo>
                  <a:cubicBezTo>
                    <a:pt x="76" y="6"/>
                    <a:pt x="77" y="6"/>
                    <a:pt x="79" y="7"/>
                  </a:cubicBezTo>
                  <a:cubicBezTo>
                    <a:pt x="80" y="7"/>
                    <a:pt x="81" y="7"/>
                    <a:pt x="82" y="8"/>
                  </a:cubicBezTo>
                  <a:cubicBezTo>
                    <a:pt x="82" y="8"/>
                    <a:pt x="83" y="9"/>
                    <a:pt x="83" y="9"/>
                  </a:cubicBezTo>
                  <a:cubicBezTo>
                    <a:pt x="83" y="9"/>
                    <a:pt x="83" y="9"/>
                    <a:pt x="83" y="9"/>
                  </a:cubicBezTo>
                  <a:cubicBezTo>
                    <a:pt x="83" y="8"/>
                    <a:pt x="86" y="9"/>
                    <a:pt x="85" y="10"/>
                  </a:cubicBezTo>
                  <a:cubicBezTo>
                    <a:pt x="85" y="10"/>
                    <a:pt x="86" y="10"/>
                    <a:pt x="86" y="11"/>
                  </a:cubicBezTo>
                  <a:cubicBezTo>
                    <a:pt x="87" y="11"/>
                    <a:pt x="88" y="10"/>
                    <a:pt x="89" y="11"/>
                  </a:cubicBezTo>
                  <a:cubicBezTo>
                    <a:pt x="88" y="12"/>
                    <a:pt x="88" y="12"/>
                    <a:pt x="88" y="11"/>
                  </a:cubicBezTo>
                  <a:cubicBezTo>
                    <a:pt x="88" y="12"/>
                    <a:pt x="88" y="12"/>
                    <a:pt x="87" y="12"/>
                  </a:cubicBezTo>
                  <a:cubicBezTo>
                    <a:pt x="87" y="13"/>
                    <a:pt x="88" y="12"/>
                    <a:pt x="88" y="12"/>
                  </a:cubicBezTo>
                  <a:cubicBezTo>
                    <a:pt x="88" y="13"/>
                    <a:pt x="87" y="13"/>
                    <a:pt x="87" y="13"/>
                  </a:cubicBezTo>
                  <a:cubicBezTo>
                    <a:pt x="88" y="14"/>
                    <a:pt x="88" y="13"/>
                    <a:pt x="88" y="14"/>
                  </a:cubicBezTo>
                  <a:cubicBezTo>
                    <a:pt x="88" y="14"/>
                    <a:pt x="88" y="15"/>
                    <a:pt x="89" y="15"/>
                  </a:cubicBezTo>
                  <a:cubicBezTo>
                    <a:pt x="89" y="14"/>
                    <a:pt x="88" y="13"/>
                    <a:pt x="89" y="12"/>
                  </a:cubicBezTo>
                  <a:cubicBezTo>
                    <a:pt x="89" y="12"/>
                    <a:pt x="90" y="13"/>
                    <a:pt x="90" y="12"/>
                  </a:cubicBezTo>
                  <a:cubicBezTo>
                    <a:pt x="91" y="13"/>
                    <a:pt x="90" y="13"/>
                    <a:pt x="90" y="14"/>
                  </a:cubicBezTo>
                  <a:cubicBezTo>
                    <a:pt x="91" y="14"/>
                    <a:pt x="92" y="13"/>
                    <a:pt x="91" y="13"/>
                  </a:cubicBezTo>
                  <a:cubicBezTo>
                    <a:pt x="92" y="12"/>
                    <a:pt x="92" y="14"/>
                    <a:pt x="91" y="15"/>
                  </a:cubicBezTo>
                  <a:cubicBezTo>
                    <a:pt x="92" y="14"/>
                    <a:pt x="93" y="15"/>
                    <a:pt x="93" y="14"/>
                  </a:cubicBezTo>
                  <a:cubicBezTo>
                    <a:pt x="94" y="14"/>
                    <a:pt x="94" y="14"/>
                    <a:pt x="94" y="14"/>
                  </a:cubicBezTo>
                  <a:cubicBezTo>
                    <a:pt x="94" y="15"/>
                    <a:pt x="95" y="15"/>
                    <a:pt x="95" y="16"/>
                  </a:cubicBezTo>
                  <a:cubicBezTo>
                    <a:pt x="94" y="16"/>
                    <a:pt x="94" y="15"/>
                    <a:pt x="95" y="15"/>
                  </a:cubicBezTo>
                  <a:cubicBezTo>
                    <a:pt x="94" y="14"/>
                    <a:pt x="94" y="14"/>
                    <a:pt x="94" y="14"/>
                  </a:cubicBezTo>
                  <a:cubicBezTo>
                    <a:pt x="93" y="15"/>
                    <a:pt x="94" y="15"/>
                    <a:pt x="94" y="16"/>
                  </a:cubicBezTo>
                  <a:cubicBezTo>
                    <a:pt x="93" y="16"/>
                    <a:pt x="93" y="16"/>
                    <a:pt x="93" y="15"/>
                  </a:cubicBezTo>
                  <a:cubicBezTo>
                    <a:pt x="92" y="16"/>
                    <a:pt x="93" y="16"/>
                    <a:pt x="93" y="17"/>
                  </a:cubicBezTo>
                  <a:cubicBezTo>
                    <a:pt x="93" y="17"/>
                    <a:pt x="94" y="17"/>
                    <a:pt x="94" y="18"/>
                  </a:cubicBezTo>
                  <a:cubicBezTo>
                    <a:pt x="94" y="19"/>
                    <a:pt x="92" y="18"/>
                    <a:pt x="92" y="19"/>
                  </a:cubicBezTo>
                  <a:cubicBezTo>
                    <a:pt x="91" y="19"/>
                    <a:pt x="91" y="18"/>
                    <a:pt x="90" y="18"/>
                  </a:cubicBezTo>
                  <a:cubicBezTo>
                    <a:pt x="91" y="18"/>
                    <a:pt x="90" y="18"/>
                    <a:pt x="90" y="17"/>
                  </a:cubicBezTo>
                  <a:cubicBezTo>
                    <a:pt x="90" y="16"/>
                    <a:pt x="89" y="18"/>
                    <a:pt x="88" y="17"/>
                  </a:cubicBezTo>
                  <a:cubicBezTo>
                    <a:pt x="88" y="17"/>
                    <a:pt x="88" y="17"/>
                    <a:pt x="88" y="17"/>
                  </a:cubicBezTo>
                  <a:cubicBezTo>
                    <a:pt x="88" y="16"/>
                    <a:pt x="88" y="17"/>
                    <a:pt x="87" y="17"/>
                  </a:cubicBezTo>
                  <a:cubicBezTo>
                    <a:pt x="86" y="17"/>
                    <a:pt x="87" y="16"/>
                    <a:pt x="86" y="15"/>
                  </a:cubicBezTo>
                  <a:cubicBezTo>
                    <a:pt x="85" y="15"/>
                    <a:pt x="86" y="16"/>
                    <a:pt x="86" y="17"/>
                  </a:cubicBezTo>
                  <a:cubicBezTo>
                    <a:pt x="86" y="16"/>
                    <a:pt x="85" y="16"/>
                    <a:pt x="85" y="16"/>
                  </a:cubicBezTo>
                  <a:cubicBezTo>
                    <a:pt x="84" y="15"/>
                    <a:pt x="85" y="16"/>
                    <a:pt x="85" y="17"/>
                  </a:cubicBezTo>
                  <a:cubicBezTo>
                    <a:pt x="84" y="17"/>
                    <a:pt x="84" y="15"/>
                    <a:pt x="83" y="16"/>
                  </a:cubicBezTo>
                  <a:cubicBezTo>
                    <a:pt x="83" y="17"/>
                    <a:pt x="84" y="16"/>
                    <a:pt x="84" y="16"/>
                  </a:cubicBezTo>
                  <a:cubicBezTo>
                    <a:pt x="84" y="17"/>
                    <a:pt x="84" y="17"/>
                    <a:pt x="84" y="18"/>
                  </a:cubicBezTo>
                  <a:cubicBezTo>
                    <a:pt x="84" y="18"/>
                    <a:pt x="85" y="17"/>
                    <a:pt x="86" y="18"/>
                  </a:cubicBezTo>
                  <a:cubicBezTo>
                    <a:pt x="86" y="19"/>
                    <a:pt x="85" y="19"/>
                    <a:pt x="86" y="19"/>
                  </a:cubicBezTo>
                  <a:cubicBezTo>
                    <a:pt x="87" y="19"/>
                    <a:pt x="87" y="19"/>
                    <a:pt x="88" y="19"/>
                  </a:cubicBezTo>
                  <a:cubicBezTo>
                    <a:pt x="88" y="20"/>
                    <a:pt x="88" y="20"/>
                    <a:pt x="89" y="21"/>
                  </a:cubicBezTo>
                  <a:cubicBezTo>
                    <a:pt x="89" y="21"/>
                    <a:pt x="88" y="20"/>
                    <a:pt x="89" y="20"/>
                  </a:cubicBezTo>
                  <a:cubicBezTo>
                    <a:pt x="90" y="20"/>
                    <a:pt x="91" y="22"/>
                    <a:pt x="92" y="21"/>
                  </a:cubicBezTo>
                  <a:cubicBezTo>
                    <a:pt x="92" y="22"/>
                    <a:pt x="92" y="22"/>
                    <a:pt x="93" y="23"/>
                  </a:cubicBezTo>
                  <a:cubicBezTo>
                    <a:pt x="92" y="24"/>
                    <a:pt x="92" y="22"/>
                    <a:pt x="91" y="22"/>
                  </a:cubicBezTo>
                  <a:cubicBezTo>
                    <a:pt x="91" y="23"/>
                    <a:pt x="92" y="24"/>
                    <a:pt x="92" y="26"/>
                  </a:cubicBezTo>
                  <a:cubicBezTo>
                    <a:pt x="93" y="25"/>
                    <a:pt x="92" y="24"/>
                    <a:pt x="92" y="24"/>
                  </a:cubicBezTo>
                  <a:cubicBezTo>
                    <a:pt x="92" y="23"/>
                    <a:pt x="93" y="25"/>
                    <a:pt x="94" y="23"/>
                  </a:cubicBezTo>
                  <a:cubicBezTo>
                    <a:pt x="94" y="23"/>
                    <a:pt x="94" y="24"/>
                    <a:pt x="94" y="24"/>
                  </a:cubicBezTo>
                  <a:cubicBezTo>
                    <a:pt x="95" y="24"/>
                    <a:pt x="96" y="25"/>
                    <a:pt x="96" y="25"/>
                  </a:cubicBezTo>
                  <a:cubicBezTo>
                    <a:pt x="96" y="26"/>
                    <a:pt x="96" y="25"/>
                    <a:pt x="95" y="25"/>
                  </a:cubicBezTo>
                  <a:cubicBezTo>
                    <a:pt x="96" y="26"/>
                    <a:pt x="96" y="26"/>
                    <a:pt x="96" y="27"/>
                  </a:cubicBezTo>
                  <a:cubicBezTo>
                    <a:pt x="97" y="27"/>
                    <a:pt x="97" y="26"/>
                    <a:pt x="97" y="26"/>
                  </a:cubicBezTo>
                  <a:cubicBezTo>
                    <a:pt x="98" y="26"/>
                    <a:pt x="99" y="27"/>
                    <a:pt x="99" y="27"/>
                  </a:cubicBezTo>
                  <a:cubicBezTo>
                    <a:pt x="98" y="28"/>
                    <a:pt x="98" y="26"/>
                    <a:pt x="97" y="27"/>
                  </a:cubicBezTo>
                  <a:cubicBezTo>
                    <a:pt x="97" y="28"/>
                    <a:pt x="98" y="27"/>
                    <a:pt x="99" y="28"/>
                  </a:cubicBezTo>
                  <a:cubicBezTo>
                    <a:pt x="99" y="28"/>
                    <a:pt x="99" y="28"/>
                    <a:pt x="99" y="27"/>
                  </a:cubicBezTo>
                  <a:cubicBezTo>
                    <a:pt x="100" y="28"/>
                    <a:pt x="100" y="28"/>
                    <a:pt x="101" y="29"/>
                  </a:cubicBezTo>
                  <a:cubicBezTo>
                    <a:pt x="101" y="30"/>
                    <a:pt x="100" y="28"/>
                    <a:pt x="99" y="28"/>
                  </a:cubicBezTo>
                  <a:cubicBezTo>
                    <a:pt x="99" y="29"/>
                    <a:pt x="101" y="29"/>
                    <a:pt x="101" y="30"/>
                  </a:cubicBezTo>
                  <a:cubicBezTo>
                    <a:pt x="101" y="28"/>
                    <a:pt x="103" y="30"/>
                    <a:pt x="103" y="31"/>
                  </a:cubicBezTo>
                  <a:cubicBezTo>
                    <a:pt x="103" y="32"/>
                    <a:pt x="102" y="30"/>
                    <a:pt x="102" y="30"/>
                  </a:cubicBezTo>
                  <a:cubicBezTo>
                    <a:pt x="101" y="31"/>
                    <a:pt x="103" y="31"/>
                    <a:pt x="104" y="31"/>
                  </a:cubicBezTo>
                  <a:cubicBezTo>
                    <a:pt x="104" y="32"/>
                    <a:pt x="105" y="34"/>
                    <a:pt x="106" y="34"/>
                  </a:cubicBezTo>
                  <a:cubicBezTo>
                    <a:pt x="106" y="33"/>
                    <a:pt x="105" y="33"/>
                    <a:pt x="104" y="32"/>
                  </a:cubicBezTo>
                  <a:cubicBezTo>
                    <a:pt x="104" y="31"/>
                    <a:pt x="105" y="32"/>
                    <a:pt x="105" y="32"/>
                  </a:cubicBezTo>
                  <a:cubicBezTo>
                    <a:pt x="106" y="33"/>
                    <a:pt x="106" y="34"/>
                    <a:pt x="107" y="34"/>
                  </a:cubicBezTo>
                  <a:cubicBezTo>
                    <a:pt x="107" y="35"/>
                    <a:pt x="108" y="35"/>
                    <a:pt x="110" y="37"/>
                  </a:cubicBezTo>
                  <a:cubicBezTo>
                    <a:pt x="110" y="37"/>
                    <a:pt x="110" y="36"/>
                    <a:pt x="110" y="37"/>
                  </a:cubicBezTo>
                  <a:cubicBezTo>
                    <a:pt x="111" y="37"/>
                    <a:pt x="110" y="37"/>
                    <a:pt x="110" y="38"/>
                  </a:cubicBezTo>
                  <a:cubicBezTo>
                    <a:pt x="112" y="38"/>
                    <a:pt x="111" y="40"/>
                    <a:pt x="113" y="41"/>
                  </a:cubicBezTo>
                  <a:cubicBezTo>
                    <a:pt x="113" y="41"/>
                    <a:pt x="112" y="41"/>
                    <a:pt x="112" y="41"/>
                  </a:cubicBezTo>
                  <a:cubicBezTo>
                    <a:pt x="112" y="41"/>
                    <a:pt x="112" y="42"/>
                    <a:pt x="112" y="42"/>
                  </a:cubicBezTo>
                  <a:cubicBezTo>
                    <a:pt x="112" y="42"/>
                    <a:pt x="113" y="41"/>
                    <a:pt x="113" y="41"/>
                  </a:cubicBezTo>
                  <a:cubicBezTo>
                    <a:pt x="114" y="41"/>
                    <a:pt x="114" y="42"/>
                    <a:pt x="115" y="43"/>
                  </a:cubicBezTo>
                  <a:cubicBezTo>
                    <a:pt x="115" y="42"/>
                    <a:pt x="115" y="42"/>
                    <a:pt x="115" y="42"/>
                  </a:cubicBezTo>
                  <a:cubicBezTo>
                    <a:pt x="116" y="42"/>
                    <a:pt x="116" y="43"/>
                    <a:pt x="117" y="43"/>
                  </a:cubicBezTo>
                  <a:cubicBezTo>
                    <a:pt x="116" y="43"/>
                    <a:pt x="116" y="44"/>
                    <a:pt x="116" y="45"/>
                  </a:cubicBezTo>
                  <a:cubicBezTo>
                    <a:pt x="115" y="45"/>
                    <a:pt x="116" y="44"/>
                    <a:pt x="115" y="44"/>
                  </a:cubicBezTo>
                  <a:cubicBezTo>
                    <a:pt x="115" y="44"/>
                    <a:pt x="115" y="45"/>
                    <a:pt x="115" y="45"/>
                  </a:cubicBezTo>
                  <a:cubicBezTo>
                    <a:pt x="116" y="46"/>
                    <a:pt x="116" y="44"/>
                    <a:pt x="117" y="44"/>
                  </a:cubicBezTo>
                  <a:cubicBezTo>
                    <a:pt x="117" y="45"/>
                    <a:pt x="117" y="45"/>
                    <a:pt x="118" y="46"/>
                  </a:cubicBezTo>
                  <a:cubicBezTo>
                    <a:pt x="118" y="47"/>
                    <a:pt x="118" y="47"/>
                    <a:pt x="118" y="47"/>
                  </a:cubicBezTo>
                  <a:cubicBezTo>
                    <a:pt x="118" y="48"/>
                    <a:pt x="119" y="47"/>
                    <a:pt x="120" y="48"/>
                  </a:cubicBezTo>
                  <a:cubicBezTo>
                    <a:pt x="119" y="49"/>
                    <a:pt x="120" y="49"/>
                    <a:pt x="120" y="49"/>
                  </a:cubicBezTo>
                  <a:cubicBezTo>
                    <a:pt x="120" y="50"/>
                    <a:pt x="119" y="50"/>
                    <a:pt x="119" y="50"/>
                  </a:cubicBezTo>
                  <a:cubicBezTo>
                    <a:pt x="120" y="51"/>
                    <a:pt x="119" y="49"/>
                    <a:pt x="120" y="49"/>
                  </a:cubicBezTo>
                  <a:cubicBezTo>
                    <a:pt x="121" y="49"/>
                    <a:pt x="120" y="50"/>
                    <a:pt x="121" y="51"/>
                  </a:cubicBezTo>
                  <a:cubicBezTo>
                    <a:pt x="121" y="51"/>
                    <a:pt x="121" y="50"/>
                    <a:pt x="121" y="50"/>
                  </a:cubicBezTo>
                  <a:cubicBezTo>
                    <a:pt x="122" y="50"/>
                    <a:pt x="121" y="51"/>
                    <a:pt x="122" y="52"/>
                  </a:cubicBezTo>
                  <a:cubicBezTo>
                    <a:pt x="122" y="52"/>
                    <a:pt x="123" y="52"/>
                    <a:pt x="123" y="53"/>
                  </a:cubicBezTo>
                  <a:cubicBezTo>
                    <a:pt x="124" y="53"/>
                    <a:pt x="124" y="54"/>
                    <a:pt x="124" y="54"/>
                  </a:cubicBezTo>
                  <a:cubicBezTo>
                    <a:pt x="124" y="54"/>
                    <a:pt x="124" y="54"/>
                    <a:pt x="124" y="54"/>
                  </a:cubicBezTo>
                  <a:cubicBezTo>
                    <a:pt x="124" y="55"/>
                    <a:pt x="125" y="54"/>
                    <a:pt x="125" y="55"/>
                  </a:cubicBezTo>
                  <a:cubicBezTo>
                    <a:pt x="124" y="56"/>
                    <a:pt x="124" y="55"/>
                    <a:pt x="124" y="55"/>
                  </a:cubicBezTo>
                  <a:cubicBezTo>
                    <a:pt x="124" y="56"/>
                    <a:pt x="124" y="55"/>
                    <a:pt x="125" y="56"/>
                  </a:cubicBezTo>
                  <a:cubicBezTo>
                    <a:pt x="125" y="55"/>
                    <a:pt x="125" y="55"/>
                    <a:pt x="126" y="54"/>
                  </a:cubicBezTo>
                  <a:cubicBezTo>
                    <a:pt x="126" y="54"/>
                    <a:pt x="126" y="55"/>
                    <a:pt x="126" y="55"/>
                  </a:cubicBezTo>
                  <a:cubicBezTo>
                    <a:pt x="126" y="55"/>
                    <a:pt x="126" y="55"/>
                    <a:pt x="126" y="55"/>
                  </a:cubicBezTo>
                  <a:cubicBezTo>
                    <a:pt x="125" y="56"/>
                    <a:pt x="125" y="57"/>
                    <a:pt x="126" y="58"/>
                  </a:cubicBezTo>
                  <a:cubicBezTo>
                    <a:pt x="126" y="58"/>
                    <a:pt x="126" y="57"/>
                    <a:pt x="127" y="57"/>
                  </a:cubicBezTo>
                  <a:cubicBezTo>
                    <a:pt x="127" y="58"/>
                    <a:pt x="127" y="58"/>
                    <a:pt x="127" y="59"/>
                  </a:cubicBezTo>
                  <a:cubicBezTo>
                    <a:pt x="127" y="59"/>
                    <a:pt x="127" y="59"/>
                    <a:pt x="127" y="59"/>
                  </a:cubicBezTo>
                  <a:cubicBezTo>
                    <a:pt x="127" y="60"/>
                    <a:pt x="127" y="60"/>
                    <a:pt x="127" y="60"/>
                  </a:cubicBezTo>
                  <a:cubicBezTo>
                    <a:pt x="127" y="61"/>
                    <a:pt x="127" y="61"/>
                    <a:pt x="128" y="61"/>
                  </a:cubicBezTo>
                  <a:cubicBezTo>
                    <a:pt x="128" y="61"/>
                    <a:pt x="128" y="59"/>
                    <a:pt x="129" y="60"/>
                  </a:cubicBezTo>
                  <a:cubicBezTo>
                    <a:pt x="129" y="60"/>
                    <a:pt x="128" y="59"/>
                    <a:pt x="128" y="58"/>
                  </a:cubicBezTo>
                  <a:cubicBezTo>
                    <a:pt x="128" y="58"/>
                    <a:pt x="129" y="59"/>
                    <a:pt x="129" y="59"/>
                  </a:cubicBezTo>
                  <a:cubicBezTo>
                    <a:pt x="129" y="60"/>
                    <a:pt x="130" y="60"/>
                    <a:pt x="130" y="61"/>
                  </a:cubicBezTo>
                  <a:cubicBezTo>
                    <a:pt x="129" y="62"/>
                    <a:pt x="129" y="62"/>
                    <a:pt x="129" y="62"/>
                  </a:cubicBezTo>
                  <a:cubicBezTo>
                    <a:pt x="130" y="62"/>
                    <a:pt x="130" y="62"/>
                    <a:pt x="131" y="62"/>
                  </a:cubicBezTo>
                  <a:cubicBezTo>
                    <a:pt x="131" y="62"/>
                    <a:pt x="131" y="63"/>
                    <a:pt x="131" y="63"/>
                  </a:cubicBezTo>
                  <a:cubicBezTo>
                    <a:pt x="131" y="63"/>
                    <a:pt x="131" y="63"/>
                    <a:pt x="130" y="63"/>
                  </a:cubicBezTo>
                  <a:cubicBezTo>
                    <a:pt x="131" y="64"/>
                    <a:pt x="131" y="64"/>
                    <a:pt x="131" y="65"/>
                  </a:cubicBezTo>
                  <a:cubicBezTo>
                    <a:pt x="131" y="65"/>
                    <a:pt x="131" y="65"/>
                    <a:pt x="131" y="65"/>
                  </a:cubicBezTo>
                  <a:cubicBezTo>
                    <a:pt x="132" y="67"/>
                    <a:pt x="132" y="68"/>
                    <a:pt x="133" y="69"/>
                  </a:cubicBezTo>
                  <a:cubicBezTo>
                    <a:pt x="134" y="69"/>
                    <a:pt x="134" y="70"/>
                    <a:pt x="135" y="71"/>
                  </a:cubicBezTo>
                  <a:cubicBezTo>
                    <a:pt x="135" y="70"/>
                    <a:pt x="134" y="70"/>
                    <a:pt x="134" y="69"/>
                  </a:cubicBezTo>
                  <a:cubicBezTo>
                    <a:pt x="135" y="69"/>
                    <a:pt x="135" y="70"/>
                    <a:pt x="136" y="71"/>
                  </a:cubicBezTo>
                  <a:cubicBezTo>
                    <a:pt x="135" y="71"/>
                    <a:pt x="135" y="71"/>
                    <a:pt x="135" y="71"/>
                  </a:cubicBezTo>
                  <a:cubicBezTo>
                    <a:pt x="135" y="72"/>
                    <a:pt x="134" y="71"/>
                    <a:pt x="134" y="72"/>
                  </a:cubicBezTo>
                  <a:cubicBezTo>
                    <a:pt x="134" y="73"/>
                    <a:pt x="134" y="71"/>
                    <a:pt x="135" y="72"/>
                  </a:cubicBezTo>
                  <a:cubicBezTo>
                    <a:pt x="136" y="73"/>
                    <a:pt x="134" y="73"/>
                    <a:pt x="135" y="74"/>
                  </a:cubicBezTo>
                  <a:cubicBezTo>
                    <a:pt x="135" y="74"/>
                    <a:pt x="136" y="73"/>
                    <a:pt x="136" y="73"/>
                  </a:cubicBezTo>
                  <a:cubicBezTo>
                    <a:pt x="136" y="74"/>
                    <a:pt x="137" y="75"/>
                    <a:pt x="136" y="75"/>
                  </a:cubicBezTo>
                  <a:cubicBezTo>
                    <a:pt x="137" y="76"/>
                    <a:pt x="137" y="77"/>
                    <a:pt x="137" y="78"/>
                  </a:cubicBezTo>
                  <a:cubicBezTo>
                    <a:pt x="139" y="78"/>
                    <a:pt x="138" y="77"/>
                    <a:pt x="138" y="76"/>
                  </a:cubicBezTo>
                  <a:cubicBezTo>
                    <a:pt x="139" y="76"/>
                    <a:pt x="138" y="77"/>
                    <a:pt x="138" y="78"/>
                  </a:cubicBezTo>
                  <a:cubicBezTo>
                    <a:pt x="139" y="78"/>
                    <a:pt x="139" y="78"/>
                    <a:pt x="139" y="79"/>
                  </a:cubicBezTo>
                  <a:cubicBezTo>
                    <a:pt x="139" y="79"/>
                    <a:pt x="138" y="79"/>
                    <a:pt x="138" y="78"/>
                  </a:cubicBezTo>
                  <a:cubicBezTo>
                    <a:pt x="138" y="78"/>
                    <a:pt x="138" y="79"/>
                    <a:pt x="138" y="79"/>
                  </a:cubicBezTo>
                  <a:cubicBezTo>
                    <a:pt x="137" y="79"/>
                    <a:pt x="137" y="79"/>
                    <a:pt x="137" y="80"/>
                  </a:cubicBezTo>
                  <a:cubicBezTo>
                    <a:pt x="137" y="80"/>
                    <a:pt x="138" y="79"/>
                    <a:pt x="138" y="80"/>
                  </a:cubicBezTo>
                  <a:cubicBezTo>
                    <a:pt x="139" y="80"/>
                    <a:pt x="139" y="79"/>
                    <a:pt x="139" y="79"/>
                  </a:cubicBezTo>
                  <a:cubicBezTo>
                    <a:pt x="140" y="80"/>
                    <a:pt x="139" y="80"/>
                    <a:pt x="139" y="80"/>
                  </a:cubicBezTo>
                  <a:cubicBezTo>
                    <a:pt x="140" y="81"/>
                    <a:pt x="140" y="81"/>
                    <a:pt x="140" y="82"/>
                  </a:cubicBezTo>
                  <a:cubicBezTo>
                    <a:pt x="139" y="83"/>
                    <a:pt x="140" y="81"/>
                    <a:pt x="139" y="82"/>
                  </a:cubicBezTo>
                  <a:cubicBezTo>
                    <a:pt x="138" y="82"/>
                    <a:pt x="139" y="82"/>
                    <a:pt x="139" y="83"/>
                  </a:cubicBezTo>
                  <a:cubicBezTo>
                    <a:pt x="139" y="84"/>
                    <a:pt x="139" y="83"/>
                    <a:pt x="139" y="83"/>
                  </a:cubicBezTo>
                  <a:cubicBezTo>
                    <a:pt x="140" y="83"/>
                    <a:pt x="139" y="84"/>
                    <a:pt x="141" y="83"/>
                  </a:cubicBezTo>
                  <a:cubicBezTo>
                    <a:pt x="141" y="84"/>
                    <a:pt x="142" y="85"/>
                    <a:pt x="141" y="85"/>
                  </a:cubicBezTo>
                  <a:cubicBezTo>
                    <a:pt x="142" y="86"/>
                    <a:pt x="142" y="88"/>
                    <a:pt x="142" y="90"/>
                  </a:cubicBezTo>
                  <a:cubicBezTo>
                    <a:pt x="143" y="91"/>
                    <a:pt x="143" y="91"/>
                    <a:pt x="142" y="91"/>
                  </a:cubicBezTo>
                  <a:cubicBezTo>
                    <a:pt x="143" y="92"/>
                    <a:pt x="143" y="92"/>
                    <a:pt x="143" y="92"/>
                  </a:cubicBezTo>
                  <a:cubicBezTo>
                    <a:pt x="143" y="95"/>
                    <a:pt x="144" y="97"/>
                    <a:pt x="144" y="99"/>
                  </a:cubicBezTo>
                  <a:cubicBezTo>
                    <a:pt x="144" y="99"/>
                    <a:pt x="144" y="99"/>
                    <a:pt x="144" y="100"/>
                  </a:cubicBezTo>
                  <a:cubicBezTo>
                    <a:pt x="145" y="100"/>
                    <a:pt x="144" y="100"/>
                    <a:pt x="144" y="101"/>
                  </a:cubicBezTo>
                  <a:cubicBezTo>
                    <a:pt x="143" y="101"/>
                    <a:pt x="143" y="100"/>
                    <a:pt x="143" y="100"/>
                  </a:cubicBezTo>
                  <a:cubicBezTo>
                    <a:pt x="143" y="100"/>
                    <a:pt x="144" y="99"/>
                    <a:pt x="143" y="98"/>
                  </a:cubicBezTo>
                  <a:cubicBezTo>
                    <a:pt x="143" y="98"/>
                    <a:pt x="143" y="99"/>
                    <a:pt x="143" y="99"/>
                  </a:cubicBezTo>
                  <a:cubicBezTo>
                    <a:pt x="143" y="100"/>
                    <a:pt x="142" y="100"/>
                    <a:pt x="142" y="100"/>
                  </a:cubicBezTo>
                  <a:cubicBezTo>
                    <a:pt x="142" y="100"/>
                    <a:pt x="142" y="101"/>
                    <a:pt x="142" y="101"/>
                  </a:cubicBezTo>
                  <a:cubicBezTo>
                    <a:pt x="143" y="101"/>
                    <a:pt x="142" y="100"/>
                    <a:pt x="143" y="101"/>
                  </a:cubicBezTo>
                  <a:cubicBezTo>
                    <a:pt x="143" y="101"/>
                    <a:pt x="144" y="102"/>
                    <a:pt x="144" y="101"/>
                  </a:cubicBezTo>
                  <a:cubicBezTo>
                    <a:pt x="145" y="101"/>
                    <a:pt x="145" y="103"/>
                    <a:pt x="144" y="103"/>
                  </a:cubicBezTo>
                  <a:cubicBezTo>
                    <a:pt x="145" y="104"/>
                    <a:pt x="145" y="104"/>
                    <a:pt x="145" y="105"/>
                  </a:cubicBezTo>
                  <a:cubicBezTo>
                    <a:pt x="145" y="106"/>
                    <a:pt x="144" y="107"/>
                    <a:pt x="144" y="108"/>
                  </a:cubicBezTo>
                  <a:cubicBezTo>
                    <a:pt x="144" y="110"/>
                    <a:pt x="145" y="113"/>
                    <a:pt x="145" y="115"/>
                  </a:cubicBezTo>
                  <a:cubicBezTo>
                    <a:pt x="145" y="115"/>
                    <a:pt x="144" y="115"/>
                    <a:pt x="144" y="116"/>
                  </a:cubicBezTo>
                  <a:cubicBezTo>
                    <a:pt x="144" y="116"/>
                    <a:pt x="144" y="117"/>
                    <a:pt x="144" y="117"/>
                  </a:cubicBezTo>
                  <a:cubicBezTo>
                    <a:pt x="144" y="117"/>
                    <a:pt x="145" y="117"/>
                    <a:pt x="144" y="118"/>
                  </a:cubicBezTo>
                  <a:cubicBezTo>
                    <a:pt x="143" y="118"/>
                    <a:pt x="144" y="117"/>
                    <a:pt x="144" y="117"/>
                  </a:cubicBezTo>
                  <a:cubicBezTo>
                    <a:pt x="144" y="117"/>
                    <a:pt x="143" y="117"/>
                    <a:pt x="143" y="117"/>
                  </a:cubicBezTo>
                  <a:cubicBezTo>
                    <a:pt x="143" y="116"/>
                    <a:pt x="144" y="115"/>
                    <a:pt x="143" y="115"/>
                  </a:cubicBezTo>
                  <a:cubicBezTo>
                    <a:pt x="142" y="115"/>
                    <a:pt x="143" y="116"/>
                    <a:pt x="143" y="116"/>
                  </a:cubicBezTo>
                  <a:cubicBezTo>
                    <a:pt x="143" y="116"/>
                    <a:pt x="141" y="116"/>
                    <a:pt x="142" y="117"/>
                  </a:cubicBezTo>
                  <a:cubicBezTo>
                    <a:pt x="142" y="117"/>
                    <a:pt x="142" y="116"/>
                    <a:pt x="143" y="116"/>
                  </a:cubicBezTo>
                  <a:cubicBezTo>
                    <a:pt x="143" y="117"/>
                    <a:pt x="142" y="119"/>
                    <a:pt x="142" y="120"/>
                  </a:cubicBezTo>
                  <a:cubicBezTo>
                    <a:pt x="143" y="120"/>
                    <a:pt x="142" y="118"/>
                    <a:pt x="143" y="118"/>
                  </a:cubicBezTo>
                  <a:cubicBezTo>
                    <a:pt x="144" y="118"/>
                    <a:pt x="143" y="119"/>
                    <a:pt x="144" y="119"/>
                  </a:cubicBezTo>
                  <a:cubicBezTo>
                    <a:pt x="144" y="120"/>
                    <a:pt x="144" y="121"/>
                    <a:pt x="144" y="122"/>
                  </a:cubicBezTo>
                  <a:cubicBezTo>
                    <a:pt x="144" y="123"/>
                    <a:pt x="143" y="124"/>
                    <a:pt x="143" y="125"/>
                  </a:cubicBezTo>
                  <a:cubicBezTo>
                    <a:pt x="143" y="125"/>
                    <a:pt x="143" y="126"/>
                    <a:pt x="143" y="127"/>
                  </a:cubicBezTo>
                  <a:cubicBezTo>
                    <a:pt x="143" y="128"/>
                    <a:pt x="143" y="128"/>
                    <a:pt x="142" y="129"/>
                  </a:cubicBezTo>
                  <a:cubicBezTo>
                    <a:pt x="143" y="129"/>
                    <a:pt x="144" y="129"/>
                    <a:pt x="144" y="128"/>
                  </a:cubicBezTo>
                  <a:cubicBezTo>
                    <a:pt x="145" y="129"/>
                    <a:pt x="144" y="129"/>
                    <a:pt x="144" y="130"/>
                  </a:cubicBezTo>
                  <a:cubicBezTo>
                    <a:pt x="145" y="130"/>
                    <a:pt x="145" y="129"/>
                    <a:pt x="145" y="129"/>
                  </a:cubicBezTo>
                  <a:cubicBezTo>
                    <a:pt x="145" y="128"/>
                    <a:pt x="145" y="127"/>
                    <a:pt x="145" y="126"/>
                  </a:cubicBezTo>
                  <a:cubicBezTo>
                    <a:pt x="145" y="126"/>
                    <a:pt x="145" y="126"/>
                    <a:pt x="145" y="126"/>
                  </a:cubicBezTo>
                  <a:cubicBezTo>
                    <a:pt x="145" y="125"/>
                    <a:pt x="145" y="125"/>
                    <a:pt x="146" y="124"/>
                  </a:cubicBezTo>
                  <a:cubicBezTo>
                    <a:pt x="146" y="124"/>
                    <a:pt x="145" y="124"/>
                    <a:pt x="145" y="124"/>
                  </a:cubicBezTo>
                  <a:cubicBezTo>
                    <a:pt x="145" y="123"/>
                    <a:pt x="146" y="122"/>
                    <a:pt x="146" y="121"/>
                  </a:cubicBezTo>
                  <a:cubicBezTo>
                    <a:pt x="146" y="120"/>
                    <a:pt x="146" y="120"/>
                    <a:pt x="146" y="119"/>
                  </a:cubicBezTo>
                  <a:cubicBezTo>
                    <a:pt x="147" y="120"/>
                    <a:pt x="147" y="118"/>
                    <a:pt x="148" y="118"/>
                  </a:cubicBezTo>
                  <a:cubicBezTo>
                    <a:pt x="148" y="117"/>
                    <a:pt x="146" y="118"/>
                    <a:pt x="147" y="117"/>
                  </a:cubicBezTo>
                  <a:cubicBezTo>
                    <a:pt x="146" y="117"/>
                    <a:pt x="146" y="117"/>
                    <a:pt x="146" y="117"/>
                  </a:cubicBezTo>
                  <a:cubicBezTo>
                    <a:pt x="146" y="118"/>
                    <a:pt x="146" y="117"/>
                    <a:pt x="146" y="117"/>
                  </a:cubicBezTo>
                  <a:cubicBezTo>
                    <a:pt x="147" y="116"/>
                    <a:pt x="147" y="116"/>
                    <a:pt x="147" y="115"/>
                  </a:cubicBezTo>
                  <a:cubicBezTo>
                    <a:pt x="146" y="115"/>
                    <a:pt x="147" y="116"/>
                    <a:pt x="147" y="116"/>
                  </a:cubicBezTo>
                  <a:cubicBezTo>
                    <a:pt x="146" y="116"/>
                    <a:pt x="146" y="115"/>
                    <a:pt x="146" y="115"/>
                  </a:cubicBezTo>
                  <a:cubicBezTo>
                    <a:pt x="146" y="114"/>
                    <a:pt x="146" y="112"/>
                    <a:pt x="146" y="111"/>
                  </a:cubicBezTo>
                  <a:cubicBezTo>
                    <a:pt x="147" y="111"/>
                    <a:pt x="147" y="111"/>
                    <a:pt x="147" y="112"/>
                  </a:cubicBezTo>
                  <a:cubicBezTo>
                    <a:pt x="148" y="111"/>
                    <a:pt x="147" y="110"/>
                    <a:pt x="146" y="110"/>
                  </a:cubicBezTo>
                  <a:cubicBezTo>
                    <a:pt x="147" y="108"/>
                    <a:pt x="148" y="108"/>
                    <a:pt x="147" y="106"/>
                  </a:cubicBezTo>
                  <a:cubicBezTo>
                    <a:pt x="147" y="106"/>
                    <a:pt x="147" y="107"/>
                    <a:pt x="147" y="108"/>
                  </a:cubicBezTo>
                  <a:cubicBezTo>
                    <a:pt x="146" y="107"/>
                    <a:pt x="146" y="106"/>
                    <a:pt x="146" y="105"/>
                  </a:cubicBezTo>
                  <a:cubicBezTo>
                    <a:pt x="147" y="104"/>
                    <a:pt x="147" y="103"/>
                    <a:pt x="147" y="102"/>
                  </a:cubicBezTo>
                  <a:cubicBezTo>
                    <a:pt x="147" y="102"/>
                    <a:pt x="146" y="102"/>
                    <a:pt x="146" y="102"/>
                  </a:cubicBezTo>
                  <a:cubicBezTo>
                    <a:pt x="146" y="101"/>
                    <a:pt x="147" y="102"/>
                    <a:pt x="147" y="102"/>
                  </a:cubicBezTo>
                  <a:cubicBezTo>
                    <a:pt x="147" y="101"/>
                    <a:pt x="146" y="101"/>
                    <a:pt x="146" y="100"/>
                  </a:cubicBezTo>
                  <a:cubicBezTo>
                    <a:pt x="146" y="99"/>
                    <a:pt x="147" y="99"/>
                    <a:pt x="147" y="98"/>
                  </a:cubicBezTo>
                  <a:cubicBezTo>
                    <a:pt x="147" y="98"/>
                    <a:pt x="146" y="98"/>
                    <a:pt x="146" y="98"/>
                  </a:cubicBezTo>
                  <a:cubicBezTo>
                    <a:pt x="146" y="96"/>
                    <a:pt x="145" y="94"/>
                    <a:pt x="145" y="92"/>
                  </a:cubicBezTo>
                  <a:cubicBezTo>
                    <a:pt x="145" y="92"/>
                    <a:pt x="145" y="92"/>
                    <a:pt x="145" y="92"/>
                  </a:cubicBezTo>
                  <a:cubicBezTo>
                    <a:pt x="145" y="92"/>
                    <a:pt x="144" y="89"/>
                    <a:pt x="145" y="89"/>
                  </a:cubicBezTo>
                  <a:cubicBezTo>
                    <a:pt x="145" y="88"/>
                    <a:pt x="144" y="88"/>
                    <a:pt x="144" y="87"/>
                  </a:cubicBezTo>
                  <a:cubicBezTo>
                    <a:pt x="144" y="85"/>
                    <a:pt x="144" y="83"/>
                    <a:pt x="143" y="80"/>
                  </a:cubicBezTo>
                  <a:cubicBezTo>
                    <a:pt x="145" y="80"/>
                    <a:pt x="145" y="79"/>
                    <a:pt x="146" y="79"/>
                  </a:cubicBezTo>
                  <a:cubicBezTo>
                    <a:pt x="145" y="77"/>
                    <a:pt x="145" y="76"/>
                    <a:pt x="144" y="74"/>
                  </a:cubicBezTo>
                  <a:cubicBezTo>
                    <a:pt x="144" y="74"/>
                    <a:pt x="144" y="74"/>
                    <a:pt x="143" y="74"/>
                  </a:cubicBezTo>
                  <a:cubicBezTo>
                    <a:pt x="143" y="73"/>
                    <a:pt x="143" y="73"/>
                    <a:pt x="143" y="72"/>
                  </a:cubicBezTo>
                  <a:cubicBezTo>
                    <a:pt x="143" y="72"/>
                    <a:pt x="142" y="73"/>
                    <a:pt x="142" y="73"/>
                  </a:cubicBezTo>
                  <a:cubicBezTo>
                    <a:pt x="143" y="74"/>
                    <a:pt x="144" y="74"/>
                    <a:pt x="143" y="75"/>
                  </a:cubicBezTo>
                  <a:cubicBezTo>
                    <a:pt x="143" y="75"/>
                    <a:pt x="142" y="74"/>
                    <a:pt x="142" y="73"/>
                  </a:cubicBezTo>
                  <a:cubicBezTo>
                    <a:pt x="142" y="73"/>
                    <a:pt x="142" y="74"/>
                    <a:pt x="142" y="74"/>
                  </a:cubicBezTo>
                  <a:cubicBezTo>
                    <a:pt x="141" y="74"/>
                    <a:pt x="141" y="74"/>
                    <a:pt x="141" y="73"/>
                  </a:cubicBezTo>
                  <a:cubicBezTo>
                    <a:pt x="142" y="73"/>
                    <a:pt x="142" y="73"/>
                    <a:pt x="142" y="73"/>
                  </a:cubicBezTo>
                  <a:cubicBezTo>
                    <a:pt x="142" y="72"/>
                    <a:pt x="142" y="72"/>
                    <a:pt x="142" y="72"/>
                  </a:cubicBezTo>
                  <a:cubicBezTo>
                    <a:pt x="142" y="71"/>
                    <a:pt x="142" y="71"/>
                    <a:pt x="142" y="71"/>
                  </a:cubicBezTo>
                  <a:cubicBezTo>
                    <a:pt x="142" y="70"/>
                    <a:pt x="141" y="71"/>
                    <a:pt x="141" y="70"/>
                  </a:cubicBezTo>
                  <a:cubicBezTo>
                    <a:pt x="142" y="69"/>
                    <a:pt x="141" y="68"/>
                    <a:pt x="142" y="68"/>
                  </a:cubicBezTo>
                  <a:cubicBezTo>
                    <a:pt x="141" y="67"/>
                    <a:pt x="141" y="68"/>
                    <a:pt x="141" y="68"/>
                  </a:cubicBezTo>
                  <a:cubicBezTo>
                    <a:pt x="140" y="67"/>
                    <a:pt x="140" y="67"/>
                    <a:pt x="141" y="67"/>
                  </a:cubicBezTo>
                  <a:cubicBezTo>
                    <a:pt x="140" y="67"/>
                    <a:pt x="141" y="65"/>
                    <a:pt x="140" y="66"/>
                  </a:cubicBezTo>
                  <a:cubicBezTo>
                    <a:pt x="139" y="66"/>
                    <a:pt x="141" y="66"/>
                    <a:pt x="140" y="67"/>
                  </a:cubicBezTo>
                  <a:cubicBezTo>
                    <a:pt x="139" y="67"/>
                    <a:pt x="139" y="66"/>
                    <a:pt x="139" y="66"/>
                  </a:cubicBezTo>
                  <a:cubicBezTo>
                    <a:pt x="139" y="65"/>
                    <a:pt x="138" y="65"/>
                    <a:pt x="138" y="65"/>
                  </a:cubicBezTo>
                  <a:cubicBezTo>
                    <a:pt x="137" y="64"/>
                    <a:pt x="136" y="62"/>
                    <a:pt x="137" y="61"/>
                  </a:cubicBezTo>
                  <a:cubicBezTo>
                    <a:pt x="136" y="61"/>
                    <a:pt x="136" y="60"/>
                    <a:pt x="135" y="59"/>
                  </a:cubicBezTo>
                  <a:cubicBezTo>
                    <a:pt x="135" y="59"/>
                    <a:pt x="134" y="58"/>
                    <a:pt x="134" y="58"/>
                  </a:cubicBezTo>
                  <a:cubicBezTo>
                    <a:pt x="134" y="60"/>
                    <a:pt x="135" y="60"/>
                    <a:pt x="135" y="61"/>
                  </a:cubicBezTo>
                  <a:cubicBezTo>
                    <a:pt x="134" y="61"/>
                    <a:pt x="134" y="60"/>
                    <a:pt x="134" y="59"/>
                  </a:cubicBezTo>
                  <a:cubicBezTo>
                    <a:pt x="133" y="59"/>
                    <a:pt x="133" y="58"/>
                    <a:pt x="132" y="57"/>
                  </a:cubicBezTo>
                  <a:cubicBezTo>
                    <a:pt x="133" y="56"/>
                    <a:pt x="133" y="57"/>
                    <a:pt x="133" y="57"/>
                  </a:cubicBezTo>
                  <a:cubicBezTo>
                    <a:pt x="133" y="56"/>
                    <a:pt x="132" y="56"/>
                    <a:pt x="132" y="56"/>
                  </a:cubicBezTo>
                  <a:cubicBezTo>
                    <a:pt x="132" y="55"/>
                    <a:pt x="131" y="55"/>
                    <a:pt x="131" y="54"/>
                  </a:cubicBezTo>
                  <a:cubicBezTo>
                    <a:pt x="130" y="54"/>
                    <a:pt x="132" y="55"/>
                    <a:pt x="131" y="55"/>
                  </a:cubicBezTo>
                  <a:cubicBezTo>
                    <a:pt x="130" y="54"/>
                    <a:pt x="130" y="53"/>
                    <a:pt x="129" y="54"/>
                  </a:cubicBezTo>
                  <a:cubicBezTo>
                    <a:pt x="129" y="53"/>
                    <a:pt x="129" y="52"/>
                    <a:pt x="129" y="51"/>
                  </a:cubicBezTo>
                  <a:cubicBezTo>
                    <a:pt x="129" y="51"/>
                    <a:pt x="128" y="51"/>
                    <a:pt x="128" y="52"/>
                  </a:cubicBezTo>
                  <a:cubicBezTo>
                    <a:pt x="127" y="51"/>
                    <a:pt x="128" y="50"/>
                    <a:pt x="127" y="51"/>
                  </a:cubicBezTo>
                  <a:cubicBezTo>
                    <a:pt x="127" y="50"/>
                    <a:pt x="127" y="50"/>
                    <a:pt x="127" y="49"/>
                  </a:cubicBezTo>
                  <a:cubicBezTo>
                    <a:pt x="127" y="49"/>
                    <a:pt x="127" y="50"/>
                    <a:pt x="126" y="50"/>
                  </a:cubicBezTo>
                  <a:cubicBezTo>
                    <a:pt x="126" y="48"/>
                    <a:pt x="125" y="48"/>
                    <a:pt x="124" y="46"/>
                  </a:cubicBezTo>
                  <a:cubicBezTo>
                    <a:pt x="124" y="46"/>
                    <a:pt x="123" y="46"/>
                    <a:pt x="123" y="46"/>
                  </a:cubicBezTo>
                  <a:cubicBezTo>
                    <a:pt x="124" y="46"/>
                    <a:pt x="123" y="45"/>
                    <a:pt x="124" y="45"/>
                  </a:cubicBezTo>
                  <a:cubicBezTo>
                    <a:pt x="123" y="45"/>
                    <a:pt x="122" y="44"/>
                    <a:pt x="122" y="44"/>
                  </a:cubicBezTo>
                  <a:cubicBezTo>
                    <a:pt x="121" y="45"/>
                    <a:pt x="122" y="44"/>
                    <a:pt x="121" y="44"/>
                  </a:cubicBezTo>
                  <a:cubicBezTo>
                    <a:pt x="121" y="43"/>
                    <a:pt x="121" y="44"/>
                    <a:pt x="120" y="44"/>
                  </a:cubicBezTo>
                  <a:cubicBezTo>
                    <a:pt x="119" y="42"/>
                    <a:pt x="118" y="41"/>
                    <a:pt x="116" y="40"/>
                  </a:cubicBezTo>
                  <a:cubicBezTo>
                    <a:pt x="116" y="40"/>
                    <a:pt x="116" y="39"/>
                    <a:pt x="116" y="39"/>
                  </a:cubicBezTo>
                  <a:cubicBezTo>
                    <a:pt x="115" y="39"/>
                    <a:pt x="115" y="39"/>
                    <a:pt x="114" y="38"/>
                  </a:cubicBezTo>
                  <a:cubicBezTo>
                    <a:pt x="114" y="38"/>
                    <a:pt x="114" y="38"/>
                    <a:pt x="114" y="37"/>
                  </a:cubicBezTo>
                  <a:cubicBezTo>
                    <a:pt x="113" y="37"/>
                    <a:pt x="113" y="36"/>
                    <a:pt x="112" y="35"/>
                  </a:cubicBezTo>
                  <a:cubicBezTo>
                    <a:pt x="110" y="34"/>
                    <a:pt x="108" y="32"/>
                    <a:pt x="109" y="30"/>
                  </a:cubicBezTo>
                  <a:cubicBezTo>
                    <a:pt x="110" y="29"/>
                    <a:pt x="110" y="29"/>
                    <a:pt x="110" y="28"/>
                  </a:cubicBezTo>
                  <a:cubicBezTo>
                    <a:pt x="110" y="28"/>
                    <a:pt x="110" y="28"/>
                    <a:pt x="111" y="28"/>
                  </a:cubicBezTo>
                  <a:cubicBezTo>
                    <a:pt x="111" y="27"/>
                    <a:pt x="112" y="27"/>
                    <a:pt x="112" y="26"/>
                  </a:cubicBezTo>
                  <a:cubicBezTo>
                    <a:pt x="112" y="27"/>
                    <a:pt x="113" y="26"/>
                    <a:pt x="114" y="26"/>
                  </a:cubicBezTo>
                  <a:cubicBezTo>
                    <a:pt x="114" y="26"/>
                    <a:pt x="114" y="27"/>
                    <a:pt x="115" y="26"/>
                  </a:cubicBezTo>
                  <a:cubicBezTo>
                    <a:pt x="115" y="27"/>
                    <a:pt x="116" y="28"/>
                    <a:pt x="117" y="29"/>
                  </a:cubicBezTo>
                  <a:cubicBezTo>
                    <a:pt x="118" y="30"/>
                    <a:pt x="119" y="31"/>
                    <a:pt x="120" y="32"/>
                  </a:cubicBezTo>
                  <a:cubicBezTo>
                    <a:pt x="120" y="32"/>
                    <a:pt x="120" y="33"/>
                    <a:pt x="120" y="33"/>
                  </a:cubicBezTo>
                  <a:cubicBezTo>
                    <a:pt x="120" y="34"/>
                    <a:pt x="121" y="34"/>
                    <a:pt x="122" y="34"/>
                  </a:cubicBezTo>
                  <a:cubicBezTo>
                    <a:pt x="122" y="35"/>
                    <a:pt x="122" y="35"/>
                    <a:pt x="122" y="35"/>
                  </a:cubicBezTo>
                  <a:cubicBezTo>
                    <a:pt x="123" y="36"/>
                    <a:pt x="124" y="36"/>
                    <a:pt x="123" y="37"/>
                  </a:cubicBezTo>
                  <a:cubicBezTo>
                    <a:pt x="124" y="37"/>
                    <a:pt x="124" y="37"/>
                    <a:pt x="124" y="37"/>
                  </a:cubicBezTo>
                  <a:cubicBezTo>
                    <a:pt x="124" y="37"/>
                    <a:pt x="125" y="38"/>
                    <a:pt x="125" y="38"/>
                  </a:cubicBezTo>
                  <a:cubicBezTo>
                    <a:pt x="126" y="39"/>
                    <a:pt x="126" y="39"/>
                    <a:pt x="126" y="39"/>
                  </a:cubicBezTo>
                  <a:cubicBezTo>
                    <a:pt x="126" y="39"/>
                    <a:pt x="126" y="39"/>
                    <a:pt x="126" y="39"/>
                  </a:cubicBezTo>
                  <a:cubicBezTo>
                    <a:pt x="127" y="40"/>
                    <a:pt x="127" y="41"/>
                    <a:pt x="127" y="41"/>
                  </a:cubicBezTo>
                  <a:cubicBezTo>
                    <a:pt x="128" y="41"/>
                    <a:pt x="128" y="41"/>
                    <a:pt x="128" y="41"/>
                  </a:cubicBezTo>
                  <a:cubicBezTo>
                    <a:pt x="129" y="42"/>
                    <a:pt x="129" y="42"/>
                    <a:pt x="130" y="43"/>
                  </a:cubicBezTo>
                  <a:cubicBezTo>
                    <a:pt x="130" y="44"/>
                    <a:pt x="130" y="44"/>
                    <a:pt x="130" y="43"/>
                  </a:cubicBezTo>
                  <a:cubicBezTo>
                    <a:pt x="131" y="45"/>
                    <a:pt x="133" y="46"/>
                    <a:pt x="134" y="48"/>
                  </a:cubicBezTo>
                  <a:cubicBezTo>
                    <a:pt x="134" y="49"/>
                    <a:pt x="133" y="48"/>
                    <a:pt x="133" y="49"/>
                  </a:cubicBezTo>
                  <a:cubicBezTo>
                    <a:pt x="134" y="50"/>
                    <a:pt x="134" y="48"/>
                    <a:pt x="134" y="49"/>
                  </a:cubicBezTo>
                  <a:cubicBezTo>
                    <a:pt x="135" y="50"/>
                    <a:pt x="136" y="51"/>
                    <a:pt x="137" y="52"/>
                  </a:cubicBezTo>
                  <a:cubicBezTo>
                    <a:pt x="137" y="52"/>
                    <a:pt x="136" y="52"/>
                    <a:pt x="136" y="52"/>
                  </a:cubicBezTo>
                  <a:cubicBezTo>
                    <a:pt x="136" y="53"/>
                    <a:pt x="137" y="53"/>
                    <a:pt x="137" y="53"/>
                  </a:cubicBezTo>
                  <a:cubicBezTo>
                    <a:pt x="138" y="53"/>
                    <a:pt x="137" y="53"/>
                    <a:pt x="137" y="53"/>
                  </a:cubicBezTo>
                  <a:cubicBezTo>
                    <a:pt x="137" y="54"/>
                    <a:pt x="138" y="54"/>
                    <a:pt x="138" y="53"/>
                  </a:cubicBezTo>
                  <a:cubicBezTo>
                    <a:pt x="139" y="55"/>
                    <a:pt x="139" y="55"/>
                    <a:pt x="139" y="55"/>
                  </a:cubicBezTo>
                  <a:cubicBezTo>
                    <a:pt x="139" y="56"/>
                    <a:pt x="139" y="55"/>
                    <a:pt x="138" y="56"/>
                  </a:cubicBezTo>
                  <a:cubicBezTo>
                    <a:pt x="139" y="56"/>
                    <a:pt x="139" y="56"/>
                    <a:pt x="139" y="56"/>
                  </a:cubicBezTo>
                  <a:cubicBezTo>
                    <a:pt x="139" y="57"/>
                    <a:pt x="139" y="55"/>
                    <a:pt x="140" y="56"/>
                  </a:cubicBezTo>
                  <a:cubicBezTo>
                    <a:pt x="140" y="57"/>
                    <a:pt x="139" y="56"/>
                    <a:pt x="139" y="57"/>
                  </a:cubicBezTo>
                  <a:cubicBezTo>
                    <a:pt x="139" y="57"/>
                    <a:pt x="139" y="57"/>
                    <a:pt x="139" y="58"/>
                  </a:cubicBezTo>
                  <a:cubicBezTo>
                    <a:pt x="140" y="58"/>
                    <a:pt x="140" y="57"/>
                    <a:pt x="141" y="57"/>
                  </a:cubicBezTo>
                  <a:cubicBezTo>
                    <a:pt x="142" y="59"/>
                    <a:pt x="142" y="59"/>
                    <a:pt x="142" y="59"/>
                  </a:cubicBezTo>
                  <a:cubicBezTo>
                    <a:pt x="142" y="59"/>
                    <a:pt x="141" y="59"/>
                    <a:pt x="141" y="59"/>
                  </a:cubicBezTo>
                  <a:cubicBezTo>
                    <a:pt x="141" y="59"/>
                    <a:pt x="142" y="60"/>
                    <a:pt x="142" y="59"/>
                  </a:cubicBezTo>
                  <a:cubicBezTo>
                    <a:pt x="143" y="61"/>
                    <a:pt x="143" y="61"/>
                    <a:pt x="143" y="62"/>
                  </a:cubicBezTo>
                  <a:cubicBezTo>
                    <a:pt x="143" y="63"/>
                    <a:pt x="144" y="63"/>
                    <a:pt x="143" y="63"/>
                  </a:cubicBezTo>
                  <a:cubicBezTo>
                    <a:pt x="144" y="64"/>
                    <a:pt x="144" y="62"/>
                    <a:pt x="144" y="64"/>
                  </a:cubicBezTo>
                  <a:cubicBezTo>
                    <a:pt x="144" y="64"/>
                    <a:pt x="145" y="63"/>
                    <a:pt x="145" y="63"/>
                  </a:cubicBezTo>
                  <a:cubicBezTo>
                    <a:pt x="145" y="63"/>
                    <a:pt x="146" y="65"/>
                    <a:pt x="145" y="65"/>
                  </a:cubicBezTo>
                  <a:cubicBezTo>
                    <a:pt x="145" y="66"/>
                    <a:pt x="146" y="65"/>
                    <a:pt x="146" y="66"/>
                  </a:cubicBezTo>
                  <a:cubicBezTo>
                    <a:pt x="146" y="67"/>
                    <a:pt x="146" y="67"/>
                    <a:pt x="146" y="67"/>
                  </a:cubicBezTo>
                  <a:cubicBezTo>
                    <a:pt x="146" y="67"/>
                    <a:pt x="146" y="67"/>
                    <a:pt x="147" y="67"/>
                  </a:cubicBezTo>
                  <a:cubicBezTo>
                    <a:pt x="147" y="68"/>
                    <a:pt x="147" y="68"/>
                    <a:pt x="146" y="69"/>
                  </a:cubicBezTo>
                  <a:cubicBezTo>
                    <a:pt x="147" y="69"/>
                    <a:pt x="147" y="69"/>
                    <a:pt x="148" y="70"/>
                  </a:cubicBezTo>
                  <a:cubicBezTo>
                    <a:pt x="148" y="70"/>
                    <a:pt x="148" y="71"/>
                    <a:pt x="148" y="71"/>
                  </a:cubicBezTo>
                  <a:cubicBezTo>
                    <a:pt x="148" y="71"/>
                    <a:pt x="148" y="70"/>
                    <a:pt x="148" y="70"/>
                  </a:cubicBezTo>
                  <a:cubicBezTo>
                    <a:pt x="149" y="71"/>
                    <a:pt x="149" y="73"/>
                    <a:pt x="150" y="75"/>
                  </a:cubicBezTo>
                  <a:cubicBezTo>
                    <a:pt x="149" y="76"/>
                    <a:pt x="148" y="76"/>
                    <a:pt x="148" y="77"/>
                  </a:cubicBezTo>
                  <a:cubicBezTo>
                    <a:pt x="148" y="78"/>
                    <a:pt x="149" y="78"/>
                    <a:pt x="149" y="78"/>
                  </a:cubicBezTo>
                  <a:cubicBezTo>
                    <a:pt x="149" y="77"/>
                    <a:pt x="150" y="79"/>
                    <a:pt x="150" y="78"/>
                  </a:cubicBezTo>
                  <a:cubicBezTo>
                    <a:pt x="151" y="78"/>
                    <a:pt x="151" y="80"/>
                    <a:pt x="152" y="79"/>
                  </a:cubicBezTo>
                  <a:cubicBezTo>
                    <a:pt x="152" y="79"/>
                    <a:pt x="152" y="80"/>
                    <a:pt x="153" y="81"/>
                  </a:cubicBezTo>
                  <a:cubicBezTo>
                    <a:pt x="153" y="82"/>
                    <a:pt x="153" y="83"/>
                    <a:pt x="153" y="84"/>
                  </a:cubicBezTo>
                  <a:cubicBezTo>
                    <a:pt x="154" y="85"/>
                    <a:pt x="154" y="87"/>
                    <a:pt x="154" y="89"/>
                  </a:cubicBezTo>
                  <a:cubicBezTo>
                    <a:pt x="153" y="89"/>
                    <a:pt x="154" y="87"/>
                    <a:pt x="153" y="86"/>
                  </a:cubicBezTo>
                  <a:cubicBezTo>
                    <a:pt x="153" y="85"/>
                    <a:pt x="153" y="84"/>
                    <a:pt x="152" y="84"/>
                  </a:cubicBezTo>
                  <a:cubicBezTo>
                    <a:pt x="152" y="84"/>
                    <a:pt x="152" y="85"/>
                    <a:pt x="152" y="85"/>
                  </a:cubicBezTo>
                  <a:cubicBezTo>
                    <a:pt x="152" y="86"/>
                    <a:pt x="153" y="86"/>
                    <a:pt x="153" y="87"/>
                  </a:cubicBezTo>
                  <a:cubicBezTo>
                    <a:pt x="153" y="87"/>
                    <a:pt x="153" y="87"/>
                    <a:pt x="153" y="87"/>
                  </a:cubicBezTo>
                  <a:cubicBezTo>
                    <a:pt x="153" y="88"/>
                    <a:pt x="153" y="89"/>
                    <a:pt x="152" y="89"/>
                  </a:cubicBezTo>
                  <a:cubicBezTo>
                    <a:pt x="152" y="90"/>
                    <a:pt x="153" y="90"/>
                    <a:pt x="153" y="90"/>
                  </a:cubicBezTo>
                  <a:cubicBezTo>
                    <a:pt x="153" y="92"/>
                    <a:pt x="153" y="92"/>
                    <a:pt x="153" y="92"/>
                  </a:cubicBezTo>
                  <a:cubicBezTo>
                    <a:pt x="153" y="92"/>
                    <a:pt x="153" y="92"/>
                    <a:pt x="152" y="92"/>
                  </a:cubicBezTo>
                  <a:cubicBezTo>
                    <a:pt x="153" y="93"/>
                    <a:pt x="153" y="92"/>
                    <a:pt x="153" y="93"/>
                  </a:cubicBezTo>
                  <a:cubicBezTo>
                    <a:pt x="153" y="93"/>
                    <a:pt x="153" y="94"/>
                    <a:pt x="154" y="94"/>
                  </a:cubicBezTo>
                  <a:cubicBezTo>
                    <a:pt x="154" y="96"/>
                    <a:pt x="155" y="98"/>
                    <a:pt x="154" y="99"/>
                  </a:cubicBezTo>
                  <a:cubicBezTo>
                    <a:pt x="154" y="98"/>
                    <a:pt x="154" y="96"/>
                    <a:pt x="154" y="95"/>
                  </a:cubicBezTo>
                  <a:cubicBezTo>
                    <a:pt x="153" y="95"/>
                    <a:pt x="153" y="94"/>
                    <a:pt x="152" y="94"/>
                  </a:cubicBezTo>
                  <a:cubicBezTo>
                    <a:pt x="152" y="95"/>
                    <a:pt x="153" y="95"/>
                    <a:pt x="153" y="95"/>
                  </a:cubicBezTo>
                  <a:cubicBezTo>
                    <a:pt x="153" y="96"/>
                    <a:pt x="154" y="97"/>
                    <a:pt x="154" y="98"/>
                  </a:cubicBezTo>
                  <a:cubicBezTo>
                    <a:pt x="153" y="98"/>
                    <a:pt x="153" y="98"/>
                    <a:pt x="153" y="98"/>
                  </a:cubicBezTo>
                  <a:cubicBezTo>
                    <a:pt x="153" y="101"/>
                    <a:pt x="153" y="103"/>
                    <a:pt x="154" y="106"/>
                  </a:cubicBezTo>
                  <a:cubicBezTo>
                    <a:pt x="153" y="106"/>
                    <a:pt x="153" y="105"/>
                    <a:pt x="153" y="106"/>
                  </a:cubicBezTo>
                  <a:cubicBezTo>
                    <a:pt x="153" y="107"/>
                    <a:pt x="154" y="105"/>
                    <a:pt x="154" y="107"/>
                  </a:cubicBezTo>
                  <a:cubicBezTo>
                    <a:pt x="153" y="108"/>
                    <a:pt x="152" y="107"/>
                    <a:pt x="152" y="106"/>
                  </a:cubicBezTo>
                  <a:cubicBezTo>
                    <a:pt x="151" y="106"/>
                    <a:pt x="152" y="108"/>
                    <a:pt x="153" y="107"/>
                  </a:cubicBezTo>
                  <a:cubicBezTo>
                    <a:pt x="153" y="108"/>
                    <a:pt x="153" y="108"/>
                    <a:pt x="153" y="108"/>
                  </a:cubicBezTo>
                  <a:cubicBezTo>
                    <a:pt x="153" y="110"/>
                    <a:pt x="153" y="113"/>
                    <a:pt x="153" y="116"/>
                  </a:cubicBezTo>
                  <a:cubicBezTo>
                    <a:pt x="152" y="119"/>
                    <a:pt x="152" y="122"/>
                    <a:pt x="152" y="125"/>
                  </a:cubicBezTo>
                  <a:cubicBezTo>
                    <a:pt x="152" y="125"/>
                    <a:pt x="152" y="125"/>
                    <a:pt x="152" y="125"/>
                  </a:cubicBezTo>
                  <a:cubicBezTo>
                    <a:pt x="152" y="126"/>
                    <a:pt x="152" y="127"/>
                    <a:pt x="152" y="128"/>
                  </a:cubicBezTo>
                  <a:cubicBezTo>
                    <a:pt x="151" y="128"/>
                    <a:pt x="152" y="127"/>
                    <a:pt x="151" y="127"/>
                  </a:cubicBezTo>
                  <a:cubicBezTo>
                    <a:pt x="150" y="128"/>
                    <a:pt x="151" y="128"/>
                    <a:pt x="150" y="128"/>
                  </a:cubicBezTo>
                  <a:cubicBezTo>
                    <a:pt x="150" y="129"/>
                    <a:pt x="151" y="128"/>
                    <a:pt x="150" y="127"/>
                  </a:cubicBezTo>
                  <a:cubicBezTo>
                    <a:pt x="150" y="128"/>
                    <a:pt x="149" y="129"/>
                    <a:pt x="149" y="130"/>
                  </a:cubicBezTo>
                  <a:cubicBezTo>
                    <a:pt x="150" y="130"/>
                    <a:pt x="150" y="131"/>
                    <a:pt x="150" y="132"/>
                  </a:cubicBezTo>
                  <a:cubicBezTo>
                    <a:pt x="150" y="133"/>
                    <a:pt x="150" y="133"/>
                    <a:pt x="149" y="133"/>
                  </a:cubicBezTo>
                  <a:cubicBezTo>
                    <a:pt x="150" y="134"/>
                    <a:pt x="149" y="136"/>
                    <a:pt x="148" y="138"/>
                  </a:cubicBezTo>
                  <a:cubicBezTo>
                    <a:pt x="148" y="138"/>
                    <a:pt x="148" y="138"/>
                    <a:pt x="147" y="138"/>
                  </a:cubicBezTo>
                  <a:cubicBezTo>
                    <a:pt x="147" y="138"/>
                    <a:pt x="147" y="139"/>
                    <a:pt x="148" y="139"/>
                  </a:cubicBezTo>
                  <a:cubicBezTo>
                    <a:pt x="147" y="140"/>
                    <a:pt x="147" y="141"/>
                    <a:pt x="146" y="142"/>
                  </a:cubicBezTo>
                  <a:cubicBezTo>
                    <a:pt x="146" y="145"/>
                    <a:pt x="144" y="146"/>
                    <a:pt x="144" y="148"/>
                  </a:cubicBezTo>
                  <a:cubicBezTo>
                    <a:pt x="143" y="149"/>
                    <a:pt x="143" y="150"/>
                    <a:pt x="143" y="150"/>
                  </a:cubicBezTo>
                  <a:cubicBezTo>
                    <a:pt x="142" y="150"/>
                    <a:pt x="143" y="151"/>
                    <a:pt x="143" y="151"/>
                  </a:cubicBezTo>
                  <a:cubicBezTo>
                    <a:pt x="142" y="152"/>
                    <a:pt x="142" y="152"/>
                    <a:pt x="141" y="152"/>
                  </a:cubicBezTo>
                  <a:cubicBezTo>
                    <a:pt x="142" y="153"/>
                    <a:pt x="141" y="154"/>
                    <a:pt x="140" y="155"/>
                  </a:cubicBezTo>
                  <a:cubicBezTo>
                    <a:pt x="140" y="156"/>
                    <a:pt x="139" y="157"/>
                    <a:pt x="138" y="159"/>
                  </a:cubicBezTo>
                  <a:cubicBezTo>
                    <a:pt x="137" y="159"/>
                    <a:pt x="138" y="158"/>
                    <a:pt x="137" y="158"/>
                  </a:cubicBezTo>
                  <a:cubicBezTo>
                    <a:pt x="137" y="159"/>
                    <a:pt x="138" y="160"/>
                    <a:pt x="137" y="161"/>
                  </a:cubicBezTo>
                  <a:cubicBezTo>
                    <a:pt x="137" y="160"/>
                    <a:pt x="137" y="160"/>
                    <a:pt x="136" y="160"/>
                  </a:cubicBezTo>
                  <a:cubicBezTo>
                    <a:pt x="136" y="160"/>
                    <a:pt x="137" y="161"/>
                    <a:pt x="135" y="161"/>
                  </a:cubicBezTo>
                  <a:cubicBezTo>
                    <a:pt x="135" y="161"/>
                    <a:pt x="136" y="160"/>
                    <a:pt x="135" y="160"/>
                  </a:cubicBezTo>
                  <a:cubicBezTo>
                    <a:pt x="135" y="160"/>
                    <a:pt x="136" y="161"/>
                    <a:pt x="135" y="162"/>
                  </a:cubicBezTo>
                  <a:cubicBezTo>
                    <a:pt x="134" y="162"/>
                    <a:pt x="134" y="161"/>
                    <a:pt x="134" y="161"/>
                  </a:cubicBezTo>
                  <a:cubicBezTo>
                    <a:pt x="133" y="161"/>
                    <a:pt x="134" y="162"/>
                    <a:pt x="134" y="162"/>
                  </a:cubicBezTo>
                  <a:cubicBezTo>
                    <a:pt x="133" y="162"/>
                    <a:pt x="133" y="163"/>
                    <a:pt x="133" y="163"/>
                  </a:cubicBezTo>
                  <a:cubicBezTo>
                    <a:pt x="133" y="164"/>
                    <a:pt x="133" y="165"/>
                    <a:pt x="133" y="166"/>
                  </a:cubicBezTo>
                  <a:cubicBezTo>
                    <a:pt x="133" y="165"/>
                    <a:pt x="132" y="165"/>
                    <a:pt x="132" y="165"/>
                  </a:cubicBezTo>
                  <a:cubicBezTo>
                    <a:pt x="132" y="164"/>
                    <a:pt x="132" y="164"/>
                    <a:pt x="133" y="164"/>
                  </a:cubicBezTo>
                  <a:cubicBezTo>
                    <a:pt x="132" y="163"/>
                    <a:pt x="131" y="165"/>
                    <a:pt x="131" y="165"/>
                  </a:cubicBezTo>
                  <a:cubicBezTo>
                    <a:pt x="131" y="165"/>
                    <a:pt x="131" y="164"/>
                    <a:pt x="130" y="164"/>
                  </a:cubicBezTo>
                  <a:cubicBezTo>
                    <a:pt x="130" y="164"/>
                    <a:pt x="130" y="165"/>
                    <a:pt x="130" y="165"/>
                  </a:cubicBezTo>
                  <a:cubicBezTo>
                    <a:pt x="130" y="166"/>
                    <a:pt x="129" y="166"/>
                    <a:pt x="129" y="166"/>
                  </a:cubicBezTo>
                  <a:cubicBezTo>
                    <a:pt x="130" y="165"/>
                    <a:pt x="130" y="162"/>
                    <a:pt x="132" y="162"/>
                  </a:cubicBezTo>
                  <a:cubicBezTo>
                    <a:pt x="132" y="161"/>
                    <a:pt x="131" y="162"/>
                    <a:pt x="131" y="161"/>
                  </a:cubicBezTo>
                  <a:cubicBezTo>
                    <a:pt x="132" y="161"/>
                    <a:pt x="132" y="159"/>
                    <a:pt x="133" y="159"/>
                  </a:cubicBezTo>
                  <a:cubicBezTo>
                    <a:pt x="133" y="159"/>
                    <a:pt x="133" y="158"/>
                    <a:pt x="133" y="158"/>
                  </a:cubicBezTo>
                  <a:cubicBezTo>
                    <a:pt x="133" y="157"/>
                    <a:pt x="135" y="157"/>
                    <a:pt x="134" y="155"/>
                  </a:cubicBezTo>
                  <a:cubicBezTo>
                    <a:pt x="135" y="155"/>
                    <a:pt x="136" y="153"/>
                    <a:pt x="136" y="152"/>
                  </a:cubicBezTo>
                  <a:cubicBezTo>
                    <a:pt x="136" y="152"/>
                    <a:pt x="137" y="151"/>
                    <a:pt x="137" y="150"/>
                  </a:cubicBezTo>
                  <a:cubicBezTo>
                    <a:pt x="136" y="150"/>
                    <a:pt x="136" y="150"/>
                    <a:pt x="136" y="151"/>
                  </a:cubicBezTo>
                  <a:cubicBezTo>
                    <a:pt x="135" y="150"/>
                    <a:pt x="136" y="150"/>
                    <a:pt x="136" y="150"/>
                  </a:cubicBezTo>
                  <a:cubicBezTo>
                    <a:pt x="136" y="149"/>
                    <a:pt x="135" y="149"/>
                    <a:pt x="135" y="149"/>
                  </a:cubicBezTo>
                  <a:cubicBezTo>
                    <a:pt x="134" y="150"/>
                    <a:pt x="135" y="151"/>
                    <a:pt x="135" y="152"/>
                  </a:cubicBezTo>
                  <a:cubicBezTo>
                    <a:pt x="134" y="153"/>
                    <a:pt x="134" y="154"/>
                    <a:pt x="133" y="155"/>
                  </a:cubicBezTo>
                  <a:cubicBezTo>
                    <a:pt x="133" y="156"/>
                    <a:pt x="132" y="157"/>
                    <a:pt x="132" y="158"/>
                  </a:cubicBezTo>
                  <a:cubicBezTo>
                    <a:pt x="132" y="157"/>
                    <a:pt x="131" y="157"/>
                    <a:pt x="131" y="156"/>
                  </a:cubicBezTo>
                  <a:cubicBezTo>
                    <a:pt x="130" y="156"/>
                    <a:pt x="130" y="157"/>
                    <a:pt x="130" y="157"/>
                  </a:cubicBezTo>
                  <a:cubicBezTo>
                    <a:pt x="130" y="157"/>
                    <a:pt x="130" y="157"/>
                    <a:pt x="131" y="157"/>
                  </a:cubicBezTo>
                  <a:cubicBezTo>
                    <a:pt x="131" y="157"/>
                    <a:pt x="130" y="158"/>
                    <a:pt x="130" y="159"/>
                  </a:cubicBezTo>
                  <a:cubicBezTo>
                    <a:pt x="130" y="159"/>
                    <a:pt x="129" y="158"/>
                    <a:pt x="129" y="158"/>
                  </a:cubicBezTo>
                  <a:cubicBezTo>
                    <a:pt x="129" y="159"/>
                    <a:pt x="130" y="159"/>
                    <a:pt x="129" y="160"/>
                  </a:cubicBezTo>
                  <a:cubicBezTo>
                    <a:pt x="129" y="159"/>
                    <a:pt x="129" y="159"/>
                    <a:pt x="128" y="159"/>
                  </a:cubicBezTo>
                  <a:cubicBezTo>
                    <a:pt x="128" y="160"/>
                    <a:pt x="128" y="160"/>
                    <a:pt x="129" y="159"/>
                  </a:cubicBezTo>
                  <a:cubicBezTo>
                    <a:pt x="129" y="160"/>
                    <a:pt x="128" y="160"/>
                    <a:pt x="129" y="160"/>
                  </a:cubicBezTo>
                  <a:cubicBezTo>
                    <a:pt x="128" y="161"/>
                    <a:pt x="128" y="161"/>
                    <a:pt x="127" y="160"/>
                  </a:cubicBezTo>
                  <a:cubicBezTo>
                    <a:pt x="126" y="161"/>
                    <a:pt x="127" y="161"/>
                    <a:pt x="126" y="162"/>
                  </a:cubicBezTo>
                  <a:cubicBezTo>
                    <a:pt x="126" y="163"/>
                    <a:pt x="125" y="162"/>
                    <a:pt x="125" y="163"/>
                  </a:cubicBezTo>
                  <a:cubicBezTo>
                    <a:pt x="124" y="163"/>
                    <a:pt x="124" y="164"/>
                    <a:pt x="125" y="164"/>
                  </a:cubicBezTo>
                  <a:cubicBezTo>
                    <a:pt x="125" y="165"/>
                    <a:pt x="125" y="166"/>
                    <a:pt x="125" y="167"/>
                  </a:cubicBezTo>
                  <a:cubicBezTo>
                    <a:pt x="125" y="167"/>
                    <a:pt x="125" y="167"/>
                    <a:pt x="124" y="167"/>
                  </a:cubicBezTo>
                  <a:cubicBezTo>
                    <a:pt x="124" y="167"/>
                    <a:pt x="124" y="167"/>
                    <a:pt x="124" y="167"/>
                  </a:cubicBezTo>
                  <a:cubicBezTo>
                    <a:pt x="124" y="166"/>
                    <a:pt x="123" y="166"/>
                    <a:pt x="123" y="167"/>
                  </a:cubicBezTo>
                  <a:cubicBezTo>
                    <a:pt x="123" y="167"/>
                    <a:pt x="123" y="167"/>
                    <a:pt x="122" y="168"/>
                  </a:cubicBezTo>
                  <a:cubicBezTo>
                    <a:pt x="121" y="167"/>
                    <a:pt x="122" y="167"/>
                    <a:pt x="121" y="167"/>
                  </a:cubicBezTo>
                  <a:cubicBezTo>
                    <a:pt x="121" y="166"/>
                    <a:pt x="121" y="167"/>
                    <a:pt x="121" y="167"/>
                  </a:cubicBezTo>
                  <a:cubicBezTo>
                    <a:pt x="121" y="168"/>
                    <a:pt x="121" y="169"/>
                    <a:pt x="120" y="169"/>
                  </a:cubicBezTo>
                  <a:cubicBezTo>
                    <a:pt x="121" y="170"/>
                    <a:pt x="121" y="170"/>
                    <a:pt x="121" y="170"/>
                  </a:cubicBezTo>
                  <a:cubicBezTo>
                    <a:pt x="121" y="169"/>
                    <a:pt x="122" y="169"/>
                    <a:pt x="122" y="168"/>
                  </a:cubicBezTo>
                  <a:cubicBezTo>
                    <a:pt x="123" y="169"/>
                    <a:pt x="124" y="168"/>
                    <a:pt x="125" y="169"/>
                  </a:cubicBezTo>
                  <a:cubicBezTo>
                    <a:pt x="124" y="169"/>
                    <a:pt x="124" y="170"/>
                    <a:pt x="123" y="171"/>
                  </a:cubicBezTo>
                  <a:cubicBezTo>
                    <a:pt x="123" y="171"/>
                    <a:pt x="122" y="172"/>
                    <a:pt x="121" y="173"/>
                  </a:cubicBezTo>
                  <a:cubicBezTo>
                    <a:pt x="121" y="173"/>
                    <a:pt x="120" y="174"/>
                    <a:pt x="120" y="175"/>
                  </a:cubicBezTo>
                  <a:cubicBezTo>
                    <a:pt x="119" y="175"/>
                    <a:pt x="118" y="176"/>
                    <a:pt x="118" y="176"/>
                  </a:cubicBezTo>
                  <a:cubicBezTo>
                    <a:pt x="117" y="175"/>
                    <a:pt x="118" y="175"/>
                    <a:pt x="118" y="175"/>
                  </a:cubicBezTo>
                  <a:cubicBezTo>
                    <a:pt x="119" y="175"/>
                    <a:pt x="119" y="174"/>
                    <a:pt x="119" y="174"/>
                  </a:cubicBezTo>
                  <a:cubicBezTo>
                    <a:pt x="120" y="174"/>
                    <a:pt x="120" y="173"/>
                    <a:pt x="121" y="173"/>
                  </a:cubicBezTo>
                  <a:cubicBezTo>
                    <a:pt x="121" y="172"/>
                    <a:pt x="122" y="171"/>
                    <a:pt x="123" y="170"/>
                  </a:cubicBezTo>
                  <a:cubicBezTo>
                    <a:pt x="122" y="170"/>
                    <a:pt x="122" y="171"/>
                    <a:pt x="121" y="171"/>
                  </a:cubicBezTo>
                  <a:cubicBezTo>
                    <a:pt x="120" y="171"/>
                    <a:pt x="121" y="172"/>
                    <a:pt x="120" y="172"/>
                  </a:cubicBezTo>
                  <a:cubicBezTo>
                    <a:pt x="120" y="173"/>
                    <a:pt x="120" y="172"/>
                    <a:pt x="120" y="172"/>
                  </a:cubicBezTo>
                  <a:cubicBezTo>
                    <a:pt x="119" y="172"/>
                    <a:pt x="120" y="173"/>
                    <a:pt x="120" y="173"/>
                  </a:cubicBezTo>
                  <a:cubicBezTo>
                    <a:pt x="120" y="173"/>
                    <a:pt x="119" y="173"/>
                    <a:pt x="119" y="173"/>
                  </a:cubicBezTo>
                  <a:cubicBezTo>
                    <a:pt x="119" y="174"/>
                    <a:pt x="119" y="174"/>
                    <a:pt x="119" y="174"/>
                  </a:cubicBezTo>
                  <a:cubicBezTo>
                    <a:pt x="118" y="175"/>
                    <a:pt x="117" y="175"/>
                    <a:pt x="117" y="176"/>
                  </a:cubicBezTo>
                  <a:cubicBezTo>
                    <a:pt x="117" y="176"/>
                    <a:pt x="116" y="176"/>
                    <a:pt x="116" y="176"/>
                  </a:cubicBezTo>
                  <a:cubicBezTo>
                    <a:pt x="116" y="177"/>
                    <a:pt x="117" y="176"/>
                    <a:pt x="117" y="177"/>
                  </a:cubicBezTo>
                  <a:cubicBezTo>
                    <a:pt x="116" y="177"/>
                    <a:pt x="116" y="177"/>
                    <a:pt x="116" y="177"/>
                  </a:cubicBezTo>
                  <a:cubicBezTo>
                    <a:pt x="115" y="177"/>
                    <a:pt x="116" y="177"/>
                    <a:pt x="116" y="178"/>
                  </a:cubicBezTo>
                  <a:cubicBezTo>
                    <a:pt x="115" y="179"/>
                    <a:pt x="114" y="181"/>
                    <a:pt x="113" y="182"/>
                  </a:cubicBezTo>
                  <a:cubicBezTo>
                    <a:pt x="113" y="182"/>
                    <a:pt x="112" y="182"/>
                    <a:pt x="112" y="182"/>
                  </a:cubicBezTo>
                  <a:cubicBezTo>
                    <a:pt x="112" y="182"/>
                    <a:pt x="111" y="182"/>
                    <a:pt x="111" y="183"/>
                  </a:cubicBezTo>
                  <a:cubicBezTo>
                    <a:pt x="111" y="183"/>
                    <a:pt x="110" y="183"/>
                    <a:pt x="110" y="184"/>
                  </a:cubicBezTo>
                  <a:cubicBezTo>
                    <a:pt x="110" y="184"/>
                    <a:pt x="110" y="184"/>
                    <a:pt x="109" y="184"/>
                  </a:cubicBezTo>
                  <a:cubicBezTo>
                    <a:pt x="109" y="185"/>
                    <a:pt x="106" y="186"/>
                    <a:pt x="105" y="187"/>
                  </a:cubicBezTo>
                  <a:cubicBezTo>
                    <a:pt x="104" y="187"/>
                    <a:pt x="105" y="187"/>
                    <a:pt x="105" y="186"/>
                  </a:cubicBezTo>
                  <a:cubicBezTo>
                    <a:pt x="106" y="186"/>
                    <a:pt x="106" y="186"/>
                    <a:pt x="107" y="185"/>
                  </a:cubicBezTo>
                  <a:cubicBezTo>
                    <a:pt x="107" y="184"/>
                    <a:pt x="107" y="184"/>
                    <a:pt x="107" y="184"/>
                  </a:cubicBezTo>
                  <a:cubicBezTo>
                    <a:pt x="106" y="183"/>
                    <a:pt x="106" y="185"/>
                    <a:pt x="106" y="185"/>
                  </a:cubicBezTo>
                  <a:cubicBezTo>
                    <a:pt x="105" y="185"/>
                    <a:pt x="104" y="186"/>
                    <a:pt x="104" y="185"/>
                  </a:cubicBezTo>
                  <a:cubicBezTo>
                    <a:pt x="104" y="186"/>
                    <a:pt x="105" y="186"/>
                    <a:pt x="104" y="187"/>
                  </a:cubicBezTo>
                  <a:cubicBezTo>
                    <a:pt x="104" y="187"/>
                    <a:pt x="104" y="187"/>
                    <a:pt x="103" y="187"/>
                  </a:cubicBezTo>
                  <a:cubicBezTo>
                    <a:pt x="104" y="188"/>
                    <a:pt x="104" y="187"/>
                    <a:pt x="104" y="187"/>
                  </a:cubicBezTo>
                  <a:cubicBezTo>
                    <a:pt x="104" y="187"/>
                    <a:pt x="104" y="188"/>
                    <a:pt x="104" y="188"/>
                  </a:cubicBezTo>
                  <a:cubicBezTo>
                    <a:pt x="104" y="188"/>
                    <a:pt x="103" y="189"/>
                    <a:pt x="103" y="189"/>
                  </a:cubicBezTo>
                  <a:cubicBezTo>
                    <a:pt x="102" y="189"/>
                    <a:pt x="102" y="190"/>
                    <a:pt x="101" y="190"/>
                  </a:cubicBezTo>
                  <a:cubicBezTo>
                    <a:pt x="101" y="190"/>
                    <a:pt x="100" y="190"/>
                    <a:pt x="100" y="190"/>
                  </a:cubicBezTo>
                  <a:cubicBezTo>
                    <a:pt x="100" y="190"/>
                    <a:pt x="100" y="190"/>
                    <a:pt x="100" y="190"/>
                  </a:cubicBezTo>
                  <a:cubicBezTo>
                    <a:pt x="100" y="191"/>
                    <a:pt x="99" y="190"/>
                    <a:pt x="99" y="191"/>
                  </a:cubicBezTo>
                  <a:cubicBezTo>
                    <a:pt x="99" y="192"/>
                    <a:pt x="98" y="191"/>
                    <a:pt x="98" y="191"/>
                  </a:cubicBezTo>
                  <a:cubicBezTo>
                    <a:pt x="98" y="191"/>
                    <a:pt x="98" y="192"/>
                    <a:pt x="97" y="192"/>
                  </a:cubicBezTo>
                  <a:cubicBezTo>
                    <a:pt x="97" y="192"/>
                    <a:pt x="97" y="191"/>
                    <a:pt x="98" y="191"/>
                  </a:cubicBezTo>
                  <a:cubicBezTo>
                    <a:pt x="97" y="191"/>
                    <a:pt x="97" y="191"/>
                    <a:pt x="97" y="191"/>
                  </a:cubicBezTo>
                  <a:cubicBezTo>
                    <a:pt x="96" y="191"/>
                    <a:pt x="96" y="191"/>
                    <a:pt x="96" y="192"/>
                  </a:cubicBezTo>
                  <a:cubicBezTo>
                    <a:pt x="96" y="192"/>
                    <a:pt x="95" y="192"/>
                    <a:pt x="95" y="193"/>
                  </a:cubicBezTo>
                  <a:cubicBezTo>
                    <a:pt x="96" y="193"/>
                    <a:pt x="96" y="192"/>
                    <a:pt x="97" y="192"/>
                  </a:cubicBezTo>
                  <a:cubicBezTo>
                    <a:pt x="97" y="192"/>
                    <a:pt x="96" y="193"/>
                    <a:pt x="96" y="193"/>
                  </a:cubicBezTo>
                  <a:cubicBezTo>
                    <a:pt x="96" y="194"/>
                    <a:pt x="97" y="193"/>
                    <a:pt x="98" y="194"/>
                  </a:cubicBezTo>
                  <a:cubicBezTo>
                    <a:pt x="98" y="193"/>
                    <a:pt x="99" y="193"/>
                    <a:pt x="100" y="193"/>
                  </a:cubicBezTo>
                  <a:cubicBezTo>
                    <a:pt x="100" y="194"/>
                    <a:pt x="98" y="193"/>
                    <a:pt x="99" y="194"/>
                  </a:cubicBezTo>
                  <a:cubicBezTo>
                    <a:pt x="99" y="194"/>
                    <a:pt x="99" y="194"/>
                    <a:pt x="99" y="194"/>
                  </a:cubicBezTo>
                  <a:cubicBezTo>
                    <a:pt x="100" y="194"/>
                    <a:pt x="99" y="196"/>
                    <a:pt x="100" y="195"/>
                  </a:cubicBezTo>
                  <a:cubicBezTo>
                    <a:pt x="101" y="196"/>
                    <a:pt x="98" y="195"/>
                    <a:pt x="99" y="196"/>
                  </a:cubicBezTo>
                  <a:cubicBezTo>
                    <a:pt x="100" y="196"/>
                    <a:pt x="100" y="197"/>
                    <a:pt x="101" y="196"/>
                  </a:cubicBezTo>
                  <a:cubicBezTo>
                    <a:pt x="102" y="195"/>
                    <a:pt x="101" y="196"/>
                    <a:pt x="101" y="195"/>
                  </a:cubicBezTo>
                  <a:cubicBezTo>
                    <a:pt x="102" y="195"/>
                    <a:pt x="102" y="195"/>
                    <a:pt x="103" y="196"/>
                  </a:cubicBezTo>
                  <a:cubicBezTo>
                    <a:pt x="103" y="195"/>
                    <a:pt x="103" y="195"/>
                    <a:pt x="104" y="195"/>
                  </a:cubicBezTo>
                  <a:cubicBezTo>
                    <a:pt x="104" y="196"/>
                    <a:pt x="103" y="196"/>
                    <a:pt x="103" y="197"/>
                  </a:cubicBezTo>
                  <a:cubicBezTo>
                    <a:pt x="102" y="197"/>
                    <a:pt x="101" y="197"/>
                    <a:pt x="100" y="198"/>
                  </a:cubicBezTo>
                  <a:cubicBezTo>
                    <a:pt x="100" y="197"/>
                    <a:pt x="101" y="197"/>
                    <a:pt x="100" y="197"/>
                  </a:cubicBezTo>
                  <a:cubicBezTo>
                    <a:pt x="99" y="197"/>
                    <a:pt x="100" y="198"/>
                    <a:pt x="99" y="198"/>
                  </a:cubicBezTo>
                  <a:cubicBezTo>
                    <a:pt x="99" y="198"/>
                    <a:pt x="99" y="198"/>
                    <a:pt x="100" y="198"/>
                  </a:cubicBezTo>
                  <a:cubicBezTo>
                    <a:pt x="99" y="199"/>
                    <a:pt x="98" y="200"/>
                    <a:pt x="99" y="201"/>
                  </a:cubicBezTo>
                  <a:cubicBezTo>
                    <a:pt x="98" y="202"/>
                    <a:pt x="98" y="201"/>
                    <a:pt x="97" y="201"/>
                  </a:cubicBezTo>
                  <a:cubicBezTo>
                    <a:pt x="96" y="201"/>
                    <a:pt x="96" y="202"/>
                    <a:pt x="95" y="202"/>
                  </a:cubicBezTo>
                  <a:cubicBezTo>
                    <a:pt x="94" y="202"/>
                    <a:pt x="95" y="201"/>
                    <a:pt x="95" y="201"/>
                  </a:cubicBezTo>
                  <a:cubicBezTo>
                    <a:pt x="94" y="200"/>
                    <a:pt x="93" y="202"/>
                    <a:pt x="92" y="201"/>
                  </a:cubicBezTo>
                  <a:cubicBezTo>
                    <a:pt x="91" y="201"/>
                    <a:pt x="92" y="202"/>
                    <a:pt x="93" y="202"/>
                  </a:cubicBezTo>
                  <a:cubicBezTo>
                    <a:pt x="93" y="203"/>
                    <a:pt x="92" y="203"/>
                    <a:pt x="92" y="203"/>
                  </a:cubicBezTo>
                  <a:cubicBezTo>
                    <a:pt x="92" y="202"/>
                    <a:pt x="91" y="202"/>
                    <a:pt x="91" y="201"/>
                  </a:cubicBezTo>
                  <a:cubicBezTo>
                    <a:pt x="90" y="202"/>
                    <a:pt x="89" y="203"/>
                    <a:pt x="88" y="204"/>
                  </a:cubicBezTo>
                  <a:cubicBezTo>
                    <a:pt x="87" y="204"/>
                    <a:pt x="87" y="203"/>
                    <a:pt x="87" y="203"/>
                  </a:cubicBezTo>
                  <a:cubicBezTo>
                    <a:pt x="86" y="203"/>
                    <a:pt x="86" y="204"/>
                    <a:pt x="86" y="204"/>
                  </a:cubicBezTo>
                  <a:cubicBezTo>
                    <a:pt x="86" y="204"/>
                    <a:pt x="87" y="204"/>
                    <a:pt x="86" y="205"/>
                  </a:cubicBezTo>
                  <a:cubicBezTo>
                    <a:pt x="86" y="205"/>
                    <a:pt x="86" y="204"/>
                    <a:pt x="85" y="204"/>
                  </a:cubicBezTo>
                  <a:cubicBezTo>
                    <a:pt x="85" y="204"/>
                    <a:pt x="84" y="205"/>
                    <a:pt x="83" y="205"/>
                  </a:cubicBezTo>
                  <a:cubicBezTo>
                    <a:pt x="82" y="205"/>
                    <a:pt x="82" y="205"/>
                    <a:pt x="81" y="205"/>
                  </a:cubicBezTo>
                  <a:cubicBezTo>
                    <a:pt x="81" y="205"/>
                    <a:pt x="82" y="205"/>
                    <a:pt x="82" y="205"/>
                  </a:cubicBezTo>
                  <a:cubicBezTo>
                    <a:pt x="82" y="206"/>
                    <a:pt x="81" y="206"/>
                    <a:pt x="80" y="206"/>
                  </a:cubicBezTo>
                  <a:cubicBezTo>
                    <a:pt x="79" y="206"/>
                    <a:pt x="77" y="206"/>
                    <a:pt x="77" y="206"/>
                  </a:cubicBezTo>
                  <a:cubicBezTo>
                    <a:pt x="76" y="206"/>
                    <a:pt x="76" y="205"/>
                    <a:pt x="76" y="205"/>
                  </a:cubicBezTo>
                  <a:cubicBezTo>
                    <a:pt x="75" y="205"/>
                    <a:pt x="76" y="206"/>
                    <a:pt x="76" y="206"/>
                  </a:cubicBezTo>
                  <a:cubicBezTo>
                    <a:pt x="74" y="206"/>
                    <a:pt x="73" y="206"/>
                    <a:pt x="71" y="207"/>
                  </a:cubicBezTo>
                  <a:cubicBezTo>
                    <a:pt x="71" y="206"/>
                    <a:pt x="71" y="205"/>
                    <a:pt x="70" y="206"/>
                  </a:cubicBezTo>
                  <a:cubicBezTo>
                    <a:pt x="70" y="206"/>
                    <a:pt x="71" y="206"/>
                    <a:pt x="71" y="206"/>
                  </a:cubicBezTo>
                  <a:cubicBezTo>
                    <a:pt x="70" y="207"/>
                    <a:pt x="70" y="206"/>
                    <a:pt x="70" y="206"/>
                  </a:cubicBezTo>
                  <a:cubicBezTo>
                    <a:pt x="70" y="206"/>
                    <a:pt x="69" y="207"/>
                    <a:pt x="68" y="206"/>
                  </a:cubicBezTo>
                  <a:cubicBezTo>
                    <a:pt x="69" y="205"/>
                    <a:pt x="70" y="206"/>
                    <a:pt x="71" y="205"/>
                  </a:cubicBezTo>
                  <a:cubicBezTo>
                    <a:pt x="72" y="205"/>
                    <a:pt x="72" y="204"/>
                    <a:pt x="73" y="204"/>
                  </a:cubicBezTo>
                  <a:cubicBezTo>
                    <a:pt x="72" y="205"/>
                    <a:pt x="73" y="205"/>
                    <a:pt x="73" y="205"/>
                  </a:cubicBezTo>
                  <a:cubicBezTo>
                    <a:pt x="74" y="205"/>
                    <a:pt x="75" y="205"/>
                    <a:pt x="75" y="205"/>
                  </a:cubicBezTo>
                  <a:cubicBezTo>
                    <a:pt x="75" y="205"/>
                    <a:pt x="76" y="204"/>
                    <a:pt x="76" y="204"/>
                  </a:cubicBezTo>
                  <a:cubicBezTo>
                    <a:pt x="76" y="204"/>
                    <a:pt x="76" y="205"/>
                    <a:pt x="77" y="206"/>
                  </a:cubicBezTo>
                  <a:cubicBezTo>
                    <a:pt x="78" y="205"/>
                    <a:pt x="78" y="206"/>
                    <a:pt x="79" y="206"/>
                  </a:cubicBezTo>
                  <a:cubicBezTo>
                    <a:pt x="79" y="204"/>
                    <a:pt x="77" y="205"/>
                    <a:pt x="78" y="203"/>
                  </a:cubicBezTo>
                  <a:cubicBezTo>
                    <a:pt x="79" y="204"/>
                    <a:pt x="79" y="204"/>
                    <a:pt x="80" y="205"/>
                  </a:cubicBezTo>
                  <a:cubicBezTo>
                    <a:pt x="81" y="205"/>
                    <a:pt x="81" y="204"/>
                    <a:pt x="80" y="204"/>
                  </a:cubicBezTo>
                  <a:cubicBezTo>
                    <a:pt x="80" y="204"/>
                    <a:pt x="80" y="204"/>
                    <a:pt x="80" y="204"/>
                  </a:cubicBezTo>
                  <a:cubicBezTo>
                    <a:pt x="81" y="204"/>
                    <a:pt x="82" y="204"/>
                    <a:pt x="82" y="205"/>
                  </a:cubicBezTo>
                  <a:cubicBezTo>
                    <a:pt x="83" y="205"/>
                    <a:pt x="83" y="203"/>
                    <a:pt x="82" y="204"/>
                  </a:cubicBezTo>
                  <a:cubicBezTo>
                    <a:pt x="82" y="203"/>
                    <a:pt x="83" y="204"/>
                    <a:pt x="83" y="203"/>
                  </a:cubicBezTo>
                  <a:cubicBezTo>
                    <a:pt x="83" y="203"/>
                    <a:pt x="83" y="203"/>
                    <a:pt x="83" y="203"/>
                  </a:cubicBezTo>
                  <a:cubicBezTo>
                    <a:pt x="83" y="203"/>
                    <a:pt x="81" y="203"/>
                    <a:pt x="82" y="204"/>
                  </a:cubicBezTo>
                  <a:cubicBezTo>
                    <a:pt x="81" y="204"/>
                    <a:pt x="81" y="203"/>
                    <a:pt x="80" y="204"/>
                  </a:cubicBezTo>
                  <a:cubicBezTo>
                    <a:pt x="80" y="203"/>
                    <a:pt x="80" y="203"/>
                    <a:pt x="80" y="203"/>
                  </a:cubicBezTo>
                  <a:cubicBezTo>
                    <a:pt x="80" y="202"/>
                    <a:pt x="80" y="203"/>
                    <a:pt x="80" y="203"/>
                  </a:cubicBezTo>
                  <a:cubicBezTo>
                    <a:pt x="79" y="203"/>
                    <a:pt x="79" y="203"/>
                    <a:pt x="79" y="203"/>
                  </a:cubicBezTo>
                  <a:cubicBezTo>
                    <a:pt x="78" y="203"/>
                    <a:pt x="78" y="203"/>
                    <a:pt x="78" y="203"/>
                  </a:cubicBezTo>
                  <a:cubicBezTo>
                    <a:pt x="77" y="203"/>
                    <a:pt x="78" y="204"/>
                    <a:pt x="78" y="204"/>
                  </a:cubicBezTo>
                  <a:cubicBezTo>
                    <a:pt x="77" y="204"/>
                    <a:pt x="76" y="204"/>
                    <a:pt x="76" y="203"/>
                  </a:cubicBezTo>
                  <a:cubicBezTo>
                    <a:pt x="75" y="203"/>
                    <a:pt x="75" y="204"/>
                    <a:pt x="75" y="205"/>
                  </a:cubicBezTo>
                  <a:cubicBezTo>
                    <a:pt x="74" y="204"/>
                    <a:pt x="74" y="204"/>
                    <a:pt x="73" y="203"/>
                  </a:cubicBezTo>
                  <a:cubicBezTo>
                    <a:pt x="73" y="204"/>
                    <a:pt x="71" y="204"/>
                    <a:pt x="70" y="205"/>
                  </a:cubicBezTo>
                  <a:cubicBezTo>
                    <a:pt x="70" y="204"/>
                    <a:pt x="69" y="204"/>
                    <a:pt x="69" y="204"/>
                  </a:cubicBezTo>
                  <a:cubicBezTo>
                    <a:pt x="68" y="204"/>
                    <a:pt x="68" y="205"/>
                    <a:pt x="67" y="205"/>
                  </a:cubicBezTo>
                  <a:cubicBezTo>
                    <a:pt x="67" y="205"/>
                    <a:pt x="67" y="205"/>
                    <a:pt x="68" y="205"/>
                  </a:cubicBezTo>
                  <a:cubicBezTo>
                    <a:pt x="67" y="204"/>
                    <a:pt x="66" y="204"/>
                    <a:pt x="66" y="205"/>
                  </a:cubicBezTo>
                  <a:cubicBezTo>
                    <a:pt x="66" y="205"/>
                    <a:pt x="67" y="205"/>
                    <a:pt x="67" y="205"/>
                  </a:cubicBezTo>
                  <a:cubicBezTo>
                    <a:pt x="67" y="206"/>
                    <a:pt x="68" y="206"/>
                    <a:pt x="68" y="206"/>
                  </a:cubicBezTo>
                  <a:cubicBezTo>
                    <a:pt x="70" y="206"/>
                    <a:pt x="70" y="206"/>
                    <a:pt x="70" y="206"/>
                  </a:cubicBezTo>
                  <a:cubicBezTo>
                    <a:pt x="69" y="207"/>
                    <a:pt x="68" y="206"/>
                    <a:pt x="67" y="207"/>
                  </a:cubicBezTo>
                  <a:cubicBezTo>
                    <a:pt x="66" y="207"/>
                    <a:pt x="64" y="207"/>
                    <a:pt x="63" y="206"/>
                  </a:cubicBezTo>
                  <a:cubicBezTo>
                    <a:pt x="63" y="206"/>
                    <a:pt x="63" y="205"/>
                    <a:pt x="63" y="205"/>
                  </a:cubicBezTo>
                  <a:cubicBezTo>
                    <a:pt x="62" y="205"/>
                    <a:pt x="62" y="205"/>
                    <a:pt x="61" y="205"/>
                  </a:cubicBezTo>
                  <a:cubicBezTo>
                    <a:pt x="61" y="205"/>
                    <a:pt x="60" y="205"/>
                    <a:pt x="60" y="204"/>
                  </a:cubicBezTo>
                  <a:cubicBezTo>
                    <a:pt x="60" y="204"/>
                    <a:pt x="60" y="204"/>
                    <a:pt x="61" y="203"/>
                  </a:cubicBezTo>
                  <a:cubicBezTo>
                    <a:pt x="60" y="203"/>
                    <a:pt x="60" y="204"/>
                    <a:pt x="59" y="204"/>
                  </a:cubicBezTo>
                  <a:cubicBezTo>
                    <a:pt x="58" y="204"/>
                    <a:pt x="59" y="203"/>
                    <a:pt x="58" y="203"/>
                  </a:cubicBezTo>
                  <a:cubicBezTo>
                    <a:pt x="57" y="203"/>
                    <a:pt x="58" y="205"/>
                    <a:pt x="58" y="204"/>
                  </a:cubicBezTo>
                  <a:cubicBezTo>
                    <a:pt x="58" y="206"/>
                    <a:pt x="58" y="204"/>
                    <a:pt x="57" y="204"/>
                  </a:cubicBezTo>
                  <a:cubicBezTo>
                    <a:pt x="56" y="204"/>
                    <a:pt x="57" y="204"/>
                    <a:pt x="56" y="205"/>
                  </a:cubicBezTo>
                  <a:cubicBezTo>
                    <a:pt x="55" y="205"/>
                    <a:pt x="57" y="204"/>
                    <a:pt x="56" y="204"/>
                  </a:cubicBezTo>
                  <a:cubicBezTo>
                    <a:pt x="56" y="204"/>
                    <a:pt x="55" y="204"/>
                    <a:pt x="55" y="205"/>
                  </a:cubicBezTo>
                  <a:cubicBezTo>
                    <a:pt x="54" y="204"/>
                    <a:pt x="53" y="205"/>
                    <a:pt x="53" y="204"/>
                  </a:cubicBezTo>
                  <a:cubicBezTo>
                    <a:pt x="53" y="204"/>
                    <a:pt x="52" y="204"/>
                    <a:pt x="51" y="204"/>
                  </a:cubicBezTo>
                  <a:cubicBezTo>
                    <a:pt x="51" y="204"/>
                    <a:pt x="51" y="204"/>
                    <a:pt x="51" y="204"/>
                  </a:cubicBezTo>
                  <a:cubicBezTo>
                    <a:pt x="51" y="203"/>
                    <a:pt x="51" y="204"/>
                    <a:pt x="51" y="205"/>
                  </a:cubicBezTo>
                  <a:cubicBezTo>
                    <a:pt x="50" y="204"/>
                    <a:pt x="50" y="205"/>
                    <a:pt x="49" y="204"/>
                  </a:cubicBezTo>
                  <a:cubicBezTo>
                    <a:pt x="49" y="204"/>
                    <a:pt x="49" y="204"/>
                    <a:pt x="50" y="203"/>
                  </a:cubicBezTo>
                  <a:cubicBezTo>
                    <a:pt x="54" y="204"/>
                    <a:pt x="56" y="203"/>
                    <a:pt x="59" y="203"/>
                  </a:cubicBezTo>
                  <a:cubicBezTo>
                    <a:pt x="60" y="203"/>
                    <a:pt x="59" y="203"/>
                    <a:pt x="59" y="203"/>
                  </a:cubicBezTo>
                  <a:cubicBezTo>
                    <a:pt x="60" y="202"/>
                    <a:pt x="61" y="202"/>
                    <a:pt x="62" y="202"/>
                  </a:cubicBezTo>
                  <a:cubicBezTo>
                    <a:pt x="62" y="202"/>
                    <a:pt x="62" y="203"/>
                    <a:pt x="62" y="203"/>
                  </a:cubicBezTo>
                  <a:cubicBezTo>
                    <a:pt x="62" y="203"/>
                    <a:pt x="63" y="203"/>
                    <a:pt x="63" y="203"/>
                  </a:cubicBezTo>
                  <a:cubicBezTo>
                    <a:pt x="63" y="203"/>
                    <a:pt x="62" y="203"/>
                    <a:pt x="64" y="203"/>
                  </a:cubicBezTo>
                  <a:cubicBezTo>
                    <a:pt x="63" y="205"/>
                    <a:pt x="62" y="203"/>
                    <a:pt x="61" y="204"/>
                  </a:cubicBezTo>
                  <a:cubicBezTo>
                    <a:pt x="62" y="205"/>
                    <a:pt x="64" y="205"/>
                    <a:pt x="66" y="206"/>
                  </a:cubicBezTo>
                  <a:cubicBezTo>
                    <a:pt x="66" y="206"/>
                    <a:pt x="65" y="206"/>
                    <a:pt x="65" y="206"/>
                  </a:cubicBezTo>
                  <a:cubicBezTo>
                    <a:pt x="66" y="206"/>
                    <a:pt x="66" y="205"/>
                    <a:pt x="66" y="204"/>
                  </a:cubicBezTo>
                  <a:cubicBezTo>
                    <a:pt x="65" y="204"/>
                    <a:pt x="65" y="205"/>
                    <a:pt x="64" y="205"/>
                  </a:cubicBezTo>
                  <a:cubicBezTo>
                    <a:pt x="64" y="204"/>
                    <a:pt x="65" y="203"/>
                    <a:pt x="64" y="202"/>
                  </a:cubicBezTo>
                  <a:cubicBezTo>
                    <a:pt x="65" y="202"/>
                    <a:pt x="66" y="202"/>
                    <a:pt x="67" y="202"/>
                  </a:cubicBezTo>
                  <a:cubicBezTo>
                    <a:pt x="68" y="202"/>
                    <a:pt x="70" y="202"/>
                    <a:pt x="71" y="202"/>
                  </a:cubicBezTo>
                  <a:cubicBezTo>
                    <a:pt x="72" y="201"/>
                    <a:pt x="73" y="202"/>
                    <a:pt x="75" y="201"/>
                  </a:cubicBezTo>
                  <a:cubicBezTo>
                    <a:pt x="75" y="201"/>
                    <a:pt x="75" y="200"/>
                    <a:pt x="76" y="201"/>
                  </a:cubicBezTo>
                  <a:cubicBezTo>
                    <a:pt x="76" y="201"/>
                    <a:pt x="76" y="202"/>
                    <a:pt x="77" y="202"/>
                  </a:cubicBezTo>
                  <a:cubicBezTo>
                    <a:pt x="78" y="202"/>
                    <a:pt x="78" y="202"/>
                    <a:pt x="79" y="202"/>
                  </a:cubicBezTo>
                  <a:cubicBezTo>
                    <a:pt x="79" y="201"/>
                    <a:pt x="79" y="201"/>
                    <a:pt x="79" y="201"/>
                  </a:cubicBezTo>
                  <a:cubicBezTo>
                    <a:pt x="78" y="201"/>
                    <a:pt x="77" y="201"/>
                    <a:pt x="77" y="202"/>
                  </a:cubicBezTo>
                  <a:cubicBezTo>
                    <a:pt x="75" y="201"/>
                    <a:pt x="78" y="200"/>
                    <a:pt x="79" y="200"/>
                  </a:cubicBezTo>
                  <a:cubicBezTo>
                    <a:pt x="79" y="200"/>
                    <a:pt x="79" y="201"/>
                    <a:pt x="79" y="201"/>
                  </a:cubicBezTo>
                  <a:cubicBezTo>
                    <a:pt x="79" y="201"/>
                    <a:pt x="80" y="200"/>
                    <a:pt x="80" y="200"/>
                  </a:cubicBezTo>
                  <a:cubicBezTo>
                    <a:pt x="81" y="200"/>
                    <a:pt x="82" y="200"/>
                    <a:pt x="83" y="199"/>
                  </a:cubicBezTo>
                  <a:cubicBezTo>
                    <a:pt x="84" y="199"/>
                    <a:pt x="84" y="199"/>
                    <a:pt x="85" y="199"/>
                  </a:cubicBezTo>
                  <a:cubicBezTo>
                    <a:pt x="85" y="198"/>
                    <a:pt x="86" y="198"/>
                    <a:pt x="86" y="198"/>
                  </a:cubicBezTo>
                  <a:cubicBezTo>
                    <a:pt x="88" y="197"/>
                    <a:pt x="89" y="197"/>
                    <a:pt x="91" y="197"/>
                  </a:cubicBezTo>
                  <a:cubicBezTo>
                    <a:pt x="91" y="196"/>
                    <a:pt x="92" y="196"/>
                    <a:pt x="92" y="195"/>
                  </a:cubicBezTo>
                  <a:cubicBezTo>
                    <a:pt x="93" y="195"/>
                    <a:pt x="94" y="195"/>
                    <a:pt x="94" y="194"/>
                  </a:cubicBezTo>
                  <a:cubicBezTo>
                    <a:pt x="94" y="193"/>
                    <a:pt x="93" y="194"/>
                    <a:pt x="93" y="193"/>
                  </a:cubicBezTo>
                  <a:cubicBezTo>
                    <a:pt x="92" y="194"/>
                    <a:pt x="90" y="194"/>
                    <a:pt x="89" y="193"/>
                  </a:cubicBezTo>
                  <a:cubicBezTo>
                    <a:pt x="90" y="194"/>
                    <a:pt x="89" y="195"/>
                    <a:pt x="88" y="195"/>
                  </a:cubicBezTo>
                  <a:cubicBezTo>
                    <a:pt x="88" y="196"/>
                    <a:pt x="89" y="196"/>
                    <a:pt x="89" y="196"/>
                  </a:cubicBezTo>
                  <a:cubicBezTo>
                    <a:pt x="87" y="197"/>
                    <a:pt x="88" y="195"/>
                    <a:pt x="88" y="194"/>
                  </a:cubicBezTo>
                  <a:cubicBezTo>
                    <a:pt x="87" y="194"/>
                    <a:pt x="87" y="195"/>
                    <a:pt x="86" y="195"/>
                  </a:cubicBezTo>
                  <a:cubicBezTo>
                    <a:pt x="85" y="195"/>
                    <a:pt x="86" y="196"/>
                    <a:pt x="86" y="196"/>
                  </a:cubicBezTo>
                  <a:cubicBezTo>
                    <a:pt x="86" y="196"/>
                    <a:pt x="87" y="195"/>
                    <a:pt x="88" y="196"/>
                  </a:cubicBezTo>
                  <a:cubicBezTo>
                    <a:pt x="87" y="196"/>
                    <a:pt x="87" y="196"/>
                    <a:pt x="87" y="197"/>
                  </a:cubicBezTo>
                  <a:cubicBezTo>
                    <a:pt x="86" y="197"/>
                    <a:pt x="85" y="197"/>
                    <a:pt x="84" y="197"/>
                  </a:cubicBezTo>
                  <a:cubicBezTo>
                    <a:pt x="83" y="198"/>
                    <a:pt x="82" y="198"/>
                    <a:pt x="81" y="198"/>
                  </a:cubicBezTo>
                  <a:cubicBezTo>
                    <a:pt x="80" y="198"/>
                    <a:pt x="82" y="198"/>
                    <a:pt x="82" y="197"/>
                  </a:cubicBezTo>
                  <a:cubicBezTo>
                    <a:pt x="82" y="197"/>
                    <a:pt x="81" y="197"/>
                    <a:pt x="80" y="197"/>
                  </a:cubicBezTo>
                  <a:cubicBezTo>
                    <a:pt x="80" y="197"/>
                    <a:pt x="80" y="198"/>
                    <a:pt x="79" y="198"/>
                  </a:cubicBezTo>
                  <a:cubicBezTo>
                    <a:pt x="80" y="197"/>
                    <a:pt x="79" y="197"/>
                    <a:pt x="79" y="197"/>
                  </a:cubicBezTo>
                  <a:cubicBezTo>
                    <a:pt x="78" y="198"/>
                    <a:pt x="79" y="198"/>
                    <a:pt x="78" y="198"/>
                  </a:cubicBezTo>
                  <a:cubicBezTo>
                    <a:pt x="78" y="197"/>
                    <a:pt x="77" y="197"/>
                    <a:pt x="76" y="197"/>
                  </a:cubicBezTo>
                  <a:cubicBezTo>
                    <a:pt x="77" y="198"/>
                    <a:pt x="78" y="197"/>
                    <a:pt x="78" y="198"/>
                  </a:cubicBezTo>
                  <a:cubicBezTo>
                    <a:pt x="77" y="199"/>
                    <a:pt x="77" y="198"/>
                    <a:pt x="76" y="198"/>
                  </a:cubicBezTo>
                  <a:cubicBezTo>
                    <a:pt x="76" y="198"/>
                    <a:pt x="76" y="198"/>
                    <a:pt x="76" y="198"/>
                  </a:cubicBezTo>
                  <a:cubicBezTo>
                    <a:pt x="76" y="199"/>
                    <a:pt x="76" y="198"/>
                    <a:pt x="77" y="199"/>
                  </a:cubicBezTo>
                  <a:cubicBezTo>
                    <a:pt x="77" y="199"/>
                    <a:pt x="76" y="199"/>
                    <a:pt x="76" y="199"/>
                  </a:cubicBezTo>
                  <a:cubicBezTo>
                    <a:pt x="75" y="199"/>
                    <a:pt x="75" y="200"/>
                    <a:pt x="75" y="200"/>
                  </a:cubicBezTo>
                  <a:cubicBezTo>
                    <a:pt x="75" y="200"/>
                    <a:pt x="74" y="200"/>
                    <a:pt x="73" y="200"/>
                  </a:cubicBezTo>
                  <a:cubicBezTo>
                    <a:pt x="73" y="200"/>
                    <a:pt x="72" y="200"/>
                    <a:pt x="71" y="200"/>
                  </a:cubicBezTo>
                  <a:cubicBezTo>
                    <a:pt x="72" y="199"/>
                    <a:pt x="72" y="200"/>
                    <a:pt x="73" y="200"/>
                  </a:cubicBezTo>
                  <a:cubicBezTo>
                    <a:pt x="73" y="199"/>
                    <a:pt x="72" y="199"/>
                    <a:pt x="72" y="199"/>
                  </a:cubicBezTo>
                  <a:cubicBezTo>
                    <a:pt x="72" y="198"/>
                    <a:pt x="71" y="198"/>
                    <a:pt x="71" y="198"/>
                  </a:cubicBezTo>
                  <a:cubicBezTo>
                    <a:pt x="70" y="198"/>
                    <a:pt x="71" y="199"/>
                    <a:pt x="71" y="199"/>
                  </a:cubicBezTo>
                  <a:cubicBezTo>
                    <a:pt x="70" y="200"/>
                    <a:pt x="70" y="198"/>
                    <a:pt x="69" y="197"/>
                  </a:cubicBezTo>
                  <a:cubicBezTo>
                    <a:pt x="68" y="197"/>
                    <a:pt x="68" y="197"/>
                    <a:pt x="67" y="197"/>
                  </a:cubicBezTo>
                  <a:cubicBezTo>
                    <a:pt x="67" y="197"/>
                    <a:pt x="67" y="198"/>
                    <a:pt x="67" y="198"/>
                  </a:cubicBezTo>
                  <a:cubicBezTo>
                    <a:pt x="65" y="198"/>
                    <a:pt x="66" y="197"/>
                    <a:pt x="64" y="197"/>
                  </a:cubicBezTo>
                  <a:cubicBezTo>
                    <a:pt x="65" y="196"/>
                    <a:pt x="64" y="196"/>
                    <a:pt x="64" y="195"/>
                  </a:cubicBezTo>
                  <a:cubicBezTo>
                    <a:pt x="65" y="195"/>
                    <a:pt x="65" y="195"/>
                    <a:pt x="66" y="194"/>
                  </a:cubicBezTo>
                  <a:cubicBezTo>
                    <a:pt x="66" y="194"/>
                    <a:pt x="65" y="194"/>
                    <a:pt x="65" y="194"/>
                  </a:cubicBezTo>
                  <a:cubicBezTo>
                    <a:pt x="65" y="194"/>
                    <a:pt x="65" y="193"/>
                    <a:pt x="65" y="193"/>
                  </a:cubicBezTo>
                  <a:cubicBezTo>
                    <a:pt x="66" y="193"/>
                    <a:pt x="66" y="193"/>
                    <a:pt x="66" y="194"/>
                  </a:cubicBezTo>
                  <a:cubicBezTo>
                    <a:pt x="66" y="194"/>
                    <a:pt x="66" y="193"/>
                    <a:pt x="67" y="193"/>
                  </a:cubicBezTo>
                  <a:cubicBezTo>
                    <a:pt x="67" y="194"/>
                    <a:pt x="67" y="194"/>
                    <a:pt x="66" y="194"/>
                  </a:cubicBezTo>
                  <a:cubicBezTo>
                    <a:pt x="66" y="194"/>
                    <a:pt x="66" y="195"/>
                    <a:pt x="66" y="195"/>
                  </a:cubicBezTo>
                  <a:cubicBezTo>
                    <a:pt x="66" y="196"/>
                    <a:pt x="67" y="195"/>
                    <a:pt x="67" y="195"/>
                  </a:cubicBezTo>
                  <a:cubicBezTo>
                    <a:pt x="67" y="196"/>
                    <a:pt x="68" y="196"/>
                    <a:pt x="67" y="197"/>
                  </a:cubicBezTo>
                  <a:cubicBezTo>
                    <a:pt x="68" y="197"/>
                    <a:pt x="68" y="196"/>
                    <a:pt x="68" y="196"/>
                  </a:cubicBezTo>
                  <a:cubicBezTo>
                    <a:pt x="68" y="195"/>
                    <a:pt x="67" y="195"/>
                    <a:pt x="68" y="195"/>
                  </a:cubicBezTo>
                  <a:cubicBezTo>
                    <a:pt x="68" y="195"/>
                    <a:pt x="69" y="194"/>
                    <a:pt x="69" y="195"/>
                  </a:cubicBezTo>
                  <a:cubicBezTo>
                    <a:pt x="69" y="194"/>
                    <a:pt x="69" y="194"/>
                    <a:pt x="70" y="194"/>
                  </a:cubicBezTo>
                  <a:cubicBezTo>
                    <a:pt x="70" y="195"/>
                    <a:pt x="70" y="196"/>
                    <a:pt x="71" y="195"/>
                  </a:cubicBezTo>
                  <a:cubicBezTo>
                    <a:pt x="72" y="196"/>
                    <a:pt x="70" y="196"/>
                    <a:pt x="71" y="197"/>
                  </a:cubicBezTo>
                  <a:cubicBezTo>
                    <a:pt x="71" y="196"/>
                    <a:pt x="71" y="196"/>
                    <a:pt x="72" y="196"/>
                  </a:cubicBezTo>
                  <a:cubicBezTo>
                    <a:pt x="72" y="196"/>
                    <a:pt x="72" y="197"/>
                    <a:pt x="73" y="197"/>
                  </a:cubicBezTo>
                  <a:cubicBezTo>
                    <a:pt x="73" y="197"/>
                    <a:pt x="72" y="198"/>
                    <a:pt x="73" y="199"/>
                  </a:cubicBezTo>
                  <a:cubicBezTo>
                    <a:pt x="73" y="198"/>
                    <a:pt x="73" y="198"/>
                    <a:pt x="74" y="198"/>
                  </a:cubicBezTo>
                  <a:cubicBezTo>
                    <a:pt x="74" y="199"/>
                    <a:pt x="73" y="198"/>
                    <a:pt x="74" y="199"/>
                  </a:cubicBezTo>
                  <a:cubicBezTo>
                    <a:pt x="75" y="200"/>
                    <a:pt x="74" y="199"/>
                    <a:pt x="74" y="198"/>
                  </a:cubicBezTo>
                  <a:cubicBezTo>
                    <a:pt x="75" y="198"/>
                    <a:pt x="75" y="199"/>
                    <a:pt x="75" y="199"/>
                  </a:cubicBezTo>
                  <a:cubicBezTo>
                    <a:pt x="76" y="199"/>
                    <a:pt x="75" y="198"/>
                    <a:pt x="76" y="198"/>
                  </a:cubicBezTo>
                  <a:cubicBezTo>
                    <a:pt x="76" y="197"/>
                    <a:pt x="76" y="198"/>
                    <a:pt x="75" y="198"/>
                  </a:cubicBezTo>
                  <a:cubicBezTo>
                    <a:pt x="75" y="197"/>
                    <a:pt x="74" y="197"/>
                    <a:pt x="74" y="197"/>
                  </a:cubicBezTo>
                  <a:cubicBezTo>
                    <a:pt x="74" y="197"/>
                    <a:pt x="74" y="197"/>
                    <a:pt x="74" y="196"/>
                  </a:cubicBezTo>
                  <a:cubicBezTo>
                    <a:pt x="74" y="196"/>
                    <a:pt x="73" y="196"/>
                    <a:pt x="73" y="196"/>
                  </a:cubicBezTo>
                  <a:cubicBezTo>
                    <a:pt x="74" y="195"/>
                    <a:pt x="74" y="195"/>
                    <a:pt x="74" y="195"/>
                  </a:cubicBezTo>
                  <a:cubicBezTo>
                    <a:pt x="74" y="196"/>
                    <a:pt x="74" y="196"/>
                    <a:pt x="74" y="196"/>
                  </a:cubicBezTo>
                  <a:cubicBezTo>
                    <a:pt x="75" y="196"/>
                    <a:pt x="75" y="196"/>
                    <a:pt x="75" y="196"/>
                  </a:cubicBezTo>
                  <a:cubicBezTo>
                    <a:pt x="75" y="194"/>
                    <a:pt x="74" y="195"/>
                    <a:pt x="73" y="195"/>
                  </a:cubicBezTo>
                  <a:cubicBezTo>
                    <a:pt x="73" y="194"/>
                    <a:pt x="74" y="194"/>
                    <a:pt x="74" y="194"/>
                  </a:cubicBezTo>
                  <a:cubicBezTo>
                    <a:pt x="73" y="194"/>
                    <a:pt x="73" y="193"/>
                    <a:pt x="74" y="193"/>
                  </a:cubicBezTo>
                  <a:cubicBezTo>
                    <a:pt x="74" y="192"/>
                    <a:pt x="73" y="192"/>
                    <a:pt x="73" y="192"/>
                  </a:cubicBezTo>
                  <a:cubicBezTo>
                    <a:pt x="73" y="192"/>
                    <a:pt x="73" y="193"/>
                    <a:pt x="72" y="192"/>
                  </a:cubicBezTo>
                  <a:cubicBezTo>
                    <a:pt x="72" y="191"/>
                    <a:pt x="74" y="192"/>
                    <a:pt x="75" y="191"/>
                  </a:cubicBezTo>
                  <a:cubicBezTo>
                    <a:pt x="76" y="191"/>
                    <a:pt x="76" y="191"/>
                    <a:pt x="77" y="191"/>
                  </a:cubicBezTo>
                  <a:cubicBezTo>
                    <a:pt x="77" y="191"/>
                    <a:pt x="76" y="191"/>
                    <a:pt x="76" y="191"/>
                  </a:cubicBezTo>
                  <a:cubicBezTo>
                    <a:pt x="77" y="192"/>
                    <a:pt x="77" y="191"/>
                    <a:pt x="77" y="191"/>
                  </a:cubicBezTo>
                  <a:cubicBezTo>
                    <a:pt x="78" y="191"/>
                    <a:pt x="78" y="191"/>
                    <a:pt x="78" y="191"/>
                  </a:cubicBezTo>
                  <a:cubicBezTo>
                    <a:pt x="79" y="191"/>
                    <a:pt x="79" y="191"/>
                    <a:pt x="79" y="190"/>
                  </a:cubicBezTo>
                  <a:cubicBezTo>
                    <a:pt x="79" y="190"/>
                    <a:pt x="80" y="191"/>
                    <a:pt x="80" y="190"/>
                  </a:cubicBezTo>
                  <a:cubicBezTo>
                    <a:pt x="81" y="190"/>
                    <a:pt x="81" y="190"/>
                    <a:pt x="82" y="190"/>
                  </a:cubicBezTo>
                  <a:cubicBezTo>
                    <a:pt x="82" y="191"/>
                    <a:pt x="82" y="192"/>
                    <a:pt x="80" y="192"/>
                  </a:cubicBezTo>
                  <a:cubicBezTo>
                    <a:pt x="80" y="193"/>
                    <a:pt x="81" y="192"/>
                    <a:pt x="82" y="192"/>
                  </a:cubicBezTo>
                  <a:cubicBezTo>
                    <a:pt x="83" y="192"/>
                    <a:pt x="82" y="192"/>
                    <a:pt x="82" y="191"/>
                  </a:cubicBezTo>
                  <a:cubicBezTo>
                    <a:pt x="83" y="191"/>
                    <a:pt x="83" y="191"/>
                    <a:pt x="83" y="191"/>
                  </a:cubicBezTo>
                  <a:cubicBezTo>
                    <a:pt x="83" y="190"/>
                    <a:pt x="84" y="190"/>
                    <a:pt x="83" y="190"/>
                  </a:cubicBezTo>
                  <a:cubicBezTo>
                    <a:pt x="83" y="189"/>
                    <a:pt x="83" y="190"/>
                    <a:pt x="82" y="190"/>
                  </a:cubicBezTo>
                  <a:cubicBezTo>
                    <a:pt x="83" y="189"/>
                    <a:pt x="84" y="189"/>
                    <a:pt x="86" y="189"/>
                  </a:cubicBezTo>
                  <a:cubicBezTo>
                    <a:pt x="86" y="189"/>
                    <a:pt x="86" y="188"/>
                    <a:pt x="86" y="188"/>
                  </a:cubicBezTo>
                  <a:cubicBezTo>
                    <a:pt x="87" y="188"/>
                    <a:pt x="88" y="187"/>
                    <a:pt x="89" y="187"/>
                  </a:cubicBezTo>
                  <a:cubicBezTo>
                    <a:pt x="90" y="186"/>
                    <a:pt x="91" y="186"/>
                    <a:pt x="91" y="186"/>
                  </a:cubicBezTo>
                  <a:cubicBezTo>
                    <a:pt x="92" y="186"/>
                    <a:pt x="93" y="185"/>
                    <a:pt x="93" y="185"/>
                  </a:cubicBezTo>
                  <a:cubicBezTo>
                    <a:pt x="93" y="185"/>
                    <a:pt x="93" y="186"/>
                    <a:pt x="93" y="186"/>
                  </a:cubicBezTo>
                  <a:cubicBezTo>
                    <a:pt x="94" y="186"/>
                    <a:pt x="94" y="185"/>
                    <a:pt x="94" y="185"/>
                  </a:cubicBezTo>
                  <a:cubicBezTo>
                    <a:pt x="94" y="187"/>
                    <a:pt x="94" y="184"/>
                    <a:pt x="96" y="184"/>
                  </a:cubicBezTo>
                  <a:cubicBezTo>
                    <a:pt x="96" y="184"/>
                    <a:pt x="95" y="184"/>
                    <a:pt x="95" y="184"/>
                  </a:cubicBezTo>
                  <a:cubicBezTo>
                    <a:pt x="96" y="183"/>
                    <a:pt x="97" y="182"/>
                    <a:pt x="98" y="183"/>
                  </a:cubicBezTo>
                  <a:cubicBezTo>
                    <a:pt x="98" y="183"/>
                    <a:pt x="98" y="182"/>
                    <a:pt x="99" y="182"/>
                  </a:cubicBezTo>
                  <a:cubicBezTo>
                    <a:pt x="99" y="183"/>
                    <a:pt x="99" y="183"/>
                    <a:pt x="98" y="183"/>
                  </a:cubicBezTo>
                  <a:cubicBezTo>
                    <a:pt x="99" y="184"/>
                    <a:pt x="99" y="184"/>
                    <a:pt x="100" y="183"/>
                  </a:cubicBezTo>
                  <a:cubicBezTo>
                    <a:pt x="100" y="183"/>
                    <a:pt x="99" y="183"/>
                    <a:pt x="99" y="182"/>
                  </a:cubicBezTo>
                  <a:cubicBezTo>
                    <a:pt x="103" y="179"/>
                    <a:pt x="107" y="176"/>
                    <a:pt x="111" y="173"/>
                  </a:cubicBezTo>
                  <a:cubicBezTo>
                    <a:pt x="114" y="169"/>
                    <a:pt x="118" y="165"/>
                    <a:pt x="121" y="161"/>
                  </a:cubicBezTo>
                  <a:cubicBezTo>
                    <a:pt x="121" y="160"/>
                    <a:pt x="122" y="159"/>
                    <a:pt x="123" y="157"/>
                  </a:cubicBezTo>
                  <a:cubicBezTo>
                    <a:pt x="123" y="157"/>
                    <a:pt x="123" y="157"/>
                    <a:pt x="123" y="157"/>
                  </a:cubicBezTo>
                  <a:cubicBezTo>
                    <a:pt x="124" y="156"/>
                    <a:pt x="125" y="155"/>
                    <a:pt x="125" y="154"/>
                  </a:cubicBezTo>
                  <a:cubicBezTo>
                    <a:pt x="126" y="153"/>
                    <a:pt x="126" y="152"/>
                    <a:pt x="126" y="152"/>
                  </a:cubicBezTo>
                  <a:cubicBezTo>
                    <a:pt x="126" y="151"/>
                    <a:pt x="127" y="151"/>
                    <a:pt x="128" y="150"/>
                  </a:cubicBezTo>
                  <a:cubicBezTo>
                    <a:pt x="128" y="149"/>
                    <a:pt x="128" y="147"/>
                    <a:pt x="129" y="147"/>
                  </a:cubicBezTo>
                  <a:cubicBezTo>
                    <a:pt x="129" y="146"/>
                    <a:pt x="129" y="144"/>
                    <a:pt x="130" y="143"/>
                  </a:cubicBezTo>
                  <a:cubicBezTo>
                    <a:pt x="130" y="142"/>
                    <a:pt x="130" y="141"/>
                    <a:pt x="131" y="141"/>
                  </a:cubicBezTo>
                  <a:cubicBezTo>
                    <a:pt x="131" y="141"/>
                    <a:pt x="131" y="141"/>
                    <a:pt x="130" y="141"/>
                  </a:cubicBezTo>
                  <a:cubicBezTo>
                    <a:pt x="131" y="139"/>
                    <a:pt x="131" y="138"/>
                    <a:pt x="132" y="136"/>
                  </a:cubicBezTo>
                  <a:cubicBezTo>
                    <a:pt x="132" y="136"/>
                    <a:pt x="132" y="137"/>
                    <a:pt x="132" y="137"/>
                  </a:cubicBezTo>
                  <a:cubicBezTo>
                    <a:pt x="133" y="136"/>
                    <a:pt x="132" y="136"/>
                    <a:pt x="132" y="136"/>
                  </a:cubicBezTo>
                  <a:cubicBezTo>
                    <a:pt x="132" y="135"/>
                    <a:pt x="133" y="136"/>
                    <a:pt x="133" y="136"/>
                  </a:cubicBezTo>
                  <a:cubicBezTo>
                    <a:pt x="133" y="135"/>
                    <a:pt x="133" y="135"/>
                    <a:pt x="133" y="134"/>
                  </a:cubicBezTo>
                  <a:cubicBezTo>
                    <a:pt x="133" y="134"/>
                    <a:pt x="133" y="133"/>
                    <a:pt x="133" y="132"/>
                  </a:cubicBezTo>
                  <a:cubicBezTo>
                    <a:pt x="133" y="132"/>
                    <a:pt x="134" y="132"/>
                    <a:pt x="134" y="131"/>
                  </a:cubicBezTo>
                  <a:cubicBezTo>
                    <a:pt x="134" y="131"/>
                    <a:pt x="134" y="131"/>
                    <a:pt x="134" y="130"/>
                  </a:cubicBezTo>
                  <a:cubicBezTo>
                    <a:pt x="134" y="130"/>
                    <a:pt x="134" y="129"/>
                    <a:pt x="134" y="129"/>
                  </a:cubicBezTo>
                  <a:cubicBezTo>
                    <a:pt x="134" y="129"/>
                    <a:pt x="135" y="128"/>
                    <a:pt x="135" y="128"/>
                  </a:cubicBezTo>
                  <a:cubicBezTo>
                    <a:pt x="135" y="128"/>
                    <a:pt x="134" y="128"/>
                    <a:pt x="135" y="127"/>
                  </a:cubicBezTo>
                  <a:cubicBezTo>
                    <a:pt x="135" y="127"/>
                    <a:pt x="135" y="126"/>
                    <a:pt x="135" y="125"/>
                  </a:cubicBezTo>
                  <a:cubicBezTo>
                    <a:pt x="135" y="125"/>
                    <a:pt x="134" y="124"/>
                    <a:pt x="134" y="124"/>
                  </a:cubicBezTo>
                  <a:cubicBezTo>
                    <a:pt x="134" y="123"/>
                    <a:pt x="135" y="123"/>
                    <a:pt x="135" y="123"/>
                  </a:cubicBezTo>
                  <a:cubicBezTo>
                    <a:pt x="135" y="122"/>
                    <a:pt x="135" y="122"/>
                    <a:pt x="135" y="122"/>
                  </a:cubicBezTo>
                  <a:cubicBezTo>
                    <a:pt x="135" y="121"/>
                    <a:pt x="135" y="122"/>
                    <a:pt x="135" y="121"/>
                  </a:cubicBezTo>
                  <a:cubicBezTo>
                    <a:pt x="135" y="121"/>
                    <a:pt x="135" y="121"/>
                    <a:pt x="135" y="121"/>
                  </a:cubicBezTo>
                  <a:cubicBezTo>
                    <a:pt x="135" y="120"/>
                    <a:pt x="136" y="118"/>
                    <a:pt x="136" y="117"/>
                  </a:cubicBezTo>
                  <a:cubicBezTo>
                    <a:pt x="136" y="117"/>
                    <a:pt x="136" y="117"/>
                    <a:pt x="136" y="116"/>
                  </a:cubicBezTo>
                  <a:cubicBezTo>
                    <a:pt x="136" y="116"/>
                    <a:pt x="136" y="116"/>
                    <a:pt x="136" y="116"/>
                  </a:cubicBezTo>
                  <a:cubicBezTo>
                    <a:pt x="136" y="115"/>
                    <a:pt x="136" y="114"/>
                    <a:pt x="136" y="114"/>
                  </a:cubicBezTo>
                  <a:cubicBezTo>
                    <a:pt x="136" y="113"/>
                    <a:pt x="136" y="113"/>
                    <a:pt x="136" y="112"/>
                  </a:cubicBezTo>
                  <a:cubicBezTo>
                    <a:pt x="136" y="112"/>
                    <a:pt x="136" y="112"/>
                    <a:pt x="136" y="111"/>
                  </a:cubicBezTo>
                  <a:cubicBezTo>
                    <a:pt x="136" y="110"/>
                    <a:pt x="136" y="108"/>
                    <a:pt x="135" y="106"/>
                  </a:cubicBezTo>
                  <a:cubicBezTo>
                    <a:pt x="135" y="106"/>
                    <a:pt x="136" y="106"/>
                    <a:pt x="136" y="106"/>
                  </a:cubicBezTo>
                  <a:cubicBezTo>
                    <a:pt x="136" y="104"/>
                    <a:pt x="135" y="103"/>
                    <a:pt x="135" y="102"/>
                  </a:cubicBezTo>
                  <a:cubicBezTo>
                    <a:pt x="135" y="102"/>
                    <a:pt x="135" y="102"/>
                    <a:pt x="136" y="102"/>
                  </a:cubicBezTo>
                  <a:cubicBezTo>
                    <a:pt x="135" y="100"/>
                    <a:pt x="135" y="99"/>
                    <a:pt x="135" y="98"/>
                  </a:cubicBezTo>
                  <a:cubicBezTo>
                    <a:pt x="135" y="98"/>
                    <a:pt x="135" y="98"/>
                    <a:pt x="136" y="98"/>
                  </a:cubicBezTo>
                  <a:cubicBezTo>
                    <a:pt x="135" y="97"/>
                    <a:pt x="135" y="97"/>
                    <a:pt x="135" y="97"/>
                  </a:cubicBezTo>
                  <a:cubicBezTo>
                    <a:pt x="135" y="97"/>
                    <a:pt x="134" y="96"/>
                    <a:pt x="134" y="96"/>
                  </a:cubicBezTo>
                  <a:cubicBezTo>
                    <a:pt x="134" y="95"/>
                    <a:pt x="134" y="95"/>
                    <a:pt x="134" y="94"/>
                  </a:cubicBezTo>
                  <a:cubicBezTo>
                    <a:pt x="134" y="93"/>
                    <a:pt x="134" y="93"/>
                    <a:pt x="134" y="92"/>
                  </a:cubicBezTo>
                  <a:cubicBezTo>
                    <a:pt x="134" y="92"/>
                    <a:pt x="134" y="92"/>
                    <a:pt x="135" y="92"/>
                  </a:cubicBezTo>
                  <a:cubicBezTo>
                    <a:pt x="135" y="91"/>
                    <a:pt x="134" y="92"/>
                    <a:pt x="134" y="91"/>
                  </a:cubicBezTo>
                  <a:cubicBezTo>
                    <a:pt x="134" y="90"/>
                    <a:pt x="134" y="90"/>
                    <a:pt x="134" y="89"/>
                  </a:cubicBezTo>
                  <a:cubicBezTo>
                    <a:pt x="134" y="89"/>
                    <a:pt x="133" y="89"/>
                    <a:pt x="133" y="89"/>
                  </a:cubicBezTo>
                  <a:cubicBezTo>
                    <a:pt x="133" y="88"/>
                    <a:pt x="132" y="87"/>
                    <a:pt x="132" y="85"/>
                  </a:cubicBezTo>
                  <a:cubicBezTo>
                    <a:pt x="132" y="85"/>
                    <a:pt x="132" y="84"/>
                    <a:pt x="132" y="84"/>
                  </a:cubicBezTo>
                  <a:cubicBezTo>
                    <a:pt x="132" y="83"/>
                    <a:pt x="132" y="82"/>
                    <a:pt x="131" y="81"/>
                  </a:cubicBezTo>
                  <a:cubicBezTo>
                    <a:pt x="131" y="81"/>
                    <a:pt x="131" y="80"/>
                    <a:pt x="131" y="79"/>
                  </a:cubicBezTo>
                  <a:cubicBezTo>
                    <a:pt x="131" y="79"/>
                    <a:pt x="131" y="79"/>
                    <a:pt x="130" y="79"/>
                  </a:cubicBezTo>
                  <a:cubicBezTo>
                    <a:pt x="130" y="78"/>
                    <a:pt x="129" y="77"/>
                    <a:pt x="129" y="76"/>
                  </a:cubicBezTo>
                  <a:cubicBezTo>
                    <a:pt x="128" y="76"/>
                    <a:pt x="128" y="75"/>
                    <a:pt x="128" y="74"/>
                  </a:cubicBezTo>
                  <a:cubicBezTo>
                    <a:pt x="127" y="74"/>
                    <a:pt x="127" y="75"/>
                    <a:pt x="127" y="75"/>
                  </a:cubicBezTo>
                  <a:cubicBezTo>
                    <a:pt x="127" y="75"/>
                    <a:pt x="128" y="75"/>
                    <a:pt x="128" y="75"/>
                  </a:cubicBezTo>
                  <a:cubicBezTo>
                    <a:pt x="128" y="76"/>
                    <a:pt x="128" y="76"/>
                    <a:pt x="128" y="76"/>
                  </a:cubicBezTo>
                  <a:cubicBezTo>
                    <a:pt x="128" y="76"/>
                    <a:pt x="128" y="76"/>
                    <a:pt x="129" y="77"/>
                  </a:cubicBezTo>
                  <a:cubicBezTo>
                    <a:pt x="129" y="77"/>
                    <a:pt x="129" y="77"/>
                    <a:pt x="129" y="78"/>
                  </a:cubicBezTo>
                  <a:cubicBezTo>
                    <a:pt x="129" y="78"/>
                    <a:pt x="129" y="79"/>
                    <a:pt x="129" y="80"/>
                  </a:cubicBezTo>
                  <a:cubicBezTo>
                    <a:pt x="129" y="80"/>
                    <a:pt x="129" y="81"/>
                    <a:pt x="129" y="81"/>
                  </a:cubicBezTo>
                  <a:cubicBezTo>
                    <a:pt x="129" y="81"/>
                    <a:pt x="130" y="81"/>
                    <a:pt x="130" y="82"/>
                  </a:cubicBezTo>
                  <a:cubicBezTo>
                    <a:pt x="130" y="83"/>
                    <a:pt x="130" y="83"/>
                    <a:pt x="130" y="84"/>
                  </a:cubicBezTo>
                  <a:cubicBezTo>
                    <a:pt x="130" y="84"/>
                    <a:pt x="131" y="85"/>
                    <a:pt x="131" y="86"/>
                  </a:cubicBezTo>
                  <a:cubicBezTo>
                    <a:pt x="131" y="87"/>
                    <a:pt x="131" y="86"/>
                    <a:pt x="130" y="86"/>
                  </a:cubicBezTo>
                  <a:cubicBezTo>
                    <a:pt x="130" y="87"/>
                    <a:pt x="131" y="88"/>
                    <a:pt x="130" y="88"/>
                  </a:cubicBezTo>
                  <a:cubicBezTo>
                    <a:pt x="130" y="88"/>
                    <a:pt x="130" y="88"/>
                    <a:pt x="131" y="88"/>
                  </a:cubicBezTo>
                  <a:cubicBezTo>
                    <a:pt x="131" y="88"/>
                    <a:pt x="131" y="87"/>
                    <a:pt x="131" y="87"/>
                  </a:cubicBezTo>
                  <a:cubicBezTo>
                    <a:pt x="132" y="87"/>
                    <a:pt x="132" y="89"/>
                    <a:pt x="132" y="90"/>
                  </a:cubicBezTo>
                  <a:cubicBezTo>
                    <a:pt x="131" y="90"/>
                    <a:pt x="133" y="90"/>
                    <a:pt x="132" y="90"/>
                  </a:cubicBezTo>
                  <a:cubicBezTo>
                    <a:pt x="132" y="91"/>
                    <a:pt x="131" y="90"/>
                    <a:pt x="131" y="90"/>
                  </a:cubicBezTo>
                  <a:cubicBezTo>
                    <a:pt x="131" y="90"/>
                    <a:pt x="131" y="90"/>
                    <a:pt x="131" y="90"/>
                  </a:cubicBezTo>
                  <a:cubicBezTo>
                    <a:pt x="131" y="90"/>
                    <a:pt x="131" y="90"/>
                    <a:pt x="131" y="89"/>
                  </a:cubicBezTo>
                  <a:cubicBezTo>
                    <a:pt x="131" y="89"/>
                    <a:pt x="131" y="90"/>
                    <a:pt x="131" y="90"/>
                  </a:cubicBezTo>
                  <a:cubicBezTo>
                    <a:pt x="132" y="89"/>
                    <a:pt x="131" y="89"/>
                    <a:pt x="131" y="88"/>
                  </a:cubicBezTo>
                  <a:cubicBezTo>
                    <a:pt x="129" y="88"/>
                    <a:pt x="131" y="89"/>
                    <a:pt x="130" y="89"/>
                  </a:cubicBezTo>
                  <a:cubicBezTo>
                    <a:pt x="130" y="90"/>
                    <a:pt x="132" y="91"/>
                    <a:pt x="131" y="92"/>
                  </a:cubicBezTo>
                  <a:cubicBezTo>
                    <a:pt x="132" y="92"/>
                    <a:pt x="131" y="91"/>
                    <a:pt x="132" y="91"/>
                  </a:cubicBezTo>
                  <a:cubicBezTo>
                    <a:pt x="133" y="92"/>
                    <a:pt x="133" y="93"/>
                    <a:pt x="132" y="93"/>
                  </a:cubicBezTo>
                  <a:cubicBezTo>
                    <a:pt x="132" y="93"/>
                    <a:pt x="132" y="92"/>
                    <a:pt x="131" y="93"/>
                  </a:cubicBezTo>
                  <a:cubicBezTo>
                    <a:pt x="131" y="93"/>
                    <a:pt x="132" y="93"/>
                    <a:pt x="132" y="93"/>
                  </a:cubicBezTo>
                  <a:cubicBezTo>
                    <a:pt x="130" y="94"/>
                    <a:pt x="131" y="95"/>
                    <a:pt x="132" y="95"/>
                  </a:cubicBezTo>
                  <a:cubicBezTo>
                    <a:pt x="132" y="95"/>
                    <a:pt x="132" y="94"/>
                    <a:pt x="132" y="94"/>
                  </a:cubicBezTo>
                  <a:cubicBezTo>
                    <a:pt x="133" y="94"/>
                    <a:pt x="132" y="95"/>
                    <a:pt x="132" y="95"/>
                  </a:cubicBezTo>
                  <a:cubicBezTo>
                    <a:pt x="131" y="95"/>
                    <a:pt x="132" y="96"/>
                    <a:pt x="131" y="96"/>
                  </a:cubicBezTo>
                  <a:cubicBezTo>
                    <a:pt x="132" y="97"/>
                    <a:pt x="132" y="96"/>
                    <a:pt x="133" y="96"/>
                  </a:cubicBezTo>
                  <a:cubicBezTo>
                    <a:pt x="132" y="97"/>
                    <a:pt x="132" y="97"/>
                    <a:pt x="132" y="97"/>
                  </a:cubicBezTo>
                  <a:cubicBezTo>
                    <a:pt x="132" y="98"/>
                    <a:pt x="132" y="97"/>
                    <a:pt x="132" y="97"/>
                  </a:cubicBezTo>
                  <a:cubicBezTo>
                    <a:pt x="133" y="98"/>
                    <a:pt x="133" y="99"/>
                    <a:pt x="133" y="100"/>
                  </a:cubicBezTo>
                  <a:cubicBezTo>
                    <a:pt x="133" y="102"/>
                    <a:pt x="133" y="103"/>
                    <a:pt x="133" y="105"/>
                  </a:cubicBezTo>
                  <a:cubicBezTo>
                    <a:pt x="133" y="105"/>
                    <a:pt x="133" y="106"/>
                    <a:pt x="133" y="106"/>
                  </a:cubicBezTo>
                  <a:cubicBezTo>
                    <a:pt x="133" y="107"/>
                    <a:pt x="133" y="110"/>
                    <a:pt x="133" y="110"/>
                  </a:cubicBezTo>
                  <a:cubicBezTo>
                    <a:pt x="132" y="110"/>
                    <a:pt x="133" y="109"/>
                    <a:pt x="133" y="108"/>
                  </a:cubicBezTo>
                  <a:cubicBezTo>
                    <a:pt x="133" y="107"/>
                    <a:pt x="133" y="106"/>
                    <a:pt x="132" y="105"/>
                  </a:cubicBezTo>
                  <a:cubicBezTo>
                    <a:pt x="132" y="105"/>
                    <a:pt x="132" y="105"/>
                    <a:pt x="131" y="105"/>
                  </a:cubicBezTo>
                  <a:cubicBezTo>
                    <a:pt x="131" y="106"/>
                    <a:pt x="130" y="106"/>
                    <a:pt x="131" y="107"/>
                  </a:cubicBezTo>
                  <a:cubicBezTo>
                    <a:pt x="131" y="106"/>
                    <a:pt x="131" y="106"/>
                    <a:pt x="131" y="105"/>
                  </a:cubicBezTo>
                  <a:cubicBezTo>
                    <a:pt x="133" y="106"/>
                    <a:pt x="131" y="107"/>
                    <a:pt x="131" y="108"/>
                  </a:cubicBezTo>
                  <a:cubicBezTo>
                    <a:pt x="132" y="108"/>
                    <a:pt x="131" y="107"/>
                    <a:pt x="132" y="107"/>
                  </a:cubicBezTo>
                  <a:cubicBezTo>
                    <a:pt x="132" y="108"/>
                    <a:pt x="132" y="109"/>
                    <a:pt x="132" y="111"/>
                  </a:cubicBezTo>
                  <a:cubicBezTo>
                    <a:pt x="132" y="112"/>
                    <a:pt x="132" y="114"/>
                    <a:pt x="132" y="115"/>
                  </a:cubicBezTo>
                  <a:cubicBezTo>
                    <a:pt x="132" y="117"/>
                    <a:pt x="131" y="118"/>
                    <a:pt x="131" y="119"/>
                  </a:cubicBezTo>
                  <a:cubicBezTo>
                    <a:pt x="131" y="121"/>
                    <a:pt x="131" y="122"/>
                    <a:pt x="131" y="123"/>
                  </a:cubicBezTo>
                  <a:cubicBezTo>
                    <a:pt x="131" y="124"/>
                    <a:pt x="130" y="124"/>
                    <a:pt x="130" y="124"/>
                  </a:cubicBezTo>
                  <a:cubicBezTo>
                    <a:pt x="130" y="125"/>
                    <a:pt x="130" y="125"/>
                    <a:pt x="130" y="126"/>
                  </a:cubicBezTo>
                  <a:cubicBezTo>
                    <a:pt x="130" y="126"/>
                    <a:pt x="129" y="127"/>
                    <a:pt x="129" y="128"/>
                  </a:cubicBezTo>
                  <a:cubicBezTo>
                    <a:pt x="129" y="128"/>
                    <a:pt x="129" y="128"/>
                    <a:pt x="129" y="128"/>
                  </a:cubicBezTo>
                  <a:cubicBezTo>
                    <a:pt x="129" y="129"/>
                    <a:pt x="129" y="129"/>
                    <a:pt x="129" y="129"/>
                  </a:cubicBezTo>
                  <a:cubicBezTo>
                    <a:pt x="129" y="130"/>
                    <a:pt x="129" y="132"/>
                    <a:pt x="128" y="134"/>
                  </a:cubicBezTo>
                  <a:cubicBezTo>
                    <a:pt x="127" y="136"/>
                    <a:pt x="127" y="137"/>
                    <a:pt x="127" y="139"/>
                  </a:cubicBezTo>
                  <a:cubicBezTo>
                    <a:pt x="126" y="139"/>
                    <a:pt x="127" y="139"/>
                    <a:pt x="126" y="139"/>
                  </a:cubicBezTo>
                  <a:cubicBezTo>
                    <a:pt x="126" y="139"/>
                    <a:pt x="126" y="140"/>
                    <a:pt x="126" y="141"/>
                  </a:cubicBezTo>
                  <a:cubicBezTo>
                    <a:pt x="125" y="141"/>
                    <a:pt x="126" y="140"/>
                    <a:pt x="125" y="140"/>
                  </a:cubicBezTo>
                  <a:cubicBezTo>
                    <a:pt x="125" y="141"/>
                    <a:pt x="125" y="142"/>
                    <a:pt x="125" y="142"/>
                  </a:cubicBezTo>
                  <a:cubicBezTo>
                    <a:pt x="124" y="141"/>
                    <a:pt x="125" y="141"/>
                    <a:pt x="124" y="141"/>
                  </a:cubicBezTo>
                  <a:cubicBezTo>
                    <a:pt x="124" y="140"/>
                    <a:pt x="125" y="140"/>
                    <a:pt x="125" y="139"/>
                  </a:cubicBezTo>
                  <a:cubicBezTo>
                    <a:pt x="125" y="139"/>
                    <a:pt x="125" y="139"/>
                    <a:pt x="125" y="139"/>
                  </a:cubicBezTo>
                  <a:cubicBezTo>
                    <a:pt x="124" y="139"/>
                    <a:pt x="124" y="139"/>
                    <a:pt x="124" y="139"/>
                  </a:cubicBezTo>
                  <a:cubicBezTo>
                    <a:pt x="124" y="138"/>
                    <a:pt x="123" y="138"/>
                    <a:pt x="122" y="138"/>
                  </a:cubicBezTo>
                  <a:cubicBezTo>
                    <a:pt x="121" y="138"/>
                    <a:pt x="122" y="139"/>
                    <a:pt x="121" y="139"/>
                  </a:cubicBezTo>
                  <a:cubicBezTo>
                    <a:pt x="121" y="139"/>
                    <a:pt x="121" y="138"/>
                    <a:pt x="121" y="138"/>
                  </a:cubicBezTo>
                  <a:cubicBezTo>
                    <a:pt x="121" y="138"/>
                    <a:pt x="121" y="138"/>
                    <a:pt x="121" y="138"/>
                  </a:cubicBezTo>
                  <a:cubicBezTo>
                    <a:pt x="121" y="137"/>
                    <a:pt x="121" y="137"/>
                    <a:pt x="122" y="136"/>
                  </a:cubicBezTo>
                  <a:cubicBezTo>
                    <a:pt x="122" y="136"/>
                    <a:pt x="123" y="136"/>
                    <a:pt x="123" y="137"/>
                  </a:cubicBezTo>
                  <a:cubicBezTo>
                    <a:pt x="124" y="137"/>
                    <a:pt x="125" y="136"/>
                    <a:pt x="124" y="136"/>
                  </a:cubicBezTo>
                  <a:cubicBezTo>
                    <a:pt x="125" y="136"/>
                    <a:pt x="125" y="137"/>
                    <a:pt x="125" y="137"/>
                  </a:cubicBezTo>
                  <a:cubicBezTo>
                    <a:pt x="125" y="136"/>
                    <a:pt x="125" y="136"/>
                    <a:pt x="125" y="136"/>
                  </a:cubicBezTo>
                  <a:cubicBezTo>
                    <a:pt x="125" y="135"/>
                    <a:pt x="126" y="136"/>
                    <a:pt x="126" y="135"/>
                  </a:cubicBezTo>
                  <a:cubicBezTo>
                    <a:pt x="126" y="136"/>
                    <a:pt x="125" y="136"/>
                    <a:pt x="126" y="137"/>
                  </a:cubicBezTo>
                  <a:cubicBezTo>
                    <a:pt x="126" y="137"/>
                    <a:pt x="124" y="138"/>
                    <a:pt x="125" y="139"/>
                  </a:cubicBezTo>
                  <a:cubicBezTo>
                    <a:pt x="126" y="139"/>
                    <a:pt x="125" y="137"/>
                    <a:pt x="126" y="138"/>
                  </a:cubicBezTo>
                  <a:cubicBezTo>
                    <a:pt x="126" y="137"/>
                    <a:pt x="126" y="137"/>
                    <a:pt x="126" y="136"/>
                  </a:cubicBezTo>
                  <a:cubicBezTo>
                    <a:pt x="126" y="136"/>
                    <a:pt x="126" y="135"/>
                    <a:pt x="127" y="136"/>
                  </a:cubicBezTo>
                  <a:cubicBezTo>
                    <a:pt x="127" y="135"/>
                    <a:pt x="127" y="134"/>
                    <a:pt x="127" y="134"/>
                  </a:cubicBezTo>
                  <a:cubicBezTo>
                    <a:pt x="127" y="133"/>
                    <a:pt x="128" y="132"/>
                    <a:pt x="128" y="132"/>
                  </a:cubicBezTo>
                  <a:cubicBezTo>
                    <a:pt x="128" y="131"/>
                    <a:pt x="128" y="130"/>
                    <a:pt x="128" y="129"/>
                  </a:cubicBezTo>
                  <a:cubicBezTo>
                    <a:pt x="128" y="129"/>
                    <a:pt x="128" y="128"/>
                    <a:pt x="128" y="127"/>
                  </a:cubicBezTo>
                  <a:cubicBezTo>
                    <a:pt x="128" y="127"/>
                    <a:pt x="128" y="128"/>
                    <a:pt x="129" y="128"/>
                  </a:cubicBezTo>
                  <a:cubicBezTo>
                    <a:pt x="129" y="127"/>
                    <a:pt x="129" y="127"/>
                    <a:pt x="128" y="127"/>
                  </a:cubicBezTo>
                  <a:cubicBezTo>
                    <a:pt x="128" y="126"/>
                    <a:pt x="129" y="125"/>
                    <a:pt x="129" y="125"/>
                  </a:cubicBezTo>
                  <a:cubicBezTo>
                    <a:pt x="128" y="125"/>
                    <a:pt x="128" y="125"/>
                    <a:pt x="128" y="125"/>
                  </a:cubicBezTo>
                  <a:cubicBezTo>
                    <a:pt x="128" y="125"/>
                    <a:pt x="128" y="124"/>
                    <a:pt x="127" y="124"/>
                  </a:cubicBezTo>
                  <a:cubicBezTo>
                    <a:pt x="128" y="123"/>
                    <a:pt x="129" y="123"/>
                    <a:pt x="129" y="122"/>
                  </a:cubicBezTo>
                  <a:cubicBezTo>
                    <a:pt x="129" y="122"/>
                    <a:pt x="128" y="122"/>
                    <a:pt x="128" y="122"/>
                  </a:cubicBezTo>
                  <a:cubicBezTo>
                    <a:pt x="128" y="121"/>
                    <a:pt x="129" y="121"/>
                    <a:pt x="129" y="120"/>
                  </a:cubicBezTo>
                  <a:cubicBezTo>
                    <a:pt x="129" y="120"/>
                    <a:pt x="128" y="120"/>
                    <a:pt x="128" y="119"/>
                  </a:cubicBezTo>
                  <a:cubicBezTo>
                    <a:pt x="128" y="119"/>
                    <a:pt x="128" y="119"/>
                    <a:pt x="128" y="119"/>
                  </a:cubicBezTo>
                  <a:cubicBezTo>
                    <a:pt x="128" y="119"/>
                    <a:pt x="128" y="118"/>
                    <a:pt x="128" y="118"/>
                  </a:cubicBezTo>
                  <a:cubicBezTo>
                    <a:pt x="128" y="117"/>
                    <a:pt x="128" y="118"/>
                    <a:pt x="128" y="118"/>
                  </a:cubicBezTo>
                  <a:cubicBezTo>
                    <a:pt x="128" y="117"/>
                    <a:pt x="129" y="118"/>
                    <a:pt x="129" y="116"/>
                  </a:cubicBezTo>
                  <a:cubicBezTo>
                    <a:pt x="129" y="116"/>
                    <a:pt x="129" y="117"/>
                    <a:pt x="128" y="117"/>
                  </a:cubicBezTo>
                  <a:cubicBezTo>
                    <a:pt x="129" y="116"/>
                    <a:pt x="128" y="116"/>
                    <a:pt x="128" y="115"/>
                  </a:cubicBezTo>
                  <a:cubicBezTo>
                    <a:pt x="128" y="116"/>
                    <a:pt x="129" y="116"/>
                    <a:pt x="129" y="116"/>
                  </a:cubicBezTo>
                  <a:cubicBezTo>
                    <a:pt x="129" y="115"/>
                    <a:pt x="128" y="115"/>
                    <a:pt x="128" y="115"/>
                  </a:cubicBezTo>
                  <a:cubicBezTo>
                    <a:pt x="128" y="115"/>
                    <a:pt x="129" y="114"/>
                    <a:pt x="128" y="114"/>
                  </a:cubicBezTo>
                  <a:cubicBezTo>
                    <a:pt x="127" y="114"/>
                    <a:pt x="128" y="116"/>
                    <a:pt x="127" y="116"/>
                  </a:cubicBezTo>
                  <a:cubicBezTo>
                    <a:pt x="127" y="116"/>
                    <a:pt x="127" y="116"/>
                    <a:pt x="128" y="116"/>
                  </a:cubicBezTo>
                  <a:lnTo>
                    <a:pt x="128" y="117"/>
                  </a:lnTo>
                  <a:close/>
                  <a:moveTo>
                    <a:pt x="121" y="137"/>
                  </a:moveTo>
                  <a:cubicBezTo>
                    <a:pt x="122" y="137"/>
                    <a:pt x="123" y="137"/>
                    <a:pt x="123" y="136"/>
                  </a:cubicBezTo>
                  <a:cubicBezTo>
                    <a:pt x="122" y="136"/>
                    <a:pt x="122" y="136"/>
                    <a:pt x="122" y="136"/>
                  </a:cubicBezTo>
                  <a:lnTo>
                    <a:pt x="121" y="137"/>
                  </a:lnTo>
                  <a:close/>
                  <a:moveTo>
                    <a:pt x="125" y="138"/>
                  </a:moveTo>
                  <a:cubicBezTo>
                    <a:pt x="125" y="137"/>
                    <a:pt x="125" y="137"/>
                    <a:pt x="125" y="137"/>
                  </a:cubicBezTo>
                  <a:cubicBezTo>
                    <a:pt x="124" y="137"/>
                    <a:pt x="123" y="137"/>
                    <a:pt x="123" y="138"/>
                  </a:cubicBezTo>
                  <a:cubicBezTo>
                    <a:pt x="124" y="138"/>
                    <a:pt x="124" y="137"/>
                    <a:pt x="125" y="138"/>
                  </a:cubicBezTo>
                  <a:moveTo>
                    <a:pt x="129" y="123"/>
                  </a:moveTo>
                  <a:cubicBezTo>
                    <a:pt x="129" y="123"/>
                    <a:pt x="128" y="123"/>
                    <a:pt x="128" y="124"/>
                  </a:cubicBezTo>
                  <a:cubicBezTo>
                    <a:pt x="129" y="124"/>
                    <a:pt x="129" y="124"/>
                    <a:pt x="129" y="124"/>
                  </a:cubicBezTo>
                  <a:cubicBezTo>
                    <a:pt x="129" y="124"/>
                    <a:pt x="130" y="123"/>
                    <a:pt x="129" y="123"/>
                  </a:cubicBezTo>
                  <a:moveTo>
                    <a:pt x="70" y="195"/>
                  </a:moveTo>
                  <a:cubicBezTo>
                    <a:pt x="69" y="196"/>
                    <a:pt x="68" y="196"/>
                    <a:pt x="68" y="197"/>
                  </a:cubicBezTo>
                  <a:cubicBezTo>
                    <a:pt x="69" y="197"/>
                    <a:pt x="69" y="196"/>
                    <a:pt x="69" y="196"/>
                  </a:cubicBezTo>
                  <a:cubicBezTo>
                    <a:pt x="69" y="196"/>
                    <a:pt x="69" y="197"/>
                    <a:pt x="70" y="197"/>
                  </a:cubicBezTo>
                  <a:cubicBezTo>
                    <a:pt x="70" y="197"/>
                    <a:pt x="70" y="196"/>
                    <a:pt x="70" y="195"/>
                  </a:cubicBezTo>
                  <a:moveTo>
                    <a:pt x="80" y="195"/>
                  </a:moveTo>
                  <a:cubicBezTo>
                    <a:pt x="81" y="195"/>
                    <a:pt x="81" y="195"/>
                    <a:pt x="81" y="195"/>
                  </a:cubicBezTo>
                  <a:cubicBezTo>
                    <a:pt x="81" y="194"/>
                    <a:pt x="81" y="194"/>
                    <a:pt x="81" y="193"/>
                  </a:cubicBezTo>
                  <a:cubicBezTo>
                    <a:pt x="80" y="193"/>
                    <a:pt x="80" y="194"/>
                    <a:pt x="80" y="195"/>
                  </a:cubicBezTo>
                  <a:moveTo>
                    <a:pt x="80" y="193"/>
                  </a:moveTo>
                  <a:cubicBezTo>
                    <a:pt x="80" y="192"/>
                    <a:pt x="80" y="191"/>
                    <a:pt x="80" y="191"/>
                  </a:cubicBezTo>
                  <a:cubicBezTo>
                    <a:pt x="80" y="191"/>
                    <a:pt x="78" y="192"/>
                    <a:pt x="80" y="193"/>
                  </a:cubicBezTo>
                  <a:moveTo>
                    <a:pt x="76" y="194"/>
                  </a:moveTo>
                  <a:cubicBezTo>
                    <a:pt x="76" y="194"/>
                    <a:pt x="76" y="193"/>
                    <a:pt x="75" y="193"/>
                  </a:cubicBezTo>
                  <a:cubicBezTo>
                    <a:pt x="76" y="194"/>
                    <a:pt x="75" y="194"/>
                    <a:pt x="75" y="194"/>
                  </a:cubicBezTo>
                  <a:cubicBezTo>
                    <a:pt x="75" y="194"/>
                    <a:pt x="75" y="195"/>
                    <a:pt x="76" y="194"/>
                  </a:cubicBezTo>
                  <a:moveTo>
                    <a:pt x="76" y="196"/>
                  </a:moveTo>
                  <a:cubicBezTo>
                    <a:pt x="76" y="196"/>
                    <a:pt x="76" y="196"/>
                    <a:pt x="76" y="197"/>
                  </a:cubicBezTo>
                  <a:cubicBezTo>
                    <a:pt x="76" y="197"/>
                    <a:pt x="76" y="197"/>
                    <a:pt x="77" y="197"/>
                  </a:cubicBezTo>
                  <a:cubicBezTo>
                    <a:pt x="77" y="196"/>
                    <a:pt x="77" y="196"/>
                    <a:pt x="76" y="196"/>
                  </a:cubicBezTo>
                  <a:moveTo>
                    <a:pt x="77" y="193"/>
                  </a:moveTo>
                  <a:cubicBezTo>
                    <a:pt x="77" y="193"/>
                    <a:pt x="77" y="193"/>
                    <a:pt x="77" y="192"/>
                  </a:cubicBezTo>
                  <a:cubicBezTo>
                    <a:pt x="77" y="192"/>
                    <a:pt x="76" y="192"/>
                    <a:pt x="76" y="192"/>
                  </a:cubicBezTo>
                  <a:cubicBezTo>
                    <a:pt x="76" y="193"/>
                    <a:pt x="76" y="193"/>
                    <a:pt x="77" y="193"/>
                  </a:cubicBezTo>
                  <a:moveTo>
                    <a:pt x="82" y="196"/>
                  </a:moveTo>
                  <a:cubicBezTo>
                    <a:pt x="81" y="195"/>
                    <a:pt x="80" y="196"/>
                    <a:pt x="79" y="196"/>
                  </a:cubicBezTo>
                  <a:cubicBezTo>
                    <a:pt x="79" y="196"/>
                    <a:pt x="79" y="196"/>
                    <a:pt x="79" y="195"/>
                  </a:cubicBezTo>
                  <a:cubicBezTo>
                    <a:pt x="79" y="195"/>
                    <a:pt x="79" y="195"/>
                    <a:pt x="79" y="195"/>
                  </a:cubicBezTo>
                  <a:cubicBezTo>
                    <a:pt x="78" y="195"/>
                    <a:pt x="78" y="194"/>
                    <a:pt x="77" y="194"/>
                  </a:cubicBezTo>
                  <a:cubicBezTo>
                    <a:pt x="77" y="194"/>
                    <a:pt x="77" y="195"/>
                    <a:pt x="77" y="195"/>
                  </a:cubicBezTo>
                  <a:cubicBezTo>
                    <a:pt x="77" y="196"/>
                    <a:pt x="77" y="197"/>
                    <a:pt x="79" y="197"/>
                  </a:cubicBezTo>
                  <a:cubicBezTo>
                    <a:pt x="79" y="196"/>
                    <a:pt x="78" y="197"/>
                    <a:pt x="78" y="197"/>
                  </a:cubicBezTo>
                  <a:cubicBezTo>
                    <a:pt x="78" y="196"/>
                    <a:pt x="77" y="196"/>
                    <a:pt x="78" y="195"/>
                  </a:cubicBezTo>
                  <a:cubicBezTo>
                    <a:pt x="78" y="195"/>
                    <a:pt x="79" y="196"/>
                    <a:pt x="79" y="197"/>
                  </a:cubicBezTo>
                  <a:cubicBezTo>
                    <a:pt x="80" y="196"/>
                    <a:pt x="81" y="196"/>
                    <a:pt x="82" y="196"/>
                  </a:cubicBezTo>
                  <a:moveTo>
                    <a:pt x="83" y="200"/>
                  </a:moveTo>
                  <a:cubicBezTo>
                    <a:pt x="82" y="200"/>
                    <a:pt x="82" y="201"/>
                    <a:pt x="82" y="201"/>
                  </a:cubicBezTo>
                  <a:cubicBezTo>
                    <a:pt x="83" y="200"/>
                    <a:pt x="82" y="201"/>
                    <a:pt x="83" y="201"/>
                  </a:cubicBezTo>
                  <a:lnTo>
                    <a:pt x="83" y="200"/>
                  </a:lnTo>
                  <a:close/>
                  <a:moveTo>
                    <a:pt x="89" y="202"/>
                  </a:moveTo>
                  <a:cubicBezTo>
                    <a:pt x="89" y="202"/>
                    <a:pt x="87" y="202"/>
                    <a:pt x="87" y="203"/>
                  </a:cubicBezTo>
                  <a:cubicBezTo>
                    <a:pt x="88" y="203"/>
                    <a:pt x="89" y="203"/>
                    <a:pt x="89" y="202"/>
                  </a:cubicBezTo>
                  <a:moveTo>
                    <a:pt x="91" y="199"/>
                  </a:moveTo>
                  <a:cubicBezTo>
                    <a:pt x="90" y="199"/>
                    <a:pt x="88" y="198"/>
                    <a:pt x="88" y="199"/>
                  </a:cubicBezTo>
                  <a:cubicBezTo>
                    <a:pt x="88" y="201"/>
                    <a:pt x="89" y="200"/>
                    <a:pt x="89" y="199"/>
                  </a:cubicBezTo>
                  <a:cubicBezTo>
                    <a:pt x="90" y="199"/>
                    <a:pt x="91" y="200"/>
                    <a:pt x="91" y="199"/>
                  </a:cubicBezTo>
                  <a:moveTo>
                    <a:pt x="94" y="197"/>
                  </a:moveTo>
                  <a:cubicBezTo>
                    <a:pt x="93" y="197"/>
                    <a:pt x="93" y="199"/>
                    <a:pt x="91" y="198"/>
                  </a:cubicBezTo>
                  <a:cubicBezTo>
                    <a:pt x="92" y="200"/>
                    <a:pt x="93" y="198"/>
                    <a:pt x="94" y="197"/>
                  </a:cubicBezTo>
                  <a:moveTo>
                    <a:pt x="96" y="200"/>
                  </a:moveTo>
                  <a:cubicBezTo>
                    <a:pt x="95" y="200"/>
                    <a:pt x="93" y="199"/>
                    <a:pt x="93" y="201"/>
                  </a:cubicBezTo>
                  <a:cubicBezTo>
                    <a:pt x="94" y="200"/>
                    <a:pt x="95" y="201"/>
                    <a:pt x="96" y="200"/>
                  </a:cubicBezTo>
                  <a:moveTo>
                    <a:pt x="84" y="192"/>
                  </a:moveTo>
                  <a:cubicBezTo>
                    <a:pt x="84" y="192"/>
                    <a:pt x="84" y="191"/>
                    <a:pt x="84" y="191"/>
                  </a:cubicBezTo>
                  <a:cubicBezTo>
                    <a:pt x="84" y="191"/>
                    <a:pt x="84" y="191"/>
                    <a:pt x="83" y="191"/>
                  </a:cubicBezTo>
                  <a:cubicBezTo>
                    <a:pt x="83" y="192"/>
                    <a:pt x="83" y="192"/>
                    <a:pt x="84" y="192"/>
                  </a:cubicBezTo>
                  <a:moveTo>
                    <a:pt x="85" y="196"/>
                  </a:moveTo>
                  <a:cubicBezTo>
                    <a:pt x="85" y="195"/>
                    <a:pt x="84" y="196"/>
                    <a:pt x="83" y="196"/>
                  </a:cubicBezTo>
                  <a:cubicBezTo>
                    <a:pt x="83" y="195"/>
                    <a:pt x="83" y="195"/>
                    <a:pt x="82" y="195"/>
                  </a:cubicBezTo>
                  <a:cubicBezTo>
                    <a:pt x="82" y="197"/>
                    <a:pt x="85" y="197"/>
                    <a:pt x="85" y="196"/>
                  </a:cubicBezTo>
                  <a:moveTo>
                    <a:pt x="85" y="194"/>
                  </a:moveTo>
                  <a:cubicBezTo>
                    <a:pt x="84" y="195"/>
                    <a:pt x="84" y="194"/>
                    <a:pt x="84" y="194"/>
                  </a:cubicBezTo>
                  <a:cubicBezTo>
                    <a:pt x="83" y="194"/>
                    <a:pt x="83" y="194"/>
                    <a:pt x="83" y="195"/>
                  </a:cubicBezTo>
                  <a:cubicBezTo>
                    <a:pt x="84" y="195"/>
                    <a:pt x="84" y="195"/>
                    <a:pt x="84" y="196"/>
                  </a:cubicBezTo>
                  <a:cubicBezTo>
                    <a:pt x="84" y="195"/>
                    <a:pt x="85" y="194"/>
                    <a:pt x="85" y="194"/>
                  </a:cubicBezTo>
                  <a:moveTo>
                    <a:pt x="84" y="191"/>
                  </a:moveTo>
                  <a:cubicBezTo>
                    <a:pt x="85" y="191"/>
                    <a:pt x="85" y="192"/>
                    <a:pt x="86" y="192"/>
                  </a:cubicBezTo>
                  <a:cubicBezTo>
                    <a:pt x="86" y="191"/>
                    <a:pt x="85" y="191"/>
                    <a:pt x="85" y="191"/>
                  </a:cubicBezTo>
                  <a:cubicBezTo>
                    <a:pt x="85" y="191"/>
                    <a:pt x="86" y="190"/>
                    <a:pt x="85" y="190"/>
                  </a:cubicBezTo>
                  <a:cubicBezTo>
                    <a:pt x="85" y="190"/>
                    <a:pt x="85" y="189"/>
                    <a:pt x="84" y="190"/>
                  </a:cubicBezTo>
                  <a:cubicBezTo>
                    <a:pt x="85" y="191"/>
                    <a:pt x="84" y="190"/>
                    <a:pt x="84" y="191"/>
                  </a:cubicBezTo>
                  <a:moveTo>
                    <a:pt x="89" y="191"/>
                  </a:moveTo>
                  <a:cubicBezTo>
                    <a:pt x="90" y="192"/>
                    <a:pt x="87" y="191"/>
                    <a:pt x="89" y="192"/>
                  </a:cubicBezTo>
                  <a:cubicBezTo>
                    <a:pt x="88" y="192"/>
                    <a:pt x="88" y="193"/>
                    <a:pt x="88" y="193"/>
                  </a:cubicBezTo>
                  <a:cubicBezTo>
                    <a:pt x="87" y="193"/>
                    <a:pt x="86" y="193"/>
                    <a:pt x="85" y="193"/>
                  </a:cubicBezTo>
                  <a:cubicBezTo>
                    <a:pt x="85" y="194"/>
                    <a:pt x="85" y="194"/>
                    <a:pt x="85" y="194"/>
                  </a:cubicBezTo>
                  <a:cubicBezTo>
                    <a:pt x="86" y="193"/>
                    <a:pt x="87" y="193"/>
                    <a:pt x="86" y="194"/>
                  </a:cubicBezTo>
                  <a:cubicBezTo>
                    <a:pt x="88" y="194"/>
                    <a:pt x="88" y="193"/>
                    <a:pt x="89" y="193"/>
                  </a:cubicBezTo>
                  <a:cubicBezTo>
                    <a:pt x="89" y="192"/>
                    <a:pt x="91" y="191"/>
                    <a:pt x="89" y="191"/>
                  </a:cubicBezTo>
                  <a:moveTo>
                    <a:pt x="90" y="187"/>
                  </a:moveTo>
                  <a:cubicBezTo>
                    <a:pt x="90" y="187"/>
                    <a:pt x="89" y="188"/>
                    <a:pt x="89" y="188"/>
                  </a:cubicBezTo>
                  <a:cubicBezTo>
                    <a:pt x="88" y="188"/>
                    <a:pt x="88" y="188"/>
                    <a:pt x="87" y="188"/>
                  </a:cubicBezTo>
                  <a:cubicBezTo>
                    <a:pt x="87" y="188"/>
                    <a:pt x="86" y="188"/>
                    <a:pt x="86" y="189"/>
                  </a:cubicBezTo>
                  <a:cubicBezTo>
                    <a:pt x="86" y="189"/>
                    <a:pt x="86" y="190"/>
                    <a:pt x="86" y="190"/>
                  </a:cubicBezTo>
                  <a:cubicBezTo>
                    <a:pt x="87" y="189"/>
                    <a:pt x="88" y="189"/>
                    <a:pt x="88" y="189"/>
                  </a:cubicBezTo>
                  <a:cubicBezTo>
                    <a:pt x="87" y="189"/>
                    <a:pt x="87" y="189"/>
                    <a:pt x="87" y="189"/>
                  </a:cubicBezTo>
                  <a:cubicBezTo>
                    <a:pt x="87" y="189"/>
                    <a:pt x="87" y="189"/>
                    <a:pt x="87" y="189"/>
                  </a:cubicBezTo>
                  <a:cubicBezTo>
                    <a:pt x="88" y="189"/>
                    <a:pt x="88" y="189"/>
                    <a:pt x="88" y="189"/>
                  </a:cubicBezTo>
                  <a:cubicBezTo>
                    <a:pt x="87" y="190"/>
                    <a:pt x="88" y="190"/>
                    <a:pt x="88" y="191"/>
                  </a:cubicBezTo>
                  <a:cubicBezTo>
                    <a:pt x="87" y="191"/>
                    <a:pt x="87" y="191"/>
                    <a:pt x="87" y="191"/>
                  </a:cubicBezTo>
                  <a:cubicBezTo>
                    <a:pt x="87" y="191"/>
                    <a:pt x="88" y="191"/>
                    <a:pt x="88" y="192"/>
                  </a:cubicBezTo>
                  <a:cubicBezTo>
                    <a:pt x="88" y="192"/>
                    <a:pt x="87" y="192"/>
                    <a:pt x="88" y="192"/>
                  </a:cubicBezTo>
                  <a:cubicBezTo>
                    <a:pt x="88" y="192"/>
                    <a:pt x="88" y="191"/>
                    <a:pt x="89" y="191"/>
                  </a:cubicBezTo>
                  <a:cubicBezTo>
                    <a:pt x="88" y="190"/>
                    <a:pt x="89" y="189"/>
                    <a:pt x="89" y="189"/>
                  </a:cubicBezTo>
                  <a:cubicBezTo>
                    <a:pt x="89" y="189"/>
                    <a:pt x="89" y="188"/>
                    <a:pt x="89" y="188"/>
                  </a:cubicBezTo>
                  <a:cubicBezTo>
                    <a:pt x="90" y="189"/>
                    <a:pt x="91" y="188"/>
                    <a:pt x="91" y="189"/>
                  </a:cubicBezTo>
                  <a:cubicBezTo>
                    <a:pt x="91" y="188"/>
                    <a:pt x="91" y="188"/>
                    <a:pt x="91" y="188"/>
                  </a:cubicBezTo>
                  <a:cubicBezTo>
                    <a:pt x="90" y="188"/>
                    <a:pt x="90" y="188"/>
                    <a:pt x="89" y="188"/>
                  </a:cubicBezTo>
                  <a:cubicBezTo>
                    <a:pt x="90" y="187"/>
                    <a:pt x="91" y="188"/>
                    <a:pt x="90" y="187"/>
                  </a:cubicBezTo>
                  <a:moveTo>
                    <a:pt x="93" y="190"/>
                  </a:moveTo>
                  <a:cubicBezTo>
                    <a:pt x="94" y="190"/>
                    <a:pt x="94" y="191"/>
                    <a:pt x="94" y="190"/>
                  </a:cubicBezTo>
                  <a:cubicBezTo>
                    <a:pt x="94" y="189"/>
                    <a:pt x="93" y="190"/>
                    <a:pt x="93" y="190"/>
                  </a:cubicBezTo>
                  <a:moveTo>
                    <a:pt x="93" y="188"/>
                  </a:moveTo>
                  <a:cubicBezTo>
                    <a:pt x="93" y="188"/>
                    <a:pt x="93" y="188"/>
                    <a:pt x="93" y="189"/>
                  </a:cubicBezTo>
                  <a:cubicBezTo>
                    <a:pt x="93" y="189"/>
                    <a:pt x="92" y="189"/>
                    <a:pt x="92" y="190"/>
                  </a:cubicBezTo>
                  <a:cubicBezTo>
                    <a:pt x="93" y="189"/>
                    <a:pt x="93" y="189"/>
                    <a:pt x="94" y="189"/>
                  </a:cubicBezTo>
                  <a:cubicBezTo>
                    <a:pt x="93" y="188"/>
                    <a:pt x="94" y="188"/>
                    <a:pt x="93" y="188"/>
                  </a:cubicBezTo>
                  <a:moveTo>
                    <a:pt x="94" y="186"/>
                  </a:moveTo>
                  <a:cubicBezTo>
                    <a:pt x="94" y="186"/>
                    <a:pt x="93" y="186"/>
                    <a:pt x="93" y="186"/>
                  </a:cubicBezTo>
                  <a:cubicBezTo>
                    <a:pt x="93" y="186"/>
                    <a:pt x="93" y="186"/>
                    <a:pt x="93" y="187"/>
                  </a:cubicBezTo>
                  <a:cubicBezTo>
                    <a:pt x="94" y="187"/>
                    <a:pt x="94" y="186"/>
                    <a:pt x="94" y="186"/>
                  </a:cubicBezTo>
                  <a:moveTo>
                    <a:pt x="96" y="186"/>
                  </a:moveTo>
                  <a:cubicBezTo>
                    <a:pt x="96" y="185"/>
                    <a:pt x="96" y="186"/>
                    <a:pt x="97" y="186"/>
                  </a:cubicBezTo>
                  <a:cubicBezTo>
                    <a:pt x="97" y="186"/>
                    <a:pt x="97" y="185"/>
                    <a:pt x="97" y="185"/>
                  </a:cubicBezTo>
                  <a:cubicBezTo>
                    <a:pt x="97" y="184"/>
                    <a:pt x="97" y="185"/>
                    <a:pt x="96" y="184"/>
                  </a:cubicBezTo>
                  <a:cubicBezTo>
                    <a:pt x="97" y="184"/>
                    <a:pt x="98" y="185"/>
                    <a:pt x="98" y="184"/>
                  </a:cubicBezTo>
                  <a:cubicBezTo>
                    <a:pt x="97" y="184"/>
                    <a:pt x="97" y="183"/>
                    <a:pt x="96" y="184"/>
                  </a:cubicBezTo>
                  <a:cubicBezTo>
                    <a:pt x="96" y="185"/>
                    <a:pt x="96" y="185"/>
                    <a:pt x="95" y="186"/>
                  </a:cubicBezTo>
                  <a:cubicBezTo>
                    <a:pt x="95" y="186"/>
                    <a:pt x="95" y="187"/>
                    <a:pt x="95" y="187"/>
                  </a:cubicBezTo>
                  <a:cubicBezTo>
                    <a:pt x="94" y="187"/>
                    <a:pt x="95" y="187"/>
                    <a:pt x="95" y="186"/>
                  </a:cubicBezTo>
                  <a:cubicBezTo>
                    <a:pt x="95" y="186"/>
                    <a:pt x="96" y="187"/>
                    <a:pt x="96" y="186"/>
                  </a:cubicBezTo>
                  <a:cubicBezTo>
                    <a:pt x="96" y="186"/>
                    <a:pt x="95" y="186"/>
                    <a:pt x="96" y="186"/>
                  </a:cubicBezTo>
                  <a:moveTo>
                    <a:pt x="99" y="186"/>
                  </a:moveTo>
                  <a:cubicBezTo>
                    <a:pt x="98" y="186"/>
                    <a:pt x="98" y="186"/>
                    <a:pt x="98" y="187"/>
                  </a:cubicBezTo>
                  <a:cubicBezTo>
                    <a:pt x="98" y="187"/>
                    <a:pt x="98" y="186"/>
                    <a:pt x="98" y="187"/>
                  </a:cubicBezTo>
                  <a:cubicBezTo>
                    <a:pt x="98" y="188"/>
                    <a:pt x="98" y="187"/>
                    <a:pt x="97" y="188"/>
                  </a:cubicBezTo>
                  <a:cubicBezTo>
                    <a:pt x="97" y="188"/>
                    <a:pt x="97" y="188"/>
                    <a:pt x="98" y="189"/>
                  </a:cubicBezTo>
                  <a:cubicBezTo>
                    <a:pt x="98" y="188"/>
                    <a:pt x="99" y="188"/>
                    <a:pt x="99" y="187"/>
                  </a:cubicBezTo>
                  <a:cubicBezTo>
                    <a:pt x="98" y="187"/>
                    <a:pt x="99" y="186"/>
                    <a:pt x="99" y="186"/>
                  </a:cubicBezTo>
                  <a:moveTo>
                    <a:pt x="99" y="184"/>
                  </a:moveTo>
                  <a:cubicBezTo>
                    <a:pt x="99" y="185"/>
                    <a:pt x="100" y="186"/>
                    <a:pt x="101" y="185"/>
                  </a:cubicBezTo>
                  <a:cubicBezTo>
                    <a:pt x="100" y="185"/>
                    <a:pt x="100" y="185"/>
                    <a:pt x="100" y="184"/>
                  </a:cubicBezTo>
                  <a:cubicBezTo>
                    <a:pt x="100" y="184"/>
                    <a:pt x="101" y="184"/>
                    <a:pt x="100" y="184"/>
                  </a:cubicBezTo>
                  <a:cubicBezTo>
                    <a:pt x="100" y="184"/>
                    <a:pt x="99" y="184"/>
                    <a:pt x="99" y="184"/>
                  </a:cubicBezTo>
                  <a:cubicBezTo>
                    <a:pt x="98" y="184"/>
                    <a:pt x="97" y="185"/>
                    <a:pt x="98" y="185"/>
                  </a:cubicBezTo>
                  <a:lnTo>
                    <a:pt x="99" y="184"/>
                  </a:lnTo>
                  <a:close/>
                  <a:moveTo>
                    <a:pt x="100" y="188"/>
                  </a:moveTo>
                  <a:cubicBezTo>
                    <a:pt x="100" y="188"/>
                    <a:pt x="102" y="187"/>
                    <a:pt x="101" y="187"/>
                  </a:cubicBezTo>
                  <a:cubicBezTo>
                    <a:pt x="101" y="187"/>
                    <a:pt x="100" y="187"/>
                    <a:pt x="100" y="188"/>
                  </a:cubicBezTo>
                  <a:moveTo>
                    <a:pt x="102" y="188"/>
                  </a:moveTo>
                  <a:cubicBezTo>
                    <a:pt x="101" y="188"/>
                    <a:pt x="102" y="188"/>
                    <a:pt x="101" y="188"/>
                  </a:cubicBezTo>
                  <a:cubicBezTo>
                    <a:pt x="101" y="189"/>
                    <a:pt x="101" y="188"/>
                    <a:pt x="101" y="188"/>
                  </a:cubicBezTo>
                  <a:cubicBezTo>
                    <a:pt x="101" y="189"/>
                    <a:pt x="101" y="189"/>
                    <a:pt x="101" y="189"/>
                  </a:cubicBezTo>
                  <a:cubicBezTo>
                    <a:pt x="102" y="189"/>
                    <a:pt x="102" y="189"/>
                    <a:pt x="103" y="189"/>
                  </a:cubicBezTo>
                  <a:cubicBezTo>
                    <a:pt x="103" y="188"/>
                    <a:pt x="102" y="188"/>
                    <a:pt x="102" y="188"/>
                  </a:cubicBezTo>
                  <a:moveTo>
                    <a:pt x="102" y="184"/>
                  </a:moveTo>
                  <a:cubicBezTo>
                    <a:pt x="102" y="184"/>
                    <a:pt x="102" y="184"/>
                    <a:pt x="101" y="184"/>
                  </a:cubicBezTo>
                  <a:cubicBezTo>
                    <a:pt x="101" y="184"/>
                    <a:pt x="101" y="185"/>
                    <a:pt x="101" y="185"/>
                  </a:cubicBezTo>
                  <a:cubicBezTo>
                    <a:pt x="101" y="184"/>
                    <a:pt x="102" y="185"/>
                    <a:pt x="102" y="184"/>
                  </a:cubicBezTo>
                  <a:moveTo>
                    <a:pt x="104" y="186"/>
                  </a:moveTo>
                  <a:cubicBezTo>
                    <a:pt x="104" y="186"/>
                    <a:pt x="103" y="186"/>
                    <a:pt x="102" y="186"/>
                  </a:cubicBezTo>
                  <a:cubicBezTo>
                    <a:pt x="103" y="187"/>
                    <a:pt x="104" y="187"/>
                    <a:pt x="104" y="186"/>
                  </a:cubicBezTo>
                  <a:moveTo>
                    <a:pt x="106" y="184"/>
                  </a:moveTo>
                  <a:cubicBezTo>
                    <a:pt x="105" y="184"/>
                    <a:pt x="104" y="184"/>
                    <a:pt x="104" y="185"/>
                  </a:cubicBezTo>
                  <a:cubicBezTo>
                    <a:pt x="105" y="185"/>
                    <a:pt x="106" y="185"/>
                    <a:pt x="106" y="184"/>
                  </a:cubicBezTo>
                  <a:moveTo>
                    <a:pt x="105" y="181"/>
                  </a:moveTo>
                  <a:cubicBezTo>
                    <a:pt x="105" y="182"/>
                    <a:pt x="104" y="181"/>
                    <a:pt x="104" y="182"/>
                  </a:cubicBezTo>
                  <a:cubicBezTo>
                    <a:pt x="104" y="182"/>
                    <a:pt x="106" y="182"/>
                    <a:pt x="105" y="181"/>
                  </a:cubicBezTo>
                  <a:moveTo>
                    <a:pt x="104" y="179"/>
                  </a:moveTo>
                  <a:cubicBezTo>
                    <a:pt x="103" y="179"/>
                    <a:pt x="102" y="180"/>
                    <a:pt x="102" y="181"/>
                  </a:cubicBezTo>
                  <a:cubicBezTo>
                    <a:pt x="102" y="182"/>
                    <a:pt x="103" y="180"/>
                    <a:pt x="103" y="181"/>
                  </a:cubicBezTo>
                  <a:cubicBezTo>
                    <a:pt x="103" y="181"/>
                    <a:pt x="103" y="182"/>
                    <a:pt x="104" y="181"/>
                  </a:cubicBezTo>
                  <a:cubicBezTo>
                    <a:pt x="103" y="181"/>
                    <a:pt x="103" y="180"/>
                    <a:pt x="103" y="180"/>
                  </a:cubicBezTo>
                  <a:cubicBezTo>
                    <a:pt x="104" y="180"/>
                    <a:pt x="104" y="180"/>
                    <a:pt x="104" y="179"/>
                  </a:cubicBezTo>
                  <a:moveTo>
                    <a:pt x="110" y="175"/>
                  </a:moveTo>
                  <a:cubicBezTo>
                    <a:pt x="111" y="174"/>
                    <a:pt x="111" y="175"/>
                    <a:pt x="112" y="174"/>
                  </a:cubicBezTo>
                  <a:cubicBezTo>
                    <a:pt x="111" y="173"/>
                    <a:pt x="110" y="174"/>
                    <a:pt x="110" y="175"/>
                  </a:cubicBezTo>
                  <a:moveTo>
                    <a:pt x="108" y="183"/>
                  </a:moveTo>
                  <a:cubicBezTo>
                    <a:pt x="108" y="183"/>
                    <a:pt x="108" y="183"/>
                    <a:pt x="108" y="183"/>
                  </a:cubicBezTo>
                  <a:cubicBezTo>
                    <a:pt x="107" y="183"/>
                    <a:pt x="108" y="184"/>
                    <a:pt x="108" y="185"/>
                  </a:cubicBezTo>
                  <a:cubicBezTo>
                    <a:pt x="109" y="184"/>
                    <a:pt x="109" y="184"/>
                    <a:pt x="109" y="184"/>
                  </a:cubicBezTo>
                  <a:cubicBezTo>
                    <a:pt x="108" y="183"/>
                    <a:pt x="108" y="184"/>
                    <a:pt x="108" y="183"/>
                  </a:cubicBezTo>
                  <a:moveTo>
                    <a:pt x="105" y="179"/>
                  </a:moveTo>
                  <a:cubicBezTo>
                    <a:pt x="105" y="179"/>
                    <a:pt x="105" y="179"/>
                    <a:pt x="104" y="179"/>
                  </a:cubicBezTo>
                  <a:cubicBezTo>
                    <a:pt x="104" y="179"/>
                    <a:pt x="104" y="179"/>
                    <a:pt x="105" y="180"/>
                  </a:cubicBezTo>
                  <a:lnTo>
                    <a:pt x="105" y="179"/>
                  </a:lnTo>
                  <a:close/>
                  <a:moveTo>
                    <a:pt x="111" y="181"/>
                  </a:moveTo>
                  <a:cubicBezTo>
                    <a:pt x="110" y="182"/>
                    <a:pt x="110" y="182"/>
                    <a:pt x="109" y="183"/>
                  </a:cubicBezTo>
                  <a:cubicBezTo>
                    <a:pt x="109" y="182"/>
                    <a:pt x="109" y="182"/>
                    <a:pt x="109" y="181"/>
                  </a:cubicBezTo>
                  <a:cubicBezTo>
                    <a:pt x="108" y="181"/>
                    <a:pt x="109" y="183"/>
                    <a:pt x="109" y="183"/>
                  </a:cubicBezTo>
                  <a:cubicBezTo>
                    <a:pt x="110" y="183"/>
                    <a:pt x="110" y="182"/>
                    <a:pt x="111" y="182"/>
                  </a:cubicBezTo>
                  <a:cubicBezTo>
                    <a:pt x="111" y="182"/>
                    <a:pt x="111" y="181"/>
                    <a:pt x="111" y="181"/>
                  </a:cubicBezTo>
                  <a:moveTo>
                    <a:pt x="108" y="178"/>
                  </a:moveTo>
                  <a:cubicBezTo>
                    <a:pt x="109" y="177"/>
                    <a:pt x="107" y="178"/>
                    <a:pt x="107" y="179"/>
                  </a:cubicBezTo>
                  <a:cubicBezTo>
                    <a:pt x="108" y="179"/>
                    <a:pt x="108" y="179"/>
                    <a:pt x="108" y="178"/>
                  </a:cubicBezTo>
                  <a:moveTo>
                    <a:pt x="110" y="177"/>
                  </a:moveTo>
                  <a:cubicBezTo>
                    <a:pt x="109" y="176"/>
                    <a:pt x="109" y="176"/>
                    <a:pt x="109" y="176"/>
                  </a:cubicBezTo>
                  <a:cubicBezTo>
                    <a:pt x="109" y="176"/>
                    <a:pt x="110" y="175"/>
                    <a:pt x="110" y="175"/>
                  </a:cubicBezTo>
                  <a:cubicBezTo>
                    <a:pt x="109" y="176"/>
                    <a:pt x="108" y="176"/>
                    <a:pt x="108" y="176"/>
                  </a:cubicBezTo>
                  <a:cubicBezTo>
                    <a:pt x="108" y="177"/>
                    <a:pt x="109" y="176"/>
                    <a:pt x="110" y="177"/>
                  </a:cubicBezTo>
                  <a:cubicBezTo>
                    <a:pt x="109" y="177"/>
                    <a:pt x="109" y="177"/>
                    <a:pt x="109" y="178"/>
                  </a:cubicBezTo>
                  <a:cubicBezTo>
                    <a:pt x="108" y="176"/>
                    <a:pt x="106" y="177"/>
                    <a:pt x="107" y="178"/>
                  </a:cubicBezTo>
                  <a:cubicBezTo>
                    <a:pt x="107" y="178"/>
                    <a:pt x="108" y="178"/>
                    <a:pt x="108" y="177"/>
                  </a:cubicBezTo>
                  <a:cubicBezTo>
                    <a:pt x="110" y="178"/>
                    <a:pt x="108" y="178"/>
                    <a:pt x="109" y="179"/>
                  </a:cubicBezTo>
                  <a:cubicBezTo>
                    <a:pt x="110" y="178"/>
                    <a:pt x="109" y="177"/>
                    <a:pt x="110" y="177"/>
                  </a:cubicBezTo>
                  <a:moveTo>
                    <a:pt x="115" y="177"/>
                  </a:moveTo>
                  <a:cubicBezTo>
                    <a:pt x="115" y="178"/>
                    <a:pt x="114" y="177"/>
                    <a:pt x="114" y="177"/>
                  </a:cubicBezTo>
                  <a:cubicBezTo>
                    <a:pt x="114" y="178"/>
                    <a:pt x="115" y="178"/>
                    <a:pt x="114" y="178"/>
                  </a:cubicBezTo>
                  <a:cubicBezTo>
                    <a:pt x="114" y="178"/>
                    <a:pt x="114" y="178"/>
                    <a:pt x="114" y="179"/>
                  </a:cubicBezTo>
                  <a:cubicBezTo>
                    <a:pt x="113" y="178"/>
                    <a:pt x="114" y="178"/>
                    <a:pt x="113" y="178"/>
                  </a:cubicBezTo>
                  <a:cubicBezTo>
                    <a:pt x="113" y="178"/>
                    <a:pt x="112" y="178"/>
                    <a:pt x="113" y="179"/>
                  </a:cubicBezTo>
                  <a:cubicBezTo>
                    <a:pt x="113" y="178"/>
                    <a:pt x="113" y="178"/>
                    <a:pt x="113" y="179"/>
                  </a:cubicBezTo>
                  <a:cubicBezTo>
                    <a:pt x="112" y="180"/>
                    <a:pt x="111" y="179"/>
                    <a:pt x="111" y="179"/>
                  </a:cubicBezTo>
                  <a:cubicBezTo>
                    <a:pt x="112" y="180"/>
                    <a:pt x="111" y="180"/>
                    <a:pt x="112" y="181"/>
                  </a:cubicBezTo>
                  <a:cubicBezTo>
                    <a:pt x="113" y="180"/>
                    <a:pt x="113" y="180"/>
                    <a:pt x="114" y="180"/>
                  </a:cubicBezTo>
                  <a:cubicBezTo>
                    <a:pt x="114" y="180"/>
                    <a:pt x="114" y="179"/>
                    <a:pt x="114" y="179"/>
                  </a:cubicBezTo>
                  <a:cubicBezTo>
                    <a:pt x="115" y="179"/>
                    <a:pt x="115" y="179"/>
                    <a:pt x="116" y="178"/>
                  </a:cubicBezTo>
                  <a:cubicBezTo>
                    <a:pt x="115" y="178"/>
                    <a:pt x="116" y="178"/>
                    <a:pt x="115" y="177"/>
                  </a:cubicBezTo>
                  <a:moveTo>
                    <a:pt x="114" y="176"/>
                  </a:moveTo>
                  <a:cubicBezTo>
                    <a:pt x="113" y="176"/>
                    <a:pt x="113" y="176"/>
                    <a:pt x="113" y="177"/>
                  </a:cubicBezTo>
                  <a:cubicBezTo>
                    <a:pt x="112" y="176"/>
                    <a:pt x="112" y="177"/>
                    <a:pt x="112" y="176"/>
                  </a:cubicBezTo>
                  <a:cubicBezTo>
                    <a:pt x="111" y="176"/>
                    <a:pt x="111" y="177"/>
                    <a:pt x="112" y="177"/>
                  </a:cubicBezTo>
                  <a:cubicBezTo>
                    <a:pt x="112" y="177"/>
                    <a:pt x="112" y="176"/>
                    <a:pt x="112" y="177"/>
                  </a:cubicBezTo>
                  <a:cubicBezTo>
                    <a:pt x="112" y="177"/>
                    <a:pt x="112" y="177"/>
                    <a:pt x="112" y="177"/>
                  </a:cubicBezTo>
                  <a:cubicBezTo>
                    <a:pt x="112" y="177"/>
                    <a:pt x="111" y="178"/>
                    <a:pt x="111" y="178"/>
                  </a:cubicBezTo>
                  <a:cubicBezTo>
                    <a:pt x="112" y="178"/>
                    <a:pt x="112" y="178"/>
                    <a:pt x="113" y="177"/>
                  </a:cubicBezTo>
                  <a:cubicBezTo>
                    <a:pt x="114" y="177"/>
                    <a:pt x="114" y="177"/>
                    <a:pt x="115" y="176"/>
                  </a:cubicBezTo>
                  <a:cubicBezTo>
                    <a:pt x="114" y="176"/>
                    <a:pt x="114" y="176"/>
                    <a:pt x="114" y="176"/>
                  </a:cubicBezTo>
                  <a:moveTo>
                    <a:pt x="114" y="173"/>
                  </a:moveTo>
                  <a:cubicBezTo>
                    <a:pt x="114" y="173"/>
                    <a:pt x="114" y="174"/>
                    <a:pt x="113" y="174"/>
                  </a:cubicBezTo>
                  <a:cubicBezTo>
                    <a:pt x="114" y="172"/>
                    <a:pt x="114" y="172"/>
                    <a:pt x="114" y="172"/>
                  </a:cubicBezTo>
                  <a:cubicBezTo>
                    <a:pt x="114" y="172"/>
                    <a:pt x="114" y="172"/>
                    <a:pt x="113" y="171"/>
                  </a:cubicBezTo>
                  <a:cubicBezTo>
                    <a:pt x="112" y="172"/>
                    <a:pt x="113" y="173"/>
                    <a:pt x="112" y="174"/>
                  </a:cubicBezTo>
                  <a:cubicBezTo>
                    <a:pt x="113" y="174"/>
                    <a:pt x="113" y="174"/>
                    <a:pt x="113" y="174"/>
                  </a:cubicBezTo>
                  <a:cubicBezTo>
                    <a:pt x="113" y="174"/>
                    <a:pt x="113" y="174"/>
                    <a:pt x="113" y="175"/>
                  </a:cubicBezTo>
                  <a:cubicBezTo>
                    <a:pt x="113" y="174"/>
                    <a:pt x="114" y="174"/>
                    <a:pt x="114" y="174"/>
                  </a:cubicBezTo>
                  <a:cubicBezTo>
                    <a:pt x="114" y="174"/>
                    <a:pt x="114" y="175"/>
                    <a:pt x="114" y="175"/>
                  </a:cubicBezTo>
                  <a:cubicBezTo>
                    <a:pt x="113" y="174"/>
                    <a:pt x="115" y="174"/>
                    <a:pt x="114" y="173"/>
                  </a:cubicBezTo>
                  <a:moveTo>
                    <a:pt x="117" y="173"/>
                  </a:moveTo>
                  <a:cubicBezTo>
                    <a:pt x="117" y="173"/>
                    <a:pt x="116" y="174"/>
                    <a:pt x="115" y="175"/>
                  </a:cubicBezTo>
                  <a:cubicBezTo>
                    <a:pt x="117" y="175"/>
                    <a:pt x="117" y="174"/>
                    <a:pt x="117" y="173"/>
                  </a:cubicBezTo>
                  <a:moveTo>
                    <a:pt x="117" y="172"/>
                  </a:moveTo>
                  <a:cubicBezTo>
                    <a:pt x="117" y="172"/>
                    <a:pt x="117" y="172"/>
                    <a:pt x="117" y="172"/>
                  </a:cubicBezTo>
                  <a:cubicBezTo>
                    <a:pt x="117" y="171"/>
                    <a:pt x="118" y="172"/>
                    <a:pt x="118" y="171"/>
                  </a:cubicBezTo>
                  <a:cubicBezTo>
                    <a:pt x="118" y="171"/>
                    <a:pt x="119" y="171"/>
                    <a:pt x="118" y="170"/>
                  </a:cubicBezTo>
                  <a:cubicBezTo>
                    <a:pt x="118" y="171"/>
                    <a:pt x="118" y="172"/>
                    <a:pt x="117" y="171"/>
                  </a:cubicBezTo>
                  <a:cubicBezTo>
                    <a:pt x="118" y="171"/>
                    <a:pt x="117" y="170"/>
                    <a:pt x="117" y="170"/>
                  </a:cubicBezTo>
                  <a:cubicBezTo>
                    <a:pt x="118" y="170"/>
                    <a:pt x="118" y="170"/>
                    <a:pt x="118" y="169"/>
                  </a:cubicBezTo>
                  <a:cubicBezTo>
                    <a:pt x="117" y="169"/>
                    <a:pt x="117" y="170"/>
                    <a:pt x="116" y="170"/>
                  </a:cubicBezTo>
                  <a:cubicBezTo>
                    <a:pt x="116" y="170"/>
                    <a:pt x="116" y="170"/>
                    <a:pt x="116" y="170"/>
                  </a:cubicBezTo>
                  <a:cubicBezTo>
                    <a:pt x="115" y="170"/>
                    <a:pt x="115" y="170"/>
                    <a:pt x="115" y="171"/>
                  </a:cubicBezTo>
                  <a:cubicBezTo>
                    <a:pt x="115" y="172"/>
                    <a:pt x="116" y="170"/>
                    <a:pt x="116" y="171"/>
                  </a:cubicBezTo>
                  <a:cubicBezTo>
                    <a:pt x="116" y="171"/>
                    <a:pt x="116" y="171"/>
                    <a:pt x="115" y="172"/>
                  </a:cubicBezTo>
                  <a:cubicBezTo>
                    <a:pt x="116" y="173"/>
                    <a:pt x="116" y="171"/>
                    <a:pt x="117" y="171"/>
                  </a:cubicBezTo>
                  <a:cubicBezTo>
                    <a:pt x="117" y="172"/>
                    <a:pt x="117" y="172"/>
                    <a:pt x="117" y="172"/>
                  </a:cubicBezTo>
                  <a:cubicBezTo>
                    <a:pt x="117" y="172"/>
                    <a:pt x="117" y="172"/>
                    <a:pt x="117" y="172"/>
                  </a:cubicBezTo>
                  <a:moveTo>
                    <a:pt x="120" y="170"/>
                  </a:moveTo>
                  <a:cubicBezTo>
                    <a:pt x="119" y="170"/>
                    <a:pt x="120" y="170"/>
                    <a:pt x="120" y="171"/>
                  </a:cubicBezTo>
                  <a:cubicBezTo>
                    <a:pt x="119" y="172"/>
                    <a:pt x="118" y="172"/>
                    <a:pt x="118" y="173"/>
                  </a:cubicBezTo>
                  <a:cubicBezTo>
                    <a:pt x="118" y="172"/>
                    <a:pt x="118" y="173"/>
                    <a:pt x="119" y="173"/>
                  </a:cubicBezTo>
                  <a:cubicBezTo>
                    <a:pt x="119" y="172"/>
                    <a:pt x="120" y="172"/>
                    <a:pt x="121" y="170"/>
                  </a:cubicBezTo>
                  <a:lnTo>
                    <a:pt x="120" y="170"/>
                  </a:lnTo>
                  <a:close/>
                  <a:moveTo>
                    <a:pt x="124" y="165"/>
                  </a:moveTo>
                  <a:cubicBezTo>
                    <a:pt x="124" y="165"/>
                    <a:pt x="124" y="165"/>
                    <a:pt x="123" y="165"/>
                  </a:cubicBezTo>
                  <a:cubicBezTo>
                    <a:pt x="123" y="165"/>
                    <a:pt x="123" y="166"/>
                    <a:pt x="123" y="166"/>
                  </a:cubicBezTo>
                  <a:cubicBezTo>
                    <a:pt x="124" y="166"/>
                    <a:pt x="124" y="166"/>
                    <a:pt x="124" y="165"/>
                  </a:cubicBezTo>
                  <a:moveTo>
                    <a:pt x="124" y="162"/>
                  </a:moveTo>
                  <a:cubicBezTo>
                    <a:pt x="124" y="162"/>
                    <a:pt x="123" y="163"/>
                    <a:pt x="123" y="163"/>
                  </a:cubicBezTo>
                  <a:cubicBezTo>
                    <a:pt x="124" y="163"/>
                    <a:pt x="124" y="162"/>
                    <a:pt x="124" y="162"/>
                  </a:cubicBezTo>
                  <a:moveTo>
                    <a:pt x="125" y="157"/>
                  </a:moveTo>
                  <a:cubicBezTo>
                    <a:pt x="124" y="157"/>
                    <a:pt x="125" y="157"/>
                    <a:pt x="124" y="158"/>
                  </a:cubicBezTo>
                  <a:cubicBezTo>
                    <a:pt x="125" y="158"/>
                    <a:pt x="126" y="157"/>
                    <a:pt x="125" y="157"/>
                  </a:cubicBezTo>
                  <a:moveTo>
                    <a:pt x="127" y="158"/>
                  </a:moveTo>
                  <a:cubicBezTo>
                    <a:pt x="127" y="158"/>
                    <a:pt x="125" y="159"/>
                    <a:pt x="126" y="160"/>
                  </a:cubicBezTo>
                  <a:cubicBezTo>
                    <a:pt x="126" y="159"/>
                    <a:pt x="127" y="159"/>
                    <a:pt x="127" y="158"/>
                  </a:cubicBezTo>
                  <a:moveTo>
                    <a:pt x="132" y="156"/>
                  </a:moveTo>
                  <a:cubicBezTo>
                    <a:pt x="132" y="156"/>
                    <a:pt x="131" y="156"/>
                    <a:pt x="131" y="156"/>
                  </a:cubicBezTo>
                  <a:cubicBezTo>
                    <a:pt x="132" y="157"/>
                    <a:pt x="132" y="157"/>
                    <a:pt x="132" y="157"/>
                  </a:cubicBezTo>
                  <a:cubicBezTo>
                    <a:pt x="132" y="156"/>
                    <a:pt x="132" y="156"/>
                    <a:pt x="132" y="156"/>
                  </a:cubicBezTo>
                  <a:moveTo>
                    <a:pt x="132" y="154"/>
                  </a:moveTo>
                  <a:cubicBezTo>
                    <a:pt x="131" y="154"/>
                    <a:pt x="131" y="155"/>
                    <a:pt x="132" y="156"/>
                  </a:cubicBezTo>
                  <a:cubicBezTo>
                    <a:pt x="132" y="156"/>
                    <a:pt x="133" y="155"/>
                    <a:pt x="133" y="155"/>
                  </a:cubicBezTo>
                  <a:cubicBezTo>
                    <a:pt x="133" y="155"/>
                    <a:pt x="132" y="155"/>
                    <a:pt x="132" y="155"/>
                  </a:cubicBezTo>
                  <a:cubicBezTo>
                    <a:pt x="133" y="154"/>
                    <a:pt x="132" y="154"/>
                    <a:pt x="132" y="154"/>
                  </a:cubicBezTo>
                  <a:moveTo>
                    <a:pt x="134" y="151"/>
                  </a:moveTo>
                  <a:cubicBezTo>
                    <a:pt x="133" y="151"/>
                    <a:pt x="134" y="152"/>
                    <a:pt x="134" y="153"/>
                  </a:cubicBezTo>
                  <a:cubicBezTo>
                    <a:pt x="134" y="153"/>
                    <a:pt x="132" y="154"/>
                    <a:pt x="133" y="154"/>
                  </a:cubicBezTo>
                  <a:cubicBezTo>
                    <a:pt x="134" y="153"/>
                    <a:pt x="135" y="152"/>
                    <a:pt x="134" y="151"/>
                  </a:cubicBezTo>
                  <a:moveTo>
                    <a:pt x="133" y="148"/>
                  </a:moveTo>
                  <a:cubicBezTo>
                    <a:pt x="132" y="149"/>
                    <a:pt x="132" y="149"/>
                    <a:pt x="132" y="150"/>
                  </a:cubicBezTo>
                  <a:cubicBezTo>
                    <a:pt x="132" y="149"/>
                    <a:pt x="133" y="149"/>
                    <a:pt x="133" y="148"/>
                  </a:cubicBezTo>
                  <a:moveTo>
                    <a:pt x="132" y="162"/>
                  </a:moveTo>
                  <a:cubicBezTo>
                    <a:pt x="131" y="163"/>
                    <a:pt x="131" y="163"/>
                    <a:pt x="130" y="164"/>
                  </a:cubicBezTo>
                  <a:cubicBezTo>
                    <a:pt x="131" y="165"/>
                    <a:pt x="132" y="163"/>
                    <a:pt x="132" y="162"/>
                  </a:cubicBezTo>
                  <a:moveTo>
                    <a:pt x="133" y="160"/>
                  </a:moveTo>
                  <a:cubicBezTo>
                    <a:pt x="133" y="161"/>
                    <a:pt x="132" y="161"/>
                    <a:pt x="132" y="162"/>
                  </a:cubicBezTo>
                  <a:cubicBezTo>
                    <a:pt x="133" y="161"/>
                    <a:pt x="133" y="161"/>
                    <a:pt x="133" y="162"/>
                  </a:cubicBezTo>
                  <a:cubicBezTo>
                    <a:pt x="133" y="162"/>
                    <a:pt x="134" y="161"/>
                    <a:pt x="133" y="160"/>
                  </a:cubicBezTo>
                  <a:moveTo>
                    <a:pt x="137" y="159"/>
                  </a:moveTo>
                  <a:cubicBezTo>
                    <a:pt x="136" y="159"/>
                    <a:pt x="135" y="158"/>
                    <a:pt x="135" y="159"/>
                  </a:cubicBezTo>
                  <a:cubicBezTo>
                    <a:pt x="136" y="160"/>
                    <a:pt x="136" y="159"/>
                    <a:pt x="137" y="159"/>
                  </a:cubicBezTo>
                  <a:moveTo>
                    <a:pt x="136" y="158"/>
                  </a:moveTo>
                  <a:cubicBezTo>
                    <a:pt x="135" y="159"/>
                    <a:pt x="135" y="156"/>
                    <a:pt x="134" y="158"/>
                  </a:cubicBezTo>
                  <a:cubicBezTo>
                    <a:pt x="135" y="158"/>
                    <a:pt x="136" y="158"/>
                    <a:pt x="136" y="158"/>
                  </a:cubicBezTo>
                  <a:moveTo>
                    <a:pt x="138" y="151"/>
                  </a:moveTo>
                  <a:cubicBezTo>
                    <a:pt x="138" y="151"/>
                    <a:pt x="139" y="151"/>
                    <a:pt x="139" y="151"/>
                  </a:cubicBezTo>
                  <a:cubicBezTo>
                    <a:pt x="139" y="151"/>
                    <a:pt x="139" y="151"/>
                    <a:pt x="139" y="150"/>
                  </a:cubicBezTo>
                  <a:cubicBezTo>
                    <a:pt x="138" y="150"/>
                    <a:pt x="138" y="151"/>
                    <a:pt x="138" y="151"/>
                  </a:cubicBezTo>
                  <a:moveTo>
                    <a:pt x="142" y="151"/>
                  </a:moveTo>
                  <a:cubicBezTo>
                    <a:pt x="142" y="151"/>
                    <a:pt x="141" y="150"/>
                    <a:pt x="141" y="151"/>
                  </a:cubicBezTo>
                  <a:cubicBezTo>
                    <a:pt x="141" y="151"/>
                    <a:pt x="140" y="151"/>
                    <a:pt x="140" y="151"/>
                  </a:cubicBezTo>
                  <a:cubicBezTo>
                    <a:pt x="140" y="151"/>
                    <a:pt x="140" y="151"/>
                    <a:pt x="140" y="151"/>
                  </a:cubicBezTo>
                  <a:cubicBezTo>
                    <a:pt x="139" y="151"/>
                    <a:pt x="139" y="153"/>
                    <a:pt x="139" y="154"/>
                  </a:cubicBezTo>
                  <a:cubicBezTo>
                    <a:pt x="138" y="154"/>
                    <a:pt x="137" y="154"/>
                    <a:pt x="137" y="155"/>
                  </a:cubicBezTo>
                  <a:cubicBezTo>
                    <a:pt x="137" y="154"/>
                    <a:pt x="137" y="153"/>
                    <a:pt x="137" y="153"/>
                  </a:cubicBezTo>
                  <a:cubicBezTo>
                    <a:pt x="137" y="154"/>
                    <a:pt x="136" y="155"/>
                    <a:pt x="137" y="156"/>
                  </a:cubicBezTo>
                  <a:cubicBezTo>
                    <a:pt x="137" y="156"/>
                    <a:pt x="137" y="155"/>
                    <a:pt x="138" y="155"/>
                  </a:cubicBezTo>
                  <a:cubicBezTo>
                    <a:pt x="137" y="156"/>
                    <a:pt x="138" y="157"/>
                    <a:pt x="137" y="156"/>
                  </a:cubicBezTo>
                  <a:cubicBezTo>
                    <a:pt x="137" y="156"/>
                    <a:pt x="137" y="156"/>
                    <a:pt x="137" y="156"/>
                  </a:cubicBezTo>
                  <a:cubicBezTo>
                    <a:pt x="137" y="156"/>
                    <a:pt x="136" y="156"/>
                    <a:pt x="136" y="156"/>
                  </a:cubicBezTo>
                  <a:cubicBezTo>
                    <a:pt x="136" y="156"/>
                    <a:pt x="135" y="156"/>
                    <a:pt x="135" y="156"/>
                  </a:cubicBezTo>
                  <a:cubicBezTo>
                    <a:pt x="136" y="156"/>
                    <a:pt x="135" y="157"/>
                    <a:pt x="136" y="157"/>
                  </a:cubicBezTo>
                  <a:cubicBezTo>
                    <a:pt x="136" y="157"/>
                    <a:pt x="136" y="156"/>
                    <a:pt x="137" y="157"/>
                  </a:cubicBezTo>
                  <a:cubicBezTo>
                    <a:pt x="137" y="157"/>
                    <a:pt x="138" y="158"/>
                    <a:pt x="138" y="158"/>
                  </a:cubicBezTo>
                  <a:cubicBezTo>
                    <a:pt x="139" y="157"/>
                    <a:pt x="139" y="157"/>
                    <a:pt x="139" y="157"/>
                  </a:cubicBezTo>
                  <a:cubicBezTo>
                    <a:pt x="138" y="157"/>
                    <a:pt x="138" y="158"/>
                    <a:pt x="138" y="157"/>
                  </a:cubicBezTo>
                  <a:cubicBezTo>
                    <a:pt x="138" y="157"/>
                    <a:pt x="138" y="156"/>
                    <a:pt x="138" y="156"/>
                  </a:cubicBezTo>
                  <a:cubicBezTo>
                    <a:pt x="138" y="156"/>
                    <a:pt x="138" y="157"/>
                    <a:pt x="138" y="157"/>
                  </a:cubicBezTo>
                  <a:cubicBezTo>
                    <a:pt x="139" y="156"/>
                    <a:pt x="139" y="156"/>
                    <a:pt x="139" y="155"/>
                  </a:cubicBezTo>
                  <a:cubicBezTo>
                    <a:pt x="140" y="155"/>
                    <a:pt x="141" y="154"/>
                    <a:pt x="140" y="154"/>
                  </a:cubicBezTo>
                  <a:cubicBezTo>
                    <a:pt x="139" y="155"/>
                    <a:pt x="138" y="155"/>
                    <a:pt x="138" y="155"/>
                  </a:cubicBezTo>
                  <a:cubicBezTo>
                    <a:pt x="137" y="154"/>
                    <a:pt x="139" y="154"/>
                    <a:pt x="139" y="154"/>
                  </a:cubicBezTo>
                  <a:cubicBezTo>
                    <a:pt x="140" y="153"/>
                    <a:pt x="140" y="152"/>
                    <a:pt x="140" y="152"/>
                  </a:cubicBezTo>
                  <a:cubicBezTo>
                    <a:pt x="141" y="152"/>
                    <a:pt x="139" y="153"/>
                    <a:pt x="141" y="153"/>
                  </a:cubicBezTo>
                  <a:cubicBezTo>
                    <a:pt x="141" y="152"/>
                    <a:pt x="141" y="152"/>
                    <a:pt x="142" y="151"/>
                  </a:cubicBezTo>
                  <a:moveTo>
                    <a:pt x="138" y="144"/>
                  </a:moveTo>
                  <a:cubicBezTo>
                    <a:pt x="137" y="144"/>
                    <a:pt x="136" y="144"/>
                    <a:pt x="136" y="145"/>
                  </a:cubicBezTo>
                  <a:cubicBezTo>
                    <a:pt x="137" y="145"/>
                    <a:pt x="137" y="145"/>
                    <a:pt x="137" y="145"/>
                  </a:cubicBezTo>
                  <a:cubicBezTo>
                    <a:pt x="137" y="146"/>
                    <a:pt x="137" y="146"/>
                    <a:pt x="137" y="147"/>
                  </a:cubicBezTo>
                  <a:cubicBezTo>
                    <a:pt x="136" y="146"/>
                    <a:pt x="136" y="147"/>
                    <a:pt x="136" y="147"/>
                  </a:cubicBezTo>
                  <a:cubicBezTo>
                    <a:pt x="135" y="148"/>
                    <a:pt x="136" y="148"/>
                    <a:pt x="135" y="148"/>
                  </a:cubicBezTo>
                  <a:cubicBezTo>
                    <a:pt x="136" y="149"/>
                    <a:pt x="136" y="149"/>
                    <a:pt x="136" y="149"/>
                  </a:cubicBezTo>
                  <a:cubicBezTo>
                    <a:pt x="137" y="148"/>
                    <a:pt x="138" y="146"/>
                    <a:pt x="138" y="144"/>
                  </a:cubicBezTo>
                  <a:moveTo>
                    <a:pt x="139" y="138"/>
                  </a:moveTo>
                  <a:cubicBezTo>
                    <a:pt x="139" y="139"/>
                    <a:pt x="139" y="139"/>
                    <a:pt x="139" y="140"/>
                  </a:cubicBezTo>
                  <a:cubicBezTo>
                    <a:pt x="138" y="140"/>
                    <a:pt x="139" y="139"/>
                    <a:pt x="138" y="139"/>
                  </a:cubicBezTo>
                  <a:cubicBezTo>
                    <a:pt x="138" y="139"/>
                    <a:pt x="138" y="140"/>
                    <a:pt x="138" y="139"/>
                  </a:cubicBezTo>
                  <a:cubicBezTo>
                    <a:pt x="138" y="140"/>
                    <a:pt x="138" y="140"/>
                    <a:pt x="138" y="140"/>
                  </a:cubicBezTo>
                  <a:cubicBezTo>
                    <a:pt x="138" y="140"/>
                    <a:pt x="139" y="140"/>
                    <a:pt x="139" y="140"/>
                  </a:cubicBezTo>
                  <a:cubicBezTo>
                    <a:pt x="138" y="140"/>
                    <a:pt x="138" y="142"/>
                    <a:pt x="138" y="142"/>
                  </a:cubicBezTo>
                  <a:cubicBezTo>
                    <a:pt x="138" y="142"/>
                    <a:pt x="138" y="142"/>
                    <a:pt x="138" y="142"/>
                  </a:cubicBezTo>
                  <a:cubicBezTo>
                    <a:pt x="138" y="143"/>
                    <a:pt x="136" y="144"/>
                    <a:pt x="137" y="144"/>
                  </a:cubicBezTo>
                  <a:cubicBezTo>
                    <a:pt x="137" y="143"/>
                    <a:pt x="138" y="143"/>
                    <a:pt x="138" y="144"/>
                  </a:cubicBezTo>
                  <a:cubicBezTo>
                    <a:pt x="139" y="143"/>
                    <a:pt x="139" y="142"/>
                    <a:pt x="138" y="142"/>
                  </a:cubicBezTo>
                  <a:cubicBezTo>
                    <a:pt x="139" y="140"/>
                    <a:pt x="141" y="139"/>
                    <a:pt x="139" y="138"/>
                  </a:cubicBezTo>
                  <a:moveTo>
                    <a:pt x="148" y="135"/>
                  </a:moveTo>
                  <a:cubicBezTo>
                    <a:pt x="148" y="136"/>
                    <a:pt x="147" y="136"/>
                    <a:pt x="148" y="136"/>
                  </a:cubicBezTo>
                  <a:cubicBezTo>
                    <a:pt x="149" y="136"/>
                    <a:pt x="148" y="136"/>
                    <a:pt x="149" y="135"/>
                  </a:cubicBezTo>
                  <a:lnTo>
                    <a:pt x="148" y="135"/>
                  </a:lnTo>
                  <a:close/>
                  <a:moveTo>
                    <a:pt x="144" y="132"/>
                  </a:moveTo>
                  <a:cubicBezTo>
                    <a:pt x="143" y="133"/>
                    <a:pt x="143" y="133"/>
                    <a:pt x="143" y="134"/>
                  </a:cubicBezTo>
                  <a:cubicBezTo>
                    <a:pt x="144" y="134"/>
                    <a:pt x="144" y="133"/>
                    <a:pt x="144" y="132"/>
                  </a:cubicBezTo>
                  <a:moveTo>
                    <a:pt x="141" y="132"/>
                  </a:moveTo>
                  <a:cubicBezTo>
                    <a:pt x="141" y="133"/>
                    <a:pt x="141" y="131"/>
                    <a:pt x="140" y="132"/>
                  </a:cubicBezTo>
                  <a:cubicBezTo>
                    <a:pt x="140" y="133"/>
                    <a:pt x="140" y="134"/>
                    <a:pt x="140" y="134"/>
                  </a:cubicBezTo>
                  <a:cubicBezTo>
                    <a:pt x="140" y="135"/>
                    <a:pt x="140" y="134"/>
                    <a:pt x="141" y="135"/>
                  </a:cubicBezTo>
                  <a:cubicBezTo>
                    <a:pt x="140" y="135"/>
                    <a:pt x="139" y="136"/>
                    <a:pt x="139" y="136"/>
                  </a:cubicBezTo>
                  <a:cubicBezTo>
                    <a:pt x="139" y="137"/>
                    <a:pt x="139" y="137"/>
                    <a:pt x="140" y="137"/>
                  </a:cubicBezTo>
                  <a:cubicBezTo>
                    <a:pt x="140" y="137"/>
                    <a:pt x="141" y="136"/>
                    <a:pt x="140" y="136"/>
                  </a:cubicBezTo>
                  <a:cubicBezTo>
                    <a:pt x="140" y="136"/>
                    <a:pt x="141" y="135"/>
                    <a:pt x="141" y="135"/>
                  </a:cubicBezTo>
                  <a:cubicBezTo>
                    <a:pt x="140" y="134"/>
                    <a:pt x="142" y="133"/>
                    <a:pt x="141" y="132"/>
                  </a:cubicBezTo>
                  <a:moveTo>
                    <a:pt x="140" y="131"/>
                  </a:moveTo>
                  <a:cubicBezTo>
                    <a:pt x="140" y="131"/>
                    <a:pt x="141" y="131"/>
                    <a:pt x="141" y="131"/>
                  </a:cubicBezTo>
                  <a:cubicBezTo>
                    <a:pt x="141" y="131"/>
                    <a:pt x="142" y="131"/>
                    <a:pt x="142" y="130"/>
                  </a:cubicBezTo>
                  <a:cubicBezTo>
                    <a:pt x="141" y="130"/>
                    <a:pt x="140" y="131"/>
                    <a:pt x="140" y="131"/>
                  </a:cubicBezTo>
                  <a:moveTo>
                    <a:pt x="117" y="30"/>
                  </a:moveTo>
                  <a:cubicBezTo>
                    <a:pt x="117" y="30"/>
                    <a:pt x="117" y="30"/>
                    <a:pt x="116" y="30"/>
                  </a:cubicBezTo>
                  <a:cubicBezTo>
                    <a:pt x="117" y="31"/>
                    <a:pt x="115" y="30"/>
                    <a:pt x="116" y="31"/>
                  </a:cubicBezTo>
                  <a:cubicBezTo>
                    <a:pt x="116" y="31"/>
                    <a:pt x="116" y="31"/>
                    <a:pt x="117" y="30"/>
                  </a:cubicBezTo>
                  <a:moveTo>
                    <a:pt x="121" y="43"/>
                  </a:moveTo>
                  <a:cubicBezTo>
                    <a:pt x="120" y="43"/>
                    <a:pt x="120" y="42"/>
                    <a:pt x="119" y="42"/>
                  </a:cubicBezTo>
                  <a:cubicBezTo>
                    <a:pt x="119" y="42"/>
                    <a:pt x="120" y="43"/>
                    <a:pt x="121" y="43"/>
                  </a:cubicBezTo>
                  <a:moveTo>
                    <a:pt x="133" y="48"/>
                  </a:moveTo>
                  <a:cubicBezTo>
                    <a:pt x="132" y="48"/>
                    <a:pt x="133" y="47"/>
                    <a:pt x="132" y="47"/>
                  </a:cubicBezTo>
                  <a:cubicBezTo>
                    <a:pt x="132" y="47"/>
                    <a:pt x="132" y="48"/>
                    <a:pt x="133" y="48"/>
                  </a:cubicBezTo>
                  <a:moveTo>
                    <a:pt x="135" y="51"/>
                  </a:moveTo>
                  <a:cubicBezTo>
                    <a:pt x="135" y="51"/>
                    <a:pt x="135" y="49"/>
                    <a:pt x="134" y="49"/>
                  </a:cubicBezTo>
                  <a:cubicBezTo>
                    <a:pt x="134" y="50"/>
                    <a:pt x="135" y="52"/>
                    <a:pt x="135" y="51"/>
                  </a:cubicBezTo>
                  <a:moveTo>
                    <a:pt x="147" y="73"/>
                  </a:moveTo>
                  <a:cubicBezTo>
                    <a:pt x="147" y="73"/>
                    <a:pt x="146" y="73"/>
                    <a:pt x="146" y="73"/>
                  </a:cubicBezTo>
                  <a:cubicBezTo>
                    <a:pt x="146" y="74"/>
                    <a:pt x="146" y="74"/>
                    <a:pt x="146" y="74"/>
                  </a:cubicBezTo>
                  <a:cubicBezTo>
                    <a:pt x="147" y="74"/>
                    <a:pt x="147" y="74"/>
                    <a:pt x="147" y="73"/>
                  </a:cubicBezTo>
                  <a:moveTo>
                    <a:pt x="145" y="86"/>
                  </a:moveTo>
                  <a:cubicBezTo>
                    <a:pt x="145" y="85"/>
                    <a:pt x="146" y="85"/>
                    <a:pt x="145" y="84"/>
                  </a:cubicBezTo>
                  <a:cubicBezTo>
                    <a:pt x="145" y="84"/>
                    <a:pt x="145" y="85"/>
                    <a:pt x="144" y="85"/>
                  </a:cubicBezTo>
                  <a:cubicBezTo>
                    <a:pt x="144" y="85"/>
                    <a:pt x="145" y="86"/>
                    <a:pt x="145" y="86"/>
                  </a:cubicBezTo>
                  <a:moveTo>
                    <a:pt x="152" y="89"/>
                  </a:moveTo>
                  <a:cubicBezTo>
                    <a:pt x="152" y="88"/>
                    <a:pt x="152" y="88"/>
                    <a:pt x="152" y="88"/>
                  </a:cubicBezTo>
                  <a:cubicBezTo>
                    <a:pt x="152" y="88"/>
                    <a:pt x="152" y="88"/>
                    <a:pt x="151" y="89"/>
                  </a:cubicBezTo>
                  <a:cubicBezTo>
                    <a:pt x="151" y="89"/>
                    <a:pt x="151" y="88"/>
                    <a:pt x="150" y="88"/>
                  </a:cubicBezTo>
                  <a:cubicBezTo>
                    <a:pt x="150" y="90"/>
                    <a:pt x="151" y="89"/>
                    <a:pt x="152" y="89"/>
                  </a:cubicBezTo>
                  <a:moveTo>
                    <a:pt x="153" y="103"/>
                  </a:moveTo>
                  <a:cubicBezTo>
                    <a:pt x="153" y="103"/>
                    <a:pt x="153" y="102"/>
                    <a:pt x="152" y="102"/>
                  </a:cubicBezTo>
                  <a:cubicBezTo>
                    <a:pt x="152" y="103"/>
                    <a:pt x="152" y="103"/>
                    <a:pt x="153" y="103"/>
                  </a:cubicBezTo>
                  <a:moveTo>
                    <a:pt x="148" y="110"/>
                  </a:moveTo>
                  <a:cubicBezTo>
                    <a:pt x="148" y="109"/>
                    <a:pt x="148" y="109"/>
                    <a:pt x="148" y="109"/>
                  </a:cubicBezTo>
                  <a:cubicBezTo>
                    <a:pt x="147" y="108"/>
                    <a:pt x="147" y="110"/>
                    <a:pt x="148" y="110"/>
                  </a:cubicBezTo>
                  <a:moveTo>
                    <a:pt x="151" y="112"/>
                  </a:moveTo>
                  <a:cubicBezTo>
                    <a:pt x="151" y="111"/>
                    <a:pt x="152" y="110"/>
                    <a:pt x="151" y="110"/>
                  </a:cubicBezTo>
                  <a:cubicBezTo>
                    <a:pt x="151" y="111"/>
                    <a:pt x="150" y="112"/>
                    <a:pt x="151" y="112"/>
                  </a:cubicBezTo>
                  <a:moveTo>
                    <a:pt x="150" y="116"/>
                  </a:moveTo>
                  <a:cubicBezTo>
                    <a:pt x="151" y="115"/>
                    <a:pt x="150" y="114"/>
                    <a:pt x="150" y="114"/>
                  </a:cubicBezTo>
                  <a:cubicBezTo>
                    <a:pt x="150" y="114"/>
                    <a:pt x="149" y="116"/>
                    <a:pt x="150" y="116"/>
                  </a:cubicBezTo>
                  <a:moveTo>
                    <a:pt x="146" y="121"/>
                  </a:moveTo>
                  <a:cubicBezTo>
                    <a:pt x="147" y="121"/>
                    <a:pt x="147" y="120"/>
                    <a:pt x="147" y="119"/>
                  </a:cubicBezTo>
                  <a:cubicBezTo>
                    <a:pt x="146" y="119"/>
                    <a:pt x="146" y="120"/>
                    <a:pt x="146" y="121"/>
                  </a:cubicBezTo>
                  <a:moveTo>
                    <a:pt x="150" y="126"/>
                  </a:moveTo>
                  <a:cubicBezTo>
                    <a:pt x="151" y="126"/>
                    <a:pt x="151" y="125"/>
                    <a:pt x="151" y="124"/>
                  </a:cubicBezTo>
                  <a:cubicBezTo>
                    <a:pt x="151" y="124"/>
                    <a:pt x="151" y="124"/>
                    <a:pt x="151" y="125"/>
                  </a:cubicBezTo>
                  <a:cubicBezTo>
                    <a:pt x="150" y="125"/>
                    <a:pt x="149" y="126"/>
                    <a:pt x="150" y="126"/>
                  </a:cubicBezTo>
                  <a:moveTo>
                    <a:pt x="142" y="129"/>
                  </a:moveTo>
                  <a:cubicBezTo>
                    <a:pt x="142" y="128"/>
                    <a:pt x="142" y="127"/>
                    <a:pt x="141" y="126"/>
                  </a:cubicBezTo>
                  <a:cubicBezTo>
                    <a:pt x="141" y="127"/>
                    <a:pt x="140" y="128"/>
                    <a:pt x="141" y="128"/>
                  </a:cubicBezTo>
                  <a:cubicBezTo>
                    <a:pt x="141" y="128"/>
                    <a:pt x="142" y="129"/>
                    <a:pt x="142" y="129"/>
                  </a:cubicBezTo>
                  <a:moveTo>
                    <a:pt x="142" y="123"/>
                  </a:moveTo>
                  <a:cubicBezTo>
                    <a:pt x="141" y="123"/>
                    <a:pt x="142" y="124"/>
                    <a:pt x="142" y="125"/>
                  </a:cubicBezTo>
                  <a:cubicBezTo>
                    <a:pt x="142" y="125"/>
                    <a:pt x="142" y="125"/>
                    <a:pt x="142" y="126"/>
                  </a:cubicBezTo>
                  <a:cubicBezTo>
                    <a:pt x="141" y="125"/>
                    <a:pt x="141" y="125"/>
                    <a:pt x="141" y="126"/>
                  </a:cubicBezTo>
                  <a:cubicBezTo>
                    <a:pt x="142" y="126"/>
                    <a:pt x="141" y="126"/>
                    <a:pt x="142" y="126"/>
                  </a:cubicBezTo>
                  <a:cubicBezTo>
                    <a:pt x="142" y="127"/>
                    <a:pt x="142" y="127"/>
                    <a:pt x="143" y="127"/>
                  </a:cubicBezTo>
                  <a:cubicBezTo>
                    <a:pt x="143" y="126"/>
                    <a:pt x="142" y="124"/>
                    <a:pt x="142" y="123"/>
                  </a:cubicBezTo>
                  <a:moveTo>
                    <a:pt x="144" y="111"/>
                  </a:moveTo>
                  <a:cubicBezTo>
                    <a:pt x="144" y="111"/>
                    <a:pt x="144" y="111"/>
                    <a:pt x="143" y="111"/>
                  </a:cubicBezTo>
                  <a:cubicBezTo>
                    <a:pt x="143" y="112"/>
                    <a:pt x="143" y="111"/>
                    <a:pt x="143" y="112"/>
                  </a:cubicBezTo>
                  <a:cubicBezTo>
                    <a:pt x="144" y="112"/>
                    <a:pt x="144" y="110"/>
                    <a:pt x="144" y="111"/>
                  </a:cubicBezTo>
                  <a:moveTo>
                    <a:pt x="143" y="106"/>
                  </a:moveTo>
                  <a:cubicBezTo>
                    <a:pt x="143" y="107"/>
                    <a:pt x="143" y="107"/>
                    <a:pt x="144" y="107"/>
                  </a:cubicBezTo>
                  <a:cubicBezTo>
                    <a:pt x="144" y="107"/>
                    <a:pt x="144" y="107"/>
                    <a:pt x="144" y="106"/>
                  </a:cubicBezTo>
                  <a:lnTo>
                    <a:pt x="143" y="106"/>
                  </a:lnTo>
                  <a:close/>
                  <a:moveTo>
                    <a:pt x="144" y="105"/>
                  </a:moveTo>
                  <a:cubicBezTo>
                    <a:pt x="143" y="105"/>
                    <a:pt x="142" y="105"/>
                    <a:pt x="142" y="106"/>
                  </a:cubicBezTo>
                  <a:cubicBezTo>
                    <a:pt x="143" y="106"/>
                    <a:pt x="143" y="106"/>
                    <a:pt x="143" y="105"/>
                  </a:cubicBezTo>
                  <a:cubicBezTo>
                    <a:pt x="143" y="105"/>
                    <a:pt x="144" y="106"/>
                    <a:pt x="144" y="105"/>
                  </a:cubicBezTo>
                  <a:cubicBezTo>
                    <a:pt x="144" y="105"/>
                    <a:pt x="144" y="105"/>
                    <a:pt x="144" y="105"/>
                  </a:cubicBezTo>
                  <a:moveTo>
                    <a:pt x="141" y="89"/>
                  </a:moveTo>
                  <a:cubicBezTo>
                    <a:pt x="141" y="90"/>
                    <a:pt x="141" y="90"/>
                    <a:pt x="141" y="91"/>
                  </a:cubicBezTo>
                  <a:cubicBezTo>
                    <a:pt x="141" y="90"/>
                    <a:pt x="142" y="90"/>
                    <a:pt x="142" y="89"/>
                  </a:cubicBezTo>
                  <a:lnTo>
                    <a:pt x="141" y="89"/>
                  </a:lnTo>
                  <a:close/>
                  <a:moveTo>
                    <a:pt x="91" y="18"/>
                  </a:moveTo>
                  <a:cubicBezTo>
                    <a:pt x="92" y="18"/>
                    <a:pt x="92" y="18"/>
                    <a:pt x="93" y="18"/>
                  </a:cubicBezTo>
                  <a:cubicBezTo>
                    <a:pt x="93" y="18"/>
                    <a:pt x="93" y="17"/>
                    <a:pt x="93" y="17"/>
                  </a:cubicBezTo>
                  <a:cubicBezTo>
                    <a:pt x="92" y="17"/>
                    <a:pt x="91" y="18"/>
                    <a:pt x="91" y="18"/>
                  </a:cubicBezTo>
                  <a:moveTo>
                    <a:pt x="87" y="16"/>
                  </a:moveTo>
                  <a:cubicBezTo>
                    <a:pt x="87" y="16"/>
                    <a:pt x="87" y="16"/>
                    <a:pt x="87" y="16"/>
                  </a:cubicBezTo>
                  <a:cubicBezTo>
                    <a:pt x="87" y="17"/>
                    <a:pt x="88" y="16"/>
                    <a:pt x="88" y="16"/>
                  </a:cubicBezTo>
                  <a:cubicBezTo>
                    <a:pt x="88" y="16"/>
                    <a:pt x="87" y="15"/>
                    <a:pt x="87" y="16"/>
                  </a:cubicBezTo>
                  <a:moveTo>
                    <a:pt x="21" y="71"/>
                  </a:moveTo>
                  <a:cubicBezTo>
                    <a:pt x="21" y="70"/>
                    <a:pt x="22" y="70"/>
                    <a:pt x="21" y="69"/>
                  </a:cubicBezTo>
                  <a:cubicBezTo>
                    <a:pt x="21" y="70"/>
                    <a:pt x="20" y="70"/>
                    <a:pt x="21" y="71"/>
                  </a:cubicBezTo>
                  <a:moveTo>
                    <a:pt x="19" y="74"/>
                  </a:moveTo>
                  <a:cubicBezTo>
                    <a:pt x="19" y="74"/>
                    <a:pt x="19" y="74"/>
                    <a:pt x="19" y="74"/>
                  </a:cubicBezTo>
                  <a:cubicBezTo>
                    <a:pt x="20" y="73"/>
                    <a:pt x="19" y="73"/>
                    <a:pt x="19" y="72"/>
                  </a:cubicBezTo>
                  <a:cubicBezTo>
                    <a:pt x="19" y="72"/>
                    <a:pt x="18" y="73"/>
                    <a:pt x="18" y="73"/>
                  </a:cubicBezTo>
                  <a:cubicBezTo>
                    <a:pt x="18" y="74"/>
                    <a:pt x="19" y="73"/>
                    <a:pt x="19" y="74"/>
                  </a:cubicBezTo>
                  <a:cubicBezTo>
                    <a:pt x="18" y="74"/>
                    <a:pt x="18" y="74"/>
                    <a:pt x="19" y="74"/>
                  </a:cubicBezTo>
                  <a:moveTo>
                    <a:pt x="20" y="78"/>
                  </a:moveTo>
                  <a:cubicBezTo>
                    <a:pt x="21" y="78"/>
                    <a:pt x="21" y="77"/>
                    <a:pt x="21" y="77"/>
                  </a:cubicBezTo>
                  <a:cubicBezTo>
                    <a:pt x="20" y="77"/>
                    <a:pt x="20" y="78"/>
                    <a:pt x="20" y="78"/>
                  </a:cubicBezTo>
                  <a:moveTo>
                    <a:pt x="20" y="145"/>
                  </a:moveTo>
                  <a:cubicBezTo>
                    <a:pt x="20" y="146"/>
                    <a:pt x="21" y="146"/>
                    <a:pt x="21" y="145"/>
                  </a:cubicBezTo>
                  <a:lnTo>
                    <a:pt x="20" y="145"/>
                  </a:lnTo>
                  <a:close/>
                  <a:moveTo>
                    <a:pt x="20" y="139"/>
                  </a:moveTo>
                  <a:cubicBezTo>
                    <a:pt x="19" y="139"/>
                    <a:pt x="19" y="139"/>
                    <a:pt x="19" y="140"/>
                  </a:cubicBezTo>
                  <a:cubicBezTo>
                    <a:pt x="20" y="140"/>
                    <a:pt x="20" y="139"/>
                    <a:pt x="20" y="139"/>
                  </a:cubicBezTo>
                  <a:moveTo>
                    <a:pt x="39" y="136"/>
                  </a:moveTo>
                  <a:cubicBezTo>
                    <a:pt x="39" y="137"/>
                    <a:pt x="38" y="136"/>
                    <a:pt x="38" y="137"/>
                  </a:cubicBezTo>
                  <a:cubicBezTo>
                    <a:pt x="38" y="137"/>
                    <a:pt x="39" y="137"/>
                    <a:pt x="39" y="137"/>
                  </a:cubicBezTo>
                  <a:cubicBezTo>
                    <a:pt x="39" y="137"/>
                    <a:pt x="39" y="137"/>
                    <a:pt x="39" y="136"/>
                  </a:cubicBezTo>
                  <a:moveTo>
                    <a:pt x="40" y="131"/>
                  </a:moveTo>
                  <a:cubicBezTo>
                    <a:pt x="40" y="130"/>
                    <a:pt x="40" y="131"/>
                    <a:pt x="39" y="131"/>
                  </a:cubicBezTo>
                  <a:cubicBezTo>
                    <a:pt x="39" y="131"/>
                    <a:pt x="38" y="130"/>
                    <a:pt x="38" y="131"/>
                  </a:cubicBezTo>
                  <a:cubicBezTo>
                    <a:pt x="38" y="131"/>
                    <a:pt x="39" y="131"/>
                    <a:pt x="39" y="131"/>
                  </a:cubicBezTo>
                  <a:cubicBezTo>
                    <a:pt x="39" y="132"/>
                    <a:pt x="39" y="132"/>
                    <a:pt x="40" y="132"/>
                  </a:cubicBezTo>
                  <a:cubicBezTo>
                    <a:pt x="39" y="131"/>
                    <a:pt x="40" y="131"/>
                    <a:pt x="40" y="131"/>
                  </a:cubicBezTo>
                  <a:moveTo>
                    <a:pt x="16" y="129"/>
                  </a:moveTo>
                  <a:cubicBezTo>
                    <a:pt x="17" y="130"/>
                    <a:pt x="16" y="131"/>
                    <a:pt x="17" y="131"/>
                  </a:cubicBezTo>
                  <a:cubicBezTo>
                    <a:pt x="18" y="131"/>
                    <a:pt x="16" y="131"/>
                    <a:pt x="17" y="131"/>
                  </a:cubicBezTo>
                  <a:cubicBezTo>
                    <a:pt x="17" y="130"/>
                    <a:pt x="17" y="130"/>
                    <a:pt x="17" y="130"/>
                  </a:cubicBezTo>
                  <a:cubicBezTo>
                    <a:pt x="16" y="130"/>
                    <a:pt x="17" y="129"/>
                    <a:pt x="16" y="129"/>
                  </a:cubicBezTo>
                  <a:moveTo>
                    <a:pt x="38" y="128"/>
                  </a:moveTo>
                  <a:cubicBezTo>
                    <a:pt x="38" y="129"/>
                    <a:pt x="39" y="130"/>
                    <a:pt x="39" y="130"/>
                  </a:cubicBezTo>
                  <a:cubicBezTo>
                    <a:pt x="39" y="129"/>
                    <a:pt x="38" y="128"/>
                    <a:pt x="39" y="127"/>
                  </a:cubicBezTo>
                  <a:cubicBezTo>
                    <a:pt x="38" y="127"/>
                    <a:pt x="38" y="128"/>
                    <a:pt x="38" y="128"/>
                  </a:cubicBezTo>
                  <a:moveTo>
                    <a:pt x="37" y="126"/>
                  </a:moveTo>
                  <a:cubicBezTo>
                    <a:pt x="37" y="126"/>
                    <a:pt x="37" y="127"/>
                    <a:pt x="38" y="127"/>
                  </a:cubicBezTo>
                  <a:cubicBezTo>
                    <a:pt x="39" y="126"/>
                    <a:pt x="37" y="125"/>
                    <a:pt x="37" y="126"/>
                  </a:cubicBezTo>
                  <a:moveTo>
                    <a:pt x="17" y="112"/>
                  </a:moveTo>
                  <a:cubicBezTo>
                    <a:pt x="17" y="111"/>
                    <a:pt x="18" y="111"/>
                    <a:pt x="18" y="111"/>
                  </a:cubicBezTo>
                  <a:cubicBezTo>
                    <a:pt x="17" y="110"/>
                    <a:pt x="16" y="112"/>
                    <a:pt x="17" y="112"/>
                  </a:cubicBezTo>
                  <a:moveTo>
                    <a:pt x="24" y="95"/>
                  </a:moveTo>
                  <a:cubicBezTo>
                    <a:pt x="25" y="95"/>
                    <a:pt x="25" y="95"/>
                    <a:pt x="25" y="95"/>
                  </a:cubicBezTo>
                  <a:cubicBezTo>
                    <a:pt x="25" y="94"/>
                    <a:pt x="25" y="94"/>
                    <a:pt x="25" y="94"/>
                  </a:cubicBezTo>
                  <a:cubicBezTo>
                    <a:pt x="25" y="94"/>
                    <a:pt x="24" y="94"/>
                    <a:pt x="24" y="95"/>
                  </a:cubicBezTo>
                  <a:moveTo>
                    <a:pt x="24" y="67"/>
                  </a:moveTo>
                  <a:cubicBezTo>
                    <a:pt x="24" y="67"/>
                    <a:pt x="24" y="69"/>
                    <a:pt x="25" y="68"/>
                  </a:cubicBezTo>
                  <a:cubicBezTo>
                    <a:pt x="24" y="68"/>
                    <a:pt x="25" y="66"/>
                    <a:pt x="24" y="67"/>
                  </a:cubicBezTo>
                  <a:moveTo>
                    <a:pt x="26" y="64"/>
                  </a:moveTo>
                  <a:cubicBezTo>
                    <a:pt x="26" y="64"/>
                    <a:pt x="25" y="64"/>
                    <a:pt x="25" y="65"/>
                  </a:cubicBezTo>
                  <a:cubicBezTo>
                    <a:pt x="26" y="65"/>
                    <a:pt x="27" y="64"/>
                    <a:pt x="26" y="64"/>
                  </a:cubicBezTo>
                  <a:moveTo>
                    <a:pt x="23" y="61"/>
                  </a:moveTo>
                  <a:cubicBezTo>
                    <a:pt x="24" y="62"/>
                    <a:pt x="23" y="60"/>
                    <a:pt x="23" y="60"/>
                  </a:cubicBezTo>
                  <a:cubicBezTo>
                    <a:pt x="23" y="60"/>
                    <a:pt x="22" y="61"/>
                    <a:pt x="23" y="61"/>
                  </a:cubicBezTo>
                  <a:moveTo>
                    <a:pt x="26" y="53"/>
                  </a:moveTo>
                  <a:cubicBezTo>
                    <a:pt x="26" y="54"/>
                    <a:pt x="26" y="54"/>
                    <a:pt x="25" y="54"/>
                  </a:cubicBezTo>
                  <a:cubicBezTo>
                    <a:pt x="25" y="55"/>
                    <a:pt x="25" y="56"/>
                    <a:pt x="26" y="56"/>
                  </a:cubicBezTo>
                  <a:cubicBezTo>
                    <a:pt x="25" y="56"/>
                    <a:pt x="25" y="56"/>
                    <a:pt x="25" y="57"/>
                  </a:cubicBezTo>
                  <a:cubicBezTo>
                    <a:pt x="26" y="58"/>
                    <a:pt x="25" y="60"/>
                    <a:pt x="25" y="61"/>
                  </a:cubicBezTo>
                  <a:cubicBezTo>
                    <a:pt x="25" y="61"/>
                    <a:pt x="25" y="62"/>
                    <a:pt x="25" y="61"/>
                  </a:cubicBezTo>
                  <a:cubicBezTo>
                    <a:pt x="25" y="61"/>
                    <a:pt x="25" y="61"/>
                    <a:pt x="25" y="60"/>
                  </a:cubicBezTo>
                  <a:cubicBezTo>
                    <a:pt x="26" y="60"/>
                    <a:pt x="26" y="60"/>
                    <a:pt x="26" y="59"/>
                  </a:cubicBezTo>
                  <a:cubicBezTo>
                    <a:pt x="26" y="59"/>
                    <a:pt x="26" y="59"/>
                    <a:pt x="26" y="58"/>
                  </a:cubicBezTo>
                  <a:cubicBezTo>
                    <a:pt x="26" y="57"/>
                    <a:pt x="27" y="57"/>
                    <a:pt x="27" y="56"/>
                  </a:cubicBezTo>
                  <a:cubicBezTo>
                    <a:pt x="27" y="56"/>
                    <a:pt x="27" y="56"/>
                    <a:pt x="27" y="56"/>
                  </a:cubicBezTo>
                  <a:cubicBezTo>
                    <a:pt x="27" y="55"/>
                    <a:pt x="27" y="53"/>
                    <a:pt x="26" y="53"/>
                  </a:cubicBezTo>
                  <a:moveTo>
                    <a:pt x="29" y="26"/>
                  </a:moveTo>
                  <a:cubicBezTo>
                    <a:pt x="29" y="27"/>
                    <a:pt x="28" y="27"/>
                    <a:pt x="28" y="28"/>
                  </a:cubicBezTo>
                  <a:cubicBezTo>
                    <a:pt x="28" y="28"/>
                    <a:pt x="28" y="28"/>
                    <a:pt x="28" y="29"/>
                  </a:cubicBezTo>
                  <a:cubicBezTo>
                    <a:pt x="28" y="29"/>
                    <a:pt x="28" y="29"/>
                    <a:pt x="28" y="29"/>
                  </a:cubicBezTo>
                  <a:cubicBezTo>
                    <a:pt x="28" y="29"/>
                    <a:pt x="28" y="29"/>
                    <a:pt x="28" y="29"/>
                  </a:cubicBezTo>
                  <a:cubicBezTo>
                    <a:pt x="28" y="30"/>
                    <a:pt x="28" y="31"/>
                    <a:pt x="29" y="31"/>
                  </a:cubicBezTo>
                  <a:cubicBezTo>
                    <a:pt x="29" y="31"/>
                    <a:pt x="29" y="29"/>
                    <a:pt x="29" y="28"/>
                  </a:cubicBezTo>
                  <a:cubicBezTo>
                    <a:pt x="29" y="27"/>
                    <a:pt x="30" y="27"/>
                    <a:pt x="29" y="26"/>
                  </a:cubicBezTo>
                  <a:moveTo>
                    <a:pt x="51" y="1"/>
                  </a:moveTo>
                  <a:cubicBezTo>
                    <a:pt x="50" y="1"/>
                    <a:pt x="50" y="0"/>
                    <a:pt x="49" y="1"/>
                  </a:cubicBezTo>
                  <a:cubicBezTo>
                    <a:pt x="49" y="1"/>
                    <a:pt x="50" y="1"/>
                    <a:pt x="50" y="1"/>
                  </a:cubicBezTo>
                  <a:cubicBezTo>
                    <a:pt x="51" y="1"/>
                    <a:pt x="51" y="1"/>
                    <a:pt x="51" y="1"/>
                  </a:cubicBezTo>
                  <a:moveTo>
                    <a:pt x="46" y="3"/>
                  </a:moveTo>
                  <a:cubicBezTo>
                    <a:pt x="47" y="3"/>
                    <a:pt x="47" y="1"/>
                    <a:pt x="46" y="1"/>
                  </a:cubicBezTo>
                  <a:cubicBezTo>
                    <a:pt x="46" y="2"/>
                    <a:pt x="45" y="2"/>
                    <a:pt x="46" y="3"/>
                  </a:cubicBezTo>
                  <a:moveTo>
                    <a:pt x="47" y="4"/>
                  </a:moveTo>
                  <a:cubicBezTo>
                    <a:pt x="47" y="4"/>
                    <a:pt x="47" y="3"/>
                    <a:pt x="46" y="3"/>
                  </a:cubicBezTo>
                  <a:cubicBezTo>
                    <a:pt x="45" y="4"/>
                    <a:pt x="45" y="4"/>
                    <a:pt x="46" y="4"/>
                  </a:cubicBezTo>
                  <a:cubicBezTo>
                    <a:pt x="46" y="4"/>
                    <a:pt x="47" y="4"/>
                    <a:pt x="47" y="4"/>
                  </a:cubicBezTo>
                  <a:moveTo>
                    <a:pt x="28" y="26"/>
                  </a:moveTo>
                  <a:cubicBezTo>
                    <a:pt x="29" y="26"/>
                    <a:pt x="29" y="25"/>
                    <a:pt x="30" y="26"/>
                  </a:cubicBezTo>
                  <a:cubicBezTo>
                    <a:pt x="30" y="26"/>
                    <a:pt x="30" y="26"/>
                    <a:pt x="30" y="26"/>
                  </a:cubicBezTo>
                  <a:cubicBezTo>
                    <a:pt x="30" y="25"/>
                    <a:pt x="29" y="24"/>
                    <a:pt x="28" y="26"/>
                  </a:cubicBezTo>
                  <a:moveTo>
                    <a:pt x="42" y="24"/>
                  </a:moveTo>
                  <a:cubicBezTo>
                    <a:pt x="42" y="23"/>
                    <a:pt x="42" y="24"/>
                    <a:pt x="42" y="25"/>
                  </a:cubicBezTo>
                  <a:cubicBezTo>
                    <a:pt x="42" y="24"/>
                    <a:pt x="43" y="25"/>
                    <a:pt x="42" y="24"/>
                  </a:cubicBezTo>
                  <a:moveTo>
                    <a:pt x="44" y="22"/>
                  </a:moveTo>
                  <a:cubicBezTo>
                    <a:pt x="44" y="22"/>
                    <a:pt x="44" y="22"/>
                    <a:pt x="44" y="22"/>
                  </a:cubicBezTo>
                  <a:cubicBezTo>
                    <a:pt x="44" y="23"/>
                    <a:pt x="44" y="22"/>
                    <a:pt x="43" y="22"/>
                  </a:cubicBezTo>
                  <a:cubicBezTo>
                    <a:pt x="44" y="23"/>
                    <a:pt x="44" y="23"/>
                    <a:pt x="44" y="23"/>
                  </a:cubicBezTo>
                  <a:cubicBezTo>
                    <a:pt x="44" y="23"/>
                    <a:pt x="45" y="23"/>
                    <a:pt x="44" y="22"/>
                  </a:cubicBezTo>
                  <a:cubicBezTo>
                    <a:pt x="44" y="22"/>
                    <a:pt x="44" y="22"/>
                    <a:pt x="44" y="22"/>
                  </a:cubicBezTo>
                  <a:moveTo>
                    <a:pt x="51" y="21"/>
                  </a:moveTo>
                  <a:cubicBezTo>
                    <a:pt x="51" y="21"/>
                    <a:pt x="50" y="21"/>
                    <a:pt x="50" y="21"/>
                  </a:cubicBezTo>
                  <a:cubicBezTo>
                    <a:pt x="50" y="22"/>
                    <a:pt x="51" y="22"/>
                    <a:pt x="51" y="21"/>
                  </a:cubicBezTo>
                  <a:moveTo>
                    <a:pt x="50" y="7"/>
                  </a:moveTo>
                  <a:cubicBezTo>
                    <a:pt x="50" y="7"/>
                    <a:pt x="49" y="8"/>
                    <a:pt x="48" y="8"/>
                  </a:cubicBezTo>
                  <a:cubicBezTo>
                    <a:pt x="49" y="7"/>
                    <a:pt x="47" y="7"/>
                    <a:pt x="47" y="7"/>
                  </a:cubicBezTo>
                  <a:cubicBezTo>
                    <a:pt x="47" y="7"/>
                    <a:pt x="47" y="7"/>
                    <a:pt x="46" y="7"/>
                  </a:cubicBezTo>
                  <a:cubicBezTo>
                    <a:pt x="46" y="8"/>
                    <a:pt x="45" y="7"/>
                    <a:pt x="45" y="8"/>
                  </a:cubicBezTo>
                  <a:cubicBezTo>
                    <a:pt x="44" y="8"/>
                    <a:pt x="44" y="8"/>
                    <a:pt x="44" y="8"/>
                  </a:cubicBezTo>
                  <a:cubicBezTo>
                    <a:pt x="44" y="7"/>
                    <a:pt x="45" y="8"/>
                    <a:pt x="45" y="7"/>
                  </a:cubicBezTo>
                  <a:cubicBezTo>
                    <a:pt x="44" y="7"/>
                    <a:pt x="44" y="7"/>
                    <a:pt x="44" y="7"/>
                  </a:cubicBezTo>
                  <a:cubicBezTo>
                    <a:pt x="43" y="7"/>
                    <a:pt x="42" y="9"/>
                    <a:pt x="41" y="8"/>
                  </a:cubicBezTo>
                  <a:cubicBezTo>
                    <a:pt x="42" y="8"/>
                    <a:pt x="42" y="8"/>
                    <a:pt x="41" y="8"/>
                  </a:cubicBezTo>
                  <a:cubicBezTo>
                    <a:pt x="41" y="9"/>
                    <a:pt x="40" y="7"/>
                    <a:pt x="40" y="8"/>
                  </a:cubicBezTo>
                  <a:cubicBezTo>
                    <a:pt x="40" y="9"/>
                    <a:pt x="41" y="8"/>
                    <a:pt x="41" y="9"/>
                  </a:cubicBezTo>
                  <a:cubicBezTo>
                    <a:pt x="40" y="9"/>
                    <a:pt x="39" y="8"/>
                    <a:pt x="38" y="9"/>
                  </a:cubicBezTo>
                  <a:cubicBezTo>
                    <a:pt x="38" y="10"/>
                    <a:pt x="38" y="9"/>
                    <a:pt x="37" y="9"/>
                  </a:cubicBezTo>
                  <a:cubicBezTo>
                    <a:pt x="37" y="9"/>
                    <a:pt x="37" y="9"/>
                    <a:pt x="37" y="9"/>
                  </a:cubicBezTo>
                  <a:cubicBezTo>
                    <a:pt x="37" y="9"/>
                    <a:pt x="36" y="10"/>
                    <a:pt x="36" y="9"/>
                  </a:cubicBezTo>
                  <a:cubicBezTo>
                    <a:pt x="36" y="9"/>
                    <a:pt x="36" y="9"/>
                    <a:pt x="36" y="9"/>
                  </a:cubicBezTo>
                  <a:cubicBezTo>
                    <a:pt x="35" y="9"/>
                    <a:pt x="35" y="10"/>
                    <a:pt x="34" y="10"/>
                  </a:cubicBezTo>
                  <a:cubicBezTo>
                    <a:pt x="34" y="10"/>
                    <a:pt x="34" y="9"/>
                    <a:pt x="34" y="9"/>
                  </a:cubicBezTo>
                  <a:cubicBezTo>
                    <a:pt x="33" y="10"/>
                    <a:pt x="34" y="10"/>
                    <a:pt x="35" y="10"/>
                  </a:cubicBezTo>
                  <a:cubicBezTo>
                    <a:pt x="34" y="10"/>
                    <a:pt x="34" y="11"/>
                    <a:pt x="34" y="11"/>
                  </a:cubicBezTo>
                  <a:cubicBezTo>
                    <a:pt x="34" y="11"/>
                    <a:pt x="34" y="11"/>
                    <a:pt x="34" y="12"/>
                  </a:cubicBezTo>
                  <a:cubicBezTo>
                    <a:pt x="34" y="12"/>
                    <a:pt x="33" y="11"/>
                    <a:pt x="33" y="12"/>
                  </a:cubicBezTo>
                  <a:cubicBezTo>
                    <a:pt x="33" y="12"/>
                    <a:pt x="33" y="13"/>
                    <a:pt x="32" y="13"/>
                  </a:cubicBezTo>
                  <a:cubicBezTo>
                    <a:pt x="32" y="14"/>
                    <a:pt x="31" y="16"/>
                    <a:pt x="30" y="17"/>
                  </a:cubicBezTo>
                  <a:cubicBezTo>
                    <a:pt x="30" y="17"/>
                    <a:pt x="30" y="18"/>
                    <a:pt x="30" y="18"/>
                  </a:cubicBezTo>
                  <a:cubicBezTo>
                    <a:pt x="29" y="21"/>
                    <a:pt x="29" y="22"/>
                    <a:pt x="29" y="24"/>
                  </a:cubicBezTo>
                  <a:cubicBezTo>
                    <a:pt x="30" y="25"/>
                    <a:pt x="29" y="23"/>
                    <a:pt x="30" y="22"/>
                  </a:cubicBezTo>
                  <a:cubicBezTo>
                    <a:pt x="30" y="21"/>
                    <a:pt x="31" y="20"/>
                    <a:pt x="32" y="19"/>
                  </a:cubicBezTo>
                  <a:cubicBezTo>
                    <a:pt x="31" y="19"/>
                    <a:pt x="31" y="18"/>
                    <a:pt x="31" y="18"/>
                  </a:cubicBezTo>
                  <a:cubicBezTo>
                    <a:pt x="31" y="18"/>
                    <a:pt x="32" y="17"/>
                    <a:pt x="32" y="17"/>
                  </a:cubicBezTo>
                  <a:cubicBezTo>
                    <a:pt x="32" y="17"/>
                    <a:pt x="32" y="16"/>
                    <a:pt x="32" y="16"/>
                  </a:cubicBezTo>
                  <a:cubicBezTo>
                    <a:pt x="32" y="15"/>
                    <a:pt x="33" y="15"/>
                    <a:pt x="33" y="14"/>
                  </a:cubicBezTo>
                  <a:cubicBezTo>
                    <a:pt x="34" y="14"/>
                    <a:pt x="33" y="15"/>
                    <a:pt x="34" y="14"/>
                  </a:cubicBezTo>
                  <a:cubicBezTo>
                    <a:pt x="34" y="14"/>
                    <a:pt x="34" y="13"/>
                    <a:pt x="34" y="13"/>
                  </a:cubicBezTo>
                  <a:cubicBezTo>
                    <a:pt x="34" y="12"/>
                    <a:pt x="35" y="12"/>
                    <a:pt x="35" y="12"/>
                  </a:cubicBezTo>
                  <a:cubicBezTo>
                    <a:pt x="36" y="12"/>
                    <a:pt x="36" y="12"/>
                    <a:pt x="36" y="12"/>
                  </a:cubicBezTo>
                  <a:cubicBezTo>
                    <a:pt x="37" y="11"/>
                    <a:pt x="37" y="11"/>
                    <a:pt x="38" y="11"/>
                  </a:cubicBezTo>
                  <a:cubicBezTo>
                    <a:pt x="38" y="11"/>
                    <a:pt x="38" y="11"/>
                    <a:pt x="38" y="11"/>
                  </a:cubicBezTo>
                  <a:cubicBezTo>
                    <a:pt x="39" y="11"/>
                    <a:pt x="40" y="11"/>
                    <a:pt x="40" y="11"/>
                  </a:cubicBezTo>
                  <a:cubicBezTo>
                    <a:pt x="40" y="10"/>
                    <a:pt x="41" y="10"/>
                    <a:pt x="42" y="10"/>
                  </a:cubicBezTo>
                  <a:cubicBezTo>
                    <a:pt x="42" y="10"/>
                    <a:pt x="41" y="10"/>
                    <a:pt x="41" y="11"/>
                  </a:cubicBezTo>
                  <a:cubicBezTo>
                    <a:pt x="42" y="10"/>
                    <a:pt x="42" y="10"/>
                    <a:pt x="43" y="10"/>
                  </a:cubicBezTo>
                  <a:cubicBezTo>
                    <a:pt x="43" y="9"/>
                    <a:pt x="42" y="10"/>
                    <a:pt x="42" y="10"/>
                  </a:cubicBezTo>
                  <a:cubicBezTo>
                    <a:pt x="42" y="9"/>
                    <a:pt x="43" y="10"/>
                    <a:pt x="44" y="9"/>
                  </a:cubicBezTo>
                  <a:cubicBezTo>
                    <a:pt x="44" y="9"/>
                    <a:pt x="44" y="9"/>
                    <a:pt x="45" y="9"/>
                  </a:cubicBezTo>
                  <a:cubicBezTo>
                    <a:pt x="44" y="9"/>
                    <a:pt x="45" y="9"/>
                    <a:pt x="45" y="9"/>
                  </a:cubicBezTo>
                  <a:cubicBezTo>
                    <a:pt x="46" y="9"/>
                    <a:pt x="47" y="9"/>
                    <a:pt x="47" y="8"/>
                  </a:cubicBezTo>
                  <a:cubicBezTo>
                    <a:pt x="48" y="9"/>
                    <a:pt x="47" y="9"/>
                    <a:pt x="47" y="9"/>
                  </a:cubicBezTo>
                  <a:cubicBezTo>
                    <a:pt x="48" y="9"/>
                    <a:pt x="48" y="9"/>
                    <a:pt x="48" y="8"/>
                  </a:cubicBezTo>
                  <a:cubicBezTo>
                    <a:pt x="50" y="9"/>
                    <a:pt x="51" y="9"/>
                    <a:pt x="52" y="9"/>
                  </a:cubicBezTo>
                  <a:cubicBezTo>
                    <a:pt x="52" y="10"/>
                    <a:pt x="51" y="10"/>
                    <a:pt x="52" y="10"/>
                  </a:cubicBezTo>
                  <a:cubicBezTo>
                    <a:pt x="52" y="10"/>
                    <a:pt x="52" y="9"/>
                    <a:pt x="52" y="9"/>
                  </a:cubicBezTo>
                  <a:cubicBezTo>
                    <a:pt x="53" y="9"/>
                    <a:pt x="53" y="10"/>
                    <a:pt x="54" y="9"/>
                  </a:cubicBezTo>
                  <a:cubicBezTo>
                    <a:pt x="53" y="9"/>
                    <a:pt x="52" y="9"/>
                    <a:pt x="52" y="8"/>
                  </a:cubicBezTo>
                  <a:cubicBezTo>
                    <a:pt x="52" y="8"/>
                    <a:pt x="53" y="8"/>
                    <a:pt x="53" y="8"/>
                  </a:cubicBezTo>
                  <a:cubicBezTo>
                    <a:pt x="54" y="8"/>
                    <a:pt x="54" y="8"/>
                    <a:pt x="55" y="8"/>
                  </a:cubicBezTo>
                  <a:cubicBezTo>
                    <a:pt x="55" y="8"/>
                    <a:pt x="54" y="7"/>
                    <a:pt x="53" y="7"/>
                  </a:cubicBezTo>
                  <a:cubicBezTo>
                    <a:pt x="52" y="7"/>
                    <a:pt x="50" y="7"/>
                    <a:pt x="50" y="7"/>
                  </a:cubicBezTo>
                  <a:moveTo>
                    <a:pt x="62" y="8"/>
                  </a:moveTo>
                  <a:cubicBezTo>
                    <a:pt x="61" y="9"/>
                    <a:pt x="62" y="9"/>
                    <a:pt x="63" y="9"/>
                  </a:cubicBezTo>
                  <a:cubicBezTo>
                    <a:pt x="63" y="8"/>
                    <a:pt x="62" y="8"/>
                    <a:pt x="62" y="8"/>
                  </a:cubicBezTo>
                  <a:moveTo>
                    <a:pt x="70" y="5"/>
                  </a:moveTo>
                  <a:cubicBezTo>
                    <a:pt x="70" y="5"/>
                    <a:pt x="69" y="5"/>
                    <a:pt x="68" y="4"/>
                  </a:cubicBezTo>
                  <a:cubicBezTo>
                    <a:pt x="68" y="5"/>
                    <a:pt x="69" y="6"/>
                    <a:pt x="69" y="6"/>
                  </a:cubicBezTo>
                  <a:cubicBezTo>
                    <a:pt x="69" y="5"/>
                    <a:pt x="69" y="5"/>
                    <a:pt x="69" y="5"/>
                  </a:cubicBezTo>
                  <a:cubicBezTo>
                    <a:pt x="70" y="5"/>
                    <a:pt x="70" y="5"/>
                    <a:pt x="70" y="5"/>
                  </a:cubicBezTo>
                  <a:moveTo>
                    <a:pt x="71" y="8"/>
                  </a:moveTo>
                  <a:cubicBezTo>
                    <a:pt x="71" y="7"/>
                    <a:pt x="70" y="7"/>
                    <a:pt x="70" y="8"/>
                  </a:cubicBezTo>
                  <a:cubicBezTo>
                    <a:pt x="70" y="8"/>
                    <a:pt x="71" y="8"/>
                    <a:pt x="71" y="8"/>
                  </a:cubicBezTo>
                  <a:moveTo>
                    <a:pt x="71" y="10"/>
                  </a:moveTo>
                  <a:cubicBezTo>
                    <a:pt x="72" y="9"/>
                    <a:pt x="71" y="9"/>
                    <a:pt x="70" y="9"/>
                  </a:cubicBezTo>
                  <a:cubicBezTo>
                    <a:pt x="70" y="9"/>
                    <a:pt x="71" y="9"/>
                    <a:pt x="71" y="10"/>
                  </a:cubicBezTo>
                  <a:moveTo>
                    <a:pt x="66" y="23"/>
                  </a:moveTo>
                  <a:cubicBezTo>
                    <a:pt x="66" y="22"/>
                    <a:pt x="65" y="23"/>
                    <a:pt x="65" y="23"/>
                  </a:cubicBezTo>
                  <a:cubicBezTo>
                    <a:pt x="65" y="24"/>
                    <a:pt x="66" y="24"/>
                    <a:pt x="66" y="23"/>
                  </a:cubicBezTo>
                  <a:moveTo>
                    <a:pt x="66" y="25"/>
                  </a:moveTo>
                  <a:cubicBezTo>
                    <a:pt x="66" y="26"/>
                    <a:pt x="66" y="26"/>
                    <a:pt x="67" y="26"/>
                  </a:cubicBezTo>
                  <a:cubicBezTo>
                    <a:pt x="67" y="25"/>
                    <a:pt x="67" y="25"/>
                    <a:pt x="66" y="25"/>
                  </a:cubicBezTo>
                  <a:moveTo>
                    <a:pt x="69" y="25"/>
                  </a:moveTo>
                  <a:cubicBezTo>
                    <a:pt x="69" y="24"/>
                    <a:pt x="68" y="24"/>
                    <a:pt x="68" y="25"/>
                  </a:cubicBezTo>
                  <a:cubicBezTo>
                    <a:pt x="68" y="25"/>
                    <a:pt x="69" y="25"/>
                    <a:pt x="69" y="25"/>
                  </a:cubicBezTo>
                  <a:moveTo>
                    <a:pt x="77" y="14"/>
                  </a:moveTo>
                  <a:cubicBezTo>
                    <a:pt x="76" y="14"/>
                    <a:pt x="76" y="15"/>
                    <a:pt x="76" y="14"/>
                  </a:cubicBezTo>
                  <a:cubicBezTo>
                    <a:pt x="75" y="14"/>
                    <a:pt x="74" y="12"/>
                    <a:pt x="73" y="13"/>
                  </a:cubicBezTo>
                  <a:cubicBezTo>
                    <a:pt x="74" y="14"/>
                    <a:pt x="75" y="14"/>
                    <a:pt x="75" y="14"/>
                  </a:cubicBezTo>
                  <a:cubicBezTo>
                    <a:pt x="75" y="14"/>
                    <a:pt x="74" y="14"/>
                    <a:pt x="75" y="14"/>
                  </a:cubicBezTo>
                  <a:cubicBezTo>
                    <a:pt x="75" y="14"/>
                    <a:pt x="76" y="16"/>
                    <a:pt x="77" y="14"/>
                  </a:cubicBezTo>
                  <a:moveTo>
                    <a:pt x="72" y="26"/>
                  </a:moveTo>
                  <a:cubicBezTo>
                    <a:pt x="71" y="26"/>
                    <a:pt x="71" y="25"/>
                    <a:pt x="71" y="25"/>
                  </a:cubicBezTo>
                  <a:cubicBezTo>
                    <a:pt x="71" y="25"/>
                    <a:pt x="70" y="26"/>
                    <a:pt x="70" y="26"/>
                  </a:cubicBezTo>
                  <a:cubicBezTo>
                    <a:pt x="71" y="26"/>
                    <a:pt x="71" y="26"/>
                    <a:pt x="72" y="26"/>
                  </a:cubicBezTo>
                  <a:moveTo>
                    <a:pt x="83" y="17"/>
                  </a:moveTo>
                  <a:cubicBezTo>
                    <a:pt x="82" y="17"/>
                    <a:pt x="82" y="16"/>
                    <a:pt x="81" y="16"/>
                  </a:cubicBezTo>
                  <a:cubicBezTo>
                    <a:pt x="82" y="17"/>
                    <a:pt x="81" y="18"/>
                    <a:pt x="82" y="18"/>
                  </a:cubicBezTo>
                  <a:cubicBezTo>
                    <a:pt x="82" y="18"/>
                    <a:pt x="83" y="18"/>
                    <a:pt x="83" y="17"/>
                  </a:cubicBezTo>
                  <a:cubicBezTo>
                    <a:pt x="83" y="17"/>
                    <a:pt x="83" y="17"/>
                    <a:pt x="83" y="17"/>
                  </a:cubicBezTo>
                  <a:moveTo>
                    <a:pt x="84" y="20"/>
                  </a:moveTo>
                  <a:cubicBezTo>
                    <a:pt x="84" y="19"/>
                    <a:pt x="84" y="20"/>
                    <a:pt x="83" y="20"/>
                  </a:cubicBezTo>
                  <a:cubicBezTo>
                    <a:pt x="84" y="21"/>
                    <a:pt x="85" y="20"/>
                    <a:pt x="84" y="20"/>
                  </a:cubicBezTo>
                  <a:moveTo>
                    <a:pt x="95" y="27"/>
                  </a:moveTo>
                  <a:cubicBezTo>
                    <a:pt x="94" y="27"/>
                    <a:pt x="95" y="27"/>
                    <a:pt x="95" y="27"/>
                  </a:cubicBezTo>
                  <a:cubicBezTo>
                    <a:pt x="94" y="26"/>
                    <a:pt x="93" y="26"/>
                    <a:pt x="93" y="26"/>
                  </a:cubicBezTo>
                  <a:cubicBezTo>
                    <a:pt x="94" y="25"/>
                    <a:pt x="94" y="26"/>
                    <a:pt x="95" y="26"/>
                  </a:cubicBezTo>
                  <a:cubicBezTo>
                    <a:pt x="94" y="25"/>
                    <a:pt x="94" y="25"/>
                    <a:pt x="93" y="25"/>
                  </a:cubicBezTo>
                  <a:cubicBezTo>
                    <a:pt x="93" y="26"/>
                    <a:pt x="93" y="26"/>
                    <a:pt x="92" y="26"/>
                  </a:cubicBezTo>
                  <a:cubicBezTo>
                    <a:pt x="93" y="26"/>
                    <a:pt x="94" y="27"/>
                    <a:pt x="95" y="27"/>
                  </a:cubicBezTo>
                  <a:moveTo>
                    <a:pt x="106" y="35"/>
                  </a:moveTo>
                  <a:cubicBezTo>
                    <a:pt x="106" y="34"/>
                    <a:pt x="106" y="34"/>
                    <a:pt x="106" y="34"/>
                  </a:cubicBezTo>
                  <a:cubicBezTo>
                    <a:pt x="105" y="34"/>
                    <a:pt x="105" y="34"/>
                    <a:pt x="105" y="35"/>
                  </a:cubicBezTo>
                  <a:cubicBezTo>
                    <a:pt x="105" y="35"/>
                    <a:pt x="106" y="35"/>
                    <a:pt x="106" y="35"/>
                  </a:cubicBezTo>
                  <a:moveTo>
                    <a:pt x="109" y="37"/>
                  </a:moveTo>
                  <a:cubicBezTo>
                    <a:pt x="108" y="36"/>
                    <a:pt x="109" y="36"/>
                    <a:pt x="108" y="36"/>
                  </a:cubicBezTo>
                  <a:cubicBezTo>
                    <a:pt x="108" y="36"/>
                    <a:pt x="108" y="36"/>
                    <a:pt x="108" y="36"/>
                  </a:cubicBezTo>
                  <a:cubicBezTo>
                    <a:pt x="107" y="36"/>
                    <a:pt x="107" y="35"/>
                    <a:pt x="106" y="35"/>
                  </a:cubicBezTo>
                  <a:cubicBezTo>
                    <a:pt x="106" y="36"/>
                    <a:pt x="107" y="36"/>
                    <a:pt x="107" y="37"/>
                  </a:cubicBezTo>
                  <a:cubicBezTo>
                    <a:pt x="108" y="37"/>
                    <a:pt x="108" y="36"/>
                    <a:pt x="108" y="36"/>
                  </a:cubicBezTo>
                  <a:cubicBezTo>
                    <a:pt x="108" y="37"/>
                    <a:pt x="109" y="37"/>
                    <a:pt x="108" y="37"/>
                  </a:cubicBezTo>
                  <a:cubicBezTo>
                    <a:pt x="110" y="38"/>
                    <a:pt x="109" y="38"/>
                    <a:pt x="109" y="37"/>
                  </a:cubicBezTo>
                  <a:moveTo>
                    <a:pt x="115" y="69"/>
                  </a:moveTo>
                  <a:cubicBezTo>
                    <a:pt x="114" y="68"/>
                    <a:pt x="114" y="68"/>
                    <a:pt x="114" y="68"/>
                  </a:cubicBezTo>
                  <a:cubicBezTo>
                    <a:pt x="114" y="68"/>
                    <a:pt x="113" y="68"/>
                    <a:pt x="113" y="68"/>
                  </a:cubicBezTo>
                  <a:cubicBezTo>
                    <a:pt x="114" y="68"/>
                    <a:pt x="113" y="70"/>
                    <a:pt x="115" y="69"/>
                  </a:cubicBezTo>
                  <a:moveTo>
                    <a:pt x="115" y="69"/>
                  </a:moveTo>
                  <a:cubicBezTo>
                    <a:pt x="115" y="69"/>
                    <a:pt x="115" y="69"/>
                    <a:pt x="115" y="69"/>
                  </a:cubicBezTo>
                  <a:cubicBezTo>
                    <a:pt x="115" y="69"/>
                    <a:pt x="114" y="70"/>
                    <a:pt x="115" y="70"/>
                  </a:cubicBezTo>
                  <a:cubicBezTo>
                    <a:pt x="116" y="70"/>
                    <a:pt x="115" y="69"/>
                    <a:pt x="115" y="69"/>
                  </a:cubicBezTo>
                  <a:moveTo>
                    <a:pt x="116" y="72"/>
                  </a:moveTo>
                  <a:cubicBezTo>
                    <a:pt x="116" y="71"/>
                    <a:pt x="116" y="70"/>
                    <a:pt x="115" y="71"/>
                  </a:cubicBezTo>
                  <a:cubicBezTo>
                    <a:pt x="116" y="71"/>
                    <a:pt x="115" y="72"/>
                    <a:pt x="116" y="72"/>
                  </a:cubicBezTo>
                  <a:moveTo>
                    <a:pt x="126" y="70"/>
                  </a:moveTo>
                  <a:cubicBezTo>
                    <a:pt x="125" y="70"/>
                    <a:pt x="125" y="69"/>
                    <a:pt x="125" y="69"/>
                  </a:cubicBezTo>
                  <a:cubicBezTo>
                    <a:pt x="125" y="70"/>
                    <a:pt x="125" y="70"/>
                    <a:pt x="126" y="70"/>
                  </a:cubicBezTo>
                  <a:moveTo>
                    <a:pt x="119" y="75"/>
                  </a:moveTo>
                  <a:cubicBezTo>
                    <a:pt x="119" y="75"/>
                    <a:pt x="119" y="74"/>
                    <a:pt x="118" y="75"/>
                  </a:cubicBezTo>
                  <a:cubicBezTo>
                    <a:pt x="117" y="75"/>
                    <a:pt x="118" y="76"/>
                    <a:pt x="119" y="75"/>
                  </a:cubicBezTo>
                  <a:moveTo>
                    <a:pt x="130" y="85"/>
                  </a:moveTo>
                  <a:cubicBezTo>
                    <a:pt x="130" y="84"/>
                    <a:pt x="130" y="84"/>
                    <a:pt x="130" y="84"/>
                  </a:cubicBezTo>
                  <a:cubicBezTo>
                    <a:pt x="129" y="84"/>
                    <a:pt x="129" y="84"/>
                    <a:pt x="129" y="84"/>
                  </a:cubicBezTo>
                  <a:cubicBezTo>
                    <a:pt x="130" y="84"/>
                    <a:pt x="130" y="85"/>
                    <a:pt x="130" y="85"/>
                  </a:cubicBezTo>
                  <a:moveTo>
                    <a:pt x="130" y="86"/>
                  </a:moveTo>
                  <a:cubicBezTo>
                    <a:pt x="130" y="86"/>
                    <a:pt x="131" y="85"/>
                    <a:pt x="130" y="85"/>
                  </a:cubicBezTo>
                  <a:cubicBezTo>
                    <a:pt x="129" y="86"/>
                    <a:pt x="130" y="85"/>
                    <a:pt x="129" y="85"/>
                  </a:cubicBezTo>
                  <a:cubicBezTo>
                    <a:pt x="128" y="85"/>
                    <a:pt x="129" y="86"/>
                    <a:pt x="130" y="86"/>
                  </a:cubicBezTo>
                  <a:moveTo>
                    <a:pt x="128" y="95"/>
                  </a:moveTo>
                  <a:cubicBezTo>
                    <a:pt x="128" y="95"/>
                    <a:pt x="128" y="94"/>
                    <a:pt x="127" y="94"/>
                  </a:cubicBezTo>
                  <a:cubicBezTo>
                    <a:pt x="128" y="94"/>
                    <a:pt x="127" y="95"/>
                    <a:pt x="128" y="95"/>
                  </a:cubicBezTo>
                  <a:moveTo>
                    <a:pt x="128" y="103"/>
                  </a:moveTo>
                  <a:cubicBezTo>
                    <a:pt x="128" y="103"/>
                    <a:pt x="128" y="103"/>
                    <a:pt x="128" y="102"/>
                  </a:cubicBezTo>
                  <a:cubicBezTo>
                    <a:pt x="127" y="102"/>
                    <a:pt x="127" y="103"/>
                    <a:pt x="127" y="103"/>
                  </a:cubicBezTo>
                  <a:cubicBezTo>
                    <a:pt x="127" y="103"/>
                    <a:pt x="127" y="103"/>
                    <a:pt x="127" y="103"/>
                  </a:cubicBezTo>
                  <a:cubicBezTo>
                    <a:pt x="128" y="103"/>
                    <a:pt x="128" y="103"/>
                    <a:pt x="128" y="103"/>
                  </a:cubicBezTo>
                  <a:moveTo>
                    <a:pt x="127" y="105"/>
                  </a:moveTo>
                  <a:cubicBezTo>
                    <a:pt x="128" y="104"/>
                    <a:pt x="128" y="104"/>
                    <a:pt x="129" y="104"/>
                  </a:cubicBezTo>
                  <a:cubicBezTo>
                    <a:pt x="128" y="104"/>
                    <a:pt x="127" y="104"/>
                    <a:pt x="127" y="105"/>
                  </a:cubicBezTo>
                  <a:moveTo>
                    <a:pt x="132" y="104"/>
                  </a:moveTo>
                  <a:cubicBezTo>
                    <a:pt x="132" y="104"/>
                    <a:pt x="132" y="102"/>
                    <a:pt x="131" y="102"/>
                  </a:cubicBezTo>
                  <a:cubicBezTo>
                    <a:pt x="131" y="102"/>
                    <a:pt x="131" y="102"/>
                    <a:pt x="132" y="103"/>
                  </a:cubicBezTo>
                  <a:cubicBezTo>
                    <a:pt x="132" y="103"/>
                    <a:pt x="131" y="105"/>
                    <a:pt x="132" y="104"/>
                  </a:cubicBezTo>
                  <a:moveTo>
                    <a:pt x="130" y="111"/>
                  </a:moveTo>
                  <a:cubicBezTo>
                    <a:pt x="131" y="112"/>
                    <a:pt x="131" y="112"/>
                    <a:pt x="131" y="112"/>
                  </a:cubicBezTo>
                  <a:cubicBezTo>
                    <a:pt x="131" y="112"/>
                    <a:pt x="132" y="112"/>
                    <a:pt x="132" y="111"/>
                  </a:cubicBezTo>
                  <a:lnTo>
                    <a:pt x="130" y="111"/>
                  </a:lnTo>
                  <a:close/>
                  <a:moveTo>
                    <a:pt x="129" y="110"/>
                  </a:moveTo>
                  <a:cubicBezTo>
                    <a:pt x="129" y="110"/>
                    <a:pt x="129" y="110"/>
                    <a:pt x="129" y="109"/>
                  </a:cubicBezTo>
                  <a:cubicBezTo>
                    <a:pt x="128" y="109"/>
                    <a:pt x="127" y="109"/>
                    <a:pt x="128" y="110"/>
                  </a:cubicBezTo>
                  <a:cubicBezTo>
                    <a:pt x="128" y="109"/>
                    <a:pt x="129" y="110"/>
                    <a:pt x="129" y="110"/>
                  </a:cubicBezTo>
                  <a:moveTo>
                    <a:pt x="128" y="113"/>
                  </a:moveTo>
                  <a:cubicBezTo>
                    <a:pt x="128" y="113"/>
                    <a:pt x="128" y="112"/>
                    <a:pt x="127" y="112"/>
                  </a:cubicBezTo>
                  <a:cubicBezTo>
                    <a:pt x="128" y="112"/>
                    <a:pt x="127" y="114"/>
                    <a:pt x="128" y="113"/>
                  </a:cubicBezTo>
                  <a:moveTo>
                    <a:pt x="128" y="113"/>
                  </a:moveTo>
                  <a:cubicBezTo>
                    <a:pt x="129" y="113"/>
                    <a:pt x="128" y="112"/>
                    <a:pt x="129" y="111"/>
                  </a:cubicBezTo>
                  <a:cubicBezTo>
                    <a:pt x="128" y="111"/>
                    <a:pt x="129" y="110"/>
                    <a:pt x="128" y="110"/>
                  </a:cubicBezTo>
                  <a:cubicBezTo>
                    <a:pt x="128" y="112"/>
                    <a:pt x="129" y="112"/>
                    <a:pt x="128" y="113"/>
                  </a:cubicBezTo>
                  <a:moveTo>
                    <a:pt x="36" y="10"/>
                  </a:moveTo>
                  <a:cubicBezTo>
                    <a:pt x="36" y="10"/>
                    <a:pt x="36" y="11"/>
                    <a:pt x="35" y="11"/>
                  </a:cubicBezTo>
                  <a:cubicBezTo>
                    <a:pt x="35" y="11"/>
                    <a:pt x="35" y="11"/>
                    <a:pt x="36" y="10"/>
                  </a:cubicBezTo>
                  <a:cubicBezTo>
                    <a:pt x="35" y="10"/>
                    <a:pt x="35" y="10"/>
                    <a:pt x="35" y="10"/>
                  </a:cubicBezTo>
                  <a:cubicBezTo>
                    <a:pt x="35" y="10"/>
                    <a:pt x="36" y="10"/>
                    <a:pt x="36" y="10"/>
                  </a:cubicBezTo>
                  <a:moveTo>
                    <a:pt x="79" y="199"/>
                  </a:moveTo>
                  <a:cubicBezTo>
                    <a:pt x="79" y="198"/>
                    <a:pt x="79" y="198"/>
                    <a:pt x="80" y="198"/>
                  </a:cubicBezTo>
                  <a:cubicBezTo>
                    <a:pt x="80" y="199"/>
                    <a:pt x="79" y="199"/>
                    <a:pt x="79" y="199"/>
                  </a:cubicBezTo>
                  <a:moveTo>
                    <a:pt x="112" y="39"/>
                  </a:moveTo>
                  <a:cubicBezTo>
                    <a:pt x="113" y="39"/>
                    <a:pt x="114" y="40"/>
                    <a:pt x="115" y="41"/>
                  </a:cubicBezTo>
                  <a:cubicBezTo>
                    <a:pt x="114" y="42"/>
                    <a:pt x="114" y="41"/>
                    <a:pt x="114" y="41"/>
                  </a:cubicBezTo>
                  <a:cubicBezTo>
                    <a:pt x="113" y="40"/>
                    <a:pt x="113" y="39"/>
                    <a:pt x="112" y="39"/>
                  </a:cubicBezTo>
                  <a:moveTo>
                    <a:pt x="132" y="65"/>
                  </a:moveTo>
                  <a:cubicBezTo>
                    <a:pt x="133" y="65"/>
                    <a:pt x="133" y="66"/>
                    <a:pt x="134" y="67"/>
                  </a:cubicBezTo>
                  <a:cubicBezTo>
                    <a:pt x="133" y="67"/>
                    <a:pt x="132" y="65"/>
                    <a:pt x="132" y="65"/>
                  </a:cubicBezTo>
                  <a:moveTo>
                    <a:pt x="93" y="180"/>
                  </a:moveTo>
                  <a:cubicBezTo>
                    <a:pt x="92" y="178"/>
                    <a:pt x="94" y="178"/>
                    <a:pt x="95" y="178"/>
                  </a:cubicBezTo>
                  <a:cubicBezTo>
                    <a:pt x="95" y="178"/>
                    <a:pt x="96" y="177"/>
                    <a:pt x="96" y="178"/>
                  </a:cubicBezTo>
                  <a:cubicBezTo>
                    <a:pt x="96" y="178"/>
                    <a:pt x="95" y="178"/>
                    <a:pt x="94" y="179"/>
                  </a:cubicBezTo>
                  <a:cubicBezTo>
                    <a:pt x="94" y="179"/>
                    <a:pt x="93" y="179"/>
                    <a:pt x="93" y="180"/>
                  </a:cubicBezTo>
                  <a:moveTo>
                    <a:pt x="71" y="194"/>
                  </a:moveTo>
                  <a:cubicBezTo>
                    <a:pt x="71" y="194"/>
                    <a:pt x="71" y="193"/>
                    <a:pt x="72" y="193"/>
                  </a:cubicBezTo>
                  <a:cubicBezTo>
                    <a:pt x="72" y="194"/>
                    <a:pt x="72" y="194"/>
                    <a:pt x="72" y="195"/>
                  </a:cubicBezTo>
                  <a:cubicBezTo>
                    <a:pt x="72" y="195"/>
                    <a:pt x="71" y="195"/>
                    <a:pt x="71" y="194"/>
                  </a:cubicBezTo>
                  <a:moveTo>
                    <a:pt x="89" y="181"/>
                  </a:moveTo>
                  <a:cubicBezTo>
                    <a:pt x="89" y="180"/>
                    <a:pt x="90" y="180"/>
                    <a:pt x="91" y="179"/>
                  </a:cubicBezTo>
                  <a:cubicBezTo>
                    <a:pt x="91" y="180"/>
                    <a:pt x="90" y="180"/>
                    <a:pt x="89" y="181"/>
                  </a:cubicBezTo>
                  <a:moveTo>
                    <a:pt x="104" y="173"/>
                  </a:moveTo>
                  <a:cubicBezTo>
                    <a:pt x="103" y="173"/>
                    <a:pt x="102" y="174"/>
                    <a:pt x="102" y="175"/>
                  </a:cubicBezTo>
                  <a:cubicBezTo>
                    <a:pt x="102" y="173"/>
                    <a:pt x="105" y="173"/>
                    <a:pt x="106" y="171"/>
                  </a:cubicBezTo>
                  <a:cubicBezTo>
                    <a:pt x="107" y="171"/>
                    <a:pt x="105" y="172"/>
                    <a:pt x="104" y="173"/>
                  </a:cubicBezTo>
                  <a:moveTo>
                    <a:pt x="70" y="192"/>
                  </a:moveTo>
                  <a:cubicBezTo>
                    <a:pt x="72" y="192"/>
                    <a:pt x="72" y="192"/>
                    <a:pt x="72" y="192"/>
                  </a:cubicBezTo>
                  <a:cubicBezTo>
                    <a:pt x="71" y="192"/>
                    <a:pt x="70" y="193"/>
                    <a:pt x="70" y="192"/>
                  </a:cubicBezTo>
                  <a:moveTo>
                    <a:pt x="63" y="193"/>
                  </a:moveTo>
                  <a:cubicBezTo>
                    <a:pt x="64" y="192"/>
                    <a:pt x="64" y="192"/>
                    <a:pt x="65" y="193"/>
                  </a:cubicBezTo>
                  <a:cubicBezTo>
                    <a:pt x="64" y="193"/>
                    <a:pt x="64" y="193"/>
                    <a:pt x="63" y="193"/>
                  </a:cubicBezTo>
                  <a:moveTo>
                    <a:pt x="67" y="193"/>
                  </a:moveTo>
                  <a:cubicBezTo>
                    <a:pt x="68" y="192"/>
                    <a:pt x="68" y="192"/>
                    <a:pt x="69" y="193"/>
                  </a:cubicBezTo>
                  <a:cubicBezTo>
                    <a:pt x="69" y="193"/>
                    <a:pt x="68" y="193"/>
                    <a:pt x="67" y="193"/>
                  </a:cubicBezTo>
                  <a:cubicBezTo>
                    <a:pt x="67" y="193"/>
                    <a:pt x="67" y="193"/>
                    <a:pt x="67" y="193"/>
                  </a:cubicBezTo>
                  <a:moveTo>
                    <a:pt x="89" y="195"/>
                  </a:moveTo>
                  <a:cubicBezTo>
                    <a:pt x="90" y="195"/>
                    <a:pt x="90" y="194"/>
                    <a:pt x="91" y="194"/>
                  </a:cubicBezTo>
                  <a:cubicBezTo>
                    <a:pt x="92" y="195"/>
                    <a:pt x="92" y="193"/>
                    <a:pt x="93" y="194"/>
                  </a:cubicBezTo>
                  <a:cubicBezTo>
                    <a:pt x="93" y="194"/>
                    <a:pt x="93" y="194"/>
                    <a:pt x="93" y="194"/>
                  </a:cubicBezTo>
                  <a:cubicBezTo>
                    <a:pt x="92" y="194"/>
                    <a:pt x="91" y="195"/>
                    <a:pt x="91" y="195"/>
                  </a:cubicBezTo>
                  <a:cubicBezTo>
                    <a:pt x="91" y="195"/>
                    <a:pt x="90" y="196"/>
                    <a:pt x="89" y="195"/>
                  </a:cubicBezTo>
                  <a:moveTo>
                    <a:pt x="16" y="46"/>
                  </a:moveTo>
                  <a:cubicBezTo>
                    <a:pt x="16" y="45"/>
                    <a:pt x="16" y="43"/>
                    <a:pt x="17" y="41"/>
                  </a:cubicBezTo>
                  <a:cubicBezTo>
                    <a:pt x="17" y="43"/>
                    <a:pt x="17" y="44"/>
                    <a:pt x="17" y="46"/>
                  </a:cubicBezTo>
                  <a:cubicBezTo>
                    <a:pt x="17" y="46"/>
                    <a:pt x="17" y="46"/>
                    <a:pt x="16" y="46"/>
                  </a:cubicBezTo>
                  <a:moveTo>
                    <a:pt x="80" y="37"/>
                  </a:moveTo>
                  <a:cubicBezTo>
                    <a:pt x="79" y="36"/>
                    <a:pt x="79" y="36"/>
                    <a:pt x="79" y="36"/>
                  </a:cubicBezTo>
                  <a:cubicBezTo>
                    <a:pt x="80" y="36"/>
                    <a:pt x="81" y="36"/>
                    <a:pt x="80" y="37"/>
                  </a:cubicBezTo>
                  <a:moveTo>
                    <a:pt x="39" y="88"/>
                  </a:moveTo>
                  <a:cubicBezTo>
                    <a:pt x="40" y="88"/>
                    <a:pt x="40" y="89"/>
                    <a:pt x="40" y="89"/>
                  </a:cubicBezTo>
                  <a:cubicBezTo>
                    <a:pt x="40" y="90"/>
                    <a:pt x="40" y="91"/>
                    <a:pt x="39" y="90"/>
                  </a:cubicBezTo>
                  <a:cubicBezTo>
                    <a:pt x="40" y="90"/>
                    <a:pt x="39" y="89"/>
                    <a:pt x="39" y="88"/>
                  </a:cubicBezTo>
                  <a:moveTo>
                    <a:pt x="72" y="32"/>
                  </a:moveTo>
                  <a:cubicBezTo>
                    <a:pt x="72" y="32"/>
                    <a:pt x="71" y="31"/>
                    <a:pt x="71" y="31"/>
                  </a:cubicBezTo>
                  <a:cubicBezTo>
                    <a:pt x="70" y="31"/>
                    <a:pt x="69" y="30"/>
                    <a:pt x="69" y="30"/>
                  </a:cubicBezTo>
                  <a:cubicBezTo>
                    <a:pt x="70" y="31"/>
                    <a:pt x="73" y="31"/>
                    <a:pt x="72" y="32"/>
                  </a:cubicBezTo>
                  <a:moveTo>
                    <a:pt x="42" y="28"/>
                  </a:moveTo>
                  <a:cubicBezTo>
                    <a:pt x="43" y="28"/>
                    <a:pt x="42" y="28"/>
                    <a:pt x="43" y="29"/>
                  </a:cubicBezTo>
                  <a:cubicBezTo>
                    <a:pt x="43" y="29"/>
                    <a:pt x="43" y="29"/>
                    <a:pt x="43" y="29"/>
                  </a:cubicBezTo>
                  <a:cubicBezTo>
                    <a:pt x="42" y="28"/>
                    <a:pt x="43" y="28"/>
                    <a:pt x="42" y="28"/>
                  </a:cubicBezTo>
                  <a:moveTo>
                    <a:pt x="63" y="25"/>
                  </a:moveTo>
                  <a:cubicBezTo>
                    <a:pt x="62" y="25"/>
                    <a:pt x="62" y="25"/>
                    <a:pt x="62" y="24"/>
                  </a:cubicBezTo>
                  <a:cubicBezTo>
                    <a:pt x="63" y="24"/>
                    <a:pt x="63" y="24"/>
                    <a:pt x="63" y="25"/>
                  </a:cubicBezTo>
                  <a:moveTo>
                    <a:pt x="75" y="31"/>
                  </a:moveTo>
                  <a:cubicBezTo>
                    <a:pt x="74" y="32"/>
                    <a:pt x="74" y="30"/>
                    <a:pt x="74" y="31"/>
                  </a:cubicBezTo>
                  <a:cubicBezTo>
                    <a:pt x="74" y="30"/>
                    <a:pt x="72" y="30"/>
                    <a:pt x="73" y="29"/>
                  </a:cubicBezTo>
                  <a:cubicBezTo>
                    <a:pt x="73" y="30"/>
                    <a:pt x="74" y="31"/>
                    <a:pt x="75" y="31"/>
                  </a:cubicBezTo>
                  <a:moveTo>
                    <a:pt x="80" y="34"/>
                  </a:moveTo>
                  <a:cubicBezTo>
                    <a:pt x="79" y="34"/>
                    <a:pt x="79" y="33"/>
                    <a:pt x="79" y="33"/>
                  </a:cubicBezTo>
                  <a:cubicBezTo>
                    <a:pt x="79" y="33"/>
                    <a:pt x="81" y="33"/>
                    <a:pt x="80" y="34"/>
                  </a:cubicBezTo>
                  <a:moveTo>
                    <a:pt x="75" y="30"/>
                  </a:moveTo>
                  <a:cubicBezTo>
                    <a:pt x="74" y="29"/>
                    <a:pt x="73" y="29"/>
                    <a:pt x="74" y="28"/>
                  </a:cubicBezTo>
                  <a:cubicBezTo>
                    <a:pt x="74" y="29"/>
                    <a:pt x="75" y="29"/>
                    <a:pt x="75" y="30"/>
                  </a:cubicBezTo>
                  <a:moveTo>
                    <a:pt x="73" y="28"/>
                  </a:moveTo>
                  <a:cubicBezTo>
                    <a:pt x="72" y="28"/>
                    <a:pt x="73" y="28"/>
                    <a:pt x="73" y="29"/>
                  </a:cubicBezTo>
                  <a:cubicBezTo>
                    <a:pt x="72" y="29"/>
                    <a:pt x="72" y="28"/>
                    <a:pt x="72" y="28"/>
                  </a:cubicBezTo>
                  <a:cubicBezTo>
                    <a:pt x="72" y="27"/>
                    <a:pt x="72" y="27"/>
                    <a:pt x="73" y="28"/>
                  </a:cubicBezTo>
                  <a:moveTo>
                    <a:pt x="16" y="57"/>
                  </a:moveTo>
                  <a:cubicBezTo>
                    <a:pt x="15" y="57"/>
                    <a:pt x="16" y="56"/>
                    <a:pt x="16" y="55"/>
                  </a:cubicBezTo>
                  <a:cubicBezTo>
                    <a:pt x="16" y="53"/>
                    <a:pt x="16" y="51"/>
                    <a:pt x="16" y="49"/>
                  </a:cubicBezTo>
                  <a:cubicBezTo>
                    <a:pt x="16" y="48"/>
                    <a:pt x="15" y="47"/>
                    <a:pt x="17" y="47"/>
                  </a:cubicBezTo>
                  <a:cubicBezTo>
                    <a:pt x="16" y="48"/>
                    <a:pt x="17" y="50"/>
                    <a:pt x="16" y="52"/>
                  </a:cubicBezTo>
                  <a:cubicBezTo>
                    <a:pt x="16" y="54"/>
                    <a:pt x="16" y="56"/>
                    <a:pt x="16" y="57"/>
                  </a:cubicBezTo>
                  <a:moveTo>
                    <a:pt x="17" y="37"/>
                  </a:moveTo>
                  <a:cubicBezTo>
                    <a:pt x="17" y="37"/>
                    <a:pt x="17" y="36"/>
                    <a:pt x="18" y="35"/>
                  </a:cubicBezTo>
                  <a:cubicBezTo>
                    <a:pt x="18" y="36"/>
                    <a:pt x="18" y="37"/>
                    <a:pt x="17" y="37"/>
                  </a:cubicBezTo>
                  <a:moveTo>
                    <a:pt x="20" y="23"/>
                  </a:moveTo>
                  <a:cubicBezTo>
                    <a:pt x="20" y="23"/>
                    <a:pt x="20" y="22"/>
                    <a:pt x="20" y="21"/>
                  </a:cubicBezTo>
                  <a:cubicBezTo>
                    <a:pt x="21" y="21"/>
                    <a:pt x="20" y="22"/>
                    <a:pt x="20" y="23"/>
                  </a:cubicBezTo>
                  <a:moveTo>
                    <a:pt x="18" y="35"/>
                  </a:moveTo>
                  <a:cubicBezTo>
                    <a:pt x="17" y="34"/>
                    <a:pt x="18" y="32"/>
                    <a:pt x="18" y="31"/>
                  </a:cubicBezTo>
                  <a:cubicBezTo>
                    <a:pt x="19" y="32"/>
                    <a:pt x="18" y="34"/>
                    <a:pt x="18" y="35"/>
                  </a:cubicBezTo>
                  <a:moveTo>
                    <a:pt x="16" y="75"/>
                  </a:moveTo>
                  <a:cubicBezTo>
                    <a:pt x="15" y="74"/>
                    <a:pt x="15" y="73"/>
                    <a:pt x="15" y="72"/>
                  </a:cubicBezTo>
                  <a:cubicBezTo>
                    <a:pt x="16" y="73"/>
                    <a:pt x="15" y="74"/>
                    <a:pt x="16" y="75"/>
                  </a:cubicBezTo>
                  <a:moveTo>
                    <a:pt x="16" y="93"/>
                  </a:moveTo>
                  <a:cubicBezTo>
                    <a:pt x="15" y="93"/>
                    <a:pt x="16" y="92"/>
                    <a:pt x="16" y="92"/>
                  </a:cubicBezTo>
                  <a:cubicBezTo>
                    <a:pt x="16" y="90"/>
                    <a:pt x="16" y="87"/>
                    <a:pt x="16" y="85"/>
                  </a:cubicBezTo>
                  <a:cubicBezTo>
                    <a:pt x="17" y="85"/>
                    <a:pt x="16" y="86"/>
                    <a:pt x="16" y="87"/>
                  </a:cubicBezTo>
                  <a:cubicBezTo>
                    <a:pt x="16" y="89"/>
                    <a:pt x="16" y="90"/>
                    <a:pt x="16" y="93"/>
                  </a:cubicBezTo>
                  <a:moveTo>
                    <a:pt x="16" y="60"/>
                  </a:moveTo>
                  <a:cubicBezTo>
                    <a:pt x="15" y="60"/>
                    <a:pt x="15" y="58"/>
                    <a:pt x="16" y="58"/>
                  </a:cubicBezTo>
                  <a:cubicBezTo>
                    <a:pt x="16" y="59"/>
                    <a:pt x="16" y="59"/>
                    <a:pt x="16" y="60"/>
                  </a:cubicBezTo>
                  <a:moveTo>
                    <a:pt x="16" y="72"/>
                  </a:moveTo>
                  <a:cubicBezTo>
                    <a:pt x="15" y="72"/>
                    <a:pt x="15" y="71"/>
                    <a:pt x="16" y="71"/>
                  </a:cubicBezTo>
                  <a:cubicBezTo>
                    <a:pt x="16" y="71"/>
                    <a:pt x="16" y="72"/>
                    <a:pt x="16" y="72"/>
                  </a:cubicBezTo>
                  <a:moveTo>
                    <a:pt x="95" y="48"/>
                  </a:moveTo>
                  <a:cubicBezTo>
                    <a:pt x="94" y="48"/>
                    <a:pt x="94" y="47"/>
                    <a:pt x="93" y="47"/>
                  </a:cubicBezTo>
                  <a:cubicBezTo>
                    <a:pt x="94" y="47"/>
                    <a:pt x="94" y="48"/>
                    <a:pt x="95" y="48"/>
                  </a:cubicBezTo>
                  <a:moveTo>
                    <a:pt x="121" y="143"/>
                  </a:moveTo>
                  <a:cubicBezTo>
                    <a:pt x="121" y="143"/>
                    <a:pt x="121" y="143"/>
                    <a:pt x="121" y="142"/>
                  </a:cubicBezTo>
                  <a:cubicBezTo>
                    <a:pt x="121" y="142"/>
                    <a:pt x="120" y="142"/>
                    <a:pt x="120" y="142"/>
                  </a:cubicBezTo>
                  <a:cubicBezTo>
                    <a:pt x="120" y="142"/>
                    <a:pt x="121" y="142"/>
                    <a:pt x="121" y="142"/>
                  </a:cubicBezTo>
                  <a:cubicBezTo>
                    <a:pt x="121" y="142"/>
                    <a:pt x="122" y="143"/>
                    <a:pt x="121" y="143"/>
                  </a:cubicBezTo>
                  <a:moveTo>
                    <a:pt x="119" y="147"/>
                  </a:moveTo>
                  <a:cubicBezTo>
                    <a:pt x="118" y="147"/>
                    <a:pt x="119" y="146"/>
                    <a:pt x="119" y="146"/>
                  </a:cubicBezTo>
                  <a:cubicBezTo>
                    <a:pt x="120" y="146"/>
                    <a:pt x="119" y="147"/>
                    <a:pt x="119" y="147"/>
                  </a:cubicBezTo>
                  <a:moveTo>
                    <a:pt x="119" y="141"/>
                  </a:moveTo>
                  <a:cubicBezTo>
                    <a:pt x="119" y="140"/>
                    <a:pt x="119" y="139"/>
                    <a:pt x="120" y="140"/>
                  </a:cubicBezTo>
                  <a:cubicBezTo>
                    <a:pt x="119" y="140"/>
                    <a:pt x="119" y="141"/>
                    <a:pt x="119" y="141"/>
                  </a:cubicBezTo>
                  <a:moveTo>
                    <a:pt x="117" y="145"/>
                  </a:moveTo>
                  <a:cubicBezTo>
                    <a:pt x="117" y="144"/>
                    <a:pt x="118" y="144"/>
                    <a:pt x="118" y="144"/>
                  </a:cubicBezTo>
                  <a:cubicBezTo>
                    <a:pt x="118" y="143"/>
                    <a:pt x="118" y="143"/>
                    <a:pt x="119" y="143"/>
                  </a:cubicBezTo>
                  <a:cubicBezTo>
                    <a:pt x="119" y="144"/>
                    <a:pt x="118" y="144"/>
                    <a:pt x="117" y="145"/>
                  </a:cubicBezTo>
                  <a:moveTo>
                    <a:pt x="120" y="141"/>
                  </a:moveTo>
                  <a:cubicBezTo>
                    <a:pt x="120" y="141"/>
                    <a:pt x="121" y="141"/>
                    <a:pt x="121" y="140"/>
                  </a:cubicBezTo>
                  <a:cubicBezTo>
                    <a:pt x="121" y="140"/>
                    <a:pt x="120" y="140"/>
                    <a:pt x="120" y="140"/>
                  </a:cubicBezTo>
                  <a:cubicBezTo>
                    <a:pt x="120" y="140"/>
                    <a:pt x="121" y="140"/>
                    <a:pt x="121" y="140"/>
                  </a:cubicBezTo>
                  <a:cubicBezTo>
                    <a:pt x="121" y="139"/>
                    <a:pt x="120" y="139"/>
                    <a:pt x="120" y="138"/>
                  </a:cubicBezTo>
                  <a:cubicBezTo>
                    <a:pt x="121" y="138"/>
                    <a:pt x="121" y="139"/>
                    <a:pt x="120" y="139"/>
                  </a:cubicBezTo>
                  <a:cubicBezTo>
                    <a:pt x="121" y="139"/>
                    <a:pt x="121" y="140"/>
                    <a:pt x="122" y="139"/>
                  </a:cubicBezTo>
                  <a:cubicBezTo>
                    <a:pt x="122" y="140"/>
                    <a:pt x="121" y="140"/>
                    <a:pt x="121" y="140"/>
                  </a:cubicBezTo>
                  <a:cubicBezTo>
                    <a:pt x="121" y="140"/>
                    <a:pt x="122" y="140"/>
                    <a:pt x="122" y="140"/>
                  </a:cubicBezTo>
                  <a:cubicBezTo>
                    <a:pt x="122" y="141"/>
                    <a:pt x="121" y="141"/>
                    <a:pt x="121" y="141"/>
                  </a:cubicBezTo>
                  <a:cubicBezTo>
                    <a:pt x="121" y="141"/>
                    <a:pt x="121" y="141"/>
                    <a:pt x="120" y="141"/>
                  </a:cubicBezTo>
                  <a:moveTo>
                    <a:pt x="124" y="131"/>
                  </a:moveTo>
                  <a:cubicBezTo>
                    <a:pt x="124" y="130"/>
                    <a:pt x="123" y="130"/>
                    <a:pt x="124" y="129"/>
                  </a:cubicBezTo>
                  <a:cubicBezTo>
                    <a:pt x="124" y="129"/>
                    <a:pt x="125" y="129"/>
                    <a:pt x="125" y="128"/>
                  </a:cubicBezTo>
                  <a:cubicBezTo>
                    <a:pt x="126" y="129"/>
                    <a:pt x="125" y="130"/>
                    <a:pt x="124" y="131"/>
                  </a:cubicBezTo>
                  <a:cubicBezTo>
                    <a:pt x="125" y="131"/>
                    <a:pt x="125" y="130"/>
                    <a:pt x="125" y="131"/>
                  </a:cubicBezTo>
                  <a:cubicBezTo>
                    <a:pt x="126" y="130"/>
                    <a:pt x="126" y="128"/>
                    <a:pt x="128" y="128"/>
                  </a:cubicBezTo>
                  <a:cubicBezTo>
                    <a:pt x="127" y="129"/>
                    <a:pt x="127" y="129"/>
                    <a:pt x="126" y="130"/>
                  </a:cubicBezTo>
                  <a:cubicBezTo>
                    <a:pt x="126" y="130"/>
                    <a:pt x="127" y="131"/>
                    <a:pt x="127" y="130"/>
                  </a:cubicBezTo>
                  <a:cubicBezTo>
                    <a:pt x="127" y="132"/>
                    <a:pt x="126" y="133"/>
                    <a:pt x="126" y="135"/>
                  </a:cubicBezTo>
                  <a:cubicBezTo>
                    <a:pt x="125" y="134"/>
                    <a:pt x="126" y="133"/>
                    <a:pt x="126" y="133"/>
                  </a:cubicBezTo>
                  <a:cubicBezTo>
                    <a:pt x="125" y="132"/>
                    <a:pt x="124" y="133"/>
                    <a:pt x="125" y="133"/>
                  </a:cubicBezTo>
                  <a:cubicBezTo>
                    <a:pt x="124" y="134"/>
                    <a:pt x="125" y="132"/>
                    <a:pt x="125" y="132"/>
                  </a:cubicBezTo>
                  <a:cubicBezTo>
                    <a:pt x="125" y="132"/>
                    <a:pt x="125" y="132"/>
                    <a:pt x="126" y="133"/>
                  </a:cubicBezTo>
                  <a:cubicBezTo>
                    <a:pt x="126" y="132"/>
                    <a:pt x="126" y="131"/>
                    <a:pt x="127" y="131"/>
                  </a:cubicBezTo>
                  <a:cubicBezTo>
                    <a:pt x="126" y="130"/>
                    <a:pt x="126" y="131"/>
                    <a:pt x="126" y="131"/>
                  </a:cubicBezTo>
                  <a:cubicBezTo>
                    <a:pt x="126" y="131"/>
                    <a:pt x="125" y="131"/>
                    <a:pt x="125" y="131"/>
                  </a:cubicBezTo>
                  <a:cubicBezTo>
                    <a:pt x="125" y="131"/>
                    <a:pt x="125" y="132"/>
                    <a:pt x="124" y="131"/>
                  </a:cubicBezTo>
                  <a:cubicBezTo>
                    <a:pt x="124" y="131"/>
                    <a:pt x="124" y="131"/>
                    <a:pt x="124" y="131"/>
                  </a:cubicBezTo>
                  <a:moveTo>
                    <a:pt x="117" y="140"/>
                  </a:moveTo>
                  <a:cubicBezTo>
                    <a:pt x="117" y="139"/>
                    <a:pt x="116" y="138"/>
                    <a:pt x="116" y="138"/>
                  </a:cubicBezTo>
                  <a:cubicBezTo>
                    <a:pt x="116" y="137"/>
                    <a:pt x="117" y="138"/>
                    <a:pt x="117" y="137"/>
                  </a:cubicBezTo>
                  <a:cubicBezTo>
                    <a:pt x="116" y="136"/>
                    <a:pt x="117" y="136"/>
                    <a:pt x="117" y="135"/>
                  </a:cubicBezTo>
                  <a:cubicBezTo>
                    <a:pt x="117" y="134"/>
                    <a:pt x="117" y="133"/>
                    <a:pt x="117" y="132"/>
                  </a:cubicBezTo>
                  <a:cubicBezTo>
                    <a:pt x="117" y="132"/>
                    <a:pt x="118" y="132"/>
                    <a:pt x="118" y="132"/>
                  </a:cubicBezTo>
                  <a:cubicBezTo>
                    <a:pt x="119" y="132"/>
                    <a:pt x="118" y="133"/>
                    <a:pt x="120" y="133"/>
                  </a:cubicBezTo>
                  <a:cubicBezTo>
                    <a:pt x="120" y="134"/>
                    <a:pt x="119" y="134"/>
                    <a:pt x="119" y="134"/>
                  </a:cubicBezTo>
                  <a:cubicBezTo>
                    <a:pt x="120" y="135"/>
                    <a:pt x="120" y="133"/>
                    <a:pt x="121" y="133"/>
                  </a:cubicBezTo>
                  <a:cubicBezTo>
                    <a:pt x="121" y="133"/>
                    <a:pt x="121" y="133"/>
                    <a:pt x="122" y="133"/>
                  </a:cubicBezTo>
                  <a:cubicBezTo>
                    <a:pt x="120" y="134"/>
                    <a:pt x="121" y="135"/>
                    <a:pt x="120" y="137"/>
                  </a:cubicBezTo>
                  <a:cubicBezTo>
                    <a:pt x="120" y="137"/>
                    <a:pt x="120" y="136"/>
                    <a:pt x="120" y="136"/>
                  </a:cubicBezTo>
                  <a:cubicBezTo>
                    <a:pt x="120" y="135"/>
                    <a:pt x="119" y="135"/>
                    <a:pt x="119" y="135"/>
                  </a:cubicBezTo>
                  <a:cubicBezTo>
                    <a:pt x="118" y="135"/>
                    <a:pt x="119" y="135"/>
                    <a:pt x="119" y="136"/>
                  </a:cubicBezTo>
                  <a:cubicBezTo>
                    <a:pt x="118" y="137"/>
                    <a:pt x="117" y="138"/>
                    <a:pt x="118" y="139"/>
                  </a:cubicBezTo>
                  <a:cubicBezTo>
                    <a:pt x="117" y="139"/>
                    <a:pt x="117" y="140"/>
                    <a:pt x="117" y="140"/>
                  </a:cubicBezTo>
                  <a:moveTo>
                    <a:pt x="118" y="137"/>
                  </a:moveTo>
                  <a:cubicBezTo>
                    <a:pt x="118" y="137"/>
                    <a:pt x="118" y="136"/>
                    <a:pt x="118" y="136"/>
                  </a:cubicBezTo>
                  <a:cubicBezTo>
                    <a:pt x="117" y="136"/>
                    <a:pt x="117" y="137"/>
                    <a:pt x="117" y="137"/>
                  </a:cubicBezTo>
                  <a:cubicBezTo>
                    <a:pt x="117" y="138"/>
                    <a:pt x="118" y="137"/>
                    <a:pt x="118" y="137"/>
                  </a:cubicBezTo>
                  <a:moveTo>
                    <a:pt x="123" y="133"/>
                  </a:moveTo>
                  <a:cubicBezTo>
                    <a:pt x="123" y="133"/>
                    <a:pt x="123" y="133"/>
                    <a:pt x="123" y="133"/>
                  </a:cubicBezTo>
                  <a:cubicBezTo>
                    <a:pt x="124" y="133"/>
                    <a:pt x="124" y="132"/>
                    <a:pt x="124" y="132"/>
                  </a:cubicBezTo>
                  <a:cubicBezTo>
                    <a:pt x="124" y="132"/>
                    <a:pt x="124" y="132"/>
                    <a:pt x="123" y="132"/>
                  </a:cubicBezTo>
                  <a:cubicBezTo>
                    <a:pt x="123" y="132"/>
                    <a:pt x="123" y="132"/>
                    <a:pt x="122" y="133"/>
                  </a:cubicBezTo>
                  <a:cubicBezTo>
                    <a:pt x="122" y="132"/>
                    <a:pt x="122" y="132"/>
                    <a:pt x="122" y="131"/>
                  </a:cubicBezTo>
                  <a:cubicBezTo>
                    <a:pt x="123" y="131"/>
                    <a:pt x="123" y="132"/>
                    <a:pt x="123" y="132"/>
                  </a:cubicBezTo>
                  <a:cubicBezTo>
                    <a:pt x="123" y="132"/>
                    <a:pt x="123" y="131"/>
                    <a:pt x="123" y="130"/>
                  </a:cubicBezTo>
                  <a:cubicBezTo>
                    <a:pt x="123" y="131"/>
                    <a:pt x="123" y="131"/>
                    <a:pt x="123" y="131"/>
                  </a:cubicBezTo>
                  <a:cubicBezTo>
                    <a:pt x="124" y="132"/>
                    <a:pt x="124" y="133"/>
                    <a:pt x="124" y="134"/>
                  </a:cubicBezTo>
                  <a:cubicBezTo>
                    <a:pt x="124" y="134"/>
                    <a:pt x="124" y="134"/>
                    <a:pt x="123" y="134"/>
                  </a:cubicBezTo>
                  <a:cubicBezTo>
                    <a:pt x="123" y="134"/>
                    <a:pt x="124" y="135"/>
                    <a:pt x="124" y="135"/>
                  </a:cubicBezTo>
                  <a:cubicBezTo>
                    <a:pt x="123" y="135"/>
                    <a:pt x="123" y="135"/>
                    <a:pt x="123" y="135"/>
                  </a:cubicBezTo>
                  <a:cubicBezTo>
                    <a:pt x="121" y="135"/>
                    <a:pt x="122" y="134"/>
                    <a:pt x="122" y="133"/>
                  </a:cubicBezTo>
                  <a:cubicBezTo>
                    <a:pt x="123" y="133"/>
                    <a:pt x="123" y="134"/>
                    <a:pt x="123" y="134"/>
                  </a:cubicBezTo>
                  <a:cubicBezTo>
                    <a:pt x="123" y="133"/>
                    <a:pt x="122" y="133"/>
                    <a:pt x="123" y="133"/>
                  </a:cubicBezTo>
                  <a:moveTo>
                    <a:pt x="120" y="149"/>
                  </a:moveTo>
                  <a:cubicBezTo>
                    <a:pt x="120" y="149"/>
                    <a:pt x="120" y="148"/>
                    <a:pt x="120" y="148"/>
                  </a:cubicBezTo>
                  <a:cubicBezTo>
                    <a:pt x="120" y="148"/>
                    <a:pt x="120" y="147"/>
                    <a:pt x="120" y="147"/>
                  </a:cubicBezTo>
                  <a:cubicBezTo>
                    <a:pt x="121" y="146"/>
                    <a:pt x="121" y="145"/>
                    <a:pt x="122" y="146"/>
                  </a:cubicBezTo>
                  <a:cubicBezTo>
                    <a:pt x="122" y="146"/>
                    <a:pt x="121" y="146"/>
                    <a:pt x="121" y="146"/>
                  </a:cubicBezTo>
                  <a:cubicBezTo>
                    <a:pt x="122" y="147"/>
                    <a:pt x="122" y="147"/>
                    <a:pt x="122" y="147"/>
                  </a:cubicBezTo>
                  <a:cubicBezTo>
                    <a:pt x="123" y="147"/>
                    <a:pt x="122" y="146"/>
                    <a:pt x="123" y="145"/>
                  </a:cubicBezTo>
                  <a:cubicBezTo>
                    <a:pt x="124" y="145"/>
                    <a:pt x="123" y="146"/>
                    <a:pt x="123" y="146"/>
                  </a:cubicBezTo>
                  <a:cubicBezTo>
                    <a:pt x="123" y="146"/>
                    <a:pt x="123" y="147"/>
                    <a:pt x="123" y="147"/>
                  </a:cubicBezTo>
                  <a:cubicBezTo>
                    <a:pt x="123" y="148"/>
                    <a:pt x="122" y="149"/>
                    <a:pt x="122" y="150"/>
                  </a:cubicBezTo>
                  <a:cubicBezTo>
                    <a:pt x="121" y="150"/>
                    <a:pt x="122" y="149"/>
                    <a:pt x="121" y="149"/>
                  </a:cubicBezTo>
                  <a:cubicBezTo>
                    <a:pt x="122" y="149"/>
                    <a:pt x="123" y="148"/>
                    <a:pt x="123" y="147"/>
                  </a:cubicBezTo>
                  <a:cubicBezTo>
                    <a:pt x="122" y="147"/>
                    <a:pt x="121" y="147"/>
                    <a:pt x="121" y="148"/>
                  </a:cubicBezTo>
                  <a:cubicBezTo>
                    <a:pt x="121" y="148"/>
                    <a:pt x="122" y="148"/>
                    <a:pt x="122" y="147"/>
                  </a:cubicBezTo>
                  <a:cubicBezTo>
                    <a:pt x="122" y="148"/>
                    <a:pt x="120" y="148"/>
                    <a:pt x="120" y="149"/>
                  </a:cubicBezTo>
                  <a:moveTo>
                    <a:pt x="124" y="128"/>
                  </a:moveTo>
                  <a:cubicBezTo>
                    <a:pt x="123" y="127"/>
                    <a:pt x="125" y="127"/>
                    <a:pt x="125" y="126"/>
                  </a:cubicBezTo>
                  <a:cubicBezTo>
                    <a:pt x="124" y="127"/>
                    <a:pt x="124" y="126"/>
                    <a:pt x="124" y="126"/>
                  </a:cubicBezTo>
                  <a:cubicBezTo>
                    <a:pt x="125" y="126"/>
                    <a:pt x="124" y="125"/>
                    <a:pt x="125" y="125"/>
                  </a:cubicBezTo>
                  <a:cubicBezTo>
                    <a:pt x="126" y="125"/>
                    <a:pt x="126" y="126"/>
                    <a:pt x="126" y="125"/>
                  </a:cubicBezTo>
                  <a:cubicBezTo>
                    <a:pt x="127" y="125"/>
                    <a:pt x="126" y="126"/>
                    <a:pt x="126" y="126"/>
                  </a:cubicBezTo>
                  <a:cubicBezTo>
                    <a:pt x="126" y="126"/>
                    <a:pt x="126" y="125"/>
                    <a:pt x="125" y="125"/>
                  </a:cubicBezTo>
                  <a:cubicBezTo>
                    <a:pt x="125" y="126"/>
                    <a:pt x="125" y="126"/>
                    <a:pt x="125" y="126"/>
                  </a:cubicBezTo>
                  <a:cubicBezTo>
                    <a:pt x="125" y="127"/>
                    <a:pt x="125" y="127"/>
                    <a:pt x="125" y="127"/>
                  </a:cubicBezTo>
                  <a:cubicBezTo>
                    <a:pt x="125" y="127"/>
                    <a:pt x="126" y="127"/>
                    <a:pt x="126" y="128"/>
                  </a:cubicBezTo>
                  <a:cubicBezTo>
                    <a:pt x="125" y="128"/>
                    <a:pt x="124" y="127"/>
                    <a:pt x="124" y="128"/>
                  </a:cubicBezTo>
                  <a:moveTo>
                    <a:pt x="115" y="153"/>
                  </a:moveTo>
                  <a:cubicBezTo>
                    <a:pt x="115" y="153"/>
                    <a:pt x="114" y="153"/>
                    <a:pt x="114" y="154"/>
                  </a:cubicBezTo>
                  <a:cubicBezTo>
                    <a:pt x="113" y="153"/>
                    <a:pt x="115" y="152"/>
                    <a:pt x="115" y="153"/>
                  </a:cubicBezTo>
                  <a:moveTo>
                    <a:pt x="21" y="168"/>
                  </a:moveTo>
                  <a:cubicBezTo>
                    <a:pt x="21" y="167"/>
                    <a:pt x="21" y="166"/>
                    <a:pt x="21" y="165"/>
                  </a:cubicBezTo>
                  <a:cubicBezTo>
                    <a:pt x="22" y="165"/>
                    <a:pt x="21" y="167"/>
                    <a:pt x="21" y="168"/>
                  </a:cubicBezTo>
                  <a:moveTo>
                    <a:pt x="115" y="153"/>
                  </a:moveTo>
                  <a:cubicBezTo>
                    <a:pt x="115" y="153"/>
                    <a:pt x="115" y="152"/>
                    <a:pt x="115" y="152"/>
                  </a:cubicBezTo>
                  <a:cubicBezTo>
                    <a:pt x="115" y="151"/>
                    <a:pt x="115" y="150"/>
                    <a:pt x="116" y="151"/>
                  </a:cubicBezTo>
                  <a:cubicBezTo>
                    <a:pt x="116" y="151"/>
                    <a:pt x="115" y="152"/>
                    <a:pt x="115" y="152"/>
                  </a:cubicBezTo>
                  <a:cubicBezTo>
                    <a:pt x="115" y="152"/>
                    <a:pt x="116" y="152"/>
                    <a:pt x="116" y="152"/>
                  </a:cubicBezTo>
                  <a:cubicBezTo>
                    <a:pt x="116" y="152"/>
                    <a:pt x="116" y="153"/>
                    <a:pt x="115" y="153"/>
                  </a:cubicBezTo>
                  <a:moveTo>
                    <a:pt x="34" y="165"/>
                  </a:moveTo>
                  <a:cubicBezTo>
                    <a:pt x="35" y="165"/>
                    <a:pt x="35" y="166"/>
                    <a:pt x="35" y="166"/>
                  </a:cubicBezTo>
                  <a:cubicBezTo>
                    <a:pt x="36" y="166"/>
                    <a:pt x="35" y="166"/>
                    <a:pt x="36" y="166"/>
                  </a:cubicBezTo>
                  <a:cubicBezTo>
                    <a:pt x="36" y="167"/>
                    <a:pt x="36" y="168"/>
                    <a:pt x="36" y="169"/>
                  </a:cubicBezTo>
                  <a:cubicBezTo>
                    <a:pt x="36" y="169"/>
                    <a:pt x="36" y="170"/>
                    <a:pt x="37" y="170"/>
                  </a:cubicBezTo>
                  <a:cubicBezTo>
                    <a:pt x="37" y="171"/>
                    <a:pt x="37" y="171"/>
                    <a:pt x="37" y="172"/>
                  </a:cubicBezTo>
                  <a:cubicBezTo>
                    <a:pt x="37" y="172"/>
                    <a:pt x="37" y="172"/>
                    <a:pt x="37" y="172"/>
                  </a:cubicBezTo>
                  <a:cubicBezTo>
                    <a:pt x="37" y="173"/>
                    <a:pt x="37" y="173"/>
                    <a:pt x="38" y="174"/>
                  </a:cubicBezTo>
                  <a:cubicBezTo>
                    <a:pt x="38" y="174"/>
                    <a:pt x="37" y="174"/>
                    <a:pt x="37" y="174"/>
                  </a:cubicBezTo>
                  <a:cubicBezTo>
                    <a:pt x="38" y="174"/>
                    <a:pt x="38" y="174"/>
                    <a:pt x="38" y="174"/>
                  </a:cubicBezTo>
                  <a:cubicBezTo>
                    <a:pt x="38" y="174"/>
                    <a:pt x="38" y="174"/>
                    <a:pt x="38" y="174"/>
                  </a:cubicBezTo>
                  <a:cubicBezTo>
                    <a:pt x="38" y="175"/>
                    <a:pt x="39" y="175"/>
                    <a:pt x="39" y="176"/>
                  </a:cubicBezTo>
                  <a:cubicBezTo>
                    <a:pt x="38" y="176"/>
                    <a:pt x="38" y="176"/>
                    <a:pt x="38" y="177"/>
                  </a:cubicBezTo>
                  <a:cubicBezTo>
                    <a:pt x="38" y="176"/>
                    <a:pt x="38" y="176"/>
                    <a:pt x="39" y="176"/>
                  </a:cubicBezTo>
                  <a:cubicBezTo>
                    <a:pt x="39" y="176"/>
                    <a:pt x="39" y="176"/>
                    <a:pt x="40" y="176"/>
                  </a:cubicBezTo>
                  <a:cubicBezTo>
                    <a:pt x="40" y="175"/>
                    <a:pt x="40" y="176"/>
                    <a:pt x="40" y="176"/>
                  </a:cubicBezTo>
                  <a:cubicBezTo>
                    <a:pt x="40" y="176"/>
                    <a:pt x="41" y="175"/>
                    <a:pt x="40" y="176"/>
                  </a:cubicBezTo>
                  <a:cubicBezTo>
                    <a:pt x="41" y="175"/>
                    <a:pt x="41" y="176"/>
                    <a:pt x="41" y="175"/>
                  </a:cubicBezTo>
                  <a:cubicBezTo>
                    <a:pt x="41" y="175"/>
                    <a:pt x="41" y="174"/>
                    <a:pt x="42" y="174"/>
                  </a:cubicBezTo>
                  <a:cubicBezTo>
                    <a:pt x="41" y="174"/>
                    <a:pt x="41" y="175"/>
                    <a:pt x="41" y="175"/>
                  </a:cubicBezTo>
                  <a:cubicBezTo>
                    <a:pt x="40" y="175"/>
                    <a:pt x="41" y="175"/>
                    <a:pt x="41" y="175"/>
                  </a:cubicBezTo>
                  <a:cubicBezTo>
                    <a:pt x="41" y="174"/>
                    <a:pt x="41" y="174"/>
                    <a:pt x="41" y="174"/>
                  </a:cubicBezTo>
                  <a:cubicBezTo>
                    <a:pt x="41" y="174"/>
                    <a:pt x="40" y="175"/>
                    <a:pt x="40" y="175"/>
                  </a:cubicBezTo>
                  <a:cubicBezTo>
                    <a:pt x="40" y="175"/>
                    <a:pt x="40" y="175"/>
                    <a:pt x="41" y="174"/>
                  </a:cubicBezTo>
                  <a:cubicBezTo>
                    <a:pt x="41" y="174"/>
                    <a:pt x="40" y="175"/>
                    <a:pt x="40" y="174"/>
                  </a:cubicBezTo>
                  <a:cubicBezTo>
                    <a:pt x="40" y="175"/>
                    <a:pt x="39" y="175"/>
                    <a:pt x="39" y="175"/>
                  </a:cubicBezTo>
                  <a:cubicBezTo>
                    <a:pt x="40" y="175"/>
                    <a:pt x="40" y="174"/>
                    <a:pt x="40" y="174"/>
                  </a:cubicBezTo>
                  <a:cubicBezTo>
                    <a:pt x="40" y="174"/>
                    <a:pt x="40" y="174"/>
                    <a:pt x="40" y="174"/>
                  </a:cubicBezTo>
                  <a:cubicBezTo>
                    <a:pt x="40" y="174"/>
                    <a:pt x="40" y="174"/>
                    <a:pt x="40" y="174"/>
                  </a:cubicBezTo>
                  <a:cubicBezTo>
                    <a:pt x="40" y="174"/>
                    <a:pt x="40" y="174"/>
                    <a:pt x="40" y="174"/>
                  </a:cubicBezTo>
                  <a:cubicBezTo>
                    <a:pt x="40" y="174"/>
                    <a:pt x="39" y="175"/>
                    <a:pt x="39" y="174"/>
                  </a:cubicBezTo>
                  <a:cubicBezTo>
                    <a:pt x="40" y="174"/>
                    <a:pt x="40" y="174"/>
                    <a:pt x="40" y="174"/>
                  </a:cubicBezTo>
                  <a:cubicBezTo>
                    <a:pt x="40" y="174"/>
                    <a:pt x="41" y="174"/>
                    <a:pt x="41" y="174"/>
                  </a:cubicBezTo>
                  <a:cubicBezTo>
                    <a:pt x="41" y="173"/>
                    <a:pt x="41" y="173"/>
                    <a:pt x="41" y="173"/>
                  </a:cubicBezTo>
                  <a:cubicBezTo>
                    <a:pt x="40" y="174"/>
                    <a:pt x="41" y="173"/>
                    <a:pt x="40" y="174"/>
                  </a:cubicBezTo>
                  <a:cubicBezTo>
                    <a:pt x="39" y="174"/>
                    <a:pt x="40" y="174"/>
                    <a:pt x="39" y="174"/>
                  </a:cubicBezTo>
                  <a:cubicBezTo>
                    <a:pt x="39" y="174"/>
                    <a:pt x="40" y="174"/>
                    <a:pt x="40" y="173"/>
                  </a:cubicBezTo>
                  <a:cubicBezTo>
                    <a:pt x="41" y="173"/>
                    <a:pt x="41" y="173"/>
                    <a:pt x="41" y="173"/>
                  </a:cubicBezTo>
                  <a:cubicBezTo>
                    <a:pt x="42" y="172"/>
                    <a:pt x="43" y="172"/>
                    <a:pt x="42" y="172"/>
                  </a:cubicBezTo>
                  <a:cubicBezTo>
                    <a:pt x="42" y="172"/>
                    <a:pt x="42" y="172"/>
                    <a:pt x="43" y="171"/>
                  </a:cubicBezTo>
                  <a:cubicBezTo>
                    <a:pt x="44" y="171"/>
                    <a:pt x="43" y="171"/>
                    <a:pt x="43" y="172"/>
                  </a:cubicBezTo>
                  <a:cubicBezTo>
                    <a:pt x="43" y="171"/>
                    <a:pt x="43" y="171"/>
                    <a:pt x="43" y="171"/>
                  </a:cubicBezTo>
                  <a:cubicBezTo>
                    <a:pt x="43" y="171"/>
                    <a:pt x="43" y="172"/>
                    <a:pt x="43" y="172"/>
                  </a:cubicBezTo>
                  <a:cubicBezTo>
                    <a:pt x="43" y="172"/>
                    <a:pt x="43" y="172"/>
                    <a:pt x="43" y="172"/>
                  </a:cubicBezTo>
                  <a:cubicBezTo>
                    <a:pt x="43" y="172"/>
                    <a:pt x="43" y="172"/>
                    <a:pt x="43" y="172"/>
                  </a:cubicBezTo>
                  <a:cubicBezTo>
                    <a:pt x="43" y="172"/>
                    <a:pt x="43" y="172"/>
                    <a:pt x="43" y="172"/>
                  </a:cubicBezTo>
                  <a:cubicBezTo>
                    <a:pt x="43" y="173"/>
                    <a:pt x="43" y="173"/>
                    <a:pt x="44" y="173"/>
                  </a:cubicBezTo>
                  <a:cubicBezTo>
                    <a:pt x="45" y="174"/>
                    <a:pt x="47" y="174"/>
                    <a:pt x="48" y="175"/>
                  </a:cubicBezTo>
                  <a:cubicBezTo>
                    <a:pt x="48" y="175"/>
                    <a:pt x="49" y="175"/>
                    <a:pt x="49" y="175"/>
                  </a:cubicBezTo>
                  <a:cubicBezTo>
                    <a:pt x="50" y="176"/>
                    <a:pt x="50" y="175"/>
                    <a:pt x="51" y="175"/>
                  </a:cubicBezTo>
                  <a:cubicBezTo>
                    <a:pt x="52" y="175"/>
                    <a:pt x="52" y="176"/>
                    <a:pt x="53" y="176"/>
                  </a:cubicBezTo>
                  <a:cubicBezTo>
                    <a:pt x="54" y="176"/>
                    <a:pt x="53" y="176"/>
                    <a:pt x="54" y="176"/>
                  </a:cubicBezTo>
                  <a:cubicBezTo>
                    <a:pt x="55" y="176"/>
                    <a:pt x="56" y="177"/>
                    <a:pt x="57" y="177"/>
                  </a:cubicBezTo>
                  <a:cubicBezTo>
                    <a:pt x="58" y="176"/>
                    <a:pt x="57" y="178"/>
                    <a:pt x="57" y="177"/>
                  </a:cubicBezTo>
                  <a:cubicBezTo>
                    <a:pt x="58" y="178"/>
                    <a:pt x="59" y="177"/>
                    <a:pt x="59" y="177"/>
                  </a:cubicBezTo>
                  <a:cubicBezTo>
                    <a:pt x="60" y="177"/>
                    <a:pt x="61" y="177"/>
                    <a:pt x="61" y="178"/>
                  </a:cubicBezTo>
                  <a:cubicBezTo>
                    <a:pt x="61" y="178"/>
                    <a:pt x="62" y="178"/>
                    <a:pt x="63" y="178"/>
                  </a:cubicBezTo>
                  <a:cubicBezTo>
                    <a:pt x="63" y="178"/>
                    <a:pt x="64" y="178"/>
                    <a:pt x="64" y="178"/>
                  </a:cubicBezTo>
                  <a:cubicBezTo>
                    <a:pt x="65" y="178"/>
                    <a:pt x="65" y="178"/>
                    <a:pt x="65" y="178"/>
                  </a:cubicBezTo>
                  <a:cubicBezTo>
                    <a:pt x="65" y="178"/>
                    <a:pt x="65" y="178"/>
                    <a:pt x="65" y="178"/>
                  </a:cubicBezTo>
                  <a:cubicBezTo>
                    <a:pt x="66" y="178"/>
                    <a:pt x="67" y="179"/>
                    <a:pt x="68" y="179"/>
                  </a:cubicBezTo>
                  <a:cubicBezTo>
                    <a:pt x="69" y="179"/>
                    <a:pt x="69" y="179"/>
                    <a:pt x="69" y="179"/>
                  </a:cubicBezTo>
                  <a:cubicBezTo>
                    <a:pt x="69" y="179"/>
                    <a:pt x="69" y="179"/>
                    <a:pt x="69" y="179"/>
                  </a:cubicBezTo>
                  <a:cubicBezTo>
                    <a:pt x="70" y="179"/>
                    <a:pt x="71" y="179"/>
                    <a:pt x="72" y="179"/>
                  </a:cubicBezTo>
                  <a:cubicBezTo>
                    <a:pt x="72" y="179"/>
                    <a:pt x="72" y="179"/>
                    <a:pt x="72" y="179"/>
                  </a:cubicBezTo>
                  <a:cubicBezTo>
                    <a:pt x="73" y="179"/>
                    <a:pt x="73" y="178"/>
                    <a:pt x="73" y="179"/>
                  </a:cubicBezTo>
                  <a:cubicBezTo>
                    <a:pt x="74" y="179"/>
                    <a:pt x="74" y="179"/>
                    <a:pt x="74" y="178"/>
                  </a:cubicBezTo>
                  <a:cubicBezTo>
                    <a:pt x="74" y="179"/>
                    <a:pt x="75" y="179"/>
                    <a:pt x="76" y="179"/>
                  </a:cubicBezTo>
                  <a:cubicBezTo>
                    <a:pt x="76" y="179"/>
                    <a:pt x="77" y="178"/>
                    <a:pt x="77" y="178"/>
                  </a:cubicBezTo>
                  <a:cubicBezTo>
                    <a:pt x="78" y="178"/>
                    <a:pt x="78" y="178"/>
                    <a:pt x="78" y="178"/>
                  </a:cubicBezTo>
                  <a:cubicBezTo>
                    <a:pt x="79" y="177"/>
                    <a:pt x="81" y="177"/>
                    <a:pt x="82" y="177"/>
                  </a:cubicBezTo>
                  <a:cubicBezTo>
                    <a:pt x="82" y="177"/>
                    <a:pt x="83" y="176"/>
                    <a:pt x="83" y="176"/>
                  </a:cubicBezTo>
                  <a:cubicBezTo>
                    <a:pt x="83" y="176"/>
                    <a:pt x="84" y="176"/>
                    <a:pt x="84" y="176"/>
                  </a:cubicBezTo>
                  <a:cubicBezTo>
                    <a:pt x="85" y="176"/>
                    <a:pt x="85" y="175"/>
                    <a:pt x="85" y="175"/>
                  </a:cubicBezTo>
                  <a:cubicBezTo>
                    <a:pt x="85" y="175"/>
                    <a:pt x="85" y="175"/>
                    <a:pt x="85" y="175"/>
                  </a:cubicBezTo>
                  <a:cubicBezTo>
                    <a:pt x="86" y="175"/>
                    <a:pt x="86" y="175"/>
                    <a:pt x="86" y="174"/>
                  </a:cubicBezTo>
                  <a:cubicBezTo>
                    <a:pt x="87" y="174"/>
                    <a:pt x="88" y="174"/>
                    <a:pt x="89" y="174"/>
                  </a:cubicBezTo>
                  <a:cubicBezTo>
                    <a:pt x="89" y="173"/>
                    <a:pt x="89" y="173"/>
                    <a:pt x="90" y="173"/>
                  </a:cubicBezTo>
                  <a:cubicBezTo>
                    <a:pt x="90" y="173"/>
                    <a:pt x="90" y="173"/>
                    <a:pt x="90" y="173"/>
                  </a:cubicBezTo>
                  <a:cubicBezTo>
                    <a:pt x="91" y="173"/>
                    <a:pt x="91" y="172"/>
                    <a:pt x="91" y="172"/>
                  </a:cubicBezTo>
                  <a:cubicBezTo>
                    <a:pt x="91" y="172"/>
                    <a:pt x="91" y="172"/>
                    <a:pt x="91" y="172"/>
                  </a:cubicBezTo>
                  <a:cubicBezTo>
                    <a:pt x="92" y="172"/>
                    <a:pt x="91" y="172"/>
                    <a:pt x="92" y="172"/>
                  </a:cubicBezTo>
                  <a:cubicBezTo>
                    <a:pt x="92" y="171"/>
                    <a:pt x="93" y="171"/>
                    <a:pt x="94" y="171"/>
                  </a:cubicBezTo>
                  <a:cubicBezTo>
                    <a:pt x="94" y="170"/>
                    <a:pt x="95" y="170"/>
                    <a:pt x="95" y="170"/>
                  </a:cubicBezTo>
                  <a:cubicBezTo>
                    <a:pt x="95" y="169"/>
                    <a:pt x="96" y="170"/>
                    <a:pt x="96" y="170"/>
                  </a:cubicBezTo>
                  <a:cubicBezTo>
                    <a:pt x="96" y="169"/>
                    <a:pt x="96" y="169"/>
                    <a:pt x="96" y="169"/>
                  </a:cubicBezTo>
                  <a:cubicBezTo>
                    <a:pt x="97" y="168"/>
                    <a:pt x="97" y="168"/>
                    <a:pt x="98" y="168"/>
                  </a:cubicBezTo>
                  <a:cubicBezTo>
                    <a:pt x="98" y="167"/>
                    <a:pt x="99" y="167"/>
                    <a:pt x="100" y="166"/>
                  </a:cubicBezTo>
                  <a:cubicBezTo>
                    <a:pt x="100" y="166"/>
                    <a:pt x="99" y="167"/>
                    <a:pt x="100" y="167"/>
                  </a:cubicBezTo>
                  <a:cubicBezTo>
                    <a:pt x="100" y="167"/>
                    <a:pt x="100" y="166"/>
                    <a:pt x="100" y="166"/>
                  </a:cubicBezTo>
                  <a:cubicBezTo>
                    <a:pt x="100" y="166"/>
                    <a:pt x="101" y="165"/>
                    <a:pt x="101" y="165"/>
                  </a:cubicBezTo>
                  <a:cubicBezTo>
                    <a:pt x="102" y="165"/>
                    <a:pt x="101" y="164"/>
                    <a:pt x="101" y="164"/>
                  </a:cubicBezTo>
                  <a:cubicBezTo>
                    <a:pt x="102" y="163"/>
                    <a:pt x="102" y="163"/>
                    <a:pt x="103" y="162"/>
                  </a:cubicBezTo>
                  <a:cubicBezTo>
                    <a:pt x="104" y="162"/>
                    <a:pt x="104" y="161"/>
                    <a:pt x="105" y="161"/>
                  </a:cubicBezTo>
                  <a:cubicBezTo>
                    <a:pt x="105" y="160"/>
                    <a:pt x="105" y="160"/>
                    <a:pt x="105" y="160"/>
                  </a:cubicBezTo>
                  <a:cubicBezTo>
                    <a:pt x="106" y="159"/>
                    <a:pt x="107" y="158"/>
                    <a:pt x="107" y="157"/>
                  </a:cubicBezTo>
                  <a:cubicBezTo>
                    <a:pt x="108" y="157"/>
                    <a:pt x="108" y="156"/>
                    <a:pt x="108" y="156"/>
                  </a:cubicBezTo>
                  <a:cubicBezTo>
                    <a:pt x="108" y="156"/>
                    <a:pt x="109" y="156"/>
                    <a:pt x="109" y="156"/>
                  </a:cubicBezTo>
                  <a:cubicBezTo>
                    <a:pt x="109" y="156"/>
                    <a:pt x="109" y="155"/>
                    <a:pt x="109" y="155"/>
                  </a:cubicBezTo>
                  <a:cubicBezTo>
                    <a:pt x="110" y="154"/>
                    <a:pt x="111" y="153"/>
                    <a:pt x="112" y="152"/>
                  </a:cubicBezTo>
                  <a:cubicBezTo>
                    <a:pt x="113" y="152"/>
                    <a:pt x="112" y="152"/>
                    <a:pt x="112" y="153"/>
                  </a:cubicBezTo>
                  <a:cubicBezTo>
                    <a:pt x="111" y="153"/>
                    <a:pt x="112" y="154"/>
                    <a:pt x="111" y="154"/>
                  </a:cubicBezTo>
                  <a:cubicBezTo>
                    <a:pt x="110" y="154"/>
                    <a:pt x="111" y="155"/>
                    <a:pt x="111" y="155"/>
                  </a:cubicBezTo>
                  <a:cubicBezTo>
                    <a:pt x="110" y="155"/>
                    <a:pt x="110" y="155"/>
                    <a:pt x="110" y="155"/>
                  </a:cubicBezTo>
                  <a:cubicBezTo>
                    <a:pt x="111" y="155"/>
                    <a:pt x="111" y="156"/>
                    <a:pt x="110" y="156"/>
                  </a:cubicBezTo>
                  <a:cubicBezTo>
                    <a:pt x="110" y="157"/>
                    <a:pt x="110" y="156"/>
                    <a:pt x="111" y="156"/>
                  </a:cubicBezTo>
                  <a:cubicBezTo>
                    <a:pt x="110" y="157"/>
                    <a:pt x="110" y="158"/>
                    <a:pt x="109" y="159"/>
                  </a:cubicBezTo>
                  <a:cubicBezTo>
                    <a:pt x="110" y="159"/>
                    <a:pt x="110" y="158"/>
                    <a:pt x="111" y="159"/>
                  </a:cubicBezTo>
                  <a:cubicBezTo>
                    <a:pt x="110" y="160"/>
                    <a:pt x="110" y="162"/>
                    <a:pt x="109" y="162"/>
                  </a:cubicBezTo>
                  <a:cubicBezTo>
                    <a:pt x="109" y="162"/>
                    <a:pt x="109" y="162"/>
                    <a:pt x="109" y="162"/>
                  </a:cubicBezTo>
                  <a:cubicBezTo>
                    <a:pt x="109" y="163"/>
                    <a:pt x="108" y="162"/>
                    <a:pt x="109" y="163"/>
                  </a:cubicBezTo>
                  <a:cubicBezTo>
                    <a:pt x="108" y="163"/>
                    <a:pt x="108" y="162"/>
                    <a:pt x="108" y="162"/>
                  </a:cubicBezTo>
                  <a:cubicBezTo>
                    <a:pt x="108" y="163"/>
                    <a:pt x="107" y="164"/>
                    <a:pt x="106" y="165"/>
                  </a:cubicBezTo>
                  <a:cubicBezTo>
                    <a:pt x="106" y="165"/>
                    <a:pt x="106" y="165"/>
                    <a:pt x="106" y="165"/>
                  </a:cubicBezTo>
                  <a:cubicBezTo>
                    <a:pt x="106" y="165"/>
                    <a:pt x="105" y="167"/>
                    <a:pt x="104" y="167"/>
                  </a:cubicBezTo>
                  <a:cubicBezTo>
                    <a:pt x="103" y="167"/>
                    <a:pt x="104" y="168"/>
                    <a:pt x="104" y="168"/>
                  </a:cubicBezTo>
                  <a:cubicBezTo>
                    <a:pt x="103" y="168"/>
                    <a:pt x="103" y="168"/>
                    <a:pt x="102" y="169"/>
                  </a:cubicBezTo>
                  <a:cubicBezTo>
                    <a:pt x="102" y="169"/>
                    <a:pt x="102" y="169"/>
                    <a:pt x="102" y="169"/>
                  </a:cubicBezTo>
                  <a:cubicBezTo>
                    <a:pt x="102" y="170"/>
                    <a:pt x="101" y="170"/>
                    <a:pt x="102" y="170"/>
                  </a:cubicBezTo>
                  <a:cubicBezTo>
                    <a:pt x="102" y="170"/>
                    <a:pt x="102" y="170"/>
                    <a:pt x="102" y="170"/>
                  </a:cubicBezTo>
                  <a:cubicBezTo>
                    <a:pt x="103" y="170"/>
                    <a:pt x="103" y="170"/>
                    <a:pt x="103" y="169"/>
                  </a:cubicBezTo>
                  <a:cubicBezTo>
                    <a:pt x="103" y="170"/>
                    <a:pt x="104" y="170"/>
                    <a:pt x="104" y="170"/>
                  </a:cubicBezTo>
                  <a:cubicBezTo>
                    <a:pt x="104" y="170"/>
                    <a:pt x="104" y="170"/>
                    <a:pt x="104" y="169"/>
                  </a:cubicBezTo>
                  <a:cubicBezTo>
                    <a:pt x="104" y="169"/>
                    <a:pt x="104" y="170"/>
                    <a:pt x="104" y="169"/>
                  </a:cubicBezTo>
                  <a:cubicBezTo>
                    <a:pt x="104" y="168"/>
                    <a:pt x="105" y="168"/>
                    <a:pt x="106" y="167"/>
                  </a:cubicBezTo>
                  <a:cubicBezTo>
                    <a:pt x="107" y="167"/>
                    <a:pt x="107" y="166"/>
                    <a:pt x="108" y="165"/>
                  </a:cubicBezTo>
                  <a:cubicBezTo>
                    <a:pt x="108" y="165"/>
                    <a:pt x="108" y="165"/>
                    <a:pt x="109" y="164"/>
                  </a:cubicBezTo>
                  <a:cubicBezTo>
                    <a:pt x="109" y="164"/>
                    <a:pt x="109" y="164"/>
                    <a:pt x="110" y="163"/>
                  </a:cubicBezTo>
                  <a:cubicBezTo>
                    <a:pt x="110" y="163"/>
                    <a:pt x="111" y="162"/>
                    <a:pt x="112" y="161"/>
                  </a:cubicBezTo>
                  <a:cubicBezTo>
                    <a:pt x="112" y="161"/>
                    <a:pt x="112" y="161"/>
                    <a:pt x="112" y="162"/>
                  </a:cubicBezTo>
                  <a:cubicBezTo>
                    <a:pt x="113" y="161"/>
                    <a:pt x="113" y="160"/>
                    <a:pt x="114" y="159"/>
                  </a:cubicBezTo>
                  <a:cubicBezTo>
                    <a:pt x="114" y="159"/>
                    <a:pt x="114" y="159"/>
                    <a:pt x="114" y="158"/>
                  </a:cubicBezTo>
                  <a:cubicBezTo>
                    <a:pt x="115" y="158"/>
                    <a:pt x="115" y="158"/>
                    <a:pt x="116" y="158"/>
                  </a:cubicBezTo>
                  <a:cubicBezTo>
                    <a:pt x="116" y="158"/>
                    <a:pt x="116" y="158"/>
                    <a:pt x="115" y="158"/>
                  </a:cubicBezTo>
                  <a:cubicBezTo>
                    <a:pt x="115" y="157"/>
                    <a:pt x="116" y="158"/>
                    <a:pt x="116" y="157"/>
                  </a:cubicBezTo>
                  <a:cubicBezTo>
                    <a:pt x="117" y="158"/>
                    <a:pt x="116" y="159"/>
                    <a:pt x="116" y="159"/>
                  </a:cubicBezTo>
                  <a:cubicBezTo>
                    <a:pt x="116" y="160"/>
                    <a:pt x="116" y="160"/>
                    <a:pt x="115" y="160"/>
                  </a:cubicBezTo>
                  <a:cubicBezTo>
                    <a:pt x="114" y="160"/>
                    <a:pt x="115" y="160"/>
                    <a:pt x="115" y="160"/>
                  </a:cubicBezTo>
                  <a:cubicBezTo>
                    <a:pt x="114" y="160"/>
                    <a:pt x="114" y="161"/>
                    <a:pt x="115" y="161"/>
                  </a:cubicBezTo>
                  <a:cubicBezTo>
                    <a:pt x="114" y="161"/>
                    <a:pt x="115" y="162"/>
                    <a:pt x="114" y="162"/>
                  </a:cubicBezTo>
                  <a:cubicBezTo>
                    <a:pt x="113" y="162"/>
                    <a:pt x="114" y="162"/>
                    <a:pt x="114" y="161"/>
                  </a:cubicBezTo>
                  <a:cubicBezTo>
                    <a:pt x="113" y="161"/>
                    <a:pt x="113" y="162"/>
                    <a:pt x="114" y="163"/>
                  </a:cubicBezTo>
                  <a:cubicBezTo>
                    <a:pt x="113" y="163"/>
                    <a:pt x="112" y="164"/>
                    <a:pt x="111" y="165"/>
                  </a:cubicBezTo>
                  <a:cubicBezTo>
                    <a:pt x="111" y="165"/>
                    <a:pt x="110" y="165"/>
                    <a:pt x="110" y="166"/>
                  </a:cubicBezTo>
                  <a:cubicBezTo>
                    <a:pt x="110" y="166"/>
                    <a:pt x="110" y="166"/>
                    <a:pt x="110" y="166"/>
                  </a:cubicBezTo>
                  <a:cubicBezTo>
                    <a:pt x="108" y="167"/>
                    <a:pt x="107" y="170"/>
                    <a:pt x="106" y="170"/>
                  </a:cubicBezTo>
                  <a:cubicBezTo>
                    <a:pt x="105" y="169"/>
                    <a:pt x="106" y="169"/>
                    <a:pt x="106" y="169"/>
                  </a:cubicBezTo>
                  <a:cubicBezTo>
                    <a:pt x="105" y="169"/>
                    <a:pt x="105" y="170"/>
                    <a:pt x="105" y="171"/>
                  </a:cubicBezTo>
                  <a:cubicBezTo>
                    <a:pt x="105" y="171"/>
                    <a:pt x="104" y="171"/>
                    <a:pt x="104" y="172"/>
                  </a:cubicBezTo>
                  <a:cubicBezTo>
                    <a:pt x="103" y="172"/>
                    <a:pt x="103" y="172"/>
                    <a:pt x="102" y="172"/>
                  </a:cubicBezTo>
                  <a:cubicBezTo>
                    <a:pt x="101" y="173"/>
                    <a:pt x="101" y="174"/>
                    <a:pt x="100" y="175"/>
                  </a:cubicBezTo>
                  <a:cubicBezTo>
                    <a:pt x="99" y="174"/>
                    <a:pt x="99" y="175"/>
                    <a:pt x="99" y="174"/>
                  </a:cubicBezTo>
                  <a:cubicBezTo>
                    <a:pt x="99" y="174"/>
                    <a:pt x="99" y="175"/>
                    <a:pt x="99" y="175"/>
                  </a:cubicBezTo>
                  <a:cubicBezTo>
                    <a:pt x="98" y="175"/>
                    <a:pt x="97" y="175"/>
                    <a:pt x="97" y="176"/>
                  </a:cubicBezTo>
                  <a:cubicBezTo>
                    <a:pt x="96" y="176"/>
                    <a:pt x="95" y="177"/>
                    <a:pt x="95" y="177"/>
                  </a:cubicBezTo>
                  <a:cubicBezTo>
                    <a:pt x="94" y="177"/>
                    <a:pt x="93" y="178"/>
                    <a:pt x="93" y="178"/>
                  </a:cubicBezTo>
                  <a:cubicBezTo>
                    <a:pt x="92" y="179"/>
                    <a:pt x="92" y="178"/>
                    <a:pt x="91" y="179"/>
                  </a:cubicBezTo>
                  <a:cubicBezTo>
                    <a:pt x="91" y="179"/>
                    <a:pt x="91" y="179"/>
                    <a:pt x="91" y="179"/>
                  </a:cubicBezTo>
                  <a:cubicBezTo>
                    <a:pt x="90" y="179"/>
                    <a:pt x="90" y="179"/>
                    <a:pt x="90" y="179"/>
                  </a:cubicBezTo>
                  <a:cubicBezTo>
                    <a:pt x="90" y="179"/>
                    <a:pt x="89" y="179"/>
                    <a:pt x="89" y="180"/>
                  </a:cubicBezTo>
                  <a:cubicBezTo>
                    <a:pt x="88" y="180"/>
                    <a:pt x="88" y="180"/>
                    <a:pt x="88" y="180"/>
                  </a:cubicBezTo>
                  <a:cubicBezTo>
                    <a:pt x="88" y="181"/>
                    <a:pt x="88" y="181"/>
                    <a:pt x="88" y="181"/>
                  </a:cubicBezTo>
                  <a:cubicBezTo>
                    <a:pt x="87" y="181"/>
                    <a:pt x="87" y="181"/>
                    <a:pt x="86" y="181"/>
                  </a:cubicBezTo>
                  <a:cubicBezTo>
                    <a:pt x="86" y="182"/>
                    <a:pt x="85" y="181"/>
                    <a:pt x="85" y="182"/>
                  </a:cubicBezTo>
                  <a:cubicBezTo>
                    <a:pt x="85" y="182"/>
                    <a:pt x="85" y="181"/>
                    <a:pt x="84" y="182"/>
                  </a:cubicBezTo>
                  <a:cubicBezTo>
                    <a:pt x="84" y="182"/>
                    <a:pt x="84" y="182"/>
                    <a:pt x="85" y="182"/>
                  </a:cubicBezTo>
                  <a:cubicBezTo>
                    <a:pt x="85" y="183"/>
                    <a:pt x="84" y="182"/>
                    <a:pt x="84" y="182"/>
                  </a:cubicBezTo>
                  <a:cubicBezTo>
                    <a:pt x="83" y="183"/>
                    <a:pt x="82" y="183"/>
                    <a:pt x="82" y="183"/>
                  </a:cubicBezTo>
                  <a:cubicBezTo>
                    <a:pt x="81" y="183"/>
                    <a:pt x="81" y="183"/>
                    <a:pt x="81" y="183"/>
                  </a:cubicBezTo>
                  <a:cubicBezTo>
                    <a:pt x="81" y="183"/>
                    <a:pt x="80" y="183"/>
                    <a:pt x="80" y="183"/>
                  </a:cubicBezTo>
                  <a:cubicBezTo>
                    <a:pt x="79" y="184"/>
                    <a:pt x="78" y="184"/>
                    <a:pt x="76" y="184"/>
                  </a:cubicBezTo>
                  <a:cubicBezTo>
                    <a:pt x="75" y="184"/>
                    <a:pt x="74" y="184"/>
                    <a:pt x="72" y="184"/>
                  </a:cubicBezTo>
                  <a:cubicBezTo>
                    <a:pt x="72" y="184"/>
                    <a:pt x="72" y="184"/>
                    <a:pt x="72" y="184"/>
                  </a:cubicBezTo>
                  <a:cubicBezTo>
                    <a:pt x="71" y="184"/>
                    <a:pt x="70" y="185"/>
                    <a:pt x="70" y="184"/>
                  </a:cubicBezTo>
                  <a:cubicBezTo>
                    <a:pt x="69" y="184"/>
                    <a:pt x="68" y="185"/>
                    <a:pt x="67" y="184"/>
                  </a:cubicBezTo>
                  <a:cubicBezTo>
                    <a:pt x="67" y="184"/>
                    <a:pt x="68" y="184"/>
                    <a:pt x="68" y="184"/>
                  </a:cubicBezTo>
                  <a:cubicBezTo>
                    <a:pt x="68" y="184"/>
                    <a:pt x="67" y="184"/>
                    <a:pt x="67" y="184"/>
                  </a:cubicBezTo>
                  <a:cubicBezTo>
                    <a:pt x="67" y="184"/>
                    <a:pt x="66" y="184"/>
                    <a:pt x="66" y="184"/>
                  </a:cubicBezTo>
                  <a:cubicBezTo>
                    <a:pt x="66" y="184"/>
                    <a:pt x="66" y="184"/>
                    <a:pt x="66" y="184"/>
                  </a:cubicBezTo>
                  <a:cubicBezTo>
                    <a:pt x="65" y="185"/>
                    <a:pt x="64" y="184"/>
                    <a:pt x="62" y="184"/>
                  </a:cubicBezTo>
                  <a:cubicBezTo>
                    <a:pt x="62" y="183"/>
                    <a:pt x="61" y="183"/>
                    <a:pt x="59" y="183"/>
                  </a:cubicBezTo>
                  <a:cubicBezTo>
                    <a:pt x="59" y="183"/>
                    <a:pt x="60" y="183"/>
                    <a:pt x="60" y="184"/>
                  </a:cubicBezTo>
                  <a:cubicBezTo>
                    <a:pt x="59" y="184"/>
                    <a:pt x="58" y="184"/>
                    <a:pt x="57" y="184"/>
                  </a:cubicBezTo>
                  <a:cubicBezTo>
                    <a:pt x="56" y="184"/>
                    <a:pt x="55" y="183"/>
                    <a:pt x="54" y="183"/>
                  </a:cubicBezTo>
                  <a:cubicBezTo>
                    <a:pt x="54" y="183"/>
                    <a:pt x="55" y="183"/>
                    <a:pt x="55" y="183"/>
                  </a:cubicBezTo>
                  <a:cubicBezTo>
                    <a:pt x="55" y="182"/>
                    <a:pt x="54" y="183"/>
                    <a:pt x="54" y="184"/>
                  </a:cubicBezTo>
                  <a:cubicBezTo>
                    <a:pt x="54" y="184"/>
                    <a:pt x="53" y="184"/>
                    <a:pt x="53" y="183"/>
                  </a:cubicBezTo>
                  <a:cubicBezTo>
                    <a:pt x="52" y="184"/>
                    <a:pt x="50" y="183"/>
                    <a:pt x="48" y="183"/>
                  </a:cubicBezTo>
                  <a:cubicBezTo>
                    <a:pt x="49" y="183"/>
                    <a:pt x="47" y="182"/>
                    <a:pt x="47" y="183"/>
                  </a:cubicBezTo>
                  <a:cubicBezTo>
                    <a:pt x="47" y="184"/>
                    <a:pt x="48" y="182"/>
                    <a:pt x="48" y="183"/>
                  </a:cubicBezTo>
                  <a:cubicBezTo>
                    <a:pt x="46" y="183"/>
                    <a:pt x="43" y="183"/>
                    <a:pt x="42" y="182"/>
                  </a:cubicBezTo>
                  <a:cubicBezTo>
                    <a:pt x="42" y="182"/>
                    <a:pt x="42" y="182"/>
                    <a:pt x="42" y="182"/>
                  </a:cubicBezTo>
                  <a:cubicBezTo>
                    <a:pt x="42" y="182"/>
                    <a:pt x="42" y="182"/>
                    <a:pt x="42" y="182"/>
                  </a:cubicBezTo>
                  <a:cubicBezTo>
                    <a:pt x="41" y="182"/>
                    <a:pt x="40" y="182"/>
                    <a:pt x="40" y="182"/>
                  </a:cubicBezTo>
                  <a:cubicBezTo>
                    <a:pt x="39" y="182"/>
                    <a:pt x="38" y="181"/>
                    <a:pt x="38" y="181"/>
                  </a:cubicBezTo>
                  <a:cubicBezTo>
                    <a:pt x="37" y="181"/>
                    <a:pt x="37" y="181"/>
                    <a:pt x="37" y="181"/>
                  </a:cubicBezTo>
                  <a:cubicBezTo>
                    <a:pt x="36" y="180"/>
                    <a:pt x="35" y="179"/>
                    <a:pt x="34" y="178"/>
                  </a:cubicBezTo>
                  <a:cubicBezTo>
                    <a:pt x="34" y="178"/>
                    <a:pt x="33" y="178"/>
                    <a:pt x="33" y="178"/>
                  </a:cubicBezTo>
                  <a:cubicBezTo>
                    <a:pt x="33" y="177"/>
                    <a:pt x="33" y="176"/>
                    <a:pt x="32" y="176"/>
                  </a:cubicBezTo>
                  <a:cubicBezTo>
                    <a:pt x="32" y="175"/>
                    <a:pt x="32" y="174"/>
                    <a:pt x="32" y="173"/>
                  </a:cubicBezTo>
                  <a:cubicBezTo>
                    <a:pt x="32" y="173"/>
                    <a:pt x="32" y="173"/>
                    <a:pt x="32" y="172"/>
                  </a:cubicBezTo>
                  <a:cubicBezTo>
                    <a:pt x="32" y="172"/>
                    <a:pt x="32" y="172"/>
                    <a:pt x="32" y="172"/>
                  </a:cubicBezTo>
                  <a:cubicBezTo>
                    <a:pt x="32" y="172"/>
                    <a:pt x="32" y="171"/>
                    <a:pt x="31" y="171"/>
                  </a:cubicBezTo>
                  <a:cubicBezTo>
                    <a:pt x="31" y="170"/>
                    <a:pt x="32" y="170"/>
                    <a:pt x="32" y="169"/>
                  </a:cubicBezTo>
                  <a:cubicBezTo>
                    <a:pt x="32" y="169"/>
                    <a:pt x="32" y="169"/>
                    <a:pt x="32" y="168"/>
                  </a:cubicBezTo>
                  <a:cubicBezTo>
                    <a:pt x="32" y="168"/>
                    <a:pt x="32" y="167"/>
                    <a:pt x="32" y="166"/>
                  </a:cubicBezTo>
                  <a:cubicBezTo>
                    <a:pt x="32" y="166"/>
                    <a:pt x="32" y="166"/>
                    <a:pt x="33" y="166"/>
                  </a:cubicBezTo>
                  <a:cubicBezTo>
                    <a:pt x="33" y="168"/>
                    <a:pt x="33" y="168"/>
                    <a:pt x="33" y="168"/>
                  </a:cubicBezTo>
                  <a:cubicBezTo>
                    <a:pt x="33" y="168"/>
                    <a:pt x="34" y="168"/>
                    <a:pt x="34" y="168"/>
                  </a:cubicBezTo>
                  <a:cubicBezTo>
                    <a:pt x="34" y="167"/>
                    <a:pt x="33" y="168"/>
                    <a:pt x="33" y="167"/>
                  </a:cubicBezTo>
                  <a:cubicBezTo>
                    <a:pt x="33" y="167"/>
                    <a:pt x="34" y="167"/>
                    <a:pt x="34" y="167"/>
                  </a:cubicBezTo>
                  <a:cubicBezTo>
                    <a:pt x="34" y="167"/>
                    <a:pt x="34" y="166"/>
                    <a:pt x="34" y="166"/>
                  </a:cubicBezTo>
                  <a:cubicBezTo>
                    <a:pt x="34" y="166"/>
                    <a:pt x="35" y="166"/>
                    <a:pt x="34" y="165"/>
                  </a:cubicBezTo>
                  <a:moveTo>
                    <a:pt x="106" y="169"/>
                  </a:moveTo>
                  <a:cubicBezTo>
                    <a:pt x="106" y="168"/>
                    <a:pt x="107" y="169"/>
                    <a:pt x="107" y="168"/>
                  </a:cubicBezTo>
                  <a:cubicBezTo>
                    <a:pt x="107" y="168"/>
                    <a:pt x="106" y="168"/>
                    <a:pt x="106" y="169"/>
                  </a:cubicBezTo>
                  <a:moveTo>
                    <a:pt x="109" y="160"/>
                  </a:moveTo>
                  <a:cubicBezTo>
                    <a:pt x="109" y="160"/>
                    <a:pt x="110" y="160"/>
                    <a:pt x="110" y="160"/>
                  </a:cubicBezTo>
                  <a:cubicBezTo>
                    <a:pt x="110" y="159"/>
                    <a:pt x="109" y="159"/>
                    <a:pt x="109" y="159"/>
                  </a:cubicBezTo>
                  <a:cubicBezTo>
                    <a:pt x="109" y="159"/>
                    <a:pt x="108" y="159"/>
                    <a:pt x="108" y="160"/>
                  </a:cubicBezTo>
                  <a:cubicBezTo>
                    <a:pt x="109" y="159"/>
                    <a:pt x="109" y="160"/>
                    <a:pt x="109" y="160"/>
                  </a:cubicBezTo>
                  <a:moveTo>
                    <a:pt x="106" y="160"/>
                  </a:moveTo>
                  <a:cubicBezTo>
                    <a:pt x="106" y="160"/>
                    <a:pt x="107" y="159"/>
                    <a:pt x="107" y="159"/>
                  </a:cubicBezTo>
                  <a:cubicBezTo>
                    <a:pt x="106" y="159"/>
                    <a:pt x="106" y="159"/>
                    <a:pt x="106" y="160"/>
                  </a:cubicBezTo>
                  <a:moveTo>
                    <a:pt x="102" y="165"/>
                  </a:moveTo>
                  <a:cubicBezTo>
                    <a:pt x="102" y="164"/>
                    <a:pt x="103" y="164"/>
                    <a:pt x="103" y="163"/>
                  </a:cubicBezTo>
                  <a:cubicBezTo>
                    <a:pt x="103" y="164"/>
                    <a:pt x="102" y="164"/>
                    <a:pt x="102" y="165"/>
                  </a:cubicBezTo>
                  <a:moveTo>
                    <a:pt x="102" y="172"/>
                  </a:moveTo>
                  <a:cubicBezTo>
                    <a:pt x="103" y="172"/>
                    <a:pt x="103" y="170"/>
                    <a:pt x="103" y="170"/>
                  </a:cubicBezTo>
                  <a:cubicBezTo>
                    <a:pt x="103" y="171"/>
                    <a:pt x="102" y="171"/>
                    <a:pt x="102" y="172"/>
                  </a:cubicBezTo>
                  <a:moveTo>
                    <a:pt x="89" y="174"/>
                  </a:moveTo>
                  <a:cubicBezTo>
                    <a:pt x="90" y="174"/>
                    <a:pt x="90" y="174"/>
                    <a:pt x="90" y="174"/>
                  </a:cubicBezTo>
                  <a:cubicBezTo>
                    <a:pt x="90" y="174"/>
                    <a:pt x="89" y="174"/>
                    <a:pt x="89" y="174"/>
                  </a:cubicBezTo>
                  <a:moveTo>
                    <a:pt x="85" y="177"/>
                  </a:moveTo>
                  <a:cubicBezTo>
                    <a:pt x="85" y="177"/>
                    <a:pt x="85" y="176"/>
                    <a:pt x="85" y="176"/>
                  </a:cubicBezTo>
                  <a:cubicBezTo>
                    <a:pt x="83" y="177"/>
                    <a:pt x="83" y="177"/>
                    <a:pt x="83" y="177"/>
                  </a:cubicBezTo>
                  <a:cubicBezTo>
                    <a:pt x="84" y="178"/>
                    <a:pt x="84" y="177"/>
                    <a:pt x="85" y="177"/>
                  </a:cubicBezTo>
                  <a:moveTo>
                    <a:pt x="64" y="181"/>
                  </a:moveTo>
                  <a:cubicBezTo>
                    <a:pt x="64" y="182"/>
                    <a:pt x="64" y="181"/>
                    <a:pt x="65" y="181"/>
                  </a:cubicBezTo>
                  <a:cubicBezTo>
                    <a:pt x="64" y="181"/>
                    <a:pt x="64" y="181"/>
                    <a:pt x="64" y="181"/>
                  </a:cubicBezTo>
                  <a:moveTo>
                    <a:pt x="62" y="184"/>
                  </a:moveTo>
                  <a:cubicBezTo>
                    <a:pt x="63" y="183"/>
                    <a:pt x="65" y="185"/>
                    <a:pt x="65" y="184"/>
                  </a:cubicBezTo>
                  <a:cubicBezTo>
                    <a:pt x="64" y="183"/>
                    <a:pt x="65" y="183"/>
                    <a:pt x="64" y="184"/>
                  </a:cubicBezTo>
                  <a:cubicBezTo>
                    <a:pt x="64" y="185"/>
                    <a:pt x="63" y="182"/>
                    <a:pt x="62" y="184"/>
                  </a:cubicBezTo>
                  <a:moveTo>
                    <a:pt x="57" y="184"/>
                  </a:moveTo>
                  <a:cubicBezTo>
                    <a:pt x="58" y="184"/>
                    <a:pt x="59" y="184"/>
                    <a:pt x="59" y="183"/>
                  </a:cubicBezTo>
                  <a:cubicBezTo>
                    <a:pt x="58" y="183"/>
                    <a:pt x="58" y="183"/>
                    <a:pt x="57" y="184"/>
                  </a:cubicBezTo>
                  <a:moveTo>
                    <a:pt x="57" y="183"/>
                  </a:moveTo>
                  <a:cubicBezTo>
                    <a:pt x="56" y="183"/>
                    <a:pt x="56" y="183"/>
                    <a:pt x="56" y="183"/>
                  </a:cubicBezTo>
                  <a:cubicBezTo>
                    <a:pt x="55" y="183"/>
                    <a:pt x="57" y="184"/>
                    <a:pt x="57" y="183"/>
                  </a:cubicBezTo>
                  <a:moveTo>
                    <a:pt x="48" y="176"/>
                  </a:moveTo>
                  <a:cubicBezTo>
                    <a:pt x="49" y="176"/>
                    <a:pt x="49" y="176"/>
                    <a:pt x="49" y="176"/>
                  </a:cubicBezTo>
                  <a:cubicBezTo>
                    <a:pt x="50" y="175"/>
                    <a:pt x="48" y="175"/>
                    <a:pt x="48" y="176"/>
                  </a:cubicBezTo>
                  <a:moveTo>
                    <a:pt x="45" y="176"/>
                  </a:moveTo>
                  <a:cubicBezTo>
                    <a:pt x="46" y="176"/>
                    <a:pt x="46" y="178"/>
                    <a:pt x="47" y="177"/>
                  </a:cubicBezTo>
                  <a:cubicBezTo>
                    <a:pt x="47" y="177"/>
                    <a:pt x="46" y="177"/>
                    <a:pt x="46" y="176"/>
                  </a:cubicBezTo>
                  <a:cubicBezTo>
                    <a:pt x="46" y="175"/>
                    <a:pt x="47" y="176"/>
                    <a:pt x="47" y="175"/>
                  </a:cubicBezTo>
                  <a:cubicBezTo>
                    <a:pt x="46" y="175"/>
                    <a:pt x="46" y="176"/>
                    <a:pt x="45" y="176"/>
                  </a:cubicBezTo>
                  <a:moveTo>
                    <a:pt x="43" y="173"/>
                  </a:moveTo>
                  <a:cubicBezTo>
                    <a:pt x="43" y="173"/>
                    <a:pt x="43" y="173"/>
                    <a:pt x="43" y="173"/>
                  </a:cubicBezTo>
                  <a:cubicBezTo>
                    <a:pt x="42" y="174"/>
                    <a:pt x="42" y="174"/>
                    <a:pt x="43" y="173"/>
                  </a:cubicBezTo>
                  <a:moveTo>
                    <a:pt x="42" y="175"/>
                  </a:moveTo>
                  <a:cubicBezTo>
                    <a:pt x="42" y="176"/>
                    <a:pt x="42" y="175"/>
                    <a:pt x="42" y="175"/>
                  </a:cubicBezTo>
                  <a:cubicBezTo>
                    <a:pt x="42" y="175"/>
                    <a:pt x="42" y="175"/>
                    <a:pt x="42" y="175"/>
                  </a:cubicBezTo>
                  <a:cubicBezTo>
                    <a:pt x="42" y="175"/>
                    <a:pt x="42" y="175"/>
                    <a:pt x="42" y="175"/>
                  </a:cubicBezTo>
                  <a:moveTo>
                    <a:pt x="41" y="173"/>
                  </a:moveTo>
                  <a:cubicBezTo>
                    <a:pt x="42" y="172"/>
                    <a:pt x="43" y="172"/>
                    <a:pt x="43" y="172"/>
                  </a:cubicBezTo>
                  <a:cubicBezTo>
                    <a:pt x="42" y="172"/>
                    <a:pt x="42" y="172"/>
                    <a:pt x="42" y="172"/>
                  </a:cubicBezTo>
                  <a:cubicBezTo>
                    <a:pt x="42" y="172"/>
                    <a:pt x="42" y="173"/>
                    <a:pt x="41" y="173"/>
                  </a:cubicBezTo>
                  <a:cubicBezTo>
                    <a:pt x="41" y="173"/>
                    <a:pt x="41" y="173"/>
                    <a:pt x="41" y="173"/>
                  </a:cubicBezTo>
                  <a:cubicBezTo>
                    <a:pt x="41" y="173"/>
                    <a:pt x="41" y="173"/>
                    <a:pt x="41" y="173"/>
                  </a:cubicBezTo>
                  <a:cubicBezTo>
                    <a:pt x="42" y="173"/>
                    <a:pt x="41" y="173"/>
                    <a:pt x="41" y="173"/>
                  </a:cubicBezTo>
                  <a:moveTo>
                    <a:pt x="42" y="172"/>
                  </a:moveTo>
                  <a:cubicBezTo>
                    <a:pt x="42" y="172"/>
                    <a:pt x="42" y="172"/>
                    <a:pt x="42" y="172"/>
                  </a:cubicBezTo>
                  <a:cubicBezTo>
                    <a:pt x="43" y="172"/>
                    <a:pt x="43" y="172"/>
                    <a:pt x="42" y="172"/>
                  </a:cubicBezTo>
                  <a:moveTo>
                    <a:pt x="41" y="174"/>
                  </a:moveTo>
                  <a:cubicBezTo>
                    <a:pt x="42" y="173"/>
                    <a:pt x="41" y="174"/>
                    <a:pt x="42" y="173"/>
                  </a:cubicBezTo>
                  <a:cubicBezTo>
                    <a:pt x="41" y="173"/>
                    <a:pt x="41" y="173"/>
                    <a:pt x="41" y="173"/>
                  </a:cubicBezTo>
                  <a:cubicBezTo>
                    <a:pt x="41" y="174"/>
                    <a:pt x="41" y="173"/>
                    <a:pt x="41" y="174"/>
                  </a:cubicBezTo>
                  <a:moveTo>
                    <a:pt x="43" y="172"/>
                  </a:moveTo>
                  <a:cubicBezTo>
                    <a:pt x="43" y="172"/>
                    <a:pt x="42" y="172"/>
                    <a:pt x="42" y="172"/>
                  </a:cubicBezTo>
                  <a:cubicBezTo>
                    <a:pt x="42" y="172"/>
                    <a:pt x="43" y="172"/>
                    <a:pt x="42" y="173"/>
                  </a:cubicBezTo>
                  <a:cubicBezTo>
                    <a:pt x="42" y="173"/>
                    <a:pt x="42" y="173"/>
                    <a:pt x="43" y="172"/>
                  </a:cubicBezTo>
                  <a:moveTo>
                    <a:pt x="42" y="173"/>
                  </a:moveTo>
                  <a:cubicBezTo>
                    <a:pt x="42" y="173"/>
                    <a:pt x="42" y="173"/>
                    <a:pt x="42" y="174"/>
                  </a:cubicBezTo>
                  <a:cubicBezTo>
                    <a:pt x="42" y="173"/>
                    <a:pt x="42" y="173"/>
                    <a:pt x="42" y="173"/>
                  </a:cubicBezTo>
                  <a:moveTo>
                    <a:pt x="34" y="172"/>
                  </a:moveTo>
                  <a:cubicBezTo>
                    <a:pt x="34" y="172"/>
                    <a:pt x="33" y="172"/>
                    <a:pt x="33" y="172"/>
                  </a:cubicBezTo>
                  <a:cubicBezTo>
                    <a:pt x="34" y="172"/>
                    <a:pt x="34" y="172"/>
                    <a:pt x="35" y="172"/>
                  </a:cubicBezTo>
                  <a:cubicBezTo>
                    <a:pt x="35" y="172"/>
                    <a:pt x="34" y="172"/>
                    <a:pt x="34" y="172"/>
                  </a:cubicBezTo>
                  <a:moveTo>
                    <a:pt x="33" y="170"/>
                  </a:moveTo>
                  <a:cubicBezTo>
                    <a:pt x="33" y="170"/>
                    <a:pt x="32" y="170"/>
                    <a:pt x="32" y="170"/>
                  </a:cubicBezTo>
                  <a:cubicBezTo>
                    <a:pt x="32" y="170"/>
                    <a:pt x="32" y="169"/>
                    <a:pt x="32" y="170"/>
                  </a:cubicBezTo>
                  <a:cubicBezTo>
                    <a:pt x="32" y="170"/>
                    <a:pt x="32" y="170"/>
                    <a:pt x="32" y="170"/>
                  </a:cubicBezTo>
                  <a:cubicBezTo>
                    <a:pt x="32" y="170"/>
                    <a:pt x="32" y="171"/>
                    <a:pt x="32" y="171"/>
                  </a:cubicBezTo>
                  <a:cubicBezTo>
                    <a:pt x="33" y="171"/>
                    <a:pt x="33" y="171"/>
                    <a:pt x="33" y="171"/>
                  </a:cubicBezTo>
                  <a:cubicBezTo>
                    <a:pt x="33" y="170"/>
                    <a:pt x="33" y="170"/>
                    <a:pt x="33" y="170"/>
                  </a:cubicBezTo>
                  <a:cubicBezTo>
                    <a:pt x="33" y="170"/>
                    <a:pt x="33" y="170"/>
                    <a:pt x="33" y="170"/>
                  </a:cubicBezTo>
                  <a:moveTo>
                    <a:pt x="119" y="152"/>
                  </a:moveTo>
                  <a:cubicBezTo>
                    <a:pt x="119" y="151"/>
                    <a:pt x="119" y="151"/>
                    <a:pt x="119" y="150"/>
                  </a:cubicBezTo>
                  <a:cubicBezTo>
                    <a:pt x="119" y="149"/>
                    <a:pt x="120" y="149"/>
                    <a:pt x="121" y="149"/>
                  </a:cubicBezTo>
                  <a:cubicBezTo>
                    <a:pt x="121" y="150"/>
                    <a:pt x="121" y="151"/>
                    <a:pt x="121" y="152"/>
                  </a:cubicBezTo>
                  <a:cubicBezTo>
                    <a:pt x="121" y="151"/>
                    <a:pt x="120" y="151"/>
                    <a:pt x="121" y="150"/>
                  </a:cubicBezTo>
                  <a:cubicBezTo>
                    <a:pt x="120" y="150"/>
                    <a:pt x="120" y="150"/>
                    <a:pt x="120" y="150"/>
                  </a:cubicBezTo>
                  <a:cubicBezTo>
                    <a:pt x="121" y="151"/>
                    <a:pt x="121" y="154"/>
                    <a:pt x="119" y="153"/>
                  </a:cubicBezTo>
                  <a:cubicBezTo>
                    <a:pt x="119" y="153"/>
                    <a:pt x="120" y="153"/>
                    <a:pt x="119" y="152"/>
                  </a:cubicBezTo>
                  <a:cubicBezTo>
                    <a:pt x="118" y="152"/>
                    <a:pt x="119" y="155"/>
                    <a:pt x="117" y="155"/>
                  </a:cubicBezTo>
                  <a:cubicBezTo>
                    <a:pt x="118" y="155"/>
                    <a:pt x="118" y="155"/>
                    <a:pt x="118" y="155"/>
                  </a:cubicBezTo>
                  <a:cubicBezTo>
                    <a:pt x="119" y="155"/>
                    <a:pt x="119" y="154"/>
                    <a:pt x="119" y="154"/>
                  </a:cubicBezTo>
                  <a:cubicBezTo>
                    <a:pt x="120" y="154"/>
                    <a:pt x="119" y="156"/>
                    <a:pt x="118" y="156"/>
                  </a:cubicBezTo>
                  <a:cubicBezTo>
                    <a:pt x="118" y="156"/>
                    <a:pt x="118" y="157"/>
                    <a:pt x="117" y="157"/>
                  </a:cubicBezTo>
                  <a:cubicBezTo>
                    <a:pt x="117" y="156"/>
                    <a:pt x="117" y="156"/>
                    <a:pt x="117" y="156"/>
                  </a:cubicBezTo>
                  <a:cubicBezTo>
                    <a:pt x="117" y="155"/>
                    <a:pt x="118" y="156"/>
                    <a:pt x="118" y="156"/>
                  </a:cubicBezTo>
                  <a:cubicBezTo>
                    <a:pt x="118" y="155"/>
                    <a:pt x="117" y="155"/>
                    <a:pt x="118" y="155"/>
                  </a:cubicBezTo>
                  <a:cubicBezTo>
                    <a:pt x="117" y="155"/>
                    <a:pt x="117" y="155"/>
                    <a:pt x="117" y="155"/>
                  </a:cubicBezTo>
                  <a:cubicBezTo>
                    <a:pt x="116" y="155"/>
                    <a:pt x="117" y="154"/>
                    <a:pt x="117" y="153"/>
                  </a:cubicBezTo>
                  <a:cubicBezTo>
                    <a:pt x="117" y="153"/>
                    <a:pt x="118" y="152"/>
                    <a:pt x="119" y="152"/>
                  </a:cubicBezTo>
                  <a:moveTo>
                    <a:pt x="116" y="150"/>
                  </a:moveTo>
                  <a:cubicBezTo>
                    <a:pt x="116" y="150"/>
                    <a:pt x="116" y="150"/>
                    <a:pt x="116" y="150"/>
                  </a:cubicBezTo>
                  <a:cubicBezTo>
                    <a:pt x="116" y="150"/>
                    <a:pt x="116" y="150"/>
                    <a:pt x="117" y="150"/>
                  </a:cubicBezTo>
                  <a:cubicBezTo>
                    <a:pt x="117" y="151"/>
                    <a:pt x="116" y="150"/>
                    <a:pt x="116" y="150"/>
                  </a:cubicBezTo>
                  <a:moveTo>
                    <a:pt x="115" y="154"/>
                  </a:moveTo>
                  <a:cubicBezTo>
                    <a:pt x="115" y="154"/>
                    <a:pt x="115" y="154"/>
                    <a:pt x="114" y="155"/>
                  </a:cubicBezTo>
                  <a:cubicBezTo>
                    <a:pt x="114" y="154"/>
                    <a:pt x="115" y="153"/>
                    <a:pt x="115" y="1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031325"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风险分析</a:t>
            </a:r>
          </a:p>
        </p:txBody>
      </p:sp>
      <p:sp>
        <p:nvSpPr>
          <p:cNvPr id="110" name="矩形 109"/>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sp>
        <p:nvSpPr>
          <p:cNvPr id="17" name="饼形 2">
            <a:extLst>
              <a:ext uri="{FF2B5EF4-FFF2-40B4-BE49-F238E27FC236}">
                <a16:creationId xmlns:a16="http://schemas.microsoft.com/office/drawing/2014/main" id="{F395F43D-DABF-466F-8B9F-1B935F05C9D9}"/>
              </a:ext>
            </a:extLst>
          </p:cNvPr>
          <p:cNvSpPr/>
          <p:nvPr/>
        </p:nvSpPr>
        <p:spPr>
          <a:xfrm>
            <a:off x="4515597" y="2095667"/>
            <a:ext cx="2000250" cy="2000250"/>
          </a:xfrm>
          <a:prstGeom prst="pie">
            <a:avLst>
              <a:gd name="adj1" fmla="val 0"/>
              <a:gd name="adj2" fmla="val 13917182"/>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29">
            <a:extLst>
              <a:ext uri="{FF2B5EF4-FFF2-40B4-BE49-F238E27FC236}">
                <a16:creationId xmlns:a16="http://schemas.microsoft.com/office/drawing/2014/main" id="{FC9C5E4C-2676-4FF3-A83A-6A62C7F3993C}"/>
              </a:ext>
            </a:extLst>
          </p:cNvPr>
          <p:cNvSpPr/>
          <p:nvPr/>
        </p:nvSpPr>
        <p:spPr>
          <a:xfrm rot="5400000">
            <a:off x="4527700" y="2053495"/>
            <a:ext cx="1871269" cy="2105025"/>
          </a:xfrm>
          <a:prstGeom prst="pie">
            <a:avLst>
              <a:gd name="adj1" fmla="val 8531696"/>
              <a:gd name="adj2" fmla="val 16363688"/>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DF46B19A-D714-43F4-AF48-FC44CCB679AD}"/>
              </a:ext>
            </a:extLst>
          </p:cNvPr>
          <p:cNvSpPr txBox="1"/>
          <p:nvPr/>
        </p:nvSpPr>
        <p:spPr>
          <a:xfrm>
            <a:off x="2243107" y="4192494"/>
            <a:ext cx="3342255" cy="958404"/>
          </a:xfrm>
          <a:prstGeom prst="rect">
            <a:avLst/>
          </a:prstGeom>
          <a:noFill/>
        </p:spPr>
        <p:txBody>
          <a:bodyPr wrap="square" rtlCol="0">
            <a:spAutoFit/>
          </a:bodyPr>
          <a:lstStyle/>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对相关知识了解尚不深入，对毕设尚未有一个明确大体的把握。</a:t>
            </a:r>
          </a:p>
        </p:txBody>
      </p:sp>
      <p:sp>
        <p:nvSpPr>
          <p:cNvPr id="20" name="矩形 19">
            <a:extLst>
              <a:ext uri="{FF2B5EF4-FFF2-40B4-BE49-F238E27FC236}">
                <a16:creationId xmlns:a16="http://schemas.microsoft.com/office/drawing/2014/main" id="{23AEEB5E-EE12-45D0-81BA-67C43D24C1A3}"/>
              </a:ext>
            </a:extLst>
          </p:cNvPr>
          <p:cNvSpPr/>
          <p:nvPr/>
        </p:nvSpPr>
        <p:spPr>
          <a:xfrm>
            <a:off x="2243107" y="3716524"/>
            <a:ext cx="2272490" cy="454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5"/>
                  <a:stretch>
                    <a:fillRect/>
                  </a:stretch>
                </a:blipFill>
                <a:latin typeface="微软雅黑" panose="020B0503020204020204" pitchFamily="34" charset="-122"/>
                <a:ea typeface="微软雅黑" panose="020B0503020204020204" pitchFamily="34" charset="-122"/>
                <a:sym typeface="Wingdings 2" panose="05020102010507070707"/>
              </a:rPr>
              <a:t>风险来源一</a:t>
            </a:r>
          </a:p>
        </p:txBody>
      </p:sp>
      <p:sp>
        <p:nvSpPr>
          <p:cNvPr id="21" name="文本框 20">
            <a:extLst>
              <a:ext uri="{FF2B5EF4-FFF2-40B4-BE49-F238E27FC236}">
                <a16:creationId xmlns:a16="http://schemas.microsoft.com/office/drawing/2014/main" id="{62ABA936-29CF-4C01-9DB9-553384EACCF2}"/>
              </a:ext>
            </a:extLst>
          </p:cNvPr>
          <p:cNvSpPr txBox="1"/>
          <p:nvPr/>
        </p:nvSpPr>
        <p:spPr>
          <a:xfrm>
            <a:off x="6411073" y="2042832"/>
            <a:ext cx="3476006" cy="368499"/>
          </a:xfrm>
          <a:prstGeom prst="rect">
            <a:avLst/>
          </a:prstGeom>
          <a:noFill/>
        </p:spPr>
        <p:txBody>
          <a:bodyPr wrap="square" rtlCol="0">
            <a:spAutoFit/>
          </a:bodyPr>
          <a:lstStyle/>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测试时可能缺乏硬件设备。</a:t>
            </a:r>
          </a:p>
        </p:txBody>
      </p:sp>
      <p:sp>
        <p:nvSpPr>
          <p:cNvPr id="22" name="矩形 21">
            <a:extLst>
              <a:ext uri="{FF2B5EF4-FFF2-40B4-BE49-F238E27FC236}">
                <a16:creationId xmlns:a16="http://schemas.microsoft.com/office/drawing/2014/main" id="{54A7CE67-58EF-4885-AA73-2AE4D400674A}"/>
              </a:ext>
            </a:extLst>
          </p:cNvPr>
          <p:cNvSpPr/>
          <p:nvPr/>
        </p:nvSpPr>
        <p:spPr>
          <a:xfrm>
            <a:off x="6411072" y="1566862"/>
            <a:ext cx="2272490" cy="454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6"/>
                  <a:stretch>
                    <a:fillRect/>
                  </a:stretch>
                </a:blipFill>
                <a:latin typeface="微软雅黑" panose="020B0503020204020204" pitchFamily="34" charset="-122"/>
                <a:ea typeface="微软雅黑" panose="020B0503020204020204" pitchFamily="34" charset="-122"/>
                <a:sym typeface="Wingdings 2" panose="05020102010507070707"/>
              </a:rPr>
              <a:t>风险来源二</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031325"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风险分析</a:t>
            </a:r>
          </a:p>
        </p:txBody>
      </p:sp>
      <p:sp>
        <p:nvSpPr>
          <p:cNvPr id="110" name="矩形 109"/>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sp>
        <p:nvSpPr>
          <p:cNvPr id="17" name="饼形 2">
            <a:extLst>
              <a:ext uri="{FF2B5EF4-FFF2-40B4-BE49-F238E27FC236}">
                <a16:creationId xmlns:a16="http://schemas.microsoft.com/office/drawing/2014/main" id="{F395F43D-DABF-466F-8B9F-1B935F05C9D9}"/>
              </a:ext>
            </a:extLst>
          </p:cNvPr>
          <p:cNvSpPr/>
          <p:nvPr/>
        </p:nvSpPr>
        <p:spPr>
          <a:xfrm>
            <a:off x="7999598" y="697591"/>
            <a:ext cx="2350247" cy="2329489"/>
          </a:xfrm>
          <a:prstGeom prst="pie">
            <a:avLst>
              <a:gd name="adj1" fmla="val 0"/>
              <a:gd name="adj2" fmla="val 13917182"/>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29">
            <a:extLst>
              <a:ext uri="{FF2B5EF4-FFF2-40B4-BE49-F238E27FC236}">
                <a16:creationId xmlns:a16="http://schemas.microsoft.com/office/drawing/2014/main" id="{FC9C5E4C-2676-4FF3-A83A-6A62C7F3993C}"/>
              </a:ext>
            </a:extLst>
          </p:cNvPr>
          <p:cNvSpPr/>
          <p:nvPr/>
        </p:nvSpPr>
        <p:spPr>
          <a:xfrm rot="5400000">
            <a:off x="8239088" y="809824"/>
            <a:ext cx="1871269" cy="2105025"/>
          </a:xfrm>
          <a:prstGeom prst="pie">
            <a:avLst>
              <a:gd name="adj1" fmla="val 8531696"/>
              <a:gd name="adj2" fmla="val 16363688"/>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DF46B19A-D714-43F4-AF48-FC44CCB679AD}"/>
              </a:ext>
            </a:extLst>
          </p:cNvPr>
          <p:cNvSpPr txBox="1"/>
          <p:nvPr/>
        </p:nvSpPr>
        <p:spPr>
          <a:xfrm>
            <a:off x="1068567" y="1819892"/>
            <a:ext cx="6001598" cy="2433167"/>
          </a:xfrm>
          <a:prstGeom prst="rect">
            <a:avLst/>
          </a:prstGeom>
          <a:noFill/>
        </p:spPr>
        <p:txBody>
          <a:bodyPr wrap="square" rtlCol="0">
            <a:spAutoFit/>
          </a:bodyPr>
          <a:lstStyle/>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对相关知识了解尚不深入，对毕设尚未有一个明确大体的把握。由于真正开始毕设的时间并不是很长，尚未投入必要的时间，对相关文献的理解还不够深入。除此之外，可能还需要其他知识的补充。如果在进行毕设的过程中发现了需要投入时间进行补充的理论知识，则需要尽快入手相关知识教材，调整毕设时间表，尽快完成欠缺知识的学习。在毕设过程中应经常与导师保持联系，积极向导师请教和交流。</a:t>
            </a:r>
          </a:p>
        </p:txBody>
      </p:sp>
      <p:sp>
        <p:nvSpPr>
          <p:cNvPr id="20" name="矩形 19">
            <a:extLst>
              <a:ext uri="{FF2B5EF4-FFF2-40B4-BE49-F238E27FC236}">
                <a16:creationId xmlns:a16="http://schemas.microsoft.com/office/drawing/2014/main" id="{23AEEB5E-EE12-45D0-81BA-67C43D24C1A3}"/>
              </a:ext>
            </a:extLst>
          </p:cNvPr>
          <p:cNvSpPr/>
          <p:nvPr/>
        </p:nvSpPr>
        <p:spPr>
          <a:xfrm>
            <a:off x="1068567" y="1343922"/>
            <a:ext cx="2272490" cy="454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5"/>
                  <a:stretch>
                    <a:fillRect/>
                  </a:stretch>
                </a:blipFill>
                <a:latin typeface="微软雅黑" panose="020B0503020204020204" pitchFamily="34" charset="-122"/>
                <a:ea typeface="微软雅黑" panose="020B0503020204020204" pitchFamily="34" charset="-122"/>
                <a:sym typeface="Wingdings 2" panose="05020102010507070707"/>
              </a:rPr>
              <a:t>风险来源一</a:t>
            </a:r>
          </a:p>
        </p:txBody>
      </p:sp>
    </p:spTree>
    <p:extLst>
      <p:ext uri="{BB962C8B-B14F-4D97-AF65-F5344CB8AC3E}">
        <p14:creationId xmlns:p14="http://schemas.microsoft.com/office/powerpoint/2010/main" val="20038997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031325"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风险分析</a:t>
            </a:r>
          </a:p>
        </p:txBody>
      </p:sp>
      <p:sp>
        <p:nvSpPr>
          <p:cNvPr id="110" name="矩形 109"/>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sp>
        <p:nvSpPr>
          <p:cNvPr id="17" name="饼形 2">
            <a:extLst>
              <a:ext uri="{FF2B5EF4-FFF2-40B4-BE49-F238E27FC236}">
                <a16:creationId xmlns:a16="http://schemas.microsoft.com/office/drawing/2014/main" id="{F395F43D-DABF-466F-8B9F-1B935F05C9D9}"/>
              </a:ext>
            </a:extLst>
          </p:cNvPr>
          <p:cNvSpPr/>
          <p:nvPr/>
        </p:nvSpPr>
        <p:spPr>
          <a:xfrm>
            <a:off x="8579597" y="885852"/>
            <a:ext cx="2000250" cy="2000250"/>
          </a:xfrm>
          <a:prstGeom prst="pie">
            <a:avLst>
              <a:gd name="adj1" fmla="val 0"/>
              <a:gd name="adj2" fmla="val 13917182"/>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29">
            <a:extLst>
              <a:ext uri="{FF2B5EF4-FFF2-40B4-BE49-F238E27FC236}">
                <a16:creationId xmlns:a16="http://schemas.microsoft.com/office/drawing/2014/main" id="{FC9C5E4C-2676-4FF3-A83A-6A62C7F3993C}"/>
              </a:ext>
            </a:extLst>
          </p:cNvPr>
          <p:cNvSpPr/>
          <p:nvPr/>
        </p:nvSpPr>
        <p:spPr>
          <a:xfrm rot="5400000">
            <a:off x="8489071" y="735938"/>
            <a:ext cx="2181301" cy="2300078"/>
          </a:xfrm>
          <a:prstGeom prst="pie">
            <a:avLst>
              <a:gd name="adj1" fmla="val 8531696"/>
              <a:gd name="adj2" fmla="val 16363688"/>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B120A84E-A5A5-4F1D-982E-6A3D87DB7EA9}"/>
              </a:ext>
            </a:extLst>
          </p:cNvPr>
          <p:cNvSpPr txBox="1"/>
          <p:nvPr/>
        </p:nvSpPr>
        <p:spPr>
          <a:xfrm>
            <a:off x="1065120" y="1819892"/>
            <a:ext cx="5951255" cy="1548309"/>
          </a:xfrm>
          <a:prstGeom prst="rect">
            <a:avLst/>
          </a:prstGeom>
          <a:noFill/>
        </p:spPr>
        <p:txBody>
          <a:bodyPr wrap="square" rtlCol="0">
            <a:spAutoFit/>
          </a:bodyPr>
          <a:lstStyle/>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测试时可能缺乏硬件设备。</a:t>
            </a:r>
            <a:endParaRPr lang="en-US" altLang="zh-CN" dirty="0">
              <a:solidFill>
                <a:schemeClr val="bg1">
                  <a:lumMod val="95000"/>
                </a:schemeClr>
              </a:solidFill>
              <a:latin typeface="方正中等线简体" panose="03000509000000000000" pitchFamily="65" charset="-122"/>
              <a:ea typeface="方正中等线简体" panose="03000509000000000000" pitchFamily="65" charset="-122"/>
            </a:endParaRPr>
          </a:p>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本课题可能需要多</a:t>
            </a:r>
            <a:r>
              <a:rPr lang="en-US" altLang="zh-CN" dirty="0">
                <a:solidFill>
                  <a:schemeClr val="bg1">
                    <a:lumMod val="95000"/>
                  </a:schemeClr>
                </a:solidFill>
                <a:latin typeface="方正中等线简体" panose="03000509000000000000" pitchFamily="65" charset="-122"/>
                <a:ea typeface="方正中等线简体" panose="03000509000000000000" pitchFamily="65" charset="-122"/>
              </a:rPr>
              <a:t>GPU</a:t>
            </a: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架构的计算机的支持，由于不可能随时获得实验机会，因此需要在测试前对实验进行完善的规划和设计，在较少的实验次数的条件下尽量保证实验测试的完备性。</a:t>
            </a:r>
          </a:p>
        </p:txBody>
      </p:sp>
      <p:sp>
        <p:nvSpPr>
          <p:cNvPr id="9" name="矩形 8">
            <a:extLst>
              <a:ext uri="{FF2B5EF4-FFF2-40B4-BE49-F238E27FC236}">
                <a16:creationId xmlns:a16="http://schemas.microsoft.com/office/drawing/2014/main" id="{9CC95000-86AC-4049-8E1F-3642E0390C71}"/>
              </a:ext>
            </a:extLst>
          </p:cNvPr>
          <p:cNvSpPr/>
          <p:nvPr/>
        </p:nvSpPr>
        <p:spPr>
          <a:xfrm>
            <a:off x="1065120" y="1343922"/>
            <a:ext cx="2272490" cy="454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6"/>
                  <a:stretch>
                    <a:fillRect/>
                  </a:stretch>
                </a:blipFill>
                <a:latin typeface="微软雅黑" panose="020B0503020204020204" pitchFamily="34" charset="-122"/>
                <a:ea typeface="微软雅黑" panose="020B0503020204020204" pitchFamily="34" charset="-122"/>
                <a:sym typeface="Wingdings 2" panose="05020102010507070707"/>
              </a:rPr>
              <a:t>风险来源二</a:t>
            </a:r>
          </a:p>
        </p:txBody>
      </p:sp>
    </p:spTree>
    <p:extLst>
      <p:ext uri="{BB962C8B-B14F-4D97-AF65-F5344CB8AC3E}">
        <p14:creationId xmlns:p14="http://schemas.microsoft.com/office/powerpoint/2010/main" val="12901582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6963" y="1817562"/>
            <a:ext cx="6655037" cy="861774"/>
          </a:xfrm>
          <a:prstGeom prst="rect">
            <a:avLst/>
          </a:prstGeom>
          <a:noFill/>
        </p:spPr>
        <p:txBody>
          <a:bodyPr wrap="square" rtlCol="0">
            <a:spAutoFit/>
          </a:bodyPr>
          <a:lstStyle/>
          <a:p>
            <a:r>
              <a:rPr lang="zh-CN" altLang="en-US" sz="5000" b="1" dirty="0">
                <a:blipFill>
                  <a:blip r:embed="rId3"/>
                  <a:stretch>
                    <a:fillRect/>
                  </a:stretch>
                </a:blipFill>
                <a:latin typeface="造字工房朗宋（非商用）常规体" pitchFamily="50" charset="-122"/>
                <a:ea typeface="造字工房朗宋（非商用）常规体" pitchFamily="50" charset="-122"/>
              </a:rPr>
              <a:t>课题研究进度规划</a:t>
            </a:r>
          </a:p>
        </p:txBody>
      </p:sp>
      <p:grpSp>
        <p:nvGrpSpPr>
          <p:cNvPr id="14" name="组合 13"/>
          <p:cNvGrpSpPr/>
          <p:nvPr/>
        </p:nvGrpSpPr>
        <p:grpSpPr>
          <a:xfrm flipV="1">
            <a:off x="5343936" y="2743197"/>
            <a:ext cx="5724113" cy="95252"/>
            <a:chOff x="2804139" y="4450981"/>
            <a:chExt cx="7078926" cy="223552"/>
          </a:xfrm>
          <a:solidFill>
            <a:srgbClr val="F6A94B"/>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129" y="1795090"/>
            <a:ext cx="5948516" cy="5446368"/>
          </a:xfrm>
          <a:prstGeom prst="rect">
            <a:avLst/>
          </a:prstGeom>
        </p:spPr>
      </p:pic>
      <p:sp>
        <p:nvSpPr>
          <p:cNvPr id="17" name="Freeform 26"/>
          <p:cNvSpPr>
            <a:spLocks noEditPoints="1"/>
          </p:cNvSpPr>
          <p:nvPr/>
        </p:nvSpPr>
        <p:spPr bwMode="auto">
          <a:xfrm>
            <a:off x="4743451" y="1631901"/>
            <a:ext cx="758536" cy="1079979"/>
          </a:xfrm>
          <a:custGeom>
            <a:avLst/>
            <a:gdLst>
              <a:gd name="T0" fmla="*/ 140 w 398"/>
              <a:gd name="T1" fmla="*/ 449 h 567"/>
              <a:gd name="T2" fmla="*/ 145 w 398"/>
              <a:gd name="T3" fmla="*/ 129 h 567"/>
              <a:gd name="T4" fmla="*/ 287 w 398"/>
              <a:gd name="T5" fmla="*/ 540 h 567"/>
              <a:gd name="T6" fmla="*/ 303 w 398"/>
              <a:gd name="T7" fmla="*/ 549 h 567"/>
              <a:gd name="T8" fmla="*/ 171 w 398"/>
              <a:gd name="T9" fmla="*/ 526 h 567"/>
              <a:gd name="T10" fmla="*/ 175 w 398"/>
              <a:gd name="T11" fmla="*/ 533 h 567"/>
              <a:gd name="T12" fmla="*/ 24 w 398"/>
              <a:gd name="T13" fmla="*/ 540 h 567"/>
              <a:gd name="T14" fmla="*/ 262 w 398"/>
              <a:gd name="T15" fmla="*/ 443 h 567"/>
              <a:gd name="T16" fmla="*/ 268 w 398"/>
              <a:gd name="T17" fmla="*/ 549 h 567"/>
              <a:gd name="T18" fmla="*/ 93 w 398"/>
              <a:gd name="T19" fmla="*/ 437 h 567"/>
              <a:gd name="T20" fmla="*/ 86 w 398"/>
              <a:gd name="T21" fmla="*/ 353 h 567"/>
              <a:gd name="T22" fmla="*/ 140 w 398"/>
              <a:gd name="T23" fmla="*/ 299 h 567"/>
              <a:gd name="T24" fmla="*/ 201 w 398"/>
              <a:gd name="T25" fmla="*/ 278 h 567"/>
              <a:gd name="T26" fmla="*/ 70 w 398"/>
              <a:gd name="T27" fmla="*/ 148 h 567"/>
              <a:gd name="T28" fmla="*/ 304 w 398"/>
              <a:gd name="T29" fmla="*/ 77 h 567"/>
              <a:gd name="T30" fmla="*/ 303 w 398"/>
              <a:gd name="T31" fmla="*/ 74 h 567"/>
              <a:gd name="T32" fmla="*/ 121 w 398"/>
              <a:gd name="T33" fmla="*/ 59 h 567"/>
              <a:gd name="T34" fmla="*/ 80 w 398"/>
              <a:gd name="T35" fmla="*/ 303 h 567"/>
              <a:gd name="T36" fmla="*/ 32 w 398"/>
              <a:gd name="T37" fmla="*/ 434 h 567"/>
              <a:gd name="T38" fmla="*/ 46 w 398"/>
              <a:gd name="T39" fmla="*/ 138 h 567"/>
              <a:gd name="T40" fmla="*/ 298 w 398"/>
              <a:gd name="T41" fmla="*/ 20 h 567"/>
              <a:gd name="T42" fmla="*/ 244 w 398"/>
              <a:gd name="T43" fmla="*/ 122 h 567"/>
              <a:gd name="T44" fmla="*/ 108 w 398"/>
              <a:gd name="T45" fmla="*/ 170 h 567"/>
              <a:gd name="T46" fmla="*/ 244 w 398"/>
              <a:gd name="T47" fmla="*/ 276 h 567"/>
              <a:gd name="T48" fmla="*/ 140 w 398"/>
              <a:gd name="T49" fmla="*/ 331 h 567"/>
              <a:gd name="T50" fmla="*/ 154 w 398"/>
              <a:gd name="T51" fmla="*/ 225 h 567"/>
              <a:gd name="T52" fmla="*/ 134 w 398"/>
              <a:gd name="T53" fmla="*/ 152 h 567"/>
              <a:gd name="T54" fmla="*/ 262 w 398"/>
              <a:gd name="T55" fmla="*/ 254 h 567"/>
              <a:gd name="T56" fmla="*/ 141 w 398"/>
              <a:gd name="T57" fmla="*/ 354 h 567"/>
              <a:gd name="T58" fmla="*/ 123 w 398"/>
              <a:gd name="T59" fmla="*/ 449 h 567"/>
              <a:gd name="T60" fmla="*/ 306 w 398"/>
              <a:gd name="T61" fmla="*/ 450 h 567"/>
              <a:gd name="T62" fmla="*/ 362 w 398"/>
              <a:gd name="T63" fmla="*/ 551 h 567"/>
              <a:gd name="T64" fmla="*/ 340 w 398"/>
              <a:gd name="T65" fmla="*/ 556 h 567"/>
              <a:gd name="T66" fmla="*/ 385 w 398"/>
              <a:gd name="T67" fmla="*/ 511 h 567"/>
              <a:gd name="T68" fmla="*/ 330 w 398"/>
              <a:gd name="T69" fmla="*/ 532 h 567"/>
              <a:gd name="T70" fmla="*/ 354 w 398"/>
              <a:gd name="T71" fmla="*/ 496 h 567"/>
              <a:gd name="T72" fmla="*/ 215 w 398"/>
              <a:gd name="T73" fmla="*/ 299 h 567"/>
              <a:gd name="T74" fmla="*/ 218 w 398"/>
              <a:gd name="T75" fmla="*/ 276 h 567"/>
              <a:gd name="T76" fmla="*/ 90 w 398"/>
              <a:gd name="T77" fmla="*/ 388 h 567"/>
              <a:gd name="T78" fmla="*/ 368 w 398"/>
              <a:gd name="T79" fmla="*/ 495 h 567"/>
              <a:gd name="T80" fmla="*/ 334 w 398"/>
              <a:gd name="T81" fmla="*/ 455 h 567"/>
              <a:gd name="T82" fmla="*/ 312 w 398"/>
              <a:gd name="T83" fmla="*/ 474 h 567"/>
              <a:gd name="T84" fmla="*/ 255 w 398"/>
              <a:gd name="T85" fmla="*/ 453 h 567"/>
              <a:gd name="T86" fmla="*/ 189 w 398"/>
              <a:gd name="T87" fmla="*/ 454 h 567"/>
              <a:gd name="T88" fmla="*/ 136 w 398"/>
              <a:gd name="T89" fmla="*/ 399 h 567"/>
              <a:gd name="T90" fmla="*/ 122 w 398"/>
              <a:gd name="T91" fmla="*/ 346 h 567"/>
              <a:gd name="T92" fmla="*/ 122 w 398"/>
              <a:gd name="T93" fmla="*/ 324 h 567"/>
              <a:gd name="T94" fmla="*/ 34 w 398"/>
              <a:gd name="T95" fmla="*/ 440 h 567"/>
              <a:gd name="T96" fmla="*/ 305 w 398"/>
              <a:gd name="T97" fmla="*/ 24 h 567"/>
              <a:gd name="T98" fmla="*/ 285 w 398"/>
              <a:gd name="T99" fmla="*/ 38 h 567"/>
              <a:gd name="T100" fmla="*/ 129 w 398"/>
              <a:gd name="T101" fmla="*/ 106 h 567"/>
              <a:gd name="T102" fmla="*/ 204 w 398"/>
              <a:gd name="T103" fmla="*/ 286 h 567"/>
              <a:gd name="T104" fmla="*/ 221 w 398"/>
              <a:gd name="T105" fmla="*/ 475 h 567"/>
              <a:gd name="T106" fmla="*/ 267 w 398"/>
              <a:gd name="T107" fmla="*/ 81 h 567"/>
              <a:gd name="T108" fmla="*/ 80 w 398"/>
              <a:gd name="T109" fmla="*/ 406 h 567"/>
              <a:gd name="T110" fmla="*/ 85 w 398"/>
              <a:gd name="T111" fmla="*/ 459 h 567"/>
              <a:gd name="T112" fmla="*/ 158 w 398"/>
              <a:gd name="T113" fmla="*/ 483 h 567"/>
              <a:gd name="T114" fmla="*/ 356 w 398"/>
              <a:gd name="T115" fmla="*/ 507 h 567"/>
              <a:gd name="T116" fmla="*/ 185 w 398"/>
              <a:gd name="T117" fmla="*/ 483 h 567"/>
              <a:gd name="T118" fmla="*/ 355 w 398"/>
              <a:gd name="T119" fmla="*/ 508 h 567"/>
              <a:gd name="T120" fmla="*/ 74 w 398"/>
              <a:gd name="T121" fmla="*/ 480 h 567"/>
              <a:gd name="T122" fmla="*/ 165 w 398"/>
              <a:gd name="T123" fmla="*/ 480 h 567"/>
              <a:gd name="T124" fmla="*/ 78 w 398"/>
              <a:gd name="T125" fmla="*/ 48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8" h="567">
                <a:moveTo>
                  <a:pt x="149" y="129"/>
                </a:moveTo>
                <a:cubicBezTo>
                  <a:pt x="149" y="130"/>
                  <a:pt x="147" y="130"/>
                  <a:pt x="148" y="132"/>
                </a:cubicBezTo>
                <a:cubicBezTo>
                  <a:pt x="147" y="131"/>
                  <a:pt x="147" y="131"/>
                  <a:pt x="147" y="131"/>
                </a:cubicBezTo>
                <a:cubicBezTo>
                  <a:pt x="146" y="130"/>
                  <a:pt x="148" y="130"/>
                  <a:pt x="147" y="130"/>
                </a:cubicBezTo>
                <a:cubicBezTo>
                  <a:pt x="147" y="129"/>
                  <a:pt x="148" y="129"/>
                  <a:pt x="149" y="129"/>
                </a:cubicBezTo>
                <a:moveTo>
                  <a:pt x="155" y="126"/>
                </a:moveTo>
                <a:cubicBezTo>
                  <a:pt x="154" y="127"/>
                  <a:pt x="154" y="126"/>
                  <a:pt x="154" y="127"/>
                </a:cubicBezTo>
                <a:cubicBezTo>
                  <a:pt x="153" y="128"/>
                  <a:pt x="153" y="126"/>
                  <a:pt x="152" y="126"/>
                </a:cubicBezTo>
                <a:cubicBezTo>
                  <a:pt x="152" y="125"/>
                  <a:pt x="149" y="126"/>
                  <a:pt x="150" y="124"/>
                </a:cubicBezTo>
                <a:cubicBezTo>
                  <a:pt x="152" y="124"/>
                  <a:pt x="153" y="125"/>
                  <a:pt x="155" y="126"/>
                </a:cubicBezTo>
                <a:moveTo>
                  <a:pt x="149" y="131"/>
                </a:moveTo>
                <a:cubicBezTo>
                  <a:pt x="151" y="131"/>
                  <a:pt x="151" y="131"/>
                  <a:pt x="151" y="131"/>
                </a:cubicBezTo>
                <a:cubicBezTo>
                  <a:pt x="151" y="133"/>
                  <a:pt x="149" y="133"/>
                  <a:pt x="149" y="131"/>
                </a:cubicBezTo>
                <a:moveTo>
                  <a:pt x="195" y="127"/>
                </a:moveTo>
                <a:cubicBezTo>
                  <a:pt x="192" y="128"/>
                  <a:pt x="193" y="128"/>
                  <a:pt x="190" y="127"/>
                </a:cubicBezTo>
                <a:cubicBezTo>
                  <a:pt x="188" y="127"/>
                  <a:pt x="189" y="129"/>
                  <a:pt x="187" y="129"/>
                </a:cubicBezTo>
                <a:cubicBezTo>
                  <a:pt x="178" y="128"/>
                  <a:pt x="178" y="128"/>
                  <a:pt x="178" y="128"/>
                </a:cubicBezTo>
                <a:cubicBezTo>
                  <a:pt x="175" y="127"/>
                  <a:pt x="179" y="128"/>
                  <a:pt x="181" y="128"/>
                </a:cubicBezTo>
                <a:cubicBezTo>
                  <a:pt x="181" y="127"/>
                  <a:pt x="177" y="126"/>
                  <a:pt x="178" y="125"/>
                </a:cubicBezTo>
                <a:cubicBezTo>
                  <a:pt x="176" y="125"/>
                  <a:pt x="177" y="127"/>
                  <a:pt x="176" y="127"/>
                </a:cubicBezTo>
                <a:cubicBezTo>
                  <a:pt x="170" y="127"/>
                  <a:pt x="170" y="124"/>
                  <a:pt x="168" y="122"/>
                </a:cubicBezTo>
                <a:cubicBezTo>
                  <a:pt x="165" y="123"/>
                  <a:pt x="161" y="122"/>
                  <a:pt x="160" y="121"/>
                </a:cubicBezTo>
                <a:cubicBezTo>
                  <a:pt x="164" y="120"/>
                  <a:pt x="171" y="123"/>
                  <a:pt x="175" y="124"/>
                </a:cubicBezTo>
                <a:cubicBezTo>
                  <a:pt x="175" y="124"/>
                  <a:pt x="173" y="123"/>
                  <a:pt x="173" y="122"/>
                </a:cubicBezTo>
                <a:cubicBezTo>
                  <a:pt x="177" y="123"/>
                  <a:pt x="181" y="123"/>
                  <a:pt x="181" y="126"/>
                </a:cubicBezTo>
                <a:cubicBezTo>
                  <a:pt x="186" y="128"/>
                  <a:pt x="190" y="124"/>
                  <a:pt x="195" y="125"/>
                </a:cubicBezTo>
                <a:cubicBezTo>
                  <a:pt x="195" y="125"/>
                  <a:pt x="195" y="127"/>
                  <a:pt x="197" y="126"/>
                </a:cubicBezTo>
                <a:cubicBezTo>
                  <a:pt x="197" y="125"/>
                  <a:pt x="194" y="125"/>
                  <a:pt x="195" y="123"/>
                </a:cubicBezTo>
                <a:cubicBezTo>
                  <a:pt x="198" y="124"/>
                  <a:pt x="200" y="122"/>
                  <a:pt x="202" y="123"/>
                </a:cubicBezTo>
                <a:cubicBezTo>
                  <a:pt x="204" y="123"/>
                  <a:pt x="205" y="124"/>
                  <a:pt x="208" y="124"/>
                </a:cubicBezTo>
                <a:cubicBezTo>
                  <a:pt x="208" y="124"/>
                  <a:pt x="207" y="124"/>
                  <a:pt x="206" y="124"/>
                </a:cubicBezTo>
                <a:cubicBezTo>
                  <a:pt x="203" y="126"/>
                  <a:pt x="203" y="130"/>
                  <a:pt x="197" y="130"/>
                </a:cubicBezTo>
                <a:cubicBezTo>
                  <a:pt x="200" y="129"/>
                  <a:pt x="200" y="126"/>
                  <a:pt x="202" y="126"/>
                </a:cubicBezTo>
                <a:cubicBezTo>
                  <a:pt x="202" y="125"/>
                  <a:pt x="200" y="125"/>
                  <a:pt x="199" y="125"/>
                </a:cubicBezTo>
                <a:cubicBezTo>
                  <a:pt x="198" y="126"/>
                  <a:pt x="198" y="127"/>
                  <a:pt x="197" y="129"/>
                </a:cubicBezTo>
                <a:cubicBezTo>
                  <a:pt x="194" y="129"/>
                  <a:pt x="195" y="128"/>
                  <a:pt x="195" y="127"/>
                </a:cubicBezTo>
                <a:moveTo>
                  <a:pt x="158" y="131"/>
                </a:moveTo>
                <a:cubicBezTo>
                  <a:pt x="158" y="132"/>
                  <a:pt x="157" y="133"/>
                  <a:pt x="157" y="133"/>
                </a:cubicBezTo>
                <a:cubicBezTo>
                  <a:pt x="156" y="133"/>
                  <a:pt x="156" y="133"/>
                  <a:pt x="155" y="132"/>
                </a:cubicBezTo>
                <a:cubicBezTo>
                  <a:pt x="155" y="131"/>
                  <a:pt x="156" y="131"/>
                  <a:pt x="156" y="131"/>
                </a:cubicBezTo>
                <a:cubicBezTo>
                  <a:pt x="156" y="131"/>
                  <a:pt x="157" y="131"/>
                  <a:pt x="157" y="131"/>
                </a:cubicBezTo>
                <a:cubicBezTo>
                  <a:pt x="157" y="131"/>
                  <a:pt x="158" y="131"/>
                  <a:pt x="158" y="131"/>
                </a:cubicBezTo>
                <a:moveTo>
                  <a:pt x="180" y="134"/>
                </a:moveTo>
                <a:cubicBezTo>
                  <a:pt x="178" y="134"/>
                  <a:pt x="178" y="134"/>
                  <a:pt x="178" y="134"/>
                </a:cubicBezTo>
                <a:cubicBezTo>
                  <a:pt x="175" y="134"/>
                  <a:pt x="175" y="132"/>
                  <a:pt x="173" y="132"/>
                </a:cubicBezTo>
                <a:cubicBezTo>
                  <a:pt x="165" y="131"/>
                  <a:pt x="175" y="132"/>
                  <a:pt x="176" y="131"/>
                </a:cubicBezTo>
                <a:cubicBezTo>
                  <a:pt x="177" y="132"/>
                  <a:pt x="180" y="132"/>
                  <a:pt x="180" y="134"/>
                </a:cubicBezTo>
                <a:moveTo>
                  <a:pt x="165" y="133"/>
                </a:moveTo>
                <a:cubicBezTo>
                  <a:pt x="163" y="133"/>
                  <a:pt x="162" y="133"/>
                  <a:pt x="161" y="132"/>
                </a:cubicBezTo>
                <a:cubicBezTo>
                  <a:pt x="162" y="131"/>
                  <a:pt x="166" y="133"/>
                  <a:pt x="165" y="130"/>
                </a:cubicBezTo>
                <a:cubicBezTo>
                  <a:pt x="168" y="130"/>
                  <a:pt x="166" y="133"/>
                  <a:pt x="165" y="133"/>
                </a:cubicBezTo>
                <a:moveTo>
                  <a:pt x="156" y="126"/>
                </a:moveTo>
                <a:cubicBezTo>
                  <a:pt x="154" y="126"/>
                  <a:pt x="156" y="124"/>
                  <a:pt x="157" y="125"/>
                </a:cubicBezTo>
                <a:cubicBezTo>
                  <a:pt x="156" y="124"/>
                  <a:pt x="153" y="125"/>
                  <a:pt x="152" y="123"/>
                </a:cubicBezTo>
                <a:cubicBezTo>
                  <a:pt x="154" y="122"/>
                  <a:pt x="154" y="124"/>
                  <a:pt x="156" y="123"/>
                </a:cubicBezTo>
                <a:cubicBezTo>
                  <a:pt x="157" y="125"/>
                  <a:pt x="159" y="125"/>
                  <a:pt x="158" y="126"/>
                </a:cubicBezTo>
                <a:cubicBezTo>
                  <a:pt x="157" y="127"/>
                  <a:pt x="156" y="124"/>
                  <a:pt x="156" y="126"/>
                </a:cubicBezTo>
                <a:moveTo>
                  <a:pt x="145" y="126"/>
                </a:moveTo>
                <a:cubicBezTo>
                  <a:pt x="143" y="123"/>
                  <a:pt x="149" y="124"/>
                  <a:pt x="148" y="126"/>
                </a:cubicBezTo>
                <a:cubicBezTo>
                  <a:pt x="147" y="125"/>
                  <a:pt x="146" y="125"/>
                  <a:pt x="145" y="126"/>
                </a:cubicBezTo>
                <a:moveTo>
                  <a:pt x="144" y="445"/>
                </a:moveTo>
                <a:cubicBezTo>
                  <a:pt x="142" y="447"/>
                  <a:pt x="146" y="446"/>
                  <a:pt x="147" y="446"/>
                </a:cubicBezTo>
                <a:cubicBezTo>
                  <a:pt x="146" y="448"/>
                  <a:pt x="142" y="448"/>
                  <a:pt x="143" y="446"/>
                </a:cubicBezTo>
                <a:cubicBezTo>
                  <a:pt x="141" y="447"/>
                  <a:pt x="141" y="448"/>
                  <a:pt x="140" y="449"/>
                </a:cubicBezTo>
                <a:cubicBezTo>
                  <a:pt x="138" y="448"/>
                  <a:pt x="135" y="449"/>
                  <a:pt x="133" y="448"/>
                </a:cubicBezTo>
                <a:cubicBezTo>
                  <a:pt x="133" y="448"/>
                  <a:pt x="135" y="447"/>
                  <a:pt x="134" y="446"/>
                </a:cubicBezTo>
                <a:cubicBezTo>
                  <a:pt x="134" y="446"/>
                  <a:pt x="128" y="447"/>
                  <a:pt x="132" y="445"/>
                </a:cubicBezTo>
                <a:cubicBezTo>
                  <a:pt x="136" y="445"/>
                  <a:pt x="135" y="446"/>
                  <a:pt x="136" y="447"/>
                </a:cubicBezTo>
                <a:cubicBezTo>
                  <a:pt x="138" y="447"/>
                  <a:pt x="140" y="447"/>
                  <a:pt x="142" y="446"/>
                </a:cubicBezTo>
                <a:cubicBezTo>
                  <a:pt x="142" y="443"/>
                  <a:pt x="139" y="446"/>
                  <a:pt x="136" y="446"/>
                </a:cubicBezTo>
                <a:cubicBezTo>
                  <a:pt x="136" y="444"/>
                  <a:pt x="132" y="444"/>
                  <a:pt x="128" y="444"/>
                </a:cubicBezTo>
                <a:cubicBezTo>
                  <a:pt x="126" y="444"/>
                  <a:pt x="124" y="445"/>
                  <a:pt x="122" y="444"/>
                </a:cubicBezTo>
                <a:cubicBezTo>
                  <a:pt x="121" y="444"/>
                  <a:pt x="120" y="444"/>
                  <a:pt x="119" y="444"/>
                </a:cubicBezTo>
                <a:cubicBezTo>
                  <a:pt x="119" y="444"/>
                  <a:pt x="119" y="444"/>
                  <a:pt x="119" y="444"/>
                </a:cubicBezTo>
                <a:cubicBezTo>
                  <a:pt x="119" y="444"/>
                  <a:pt x="119" y="444"/>
                  <a:pt x="119" y="444"/>
                </a:cubicBezTo>
                <a:cubicBezTo>
                  <a:pt x="119" y="444"/>
                  <a:pt x="119" y="443"/>
                  <a:pt x="119" y="443"/>
                </a:cubicBezTo>
                <a:cubicBezTo>
                  <a:pt x="119" y="443"/>
                  <a:pt x="119" y="442"/>
                  <a:pt x="120" y="442"/>
                </a:cubicBezTo>
                <a:cubicBezTo>
                  <a:pt x="120" y="443"/>
                  <a:pt x="120" y="443"/>
                  <a:pt x="120" y="443"/>
                </a:cubicBezTo>
                <a:cubicBezTo>
                  <a:pt x="120" y="443"/>
                  <a:pt x="120" y="443"/>
                  <a:pt x="120" y="443"/>
                </a:cubicBezTo>
                <a:cubicBezTo>
                  <a:pt x="120" y="444"/>
                  <a:pt x="120" y="444"/>
                  <a:pt x="120" y="444"/>
                </a:cubicBezTo>
                <a:cubicBezTo>
                  <a:pt x="120" y="444"/>
                  <a:pt x="120" y="444"/>
                  <a:pt x="120" y="444"/>
                </a:cubicBezTo>
                <a:cubicBezTo>
                  <a:pt x="121" y="444"/>
                  <a:pt x="121" y="444"/>
                  <a:pt x="122" y="444"/>
                </a:cubicBezTo>
                <a:cubicBezTo>
                  <a:pt x="124" y="444"/>
                  <a:pt x="125" y="444"/>
                  <a:pt x="127" y="444"/>
                </a:cubicBezTo>
                <a:cubicBezTo>
                  <a:pt x="130" y="443"/>
                  <a:pt x="134" y="443"/>
                  <a:pt x="137" y="444"/>
                </a:cubicBezTo>
                <a:cubicBezTo>
                  <a:pt x="143" y="444"/>
                  <a:pt x="150" y="444"/>
                  <a:pt x="156" y="444"/>
                </a:cubicBezTo>
                <a:cubicBezTo>
                  <a:pt x="154" y="445"/>
                  <a:pt x="152" y="445"/>
                  <a:pt x="150" y="445"/>
                </a:cubicBezTo>
                <a:cubicBezTo>
                  <a:pt x="147" y="445"/>
                  <a:pt x="145" y="444"/>
                  <a:pt x="144" y="445"/>
                </a:cubicBezTo>
                <a:moveTo>
                  <a:pt x="172" y="438"/>
                </a:moveTo>
                <a:cubicBezTo>
                  <a:pt x="173" y="436"/>
                  <a:pt x="177" y="437"/>
                  <a:pt x="180" y="437"/>
                </a:cubicBezTo>
                <a:cubicBezTo>
                  <a:pt x="181" y="436"/>
                  <a:pt x="181" y="436"/>
                  <a:pt x="184" y="437"/>
                </a:cubicBezTo>
                <a:cubicBezTo>
                  <a:pt x="185" y="441"/>
                  <a:pt x="173" y="438"/>
                  <a:pt x="172" y="438"/>
                </a:cubicBezTo>
                <a:moveTo>
                  <a:pt x="163" y="436"/>
                </a:moveTo>
                <a:cubicBezTo>
                  <a:pt x="163" y="436"/>
                  <a:pt x="162" y="438"/>
                  <a:pt x="163" y="438"/>
                </a:cubicBezTo>
                <a:cubicBezTo>
                  <a:pt x="165" y="438"/>
                  <a:pt x="165" y="437"/>
                  <a:pt x="164" y="437"/>
                </a:cubicBezTo>
                <a:cubicBezTo>
                  <a:pt x="166" y="435"/>
                  <a:pt x="169" y="437"/>
                  <a:pt x="172" y="437"/>
                </a:cubicBezTo>
                <a:cubicBezTo>
                  <a:pt x="172" y="438"/>
                  <a:pt x="172" y="438"/>
                  <a:pt x="172" y="438"/>
                </a:cubicBezTo>
                <a:cubicBezTo>
                  <a:pt x="170" y="438"/>
                  <a:pt x="168" y="438"/>
                  <a:pt x="166" y="438"/>
                </a:cubicBezTo>
                <a:cubicBezTo>
                  <a:pt x="165" y="439"/>
                  <a:pt x="163" y="439"/>
                  <a:pt x="162" y="439"/>
                </a:cubicBezTo>
                <a:cubicBezTo>
                  <a:pt x="159" y="440"/>
                  <a:pt x="157" y="440"/>
                  <a:pt x="154" y="440"/>
                </a:cubicBezTo>
                <a:cubicBezTo>
                  <a:pt x="152" y="440"/>
                  <a:pt x="152" y="438"/>
                  <a:pt x="149" y="439"/>
                </a:cubicBezTo>
                <a:cubicBezTo>
                  <a:pt x="148" y="438"/>
                  <a:pt x="149" y="438"/>
                  <a:pt x="149" y="437"/>
                </a:cubicBezTo>
                <a:cubicBezTo>
                  <a:pt x="149" y="436"/>
                  <a:pt x="147" y="436"/>
                  <a:pt x="145" y="436"/>
                </a:cubicBezTo>
                <a:cubicBezTo>
                  <a:pt x="146" y="433"/>
                  <a:pt x="150" y="436"/>
                  <a:pt x="149" y="434"/>
                </a:cubicBezTo>
                <a:cubicBezTo>
                  <a:pt x="151" y="433"/>
                  <a:pt x="150" y="436"/>
                  <a:pt x="151" y="437"/>
                </a:cubicBezTo>
                <a:cubicBezTo>
                  <a:pt x="153" y="436"/>
                  <a:pt x="152" y="438"/>
                  <a:pt x="153" y="438"/>
                </a:cubicBezTo>
                <a:cubicBezTo>
                  <a:pt x="153" y="438"/>
                  <a:pt x="155" y="438"/>
                  <a:pt x="155" y="438"/>
                </a:cubicBezTo>
                <a:cubicBezTo>
                  <a:pt x="156" y="438"/>
                  <a:pt x="155" y="440"/>
                  <a:pt x="157" y="439"/>
                </a:cubicBezTo>
                <a:cubicBezTo>
                  <a:pt x="157" y="439"/>
                  <a:pt x="157" y="439"/>
                  <a:pt x="157" y="438"/>
                </a:cubicBezTo>
                <a:cubicBezTo>
                  <a:pt x="156" y="437"/>
                  <a:pt x="155" y="438"/>
                  <a:pt x="154" y="437"/>
                </a:cubicBezTo>
                <a:cubicBezTo>
                  <a:pt x="154" y="437"/>
                  <a:pt x="155" y="436"/>
                  <a:pt x="155" y="436"/>
                </a:cubicBezTo>
                <a:cubicBezTo>
                  <a:pt x="154" y="435"/>
                  <a:pt x="151" y="437"/>
                  <a:pt x="152" y="434"/>
                </a:cubicBezTo>
                <a:cubicBezTo>
                  <a:pt x="157" y="435"/>
                  <a:pt x="159" y="435"/>
                  <a:pt x="163" y="436"/>
                </a:cubicBezTo>
                <a:moveTo>
                  <a:pt x="162" y="438"/>
                </a:moveTo>
                <a:cubicBezTo>
                  <a:pt x="160" y="437"/>
                  <a:pt x="161" y="436"/>
                  <a:pt x="159" y="436"/>
                </a:cubicBezTo>
                <a:cubicBezTo>
                  <a:pt x="157" y="438"/>
                  <a:pt x="161" y="439"/>
                  <a:pt x="162" y="438"/>
                </a:cubicBezTo>
                <a:moveTo>
                  <a:pt x="151" y="123"/>
                </a:moveTo>
                <a:cubicBezTo>
                  <a:pt x="149" y="123"/>
                  <a:pt x="148" y="120"/>
                  <a:pt x="146" y="120"/>
                </a:cubicBezTo>
                <a:cubicBezTo>
                  <a:pt x="147" y="119"/>
                  <a:pt x="149" y="119"/>
                  <a:pt x="150" y="121"/>
                </a:cubicBezTo>
                <a:cubicBezTo>
                  <a:pt x="151" y="120"/>
                  <a:pt x="155" y="119"/>
                  <a:pt x="156" y="121"/>
                </a:cubicBezTo>
                <a:cubicBezTo>
                  <a:pt x="157" y="123"/>
                  <a:pt x="154" y="121"/>
                  <a:pt x="153" y="121"/>
                </a:cubicBezTo>
                <a:cubicBezTo>
                  <a:pt x="152" y="121"/>
                  <a:pt x="152" y="122"/>
                  <a:pt x="151" y="123"/>
                </a:cubicBezTo>
                <a:moveTo>
                  <a:pt x="192" y="435"/>
                </a:moveTo>
                <a:cubicBezTo>
                  <a:pt x="195" y="435"/>
                  <a:pt x="200" y="438"/>
                  <a:pt x="194" y="438"/>
                </a:cubicBezTo>
                <a:cubicBezTo>
                  <a:pt x="198" y="436"/>
                  <a:pt x="191" y="437"/>
                  <a:pt x="192" y="435"/>
                </a:cubicBezTo>
                <a:moveTo>
                  <a:pt x="184" y="439"/>
                </a:moveTo>
                <a:cubicBezTo>
                  <a:pt x="188" y="439"/>
                  <a:pt x="188" y="439"/>
                  <a:pt x="188" y="439"/>
                </a:cubicBezTo>
                <a:cubicBezTo>
                  <a:pt x="190" y="441"/>
                  <a:pt x="182" y="441"/>
                  <a:pt x="184" y="439"/>
                </a:cubicBezTo>
                <a:moveTo>
                  <a:pt x="145" y="129"/>
                </a:moveTo>
                <a:cubicBezTo>
                  <a:pt x="146" y="129"/>
                  <a:pt x="146" y="129"/>
                  <a:pt x="146" y="129"/>
                </a:cubicBezTo>
                <a:cubicBezTo>
                  <a:pt x="147" y="132"/>
                  <a:pt x="147" y="132"/>
                  <a:pt x="147" y="132"/>
                </a:cubicBezTo>
                <a:cubicBezTo>
                  <a:pt x="146" y="132"/>
                  <a:pt x="146" y="132"/>
                  <a:pt x="146" y="132"/>
                </a:cubicBezTo>
                <a:cubicBezTo>
                  <a:pt x="146" y="131"/>
                  <a:pt x="145" y="131"/>
                  <a:pt x="145" y="129"/>
                </a:cubicBezTo>
                <a:moveTo>
                  <a:pt x="144" y="434"/>
                </a:moveTo>
                <a:cubicBezTo>
                  <a:pt x="145" y="432"/>
                  <a:pt x="148" y="433"/>
                  <a:pt x="149" y="431"/>
                </a:cubicBezTo>
                <a:cubicBezTo>
                  <a:pt x="153" y="431"/>
                  <a:pt x="158" y="430"/>
                  <a:pt x="161" y="432"/>
                </a:cubicBezTo>
                <a:cubicBezTo>
                  <a:pt x="159" y="432"/>
                  <a:pt x="157" y="432"/>
                  <a:pt x="155" y="432"/>
                </a:cubicBezTo>
                <a:cubicBezTo>
                  <a:pt x="153" y="432"/>
                  <a:pt x="151" y="432"/>
                  <a:pt x="149" y="432"/>
                </a:cubicBezTo>
                <a:cubicBezTo>
                  <a:pt x="147" y="432"/>
                  <a:pt x="146" y="434"/>
                  <a:pt x="144" y="434"/>
                </a:cubicBezTo>
                <a:moveTo>
                  <a:pt x="265" y="258"/>
                </a:moveTo>
                <a:cubicBezTo>
                  <a:pt x="266" y="260"/>
                  <a:pt x="267" y="262"/>
                  <a:pt x="268" y="264"/>
                </a:cubicBezTo>
                <a:cubicBezTo>
                  <a:pt x="269" y="267"/>
                  <a:pt x="269" y="269"/>
                  <a:pt x="270" y="272"/>
                </a:cubicBezTo>
                <a:cubicBezTo>
                  <a:pt x="270" y="273"/>
                  <a:pt x="270" y="273"/>
                  <a:pt x="270" y="274"/>
                </a:cubicBezTo>
                <a:cubicBezTo>
                  <a:pt x="270" y="275"/>
                  <a:pt x="270" y="276"/>
                  <a:pt x="270" y="276"/>
                </a:cubicBezTo>
                <a:cubicBezTo>
                  <a:pt x="270" y="278"/>
                  <a:pt x="270" y="279"/>
                  <a:pt x="270" y="281"/>
                </a:cubicBezTo>
                <a:cubicBezTo>
                  <a:pt x="269" y="284"/>
                  <a:pt x="269" y="287"/>
                  <a:pt x="269" y="290"/>
                </a:cubicBezTo>
                <a:cubicBezTo>
                  <a:pt x="268" y="289"/>
                  <a:pt x="268" y="287"/>
                  <a:pt x="268" y="284"/>
                </a:cubicBezTo>
                <a:cubicBezTo>
                  <a:pt x="269" y="282"/>
                  <a:pt x="269" y="278"/>
                  <a:pt x="269" y="275"/>
                </a:cubicBezTo>
                <a:cubicBezTo>
                  <a:pt x="269" y="272"/>
                  <a:pt x="268" y="269"/>
                  <a:pt x="267" y="267"/>
                </a:cubicBezTo>
                <a:cubicBezTo>
                  <a:pt x="266" y="264"/>
                  <a:pt x="266" y="261"/>
                  <a:pt x="265" y="258"/>
                </a:cubicBezTo>
                <a:moveTo>
                  <a:pt x="205" y="131"/>
                </a:moveTo>
                <a:cubicBezTo>
                  <a:pt x="201" y="131"/>
                  <a:pt x="207" y="133"/>
                  <a:pt x="202" y="133"/>
                </a:cubicBezTo>
                <a:cubicBezTo>
                  <a:pt x="203" y="134"/>
                  <a:pt x="204" y="134"/>
                  <a:pt x="204" y="135"/>
                </a:cubicBezTo>
                <a:cubicBezTo>
                  <a:pt x="202" y="135"/>
                  <a:pt x="201" y="134"/>
                  <a:pt x="199" y="134"/>
                </a:cubicBezTo>
                <a:cubicBezTo>
                  <a:pt x="197" y="134"/>
                  <a:pt x="193" y="134"/>
                  <a:pt x="194" y="132"/>
                </a:cubicBezTo>
                <a:cubicBezTo>
                  <a:pt x="196" y="132"/>
                  <a:pt x="198" y="133"/>
                  <a:pt x="199" y="133"/>
                </a:cubicBezTo>
                <a:cubicBezTo>
                  <a:pt x="201" y="134"/>
                  <a:pt x="199" y="131"/>
                  <a:pt x="199" y="132"/>
                </a:cubicBezTo>
                <a:cubicBezTo>
                  <a:pt x="200" y="130"/>
                  <a:pt x="204" y="132"/>
                  <a:pt x="202" y="129"/>
                </a:cubicBezTo>
                <a:cubicBezTo>
                  <a:pt x="207" y="131"/>
                  <a:pt x="208" y="128"/>
                  <a:pt x="211" y="130"/>
                </a:cubicBezTo>
                <a:cubicBezTo>
                  <a:pt x="211" y="130"/>
                  <a:pt x="210" y="131"/>
                  <a:pt x="210" y="132"/>
                </a:cubicBezTo>
                <a:cubicBezTo>
                  <a:pt x="209" y="131"/>
                  <a:pt x="205" y="132"/>
                  <a:pt x="205" y="131"/>
                </a:cubicBezTo>
                <a:moveTo>
                  <a:pt x="135" y="431"/>
                </a:moveTo>
                <a:cubicBezTo>
                  <a:pt x="137" y="430"/>
                  <a:pt x="138" y="430"/>
                  <a:pt x="138" y="431"/>
                </a:cubicBezTo>
                <a:cubicBezTo>
                  <a:pt x="139" y="431"/>
                  <a:pt x="139" y="431"/>
                  <a:pt x="140" y="430"/>
                </a:cubicBezTo>
                <a:cubicBezTo>
                  <a:pt x="140" y="431"/>
                  <a:pt x="143" y="430"/>
                  <a:pt x="144" y="430"/>
                </a:cubicBezTo>
                <a:cubicBezTo>
                  <a:pt x="145" y="430"/>
                  <a:pt x="147" y="429"/>
                  <a:pt x="145" y="431"/>
                </a:cubicBezTo>
                <a:cubicBezTo>
                  <a:pt x="144" y="430"/>
                  <a:pt x="141" y="432"/>
                  <a:pt x="139" y="432"/>
                </a:cubicBezTo>
                <a:cubicBezTo>
                  <a:pt x="137" y="433"/>
                  <a:pt x="137" y="431"/>
                  <a:pt x="135" y="431"/>
                </a:cubicBezTo>
                <a:moveTo>
                  <a:pt x="207" y="535"/>
                </a:moveTo>
                <a:cubicBezTo>
                  <a:pt x="206" y="532"/>
                  <a:pt x="216" y="532"/>
                  <a:pt x="215" y="535"/>
                </a:cubicBezTo>
                <a:cubicBezTo>
                  <a:pt x="213" y="535"/>
                  <a:pt x="214" y="533"/>
                  <a:pt x="211" y="533"/>
                </a:cubicBezTo>
                <a:cubicBezTo>
                  <a:pt x="209" y="533"/>
                  <a:pt x="212" y="535"/>
                  <a:pt x="213" y="535"/>
                </a:cubicBezTo>
                <a:cubicBezTo>
                  <a:pt x="217" y="536"/>
                  <a:pt x="216" y="532"/>
                  <a:pt x="220" y="533"/>
                </a:cubicBezTo>
                <a:cubicBezTo>
                  <a:pt x="219" y="535"/>
                  <a:pt x="215" y="537"/>
                  <a:pt x="212" y="536"/>
                </a:cubicBezTo>
                <a:cubicBezTo>
                  <a:pt x="209" y="536"/>
                  <a:pt x="210" y="535"/>
                  <a:pt x="207" y="535"/>
                </a:cubicBezTo>
                <a:moveTo>
                  <a:pt x="287" y="541"/>
                </a:moveTo>
                <a:cubicBezTo>
                  <a:pt x="290" y="541"/>
                  <a:pt x="293" y="540"/>
                  <a:pt x="293" y="543"/>
                </a:cubicBezTo>
                <a:cubicBezTo>
                  <a:pt x="291" y="542"/>
                  <a:pt x="291" y="541"/>
                  <a:pt x="288" y="541"/>
                </a:cubicBezTo>
                <a:cubicBezTo>
                  <a:pt x="287" y="544"/>
                  <a:pt x="292" y="542"/>
                  <a:pt x="291" y="545"/>
                </a:cubicBezTo>
                <a:cubicBezTo>
                  <a:pt x="288" y="544"/>
                  <a:pt x="282" y="542"/>
                  <a:pt x="283" y="544"/>
                </a:cubicBezTo>
                <a:cubicBezTo>
                  <a:pt x="282" y="546"/>
                  <a:pt x="278" y="544"/>
                  <a:pt x="278" y="543"/>
                </a:cubicBezTo>
                <a:cubicBezTo>
                  <a:pt x="280" y="542"/>
                  <a:pt x="281" y="543"/>
                  <a:pt x="282" y="543"/>
                </a:cubicBezTo>
                <a:cubicBezTo>
                  <a:pt x="283" y="542"/>
                  <a:pt x="283" y="541"/>
                  <a:pt x="283" y="541"/>
                </a:cubicBezTo>
                <a:cubicBezTo>
                  <a:pt x="285" y="541"/>
                  <a:pt x="286" y="542"/>
                  <a:pt x="287" y="541"/>
                </a:cubicBezTo>
                <a:moveTo>
                  <a:pt x="273" y="533"/>
                </a:moveTo>
                <a:cubicBezTo>
                  <a:pt x="276" y="532"/>
                  <a:pt x="283" y="533"/>
                  <a:pt x="288" y="533"/>
                </a:cubicBezTo>
                <a:cubicBezTo>
                  <a:pt x="286" y="534"/>
                  <a:pt x="285" y="535"/>
                  <a:pt x="285" y="537"/>
                </a:cubicBezTo>
                <a:cubicBezTo>
                  <a:pt x="282" y="538"/>
                  <a:pt x="284" y="535"/>
                  <a:pt x="284" y="534"/>
                </a:cubicBezTo>
                <a:cubicBezTo>
                  <a:pt x="281" y="534"/>
                  <a:pt x="282" y="535"/>
                  <a:pt x="282" y="536"/>
                </a:cubicBezTo>
                <a:cubicBezTo>
                  <a:pt x="281" y="536"/>
                  <a:pt x="279" y="537"/>
                  <a:pt x="280" y="536"/>
                </a:cubicBezTo>
                <a:cubicBezTo>
                  <a:pt x="279" y="537"/>
                  <a:pt x="279" y="538"/>
                  <a:pt x="281" y="538"/>
                </a:cubicBezTo>
                <a:cubicBezTo>
                  <a:pt x="281" y="539"/>
                  <a:pt x="282" y="538"/>
                  <a:pt x="282" y="538"/>
                </a:cubicBezTo>
                <a:cubicBezTo>
                  <a:pt x="282" y="538"/>
                  <a:pt x="285" y="541"/>
                  <a:pt x="287" y="540"/>
                </a:cubicBezTo>
                <a:cubicBezTo>
                  <a:pt x="286" y="541"/>
                  <a:pt x="282" y="541"/>
                  <a:pt x="281" y="540"/>
                </a:cubicBezTo>
                <a:cubicBezTo>
                  <a:pt x="276" y="539"/>
                  <a:pt x="277" y="541"/>
                  <a:pt x="272" y="540"/>
                </a:cubicBezTo>
                <a:cubicBezTo>
                  <a:pt x="272" y="538"/>
                  <a:pt x="275" y="539"/>
                  <a:pt x="278" y="539"/>
                </a:cubicBezTo>
                <a:cubicBezTo>
                  <a:pt x="278" y="537"/>
                  <a:pt x="278" y="537"/>
                  <a:pt x="278" y="537"/>
                </a:cubicBezTo>
                <a:cubicBezTo>
                  <a:pt x="274" y="537"/>
                  <a:pt x="274" y="539"/>
                  <a:pt x="270" y="537"/>
                </a:cubicBezTo>
                <a:cubicBezTo>
                  <a:pt x="269" y="537"/>
                  <a:pt x="269" y="538"/>
                  <a:pt x="269" y="539"/>
                </a:cubicBezTo>
                <a:cubicBezTo>
                  <a:pt x="266" y="539"/>
                  <a:pt x="267" y="538"/>
                  <a:pt x="265" y="538"/>
                </a:cubicBezTo>
                <a:cubicBezTo>
                  <a:pt x="262" y="538"/>
                  <a:pt x="263" y="540"/>
                  <a:pt x="259" y="539"/>
                </a:cubicBezTo>
                <a:cubicBezTo>
                  <a:pt x="259" y="537"/>
                  <a:pt x="262" y="537"/>
                  <a:pt x="265" y="537"/>
                </a:cubicBezTo>
                <a:cubicBezTo>
                  <a:pt x="269" y="535"/>
                  <a:pt x="268" y="534"/>
                  <a:pt x="269" y="533"/>
                </a:cubicBezTo>
                <a:cubicBezTo>
                  <a:pt x="273" y="532"/>
                  <a:pt x="269" y="535"/>
                  <a:pt x="273" y="534"/>
                </a:cubicBezTo>
                <a:cubicBezTo>
                  <a:pt x="274" y="534"/>
                  <a:pt x="274" y="533"/>
                  <a:pt x="273" y="533"/>
                </a:cubicBezTo>
                <a:moveTo>
                  <a:pt x="219" y="543"/>
                </a:moveTo>
                <a:cubicBezTo>
                  <a:pt x="217" y="543"/>
                  <a:pt x="217" y="542"/>
                  <a:pt x="215" y="542"/>
                </a:cubicBezTo>
                <a:cubicBezTo>
                  <a:pt x="213" y="541"/>
                  <a:pt x="212" y="542"/>
                  <a:pt x="211" y="542"/>
                </a:cubicBezTo>
                <a:cubicBezTo>
                  <a:pt x="209" y="541"/>
                  <a:pt x="207" y="540"/>
                  <a:pt x="205" y="539"/>
                </a:cubicBezTo>
                <a:cubicBezTo>
                  <a:pt x="208" y="536"/>
                  <a:pt x="211" y="541"/>
                  <a:pt x="215" y="540"/>
                </a:cubicBezTo>
                <a:cubicBezTo>
                  <a:pt x="216" y="541"/>
                  <a:pt x="217" y="542"/>
                  <a:pt x="219" y="543"/>
                </a:cubicBezTo>
                <a:moveTo>
                  <a:pt x="233" y="542"/>
                </a:moveTo>
                <a:cubicBezTo>
                  <a:pt x="233" y="543"/>
                  <a:pt x="228" y="543"/>
                  <a:pt x="228" y="542"/>
                </a:cubicBezTo>
                <a:cubicBezTo>
                  <a:pt x="225" y="543"/>
                  <a:pt x="224" y="544"/>
                  <a:pt x="220" y="543"/>
                </a:cubicBezTo>
                <a:cubicBezTo>
                  <a:pt x="225" y="543"/>
                  <a:pt x="222" y="541"/>
                  <a:pt x="218" y="540"/>
                </a:cubicBezTo>
                <a:cubicBezTo>
                  <a:pt x="223" y="537"/>
                  <a:pt x="226" y="542"/>
                  <a:pt x="232" y="541"/>
                </a:cubicBezTo>
                <a:cubicBezTo>
                  <a:pt x="232" y="541"/>
                  <a:pt x="232" y="542"/>
                  <a:pt x="233" y="542"/>
                </a:cubicBezTo>
                <a:moveTo>
                  <a:pt x="319" y="541"/>
                </a:moveTo>
                <a:cubicBezTo>
                  <a:pt x="316" y="541"/>
                  <a:pt x="316" y="541"/>
                  <a:pt x="316" y="541"/>
                </a:cubicBezTo>
                <a:cubicBezTo>
                  <a:pt x="317" y="540"/>
                  <a:pt x="317" y="538"/>
                  <a:pt x="320" y="538"/>
                </a:cubicBezTo>
                <a:cubicBezTo>
                  <a:pt x="321" y="540"/>
                  <a:pt x="319" y="540"/>
                  <a:pt x="319" y="541"/>
                </a:cubicBezTo>
                <a:moveTo>
                  <a:pt x="318" y="533"/>
                </a:moveTo>
                <a:cubicBezTo>
                  <a:pt x="316" y="533"/>
                  <a:pt x="316" y="532"/>
                  <a:pt x="313" y="532"/>
                </a:cubicBezTo>
                <a:cubicBezTo>
                  <a:pt x="312" y="533"/>
                  <a:pt x="312" y="534"/>
                  <a:pt x="310" y="534"/>
                </a:cubicBezTo>
                <a:cubicBezTo>
                  <a:pt x="311" y="533"/>
                  <a:pt x="311" y="532"/>
                  <a:pt x="310" y="532"/>
                </a:cubicBezTo>
                <a:cubicBezTo>
                  <a:pt x="312" y="531"/>
                  <a:pt x="318" y="530"/>
                  <a:pt x="318" y="533"/>
                </a:cubicBezTo>
                <a:moveTo>
                  <a:pt x="309" y="532"/>
                </a:moveTo>
                <a:cubicBezTo>
                  <a:pt x="308" y="535"/>
                  <a:pt x="304" y="532"/>
                  <a:pt x="300" y="533"/>
                </a:cubicBezTo>
                <a:cubicBezTo>
                  <a:pt x="302" y="536"/>
                  <a:pt x="294" y="533"/>
                  <a:pt x="290" y="534"/>
                </a:cubicBezTo>
                <a:cubicBezTo>
                  <a:pt x="290" y="532"/>
                  <a:pt x="295" y="533"/>
                  <a:pt x="298" y="533"/>
                </a:cubicBezTo>
                <a:cubicBezTo>
                  <a:pt x="302" y="532"/>
                  <a:pt x="306" y="531"/>
                  <a:pt x="309" y="532"/>
                </a:cubicBezTo>
                <a:moveTo>
                  <a:pt x="311" y="535"/>
                </a:moveTo>
                <a:cubicBezTo>
                  <a:pt x="311" y="536"/>
                  <a:pt x="309" y="536"/>
                  <a:pt x="309" y="536"/>
                </a:cubicBezTo>
                <a:cubicBezTo>
                  <a:pt x="309" y="537"/>
                  <a:pt x="309" y="538"/>
                  <a:pt x="311" y="538"/>
                </a:cubicBezTo>
                <a:cubicBezTo>
                  <a:pt x="311" y="539"/>
                  <a:pt x="305" y="539"/>
                  <a:pt x="309" y="540"/>
                </a:cubicBezTo>
                <a:cubicBezTo>
                  <a:pt x="308" y="542"/>
                  <a:pt x="305" y="539"/>
                  <a:pt x="305" y="539"/>
                </a:cubicBezTo>
                <a:cubicBezTo>
                  <a:pt x="304" y="539"/>
                  <a:pt x="302" y="539"/>
                  <a:pt x="301" y="539"/>
                </a:cubicBezTo>
                <a:cubicBezTo>
                  <a:pt x="300" y="539"/>
                  <a:pt x="300" y="538"/>
                  <a:pt x="300" y="538"/>
                </a:cubicBezTo>
                <a:cubicBezTo>
                  <a:pt x="298" y="538"/>
                  <a:pt x="297" y="538"/>
                  <a:pt x="297" y="537"/>
                </a:cubicBezTo>
                <a:cubicBezTo>
                  <a:pt x="295" y="537"/>
                  <a:pt x="292" y="537"/>
                  <a:pt x="293" y="535"/>
                </a:cubicBezTo>
                <a:cubicBezTo>
                  <a:pt x="296" y="536"/>
                  <a:pt x="299" y="536"/>
                  <a:pt x="302" y="537"/>
                </a:cubicBezTo>
                <a:cubicBezTo>
                  <a:pt x="304" y="537"/>
                  <a:pt x="305" y="540"/>
                  <a:pt x="308" y="538"/>
                </a:cubicBezTo>
                <a:cubicBezTo>
                  <a:pt x="306" y="537"/>
                  <a:pt x="301" y="537"/>
                  <a:pt x="302" y="535"/>
                </a:cubicBezTo>
                <a:cubicBezTo>
                  <a:pt x="307" y="534"/>
                  <a:pt x="307" y="537"/>
                  <a:pt x="311" y="535"/>
                </a:cubicBezTo>
                <a:moveTo>
                  <a:pt x="207" y="540"/>
                </a:moveTo>
                <a:cubicBezTo>
                  <a:pt x="207" y="541"/>
                  <a:pt x="208" y="541"/>
                  <a:pt x="206" y="541"/>
                </a:cubicBezTo>
                <a:cubicBezTo>
                  <a:pt x="202" y="541"/>
                  <a:pt x="193" y="540"/>
                  <a:pt x="186" y="539"/>
                </a:cubicBezTo>
                <a:cubicBezTo>
                  <a:pt x="183" y="539"/>
                  <a:pt x="183" y="538"/>
                  <a:pt x="186" y="538"/>
                </a:cubicBezTo>
                <a:cubicBezTo>
                  <a:pt x="193" y="539"/>
                  <a:pt x="200" y="539"/>
                  <a:pt x="207" y="540"/>
                </a:cubicBezTo>
                <a:moveTo>
                  <a:pt x="305" y="543"/>
                </a:moveTo>
                <a:cubicBezTo>
                  <a:pt x="303" y="544"/>
                  <a:pt x="304" y="547"/>
                  <a:pt x="300" y="546"/>
                </a:cubicBezTo>
                <a:cubicBezTo>
                  <a:pt x="303" y="545"/>
                  <a:pt x="297" y="543"/>
                  <a:pt x="302" y="543"/>
                </a:cubicBezTo>
                <a:cubicBezTo>
                  <a:pt x="301" y="542"/>
                  <a:pt x="297" y="543"/>
                  <a:pt x="298" y="541"/>
                </a:cubicBezTo>
                <a:cubicBezTo>
                  <a:pt x="302" y="543"/>
                  <a:pt x="306" y="541"/>
                  <a:pt x="312" y="542"/>
                </a:cubicBezTo>
                <a:cubicBezTo>
                  <a:pt x="309" y="544"/>
                  <a:pt x="313" y="542"/>
                  <a:pt x="313" y="544"/>
                </a:cubicBezTo>
                <a:cubicBezTo>
                  <a:pt x="308" y="545"/>
                  <a:pt x="309" y="543"/>
                  <a:pt x="305" y="543"/>
                </a:cubicBezTo>
                <a:moveTo>
                  <a:pt x="303" y="549"/>
                </a:moveTo>
                <a:cubicBezTo>
                  <a:pt x="306" y="551"/>
                  <a:pt x="296" y="549"/>
                  <a:pt x="296" y="551"/>
                </a:cubicBezTo>
                <a:cubicBezTo>
                  <a:pt x="293" y="550"/>
                  <a:pt x="292" y="551"/>
                  <a:pt x="289" y="550"/>
                </a:cubicBezTo>
                <a:cubicBezTo>
                  <a:pt x="293" y="550"/>
                  <a:pt x="298" y="548"/>
                  <a:pt x="300" y="548"/>
                </a:cubicBezTo>
                <a:cubicBezTo>
                  <a:pt x="296" y="549"/>
                  <a:pt x="299" y="550"/>
                  <a:pt x="303" y="549"/>
                </a:cubicBezTo>
                <a:moveTo>
                  <a:pt x="235" y="537"/>
                </a:moveTo>
                <a:cubicBezTo>
                  <a:pt x="233" y="537"/>
                  <a:pt x="233" y="538"/>
                  <a:pt x="232" y="538"/>
                </a:cubicBezTo>
                <a:cubicBezTo>
                  <a:pt x="230" y="538"/>
                  <a:pt x="231" y="536"/>
                  <a:pt x="228" y="536"/>
                </a:cubicBezTo>
                <a:cubicBezTo>
                  <a:pt x="231" y="534"/>
                  <a:pt x="228" y="533"/>
                  <a:pt x="233" y="533"/>
                </a:cubicBezTo>
                <a:cubicBezTo>
                  <a:pt x="233" y="535"/>
                  <a:pt x="231" y="534"/>
                  <a:pt x="231" y="536"/>
                </a:cubicBezTo>
                <a:cubicBezTo>
                  <a:pt x="234" y="537"/>
                  <a:pt x="237" y="535"/>
                  <a:pt x="234" y="534"/>
                </a:cubicBezTo>
                <a:cubicBezTo>
                  <a:pt x="235" y="533"/>
                  <a:pt x="235" y="533"/>
                  <a:pt x="235" y="534"/>
                </a:cubicBezTo>
                <a:cubicBezTo>
                  <a:pt x="237" y="534"/>
                  <a:pt x="237" y="534"/>
                  <a:pt x="237" y="534"/>
                </a:cubicBezTo>
                <a:cubicBezTo>
                  <a:pt x="238" y="536"/>
                  <a:pt x="235" y="535"/>
                  <a:pt x="235" y="537"/>
                </a:cubicBezTo>
                <a:cubicBezTo>
                  <a:pt x="239" y="536"/>
                  <a:pt x="240" y="535"/>
                  <a:pt x="244" y="537"/>
                </a:cubicBezTo>
                <a:cubicBezTo>
                  <a:pt x="244" y="538"/>
                  <a:pt x="241" y="539"/>
                  <a:pt x="240" y="539"/>
                </a:cubicBezTo>
                <a:cubicBezTo>
                  <a:pt x="237" y="539"/>
                  <a:pt x="237" y="538"/>
                  <a:pt x="235" y="537"/>
                </a:cubicBezTo>
                <a:moveTo>
                  <a:pt x="120" y="528"/>
                </a:moveTo>
                <a:cubicBezTo>
                  <a:pt x="121" y="530"/>
                  <a:pt x="112" y="527"/>
                  <a:pt x="109" y="526"/>
                </a:cubicBezTo>
                <a:cubicBezTo>
                  <a:pt x="111" y="524"/>
                  <a:pt x="116" y="528"/>
                  <a:pt x="120" y="528"/>
                </a:cubicBezTo>
                <a:moveTo>
                  <a:pt x="159" y="523"/>
                </a:moveTo>
                <a:cubicBezTo>
                  <a:pt x="158" y="521"/>
                  <a:pt x="156" y="521"/>
                  <a:pt x="152" y="520"/>
                </a:cubicBezTo>
                <a:cubicBezTo>
                  <a:pt x="153" y="519"/>
                  <a:pt x="159" y="519"/>
                  <a:pt x="159" y="521"/>
                </a:cubicBezTo>
                <a:cubicBezTo>
                  <a:pt x="159" y="519"/>
                  <a:pt x="162" y="521"/>
                  <a:pt x="164" y="520"/>
                </a:cubicBezTo>
                <a:cubicBezTo>
                  <a:pt x="161" y="517"/>
                  <a:pt x="154" y="519"/>
                  <a:pt x="153" y="519"/>
                </a:cubicBezTo>
                <a:cubicBezTo>
                  <a:pt x="153" y="519"/>
                  <a:pt x="153" y="518"/>
                  <a:pt x="153" y="518"/>
                </a:cubicBezTo>
                <a:cubicBezTo>
                  <a:pt x="151" y="518"/>
                  <a:pt x="150" y="519"/>
                  <a:pt x="149" y="519"/>
                </a:cubicBezTo>
                <a:cubicBezTo>
                  <a:pt x="148" y="519"/>
                  <a:pt x="147" y="518"/>
                  <a:pt x="146" y="518"/>
                </a:cubicBezTo>
                <a:cubicBezTo>
                  <a:pt x="144" y="518"/>
                  <a:pt x="141" y="518"/>
                  <a:pt x="140" y="517"/>
                </a:cubicBezTo>
                <a:cubicBezTo>
                  <a:pt x="136" y="517"/>
                  <a:pt x="140" y="514"/>
                  <a:pt x="136" y="515"/>
                </a:cubicBezTo>
                <a:cubicBezTo>
                  <a:pt x="135" y="515"/>
                  <a:pt x="136" y="516"/>
                  <a:pt x="137" y="516"/>
                </a:cubicBezTo>
                <a:cubicBezTo>
                  <a:pt x="136" y="517"/>
                  <a:pt x="132" y="515"/>
                  <a:pt x="129" y="515"/>
                </a:cubicBezTo>
                <a:cubicBezTo>
                  <a:pt x="131" y="515"/>
                  <a:pt x="133" y="515"/>
                  <a:pt x="134" y="514"/>
                </a:cubicBezTo>
                <a:cubicBezTo>
                  <a:pt x="134" y="514"/>
                  <a:pt x="134" y="514"/>
                  <a:pt x="134" y="513"/>
                </a:cubicBezTo>
                <a:cubicBezTo>
                  <a:pt x="132" y="513"/>
                  <a:pt x="131" y="514"/>
                  <a:pt x="129" y="514"/>
                </a:cubicBezTo>
                <a:cubicBezTo>
                  <a:pt x="130" y="512"/>
                  <a:pt x="122" y="511"/>
                  <a:pt x="120" y="510"/>
                </a:cubicBezTo>
                <a:cubicBezTo>
                  <a:pt x="122" y="510"/>
                  <a:pt x="123" y="509"/>
                  <a:pt x="126" y="510"/>
                </a:cubicBezTo>
                <a:cubicBezTo>
                  <a:pt x="126" y="509"/>
                  <a:pt x="124" y="509"/>
                  <a:pt x="122" y="508"/>
                </a:cubicBezTo>
                <a:cubicBezTo>
                  <a:pt x="125" y="507"/>
                  <a:pt x="136" y="509"/>
                  <a:pt x="142" y="510"/>
                </a:cubicBezTo>
                <a:cubicBezTo>
                  <a:pt x="144" y="510"/>
                  <a:pt x="144" y="510"/>
                  <a:pt x="144" y="511"/>
                </a:cubicBezTo>
                <a:cubicBezTo>
                  <a:pt x="145" y="511"/>
                  <a:pt x="145" y="510"/>
                  <a:pt x="146" y="510"/>
                </a:cubicBezTo>
                <a:cubicBezTo>
                  <a:pt x="148" y="510"/>
                  <a:pt x="147" y="512"/>
                  <a:pt x="148" y="512"/>
                </a:cubicBezTo>
                <a:cubicBezTo>
                  <a:pt x="149" y="512"/>
                  <a:pt x="149" y="511"/>
                  <a:pt x="151" y="511"/>
                </a:cubicBezTo>
                <a:cubicBezTo>
                  <a:pt x="153" y="511"/>
                  <a:pt x="155" y="513"/>
                  <a:pt x="158" y="513"/>
                </a:cubicBezTo>
                <a:cubicBezTo>
                  <a:pt x="162" y="514"/>
                  <a:pt x="166" y="514"/>
                  <a:pt x="170" y="515"/>
                </a:cubicBezTo>
                <a:cubicBezTo>
                  <a:pt x="174" y="515"/>
                  <a:pt x="177" y="517"/>
                  <a:pt x="181" y="518"/>
                </a:cubicBezTo>
                <a:cubicBezTo>
                  <a:pt x="183" y="518"/>
                  <a:pt x="184" y="518"/>
                  <a:pt x="184" y="518"/>
                </a:cubicBezTo>
                <a:cubicBezTo>
                  <a:pt x="191" y="518"/>
                  <a:pt x="196" y="521"/>
                  <a:pt x="202" y="520"/>
                </a:cubicBezTo>
                <a:cubicBezTo>
                  <a:pt x="203" y="520"/>
                  <a:pt x="204" y="521"/>
                  <a:pt x="205" y="521"/>
                </a:cubicBezTo>
                <a:cubicBezTo>
                  <a:pt x="204" y="522"/>
                  <a:pt x="199" y="520"/>
                  <a:pt x="200" y="523"/>
                </a:cubicBezTo>
                <a:cubicBezTo>
                  <a:pt x="203" y="522"/>
                  <a:pt x="206" y="522"/>
                  <a:pt x="208" y="521"/>
                </a:cubicBezTo>
                <a:cubicBezTo>
                  <a:pt x="212" y="523"/>
                  <a:pt x="221" y="522"/>
                  <a:pt x="227" y="524"/>
                </a:cubicBezTo>
                <a:cubicBezTo>
                  <a:pt x="229" y="524"/>
                  <a:pt x="229" y="525"/>
                  <a:pt x="230" y="526"/>
                </a:cubicBezTo>
                <a:cubicBezTo>
                  <a:pt x="233" y="527"/>
                  <a:pt x="236" y="527"/>
                  <a:pt x="237" y="528"/>
                </a:cubicBezTo>
                <a:cubicBezTo>
                  <a:pt x="236" y="531"/>
                  <a:pt x="231" y="528"/>
                  <a:pt x="229" y="528"/>
                </a:cubicBezTo>
                <a:cubicBezTo>
                  <a:pt x="226" y="528"/>
                  <a:pt x="223" y="528"/>
                  <a:pt x="221" y="527"/>
                </a:cubicBezTo>
                <a:cubicBezTo>
                  <a:pt x="220" y="527"/>
                  <a:pt x="219" y="528"/>
                  <a:pt x="219" y="528"/>
                </a:cubicBezTo>
                <a:cubicBezTo>
                  <a:pt x="218" y="528"/>
                  <a:pt x="216" y="527"/>
                  <a:pt x="216" y="526"/>
                </a:cubicBezTo>
                <a:cubicBezTo>
                  <a:pt x="215" y="526"/>
                  <a:pt x="212" y="527"/>
                  <a:pt x="211" y="527"/>
                </a:cubicBezTo>
                <a:cubicBezTo>
                  <a:pt x="208" y="526"/>
                  <a:pt x="207" y="526"/>
                  <a:pt x="203" y="526"/>
                </a:cubicBezTo>
                <a:cubicBezTo>
                  <a:pt x="203" y="525"/>
                  <a:pt x="207" y="525"/>
                  <a:pt x="204" y="523"/>
                </a:cubicBezTo>
                <a:cubicBezTo>
                  <a:pt x="202" y="524"/>
                  <a:pt x="204" y="524"/>
                  <a:pt x="203" y="525"/>
                </a:cubicBezTo>
                <a:cubicBezTo>
                  <a:pt x="201" y="526"/>
                  <a:pt x="198" y="525"/>
                  <a:pt x="197" y="527"/>
                </a:cubicBezTo>
                <a:cubicBezTo>
                  <a:pt x="190" y="525"/>
                  <a:pt x="185" y="525"/>
                  <a:pt x="180" y="523"/>
                </a:cubicBezTo>
                <a:cubicBezTo>
                  <a:pt x="176" y="523"/>
                  <a:pt x="173" y="524"/>
                  <a:pt x="171" y="526"/>
                </a:cubicBezTo>
                <a:cubicBezTo>
                  <a:pt x="169" y="525"/>
                  <a:pt x="166" y="524"/>
                  <a:pt x="163" y="524"/>
                </a:cubicBezTo>
                <a:cubicBezTo>
                  <a:pt x="163" y="521"/>
                  <a:pt x="163" y="521"/>
                  <a:pt x="163" y="521"/>
                </a:cubicBezTo>
                <a:cubicBezTo>
                  <a:pt x="161" y="521"/>
                  <a:pt x="159" y="521"/>
                  <a:pt x="159" y="523"/>
                </a:cubicBezTo>
                <a:moveTo>
                  <a:pt x="194" y="525"/>
                </a:moveTo>
                <a:cubicBezTo>
                  <a:pt x="194" y="525"/>
                  <a:pt x="193" y="524"/>
                  <a:pt x="192" y="524"/>
                </a:cubicBezTo>
                <a:cubicBezTo>
                  <a:pt x="192" y="527"/>
                  <a:pt x="195" y="525"/>
                  <a:pt x="198" y="526"/>
                </a:cubicBezTo>
                <a:cubicBezTo>
                  <a:pt x="197" y="525"/>
                  <a:pt x="198" y="523"/>
                  <a:pt x="196" y="522"/>
                </a:cubicBezTo>
                <a:cubicBezTo>
                  <a:pt x="194" y="523"/>
                  <a:pt x="197" y="525"/>
                  <a:pt x="194" y="525"/>
                </a:cubicBezTo>
                <a:moveTo>
                  <a:pt x="187" y="523"/>
                </a:moveTo>
                <a:cubicBezTo>
                  <a:pt x="190" y="524"/>
                  <a:pt x="190" y="522"/>
                  <a:pt x="192" y="522"/>
                </a:cubicBezTo>
                <a:cubicBezTo>
                  <a:pt x="192" y="523"/>
                  <a:pt x="194" y="523"/>
                  <a:pt x="194" y="522"/>
                </a:cubicBezTo>
                <a:cubicBezTo>
                  <a:pt x="191" y="523"/>
                  <a:pt x="193" y="520"/>
                  <a:pt x="190" y="520"/>
                </a:cubicBezTo>
                <a:cubicBezTo>
                  <a:pt x="190" y="522"/>
                  <a:pt x="187" y="521"/>
                  <a:pt x="187" y="523"/>
                </a:cubicBezTo>
                <a:moveTo>
                  <a:pt x="181" y="521"/>
                </a:moveTo>
                <a:cubicBezTo>
                  <a:pt x="181" y="523"/>
                  <a:pt x="184" y="524"/>
                  <a:pt x="186" y="524"/>
                </a:cubicBezTo>
                <a:cubicBezTo>
                  <a:pt x="187" y="523"/>
                  <a:pt x="185" y="523"/>
                  <a:pt x="186" y="521"/>
                </a:cubicBezTo>
                <a:cubicBezTo>
                  <a:pt x="183" y="521"/>
                  <a:pt x="183" y="522"/>
                  <a:pt x="181" y="521"/>
                </a:cubicBezTo>
                <a:moveTo>
                  <a:pt x="141" y="512"/>
                </a:moveTo>
                <a:cubicBezTo>
                  <a:pt x="140" y="512"/>
                  <a:pt x="140" y="511"/>
                  <a:pt x="140" y="510"/>
                </a:cubicBezTo>
                <a:cubicBezTo>
                  <a:pt x="138" y="510"/>
                  <a:pt x="135" y="510"/>
                  <a:pt x="135" y="512"/>
                </a:cubicBezTo>
                <a:cubicBezTo>
                  <a:pt x="138" y="513"/>
                  <a:pt x="140" y="513"/>
                  <a:pt x="141" y="512"/>
                </a:cubicBezTo>
                <a:moveTo>
                  <a:pt x="169" y="518"/>
                </a:moveTo>
                <a:cubicBezTo>
                  <a:pt x="172" y="518"/>
                  <a:pt x="178" y="521"/>
                  <a:pt x="176" y="519"/>
                </a:cubicBezTo>
                <a:cubicBezTo>
                  <a:pt x="175" y="518"/>
                  <a:pt x="167" y="516"/>
                  <a:pt x="169" y="518"/>
                </a:cubicBezTo>
                <a:moveTo>
                  <a:pt x="165" y="522"/>
                </a:moveTo>
                <a:cubicBezTo>
                  <a:pt x="165" y="525"/>
                  <a:pt x="175" y="523"/>
                  <a:pt x="176" y="521"/>
                </a:cubicBezTo>
                <a:cubicBezTo>
                  <a:pt x="171" y="520"/>
                  <a:pt x="171" y="524"/>
                  <a:pt x="165" y="522"/>
                </a:cubicBezTo>
                <a:moveTo>
                  <a:pt x="198" y="437"/>
                </a:moveTo>
                <a:cubicBezTo>
                  <a:pt x="202" y="437"/>
                  <a:pt x="200" y="434"/>
                  <a:pt x="203" y="435"/>
                </a:cubicBezTo>
                <a:cubicBezTo>
                  <a:pt x="203" y="437"/>
                  <a:pt x="199" y="436"/>
                  <a:pt x="200" y="439"/>
                </a:cubicBezTo>
                <a:cubicBezTo>
                  <a:pt x="198" y="439"/>
                  <a:pt x="198" y="438"/>
                  <a:pt x="198" y="437"/>
                </a:cubicBezTo>
                <a:moveTo>
                  <a:pt x="40" y="485"/>
                </a:moveTo>
                <a:cubicBezTo>
                  <a:pt x="42" y="486"/>
                  <a:pt x="41" y="487"/>
                  <a:pt x="42" y="488"/>
                </a:cubicBezTo>
                <a:cubicBezTo>
                  <a:pt x="42" y="489"/>
                  <a:pt x="42" y="490"/>
                  <a:pt x="42" y="491"/>
                </a:cubicBezTo>
                <a:cubicBezTo>
                  <a:pt x="43" y="491"/>
                  <a:pt x="43" y="492"/>
                  <a:pt x="44" y="493"/>
                </a:cubicBezTo>
                <a:cubicBezTo>
                  <a:pt x="44" y="494"/>
                  <a:pt x="43" y="493"/>
                  <a:pt x="42" y="491"/>
                </a:cubicBezTo>
                <a:cubicBezTo>
                  <a:pt x="41" y="490"/>
                  <a:pt x="41" y="489"/>
                  <a:pt x="41" y="488"/>
                </a:cubicBezTo>
                <a:cubicBezTo>
                  <a:pt x="40" y="487"/>
                  <a:pt x="40" y="486"/>
                  <a:pt x="40" y="485"/>
                </a:cubicBezTo>
                <a:moveTo>
                  <a:pt x="205" y="534"/>
                </a:moveTo>
                <a:cubicBezTo>
                  <a:pt x="202" y="534"/>
                  <a:pt x="204" y="532"/>
                  <a:pt x="201" y="532"/>
                </a:cubicBezTo>
                <a:cubicBezTo>
                  <a:pt x="202" y="530"/>
                  <a:pt x="205" y="534"/>
                  <a:pt x="206" y="532"/>
                </a:cubicBezTo>
                <a:cubicBezTo>
                  <a:pt x="210" y="533"/>
                  <a:pt x="204" y="532"/>
                  <a:pt x="205" y="534"/>
                </a:cubicBezTo>
                <a:moveTo>
                  <a:pt x="199" y="528"/>
                </a:moveTo>
                <a:cubicBezTo>
                  <a:pt x="199" y="526"/>
                  <a:pt x="201" y="527"/>
                  <a:pt x="201" y="526"/>
                </a:cubicBezTo>
                <a:cubicBezTo>
                  <a:pt x="204" y="527"/>
                  <a:pt x="205" y="527"/>
                  <a:pt x="208" y="527"/>
                </a:cubicBezTo>
                <a:cubicBezTo>
                  <a:pt x="206" y="530"/>
                  <a:pt x="204" y="528"/>
                  <a:pt x="199" y="528"/>
                </a:cubicBezTo>
                <a:moveTo>
                  <a:pt x="176" y="538"/>
                </a:moveTo>
                <a:cubicBezTo>
                  <a:pt x="173" y="537"/>
                  <a:pt x="173" y="537"/>
                  <a:pt x="173" y="537"/>
                </a:cubicBezTo>
                <a:cubicBezTo>
                  <a:pt x="173" y="537"/>
                  <a:pt x="174" y="537"/>
                  <a:pt x="174" y="536"/>
                </a:cubicBezTo>
                <a:cubicBezTo>
                  <a:pt x="172" y="535"/>
                  <a:pt x="172" y="535"/>
                  <a:pt x="172" y="535"/>
                </a:cubicBezTo>
                <a:cubicBezTo>
                  <a:pt x="171" y="535"/>
                  <a:pt x="171" y="537"/>
                  <a:pt x="172" y="537"/>
                </a:cubicBezTo>
                <a:cubicBezTo>
                  <a:pt x="170" y="538"/>
                  <a:pt x="168" y="536"/>
                  <a:pt x="167" y="535"/>
                </a:cubicBezTo>
                <a:cubicBezTo>
                  <a:pt x="167" y="536"/>
                  <a:pt x="168" y="537"/>
                  <a:pt x="168" y="538"/>
                </a:cubicBezTo>
                <a:cubicBezTo>
                  <a:pt x="166" y="536"/>
                  <a:pt x="163" y="536"/>
                  <a:pt x="158" y="535"/>
                </a:cubicBezTo>
                <a:cubicBezTo>
                  <a:pt x="159" y="534"/>
                  <a:pt x="163" y="536"/>
                  <a:pt x="162" y="534"/>
                </a:cubicBezTo>
                <a:cubicBezTo>
                  <a:pt x="163" y="533"/>
                  <a:pt x="165" y="535"/>
                  <a:pt x="165" y="535"/>
                </a:cubicBezTo>
                <a:cubicBezTo>
                  <a:pt x="166" y="535"/>
                  <a:pt x="166" y="534"/>
                  <a:pt x="166" y="534"/>
                </a:cubicBezTo>
                <a:cubicBezTo>
                  <a:pt x="168" y="534"/>
                  <a:pt x="170" y="535"/>
                  <a:pt x="175" y="535"/>
                </a:cubicBezTo>
                <a:cubicBezTo>
                  <a:pt x="175" y="536"/>
                  <a:pt x="177" y="536"/>
                  <a:pt x="176" y="538"/>
                </a:cubicBezTo>
                <a:moveTo>
                  <a:pt x="223" y="134"/>
                </a:moveTo>
                <a:cubicBezTo>
                  <a:pt x="223" y="136"/>
                  <a:pt x="219" y="136"/>
                  <a:pt x="218" y="135"/>
                </a:cubicBezTo>
                <a:cubicBezTo>
                  <a:pt x="218" y="133"/>
                  <a:pt x="221" y="134"/>
                  <a:pt x="223" y="134"/>
                </a:cubicBezTo>
                <a:moveTo>
                  <a:pt x="184" y="533"/>
                </a:moveTo>
                <a:cubicBezTo>
                  <a:pt x="180" y="533"/>
                  <a:pt x="177" y="530"/>
                  <a:pt x="175" y="533"/>
                </a:cubicBezTo>
                <a:cubicBezTo>
                  <a:pt x="172" y="533"/>
                  <a:pt x="173" y="531"/>
                  <a:pt x="170" y="531"/>
                </a:cubicBezTo>
                <a:cubicBezTo>
                  <a:pt x="166" y="530"/>
                  <a:pt x="164" y="532"/>
                  <a:pt x="162" y="530"/>
                </a:cubicBezTo>
                <a:cubicBezTo>
                  <a:pt x="163" y="529"/>
                  <a:pt x="166" y="529"/>
                  <a:pt x="170" y="530"/>
                </a:cubicBezTo>
                <a:cubicBezTo>
                  <a:pt x="175" y="530"/>
                  <a:pt x="183" y="530"/>
                  <a:pt x="184" y="533"/>
                </a:cubicBezTo>
                <a:moveTo>
                  <a:pt x="186" y="533"/>
                </a:moveTo>
                <a:cubicBezTo>
                  <a:pt x="187" y="528"/>
                  <a:pt x="194" y="534"/>
                  <a:pt x="199" y="532"/>
                </a:cubicBezTo>
                <a:cubicBezTo>
                  <a:pt x="197" y="535"/>
                  <a:pt x="198" y="533"/>
                  <a:pt x="200" y="534"/>
                </a:cubicBezTo>
                <a:cubicBezTo>
                  <a:pt x="197" y="537"/>
                  <a:pt x="191" y="531"/>
                  <a:pt x="186" y="533"/>
                </a:cubicBezTo>
                <a:moveTo>
                  <a:pt x="179" y="527"/>
                </a:moveTo>
                <a:cubicBezTo>
                  <a:pt x="177" y="526"/>
                  <a:pt x="177" y="527"/>
                  <a:pt x="175" y="527"/>
                </a:cubicBezTo>
                <a:cubicBezTo>
                  <a:pt x="174" y="524"/>
                  <a:pt x="179" y="527"/>
                  <a:pt x="179" y="525"/>
                </a:cubicBezTo>
                <a:cubicBezTo>
                  <a:pt x="184" y="527"/>
                  <a:pt x="188" y="528"/>
                  <a:pt x="193" y="528"/>
                </a:cubicBezTo>
                <a:cubicBezTo>
                  <a:pt x="195" y="530"/>
                  <a:pt x="182" y="527"/>
                  <a:pt x="179" y="527"/>
                </a:cubicBezTo>
                <a:moveTo>
                  <a:pt x="0" y="507"/>
                </a:moveTo>
                <a:cubicBezTo>
                  <a:pt x="1" y="509"/>
                  <a:pt x="2" y="510"/>
                  <a:pt x="3" y="511"/>
                </a:cubicBezTo>
                <a:cubicBezTo>
                  <a:pt x="4" y="512"/>
                  <a:pt x="5" y="513"/>
                  <a:pt x="5" y="513"/>
                </a:cubicBezTo>
                <a:cubicBezTo>
                  <a:pt x="7" y="514"/>
                  <a:pt x="9" y="515"/>
                  <a:pt x="10" y="517"/>
                </a:cubicBezTo>
                <a:cubicBezTo>
                  <a:pt x="14" y="519"/>
                  <a:pt x="17" y="521"/>
                  <a:pt x="22" y="524"/>
                </a:cubicBezTo>
                <a:cubicBezTo>
                  <a:pt x="22" y="524"/>
                  <a:pt x="23" y="524"/>
                  <a:pt x="23" y="525"/>
                </a:cubicBezTo>
                <a:cubicBezTo>
                  <a:pt x="24" y="525"/>
                  <a:pt x="24" y="526"/>
                  <a:pt x="25" y="526"/>
                </a:cubicBezTo>
                <a:cubicBezTo>
                  <a:pt x="26" y="527"/>
                  <a:pt x="27" y="527"/>
                  <a:pt x="28" y="528"/>
                </a:cubicBezTo>
                <a:cubicBezTo>
                  <a:pt x="28" y="528"/>
                  <a:pt x="29" y="529"/>
                  <a:pt x="30" y="529"/>
                </a:cubicBezTo>
                <a:cubicBezTo>
                  <a:pt x="32" y="530"/>
                  <a:pt x="38" y="532"/>
                  <a:pt x="42" y="535"/>
                </a:cubicBezTo>
                <a:cubicBezTo>
                  <a:pt x="45" y="536"/>
                  <a:pt x="46" y="535"/>
                  <a:pt x="49" y="536"/>
                </a:cubicBezTo>
                <a:cubicBezTo>
                  <a:pt x="57" y="540"/>
                  <a:pt x="63" y="541"/>
                  <a:pt x="69" y="543"/>
                </a:cubicBezTo>
                <a:cubicBezTo>
                  <a:pt x="74" y="544"/>
                  <a:pt x="79" y="546"/>
                  <a:pt x="84" y="548"/>
                </a:cubicBezTo>
                <a:cubicBezTo>
                  <a:pt x="83" y="548"/>
                  <a:pt x="82" y="548"/>
                  <a:pt x="80" y="548"/>
                </a:cubicBezTo>
                <a:cubicBezTo>
                  <a:pt x="80" y="550"/>
                  <a:pt x="83" y="549"/>
                  <a:pt x="85" y="550"/>
                </a:cubicBezTo>
                <a:cubicBezTo>
                  <a:pt x="85" y="552"/>
                  <a:pt x="90" y="555"/>
                  <a:pt x="93" y="554"/>
                </a:cubicBezTo>
                <a:cubicBezTo>
                  <a:pt x="90" y="552"/>
                  <a:pt x="88" y="549"/>
                  <a:pt x="85" y="548"/>
                </a:cubicBezTo>
                <a:cubicBezTo>
                  <a:pt x="89" y="548"/>
                  <a:pt x="92" y="551"/>
                  <a:pt x="97" y="551"/>
                </a:cubicBezTo>
                <a:cubicBezTo>
                  <a:pt x="95" y="552"/>
                  <a:pt x="99" y="554"/>
                  <a:pt x="94" y="553"/>
                </a:cubicBezTo>
                <a:cubicBezTo>
                  <a:pt x="95" y="554"/>
                  <a:pt x="99" y="555"/>
                  <a:pt x="100" y="555"/>
                </a:cubicBezTo>
                <a:cubicBezTo>
                  <a:pt x="100" y="553"/>
                  <a:pt x="97" y="552"/>
                  <a:pt x="98" y="550"/>
                </a:cubicBezTo>
                <a:cubicBezTo>
                  <a:pt x="103" y="551"/>
                  <a:pt x="103" y="551"/>
                  <a:pt x="103" y="551"/>
                </a:cubicBezTo>
                <a:cubicBezTo>
                  <a:pt x="97" y="550"/>
                  <a:pt x="103" y="555"/>
                  <a:pt x="107" y="554"/>
                </a:cubicBezTo>
                <a:cubicBezTo>
                  <a:pt x="107" y="553"/>
                  <a:pt x="104" y="554"/>
                  <a:pt x="104" y="553"/>
                </a:cubicBezTo>
                <a:cubicBezTo>
                  <a:pt x="102" y="551"/>
                  <a:pt x="109" y="554"/>
                  <a:pt x="112" y="554"/>
                </a:cubicBezTo>
                <a:cubicBezTo>
                  <a:pt x="113" y="554"/>
                  <a:pt x="114" y="555"/>
                  <a:pt x="114" y="556"/>
                </a:cubicBezTo>
                <a:cubicBezTo>
                  <a:pt x="117" y="555"/>
                  <a:pt x="121" y="558"/>
                  <a:pt x="124" y="560"/>
                </a:cubicBezTo>
                <a:cubicBezTo>
                  <a:pt x="119" y="560"/>
                  <a:pt x="113" y="559"/>
                  <a:pt x="111" y="562"/>
                </a:cubicBezTo>
                <a:cubicBezTo>
                  <a:pt x="110" y="562"/>
                  <a:pt x="111" y="561"/>
                  <a:pt x="109" y="560"/>
                </a:cubicBezTo>
                <a:cubicBezTo>
                  <a:pt x="106" y="560"/>
                  <a:pt x="110" y="562"/>
                  <a:pt x="109" y="563"/>
                </a:cubicBezTo>
                <a:cubicBezTo>
                  <a:pt x="105" y="562"/>
                  <a:pt x="104" y="562"/>
                  <a:pt x="101" y="562"/>
                </a:cubicBezTo>
                <a:cubicBezTo>
                  <a:pt x="100" y="560"/>
                  <a:pt x="103" y="561"/>
                  <a:pt x="105" y="561"/>
                </a:cubicBezTo>
                <a:cubicBezTo>
                  <a:pt x="107" y="559"/>
                  <a:pt x="98" y="559"/>
                  <a:pt x="97" y="560"/>
                </a:cubicBezTo>
                <a:cubicBezTo>
                  <a:pt x="94" y="559"/>
                  <a:pt x="95" y="557"/>
                  <a:pt x="91" y="557"/>
                </a:cubicBezTo>
                <a:cubicBezTo>
                  <a:pt x="90" y="557"/>
                  <a:pt x="89" y="558"/>
                  <a:pt x="87" y="558"/>
                </a:cubicBezTo>
                <a:cubicBezTo>
                  <a:pt x="87" y="559"/>
                  <a:pt x="91" y="559"/>
                  <a:pt x="90" y="559"/>
                </a:cubicBezTo>
                <a:cubicBezTo>
                  <a:pt x="92" y="559"/>
                  <a:pt x="92" y="560"/>
                  <a:pt x="93" y="561"/>
                </a:cubicBezTo>
                <a:cubicBezTo>
                  <a:pt x="95" y="561"/>
                  <a:pt x="98" y="561"/>
                  <a:pt x="101" y="562"/>
                </a:cubicBezTo>
                <a:cubicBezTo>
                  <a:pt x="92" y="561"/>
                  <a:pt x="83" y="559"/>
                  <a:pt x="73" y="557"/>
                </a:cubicBezTo>
                <a:cubicBezTo>
                  <a:pt x="75" y="555"/>
                  <a:pt x="75" y="553"/>
                  <a:pt x="75" y="551"/>
                </a:cubicBezTo>
                <a:cubicBezTo>
                  <a:pt x="72" y="550"/>
                  <a:pt x="71" y="551"/>
                  <a:pt x="68" y="550"/>
                </a:cubicBezTo>
                <a:cubicBezTo>
                  <a:pt x="65" y="550"/>
                  <a:pt x="71" y="552"/>
                  <a:pt x="68" y="553"/>
                </a:cubicBezTo>
                <a:cubicBezTo>
                  <a:pt x="66" y="553"/>
                  <a:pt x="65" y="552"/>
                  <a:pt x="63" y="551"/>
                </a:cubicBezTo>
                <a:cubicBezTo>
                  <a:pt x="62" y="554"/>
                  <a:pt x="66" y="555"/>
                  <a:pt x="70" y="556"/>
                </a:cubicBezTo>
                <a:cubicBezTo>
                  <a:pt x="66" y="557"/>
                  <a:pt x="58" y="553"/>
                  <a:pt x="52" y="552"/>
                </a:cubicBezTo>
                <a:cubicBezTo>
                  <a:pt x="53" y="552"/>
                  <a:pt x="54" y="552"/>
                  <a:pt x="54" y="551"/>
                </a:cubicBezTo>
                <a:cubicBezTo>
                  <a:pt x="51" y="550"/>
                  <a:pt x="50" y="550"/>
                  <a:pt x="48" y="550"/>
                </a:cubicBezTo>
                <a:cubicBezTo>
                  <a:pt x="48" y="551"/>
                  <a:pt x="48" y="551"/>
                  <a:pt x="50" y="552"/>
                </a:cubicBezTo>
                <a:cubicBezTo>
                  <a:pt x="44" y="552"/>
                  <a:pt x="35" y="548"/>
                  <a:pt x="25" y="542"/>
                </a:cubicBezTo>
                <a:cubicBezTo>
                  <a:pt x="26" y="542"/>
                  <a:pt x="26" y="542"/>
                  <a:pt x="26" y="542"/>
                </a:cubicBezTo>
                <a:cubicBezTo>
                  <a:pt x="26" y="542"/>
                  <a:pt x="26" y="541"/>
                  <a:pt x="24" y="540"/>
                </a:cubicBezTo>
                <a:cubicBezTo>
                  <a:pt x="21" y="537"/>
                  <a:pt x="15" y="536"/>
                  <a:pt x="19" y="539"/>
                </a:cubicBezTo>
                <a:cubicBezTo>
                  <a:pt x="19" y="540"/>
                  <a:pt x="17" y="538"/>
                  <a:pt x="14" y="537"/>
                </a:cubicBezTo>
                <a:cubicBezTo>
                  <a:pt x="14" y="536"/>
                  <a:pt x="13" y="535"/>
                  <a:pt x="13" y="535"/>
                </a:cubicBezTo>
                <a:cubicBezTo>
                  <a:pt x="12" y="534"/>
                  <a:pt x="11" y="534"/>
                  <a:pt x="11" y="533"/>
                </a:cubicBezTo>
                <a:cubicBezTo>
                  <a:pt x="9" y="532"/>
                  <a:pt x="8" y="531"/>
                  <a:pt x="7" y="530"/>
                </a:cubicBezTo>
                <a:cubicBezTo>
                  <a:pt x="5" y="526"/>
                  <a:pt x="4" y="523"/>
                  <a:pt x="4" y="520"/>
                </a:cubicBezTo>
                <a:cubicBezTo>
                  <a:pt x="3" y="518"/>
                  <a:pt x="3" y="517"/>
                  <a:pt x="2" y="515"/>
                </a:cubicBezTo>
                <a:cubicBezTo>
                  <a:pt x="2" y="514"/>
                  <a:pt x="2" y="513"/>
                  <a:pt x="1" y="512"/>
                </a:cubicBezTo>
                <a:cubicBezTo>
                  <a:pt x="1" y="510"/>
                  <a:pt x="1" y="509"/>
                  <a:pt x="0" y="507"/>
                </a:cubicBezTo>
                <a:moveTo>
                  <a:pt x="94" y="555"/>
                </a:moveTo>
                <a:cubicBezTo>
                  <a:pt x="93" y="557"/>
                  <a:pt x="101" y="559"/>
                  <a:pt x="102" y="558"/>
                </a:cubicBezTo>
                <a:cubicBezTo>
                  <a:pt x="99" y="556"/>
                  <a:pt x="97" y="557"/>
                  <a:pt x="94" y="555"/>
                </a:cubicBezTo>
                <a:moveTo>
                  <a:pt x="75" y="551"/>
                </a:moveTo>
                <a:cubicBezTo>
                  <a:pt x="78" y="553"/>
                  <a:pt x="79" y="554"/>
                  <a:pt x="77" y="556"/>
                </a:cubicBezTo>
                <a:cubicBezTo>
                  <a:pt x="82" y="558"/>
                  <a:pt x="79" y="553"/>
                  <a:pt x="81" y="554"/>
                </a:cubicBezTo>
                <a:cubicBezTo>
                  <a:pt x="82" y="556"/>
                  <a:pt x="90" y="558"/>
                  <a:pt x="90" y="555"/>
                </a:cubicBezTo>
                <a:cubicBezTo>
                  <a:pt x="87" y="553"/>
                  <a:pt x="88" y="555"/>
                  <a:pt x="86" y="555"/>
                </a:cubicBezTo>
                <a:cubicBezTo>
                  <a:pt x="82" y="553"/>
                  <a:pt x="79" y="550"/>
                  <a:pt x="75" y="551"/>
                </a:cubicBezTo>
                <a:moveTo>
                  <a:pt x="51" y="546"/>
                </a:moveTo>
                <a:cubicBezTo>
                  <a:pt x="55" y="549"/>
                  <a:pt x="56" y="548"/>
                  <a:pt x="59" y="549"/>
                </a:cubicBezTo>
                <a:cubicBezTo>
                  <a:pt x="60" y="549"/>
                  <a:pt x="66" y="552"/>
                  <a:pt x="65" y="550"/>
                </a:cubicBezTo>
                <a:cubicBezTo>
                  <a:pt x="65" y="548"/>
                  <a:pt x="60" y="548"/>
                  <a:pt x="60" y="547"/>
                </a:cubicBezTo>
                <a:cubicBezTo>
                  <a:pt x="57" y="549"/>
                  <a:pt x="54" y="546"/>
                  <a:pt x="51" y="546"/>
                </a:cubicBezTo>
                <a:moveTo>
                  <a:pt x="54" y="544"/>
                </a:moveTo>
                <a:cubicBezTo>
                  <a:pt x="55" y="543"/>
                  <a:pt x="53" y="542"/>
                  <a:pt x="51" y="541"/>
                </a:cubicBezTo>
                <a:cubicBezTo>
                  <a:pt x="49" y="542"/>
                  <a:pt x="51" y="543"/>
                  <a:pt x="54" y="544"/>
                </a:cubicBezTo>
                <a:moveTo>
                  <a:pt x="44" y="545"/>
                </a:moveTo>
                <a:cubicBezTo>
                  <a:pt x="47" y="546"/>
                  <a:pt x="48" y="546"/>
                  <a:pt x="50" y="545"/>
                </a:cubicBezTo>
                <a:cubicBezTo>
                  <a:pt x="48" y="545"/>
                  <a:pt x="48" y="544"/>
                  <a:pt x="45" y="543"/>
                </a:cubicBezTo>
                <a:lnTo>
                  <a:pt x="44" y="545"/>
                </a:lnTo>
                <a:close/>
                <a:moveTo>
                  <a:pt x="40" y="545"/>
                </a:moveTo>
                <a:cubicBezTo>
                  <a:pt x="41" y="545"/>
                  <a:pt x="45" y="543"/>
                  <a:pt x="40" y="541"/>
                </a:cubicBezTo>
                <a:cubicBezTo>
                  <a:pt x="39" y="541"/>
                  <a:pt x="38" y="541"/>
                  <a:pt x="37" y="542"/>
                </a:cubicBezTo>
                <a:cubicBezTo>
                  <a:pt x="37" y="543"/>
                  <a:pt x="37" y="544"/>
                  <a:pt x="40" y="545"/>
                </a:cubicBezTo>
                <a:moveTo>
                  <a:pt x="18" y="534"/>
                </a:moveTo>
                <a:cubicBezTo>
                  <a:pt x="16" y="533"/>
                  <a:pt x="16" y="534"/>
                  <a:pt x="19" y="536"/>
                </a:cubicBezTo>
                <a:cubicBezTo>
                  <a:pt x="20" y="536"/>
                  <a:pt x="20" y="535"/>
                  <a:pt x="19" y="533"/>
                </a:cubicBezTo>
                <a:cubicBezTo>
                  <a:pt x="18" y="533"/>
                  <a:pt x="18" y="532"/>
                  <a:pt x="17" y="531"/>
                </a:cubicBezTo>
                <a:cubicBezTo>
                  <a:pt x="16" y="530"/>
                  <a:pt x="15" y="529"/>
                  <a:pt x="14" y="528"/>
                </a:cubicBezTo>
                <a:cubicBezTo>
                  <a:pt x="12" y="528"/>
                  <a:pt x="14" y="529"/>
                  <a:pt x="15" y="531"/>
                </a:cubicBezTo>
                <a:cubicBezTo>
                  <a:pt x="17" y="533"/>
                  <a:pt x="18" y="534"/>
                  <a:pt x="18" y="534"/>
                </a:cubicBezTo>
                <a:moveTo>
                  <a:pt x="272" y="443"/>
                </a:moveTo>
                <a:cubicBezTo>
                  <a:pt x="269" y="442"/>
                  <a:pt x="264" y="443"/>
                  <a:pt x="264" y="441"/>
                </a:cubicBezTo>
                <a:cubicBezTo>
                  <a:pt x="268" y="441"/>
                  <a:pt x="269" y="442"/>
                  <a:pt x="274" y="442"/>
                </a:cubicBezTo>
                <a:cubicBezTo>
                  <a:pt x="273" y="443"/>
                  <a:pt x="272" y="443"/>
                  <a:pt x="272" y="443"/>
                </a:cubicBezTo>
                <a:moveTo>
                  <a:pt x="269" y="441"/>
                </a:moveTo>
                <a:cubicBezTo>
                  <a:pt x="266" y="439"/>
                  <a:pt x="274" y="439"/>
                  <a:pt x="275" y="440"/>
                </a:cubicBezTo>
                <a:cubicBezTo>
                  <a:pt x="274" y="441"/>
                  <a:pt x="270" y="439"/>
                  <a:pt x="269" y="441"/>
                </a:cubicBezTo>
                <a:moveTo>
                  <a:pt x="303" y="444"/>
                </a:moveTo>
                <a:cubicBezTo>
                  <a:pt x="302" y="444"/>
                  <a:pt x="301" y="445"/>
                  <a:pt x="300" y="445"/>
                </a:cubicBezTo>
                <a:cubicBezTo>
                  <a:pt x="300" y="445"/>
                  <a:pt x="299" y="445"/>
                  <a:pt x="298" y="445"/>
                </a:cubicBezTo>
                <a:cubicBezTo>
                  <a:pt x="298" y="445"/>
                  <a:pt x="297" y="445"/>
                  <a:pt x="296" y="445"/>
                </a:cubicBezTo>
                <a:cubicBezTo>
                  <a:pt x="294" y="445"/>
                  <a:pt x="291" y="445"/>
                  <a:pt x="289" y="443"/>
                </a:cubicBezTo>
                <a:cubicBezTo>
                  <a:pt x="288" y="443"/>
                  <a:pt x="286" y="444"/>
                  <a:pt x="283" y="444"/>
                </a:cubicBezTo>
                <a:cubicBezTo>
                  <a:pt x="283" y="443"/>
                  <a:pt x="284" y="443"/>
                  <a:pt x="285" y="443"/>
                </a:cubicBezTo>
                <a:cubicBezTo>
                  <a:pt x="285" y="443"/>
                  <a:pt x="284" y="443"/>
                  <a:pt x="284" y="442"/>
                </a:cubicBezTo>
                <a:cubicBezTo>
                  <a:pt x="287" y="440"/>
                  <a:pt x="296" y="447"/>
                  <a:pt x="297" y="442"/>
                </a:cubicBezTo>
                <a:cubicBezTo>
                  <a:pt x="297" y="442"/>
                  <a:pt x="298" y="442"/>
                  <a:pt x="298" y="442"/>
                </a:cubicBezTo>
                <a:cubicBezTo>
                  <a:pt x="299" y="443"/>
                  <a:pt x="299" y="443"/>
                  <a:pt x="300" y="443"/>
                </a:cubicBezTo>
                <a:cubicBezTo>
                  <a:pt x="300" y="443"/>
                  <a:pt x="301" y="444"/>
                  <a:pt x="303" y="444"/>
                </a:cubicBezTo>
                <a:moveTo>
                  <a:pt x="261" y="441"/>
                </a:moveTo>
                <a:cubicBezTo>
                  <a:pt x="256" y="440"/>
                  <a:pt x="256" y="442"/>
                  <a:pt x="251" y="441"/>
                </a:cubicBezTo>
                <a:cubicBezTo>
                  <a:pt x="251" y="438"/>
                  <a:pt x="257" y="440"/>
                  <a:pt x="259" y="439"/>
                </a:cubicBezTo>
                <a:cubicBezTo>
                  <a:pt x="261" y="439"/>
                  <a:pt x="265" y="442"/>
                  <a:pt x="262" y="443"/>
                </a:cubicBezTo>
                <a:cubicBezTo>
                  <a:pt x="262" y="445"/>
                  <a:pt x="266" y="441"/>
                  <a:pt x="266" y="443"/>
                </a:cubicBezTo>
                <a:cubicBezTo>
                  <a:pt x="265" y="446"/>
                  <a:pt x="261" y="444"/>
                  <a:pt x="259" y="444"/>
                </a:cubicBezTo>
                <a:cubicBezTo>
                  <a:pt x="258" y="442"/>
                  <a:pt x="260" y="442"/>
                  <a:pt x="261" y="441"/>
                </a:cubicBezTo>
                <a:moveTo>
                  <a:pt x="287" y="448"/>
                </a:moveTo>
                <a:cubicBezTo>
                  <a:pt x="281" y="446"/>
                  <a:pt x="278" y="447"/>
                  <a:pt x="271" y="445"/>
                </a:cubicBezTo>
                <a:cubicBezTo>
                  <a:pt x="272" y="443"/>
                  <a:pt x="276" y="442"/>
                  <a:pt x="282" y="443"/>
                </a:cubicBezTo>
                <a:cubicBezTo>
                  <a:pt x="283" y="445"/>
                  <a:pt x="277" y="442"/>
                  <a:pt x="277" y="444"/>
                </a:cubicBezTo>
                <a:cubicBezTo>
                  <a:pt x="280" y="447"/>
                  <a:pt x="286" y="444"/>
                  <a:pt x="287" y="448"/>
                </a:cubicBezTo>
                <a:moveTo>
                  <a:pt x="277" y="548"/>
                </a:moveTo>
                <a:cubicBezTo>
                  <a:pt x="277" y="550"/>
                  <a:pt x="275" y="550"/>
                  <a:pt x="277" y="550"/>
                </a:cubicBezTo>
                <a:cubicBezTo>
                  <a:pt x="276" y="552"/>
                  <a:pt x="273" y="550"/>
                  <a:pt x="273" y="548"/>
                </a:cubicBezTo>
                <a:lnTo>
                  <a:pt x="277" y="548"/>
                </a:lnTo>
                <a:close/>
                <a:moveTo>
                  <a:pt x="244" y="441"/>
                </a:moveTo>
                <a:cubicBezTo>
                  <a:pt x="247" y="441"/>
                  <a:pt x="249" y="443"/>
                  <a:pt x="254" y="442"/>
                </a:cubicBezTo>
                <a:cubicBezTo>
                  <a:pt x="253" y="444"/>
                  <a:pt x="249" y="442"/>
                  <a:pt x="250" y="444"/>
                </a:cubicBezTo>
                <a:cubicBezTo>
                  <a:pt x="247" y="443"/>
                  <a:pt x="244" y="444"/>
                  <a:pt x="244" y="441"/>
                </a:cubicBezTo>
                <a:moveTo>
                  <a:pt x="207" y="432"/>
                </a:moveTo>
                <a:cubicBezTo>
                  <a:pt x="208" y="430"/>
                  <a:pt x="217" y="431"/>
                  <a:pt x="219" y="433"/>
                </a:cubicBezTo>
                <a:cubicBezTo>
                  <a:pt x="220" y="435"/>
                  <a:pt x="218" y="433"/>
                  <a:pt x="216" y="433"/>
                </a:cubicBezTo>
                <a:cubicBezTo>
                  <a:pt x="214" y="432"/>
                  <a:pt x="209" y="433"/>
                  <a:pt x="207" y="432"/>
                </a:cubicBezTo>
                <a:moveTo>
                  <a:pt x="298" y="449"/>
                </a:moveTo>
                <a:cubicBezTo>
                  <a:pt x="301" y="449"/>
                  <a:pt x="302" y="448"/>
                  <a:pt x="302" y="448"/>
                </a:cubicBezTo>
                <a:cubicBezTo>
                  <a:pt x="303" y="447"/>
                  <a:pt x="303" y="446"/>
                  <a:pt x="307" y="447"/>
                </a:cubicBezTo>
                <a:cubicBezTo>
                  <a:pt x="306" y="448"/>
                  <a:pt x="303" y="448"/>
                  <a:pt x="302" y="450"/>
                </a:cubicBezTo>
                <a:cubicBezTo>
                  <a:pt x="300" y="450"/>
                  <a:pt x="297" y="449"/>
                  <a:pt x="295" y="449"/>
                </a:cubicBezTo>
                <a:cubicBezTo>
                  <a:pt x="294" y="449"/>
                  <a:pt x="292" y="449"/>
                  <a:pt x="292" y="447"/>
                </a:cubicBezTo>
                <a:cubicBezTo>
                  <a:pt x="293" y="448"/>
                  <a:pt x="295" y="447"/>
                  <a:pt x="297" y="447"/>
                </a:cubicBezTo>
                <a:cubicBezTo>
                  <a:pt x="298" y="447"/>
                  <a:pt x="298" y="447"/>
                  <a:pt x="298" y="448"/>
                </a:cubicBezTo>
                <a:cubicBezTo>
                  <a:pt x="299" y="448"/>
                  <a:pt x="299" y="448"/>
                  <a:pt x="298" y="449"/>
                </a:cubicBezTo>
                <a:moveTo>
                  <a:pt x="224" y="432"/>
                </a:moveTo>
                <a:cubicBezTo>
                  <a:pt x="227" y="431"/>
                  <a:pt x="233" y="432"/>
                  <a:pt x="237" y="432"/>
                </a:cubicBezTo>
                <a:cubicBezTo>
                  <a:pt x="233" y="433"/>
                  <a:pt x="228" y="433"/>
                  <a:pt x="224" y="432"/>
                </a:cubicBezTo>
                <a:moveTo>
                  <a:pt x="235" y="438"/>
                </a:moveTo>
                <a:cubicBezTo>
                  <a:pt x="237" y="439"/>
                  <a:pt x="238" y="438"/>
                  <a:pt x="240" y="439"/>
                </a:cubicBezTo>
                <a:cubicBezTo>
                  <a:pt x="240" y="440"/>
                  <a:pt x="237" y="440"/>
                  <a:pt x="236" y="441"/>
                </a:cubicBezTo>
                <a:cubicBezTo>
                  <a:pt x="235" y="440"/>
                  <a:pt x="235" y="439"/>
                  <a:pt x="235" y="438"/>
                </a:cubicBezTo>
                <a:moveTo>
                  <a:pt x="209" y="438"/>
                </a:moveTo>
                <a:cubicBezTo>
                  <a:pt x="210" y="436"/>
                  <a:pt x="208" y="436"/>
                  <a:pt x="205" y="436"/>
                </a:cubicBezTo>
                <a:cubicBezTo>
                  <a:pt x="208" y="433"/>
                  <a:pt x="213" y="437"/>
                  <a:pt x="217" y="436"/>
                </a:cubicBezTo>
                <a:cubicBezTo>
                  <a:pt x="218" y="436"/>
                  <a:pt x="218" y="438"/>
                  <a:pt x="220" y="438"/>
                </a:cubicBezTo>
                <a:cubicBezTo>
                  <a:pt x="223" y="438"/>
                  <a:pt x="219" y="437"/>
                  <a:pt x="220" y="436"/>
                </a:cubicBezTo>
                <a:cubicBezTo>
                  <a:pt x="221" y="436"/>
                  <a:pt x="222" y="437"/>
                  <a:pt x="224" y="437"/>
                </a:cubicBezTo>
                <a:cubicBezTo>
                  <a:pt x="225" y="438"/>
                  <a:pt x="221" y="438"/>
                  <a:pt x="224" y="439"/>
                </a:cubicBezTo>
                <a:cubicBezTo>
                  <a:pt x="223" y="440"/>
                  <a:pt x="219" y="441"/>
                  <a:pt x="218" y="439"/>
                </a:cubicBezTo>
                <a:cubicBezTo>
                  <a:pt x="216" y="439"/>
                  <a:pt x="216" y="441"/>
                  <a:pt x="214" y="440"/>
                </a:cubicBezTo>
                <a:cubicBezTo>
                  <a:pt x="213" y="439"/>
                  <a:pt x="215" y="439"/>
                  <a:pt x="217" y="439"/>
                </a:cubicBezTo>
                <a:cubicBezTo>
                  <a:pt x="217" y="438"/>
                  <a:pt x="216" y="438"/>
                  <a:pt x="216" y="437"/>
                </a:cubicBezTo>
                <a:cubicBezTo>
                  <a:pt x="212" y="438"/>
                  <a:pt x="211" y="440"/>
                  <a:pt x="206" y="440"/>
                </a:cubicBezTo>
                <a:cubicBezTo>
                  <a:pt x="209" y="438"/>
                  <a:pt x="205" y="439"/>
                  <a:pt x="202" y="439"/>
                </a:cubicBezTo>
                <a:cubicBezTo>
                  <a:pt x="202" y="438"/>
                  <a:pt x="203" y="438"/>
                  <a:pt x="203" y="437"/>
                </a:cubicBezTo>
                <a:cubicBezTo>
                  <a:pt x="206" y="437"/>
                  <a:pt x="206" y="438"/>
                  <a:pt x="209" y="438"/>
                </a:cubicBezTo>
                <a:moveTo>
                  <a:pt x="247" y="432"/>
                </a:moveTo>
                <a:cubicBezTo>
                  <a:pt x="248" y="433"/>
                  <a:pt x="250" y="433"/>
                  <a:pt x="252" y="433"/>
                </a:cubicBezTo>
                <a:cubicBezTo>
                  <a:pt x="253" y="433"/>
                  <a:pt x="255" y="433"/>
                  <a:pt x="257" y="433"/>
                </a:cubicBezTo>
                <a:cubicBezTo>
                  <a:pt x="259" y="433"/>
                  <a:pt x="259" y="434"/>
                  <a:pt x="261" y="434"/>
                </a:cubicBezTo>
                <a:cubicBezTo>
                  <a:pt x="263" y="434"/>
                  <a:pt x="263" y="434"/>
                  <a:pt x="265" y="434"/>
                </a:cubicBezTo>
                <a:cubicBezTo>
                  <a:pt x="272" y="435"/>
                  <a:pt x="283" y="437"/>
                  <a:pt x="292" y="438"/>
                </a:cubicBezTo>
                <a:cubicBezTo>
                  <a:pt x="292" y="441"/>
                  <a:pt x="286" y="438"/>
                  <a:pt x="283" y="438"/>
                </a:cubicBezTo>
                <a:cubicBezTo>
                  <a:pt x="281" y="437"/>
                  <a:pt x="279" y="439"/>
                  <a:pt x="276" y="437"/>
                </a:cubicBezTo>
                <a:cubicBezTo>
                  <a:pt x="275" y="437"/>
                  <a:pt x="275" y="438"/>
                  <a:pt x="276" y="439"/>
                </a:cubicBezTo>
                <a:cubicBezTo>
                  <a:pt x="275" y="440"/>
                  <a:pt x="272" y="437"/>
                  <a:pt x="273" y="436"/>
                </a:cubicBezTo>
                <a:cubicBezTo>
                  <a:pt x="264" y="436"/>
                  <a:pt x="258" y="434"/>
                  <a:pt x="252" y="435"/>
                </a:cubicBezTo>
                <a:cubicBezTo>
                  <a:pt x="250" y="434"/>
                  <a:pt x="247" y="434"/>
                  <a:pt x="247" y="432"/>
                </a:cubicBezTo>
                <a:moveTo>
                  <a:pt x="268" y="549"/>
                </a:moveTo>
                <a:cubicBezTo>
                  <a:pt x="271" y="551"/>
                  <a:pt x="262" y="551"/>
                  <a:pt x="260" y="550"/>
                </a:cubicBezTo>
                <a:cubicBezTo>
                  <a:pt x="261" y="549"/>
                  <a:pt x="268" y="551"/>
                  <a:pt x="268" y="549"/>
                </a:cubicBezTo>
                <a:moveTo>
                  <a:pt x="258" y="534"/>
                </a:moveTo>
                <a:cubicBezTo>
                  <a:pt x="259" y="534"/>
                  <a:pt x="261" y="536"/>
                  <a:pt x="263" y="535"/>
                </a:cubicBezTo>
                <a:cubicBezTo>
                  <a:pt x="264" y="538"/>
                  <a:pt x="257" y="534"/>
                  <a:pt x="258" y="534"/>
                </a:cubicBezTo>
                <a:cubicBezTo>
                  <a:pt x="257" y="534"/>
                  <a:pt x="253" y="535"/>
                  <a:pt x="250" y="535"/>
                </a:cubicBezTo>
                <a:cubicBezTo>
                  <a:pt x="247" y="534"/>
                  <a:pt x="245" y="534"/>
                  <a:pt x="242" y="534"/>
                </a:cubicBezTo>
                <a:cubicBezTo>
                  <a:pt x="242" y="533"/>
                  <a:pt x="241" y="533"/>
                  <a:pt x="238" y="533"/>
                </a:cubicBezTo>
                <a:cubicBezTo>
                  <a:pt x="242" y="531"/>
                  <a:pt x="245" y="534"/>
                  <a:pt x="250" y="534"/>
                </a:cubicBezTo>
                <a:cubicBezTo>
                  <a:pt x="253" y="534"/>
                  <a:pt x="255" y="533"/>
                  <a:pt x="258" y="534"/>
                </a:cubicBezTo>
                <a:moveTo>
                  <a:pt x="266" y="546"/>
                </a:moveTo>
                <a:cubicBezTo>
                  <a:pt x="265" y="544"/>
                  <a:pt x="269" y="545"/>
                  <a:pt x="268" y="543"/>
                </a:cubicBezTo>
                <a:cubicBezTo>
                  <a:pt x="269" y="543"/>
                  <a:pt x="270" y="543"/>
                  <a:pt x="271" y="544"/>
                </a:cubicBezTo>
                <a:cubicBezTo>
                  <a:pt x="269" y="544"/>
                  <a:pt x="269" y="546"/>
                  <a:pt x="266" y="546"/>
                </a:cubicBezTo>
                <a:moveTo>
                  <a:pt x="271" y="544"/>
                </a:moveTo>
                <a:cubicBezTo>
                  <a:pt x="273" y="544"/>
                  <a:pt x="270" y="540"/>
                  <a:pt x="274" y="541"/>
                </a:cubicBezTo>
                <a:cubicBezTo>
                  <a:pt x="275" y="543"/>
                  <a:pt x="271" y="544"/>
                  <a:pt x="273" y="544"/>
                </a:cubicBezTo>
                <a:cubicBezTo>
                  <a:pt x="273" y="546"/>
                  <a:pt x="271" y="545"/>
                  <a:pt x="271" y="544"/>
                </a:cubicBezTo>
                <a:moveTo>
                  <a:pt x="267" y="534"/>
                </a:moveTo>
                <a:cubicBezTo>
                  <a:pt x="264" y="534"/>
                  <a:pt x="264" y="532"/>
                  <a:pt x="262" y="533"/>
                </a:cubicBezTo>
                <a:cubicBezTo>
                  <a:pt x="258" y="533"/>
                  <a:pt x="270" y="531"/>
                  <a:pt x="267" y="534"/>
                </a:cubicBezTo>
                <a:moveTo>
                  <a:pt x="355" y="454"/>
                </a:moveTo>
                <a:cubicBezTo>
                  <a:pt x="359" y="456"/>
                  <a:pt x="359" y="457"/>
                  <a:pt x="362" y="458"/>
                </a:cubicBezTo>
                <a:cubicBezTo>
                  <a:pt x="361" y="460"/>
                  <a:pt x="360" y="459"/>
                  <a:pt x="359" y="458"/>
                </a:cubicBezTo>
                <a:cubicBezTo>
                  <a:pt x="357" y="457"/>
                  <a:pt x="356" y="456"/>
                  <a:pt x="356" y="458"/>
                </a:cubicBezTo>
                <a:cubicBezTo>
                  <a:pt x="352" y="457"/>
                  <a:pt x="355" y="455"/>
                  <a:pt x="355" y="454"/>
                </a:cubicBezTo>
                <a:moveTo>
                  <a:pt x="319" y="564"/>
                </a:moveTo>
                <a:cubicBezTo>
                  <a:pt x="314" y="566"/>
                  <a:pt x="306" y="564"/>
                  <a:pt x="301" y="564"/>
                </a:cubicBezTo>
                <a:cubicBezTo>
                  <a:pt x="296" y="565"/>
                  <a:pt x="293" y="567"/>
                  <a:pt x="290" y="566"/>
                </a:cubicBezTo>
                <a:cubicBezTo>
                  <a:pt x="290" y="564"/>
                  <a:pt x="294" y="565"/>
                  <a:pt x="297" y="564"/>
                </a:cubicBezTo>
                <a:cubicBezTo>
                  <a:pt x="298" y="564"/>
                  <a:pt x="300" y="563"/>
                  <a:pt x="302" y="563"/>
                </a:cubicBezTo>
                <a:cubicBezTo>
                  <a:pt x="303" y="563"/>
                  <a:pt x="303" y="564"/>
                  <a:pt x="304" y="564"/>
                </a:cubicBezTo>
                <a:cubicBezTo>
                  <a:pt x="305" y="564"/>
                  <a:pt x="308" y="562"/>
                  <a:pt x="309" y="564"/>
                </a:cubicBezTo>
                <a:cubicBezTo>
                  <a:pt x="314" y="563"/>
                  <a:pt x="314" y="563"/>
                  <a:pt x="319" y="564"/>
                </a:cubicBezTo>
                <a:moveTo>
                  <a:pt x="253" y="537"/>
                </a:moveTo>
                <a:cubicBezTo>
                  <a:pt x="253" y="536"/>
                  <a:pt x="256" y="536"/>
                  <a:pt x="257" y="536"/>
                </a:cubicBezTo>
                <a:cubicBezTo>
                  <a:pt x="258" y="538"/>
                  <a:pt x="254" y="538"/>
                  <a:pt x="253" y="537"/>
                </a:cubicBezTo>
                <a:moveTo>
                  <a:pt x="242" y="545"/>
                </a:moveTo>
                <a:cubicBezTo>
                  <a:pt x="241" y="544"/>
                  <a:pt x="239" y="543"/>
                  <a:pt x="237" y="543"/>
                </a:cubicBezTo>
                <a:cubicBezTo>
                  <a:pt x="240" y="538"/>
                  <a:pt x="249" y="541"/>
                  <a:pt x="255" y="542"/>
                </a:cubicBezTo>
                <a:cubicBezTo>
                  <a:pt x="256" y="541"/>
                  <a:pt x="256" y="540"/>
                  <a:pt x="256" y="540"/>
                </a:cubicBezTo>
                <a:cubicBezTo>
                  <a:pt x="259" y="542"/>
                  <a:pt x="261" y="540"/>
                  <a:pt x="265" y="540"/>
                </a:cubicBezTo>
                <a:cubicBezTo>
                  <a:pt x="268" y="539"/>
                  <a:pt x="267" y="541"/>
                  <a:pt x="270" y="542"/>
                </a:cubicBezTo>
                <a:cubicBezTo>
                  <a:pt x="266" y="543"/>
                  <a:pt x="263" y="541"/>
                  <a:pt x="259" y="542"/>
                </a:cubicBezTo>
                <a:cubicBezTo>
                  <a:pt x="257" y="543"/>
                  <a:pt x="257" y="545"/>
                  <a:pt x="254" y="544"/>
                </a:cubicBezTo>
                <a:cubicBezTo>
                  <a:pt x="254" y="543"/>
                  <a:pt x="255" y="543"/>
                  <a:pt x="255" y="543"/>
                </a:cubicBezTo>
                <a:cubicBezTo>
                  <a:pt x="249" y="543"/>
                  <a:pt x="243" y="540"/>
                  <a:pt x="242" y="545"/>
                </a:cubicBezTo>
                <a:moveTo>
                  <a:pt x="259" y="559"/>
                </a:moveTo>
                <a:cubicBezTo>
                  <a:pt x="258" y="562"/>
                  <a:pt x="254" y="562"/>
                  <a:pt x="250" y="561"/>
                </a:cubicBezTo>
                <a:cubicBezTo>
                  <a:pt x="249" y="562"/>
                  <a:pt x="241" y="562"/>
                  <a:pt x="242" y="559"/>
                </a:cubicBezTo>
                <a:cubicBezTo>
                  <a:pt x="248" y="560"/>
                  <a:pt x="255" y="559"/>
                  <a:pt x="259" y="559"/>
                </a:cubicBezTo>
                <a:moveTo>
                  <a:pt x="32" y="98"/>
                </a:moveTo>
                <a:cubicBezTo>
                  <a:pt x="32" y="93"/>
                  <a:pt x="34" y="85"/>
                  <a:pt x="34" y="80"/>
                </a:cubicBezTo>
                <a:cubicBezTo>
                  <a:pt x="35" y="85"/>
                  <a:pt x="34" y="92"/>
                  <a:pt x="32" y="98"/>
                </a:cubicBezTo>
                <a:moveTo>
                  <a:pt x="126" y="474"/>
                </a:moveTo>
                <a:cubicBezTo>
                  <a:pt x="128" y="472"/>
                  <a:pt x="132" y="473"/>
                  <a:pt x="135" y="474"/>
                </a:cubicBezTo>
                <a:cubicBezTo>
                  <a:pt x="133" y="476"/>
                  <a:pt x="129" y="474"/>
                  <a:pt x="126" y="474"/>
                </a:cubicBezTo>
                <a:moveTo>
                  <a:pt x="137" y="471"/>
                </a:moveTo>
                <a:cubicBezTo>
                  <a:pt x="125" y="471"/>
                  <a:pt x="125" y="471"/>
                  <a:pt x="125" y="471"/>
                </a:cubicBezTo>
                <a:cubicBezTo>
                  <a:pt x="126" y="470"/>
                  <a:pt x="139" y="469"/>
                  <a:pt x="137" y="471"/>
                </a:cubicBezTo>
                <a:moveTo>
                  <a:pt x="133" y="477"/>
                </a:moveTo>
                <a:cubicBezTo>
                  <a:pt x="131" y="479"/>
                  <a:pt x="129" y="478"/>
                  <a:pt x="126" y="478"/>
                </a:cubicBezTo>
                <a:cubicBezTo>
                  <a:pt x="127" y="476"/>
                  <a:pt x="132" y="476"/>
                  <a:pt x="133" y="477"/>
                </a:cubicBezTo>
                <a:moveTo>
                  <a:pt x="93" y="437"/>
                </a:moveTo>
                <a:cubicBezTo>
                  <a:pt x="92" y="437"/>
                  <a:pt x="93" y="431"/>
                  <a:pt x="93" y="428"/>
                </a:cubicBezTo>
                <a:cubicBezTo>
                  <a:pt x="95" y="428"/>
                  <a:pt x="93" y="433"/>
                  <a:pt x="93" y="437"/>
                </a:cubicBezTo>
                <a:moveTo>
                  <a:pt x="134" y="483"/>
                </a:moveTo>
                <a:cubicBezTo>
                  <a:pt x="139" y="482"/>
                  <a:pt x="143" y="482"/>
                  <a:pt x="147" y="483"/>
                </a:cubicBezTo>
                <a:cubicBezTo>
                  <a:pt x="149" y="483"/>
                  <a:pt x="151" y="483"/>
                  <a:pt x="153" y="483"/>
                </a:cubicBezTo>
                <a:cubicBezTo>
                  <a:pt x="154" y="483"/>
                  <a:pt x="156" y="483"/>
                  <a:pt x="159" y="483"/>
                </a:cubicBezTo>
                <a:cubicBezTo>
                  <a:pt x="157" y="484"/>
                  <a:pt x="159" y="484"/>
                  <a:pt x="161" y="484"/>
                </a:cubicBezTo>
                <a:cubicBezTo>
                  <a:pt x="161" y="484"/>
                  <a:pt x="162" y="484"/>
                  <a:pt x="162" y="484"/>
                </a:cubicBezTo>
                <a:cubicBezTo>
                  <a:pt x="163" y="484"/>
                  <a:pt x="163" y="484"/>
                  <a:pt x="163" y="484"/>
                </a:cubicBezTo>
                <a:cubicBezTo>
                  <a:pt x="163" y="485"/>
                  <a:pt x="163" y="485"/>
                  <a:pt x="163" y="485"/>
                </a:cubicBezTo>
                <a:cubicBezTo>
                  <a:pt x="162" y="485"/>
                  <a:pt x="162" y="485"/>
                  <a:pt x="162" y="485"/>
                </a:cubicBezTo>
                <a:cubicBezTo>
                  <a:pt x="162" y="485"/>
                  <a:pt x="162" y="485"/>
                  <a:pt x="161" y="485"/>
                </a:cubicBezTo>
                <a:cubicBezTo>
                  <a:pt x="161" y="485"/>
                  <a:pt x="160" y="485"/>
                  <a:pt x="159" y="485"/>
                </a:cubicBezTo>
                <a:cubicBezTo>
                  <a:pt x="158" y="485"/>
                  <a:pt x="157" y="485"/>
                  <a:pt x="156" y="485"/>
                </a:cubicBezTo>
                <a:cubicBezTo>
                  <a:pt x="153" y="485"/>
                  <a:pt x="151" y="485"/>
                  <a:pt x="149" y="485"/>
                </a:cubicBezTo>
                <a:cubicBezTo>
                  <a:pt x="148" y="485"/>
                  <a:pt x="149" y="483"/>
                  <a:pt x="149" y="483"/>
                </a:cubicBezTo>
                <a:cubicBezTo>
                  <a:pt x="148" y="483"/>
                  <a:pt x="143" y="484"/>
                  <a:pt x="141" y="483"/>
                </a:cubicBezTo>
                <a:cubicBezTo>
                  <a:pt x="139" y="484"/>
                  <a:pt x="141" y="484"/>
                  <a:pt x="139" y="486"/>
                </a:cubicBezTo>
                <a:cubicBezTo>
                  <a:pt x="136" y="484"/>
                  <a:pt x="130" y="486"/>
                  <a:pt x="125" y="484"/>
                </a:cubicBezTo>
                <a:cubicBezTo>
                  <a:pt x="123" y="485"/>
                  <a:pt x="124" y="485"/>
                  <a:pt x="125" y="485"/>
                </a:cubicBezTo>
                <a:cubicBezTo>
                  <a:pt x="122" y="487"/>
                  <a:pt x="121" y="484"/>
                  <a:pt x="119" y="484"/>
                </a:cubicBezTo>
                <a:cubicBezTo>
                  <a:pt x="119" y="483"/>
                  <a:pt x="129" y="483"/>
                  <a:pt x="125" y="482"/>
                </a:cubicBezTo>
                <a:cubicBezTo>
                  <a:pt x="128" y="481"/>
                  <a:pt x="132" y="483"/>
                  <a:pt x="128" y="485"/>
                </a:cubicBezTo>
                <a:cubicBezTo>
                  <a:pt x="130" y="484"/>
                  <a:pt x="134" y="484"/>
                  <a:pt x="134" y="483"/>
                </a:cubicBezTo>
                <a:moveTo>
                  <a:pt x="165" y="470"/>
                </a:moveTo>
                <a:cubicBezTo>
                  <a:pt x="164" y="471"/>
                  <a:pt x="164" y="471"/>
                  <a:pt x="163" y="471"/>
                </a:cubicBezTo>
                <a:cubicBezTo>
                  <a:pt x="163" y="471"/>
                  <a:pt x="163" y="471"/>
                  <a:pt x="162" y="471"/>
                </a:cubicBezTo>
                <a:cubicBezTo>
                  <a:pt x="162" y="471"/>
                  <a:pt x="162" y="472"/>
                  <a:pt x="162" y="472"/>
                </a:cubicBezTo>
                <a:cubicBezTo>
                  <a:pt x="161" y="472"/>
                  <a:pt x="160" y="472"/>
                  <a:pt x="159" y="471"/>
                </a:cubicBezTo>
                <a:cubicBezTo>
                  <a:pt x="158" y="471"/>
                  <a:pt x="156" y="471"/>
                  <a:pt x="155" y="471"/>
                </a:cubicBezTo>
                <a:cubicBezTo>
                  <a:pt x="153" y="471"/>
                  <a:pt x="152" y="471"/>
                  <a:pt x="150" y="471"/>
                </a:cubicBezTo>
                <a:cubicBezTo>
                  <a:pt x="152" y="470"/>
                  <a:pt x="154" y="470"/>
                  <a:pt x="157" y="470"/>
                </a:cubicBezTo>
                <a:cubicBezTo>
                  <a:pt x="158" y="470"/>
                  <a:pt x="160" y="471"/>
                  <a:pt x="161" y="471"/>
                </a:cubicBezTo>
                <a:cubicBezTo>
                  <a:pt x="162" y="471"/>
                  <a:pt x="162" y="471"/>
                  <a:pt x="162" y="471"/>
                </a:cubicBezTo>
                <a:cubicBezTo>
                  <a:pt x="163" y="471"/>
                  <a:pt x="163" y="471"/>
                  <a:pt x="163" y="471"/>
                </a:cubicBezTo>
                <a:cubicBezTo>
                  <a:pt x="164" y="471"/>
                  <a:pt x="164" y="471"/>
                  <a:pt x="165" y="470"/>
                </a:cubicBezTo>
                <a:moveTo>
                  <a:pt x="86" y="420"/>
                </a:moveTo>
                <a:cubicBezTo>
                  <a:pt x="87" y="420"/>
                  <a:pt x="88" y="417"/>
                  <a:pt x="88" y="415"/>
                </a:cubicBezTo>
                <a:cubicBezTo>
                  <a:pt x="88" y="414"/>
                  <a:pt x="87" y="413"/>
                  <a:pt x="87" y="413"/>
                </a:cubicBezTo>
                <a:cubicBezTo>
                  <a:pt x="87" y="410"/>
                  <a:pt x="88" y="408"/>
                  <a:pt x="88" y="404"/>
                </a:cubicBezTo>
                <a:cubicBezTo>
                  <a:pt x="89" y="406"/>
                  <a:pt x="90" y="404"/>
                  <a:pt x="91" y="407"/>
                </a:cubicBezTo>
                <a:cubicBezTo>
                  <a:pt x="89" y="412"/>
                  <a:pt x="90" y="407"/>
                  <a:pt x="88" y="407"/>
                </a:cubicBezTo>
                <a:cubicBezTo>
                  <a:pt x="88" y="412"/>
                  <a:pt x="91" y="411"/>
                  <a:pt x="89" y="419"/>
                </a:cubicBezTo>
                <a:cubicBezTo>
                  <a:pt x="86" y="419"/>
                  <a:pt x="88" y="422"/>
                  <a:pt x="87" y="427"/>
                </a:cubicBezTo>
                <a:cubicBezTo>
                  <a:pt x="85" y="428"/>
                  <a:pt x="84" y="423"/>
                  <a:pt x="85" y="418"/>
                </a:cubicBezTo>
                <a:cubicBezTo>
                  <a:pt x="86" y="417"/>
                  <a:pt x="86" y="418"/>
                  <a:pt x="86" y="420"/>
                </a:cubicBezTo>
                <a:moveTo>
                  <a:pt x="161" y="479"/>
                </a:moveTo>
                <a:cubicBezTo>
                  <a:pt x="161" y="479"/>
                  <a:pt x="161" y="479"/>
                  <a:pt x="162" y="479"/>
                </a:cubicBezTo>
                <a:cubicBezTo>
                  <a:pt x="162" y="479"/>
                  <a:pt x="162" y="479"/>
                  <a:pt x="163" y="479"/>
                </a:cubicBezTo>
                <a:cubicBezTo>
                  <a:pt x="163" y="479"/>
                  <a:pt x="164" y="479"/>
                  <a:pt x="165" y="479"/>
                </a:cubicBezTo>
                <a:cubicBezTo>
                  <a:pt x="166" y="480"/>
                  <a:pt x="168" y="480"/>
                  <a:pt x="170" y="480"/>
                </a:cubicBezTo>
                <a:cubicBezTo>
                  <a:pt x="170" y="481"/>
                  <a:pt x="168" y="481"/>
                  <a:pt x="166" y="480"/>
                </a:cubicBezTo>
                <a:cubicBezTo>
                  <a:pt x="165" y="480"/>
                  <a:pt x="164" y="480"/>
                  <a:pt x="164" y="480"/>
                </a:cubicBezTo>
                <a:cubicBezTo>
                  <a:pt x="163" y="480"/>
                  <a:pt x="163" y="480"/>
                  <a:pt x="162" y="480"/>
                </a:cubicBezTo>
                <a:cubicBezTo>
                  <a:pt x="162" y="479"/>
                  <a:pt x="161" y="479"/>
                  <a:pt x="161" y="479"/>
                </a:cubicBezTo>
                <a:moveTo>
                  <a:pt x="143" y="488"/>
                </a:moveTo>
                <a:cubicBezTo>
                  <a:pt x="143" y="489"/>
                  <a:pt x="137" y="488"/>
                  <a:pt x="135" y="488"/>
                </a:cubicBezTo>
                <a:cubicBezTo>
                  <a:pt x="136" y="486"/>
                  <a:pt x="141" y="487"/>
                  <a:pt x="143" y="488"/>
                </a:cubicBezTo>
                <a:moveTo>
                  <a:pt x="86" y="394"/>
                </a:moveTo>
                <a:cubicBezTo>
                  <a:pt x="85" y="392"/>
                  <a:pt x="84" y="391"/>
                  <a:pt x="84" y="386"/>
                </a:cubicBezTo>
                <a:cubicBezTo>
                  <a:pt x="86" y="386"/>
                  <a:pt x="85" y="391"/>
                  <a:pt x="86" y="394"/>
                </a:cubicBezTo>
                <a:moveTo>
                  <a:pt x="88" y="357"/>
                </a:moveTo>
                <a:cubicBezTo>
                  <a:pt x="88" y="358"/>
                  <a:pt x="87" y="359"/>
                  <a:pt x="87" y="361"/>
                </a:cubicBezTo>
                <a:cubicBezTo>
                  <a:pt x="87" y="359"/>
                  <a:pt x="86" y="357"/>
                  <a:pt x="86" y="353"/>
                </a:cubicBezTo>
                <a:cubicBezTo>
                  <a:pt x="87" y="354"/>
                  <a:pt x="87" y="357"/>
                  <a:pt x="88" y="357"/>
                </a:cubicBezTo>
                <a:moveTo>
                  <a:pt x="168" y="471"/>
                </a:moveTo>
                <a:cubicBezTo>
                  <a:pt x="181" y="471"/>
                  <a:pt x="185" y="471"/>
                  <a:pt x="198" y="472"/>
                </a:cubicBezTo>
                <a:cubicBezTo>
                  <a:pt x="201" y="473"/>
                  <a:pt x="194" y="473"/>
                  <a:pt x="192" y="473"/>
                </a:cubicBezTo>
                <a:cubicBezTo>
                  <a:pt x="185" y="473"/>
                  <a:pt x="174" y="472"/>
                  <a:pt x="166" y="472"/>
                </a:cubicBezTo>
                <a:cubicBezTo>
                  <a:pt x="166" y="471"/>
                  <a:pt x="167" y="471"/>
                  <a:pt x="168" y="471"/>
                </a:cubicBezTo>
                <a:moveTo>
                  <a:pt x="89" y="303"/>
                </a:moveTo>
                <a:cubicBezTo>
                  <a:pt x="89" y="297"/>
                  <a:pt x="91" y="299"/>
                  <a:pt x="92" y="301"/>
                </a:cubicBezTo>
                <a:cubicBezTo>
                  <a:pt x="92" y="306"/>
                  <a:pt x="90" y="302"/>
                  <a:pt x="89" y="303"/>
                </a:cubicBezTo>
                <a:moveTo>
                  <a:pt x="136" y="281"/>
                </a:moveTo>
                <a:cubicBezTo>
                  <a:pt x="140" y="281"/>
                  <a:pt x="143" y="281"/>
                  <a:pt x="143" y="283"/>
                </a:cubicBezTo>
                <a:cubicBezTo>
                  <a:pt x="139" y="283"/>
                  <a:pt x="136" y="282"/>
                  <a:pt x="136" y="281"/>
                </a:cubicBezTo>
                <a:moveTo>
                  <a:pt x="84" y="289"/>
                </a:moveTo>
                <a:cubicBezTo>
                  <a:pt x="84" y="286"/>
                  <a:pt x="84" y="284"/>
                  <a:pt x="84" y="282"/>
                </a:cubicBezTo>
                <a:cubicBezTo>
                  <a:pt x="86" y="281"/>
                  <a:pt x="89" y="281"/>
                  <a:pt x="91" y="281"/>
                </a:cubicBezTo>
                <a:cubicBezTo>
                  <a:pt x="97" y="281"/>
                  <a:pt x="102" y="281"/>
                  <a:pt x="108" y="282"/>
                </a:cubicBezTo>
                <a:cubicBezTo>
                  <a:pt x="112" y="282"/>
                  <a:pt x="110" y="280"/>
                  <a:pt x="116" y="280"/>
                </a:cubicBezTo>
                <a:cubicBezTo>
                  <a:pt x="116" y="281"/>
                  <a:pt x="115" y="281"/>
                  <a:pt x="115" y="282"/>
                </a:cubicBezTo>
                <a:cubicBezTo>
                  <a:pt x="123" y="282"/>
                  <a:pt x="126" y="281"/>
                  <a:pt x="131" y="280"/>
                </a:cubicBezTo>
                <a:cubicBezTo>
                  <a:pt x="130" y="283"/>
                  <a:pt x="136" y="283"/>
                  <a:pt x="140" y="285"/>
                </a:cubicBezTo>
                <a:cubicBezTo>
                  <a:pt x="139" y="286"/>
                  <a:pt x="135" y="286"/>
                  <a:pt x="132" y="285"/>
                </a:cubicBezTo>
                <a:cubicBezTo>
                  <a:pt x="128" y="284"/>
                  <a:pt x="125" y="283"/>
                  <a:pt x="123" y="283"/>
                </a:cubicBezTo>
                <a:cubicBezTo>
                  <a:pt x="123" y="285"/>
                  <a:pt x="118" y="287"/>
                  <a:pt x="113" y="287"/>
                </a:cubicBezTo>
                <a:cubicBezTo>
                  <a:pt x="112" y="285"/>
                  <a:pt x="118" y="286"/>
                  <a:pt x="118" y="285"/>
                </a:cubicBezTo>
                <a:cubicBezTo>
                  <a:pt x="116" y="283"/>
                  <a:pt x="113" y="285"/>
                  <a:pt x="113" y="285"/>
                </a:cubicBezTo>
                <a:cubicBezTo>
                  <a:pt x="111" y="285"/>
                  <a:pt x="106" y="286"/>
                  <a:pt x="104" y="286"/>
                </a:cubicBezTo>
                <a:cubicBezTo>
                  <a:pt x="104" y="285"/>
                  <a:pt x="103" y="284"/>
                  <a:pt x="103" y="284"/>
                </a:cubicBezTo>
                <a:cubicBezTo>
                  <a:pt x="101" y="284"/>
                  <a:pt x="101" y="285"/>
                  <a:pt x="98" y="286"/>
                </a:cubicBezTo>
                <a:cubicBezTo>
                  <a:pt x="96" y="286"/>
                  <a:pt x="96" y="285"/>
                  <a:pt x="95" y="285"/>
                </a:cubicBezTo>
                <a:cubicBezTo>
                  <a:pt x="93" y="285"/>
                  <a:pt x="93" y="287"/>
                  <a:pt x="88" y="286"/>
                </a:cubicBezTo>
                <a:cubicBezTo>
                  <a:pt x="87" y="285"/>
                  <a:pt x="87" y="286"/>
                  <a:pt x="87" y="286"/>
                </a:cubicBezTo>
                <a:cubicBezTo>
                  <a:pt x="87" y="287"/>
                  <a:pt x="87" y="287"/>
                  <a:pt x="87" y="287"/>
                </a:cubicBezTo>
                <a:cubicBezTo>
                  <a:pt x="86" y="288"/>
                  <a:pt x="84" y="281"/>
                  <a:pt x="84" y="289"/>
                </a:cubicBezTo>
                <a:moveTo>
                  <a:pt x="86" y="285"/>
                </a:moveTo>
                <a:cubicBezTo>
                  <a:pt x="86" y="284"/>
                  <a:pt x="86" y="284"/>
                  <a:pt x="86" y="284"/>
                </a:cubicBezTo>
                <a:cubicBezTo>
                  <a:pt x="86" y="284"/>
                  <a:pt x="86" y="284"/>
                  <a:pt x="86" y="284"/>
                </a:cubicBezTo>
                <a:cubicBezTo>
                  <a:pt x="86" y="284"/>
                  <a:pt x="86" y="284"/>
                  <a:pt x="86" y="284"/>
                </a:cubicBezTo>
                <a:cubicBezTo>
                  <a:pt x="86" y="284"/>
                  <a:pt x="86" y="284"/>
                  <a:pt x="86" y="284"/>
                </a:cubicBezTo>
                <a:cubicBezTo>
                  <a:pt x="86" y="284"/>
                  <a:pt x="87" y="284"/>
                  <a:pt x="87" y="284"/>
                </a:cubicBezTo>
                <a:cubicBezTo>
                  <a:pt x="88" y="284"/>
                  <a:pt x="89" y="284"/>
                  <a:pt x="90" y="284"/>
                </a:cubicBezTo>
                <a:cubicBezTo>
                  <a:pt x="91" y="284"/>
                  <a:pt x="93" y="284"/>
                  <a:pt x="94" y="284"/>
                </a:cubicBezTo>
                <a:cubicBezTo>
                  <a:pt x="96" y="285"/>
                  <a:pt x="97" y="284"/>
                  <a:pt x="96" y="282"/>
                </a:cubicBezTo>
                <a:cubicBezTo>
                  <a:pt x="94" y="282"/>
                  <a:pt x="91" y="282"/>
                  <a:pt x="88" y="283"/>
                </a:cubicBezTo>
                <a:cubicBezTo>
                  <a:pt x="87" y="283"/>
                  <a:pt x="86" y="283"/>
                  <a:pt x="85" y="283"/>
                </a:cubicBezTo>
                <a:cubicBezTo>
                  <a:pt x="85" y="283"/>
                  <a:pt x="85" y="284"/>
                  <a:pt x="85" y="284"/>
                </a:cubicBezTo>
                <a:cubicBezTo>
                  <a:pt x="85" y="284"/>
                  <a:pt x="86" y="285"/>
                  <a:pt x="86" y="285"/>
                </a:cubicBezTo>
                <a:moveTo>
                  <a:pt x="94" y="399"/>
                </a:moveTo>
                <a:cubicBezTo>
                  <a:pt x="97" y="399"/>
                  <a:pt x="95" y="405"/>
                  <a:pt x="95" y="407"/>
                </a:cubicBezTo>
                <a:cubicBezTo>
                  <a:pt x="93" y="407"/>
                  <a:pt x="95" y="401"/>
                  <a:pt x="94" y="399"/>
                </a:cubicBezTo>
                <a:moveTo>
                  <a:pt x="92" y="397"/>
                </a:moveTo>
                <a:cubicBezTo>
                  <a:pt x="93" y="399"/>
                  <a:pt x="91" y="407"/>
                  <a:pt x="91" y="412"/>
                </a:cubicBezTo>
                <a:cubicBezTo>
                  <a:pt x="90" y="409"/>
                  <a:pt x="92" y="401"/>
                  <a:pt x="92" y="397"/>
                </a:cubicBezTo>
                <a:moveTo>
                  <a:pt x="167" y="300"/>
                </a:moveTo>
                <a:cubicBezTo>
                  <a:pt x="167" y="300"/>
                  <a:pt x="168" y="300"/>
                  <a:pt x="168" y="300"/>
                </a:cubicBezTo>
                <a:cubicBezTo>
                  <a:pt x="168" y="300"/>
                  <a:pt x="168" y="300"/>
                  <a:pt x="169" y="300"/>
                </a:cubicBezTo>
                <a:cubicBezTo>
                  <a:pt x="169" y="300"/>
                  <a:pt x="170" y="300"/>
                  <a:pt x="170" y="300"/>
                </a:cubicBezTo>
                <a:cubicBezTo>
                  <a:pt x="171" y="300"/>
                  <a:pt x="173" y="300"/>
                  <a:pt x="174" y="300"/>
                </a:cubicBezTo>
                <a:cubicBezTo>
                  <a:pt x="176" y="301"/>
                  <a:pt x="174" y="301"/>
                  <a:pt x="172" y="301"/>
                </a:cubicBezTo>
                <a:cubicBezTo>
                  <a:pt x="171" y="301"/>
                  <a:pt x="170" y="301"/>
                  <a:pt x="169" y="301"/>
                </a:cubicBezTo>
                <a:cubicBezTo>
                  <a:pt x="168" y="301"/>
                  <a:pt x="168" y="300"/>
                  <a:pt x="167" y="300"/>
                </a:cubicBezTo>
                <a:moveTo>
                  <a:pt x="124" y="298"/>
                </a:moveTo>
                <a:cubicBezTo>
                  <a:pt x="127" y="297"/>
                  <a:pt x="134" y="297"/>
                  <a:pt x="141" y="298"/>
                </a:cubicBezTo>
                <a:cubicBezTo>
                  <a:pt x="147" y="298"/>
                  <a:pt x="168" y="300"/>
                  <a:pt x="157" y="300"/>
                </a:cubicBezTo>
                <a:cubicBezTo>
                  <a:pt x="152" y="300"/>
                  <a:pt x="146" y="299"/>
                  <a:pt x="140" y="299"/>
                </a:cubicBezTo>
                <a:cubicBezTo>
                  <a:pt x="134" y="298"/>
                  <a:pt x="128" y="298"/>
                  <a:pt x="124" y="298"/>
                </a:cubicBezTo>
                <a:moveTo>
                  <a:pt x="109" y="177"/>
                </a:moveTo>
                <a:cubicBezTo>
                  <a:pt x="111" y="174"/>
                  <a:pt x="109" y="184"/>
                  <a:pt x="110" y="187"/>
                </a:cubicBezTo>
                <a:cubicBezTo>
                  <a:pt x="109" y="185"/>
                  <a:pt x="108" y="181"/>
                  <a:pt x="109" y="179"/>
                </a:cubicBezTo>
                <a:cubicBezTo>
                  <a:pt x="109" y="178"/>
                  <a:pt x="109" y="177"/>
                  <a:pt x="109" y="177"/>
                </a:cubicBezTo>
                <a:moveTo>
                  <a:pt x="111" y="163"/>
                </a:moveTo>
                <a:cubicBezTo>
                  <a:pt x="110" y="166"/>
                  <a:pt x="110" y="169"/>
                  <a:pt x="110" y="174"/>
                </a:cubicBezTo>
                <a:cubicBezTo>
                  <a:pt x="108" y="171"/>
                  <a:pt x="108" y="163"/>
                  <a:pt x="111" y="163"/>
                </a:cubicBezTo>
                <a:moveTo>
                  <a:pt x="116" y="157"/>
                </a:moveTo>
                <a:cubicBezTo>
                  <a:pt x="117" y="154"/>
                  <a:pt x="118" y="157"/>
                  <a:pt x="119" y="157"/>
                </a:cubicBezTo>
                <a:cubicBezTo>
                  <a:pt x="119" y="159"/>
                  <a:pt x="117" y="160"/>
                  <a:pt x="117" y="161"/>
                </a:cubicBezTo>
                <a:cubicBezTo>
                  <a:pt x="116" y="160"/>
                  <a:pt x="119" y="157"/>
                  <a:pt x="116" y="157"/>
                </a:cubicBezTo>
                <a:moveTo>
                  <a:pt x="205" y="473"/>
                </a:moveTo>
                <a:cubicBezTo>
                  <a:pt x="208" y="472"/>
                  <a:pt x="217" y="473"/>
                  <a:pt x="219" y="474"/>
                </a:cubicBezTo>
                <a:cubicBezTo>
                  <a:pt x="215" y="476"/>
                  <a:pt x="208" y="474"/>
                  <a:pt x="205" y="473"/>
                </a:cubicBezTo>
                <a:moveTo>
                  <a:pt x="142" y="287"/>
                </a:moveTo>
                <a:cubicBezTo>
                  <a:pt x="141" y="281"/>
                  <a:pt x="155" y="282"/>
                  <a:pt x="165" y="285"/>
                </a:cubicBezTo>
                <a:cubicBezTo>
                  <a:pt x="167" y="285"/>
                  <a:pt x="165" y="284"/>
                  <a:pt x="163" y="284"/>
                </a:cubicBezTo>
                <a:cubicBezTo>
                  <a:pt x="164" y="284"/>
                  <a:pt x="166" y="283"/>
                  <a:pt x="167" y="284"/>
                </a:cubicBezTo>
                <a:cubicBezTo>
                  <a:pt x="167" y="284"/>
                  <a:pt x="168" y="284"/>
                  <a:pt x="168" y="284"/>
                </a:cubicBezTo>
                <a:cubicBezTo>
                  <a:pt x="168" y="284"/>
                  <a:pt x="168" y="284"/>
                  <a:pt x="168" y="284"/>
                </a:cubicBezTo>
                <a:cubicBezTo>
                  <a:pt x="169" y="284"/>
                  <a:pt x="169" y="284"/>
                  <a:pt x="169" y="284"/>
                </a:cubicBezTo>
                <a:cubicBezTo>
                  <a:pt x="169" y="284"/>
                  <a:pt x="169" y="284"/>
                  <a:pt x="170" y="284"/>
                </a:cubicBezTo>
                <a:cubicBezTo>
                  <a:pt x="171" y="285"/>
                  <a:pt x="172" y="285"/>
                  <a:pt x="173" y="286"/>
                </a:cubicBezTo>
                <a:cubicBezTo>
                  <a:pt x="174" y="286"/>
                  <a:pt x="174" y="285"/>
                  <a:pt x="173" y="285"/>
                </a:cubicBezTo>
                <a:cubicBezTo>
                  <a:pt x="175" y="284"/>
                  <a:pt x="181" y="285"/>
                  <a:pt x="182" y="286"/>
                </a:cubicBezTo>
                <a:cubicBezTo>
                  <a:pt x="183" y="285"/>
                  <a:pt x="186" y="285"/>
                  <a:pt x="186" y="283"/>
                </a:cubicBezTo>
                <a:cubicBezTo>
                  <a:pt x="189" y="285"/>
                  <a:pt x="192" y="284"/>
                  <a:pt x="195" y="283"/>
                </a:cubicBezTo>
                <a:cubicBezTo>
                  <a:pt x="196" y="283"/>
                  <a:pt x="196" y="284"/>
                  <a:pt x="197" y="284"/>
                </a:cubicBezTo>
                <a:cubicBezTo>
                  <a:pt x="197" y="285"/>
                  <a:pt x="198" y="285"/>
                  <a:pt x="198" y="285"/>
                </a:cubicBezTo>
                <a:cubicBezTo>
                  <a:pt x="199" y="284"/>
                  <a:pt x="196" y="285"/>
                  <a:pt x="197" y="282"/>
                </a:cubicBezTo>
                <a:cubicBezTo>
                  <a:pt x="198" y="281"/>
                  <a:pt x="198" y="282"/>
                  <a:pt x="198" y="283"/>
                </a:cubicBezTo>
                <a:cubicBezTo>
                  <a:pt x="200" y="282"/>
                  <a:pt x="201" y="282"/>
                  <a:pt x="201" y="282"/>
                </a:cubicBezTo>
                <a:cubicBezTo>
                  <a:pt x="201" y="282"/>
                  <a:pt x="202" y="282"/>
                  <a:pt x="202" y="282"/>
                </a:cubicBezTo>
                <a:cubicBezTo>
                  <a:pt x="202" y="282"/>
                  <a:pt x="202" y="282"/>
                  <a:pt x="202" y="282"/>
                </a:cubicBezTo>
                <a:cubicBezTo>
                  <a:pt x="202" y="282"/>
                  <a:pt x="202" y="282"/>
                  <a:pt x="202" y="282"/>
                </a:cubicBezTo>
                <a:cubicBezTo>
                  <a:pt x="202" y="282"/>
                  <a:pt x="202" y="282"/>
                  <a:pt x="202" y="282"/>
                </a:cubicBezTo>
                <a:cubicBezTo>
                  <a:pt x="202" y="283"/>
                  <a:pt x="204" y="284"/>
                  <a:pt x="204" y="284"/>
                </a:cubicBezTo>
                <a:cubicBezTo>
                  <a:pt x="204" y="284"/>
                  <a:pt x="204" y="284"/>
                  <a:pt x="204" y="284"/>
                </a:cubicBezTo>
                <a:cubicBezTo>
                  <a:pt x="204" y="284"/>
                  <a:pt x="204" y="284"/>
                  <a:pt x="204" y="284"/>
                </a:cubicBezTo>
                <a:cubicBezTo>
                  <a:pt x="204" y="284"/>
                  <a:pt x="204" y="284"/>
                  <a:pt x="204" y="284"/>
                </a:cubicBezTo>
                <a:cubicBezTo>
                  <a:pt x="204" y="284"/>
                  <a:pt x="204" y="284"/>
                  <a:pt x="204" y="284"/>
                </a:cubicBezTo>
                <a:cubicBezTo>
                  <a:pt x="204" y="284"/>
                  <a:pt x="203" y="284"/>
                  <a:pt x="203" y="284"/>
                </a:cubicBezTo>
                <a:cubicBezTo>
                  <a:pt x="203" y="283"/>
                  <a:pt x="203" y="283"/>
                  <a:pt x="202" y="283"/>
                </a:cubicBezTo>
                <a:cubicBezTo>
                  <a:pt x="202" y="283"/>
                  <a:pt x="202" y="283"/>
                  <a:pt x="201" y="283"/>
                </a:cubicBezTo>
                <a:cubicBezTo>
                  <a:pt x="201" y="283"/>
                  <a:pt x="201" y="283"/>
                  <a:pt x="201" y="283"/>
                </a:cubicBezTo>
                <a:cubicBezTo>
                  <a:pt x="201" y="283"/>
                  <a:pt x="200" y="282"/>
                  <a:pt x="200" y="282"/>
                </a:cubicBezTo>
                <a:cubicBezTo>
                  <a:pt x="201" y="283"/>
                  <a:pt x="201" y="283"/>
                  <a:pt x="201" y="283"/>
                </a:cubicBezTo>
                <a:cubicBezTo>
                  <a:pt x="201" y="283"/>
                  <a:pt x="201" y="283"/>
                  <a:pt x="201" y="283"/>
                </a:cubicBezTo>
                <a:cubicBezTo>
                  <a:pt x="201" y="283"/>
                  <a:pt x="201" y="283"/>
                  <a:pt x="201" y="283"/>
                </a:cubicBezTo>
                <a:cubicBezTo>
                  <a:pt x="201" y="283"/>
                  <a:pt x="201" y="281"/>
                  <a:pt x="200" y="284"/>
                </a:cubicBezTo>
                <a:cubicBezTo>
                  <a:pt x="200" y="284"/>
                  <a:pt x="200" y="284"/>
                  <a:pt x="200" y="284"/>
                </a:cubicBezTo>
                <a:cubicBezTo>
                  <a:pt x="200" y="284"/>
                  <a:pt x="200" y="284"/>
                  <a:pt x="200" y="284"/>
                </a:cubicBezTo>
                <a:cubicBezTo>
                  <a:pt x="201" y="283"/>
                  <a:pt x="201" y="283"/>
                  <a:pt x="201" y="283"/>
                </a:cubicBezTo>
                <a:cubicBezTo>
                  <a:pt x="201" y="283"/>
                  <a:pt x="201" y="283"/>
                  <a:pt x="201" y="283"/>
                </a:cubicBezTo>
                <a:cubicBezTo>
                  <a:pt x="200" y="282"/>
                  <a:pt x="200" y="281"/>
                  <a:pt x="201" y="279"/>
                </a:cubicBezTo>
                <a:cubicBezTo>
                  <a:pt x="200" y="279"/>
                  <a:pt x="200" y="279"/>
                  <a:pt x="200" y="279"/>
                </a:cubicBezTo>
                <a:cubicBezTo>
                  <a:pt x="201" y="279"/>
                  <a:pt x="201" y="279"/>
                  <a:pt x="201" y="279"/>
                </a:cubicBezTo>
                <a:cubicBezTo>
                  <a:pt x="202" y="279"/>
                  <a:pt x="202" y="279"/>
                  <a:pt x="202" y="279"/>
                </a:cubicBezTo>
                <a:cubicBezTo>
                  <a:pt x="202" y="279"/>
                  <a:pt x="202" y="278"/>
                  <a:pt x="202" y="278"/>
                </a:cubicBezTo>
                <a:cubicBezTo>
                  <a:pt x="202" y="278"/>
                  <a:pt x="202" y="278"/>
                  <a:pt x="202" y="278"/>
                </a:cubicBezTo>
                <a:cubicBezTo>
                  <a:pt x="202" y="278"/>
                  <a:pt x="202" y="278"/>
                  <a:pt x="202" y="278"/>
                </a:cubicBezTo>
                <a:cubicBezTo>
                  <a:pt x="202" y="278"/>
                  <a:pt x="201" y="278"/>
                  <a:pt x="201" y="278"/>
                </a:cubicBezTo>
                <a:cubicBezTo>
                  <a:pt x="201" y="278"/>
                  <a:pt x="201" y="278"/>
                  <a:pt x="201" y="278"/>
                </a:cubicBezTo>
                <a:cubicBezTo>
                  <a:pt x="201" y="278"/>
                  <a:pt x="201" y="278"/>
                  <a:pt x="201" y="278"/>
                </a:cubicBezTo>
                <a:cubicBezTo>
                  <a:pt x="202" y="278"/>
                  <a:pt x="202" y="278"/>
                  <a:pt x="202" y="278"/>
                </a:cubicBezTo>
                <a:cubicBezTo>
                  <a:pt x="202" y="278"/>
                  <a:pt x="203" y="278"/>
                  <a:pt x="203" y="278"/>
                </a:cubicBezTo>
                <a:cubicBezTo>
                  <a:pt x="204" y="278"/>
                  <a:pt x="204" y="278"/>
                  <a:pt x="205" y="278"/>
                </a:cubicBezTo>
                <a:cubicBezTo>
                  <a:pt x="205" y="278"/>
                  <a:pt x="205" y="278"/>
                  <a:pt x="206" y="278"/>
                </a:cubicBezTo>
                <a:cubicBezTo>
                  <a:pt x="206" y="278"/>
                  <a:pt x="206" y="278"/>
                  <a:pt x="207" y="278"/>
                </a:cubicBezTo>
                <a:cubicBezTo>
                  <a:pt x="207" y="278"/>
                  <a:pt x="207" y="278"/>
                  <a:pt x="207" y="278"/>
                </a:cubicBezTo>
                <a:cubicBezTo>
                  <a:pt x="208" y="278"/>
                  <a:pt x="209" y="277"/>
                  <a:pt x="209" y="277"/>
                </a:cubicBezTo>
                <a:cubicBezTo>
                  <a:pt x="210" y="277"/>
                  <a:pt x="211" y="277"/>
                  <a:pt x="211" y="277"/>
                </a:cubicBezTo>
                <a:cubicBezTo>
                  <a:pt x="211" y="277"/>
                  <a:pt x="210" y="277"/>
                  <a:pt x="210" y="277"/>
                </a:cubicBezTo>
                <a:cubicBezTo>
                  <a:pt x="210" y="277"/>
                  <a:pt x="210" y="277"/>
                  <a:pt x="210" y="277"/>
                </a:cubicBezTo>
                <a:cubicBezTo>
                  <a:pt x="210" y="277"/>
                  <a:pt x="210" y="277"/>
                  <a:pt x="210" y="277"/>
                </a:cubicBezTo>
                <a:cubicBezTo>
                  <a:pt x="210" y="277"/>
                  <a:pt x="210" y="277"/>
                  <a:pt x="210" y="277"/>
                </a:cubicBezTo>
                <a:cubicBezTo>
                  <a:pt x="209" y="278"/>
                  <a:pt x="209" y="278"/>
                  <a:pt x="209" y="279"/>
                </a:cubicBezTo>
                <a:cubicBezTo>
                  <a:pt x="208" y="280"/>
                  <a:pt x="207" y="280"/>
                  <a:pt x="207" y="281"/>
                </a:cubicBezTo>
                <a:cubicBezTo>
                  <a:pt x="206" y="281"/>
                  <a:pt x="206" y="282"/>
                  <a:pt x="205" y="283"/>
                </a:cubicBezTo>
                <a:cubicBezTo>
                  <a:pt x="205" y="283"/>
                  <a:pt x="205" y="283"/>
                  <a:pt x="205" y="283"/>
                </a:cubicBezTo>
                <a:cubicBezTo>
                  <a:pt x="204" y="283"/>
                  <a:pt x="205" y="283"/>
                  <a:pt x="205" y="283"/>
                </a:cubicBezTo>
                <a:cubicBezTo>
                  <a:pt x="205" y="283"/>
                  <a:pt x="205" y="283"/>
                  <a:pt x="205" y="283"/>
                </a:cubicBezTo>
                <a:cubicBezTo>
                  <a:pt x="205" y="283"/>
                  <a:pt x="205" y="283"/>
                  <a:pt x="205" y="283"/>
                </a:cubicBezTo>
                <a:cubicBezTo>
                  <a:pt x="205" y="283"/>
                  <a:pt x="205" y="283"/>
                  <a:pt x="204" y="283"/>
                </a:cubicBezTo>
                <a:cubicBezTo>
                  <a:pt x="204" y="282"/>
                  <a:pt x="204" y="282"/>
                  <a:pt x="203" y="282"/>
                </a:cubicBezTo>
                <a:cubicBezTo>
                  <a:pt x="203" y="282"/>
                  <a:pt x="204" y="283"/>
                  <a:pt x="204" y="283"/>
                </a:cubicBezTo>
                <a:cubicBezTo>
                  <a:pt x="203" y="283"/>
                  <a:pt x="201" y="281"/>
                  <a:pt x="199" y="280"/>
                </a:cubicBezTo>
                <a:cubicBezTo>
                  <a:pt x="198" y="280"/>
                  <a:pt x="196" y="281"/>
                  <a:pt x="195" y="280"/>
                </a:cubicBezTo>
                <a:cubicBezTo>
                  <a:pt x="195" y="280"/>
                  <a:pt x="194" y="279"/>
                  <a:pt x="193" y="279"/>
                </a:cubicBezTo>
                <a:cubicBezTo>
                  <a:pt x="192" y="279"/>
                  <a:pt x="193" y="280"/>
                  <a:pt x="192" y="280"/>
                </a:cubicBezTo>
                <a:cubicBezTo>
                  <a:pt x="191" y="281"/>
                  <a:pt x="188" y="279"/>
                  <a:pt x="187" y="280"/>
                </a:cubicBezTo>
                <a:cubicBezTo>
                  <a:pt x="187" y="279"/>
                  <a:pt x="188" y="278"/>
                  <a:pt x="190" y="279"/>
                </a:cubicBezTo>
                <a:cubicBezTo>
                  <a:pt x="187" y="278"/>
                  <a:pt x="191" y="277"/>
                  <a:pt x="190" y="275"/>
                </a:cubicBezTo>
                <a:cubicBezTo>
                  <a:pt x="189" y="275"/>
                  <a:pt x="189" y="276"/>
                  <a:pt x="188" y="276"/>
                </a:cubicBezTo>
                <a:cubicBezTo>
                  <a:pt x="186" y="276"/>
                  <a:pt x="189" y="277"/>
                  <a:pt x="188" y="278"/>
                </a:cubicBezTo>
                <a:cubicBezTo>
                  <a:pt x="187" y="279"/>
                  <a:pt x="186" y="278"/>
                  <a:pt x="185" y="278"/>
                </a:cubicBezTo>
                <a:cubicBezTo>
                  <a:pt x="184" y="278"/>
                  <a:pt x="182" y="279"/>
                  <a:pt x="182" y="279"/>
                </a:cubicBezTo>
                <a:cubicBezTo>
                  <a:pt x="182" y="279"/>
                  <a:pt x="178" y="277"/>
                  <a:pt x="179" y="279"/>
                </a:cubicBezTo>
                <a:cubicBezTo>
                  <a:pt x="177" y="279"/>
                  <a:pt x="178" y="278"/>
                  <a:pt x="176" y="278"/>
                </a:cubicBezTo>
                <a:cubicBezTo>
                  <a:pt x="175" y="277"/>
                  <a:pt x="175" y="278"/>
                  <a:pt x="175" y="279"/>
                </a:cubicBezTo>
                <a:cubicBezTo>
                  <a:pt x="171" y="278"/>
                  <a:pt x="168" y="277"/>
                  <a:pt x="164" y="279"/>
                </a:cubicBezTo>
                <a:cubicBezTo>
                  <a:pt x="162" y="278"/>
                  <a:pt x="161" y="278"/>
                  <a:pt x="160" y="278"/>
                </a:cubicBezTo>
                <a:cubicBezTo>
                  <a:pt x="160" y="277"/>
                  <a:pt x="159" y="277"/>
                  <a:pt x="158" y="277"/>
                </a:cubicBezTo>
                <a:cubicBezTo>
                  <a:pt x="157" y="277"/>
                  <a:pt x="156" y="277"/>
                  <a:pt x="155" y="277"/>
                </a:cubicBezTo>
                <a:cubicBezTo>
                  <a:pt x="155" y="278"/>
                  <a:pt x="156" y="278"/>
                  <a:pt x="158" y="278"/>
                </a:cubicBezTo>
                <a:cubicBezTo>
                  <a:pt x="155" y="279"/>
                  <a:pt x="153" y="278"/>
                  <a:pt x="148" y="278"/>
                </a:cubicBezTo>
                <a:cubicBezTo>
                  <a:pt x="145" y="278"/>
                  <a:pt x="147" y="280"/>
                  <a:pt x="145" y="280"/>
                </a:cubicBezTo>
                <a:cubicBezTo>
                  <a:pt x="140" y="279"/>
                  <a:pt x="138" y="281"/>
                  <a:pt x="135" y="280"/>
                </a:cubicBezTo>
                <a:cubicBezTo>
                  <a:pt x="133" y="280"/>
                  <a:pt x="130" y="279"/>
                  <a:pt x="127" y="278"/>
                </a:cubicBezTo>
                <a:cubicBezTo>
                  <a:pt x="121" y="277"/>
                  <a:pt x="113" y="274"/>
                  <a:pt x="105" y="268"/>
                </a:cubicBezTo>
                <a:cubicBezTo>
                  <a:pt x="97" y="263"/>
                  <a:pt x="90" y="255"/>
                  <a:pt x="85" y="248"/>
                </a:cubicBezTo>
                <a:cubicBezTo>
                  <a:pt x="83" y="245"/>
                  <a:pt x="79" y="241"/>
                  <a:pt x="80" y="238"/>
                </a:cubicBezTo>
                <a:cubicBezTo>
                  <a:pt x="79" y="235"/>
                  <a:pt x="78" y="236"/>
                  <a:pt x="77" y="234"/>
                </a:cubicBezTo>
                <a:cubicBezTo>
                  <a:pt x="76" y="232"/>
                  <a:pt x="75" y="230"/>
                  <a:pt x="74" y="228"/>
                </a:cubicBezTo>
                <a:cubicBezTo>
                  <a:pt x="73" y="226"/>
                  <a:pt x="73" y="224"/>
                  <a:pt x="72" y="222"/>
                </a:cubicBezTo>
                <a:cubicBezTo>
                  <a:pt x="71" y="218"/>
                  <a:pt x="70" y="215"/>
                  <a:pt x="69" y="212"/>
                </a:cubicBezTo>
                <a:cubicBezTo>
                  <a:pt x="69" y="210"/>
                  <a:pt x="69" y="209"/>
                  <a:pt x="69" y="208"/>
                </a:cubicBezTo>
                <a:cubicBezTo>
                  <a:pt x="68" y="206"/>
                  <a:pt x="68" y="205"/>
                  <a:pt x="68" y="203"/>
                </a:cubicBezTo>
                <a:cubicBezTo>
                  <a:pt x="68" y="201"/>
                  <a:pt x="68" y="198"/>
                  <a:pt x="68" y="196"/>
                </a:cubicBezTo>
                <a:cubicBezTo>
                  <a:pt x="70" y="200"/>
                  <a:pt x="68" y="206"/>
                  <a:pt x="71" y="211"/>
                </a:cubicBezTo>
                <a:cubicBezTo>
                  <a:pt x="73" y="212"/>
                  <a:pt x="71" y="206"/>
                  <a:pt x="71" y="203"/>
                </a:cubicBezTo>
                <a:cubicBezTo>
                  <a:pt x="70" y="201"/>
                  <a:pt x="71" y="199"/>
                  <a:pt x="71" y="199"/>
                </a:cubicBezTo>
                <a:cubicBezTo>
                  <a:pt x="70" y="196"/>
                  <a:pt x="69" y="195"/>
                  <a:pt x="69" y="193"/>
                </a:cubicBezTo>
                <a:cubicBezTo>
                  <a:pt x="70" y="187"/>
                  <a:pt x="70" y="179"/>
                  <a:pt x="68" y="176"/>
                </a:cubicBezTo>
                <a:cubicBezTo>
                  <a:pt x="69" y="166"/>
                  <a:pt x="67" y="158"/>
                  <a:pt x="70" y="152"/>
                </a:cubicBezTo>
                <a:cubicBezTo>
                  <a:pt x="70" y="151"/>
                  <a:pt x="70" y="150"/>
                  <a:pt x="70" y="149"/>
                </a:cubicBezTo>
                <a:cubicBezTo>
                  <a:pt x="70" y="149"/>
                  <a:pt x="70" y="148"/>
                  <a:pt x="70" y="148"/>
                </a:cubicBezTo>
                <a:cubicBezTo>
                  <a:pt x="70" y="147"/>
                  <a:pt x="70" y="147"/>
                  <a:pt x="70" y="147"/>
                </a:cubicBezTo>
                <a:cubicBezTo>
                  <a:pt x="70" y="147"/>
                  <a:pt x="70" y="146"/>
                  <a:pt x="70" y="146"/>
                </a:cubicBezTo>
                <a:cubicBezTo>
                  <a:pt x="70" y="143"/>
                  <a:pt x="70" y="139"/>
                  <a:pt x="71" y="136"/>
                </a:cubicBezTo>
                <a:cubicBezTo>
                  <a:pt x="72" y="129"/>
                  <a:pt x="73" y="122"/>
                  <a:pt x="74" y="117"/>
                </a:cubicBezTo>
                <a:cubicBezTo>
                  <a:pt x="73" y="114"/>
                  <a:pt x="74" y="110"/>
                  <a:pt x="75" y="106"/>
                </a:cubicBezTo>
                <a:cubicBezTo>
                  <a:pt x="76" y="101"/>
                  <a:pt x="77" y="96"/>
                  <a:pt x="78" y="90"/>
                </a:cubicBezTo>
                <a:cubicBezTo>
                  <a:pt x="79" y="82"/>
                  <a:pt x="80" y="73"/>
                  <a:pt x="81" y="66"/>
                </a:cubicBezTo>
                <a:cubicBezTo>
                  <a:pt x="81" y="64"/>
                  <a:pt x="81" y="62"/>
                  <a:pt x="82" y="61"/>
                </a:cubicBezTo>
                <a:cubicBezTo>
                  <a:pt x="82" y="60"/>
                  <a:pt x="82" y="59"/>
                  <a:pt x="82" y="59"/>
                </a:cubicBezTo>
                <a:cubicBezTo>
                  <a:pt x="82" y="58"/>
                  <a:pt x="83" y="58"/>
                  <a:pt x="83" y="57"/>
                </a:cubicBezTo>
                <a:cubicBezTo>
                  <a:pt x="90" y="58"/>
                  <a:pt x="96" y="60"/>
                  <a:pt x="102" y="61"/>
                </a:cubicBezTo>
                <a:cubicBezTo>
                  <a:pt x="111" y="62"/>
                  <a:pt x="121" y="65"/>
                  <a:pt x="126" y="64"/>
                </a:cubicBezTo>
                <a:cubicBezTo>
                  <a:pt x="131" y="67"/>
                  <a:pt x="134" y="66"/>
                  <a:pt x="139" y="66"/>
                </a:cubicBezTo>
                <a:cubicBezTo>
                  <a:pt x="142" y="67"/>
                  <a:pt x="142" y="67"/>
                  <a:pt x="144" y="68"/>
                </a:cubicBezTo>
                <a:cubicBezTo>
                  <a:pt x="148" y="69"/>
                  <a:pt x="153" y="69"/>
                  <a:pt x="158" y="69"/>
                </a:cubicBezTo>
                <a:cubicBezTo>
                  <a:pt x="161" y="70"/>
                  <a:pt x="163" y="70"/>
                  <a:pt x="165" y="70"/>
                </a:cubicBezTo>
                <a:cubicBezTo>
                  <a:pt x="167" y="70"/>
                  <a:pt x="169" y="70"/>
                  <a:pt x="170" y="70"/>
                </a:cubicBezTo>
                <a:cubicBezTo>
                  <a:pt x="173" y="71"/>
                  <a:pt x="176" y="72"/>
                  <a:pt x="179" y="72"/>
                </a:cubicBezTo>
                <a:cubicBezTo>
                  <a:pt x="181" y="72"/>
                  <a:pt x="183" y="71"/>
                  <a:pt x="185" y="71"/>
                </a:cubicBezTo>
                <a:cubicBezTo>
                  <a:pt x="187" y="71"/>
                  <a:pt x="189" y="73"/>
                  <a:pt x="191" y="73"/>
                </a:cubicBezTo>
                <a:cubicBezTo>
                  <a:pt x="194" y="73"/>
                  <a:pt x="198" y="72"/>
                  <a:pt x="201" y="73"/>
                </a:cubicBezTo>
                <a:cubicBezTo>
                  <a:pt x="201" y="73"/>
                  <a:pt x="201" y="72"/>
                  <a:pt x="202" y="72"/>
                </a:cubicBezTo>
                <a:cubicBezTo>
                  <a:pt x="204" y="72"/>
                  <a:pt x="206" y="73"/>
                  <a:pt x="209" y="73"/>
                </a:cubicBezTo>
                <a:cubicBezTo>
                  <a:pt x="212" y="75"/>
                  <a:pt x="213" y="77"/>
                  <a:pt x="219" y="77"/>
                </a:cubicBezTo>
                <a:cubicBezTo>
                  <a:pt x="220" y="79"/>
                  <a:pt x="215" y="79"/>
                  <a:pt x="215" y="83"/>
                </a:cubicBezTo>
                <a:cubicBezTo>
                  <a:pt x="216" y="84"/>
                  <a:pt x="220" y="83"/>
                  <a:pt x="222" y="83"/>
                </a:cubicBezTo>
                <a:cubicBezTo>
                  <a:pt x="223" y="82"/>
                  <a:pt x="222" y="82"/>
                  <a:pt x="223" y="81"/>
                </a:cubicBezTo>
                <a:cubicBezTo>
                  <a:pt x="226" y="80"/>
                  <a:pt x="225" y="83"/>
                  <a:pt x="227" y="83"/>
                </a:cubicBezTo>
                <a:cubicBezTo>
                  <a:pt x="231" y="84"/>
                  <a:pt x="230" y="82"/>
                  <a:pt x="233" y="82"/>
                </a:cubicBezTo>
                <a:cubicBezTo>
                  <a:pt x="233" y="83"/>
                  <a:pt x="234" y="84"/>
                  <a:pt x="234" y="85"/>
                </a:cubicBezTo>
                <a:cubicBezTo>
                  <a:pt x="237" y="85"/>
                  <a:pt x="237" y="84"/>
                  <a:pt x="240" y="84"/>
                </a:cubicBezTo>
                <a:cubicBezTo>
                  <a:pt x="240" y="85"/>
                  <a:pt x="239" y="85"/>
                  <a:pt x="239" y="86"/>
                </a:cubicBezTo>
                <a:cubicBezTo>
                  <a:pt x="243" y="86"/>
                  <a:pt x="245" y="85"/>
                  <a:pt x="247" y="87"/>
                </a:cubicBezTo>
                <a:cubicBezTo>
                  <a:pt x="248" y="87"/>
                  <a:pt x="248" y="86"/>
                  <a:pt x="247" y="86"/>
                </a:cubicBezTo>
                <a:cubicBezTo>
                  <a:pt x="250" y="85"/>
                  <a:pt x="256" y="85"/>
                  <a:pt x="258" y="86"/>
                </a:cubicBezTo>
                <a:cubicBezTo>
                  <a:pt x="260" y="86"/>
                  <a:pt x="259" y="85"/>
                  <a:pt x="261" y="86"/>
                </a:cubicBezTo>
                <a:cubicBezTo>
                  <a:pt x="263" y="85"/>
                  <a:pt x="265" y="84"/>
                  <a:pt x="266" y="83"/>
                </a:cubicBezTo>
                <a:cubicBezTo>
                  <a:pt x="267" y="84"/>
                  <a:pt x="267" y="85"/>
                  <a:pt x="269" y="85"/>
                </a:cubicBezTo>
                <a:cubicBezTo>
                  <a:pt x="269" y="85"/>
                  <a:pt x="270" y="85"/>
                  <a:pt x="271" y="84"/>
                </a:cubicBezTo>
                <a:cubicBezTo>
                  <a:pt x="271" y="83"/>
                  <a:pt x="270" y="83"/>
                  <a:pt x="270" y="81"/>
                </a:cubicBezTo>
                <a:cubicBezTo>
                  <a:pt x="272" y="81"/>
                  <a:pt x="271" y="81"/>
                  <a:pt x="271" y="82"/>
                </a:cubicBezTo>
                <a:cubicBezTo>
                  <a:pt x="274" y="82"/>
                  <a:pt x="273" y="81"/>
                  <a:pt x="275" y="81"/>
                </a:cubicBezTo>
                <a:cubicBezTo>
                  <a:pt x="277" y="81"/>
                  <a:pt x="280" y="85"/>
                  <a:pt x="281" y="81"/>
                </a:cubicBezTo>
                <a:cubicBezTo>
                  <a:pt x="281" y="81"/>
                  <a:pt x="279" y="81"/>
                  <a:pt x="279" y="82"/>
                </a:cubicBezTo>
                <a:cubicBezTo>
                  <a:pt x="277" y="81"/>
                  <a:pt x="277" y="79"/>
                  <a:pt x="277" y="78"/>
                </a:cubicBezTo>
                <a:cubicBezTo>
                  <a:pt x="278" y="78"/>
                  <a:pt x="280" y="77"/>
                  <a:pt x="283" y="77"/>
                </a:cubicBezTo>
                <a:cubicBezTo>
                  <a:pt x="283" y="78"/>
                  <a:pt x="278" y="77"/>
                  <a:pt x="279" y="79"/>
                </a:cubicBezTo>
                <a:cubicBezTo>
                  <a:pt x="282" y="80"/>
                  <a:pt x="288" y="78"/>
                  <a:pt x="288" y="76"/>
                </a:cubicBezTo>
                <a:cubicBezTo>
                  <a:pt x="291" y="76"/>
                  <a:pt x="294" y="74"/>
                  <a:pt x="295" y="76"/>
                </a:cubicBezTo>
                <a:cubicBezTo>
                  <a:pt x="296" y="76"/>
                  <a:pt x="296" y="76"/>
                  <a:pt x="296" y="75"/>
                </a:cubicBezTo>
                <a:cubicBezTo>
                  <a:pt x="296" y="75"/>
                  <a:pt x="297" y="74"/>
                  <a:pt x="297" y="74"/>
                </a:cubicBezTo>
                <a:cubicBezTo>
                  <a:pt x="298" y="74"/>
                  <a:pt x="297" y="75"/>
                  <a:pt x="297" y="75"/>
                </a:cubicBezTo>
                <a:cubicBezTo>
                  <a:pt x="298" y="77"/>
                  <a:pt x="300" y="76"/>
                  <a:pt x="300" y="79"/>
                </a:cubicBezTo>
                <a:cubicBezTo>
                  <a:pt x="301" y="79"/>
                  <a:pt x="303" y="78"/>
                  <a:pt x="303" y="77"/>
                </a:cubicBezTo>
                <a:cubicBezTo>
                  <a:pt x="302" y="77"/>
                  <a:pt x="301" y="77"/>
                  <a:pt x="300" y="77"/>
                </a:cubicBezTo>
                <a:cubicBezTo>
                  <a:pt x="300" y="77"/>
                  <a:pt x="300" y="76"/>
                  <a:pt x="299" y="75"/>
                </a:cubicBezTo>
                <a:cubicBezTo>
                  <a:pt x="299" y="75"/>
                  <a:pt x="299" y="74"/>
                  <a:pt x="299" y="74"/>
                </a:cubicBezTo>
                <a:cubicBezTo>
                  <a:pt x="300" y="73"/>
                  <a:pt x="300" y="75"/>
                  <a:pt x="301" y="76"/>
                </a:cubicBezTo>
                <a:cubicBezTo>
                  <a:pt x="302" y="75"/>
                  <a:pt x="300" y="74"/>
                  <a:pt x="302" y="75"/>
                </a:cubicBezTo>
                <a:cubicBezTo>
                  <a:pt x="302" y="75"/>
                  <a:pt x="301" y="75"/>
                  <a:pt x="302" y="75"/>
                </a:cubicBezTo>
                <a:cubicBezTo>
                  <a:pt x="302" y="75"/>
                  <a:pt x="302" y="75"/>
                  <a:pt x="301" y="75"/>
                </a:cubicBezTo>
                <a:cubicBezTo>
                  <a:pt x="301" y="74"/>
                  <a:pt x="300" y="74"/>
                  <a:pt x="301" y="74"/>
                </a:cubicBezTo>
                <a:cubicBezTo>
                  <a:pt x="301" y="74"/>
                  <a:pt x="302" y="75"/>
                  <a:pt x="302" y="76"/>
                </a:cubicBezTo>
                <a:cubicBezTo>
                  <a:pt x="303" y="76"/>
                  <a:pt x="304" y="77"/>
                  <a:pt x="304" y="77"/>
                </a:cubicBezTo>
                <a:cubicBezTo>
                  <a:pt x="305"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11" y="79"/>
                  <a:pt x="301" y="78"/>
                  <a:pt x="302" y="78"/>
                </a:cubicBezTo>
                <a:cubicBezTo>
                  <a:pt x="302" y="78"/>
                  <a:pt x="302" y="78"/>
                  <a:pt x="302" y="78"/>
                </a:cubicBezTo>
                <a:cubicBezTo>
                  <a:pt x="302" y="78"/>
                  <a:pt x="302" y="78"/>
                  <a:pt x="302" y="78"/>
                </a:cubicBezTo>
                <a:cubicBezTo>
                  <a:pt x="302" y="78"/>
                  <a:pt x="302" y="77"/>
                  <a:pt x="302" y="77"/>
                </a:cubicBezTo>
                <a:cubicBezTo>
                  <a:pt x="303" y="75"/>
                  <a:pt x="302" y="74"/>
                  <a:pt x="302" y="74"/>
                </a:cubicBezTo>
                <a:cubicBezTo>
                  <a:pt x="301" y="74"/>
                  <a:pt x="301" y="74"/>
                  <a:pt x="301" y="74"/>
                </a:cubicBezTo>
                <a:cubicBezTo>
                  <a:pt x="301" y="74"/>
                  <a:pt x="301" y="75"/>
                  <a:pt x="301" y="75"/>
                </a:cubicBezTo>
                <a:cubicBezTo>
                  <a:pt x="301" y="76"/>
                  <a:pt x="300" y="76"/>
                  <a:pt x="300" y="76"/>
                </a:cubicBezTo>
                <a:cubicBezTo>
                  <a:pt x="299" y="76"/>
                  <a:pt x="299" y="76"/>
                  <a:pt x="299" y="75"/>
                </a:cubicBezTo>
                <a:cubicBezTo>
                  <a:pt x="299" y="74"/>
                  <a:pt x="299" y="74"/>
                  <a:pt x="299" y="74"/>
                </a:cubicBezTo>
                <a:cubicBezTo>
                  <a:pt x="299" y="74"/>
                  <a:pt x="299" y="74"/>
                  <a:pt x="299" y="74"/>
                </a:cubicBezTo>
                <a:cubicBezTo>
                  <a:pt x="299" y="74"/>
                  <a:pt x="299" y="74"/>
                  <a:pt x="299" y="74"/>
                </a:cubicBezTo>
                <a:cubicBezTo>
                  <a:pt x="298" y="74"/>
                  <a:pt x="298" y="74"/>
                  <a:pt x="298" y="73"/>
                </a:cubicBezTo>
                <a:cubicBezTo>
                  <a:pt x="298" y="74"/>
                  <a:pt x="298" y="75"/>
                  <a:pt x="298" y="75"/>
                </a:cubicBezTo>
                <a:cubicBezTo>
                  <a:pt x="298" y="76"/>
                  <a:pt x="298" y="76"/>
                  <a:pt x="298" y="77"/>
                </a:cubicBezTo>
                <a:cubicBezTo>
                  <a:pt x="298" y="77"/>
                  <a:pt x="298" y="77"/>
                  <a:pt x="298" y="77"/>
                </a:cubicBezTo>
                <a:cubicBezTo>
                  <a:pt x="298" y="77"/>
                  <a:pt x="298" y="77"/>
                  <a:pt x="298" y="77"/>
                </a:cubicBezTo>
                <a:cubicBezTo>
                  <a:pt x="298" y="77"/>
                  <a:pt x="298" y="77"/>
                  <a:pt x="298" y="77"/>
                </a:cubicBezTo>
                <a:cubicBezTo>
                  <a:pt x="315" y="80"/>
                  <a:pt x="303"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8" y="79"/>
                  <a:pt x="288" y="75"/>
                  <a:pt x="297" y="77"/>
                </a:cubicBezTo>
                <a:cubicBezTo>
                  <a:pt x="297" y="77"/>
                  <a:pt x="297" y="77"/>
                  <a:pt x="297" y="77"/>
                </a:cubicBezTo>
                <a:cubicBezTo>
                  <a:pt x="297" y="77"/>
                  <a:pt x="297" y="77"/>
                  <a:pt x="297" y="77"/>
                </a:cubicBezTo>
                <a:cubicBezTo>
                  <a:pt x="297" y="76"/>
                  <a:pt x="297" y="76"/>
                  <a:pt x="297" y="75"/>
                </a:cubicBezTo>
                <a:cubicBezTo>
                  <a:pt x="297" y="75"/>
                  <a:pt x="297" y="75"/>
                  <a:pt x="297" y="74"/>
                </a:cubicBezTo>
                <a:cubicBezTo>
                  <a:pt x="297" y="74"/>
                  <a:pt x="297" y="74"/>
                  <a:pt x="297" y="74"/>
                </a:cubicBezTo>
                <a:cubicBezTo>
                  <a:pt x="297" y="73"/>
                  <a:pt x="297" y="73"/>
                  <a:pt x="297" y="73"/>
                </a:cubicBezTo>
                <a:cubicBezTo>
                  <a:pt x="297" y="73"/>
                  <a:pt x="297" y="73"/>
                  <a:pt x="297" y="73"/>
                </a:cubicBezTo>
                <a:cubicBezTo>
                  <a:pt x="297" y="73"/>
                  <a:pt x="297" y="74"/>
                  <a:pt x="297" y="74"/>
                </a:cubicBezTo>
                <a:cubicBezTo>
                  <a:pt x="297" y="74"/>
                  <a:pt x="297" y="74"/>
                  <a:pt x="297" y="74"/>
                </a:cubicBezTo>
                <a:cubicBezTo>
                  <a:pt x="297" y="74"/>
                  <a:pt x="297" y="74"/>
                  <a:pt x="298" y="74"/>
                </a:cubicBezTo>
                <a:cubicBezTo>
                  <a:pt x="298" y="74"/>
                  <a:pt x="298" y="74"/>
                  <a:pt x="298" y="74"/>
                </a:cubicBezTo>
                <a:cubicBezTo>
                  <a:pt x="298" y="74"/>
                  <a:pt x="299" y="74"/>
                  <a:pt x="299" y="74"/>
                </a:cubicBezTo>
                <a:cubicBezTo>
                  <a:pt x="299" y="74"/>
                  <a:pt x="299" y="74"/>
                  <a:pt x="299" y="74"/>
                </a:cubicBezTo>
                <a:cubicBezTo>
                  <a:pt x="298" y="74"/>
                  <a:pt x="298" y="74"/>
                  <a:pt x="298" y="74"/>
                </a:cubicBezTo>
                <a:cubicBezTo>
                  <a:pt x="298" y="74"/>
                  <a:pt x="298" y="74"/>
                  <a:pt x="298" y="74"/>
                </a:cubicBezTo>
                <a:cubicBezTo>
                  <a:pt x="298" y="74"/>
                  <a:pt x="298" y="74"/>
                  <a:pt x="298" y="74"/>
                </a:cubicBezTo>
                <a:cubicBezTo>
                  <a:pt x="299" y="74"/>
                  <a:pt x="299" y="74"/>
                  <a:pt x="299" y="74"/>
                </a:cubicBezTo>
                <a:cubicBezTo>
                  <a:pt x="299" y="74"/>
                  <a:pt x="299" y="74"/>
                  <a:pt x="299" y="74"/>
                </a:cubicBezTo>
                <a:cubicBezTo>
                  <a:pt x="300" y="74"/>
                  <a:pt x="300" y="74"/>
                  <a:pt x="301" y="74"/>
                </a:cubicBezTo>
                <a:cubicBezTo>
                  <a:pt x="301" y="74"/>
                  <a:pt x="301" y="74"/>
                  <a:pt x="302" y="74"/>
                </a:cubicBezTo>
                <a:cubicBezTo>
                  <a:pt x="302" y="74"/>
                  <a:pt x="302" y="74"/>
                  <a:pt x="302" y="74"/>
                </a:cubicBezTo>
                <a:cubicBezTo>
                  <a:pt x="302" y="74"/>
                  <a:pt x="302" y="74"/>
                  <a:pt x="302" y="74"/>
                </a:cubicBezTo>
                <a:cubicBezTo>
                  <a:pt x="303" y="73"/>
                  <a:pt x="303" y="73"/>
                  <a:pt x="302" y="74"/>
                </a:cubicBezTo>
                <a:cubicBezTo>
                  <a:pt x="303" y="73"/>
                  <a:pt x="303" y="73"/>
                  <a:pt x="303" y="73"/>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3" y="73"/>
                  <a:pt x="303" y="73"/>
                  <a:pt x="303" y="73"/>
                </a:cubicBezTo>
                <a:cubicBezTo>
                  <a:pt x="303" y="74"/>
                  <a:pt x="303" y="74"/>
                  <a:pt x="303" y="74"/>
                </a:cubicBezTo>
                <a:cubicBezTo>
                  <a:pt x="302" y="74"/>
                  <a:pt x="302" y="74"/>
                  <a:pt x="302" y="74"/>
                </a:cubicBezTo>
                <a:cubicBezTo>
                  <a:pt x="301" y="74"/>
                  <a:pt x="301" y="74"/>
                  <a:pt x="301" y="74"/>
                </a:cubicBezTo>
                <a:cubicBezTo>
                  <a:pt x="301" y="74"/>
                  <a:pt x="300" y="75"/>
                  <a:pt x="300" y="75"/>
                </a:cubicBezTo>
                <a:cubicBezTo>
                  <a:pt x="300" y="75"/>
                  <a:pt x="300" y="75"/>
                  <a:pt x="300" y="75"/>
                </a:cubicBezTo>
                <a:cubicBezTo>
                  <a:pt x="300" y="75"/>
                  <a:pt x="300" y="75"/>
                  <a:pt x="300" y="75"/>
                </a:cubicBezTo>
                <a:cubicBezTo>
                  <a:pt x="299" y="75"/>
                  <a:pt x="300" y="75"/>
                  <a:pt x="299" y="75"/>
                </a:cubicBezTo>
                <a:cubicBezTo>
                  <a:pt x="299" y="74"/>
                  <a:pt x="299" y="74"/>
                  <a:pt x="299" y="73"/>
                </a:cubicBezTo>
                <a:cubicBezTo>
                  <a:pt x="298" y="72"/>
                  <a:pt x="298" y="74"/>
                  <a:pt x="297" y="75"/>
                </a:cubicBezTo>
                <a:cubicBezTo>
                  <a:pt x="297" y="75"/>
                  <a:pt x="298" y="75"/>
                  <a:pt x="298" y="75"/>
                </a:cubicBezTo>
                <a:cubicBezTo>
                  <a:pt x="297" y="76"/>
                  <a:pt x="297" y="75"/>
                  <a:pt x="297" y="75"/>
                </a:cubicBezTo>
                <a:cubicBezTo>
                  <a:pt x="296" y="74"/>
                  <a:pt x="296" y="73"/>
                  <a:pt x="297" y="73"/>
                </a:cubicBezTo>
                <a:cubicBezTo>
                  <a:pt x="295" y="72"/>
                  <a:pt x="295" y="70"/>
                  <a:pt x="292" y="69"/>
                </a:cubicBezTo>
                <a:cubicBezTo>
                  <a:pt x="293" y="70"/>
                  <a:pt x="293" y="70"/>
                  <a:pt x="293" y="71"/>
                </a:cubicBezTo>
                <a:cubicBezTo>
                  <a:pt x="294" y="71"/>
                  <a:pt x="294" y="72"/>
                  <a:pt x="295" y="72"/>
                </a:cubicBezTo>
                <a:cubicBezTo>
                  <a:pt x="296" y="73"/>
                  <a:pt x="296" y="74"/>
                  <a:pt x="295" y="75"/>
                </a:cubicBezTo>
                <a:cubicBezTo>
                  <a:pt x="293" y="74"/>
                  <a:pt x="295" y="72"/>
                  <a:pt x="293" y="72"/>
                </a:cubicBezTo>
                <a:cubicBezTo>
                  <a:pt x="293" y="72"/>
                  <a:pt x="292" y="72"/>
                  <a:pt x="292" y="72"/>
                </a:cubicBezTo>
                <a:cubicBezTo>
                  <a:pt x="291" y="73"/>
                  <a:pt x="292" y="73"/>
                  <a:pt x="291" y="74"/>
                </a:cubicBezTo>
                <a:cubicBezTo>
                  <a:pt x="292" y="75"/>
                  <a:pt x="293" y="74"/>
                  <a:pt x="293" y="75"/>
                </a:cubicBezTo>
                <a:cubicBezTo>
                  <a:pt x="293" y="76"/>
                  <a:pt x="293" y="75"/>
                  <a:pt x="292" y="75"/>
                </a:cubicBezTo>
                <a:cubicBezTo>
                  <a:pt x="291" y="74"/>
                  <a:pt x="290" y="73"/>
                  <a:pt x="289" y="73"/>
                </a:cubicBezTo>
                <a:cubicBezTo>
                  <a:pt x="290" y="72"/>
                  <a:pt x="291" y="72"/>
                  <a:pt x="291" y="71"/>
                </a:cubicBezTo>
                <a:cubicBezTo>
                  <a:pt x="288" y="71"/>
                  <a:pt x="284" y="69"/>
                  <a:pt x="283" y="66"/>
                </a:cubicBezTo>
                <a:cubicBezTo>
                  <a:pt x="282" y="67"/>
                  <a:pt x="283" y="69"/>
                  <a:pt x="284" y="70"/>
                </a:cubicBezTo>
                <a:cubicBezTo>
                  <a:pt x="280" y="70"/>
                  <a:pt x="277" y="64"/>
                  <a:pt x="271" y="65"/>
                </a:cubicBezTo>
                <a:cubicBezTo>
                  <a:pt x="269" y="65"/>
                  <a:pt x="271" y="63"/>
                  <a:pt x="267" y="63"/>
                </a:cubicBezTo>
                <a:cubicBezTo>
                  <a:pt x="265" y="62"/>
                  <a:pt x="265" y="64"/>
                  <a:pt x="264" y="64"/>
                </a:cubicBezTo>
                <a:cubicBezTo>
                  <a:pt x="260" y="62"/>
                  <a:pt x="257" y="63"/>
                  <a:pt x="254" y="61"/>
                </a:cubicBezTo>
                <a:cubicBezTo>
                  <a:pt x="253" y="61"/>
                  <a:pt x="253" y="62"/>
                  <a:pt x="252" y="62"/>
                </a:cubicBezTo>
                <a:cubicBezTo>
                  <a:pt x="250" y="62"/>
                  <a:pt x="250" y="63"/>
                  <a:pt x="249" y="64"/>
                </a:cubicBezTo>
                <a:cubicBezTo>
                  <a:pt x="249" y="64"/>
                  <a:pt x="249" y="65"/>
                  <a:pt x="247" y="65"/>
                </a:cubicBezTo>
                <a:cubicBezTo>
                  <a:pt x="247" y="63"/>
                  <a:pt x="250" y="61"/>
                  <a:pt x="247" y="60"/>
                </a:cubicBezTo>
                <a:cubicBezTo>
                  <a:pt x="245" y="60"/>
                  <a:pt x="248" y="61"/>
                  <a:pt x="247" y="63"/>
                </a:cubicBezTo>
                <a:cubicBezTo>
                  <a:pt x="243" y="62"/>
                  <a:pt x="241" y="63"/>
                  <a:pt x="239" y="63"/>
                </a:cubicBezTo>
                <a:cubicBezTo>
                  <a:pt x="235" y="63"/>
                  <a:pt x="233" y="60"/>
                  <a:pt x="229" y="60"/>
                </a:cubicBezTo>
                <a:cubicBezTo>
                  <a:pt x="227" y="60"/>
                  <a:pt x="229" y="63"/>
                  <a:pt x="226" y="62"/>
                </a:cubicBezTo>
                <a:cubicBezTo>
                  <a:pt x="223" y="62"/>
                  <a:pt x="226" y="61"/>
                  <a:pt x="225" y="60"/>
                </a:cubicBezTo>
                <a:cubicBezTo>
                  <a:pt x="225" y="60"/>
                  <a:pt x="222" y="60"/>
                  <a:pt x="223" y="58"/>
                </a:cubicBezTo>
                <a:cubicBezTo>
                  <a:pt x="219" y="59"/>
                  <a:pt x="221" y="60"/>
                  <a:pt x="219" y="62"/>
                </a:cubicBezTo>
                <a:cubicBezTo>
                  <a:pt x="217" y="61"/>
                  <a:pt x="212" y="60"/>
                  <a:pt x="209" y="61"/>
                </a:cubicBezTo>
                <a:cubicBezTo>
                  <a:pt x="207" y="60"/>
                  <a:pt x="209" y="59"/>
                  <a:pt x="210" y="58"/>
                </a:cubicBezTo>
                <a:cubicBezTo>
                  <a:pt x="209" y="57"/>
                  <a:pt x="205" y="58"/>
                  <a:pt x="201" y="58"/>
                </a:cubicBezTo>
                <a:cubicBezTo>
                  <a:pt x="202" y="56"/>
                  <a:pt x="200" y="55"/>
                  <a:pt x="204" y="55"/>
                </a:cubicBezTo>
                <a:cubicBezTo>
                  <a:pt x="204" y="54"/>
                  <a:pt x="202" y="54"/>
                  <a:pt x="200" y="54"/>
                </a:cubicBezTo>
                <a:cubicBezTo>
                  <a:pt x="198" y="54"/>
                  <a:pt x="200" y="56"/>
                  <a:pt x="199" y="57"/>
                </a:cubicBezTo>
                <a:cubicBezTo>
                  <a:pt x="196" y="57"/>
                  <a:pt x="197" y="59"/>
                  <a:pt x="193" y="59"/>
                </a:cubicBezTo>
                <a:cubicBezTo>
                  <a:pt x="192" y="59"/>
                  <a:pt x="192" y="60"/>
                  <a:pt x="192" y="61"/>
                </a:cubicBezTo>
                <a:cubicBezTo>
                  <a:pt x="186" y="60"/>
                  <a:pt x="180" y="60"/>
                  <a:pt x="175" y="59"/>
                </a:cubicBezTo>
                <a:cubicBezTo>
                  <a:pt x="174" y="59"/>
                  <a:pt x="174" y="60"/>
                  <a:pt x="174" y="60"/>
                </a:cubicBezTo>
                <a:cubicBezTo>
                  <a:pt x="170" y="60"/>
                  <a:pt x="167" y="61"/>
                  <a:pt x="165" y="60"/>
                </a:cubicBezTo>
                <a:cubicBezTo>
                  <a:pt x="164" y="60"/>
                  <a:pt x="165" y="59"/>
                  <a:pt x="165" y="59"/>
                </a:cubicBezTo>
                <a:cubicBezTo>
                  <a:pt x="164" y="58"/>
                  <a:pt x="161" y="59"/>
                  <a:pt x="160" y="59"/>
                </a:cubicBezTo>
                <a:cubicBezTo>
                  <a:pt x="159" y="59"/>
                  <a:pt x="159" y="60"/>
                  <a:pt x="158" y="60"/>
                </a:cubicBezTo>
                <a:cubicBezTo>
                  <a:pt x="156" y="62"/>
                  <a:pt x="161" y="60"/>
                  <a:pt x="160" y="62"/>
                </a:cubicBezTo>
                <a:cubicBezTo>
                  <a:pt x="155" y="64"/>
                  <a:pt x="157" y="59"/>
                  <a:pt x="152" y="61"/>
                </a:cubicBezTo>
                <a:cubicBezTo>
                  <a:pt x="152" y="60"/>
                  <a:pt x="153" y="60"/>
                  <a:pt x="153" y="59"/>
                </a:cubicBezTo>
                <a:cubicBezTo>
                  <a:pt x="150" y="58"/>
                  <a:pt x="147" y="61"/>
                  <a:pt x="146" y="59"/>
                </a:cubicBezTo>
                <a:cubicBezTo>
                  <a:pt x="145" y="59"/>
                  <a:pt x="145" y="60"/>
                  <a:pt x="145" y="60"/>
                </a:cubicBezTo>
                <a:cubicBezTo>
                  <a:pt x="139" y="59"/>
                  <a:pt x="135" y="60"/>
                  <a:pt x="130" y="60"/>
                </a:cubicBezTo>
                <a:cubicBezTo>
                  <a:pt x="130" y="59"/>
                  <a:pt x="133" y="60"/>
                  <a:pt x="133" y="59"/>
                </a:cubicBezTo>
                <a:cubicBezTo>
                  <a:pt x="132" y="57"/>
                  <a:pt x="122" y="61"/>
                  <a:pt x="129" y="61"/>
                </a:cubicBezTo>
                <a:cubicBezTo>
                  <a:pt x="128" y="62"/>
                  <a:pt x="124" y="61"/>
                  <a:pt x="122" y="61"/>
                </a:cubicBezTo>
                <a:cubicBezTo>
                  <a:pt x="122" y="60"/>
                  <a:pt x="121" y="59"/>
                  <a:pt x="121" y="58"/>
                </a:cubicBezTo>
                <a:cubicBezTo>
                  <a:pt x="120" y="58"/>
                  <a:pt x="120" y="59"/>
                  <a:pt x="121" y="59"/>
                </a:cubicBezTo>
                <a:cubicBezTo>
                  <a:pt x="119" y="60"/>
                  <a:pt x="117" y="59"/>
                  <a:pt x="114" y="59"/>
                </a:cubicBezTo>
                <a:cubicBezTo>
                  <a:pt x="113" y="58"/>
                  <a:pt x="112" y="58"/>
                  <a:pt x="111" y="58"/>
                </a:cubicBezTo>
                <a:cubicBezTo>
                  <a:pt x="111" y="58"/>
                  <a:pt x="111" y="58"/>
                  <a:pt x="111" y="58"/>
                </a:cubicBezTo>
                <a:cubicBezTo>
                  <a:pt x="110" y="58"/>
                  <a:pt x="110" y="59"/>
                  <a:pt x="110" y="59"/>
                </a:cubicBezTo>
                <a:cubicBezTo>
                  <a:pt x="109" y="59"/>
                  <a:pt x="110" y="57"/>
                  <a:pt x="108" y="58"/>
                </a:cubicBezTo>
                <a:cubicBezTo>
                  <a:pt x="108" y="59"/>
                  <a:pt x="109" y="59"/>
                  <a:pt x="109" y="59"/>
                </a:cubicBezTo>
                <a:cubicBezTo>
                  <a:pt x="109" y="60"/>
                  <a:pt x="107" y="59"/>
                  <a:pt x="107" y="58"/>
                </a:cubicBezTo>
                <a:cubicBezTo>
                  <a:pt x="106" y="58"/>
                  <a:pt x="107" y="60"/>
                  <a:pt x="106" y="60"/>
                </a:cubicBezTo>
                <a:cubicBezTo>
                  <a:pt x="105" y="60"/>
                  <a:pt x="105" y="58"/>
                  <a:pt x="105" y="57"/>
                </a:cubicBezTo>
                <a:cubicBezTo>
                  <a:pt x="104" y="57"/>
                  <a:pt x="103" y="58"/>
                  <a:pt x="102" y="58"/>
                </a:cubicBezTo>
                <a:cubicBezTo>
                  <a:pt x="102" y="58"/>
                  <a:pt x="102" y="58"/>
                  <a:pt x="101" y="58"/>
                </a:cubicBezTo>
                <a:cubicBezTo>
                  <a:pt x="101" y="58"/>
                  <a:pt x="101" y="59"/>
                  <a:pt x="101" y="59"/>
                </a:cubicBezTo>
                <a:cubicBezTo>
                  <a:pt x="100" y="59"/>
                  <a:pt x="99" y="59"/>
                  <a:pt x="98" y="60"/>
                </a:cubicBezTo>
                <a:cubicBezTo>
                  <a:pt x="98" y="61"/>
                  <a:pt x="97" y="62"/>
                  <a:pt x="97" y="62"/>
                </a:cubicBezTo>
                <a:cubicBezTo>
                  <a:pt x="96" y="63"/>
                  <a:pt x="97" y="65"/>
                  <a:pt x="95" y="64"/>
                </a:cubicBezTo>
                <a:cubicBezTo>
                  <a:pt x="95" y="64"/>
                  <a:pt x="94" y="64"/>
                  <a:pt x="94" y="65"/>
                </a:cubicBezTo>
                <a:cubicBezTo>
                  <a:pt x="94" y="65"/>
                  <a:pt x="95" y="66"/>
                  <a:pt x="95" y="66"/>
                </a:cubicBezTo>
                <a:cubicBezTo>
                  <a:pt x="95" y="66"/>
                  <a:pt x="94" y="66"/>
                  <a:pt x="94" y="66"/>
                </a:cubicBezTo>
                <a:cubicBezTo>
                  <a:pt x="93" y="67"/>
                  <a:pt x="93" y="67"/>
                  <a:pt x="95" y="68"/>
                </a:cubicBezTo>
                <a:cubicBezTo>
                  <a:pt x="94" y="70"/>
                  <a:pt x="94" y="70"/>
                  <a:pt x="94" y="72"/>
                </a:cubicBezTo>
                <a:cubicBezTo>
                  <a:pt x="94" y="72"/>
                  <a:pt x="94" y="73"/>
                  <a:pt x="94" y="73"/>
                </a:cubicBezTo>
                <a:cubicBezTo>
                  <a:pt x="94" y="73"/>
                  <a:pt x="94" y="73"/>
                  <a:pt x="94" y="73"/>
                </a:cubicBezTo>
                <a:cubicBezTo>
                  <a:pt x="94" y="74"/>
                  <a:pt x="94" y="74"/>
                  <a:pt x="94" y="74"/>
                </a:cubicBezTo>
                <a:cubicBezTo>
                  <a:pt x="94" y="75"/>
                  <a:pt x="93" y="75"/>
                  <a:pt x="92" y="76"/>
                </a:cubicBezTo>
                <a:cubicBezTo>
                  <a:pt x="92" y="78"/>
                  <a:pt x="94" y="79"/>
                  <a:pt x="91" y="80"/>
                </a:cubicBezTo>
                <a:cubicBezTo>
                  <a:pt x="92" y="81"/>
                  <a:pt x="92" y="82"/>
                  <a:pt x="92" y="83"/>
                </a:cubicBezTo>
                <a:cubicBezTo>
                  <a:pt x="90" y="95"/>
                  <a:pt x="88" y="108"/>
                  <a:pt x="88" y="120"/>
                </a:cubicBezTo>
                <a:cubicBezTo>
                  <a:pt x="88" y="121"/>
                  <a:pt x="87" y="121"/>
                  <a:pt x="86" y="121"/>
                </a:cubicBezTo>
                <a:cubicBezTo>
                  <a:pt x="88" y="131"/>
                  <a:pt x="86" y="140"/>
                  <a:pt x="86" y="148"/>
                </a:cubicBezTo>
                <a:cubicBezTo>
                  <a:pt x="86" y="151"/>
                  <a:pt x="89" y="149"/>
                  <a:pt x="88" y="152"/>
                </a:cubicBezTo>
                <a:cubicBezTo>
                  <a:pt x="86" y="152"/>
                  <a:pt x="85" y="153"/>
                  <a:pt x="85" y="155"/>
                </a:cubicBezTo>
                <a:cubicBezTo>
                  <a:pt x="86" y="156"/>
                  <a:pt x="86" y="152"/>
                  <a:pt x="88" y="153"/>
                </a:cubicBezTo>
                <a:cubicBezTo>
                  <a:pt x="88" y="156"/>
                  <a:pt x="87" y="158"/>
                  <a:pt x="86" y="158"/>
                </a:cubicBezTo>
                <a:cubicBezTo>
                  <a:pt x="86" y="159"/>
                  <a:pt x="87" y="160"/>
                  <a:pt x="88" y="160"/>
                </a:cubicBezTo>
                <a:cubicBezTo>
                  <a:pt x="88" y="166"/>
                  <a:pt x="88" y="169"/>
                  <a:pt x="87" y="176"/>
                </a:cubicBezTo>
                <a:cubicBezTo>
                  <a:pt x="84" y="173"/>
                  <a:pt x="84" y="173"/>
                  <a:pt x="81" y="172"/>
                </a:cubicBezTo>
                <a:cubicBezTo>
                  <a:pt x="80" y="174"/>
                  <a:pt x="81" y="174"/>
                  <a:pt x="82" y="174"/>
                </a:cubicBezTo>
                <a:cubicBezTo>
                  <a:pt x="82" y="177"/>
                  <a:pt x="80" y="177"/>
                  <a:pt x="78" y="178"/>
                </a:cubicBezTo>
                <a:cubicBezTo>
                  <a:pt x="79" y="182"/>
                  <a:pt x="77" y="186"/>
                  <a:pt x="79" y="189"/>
                </a:cubicBezTo>
                <a:cubicBezTo>
                  <a:pt x="79" y="191"/>
                  <a:pt x="77" y="190"/>
                  <a:pt x="77" y="192"/>
                </a:cubicBezTo>
                <a:cubicBezTo>
                  <a:pt x="77" y="193"/>
                  <a:pt x="78" y="193"/>
                  <a:pt x="78" y="194"/>
                </a:cubicBezTo>
                <a:cubicBezTo>
                  <a:pt x="79" y="197"/>
                  <a:pt x="77" y="197"/>
                  <a:pt x="77" y="200"/>
                </a:cubicBezTo>
                <a:cubicBezTo>
                  <a:pt x="76" y="201"/>
                  <a:pt x="75" y="202"/>
                  <a:pt x="75" y="205"/>
                </a:cubicBezTo>
                <a:cubicBezTo>
                  <a:pt x="77" y="207"/>
                  <a:pt x="76" y="197"/>
                  <a:pt x="77" y="203"/>
                </a:cubicBezTo>
                <a:cubicBezTo>
                  <a:pt x="77" y="205"/>
                  <a:pt x="77" y="207"/>
                  <a:pt x="77" y="207"/>
                </a:cubicBezTo>
                <a:cubicBezTo>
                  <a:pt x="77" y="209"/>
                  <a:pt x="78" y="210"/>
                  <a:pt x="78" y="211"/>
                </a:cubicBezTo>
                <a:cubicBezTo>
                  <a:pt x="78" y="213"/>
                  <a:pt x="77" y="213"/>
                  <a:pt x="77" y="215"/>
                </a:cubicBezTo>
                <a:cubicBezTo>
                  <a:pt x="77" y="222"/>
                  <a:pt x="77" y="231"/>
                  <a:pt x="77" y="235"/>
                </a:cubicBezTo>
                <a:cubicBezTo>
                  <a:pt x="77" y="237"/>
                  <a:pt x="78" y="236"/>
                  <a:pt x="78" y="237"/>
                </a:cubicBezTo>
                <a:cubicBezTo>
                  <a:pt x="77" y="241"/>
                  <a:pt x="77" y="249"/>
                  <a:pt x="79" y="254"/>
                </a:cubicBezTo>
                <a:cubicBezTo>
                  <a:pt x="80" y="256"/>
                  <a:pt x="79" y="257"/>
                  <a:pt x="79" y="258"/>
                </a:cubicBezTo>
                <a:cubicBezTo>
                  <a:pt x="79" y="260"/>
                  <a:pt x="80" y="261"/>
                  <a:pt x="80" y="261"/>
                </a:cubicBezTo>
                <a:cubicBezTo>
                  <a:pt x="80" y="263"/>
                  <a:pt x="79" y="263"/>
                  <a:pt x="78" y="263"/>
                </a:cubicBezTo>
                <a:cubicBezTo>
                  <a:pt x="78" y="264"/>
                  <a:pt x="79" y="268"/>
                  <a:pt x="79" y="268"/>
                </a:cubicBezTo>
                <a:cubicBezTo>
                  <a:pt x="79" y="270"/>
                  <a:pt x="80" y="271"/>
                  <a:pt x="79" y="274"/>
                </a:cubicBezTo>
                <a:cubicBezTo>
                  <a:pt x="80" y="273"/>
                  <a:pt x="80" y="271"/>
                  <a:pt x="80" y="270"/>
                </a:cubicBezTo>
                <a:cubicBezTo>
                  <a:pt x="81" y="268"/>
                  <a:pt x="80" y="276"/>
                  <a:pt x="80" y="279"/>
                </a:cubicBezTo>
                <a:cubicBezTo>
                  <a:pt x="79" y="276"/>
                  <a:pt x="78" y="281"/>
                  <a:pt x="77" y="277"/>
                </a:cubicBezTo>
                <a:cubicBezTo>
                  <a:pt x="76" y="278"/>
                  <a:pt x="79" y="279"/>
                  <a:pt x="78" y="282"/>
                </a:cubicBezTo>
                <a:cubicBezTo>
                  <a:pt x="79" y="284"/>
                  <a:pt x="80" y="280"/>
                  <a:pt x="80" y="282"/>
                </a:cubicBezTo>
                <a:cubicBezTo>
                  <a:pt x="80" y="286"/>
                  <a:pt x="79" y="282"/>
                  <a:pt x="78" y="284"/>
                </a:cubicBezTo>
                <a:cubicBezTo>
                  <a:pt x="78" y="286"/>
                  <a:pt x="80" y="285"/>
                  <a:pt x="80" y="286"/>
                </a:cubicBezTo>
                <a:cubicBezTo>
                  <a:pt x="80" y="287"/>
                  <a:pt x="79" y="291"/>
                  <a:pt x="81" y="290"/>
                </a:cubicBezTo>
                <a:cubicBezTo>
                  <a:pt x="81" y="295"/>
                  <a:pt x="81" y="299"/>
                  <a:pt x="80" y="303"/>
                </a:cubicBezTo>
                <a:cubicBezTo>
                  <a:pt x="78" y="303"/>
                  <a:pt x="78" y="305"/>
                  <a:pt x="77" y="303"/>
                </a:cubicBezTo>
                <a:cubicBezTo>
                  <a:pt x="76" y="307"/>
                  <a:pt x="75" y="316"/>
                  <a:pt x="76" y="320"/>
                </a:cubicBezTo>
                <a:cubicBezTo>
                  <a:pt x="76" y="321"/>
                  <a:pt x="77" y="321"/>
                  <a:pt x="77" y="321"/>
                </a:cubicBezTo>
                <a:cubicBezTo>
                  <a:pt x="78" y="329"/>
                  <a:pt x="76" y="338"/>
                  <a:pt x="78" y="342"/>
                </a:cubicBezTo>
                <a:cubicBezTo>
                  <a:pt x="77" y="347"/>
                  <a:pt x="76" y="353"/>
                  <a:pt x="79" y="353"/>
                </a:cubicBezTo>
                <a:cubicBezTo>
                  <a:pt x="78" y="356"/>
                  <a:pt x="79" y="358"/>
                  <a:pt x="79" y="361"/>
                </a:cubicBezTo>
                <a:cubicBezTo>
                  <a:pt x="79" y="363"/>
                  <a:pt x="79" y="365"/>
                  <a:pt x="79" y="366"/>
                </a:cubicBezTo>
                <a:cubicBezTo>
                  <a:pt x="79" y="368"/>
                  <a:pt x="80" y="369"/>
                  <a:pt x="80" y="369"/>
                </a:cubicBezTo>
                <a:cubicBezTo>
                  <a:pt x="81" y="373"/>
                  <a:pt x="80" y="378"/>
                  <a:pt x="80" y="382"/>
                </a:cubicBezTo>
                <a:cubicBezTo>
                  <a:pt x="81" y="385"/>
                  <a:pt x="80" y="391"/>
                  <a:pt x="81" y="396"/>
                </a:cubicBezTo>
                <a:cubicBezTo>
                  <a:pt x="81" y="400"/>
                  <a:pt x="83" y="402"/>
                  <a:pt x="83" y="405"/>
                </a:cubicBezTo>
                <a:cubicBezTo>
                  <a:pt x="83" y="408"/>
                  <a:pt x="82" y="412"/>
                  <a:pt x="83" y="415"/>
                </a:cubicBezTo>
                <a:cubicBezTo>
                  <a:pt x="81" y="415"/>
                  <a:pt x="81" y="416"/>
                  <a:pt x="80" y="416"/>
                </a:cubicBezTo>
                <a:cubicBezTo>
                  <a:pt x="80" y="413"/>
                  <a:pt x="77" y="414"/>
                  <a:pt x="77" y="412"/>
                </a:cubicBezTo>
                <a:cubicBezTo>
                  <a:pt x="76" y="412"/>
                  <a:pt x="78" y="415"/>
                  <a:pt x="77" y="417"/>
                </a:cubicBezTo>
                <a:cubicBezTo>
                  <a:pt x="75" y="415"/>
                  <a:pt x="72" y="414"/>
                  <a:pt x="71" y="418"/>
                </a:cubicBezTo>
                <a:cubicBezTo>
                  <a:pt x="71" y="419"/>
                  <a:pt x="72" y="420"/>
                  <a:pt x="72" y="421"/>
                </a:cubicBezTo>
                <a:cubicBezTo>
                  <a:pt x="72" y="423"/>
                  <a:pt x="72" y="428"/>
                  <a:pt x="72" y="432"/>
                </a:cubicBezTo>
                <a:cubicBezTo>
                  <a:pt x="72" y="435"/>
                  <a:pt x="74" y="437"/>
                  <a:pt x="72" y="440"/>
                </a:cubicBezTo>
                <a:cubicBezTo>
                  <a:pt x="75" y="443"/>
                  <a:pt x="74" y="453"/>
                  <a:pt x="75" y="459"/>
                </a:cubicBezTo>
                <a:cubicBezTo>
                  <a:pt x="75" y="461"/>
                  <a:pt x="76" y="462"/>
                  <a:pt x="77" y="464"/>
                </a:cubicBezTo>
                <a:cubicBezTo>
                  <a:pt x="78" y="469"/>
                  <a:pt x="76" y="475"/>
                  <a:pt x="76" y="481"/>
                </a:cubicBezTo>
                <a:cubicBezTo>
                  <a:pt x="74" y="480"/>
                  <a:pt x="73" y="484"/>
                  <a:pt x="72" y="484"/>
                </a:cubicBezTo>
                <a:cubicBezTo>
                  <a:pt x="71" y="485"/>
                  <a:pt x="71" y="486"/>
                  <a:pt x="71" y="486"/>
                </a:cubicBezTo>
                <a:cubicBezTo>
                  <a:pt x="71" y="487"/>
                  <a:pt x="71" y="488"/>
                  <a:pt x="70" y="488"/>
                </a:cubicBezTo>
                <a:cubicBezTo>
                  <a:pt x="70" y="490"/>
                  <a:pt x="69" y="491"/>
                  <a:pt x="68" y="492"/>
                </a:cubicBezTo>
                <a:cubicBezTo>
                  <a:pt x="68" y="493"/>
                  <a:pt x="67" y="493"/>
                  <a:pt x="66" y="495"/>
                </a:cubicBezTo>
                <a:cubicBezTo>
                  <a:pt x="66" y="495"/>
                  <a:pt x="66" y="496"/>
                  <a:pt x="65" y="496"/>
                </a:cubicBezTo>
                <a:cubicBezTo>
                  <a:pt x="65" y="497"/>
                  <a:pt x="65" y="496"/>
                  <a:pt x="65" y="496"/>
                </a:cubicBezTo>
                <a:cubicBezTo>
                  <a:pt x="65" y="496"/>
                  <a:pt x="65" y="496"/>
                  <a:pt x="65" y="496"/>
                </a:cubicBezTo>
                <a:cubicBezTo>
                  <a:pt x="65" y="495"/>
                  <a:pt x="65" y="495"/>
                  <a:pt x="65" y="495"/>
                </a:cubicBezTo>
                <a:cubicBezTo>
                  <a:pt x="65" y="495"/>
                  <a:pt x="65" y="495"/>
                  <a:pt x="65" y="494"/>
                </a:cubicBezTo>
                <a:cubicBezTo>
                  <a:pt x="63" y="497"/>
                  <a:pt x="63" y="494"/>
                  <a:pt x="62" y="490"/>
                </a:cubicBezTo>
                <a:cubicBezTo>
                  <a:pt x="61" y="492"/>
                  <a:pt x="60" y="491"/>
                  <a:pt x="59" y="490"/>
                </a:cubicBezTo>
                <a:cubicBezTo>
                  <a:pt x="58" y="488"/>
                  <a:pt x="57" y="486"/>
                  <a:pt x="56" y="486"/>
                </a:cubicBezTo>
                <a:cubicBezTo>
                  <a:pt x="56" y="488"/>
                  <a:pt x="55" y="488"/>
                  <a:pt x="55" y="489"/>
                </a:cubicBezTo>
                <a:cubicBezTo>
                  <a:pt x="54" y="489"/>
                  <a:pt x="54" y="488"/>
                  <a:pt x="54" y="487"/>
                </a:cubicBezTo>
                <a:cubicBezTo>
                  <a:pt x="54" y="487"/>
                  <a:pt x="54" y="486"/>
                  <a:pt x="54" y="486"/>
                </a:cubicBezTo>
                <a:cubicBezTo>
                  <a:pt x="54" y="486"/>
                  <a:pt x="54" y="485"/>
                  <a:pt x="54" y="485"/>
                </a:cubicBezTo>
                <a:cubicBezTo>
                  <a:pt x="54" y="485"/>
                  <a:pt x="54" y="486"/>
                  <a:pt x="54" y="486"/>
                </a:cubicBezTo>
                <a:cubicBezTo>
                  <a:pt x="54" y="486"/>
                  <a:pt x="54" y="486"/>
                  <a:pt x="54" y="485"/>
                </a:cubicBezTo>
                <a:cubicBezTo>
                  <a:pt x="54" y="485"/>
                  <a:pt x="54" y="485"/>
                  <a:pt x="54" y="485"/>
                </a:cubicBezTo>
                <a:cubicBezTo>
                  <a:pt x="54" y="485"/>
                  <a:pt x="54" y="486"/>
                  <a:pt x="53" y="486"/>
                </a:cubicBezTo>
                <a:cubicBezTo>
                  <a:pt x="53" y="486"/>
                  <a:pt x="53" y="486"/>
                  <a:pt x="53" y="486"/>
                </a:cubicBezTo>
                <a:cubicBezTo>
                  <a:pt x="52" y="486"/>
                  <a:pt x="52" y="486"/>
                  <a:pt x="51" y="488"/>
                </a:cubicBezTo>
                <a:cubicBezTo>
                  <a:pt x="50" y="488"/>
                  <a:pt x="50" y="487"/>
                  <a:pt x="50" y="486"/>
                </a:cubicBezTo>
                <a:cubicBezTo>
                  <a:pt x="50" y="487"/>
                  <a:pt x="49" y="486"/>
                  <a:pt x="48" y="488"/>
                </a:cubicBezTo>
                <a:cubicBezTo>
                  <a:pt x="48" y="488"/>
                  <a:pt x="48" y="490"/>
                  <a:pt x="48" y="490"/>
                </a:cubicBezTo>
                <a:cubicBezTo>
                  <a:pt x="47" y="491"/>
                  <a:pt x="45" y="489"/>
                  <a:pt x="45" y="491"/>
                </a:cubicBezTo>
                <a:cubicBezTo>
                  <a:pt x="44" y="491"/>
                  <a:pt x="45" y="492"/>
                  <a:pt x="45" y="493"/>
                </a:cubicBezTo>
                <a:cubicBezTo>
                  <a:pt x="45" y="491"/>
                  <a:pt x="44" y="490"/>
                  <a:pt x="42" y="488"/>
                </a:cubicBezTo>
                <a:cubicBezTo>
                  <a:pt x="43" y="485"/>
                  <a:pt x="42" y="484"/>
                  <a:pt x="42" y="481"/>
                </a:cubicBezTo>
                <a:cubicBezTo>
                  <a:pt x="42" y="480"/>
                  <a:pt x="41" y="481"/>
                  <a:pt x="40" y="480"/>
                </a:cubicBezTo>
                <a:cubicBezTo>
                  <a:pt x="43" y="476"/>
                  <a:pt x="42" y="467"/>
                  <a:pt x="45" y="463"/>
                </a:cubicBezTo>
                <a:cubicBezTo>
                  <a:pt x="45" y="455"/>
                  <a:pt x="45" y="455"/>
                  <a:pt x="45" y="455"/>
                </a:cubicBezTo>
                <a:cubicBezTo>
                  <a:pt x="42" y="455"/>
                  <a:pt x="40" y="458"/>
                  <a:pt x="37" y="459"/>
                </a:cubicBezTo>
                <a:cubicBezTo>
                  <a:pt x="37" y="453"/>
                  <a:pt x="34" y="460"/>
                  <a:pt x="32" y="457"/>
                </a:cubicBezTo>
                <a:cubicBezTo>
                  <a:pt x="32" y="453"/>
                  <a:pt x="32" y="453"/>
                  <a:pt x="32" y="453"/>
                </a:cubicBezTo>
                <a:cubicBezTo>
                  <a:pt x="31" y="453"/>
                  <a:pt x="30" y="455"/>
                  <a:pt x="28" y="454"/>
                </a:cubicBezTo>
                <a:cubicBezTo>
                  <a:pt x="29" y="449"/>
                  <a:pt x="29" y="448"/>
                  <a:pt x="29" y="443"/>
                </a:cubicBezTo>
                <a:cubicBezTo>
                  <a:pt x="30" y="443"/>
                  <a:pt x="31" y="442"/>
                  <a:pt x="31" y="440"/>
                </a:cubicBezTo>
                <a:cubicBezTo>
                  <a:pt x="31" y="436"/>
                  <a:pt x="30" y="440"/>
                  <a:pt x="30" y="438"/>
                </a:cubicBezTo>
                <a:cubicBezTo>
                  <a:pt x="30" y="434"/>
                  <a:pt x="30" y="434"/>
                  <a:pt x="30" y="434"/>
                </a:cubicBezTo>
                <a:cubicBezTo>
                  <a:pt x="32" y="434"/>
                  <a:pt x="32" y="434"/>
                  <a:pt x="32" y="434"/>
                </a:cubicBezTo>
                <a:cubicBezTo>
                  <a:pt x="31" y="430"/>
                  <a:pt x="34" y="427"/>
                  <a:pt x="31" y="426"/>
                </a:cubicBezTo>
                <a:cubicBezTo>
                  <a:pt x="31" y="426"/>
                  <a:pt x="33" y="432"/>
                  <a:pt x="30" y="431"/>
                </a:cubicBezTo>
                <a:cubicBezTo>
                  <a:pt x="30" y="401"/>
                  <a:pt x="30" y="401"/>
                  <a:pt x="30" y="401"/>
                </a:cubicBezTo>
                <a:cubicBezTo>
                  <a:pt x="29" y="400"/>
                  <a:pt x="29" y="399"/>
                  <a:pt x="28" y="398"/>
                </a:cubicBezTo>
                <a:cubicBezTo>
                  <a:pt x="27" y="398"/>
                  <a:pt x="27" y="400"/>
                  <a:pt x="25" y="399"/>
                </a:cubicBezTo>
                <a:cubicBezTo>
                  <a:pt x="24" y="394"/>
                  <a:pt x="23" y="395"/>
                  <a:pt x="24" y="389"/>
                </a:cubicBezTo>
                <a:cubicBezTo>
                  <a:pt x="22" y="388"/>
                  <a:pt x="23" y="391"/>
                  <a:pt x="22" y="393"/>
                </a:cubicBezTo>
                <a:cubicBezTo>
                  <a:pt x="22" y="396"/>
                  <a:pt x="22" y="391"/>
                  <a:pt x="22" y="390"/>
                </a:cubicBezTo>
                <a:cubicBezTo>
                  <a:pt x="23" y="383"/>
                  <a:pt x="20" y="372"/>
                  <a:pt x="24" y="370"/>
                </a:cubicBezTo>
                <a:cubicBezTo>
                  <a:pt x="23" y="368"/>
                  <a:pt x="21" y="367"/>
                  <a:pt x="22" y="362"/>
                </a:cubicBezTo>
                <a:cubicBezTo>
                  <a:pt x="23" y="362"/>
                  <a:pt x="22" y="365"/>
                  <a:pt x="23" y="365"/>
                </a:cubicBezTo>
                <a:cubicBezTo>
                  <a:pt x="24" y="365"/>
                  <a:pt x="24" y="364"/>
                  <a:pt x="24" y="364"/>
                </a:cubicBezTo>
                <a:cubicBezTo>
                  <a:pt x="24" y="362"/>
                  <a:pt x="24" y="360"/>
                  <a:pt x="22" y="359"/>
                </a:cubicBezTo>
                <a:cubicBezTo>
                  <a:pt x="22" y="352"/>
                  <a:pt x="24" y="347"/>
                  <a:pt x="22" y="342"/>
                </a:cubicBezTo>
                <a:cubicBezTo>
                  <a:pt x="24" y="347"/>
                  <a:pt x="24" y="338"/>
                  <a:pt x="22" y="337"/>
                </a:cubicBezTo>
                <a:cubicBezTo>
                  <a:pt x="22" y="331"/>
                  <a:pt x="23" y="324"/>
                  <a:pt x="23" y="318"/>
                </a:cubicBezTo>
                <a:cubicBezTo>
                  <a:pt x="22" y="304"/>
                  <a:pt x="25" y="286"/>
                  <a:pt x="22" y="276"/>
                </a:cubicBezTo>
                <a:cubicBezTo>
                  <a:pt x="23" y="274"/>
                  <a:pt x="24" y="276"/>
                  <a:pt x="24" y="276"/>
                </a:cubicBezTo>
                <a:cubicBezTo>
                  <a:pt x="24" y="275"/>
                  <a:pt x="24" y="274"/>
                  <a:pt x="25" y="274"/>
                </a:cubicBezTo>
                <a:cubicBezTo>
                  <a:pt x="25" y="271"/>
                  <a:pt x="24" y="272"/>
                  <a:pt x="24" y="269"/>
                </a:cubicBezTo>
                <a:cubicBezTo>
                  <a:pt x="24" y="267"/>
                  <a:pt x="25" y="265"/>
                  <a:pt x="25" y="263"/>
                </a:cubicBezTo>
                <a:cubicBezTo>
                  <a:pt x="25" y="261"/>
                  <a:pt x="24" y="261"/>
                  <a:pt x="24" y="258"/>
                </a:cubicBezTo>
                <a:cubicBezTo>
                  <a:pt x="24" y="256"/>
                  <a:pt x="25" y="255"/>
                  <a:pt x="26" y="256"/>
                </a:cubicBezTo>
                <a:cubicBezTo>
                  <a:pt x="26" y="253"/>
                  <a:pt x="24" y="253"/>
                  <a:pt x="25" y="249"/>
                </a:cubicBezTo>
                <a:cubicBezTo>
                  <a:pt x="25" y="249"/>
                  <a:pt x="25" y="251"/>
                  <a:pt x="26" y="251"/>
                </a:cubicBezTo>
                <a:cubicBezTo>
                  <a:pt x="27" y="250"/>
                  <a:pt x="26" y="247"/>
                  <a:pt x="27" y="244"/>
                </a:cubicBezTo>
                <a:cubicBezTo>
                  <a:pt x="27" y="244"/>
                  <a:pt x="28" y="242"/>
                  <a:pt x="28" y="242"/>
                </a:cubicBezTo>
                <a:cubicBezTo>
                  <a:pt x="29" y="235"/>
                  <a:pt x="28" y="227"/>
                  <a:pt x="28" y="223"/>
                </a:cubicBezTo>
                <a:cubicBezTo>
                  <a:pt x="28" y="222"/>
                  <a:pt x="27" y="221"/>
                  <a:pt x="27" y="221"/>
                </a:cubicBezTo>
                <a:cubicBezTo>
                  <a:pt x="29" y="217"/>
                  <a:pt x="28" y="210"/>
                  <a:pt x="27" y="205"/>
                </a:cubicBezTo>
                <a:cubicBezTo>
                  <a:pt x="29" y="205"/>
                  <a:pt x="29" y="205"/>
                  <a:pt x="29" y="205"/>
                </a:cubicBezTo>
                <a:cubicBezTo>
                  <a:pt x="29" y="203"/>
                  <a:pt x="29" y="200"/>
                  <a:pt x="28" y="199"/>
                </a:cubicBezTo>
                <a:cubicBezTo>
                  <a:pt x="29" y="196"/>
                  <a:pt x="29" y="200"/>
                  <a:pt x="30" y="200"/>
                </a:cubicBezTo>
                <a:cubicBezTo>
                  <a:pt x="30" y="197"/>
                  <a:pt x="29" y="196"/>
                  <a:pt x="29" y="193"/>
                </a:cubicBezTo>
                <a:cubicBezTo>
                  <a:pt x="30" y="189"/>
                  <a:pt x="30" y="183"/>
                  <a:pt x="29" y="180"/>
                </a:cubicBezTo>
                <a:cubicBezTo>
                  <a:pt x="29" y="178"/>
                  <a:pt x="30" y="177"/>
                  <a:pt x="30" y="176"/>
                </a:cubicBezTo>
                <a:cubicBezTo>
                  <a:pt x="28" y="162"/>
                  <a:pt x="29" y="146"/>
                  <a:pt x="32" y="130"/>
                </a:cubicBezTo>
                <a:cubicBezTo>
                  <a:pt x="32" y="127"/>
                  <a:pt x="32" y="125"/>
                  <a:pt x="31" y="123"/>
                </a:cubicBezTo>
                <a:cubicBezTo>
                  <a:pt x="32" y="119"/>
                  <a:pt x="33" y="116"/>
                  <a:pt x="34" y="111"/>
                </a:cubicBezTo>
                <a:cubicBezTo>
                  <a:pt x="36" y="112"/>
                  <a:pt x="36" y="112"/>
                  <a:pt x="36" y="112"/>
                </a:cubicBezTo>
                <a:cubicBezTo>
                  <a:pt x="36" y="108"/>
                  <a:pt x="34" y="102"/>
                  <a:pt x="37" y="99"/>
                </a:cubicBezTo>
                <a:cubicBezTo>
                  <a:pt x="39" y="100"/>
                  <a:pt x="36" y="104"/>
                  <a:pt x="36" y="106"/>
                </a:cubicBezTo>
                <a:cubicBezTo>
                  <a:pt x="36" y="108"/>
                  <a:pt x="38" y="108"/>
                  <a:pt x="38" y="112"/>
                </a:cubicBezTo>
                <a:cubicBezTo>
                  <a:pt x="38" y="111"/>
                  <a:pt x="39" y="110"/>
                  <a:pt x="39" y="108"/>
                </a:cubicBezTo>
                <a:cubicBezTo>
                  <a:pt x="40" y="111"/>
                  <a:pt x="43" y="110"/>
                  <a:pt x="44" y="112"/>
                </a:cubicBezTo>
                <a:cubicBezTo>
                  <a:pt x="46" y="116"/>
                  <a:pt x="43" y="121"/>
                  <a:pt x="44" y="126"/>
                </a:cubicBezTo>
                <a:cubicBezTo>
                  <a:pt x="44" y="127"/>
                  <a:pt x="43" y="130"/>
                  <a:pt x="42" y="129"/>
                </a:cubicBezTo>
                <a:cubicBezTo>
                  <a:pt x="42" y="131"/>
                  <a:pt x="42" y="132"/>
                  <a:pt x="43" y="133"/>
                </a:cubicBezTo>
                <a:cubicBezTo>
                  <a:pt x="44" y="133"/>
                  <a:pt x="44" y="132"/>
                  <a:pt x="44" y="130"/>
                </a:cubicBezTo>
                <a:cubicBezTo>
                  <a:pt x="45" y="132"/>
                  <a:pt x="44" y="139"/>
                  <a:pt x="43" y="141"/>
                </a:cubicBezTo>
                <a:cubicBezTo>
                  <a:pt x="41" y="140"/>
                  <a:pt x="41" y="141"/>
                  <a:pt x="40" y="142"/>
                </a:cubicBezTo>
                <a:cubicBezTo>
                  <a:pt x="40" y="144"/>
                  <a:pt x="42" y="145"/>
                  <a:pt x="40" y="148"/>
                </a:cubicBezTo>
                <a:cubicBezTo>
                  <a:pt x="41" y="148"/>
                  <a:pt x="41" y="148"/>
                  <a:pt x="41" y="149"/>
                </a:cubicBezTo>
                <a:cubicBezTo>
                  <a:pt x="43" y="149"/>
                  <a:pt x="41" y="141"/>
                  <a:pt x="43" y="142"/>
                </a:cubicBezTo>
                <a:cubicBezTo>
                  <a:pt x="43" y="146"/>
                  <a:pt x="43" y="151"/>
                  <a:pt x="42" y="154"/>
                </a:cubicBezTo>
                <a:cubicBezTo>
                  <a:pt x="42" y="157"/>
                  <a:pt x="44" y="154"/>
                  <a:pt x="44" y="156"/>
                </a:cubicBezTo>
                <a:cubicBezTo>
                  <a:pt x="45" y="153"/>
                  <a:pt x="44" y="150"/>
                  <a:pt x="45" y="148"/>
                </a:cubicBezTo>
                <a:cubicBezTo>
                  <a:pt x="46" y="149"/>
                  <a:pt x="47" y="149"/>
                  <a:pt x="47" y="150"/>
                </a:cubicBezTo>
                <a:cubicBezTo>
                  <a:pt x="48" y="150"/>
                  <a:pt x="49" y="149"/>
                  <a:pt x="50" y="148"/>
                </a:cubicBezTo>
                <a:cubicBezTo>
                  <a:pt x="49" y="144"/>
                  <a:pt x="48" y="149"/>
                  <a:pt x="46" y="148"/>
                </a:cubicBezTo>
                <a:cubicBezTo>
                  <a:pt x="47" y="146"/>
                  <a:pt x="46" y="146"/>
                  <a:pt x="45" y="146"/>
                </a:cubicBezTo>
                <a:cubicBezTo>
                  <a:pt x="45" y="143"/>
                  <a:pt x="46" y="143"/>
                  <a:pt x="46" y="141"/>
                </a:cubicBezTo>
                <a:cubicBezTo>
                  <a:pt x="47" y="141"/>
                  <a:pt x="46" y="143"/>
                  <a:pt x="46" y="144"/>
                </a:cubicBezTo>
                <a:cubicBezTo>
                  <a:pt x="49" y="143"/>
                  <a:pt x="46" y="139"/>
                  <a:pt x="46" y="138"/>
                </a:cubicBezTo>
                <a:cubicBezTo>
                  <a:pt x="46" y="134"/>
                  <a:pt x="48" y="133"/>
                  <a:pt x="49" y="131"/>
                </a:cubicBezTo>
                <a:cubicBezTo>
                  <a:pt x="49" y="129"/>
                  <a:pt x="46" y="131"/>
                  <a:pt x="47" y="127"/>
                </a:cubicBezTo>
                <a:cubicBezTo>
                  <a:pt x="48" y="126"/>
                  <a:pt x="49" y="125"/>
                  <a:pt x="50" y="125"/>
                </a:cubicBezTo>
                <a:cubicBezTo>
                  <a:pt x="50" y="123"/>
                  <a:pt x="49" y="123"/>
                  <a:pt x="48" y="121"/>
                </a:cubicBezTo>
                <a:cubicBezTo>
                  <a:pt x="49" y="112"/>
                  <a:pt x="52" y="100"/>
                  <a:pt x="54" y="89"/>
                </a:cubicBezTo>
                <a:cubicBezTo>
                  <a:pt x="54" y="87"/>
                  <a:pt x="52" y="88"/>
                  <a:pt x="52" y="86"/>
                </a:cubicBezTo>
                <a:cubicBezTo>
                  <a:pt x="51" y="86"/>
                  <a:pt x="51" y="88"/>
                  <a:pt x="50" y="89"/>
                </a:cubicBezTo>
                <a:cubicBezTo>
                  <a:pt x="49" y="86"/>
                  <a:pt x="46" y="90"/>
                  <a:pt x="45" y="90"/>
                </a:cubicBezTo>
                <a:cubicBezTo>
                  <a:pt x="45" y="88"/>
                  <a:pt x="45" y="88"/>
                  <a:pt x="45" y="88"/>
                </a:cubicBezTo>
                <a:cubicBezTo>
                  <a:pt x="45" y="86"/>
                  <a:pt x="45" y="86"/>
                  <a:pt x="45" y="86"/>
                </a:cubicBezTo>
                <a:cubicBezTo>
                  <a:pt x="47" y="88"/>
                  <a:pt x="49" y="88"/>
                  <a:pt x="50" y="84"/>
                </a:cubicBezTo>
                <a:cubicBezTo>
                  <a:pt x="48" y="83"/>
                  <a:pt x="48" y="87"/>
                  <a:pt x="46" y="85"/>
                </a:cubicBezTo>
                <a:cubicBezTo>
                  <a:pt x="49" y="82"/>
                  <a:pt x="48" y="79"/>
                  <a:pt x="48" y="76"/>
                </a:cubicBezTo>
                <a:cubicBezTo>
                  <a:pt x="46" y="77"/>
                  <a:pt x="47" y="79"/>
                  <a:pt x="46" y="81"/>
                </a:cubicBezTo>
                <a:cubicBezTo>
                  <a:pt x="45" y="85"/>
                  <a:pt x="44" y="87"/>
                  <a:pt x="42" y="90"/>
                </a:cubicBezTo>
                <a:cubicBezTo>
                  <a:pt x="42" y="88"/>
                  <a:pt x="40" y="85"/>
                  <a:pt x="39" y="89"/>
                </a:cubicBezTo>
                <a:cubicBezTo>
                  <a:pt x="39" y="86"/>
                  <a:pt x="38" y="82"/>
                  <a:pt x="38" y="79"/>
                </a:cubicBezTo>
                <a:cubicBezTo>
                  <a:pt x="38" y="77"/>
                  <a:pt x="39" y="78"/>
                  <a:pt x="40" y="76"/>
                </a:cubicBezTo>
                <a:cubicBezTo>
                  <a:pt x="41" y="73"/>
                  <a:pt x="40" y="71"/>
                  <a:pt x="41" y="68"/>
                </a:cubicBezTo>
                <a:cubicBezTo>
                  <a:pt x="41" y="66"/>
                  <a:pt x="42" y="66"/>
                  <a:pt x="42" y="65"/>
                </a:cubicBezTo>
                <a:cubicBezTo>
                  <a:pt x="43" y="63"/>
                  <a:pt x="43" y="62"/>
                  <a:pt x="43" y="60"/>
                </a:cubicBezTo>
                <a:cubicBezTo>
                  <a:pt x="43" y="58"/>
                  <a:pt x="44" y="57"/>
                  <a:pt x="44" y="55"/>
                </a:cubicBezTo>
                <a:cubicBezTo>
                  <a:pt x="46" y="51"/>
                  <a:pt x="48" y="46"/>
                  <a:pt x="50" y="40"/>
                </a:cubicBezTo>
                <a:cubicBezTo>
                  <a:pt x="51" y="37"/>
                  <a:pt x="52" y="35"/>
                  <a:pt x="53" y="32"/>
                </a:cubicBezTo>
                <a:cubicBezTo>
                  <a:pt x="54" y="31"/>
                  <a:pt x="54" y="30"/>
                  <a:pt x="55" y="29"/>
                </a:cubicBezTo>
                <a:cubicBezTo>
                  <a:pt x="56" y="28"/>
                  <a:pt x="56" y="27"/>
                  <a:pt x="57" y="26"/>
                </a:cubicBezTo>
                <a:cubicBezTo>
                  <a:pt x="58" y="24"/>
                  <a:pt x="61" y="22"/>
                  <a:pt x="60" y="19"/>
                </a:cubicBezTo>
                <a:cubicBezTo>
                  <a:pt x="62" y="16"/>
                  <a:pt x="63" y="18"/>
                  <a:pt x="64" y="17"/>
                </a:cubicBezTo>
                <a:cubicBezTo>
                  <a:pt x="66" y="15"/>
                  <a:pt x="66" y="15"/>
                  <a:pt x="65" y="14"/>
                </a:cubicBezTo>
                <a:cubicBezTo>
                  <a:pt x="68" y="11"/>
                  <a:pt x="68" y="14"/>
                  <a:pt x="70" y="12"/>
                </a:cubicBezTo>
                <a:cubicBezTo>
                  <a:pt x="71" y="12"/>
                  <a:pt x="72" y="11"/>
                  <a:pt x="72" y="11"/>
                </a:cubicBezTo>
                <a:cubicBezTo>
                  <a:pt x="73" y="10"/>
                  <a:pt x="74" y="9"/>
                  <a:pt x="74" y="9"/>
                </a:cubicBezTo>
                <a:cubicBezTo>
                  <a:pt x="75" y="8"/>
                  <a:pt x="77" y="8"/>
                  <a:pt x="78" y="8"/>
                </a:cubicBezTo>
                <a:cubicBezTo>
                  <a:pt x="80" y="7"/>
                  <a:pt x="79" y="6"/>
                  <a:pt x="79" y="6"/>
                </a:cubicBezTo>
                <a:cubicBezTo>
                  <a:pt x="80" y="6"/>
                  <a:pt x="81" y="6"/>
                  <a:pt x="82" y="6"/>
                </a:cubicBezTo>
                <a:cubicBezTo>
                  <a:pt x="83" y="6"/>
                  <a:pt x="84" y="6"/>
                  <a:pt x="86" y="6"/>
                </a:cubicBezTo>
                <a:cubicBezTo>
                  <a:pt x="88" y="6"/>
                  <a:pt x="91" y="7"/>
                  <a:pt x="94" y="7"/>
                </a:cubicBezTo>
                <a:cubicBezTo>
                  <a:pt x="95" y="7"/>
                  <a:pt x="96" y="6"/>
                  <a:pt x="96" y="5"/>
                </a:cubicBezTo>
                <a:cubicBezTo>
                  <a:pt x="100" y="6"/>
                  <a:pt x="105" y="7"/>
                  <a:pt x="110" y="8"/>
                </a:cubicBezTo>
                <a:cubicBezTo>
                  <a:pt x="112" y="8"/>
                  <a:pt x="113" y="9"/>
                  <a:pt x="115" y="9"/>
                </a:cubicBezTo>
                <a:cubicBezTo>
                  <a:pt x="116" y="9"/>
                  <a:pt x="117" y="9"/>
                  <a:pt x="118" y="9"/>
                </a:cubicBezTo>
                <a:cubicBezTo>
                  <a:pt x="120" y="9"/>
                  <a:pt x="123" y="10"/>
                  <a:pt x="125" y="10"/>
                </a:cubicBezTo>
                <a:cubicBezTo>
                  <a:pt x="135" y="11"/>
                  <a:pt x="146" y="11"/>
                  <a:pt x="155" y="11"/>
                </a:cubicBezTo>
                <a:cubicBezTo>
                  <a:pt x="158" y="11"/>
                  <a:pt x="160" y="10"/>
                  <a:pt x="163" y="10"/>
                </a:cubicBezTo>
                <a:cubicBezTo>
                  <a:pt x="169" y="10"/>
                  <a:pt x="175" y="11"/>
                  <a:pt x="180" y="10"/>
                </a:cubicBezTo>
                <a:cubicBezTo>
                  <a:pt x="175" y="9"/>
                  <a:pt x="177" y="8"/>
                  <a:pt x="182" y="8"/>
                </a:cubicBezTo>
                <a:cubicBezTo>
                  <a:pt x="179" y="8"/>
                  <a:pt x="202" y="9"/>
                  <a:pt x="210" y="10"/>
                </a:cubicBezTo>
                <a:cubicBezTo>
                  <a:pt x="212" y="10"/>
                  <a:pt x="212" y="10"/>
                  <a:pt x="213" y="10"/>
                </a:cubicBezTo>
                <a:cubicBezTo>
                  <a:pt x="215" y="11"/>
                  <a:pt x="218" y="10"/>
                  <a:pt x="220" y="10"/>
                </a:cubicBezTo>
                <a:cubicBezTo>
                  <a:pt x="222" y="11"/>
                  <a:pt x="224" y="11"/>
                  <a:pt x="225" y="11"/>
                </a:cubicBezTo>
                <a:cubicBezTo>
                  <a:pt x="228" y="11"/>
                  <a:pt x="229" y="10"/>
                  <a:pt x="234" y="11"/>
                </a:cubicBezTo>
                <a:cubicBezTo>
                  <a:pt x="235" y="11"/>
                  <a:pt x="237" y="12"/>
                  <a:pt x="237" y="12"/>
                </a:cubicBezTo>
                <a:cubicBezTo>
                  <a:pt x="239" y="12"/>
                  <a:pt x="241" y="11"/>
                  <a:pt x="242" y="11"/>
                </a:cubicBezTo>
                <a:cubicBezTo>
                  <a:pt x="243" y="11"/>
                  <a:pt x="244" y="12"/>
                  <a:pt x="245" y="12"/>
                </a:cubicBezTo>
                <a:cubicBezTo>
                  <a:pt x="248" y="12"/>
                  <a:pt x="251" y="12"/>
                  <a:pt x="253" y="12"/>
                </a:cubicBezTo>
                <a:cubicBezTo>
                  <a:pt x="256" y="12"/>
                  <a:pt x="267" y="14"/>
                  <a:pt x="271" y="15"/>
                </a:cubicBezTo>
                <a:cubicBezTo>
                  <a:pt x="272" y="15"/>
                  <a:pt x="272" y="13"/>
                  <a:pt x="274" y="14"/>
                </a:cubicBezTo>
                <a:cubicBezTo>
                  <a:pt x="274" y="15"/>
                  <a:pt x="273" y="15"/>
                  <a:pt x="273" y="15"/>
                </a:cubicBezTo>
                <a:cubicBezTo>
                  <a:pt x="274" y="16"/>
                  <a:pt x="275" y="15"/>
                  <a:pt x="277" y="16"/>
                </a:cubicBezTo>
                <a:cubicBezTo>
                  <a:pt x="277" y="15"/>
                  <a:pt x="277" y="15"/>
                  <a:pt x="276" y="14"/>
                </a:cubicBezTo>
                <a:cubicBezTo>
                  <a:pt x="277" y="13"/>
                  <a:pt x="279" y="15"/>
                  <a:pt x="278" y="16"/>
                </a:cubicBezTo>
                <a:cubicBezTo>
                  <a:pt x="281" y="16"/>
                  <a:pt x="282" y="16"/>
                  <a:pt x="284" y="17"/>
                </a:cubicBezTo>
                <a:cubicBezTo>
                  <a:pt x="285" y="17"/>
                  <a:pt x="290" y="17"/>
                  <a:pt x="292" y="17"/>
                </a:cubicBezTo>
                <a:cubicBezTo>
                  <a:pt x="294" y="18"/>
                  <a:pt x="296" y="19"/>
                  <a:pt x="298" y="20"/>
                </a:cubicBezTo>
                <a:cubicBezTo>
                  <a:pt x="301" y="21"/>
                  <a:pt x="305" y="22"/>
                  <a:pt x="309" y="23"/>
                </a:cubicBezTo>
                <a:cubicBezTo>
                  <a:pt x="313" y="25"/>
                  <a:pt x="317" y="27"/>
                  <a:pt x="320" y="28"/>
                </a:cubicBezTo>
                <a:cubicBezTo>
                  <a:pt x="322" y="30"/>
                  <a:pt x="327" y="31"/>
                  <a:pt x="330" y="34"/>
                </a:cubicBezTo>
                <a:cubicBezTo>
                  <a:pt x="332" y="35"/>
                  <a:pt x="331" y="36"/>
                  <a:pt x="333" y="37"/>
                </a:cubicBezTo>
                <a:cubicBezTo>
                  <a:pt x="336" y="41"/>
                  <a:pt x="340" y="44"/>
                  <a:pt x="342" y="47"/>
                </a:cubicBezTo>
                <a:cubicBezTo>
                  <a:pt x="343" y="49"/>
                  <a:pt x="344" y="50"/>
                  <a:pt x="344" y="52"/>
                </a:cubicBezTo>
                <a:cubicBezTo>
                  <a:pt x="345" y="53"/>
                  <a:pt x="345" y="55"/>
                  <a:pt x="345" y="56"/>
                </a:cubicBezTo>
                <a:cubicBezTo>
                  <a:pt x="347" y="59"/>
                  <a:pt x="347" y="65"/>
                  <a:pt x="348" y="67"/>
                </a:cubicBezTo>
                <a:cubicBezTo>
                  <a:pt x="348" y="68"/>
                  <a:pt x="348" y="69"/>
                  <a:pt x="349" y="70"/>
                </a:cubicBezTo>
                <a:cubicBezTo>
                  <a:pt x="349" y="71"/>
                  <a:pt x="349" y="72"/>
                  <a:pt x="349" y="72"/>
                </a:cubicBezTo>
                <a:cubicBezTo>
                  <a:pt x="349" y="75"/>
                  <a:pt x="349" y="75"/>
                  <a:pt x="349" y="78"/>
                </a:cubicBezTo>
                <a:cubicBezTo>
                  <a:pt x="348" y="79"/>
                  <a:pt x="348" y="80"/>
                  <a:pt x="348" y="81"/>
                </a:cubicBezTo>
                <a:cubicBezTo>
                  <a:pt x="348" y="82"/>
                  <a:pt x="348" y="83"/>
                  <a:pt x="348" y="85"/>
                </a:cubicBezTo>
                <a:cubicBezTo>
                  <a:pt x="348" y="85"/>
                  <a:pt x="348" y="86"/>
                  <a:pt x="348" y="86"/>
                </a:cubicBezTo>
                <a:cubicBezTo>
                  <a:pt x="348" y="87"/>
                  <a:pt x="348" y="87"/>
                  <a:pt x="348" y="87"/>
                </a:cubicBezTo>
                <a:cubicBezTo>
                  <a:pt x="347" y="87"/>
                  <a:pt x="347" y="87"/>
                  <a:pt x="347" y="87"/>
                </a:cubicBezTo>
                <a:cubicBezTo>
                  <a:pt x="347" y="89"/>
                  <a:pt x="347" y="89"/>
                  <a:pt x="347" y="89"/>
                </a:cubicBezTo>
                <a:cubicBezTo>
                  <a:pt x="347" y="89"/>
                  <a:pt x="346" y="89"/>
                  <a:pt x="346" y="90"/>
                </a:cubicBezTo>
                <a:cubicBezTo>
                  <a:pt x="346" y="90"/>
                  <a:pt x="346" y="90"/>
                  <a:pt x="346" y="90"/>
                </a:cubicBezTo>
                <a:cubicBezTo>
                  <a:pt x="346" y="90"/>
                  <a:pt x="346" y="90"/>
                  <a:pt x="346" y="90"/>
                </a:cubicBezTo>
                <a:cubicBezTo>
                  <a:pt x="346" y="91"/>
                  <a:pt x="346" y="91"/>
                  <a:pt x="346" y="91"/>
                </a:cubicBezTo>
                <a:cubicBezTo>
                  <a:pt x="346" y="91"/>
                  <a:pt x="346" y="91"/>
                  <a:pt x="346" y="91"/>
                </a:cubicBezTo>
                <a:cubicBezTo>
                  <a:pt x="345" y="92"/>
                  <a:pt x="345" y="92"/>
                  <a:pt x="345" y="92"/>
                </a:cubicBezTo>
                <a:cubicBezTo>
                  <a:pt x="345" y="93"/>
                  <a:pt x="345" y="93"/>
                  <a:pt x="345" y="93"/>
                </a:cubicBezTo>
                <a:cubicBezTo>
                  <a:pt x="344" y="96"/>
                  <a:pt x="342" y="102"/>
                  <a:pt x="338" y="106"/>
                </a:cubicBezTo>
                <a:cubicBezTo>
                  <a:pt x="335" y="111"/>
                  <a:pt x="330" y="115"/>
                  <a:pt x="326" y="116"/>
                </a:cubicBezTo>
                <a:cubicBezTo>
                  <a:pt x="326" y="117"/>
                  <a:pt x="323" y="119"/>
                  <a:pt x="320" y="121"/>
                </a:cubicBezTo>
                <a:cubicBezTo>
                  <a:pt x="317" y="123"/>
                  <a:pt x="313" y="124"/>
                  <a:pt x="309" y="126"/>
                </a:cubicBezTo>
                <a:cubicBezTo>
                  <a:pt x="308" y="126"/>
                  <a:pt x="305" y="126"/>
                  <a:pt x="303" y="127"/>
                </a:cubicBezTo>
                <a:cubicBezTo>
                  <a:pt x="291" y="130"/>
                  <a:pt x="279" y="133"/>
                  <a:pt x="269" y="133"/>
                </a:cubicBezTo>
                <a:cubicBezTo>
                  <a:pt x="267" y="133"/>
                  <a:pt x="265" y="131"/>
                  <a:pt x="263" y="133"/>
                </a:cubicBezTo>
                <a:cubicBezTo>
                  <a:pt x="263" y="133"/>
                  <a:pt x="265" y="133"/>
                  <a:pt x="266" y="133"/>
                </a:cubicBezTo>
                <a:cubicBezTo>
                  <a:pt x="264" y="134"/>
                  <a:pt x="254" y="135"/>
                  <a:pt x="255" y="132"/>
                </a:cubicBezTo>
                <a:cubicBezTo>
                  <a:pt x="254" y="134"/>
                  <a:pt x="252" y="133"/>
                  <a:pt x="249" y="134"/>
                </a:cubicBezTo>
                <a:cubicBezTo>
                  <a:pt x="247" y="134"/>
                  <a:pt x="244" y="136"/>
                  <a:pt x="239" y="135"/>
                </a:cubicBezTo>
                <a:cubicBezTo>
                  <a:pt x="239" y="134"/>
                  <a:pt x="241" y="134"/>
                  <a:pt x="242" y="134"/>
                </a:cubicBezTo>
                <a:cubicBezTo>
                  <a:pt x="242" y="133"/>
                  <a:pt x="240" y="131"/>
                  <a:pt x="244" y="132"/>
                </a:cubicBezTo>
                <a:cubicBezTo>
                  <a:pt x="243" y="130"/>
                  <a:pt x="241" y="132"/>
                  <a:pt x="239" y="132"/>
                </a:cubicBezTo>
                <a:cubicBezTo>
                  <a:pt x="240" y="131"/>
                  <a:pt x="241" y="130"/>
                  <a:pt x="241" y="129"/>
                </a:cubicBezTo>
                <a:cubicBezTo>
                  <a:pt x="238" y="129"/>
                  <a:pt x="238" y="130"/>
                  <a:pt x="235" y="130"/>
                </a:cubicBezTo>
                <a:cubicBezTo>
                  <a:pt x="237" y="128"/>
                  <a:pt x="233" y="127"/>
                  <a:pt x="231" y="128"/>
                </a:cubicBezTo>
                <a:cubicBezTo>
                  <a:pt x="232" y="130"/>
                  <a:pt x="236" y="130"/>
                  <a:pt x="236" y="133"/>
                </a:cubicBezTo>
                <a:cubicBezTo>
                  <a:pt x="235" y="134"/>
                  <a:pt x="232" y="134"/>
                  <a:pt x="231" y="135"/>
                </a:cubicBezTo>
                <a:cubicBezTo>
                  <a:pt x="230" y="134"/>
                  <a:pt x="230" y="133"/>
                  <a:pt x="228" y="132"/>
                </a:cubicBezTo>
                <a:cubicBezTo>
                  <a:pt x="225" y="132"/>
                  <a:pt x="226" y="135"/>
                  <a:pt x="229" y="135"/>
                </a:cubicBezTo>
                <a:cubicBezTo>
                  <a:pt x="225" y="137"/>
                  <a:pt x="223" y="133"/>
                  <a:pt x="222" y="131"/>
                </a:cubicBezTo>
                <a:cubicBezTo>
                  <a:pt x="220" y="132"/>
                  <a:pt x="216" y="132"/>
                  <a:pt x="217" y="135"/>
                </a:cubicBezTo>
                <a:cubicBezTo>
                  <a:pt x="216" y="135"/>
                  <a:pt x="214" y="135"/>
                  <a:pt x="214" y="136"/>
                </a:cubicBezTo>
                <a:cubicBezTo>
                  <a:pt x="212" y="134"/>
                  <a:pt x="207" y="134"/>
                  <a:pt x="207" y="132"/>
                </a:cubicBezTo>
                <a:cubicBezTo>
                  <a:pt x="210" y="132"/>
                  <a:pt x="212" y="132"/>
                  <a:pt x="211" y="134"/>
                </a:cubicBezTo>
                <a:cubicBezTo>
                  <a:pt x="216" y="135"/>
                  <a:pt x="216" y="135"/>
                  <a:pt x="216" y="135"/>
                </a:cubicBezTo>
                <a:cubicBezTo>
                  <a:pt x="217" y="132"/>
                  <a:pt x="211" y="134"/>
                  <a:pt x="212" y="131"/>
                </a:cubicBezTo>
                <a:cubicBezTo>
                  <a:pt x="215" y="131"/>
                  <a:pt x="215" y="131"/>
                  <a:pt x="217" y="132"/>
                </a:cubicBezTo>
                <a:cubicBezTo>
                  <a:pt x="217" y="130"/>
                  <a:pt x="213" y="130"/>
                  <a:pt x="213" y="128"/>
                </a:cubicBezTo>
                <a:cubicBezTo>
                  <a:pt x="210" y="128"/>
                  <a:pt x="208" y="130"/>
                  <a:pt x="206" y="128"/>
                </a:cubicBezTo>
                <a:cubicBezTo>
                  <a:pt x="206" y="126"/>
                  <a:pt x="213" y="124"/>
                  <a:pt x="212" y="123"/>
                </a:cubicBezTo>
                <a:cubicBezTo>
                  <a:pt x="214" y="122"/>
                  <a:pt x="217" y="124"/>
                  <a:pt x="221" y="123"/>
                </a:cubicBezTo>
                <a:cubicBezTo>
                  <a:pt x="219" y="124"/>
                  <a:pt x="221" y="124"/>
                  <a:pt x="221" y="125"/>
                </a:cubicBezTo>
                <a:cubicBezTo>
                  <a:pt x="225" y="126"/>
                  <a:pt x="223" y="121"/>
                  <a:pt x="228" y="122"/>
                </a:cubicBezTo>
                <a:cubicBezTo>
                  <a:pt x="230" y="122"/>
                  <a:pt x="229" y="122"/>
                  <a:pt x="229" y="123"/>
                </a:cubicBezTo>
                <a:cubicBezTo>
                  <a:pt x="231" y="124"/>
                  <a:pt x="230" y="122"/>
                  <a:pt x="232" y="122"/>
                </a:cubicBezTo>
                <a:cubicBezTo>
                  <a:pt x="236" y="121"/>
                  <a:pt x="236" y="124"/>
                  <a:pt x="240" y="123"/>
                </a:cubicBezTo>
                <a:cubicBezTo>
                  <a:pt x="243" y="123"/>
                  <a:pt x="238" y="122"/>
                  <a:pt x="239" y="120"/>
                </a:cubicBezTo>
                <a:cubicBezTo>
                  <a:pt x="239" y="121"/>
                  <a:pt x="244" y="120"/>
                  <a:pt x="244" y="122"/>
                </a:cubicBezTo>
                <a:cubicBezTo>
                  <a:pt x="246" y="121"/>
                  <a:pt x="243" y="120"/>
                  <a:pt x="242" y="120"/>
                </a:cubicBezTo>
                <a:cubicBezTo>
                  <a:pt x="244" y="119"/>
                  <a:pt x="249" y="120"/>
                  <a:pt x="252" y="119"/>
                </a:cubicBezTo>
                <a:cubicBezTo>
                  <a:pt x="250" y="117"/>
                  <a:pt x="248" y="120"/>
                  <a:pt x="246" y="119"/>
                </a:cubicBezTo>
                <a:cubicBezTo>
                  <a:pt x="245" y="118"/>
                  <a:pt x="242" y="118"/>
                  <a:pt x="244" y="116"/>
                </a:cubicBezTo>
                <a:cubicBezTo>
                  <a:pt x="240" y="115"/>
                  <a:pt x="240" y="118"/>
                  <a:pt x="236" y="117"/>
                </a:cubicBezTo>
                <a:cubicBezTo>
                  <a:pt x="233" y="117"/>
                  <a:pt x="235" y="116"/>
                  <a:pt x="231" y="117"/>
                </a:cubicBezTo>
                <a:cubicBezTo>
                  <a:pt x="229" y="117"/>
                  <a:pt x="228" y="117"/>
                  <a:pt x="226" y="118"/>
                </a:cubicBezTo>
                <a:cubicBezTo>
                  <a:pt x="224" y="117"/>
                  <a:pt x="222" y="116"/>
                  <a:pt x="220" y="115"/>
                </a:cubicBezTo>
                <a:cubicBezTo>
                  <a:pt x="216" y="116"/>
                  <a:pt x="222" y="116"/>
                  <a:pt x="220" y="117"/>
                </a:cubicBezTo>
                <a:cubicBezTo>
                  <a:pt x="216" y="119"/>
                  <a:pt x="208" y="115"/>
                  <a:pt x="207" y="118"/>
                </a:cubicBezTo>
                <a:cubicBezTo>
                  <a:pt x="205" y="117"/>
                  <a:pt x="203" y="116"/>
                  <a:pt x="200" y="116"/>
                </a:cubicBezTo>
                <a:cubicBezTo>
                  <a:pt x="202" y="113"/>
                  <a:pt x="205" y="118"/>
                  <a:pt x="208" y="116"/>
                </a:cubicBezTo>
                <a:cubicBezTo>
                  <a:pt x="205" y="113"/>
                  <a:pt x="200" y="111"/>
                  <a:pt x="197" y="109"/>
                </a:cubicBezTo>
                <a:cubicBezTo>
                  <a:pt x="193" y="111"/>
                  <a:pt x="199" y="112"/>
                  <a:pt x="201" y="113"/>
                </a:cubicBezTo>
                <a:cubicBezTo>
                  <a:pt x="201" y="115"/>
                  <a:pt x="194" y="112"/>
                  <a:pt x="195" y="116"/>
                </a:cubicBezTo>
                <a:cubicBezTo>
                  <a:pt x="193" y="116"/>
                  <a:pt x="192" y="115"/>
                  <a:pt x="192" y="115"/>
                </a:cubicBezTo>
                <a:cubicBezTo>
                  <a:pt x="190" y="116"/>
                  <a:pt x="186" y="115"/>
                  <a:pt x="181" y="115"/>
                </a:cubicBezTo>
                <a:cubicBezTo>
                  <a:pt x="182" y="113"/>
                  <a:pt x="186" y="115"/>
                  <a:pt x="185" y="113"/>
                </a:cubicBezTo>
                <a:cubicBezTo>
                  <a:pt x="183" y="112"/>
                  <a:pt x="181" y="112"/>
                  <a:pt x="179" y="111"/>
                </a:cubicBezTo>
                <a:cubicBezTo>
                  <a:pt x="176" y="111"/>
                  <a:pt x="177" y="113"/>
                  <a:pt x="177" y="114"/>
                </a:cubicBezTo>
                <a:cubicBezTo>
                  <a:pt x="174" y="114"/>
                  <a:pt x="169" y="114"/>
                  <a:pt x="169" y="113"/>
                </a:cubicBezTo>
                <a:cubicBezTo>
                  <a:pt x="169" y="110"/>
                  <a:pt x="173" y="114"/>
                  <a:pt x="175" y="112"/>
                </a:cubicBezTo>
                <a:cubicBezTo>
                  <a:pt x="172" y="109"/>
                  <a:pt x="169" y="112"/>
                  <a:pt x="166" y="110"/>
                </a:cubicBezTo>
                <a:cubicBezTo>
                  <a:pt x="166" y="112"/>
                  <a:pt x="167" y="112"/>
                  <a:pt x="167" y="113"/>
                </a:cubicBezTo>
                <a:cubicBezTo>
                  <a:pt x="158" y="112"/>
                  <a:pt x="158" y="112"/>
                  <a:pt x="158" y="112"/>
                </a:cubicBezTo>
                <a:cubicBezTo>
                  <a:pt x="157" y="111"/>
                  <a:pt x="159" y="111"/>
                  <a:pt x="160" y="112"/>
                </a:cubicBezTo>
                <a:cubicBezTo>
                  <a:pt x="162" y="112"/>
                  <a:pt x="165" y="112"/>
                  <a:pt x="164" y="111"/>
                </a:cubicBezTo>
                <a:cubicBezTo>
                  <a:pt x="163" y="110"/>
                  <a:pt x="161" y="110"/>
                  <a:pt x="159" y="110"/>
                </a:cubicBezTo>
                <a:cubicBezTo>
                  <a:pt x="158" y="110"/>
                  <a:pt x="156" y="110"/>
                  <a:pt x="154" y="110"/>
                </a:cubicBezTo>
                <a:cubicBezTo>
                  <a:pt x="159" y="113"/>
                  <a:pt x="150" y="110"/>
                  <a:pt x="147" y="110"/>
                </a:cubicBezTo>
                <a:cubicBezTo>
                  <a:pt x="145" y="109"/>
                  <a:pt x="151" y="110"/>
                  <a:pt x="153" y="110"/>
                </a:cubicBezTo>
                <a:cubicBezTo>
                  <a:pt x="151" y="108"/>
                  <a:pt x="146" y="109"/>
                  <a:pt x="145" y="109"/>
                </a:cubicBezTo>
                <a:cubicBezTo>
                  <a:pt x="142" y="107"/>
                  <a:pt x="135" y="105"/>
                  <a:pt x="134" y="107"/>
                </a:cubicBezTo>
                <a:cubicBezTo>
                  <a:pt x="135" y="109"/>
                  <a:pt x="139" y="108"/>
                  <a:pt x="142" y="109"/>
                </a:cubicBezTo>
                <a:cubicBezTo>
                  <a:pt x="143" y="110"/>
                  <a:pt x="139" y="109"/>
                  <a:pt x="138" y="109"/>
                </a:cubicBezTo>
                <a:cubicBezTo>
                  <a:pt x="135" y="108"/>
                  <a:pt x="132" y="108"/>
                  <a:pt x="132" y="109"/>
                </a:cubicBezTo>
                <a:cubicBezTo>
                  <a:pt x="126" y="107"/>
                  <a:pt x="124" y="107"/>
                  <a:pt x="118" y="106"/>
                </a:cubicBezTo>
                <a:cubicBezTo>
                  <a:pt x="118" y="105"/>
                  <a:pt x="117" y="105"/>
                  <a:pt x="117" y="105"/>
                </a:cubicBezTo>
                <a:cubicBezTo>
                  <a:pt x="117" y="105"/>
                  <a:pt x="117" y="105"/>
                  <a:pt x="117" y="105"/>
                </a:cubicBezTo>
                <a:cubicBezTo>
                  <a:pt x="117" y="105"/>
                  <a:pt x="117" y="105"/>
                  <a:pt x="117" y="105"/>
                </a:cubicBezTo>
                <a:cubicBezTo>
                  <a:pt x="117" y="106"/>
                  <a:pt x="117" y="106"/>
                  <a:pt x="117" y="106"/>
                </a:cubicBezTo>
                <a:cubicBezTo>
                  <a:pt x="117" y="106"/>
                  <a:pt x="117" y="106"/>
                  <a:pt x="117" y="107"/>
                </a:cubicBezTo>
                <a:cubicBezTo>
                  <a:pt x="118" y="107"/>
                  <a:pt x="118" y="107"/>
                  <a:pt x="118" y="108"/>
                </a:cubicBezTo>
                <a:cubicBezTo>
                  <a:pt x="118" y="110"/>
                  <a:pt x="117" y="110"/>
                  <a:pt x="115" y="108"/>
                </a:cubicBezTo>
                <a:cubicBezTo>
                  <a:pt x="116" y="112"/>
                  <a:pt x="115" y="113"/>
                  <a:pt x="114" y="115"/>
                </a:cubicBezTo>
                <a:cubicBezTo>
                  <a:pt x="114" y="117"/>
                  <a:pt x="113" y="119"/>
                  <a:pt x="113" y="122"/>
                </a:cubicBezTo>
                <a:cubicBezTo>
                  <a:pt x="112" y="122"/>
                  <a:pt x="112" y="121"/>
                  <a:pt x="111" y="119"/>
                </a:cubicBezTo>
                <a:cubicBezTo>
                  <a:pt x="111" y="121"/>
                  <a:pt x="110" y="120"/>
                  <a:pt x="110" y="121"/>
                </a:cubicBezTo>
                <a:cubicBezTo>
                  <a:pt x="110" y="122"/>
                  <a:pt x="111" y="124"/>
                  <a:pt x="112" y="123"/>
                </a:cubicBezTo>
                <a:cubicBezTo>
                  <a:pt x="113" y="127"/>
                  <a:pt x="112" y="129"/>
                  <a:pt x="112" y="133"/>
                </a:cubicBezTo>
                <a:cubicBezTo>
                  <a:pt x="113" y="133"/>
                  <a:pt x="113" y="134"/>
                  <a:pt x="114" y="133"/>
                </a:cubicBezTo>
                <a:cubicBezTo>
                  <a:pt x="114" y="135"/>
                  <a:pt x="112" y="137"/>
                  <a:pt x="113" y="140"/>
                </a:cubicBezTo>
                <a:cubicBezTo>
                  <a:pt x="112" y="138"/>
                  <a:pt x="110" y="139"/>
                  <a:pt x="109" y="141"/>
                </a:cubicBezTo>
                <a:cubicBezTo>
                  <a:pt x="108" y="140"/>
                  <a:pt x="110" y="139"/>
                  <a:pt x="110" y="137"/>
                </a:cubicBezTo>
                <a:cubicBezTo>
                  <a:pt x="109" y="137"/>
                  <a:pt x="108" y="137"/>
                  <a:pt x="108" y="139"/>
                </a:cubicBezTo>
                <a:cubicBezTo>
                  <a:pt x="108" y="143"/>
                  <a:pt x="111" y="140"/>
                  <a:pt x="112" y="142"/>
                </a:cubicBezTo>
                <a:cubicBezTo>
                  <a:pt x="110" y="146"/>
                  <a:pt x="110" y="146"/>
                  <a:pt x="110" y="151"/>
                </a:cubicBezTo>
                <a:cubicBezTo>
                  <a:pt x="108" y="151"/>
                  <a:pt x="108" y="151"/>
                  <a:pt x="108" y="151"/>
                </a:cubicBezTo>
                <a:cubicBezTo>
                  <a:pt x="107" y="156"/>
                  <a:pt x="109" y="157"/>
                  <a:pt x="109" y="163"/>
                </a:cubicBezTo>
                <a:cubicBezTo>
                  <a:pt x="107" y="161"/>
                  <a:pt x="107" y="164"/>
                  <a:pt x="107" y="164"/>
                </a:cubicBezTo>
                <a:cubicBezTo>
                  <a:pt x="106" y="165"/>
                  <a:pt x="104" y="163"/>
                  <a:pt x="104" y="166"/>
                </a:cubicBezTo>
                <a:cubicBezTo>
                  <a:pt x="105" y="169"/>
                  <a:pt x="106" y="163"/>
                  <a:pt x="108" y="164"/>
                </a:cubicBezTo>
                <a:cubicBezTo>
                  <a:pt x="109" y="168"/>
                  <a:pt x="106" y="167"/>
                  <a:pt x="106" y="171"/>
                </a:cubicBezTo>
                <a:cubicBezTo>
                  <a:pt x="107" y="172"/>
                  <a:pt x="107" y="171"/>
                  <a:pt x="108" y="170"/>
                </a:cubicBezTo>
                <a:cubicBezTo>
                  <a:pt x="109" y="172"/>
                  <a:pt x="107" y="174"/>
                  <a:pt x="107" y="177"/>
                </a:cubicBezTo>
                <a:cubicBezTo>
                  <a:pt x="107" y="179"/>
                  <a:pt x="108" y="182"/>
                  <a:pt x="108" y="184"/>
                </a:cubicBezTo>
                <a:cubicBezTo>
                  <a:pt x="109" y="186"/>
                  <a:pt x="108" y="189"/>
                  <a:pt x="109" y="190"/>
                </a:cubicBezTo>
                <a:cubicBezTo>
                  <a:pt x="108" y="191"/>
                  <a:pt x="108" y="190"/>
                  <a:pt x="107" y="190"/>
                </a:cubicBezTo>
                <a:cubicBezTo>
                  <a:pt x="107" y="193"/>
                  <a:pt x="109" y="193"/>
                  <a:pt x="108" y="195"/>
                </a:cubicBezTo>
                <a:cubicBezTo>
                  <a:pt x="107" y="196"/>
                  <a:pt x="107" y="193"/>
                  <a:pt x="106" y="193"/>
                </a:cubicBezTo>
                <a:cubicBezTo>
                  <a:pt x="106" y="196"/>
                  <a:pt x="108" y="195"/>
                  <a:pt x="108" y="198"/>
                </a:cubicBezTo>
                <a:cubicBezTo>
                  <a:pt x="109" y="197"/>
                  <a:pt x="109" y="194"/>
                  <a:pt x="111" y="194"/>
                </a:cubicBezTo>
                <a:cubicBezTo>
                  <a:pt x="111" y="195"/>
                  <a:pt x="112" y="197"/>
                  <a:pt x="111" y="197"/>
                </a:cubicBezTo>
                <a:cubicBezTo>
                  <a:pt x="111" y="198"/>
                  <a:pt x="110" y="196"/>
                  <a:pt x="110" y="197"/>
                </a:cubicBezTo>
                <a:cubicBezTo>
                  <a:pt x="109" y="199"/>
                  <a:pt x="108" y="201"/>
                  <a:pt x="109" y="206"/>
                </a:cubicBezTo>
                <a:cubicBezTo>
                  <a:pt x="110" y="209"/>
                  <a:pt x="109" y="203"/>
                  <a:pt x="111" y="206"/>
                </a:cubicBezTo>
                <a:cubicBezTo>
                  <a:pt x="111" y="207"/>
                  <a:pt x="112" y="208"/>
                  <a:pt x="112" y="209"/>
                </a:cubicBezTo>
                <a:cubicBezTo>
                  <a:pt x="112" y="210"/>
                  <a:pt x="112" y="212"/>
                  <a:pt x="112" y="213"/>
                </a:cubicBezTo>
                <a:cubicBezTo>
                  <a:pt x="110" y="213"/>
                  <a:pt x="110" y="213"/>
                  <a:pt x="110" y="213"/>
                </a:cubicBezTo>
                <a:cubicBezTo>
                  <a:pt x="110" y="216"/>
                  <a:pt x="111" y="215"/>
                  <a:pt x="112" y="217"/>
                </a:cubicBezTo>
                <a:cubicBezTo>
                  <a:pt x="113" y="220"/>
                  <a:pt x="111" y="221"/>
                  <a:pt x="115" y="221"/>
                </a:cubicBezTo>
                <a:cubicBezTo>
                  <a:pt x="114" y="219"/>
                  <a:pt x="114" y="215"/>
                  <a:pt x="116" y="219"/>
                </a:cubicBezTo>
                <a:cubicBezTo>
                  <a:pt x="117" y="217"/>
                  <a:pt x="114" y="213"/>
                  <a:pt x="113" y="211"/>
                </a:cubicBezTo>
                <a:cubicBezTo>
                  <a:pt x="115" y="210"/>
                  <a:pt x="116" y="214"/>
                  <a:pt x="117" y="215"/>
                </a:cubicBezTo>
                <a:cubicBezTo>
                  <a:pt x="118" y="218"/>
                  <a:pt x="119" y="220"/>
                  <a:pt x="120" y="222"/>
                </a:cubicBezTo>
                <a:cubicBezTo>
                  <a:pt x="118" y="224"/>
                  <a:pt x="118" y="224"/>
                  <a:pt x="118" y="224"/>
                </a:cubicBezTo>
                <a:cubicBezTo>
                  <a:pt x="119" y="225"/>
                  <a:pt x="120" y="226"/>
                  <a:pt x="120" y="226"/>
                </a:cubicBezTo>
                <a:cubicBezTo>
                  <a:pt x="121" y="226"/>
                  <a:pt x="122" y="226"/>
                  <a:pt x="122" y="225"/>
                </a:cubicBezTo>
                <a:cubicBezTo>
                  <a:pt x="124" y="226"/>
                  <a:pt x="124" y="226"/>
                  <a:pt x="124" y="226"/>
                </a:cubicBezTo>
                <a:cubicBezTo>
                  <a:pt x="124" y="227"/>
                  <a:pt x="125" y="228"/>
                  <a:pt x="125" y="228"/>
                </a:cubicBezTo>
                <a:cubicBezTo>
                  <a:pt x="125" y="229"/>
                  <a:pt x="124" y="228"/>
                  <a:pt x="123" y="228"/>
                </a:cubicBezTo>
                <a:cubicBezTo>
                  <a:pt x="125" y="230"/>
                  <a:pt x="125" y="231"/>
                  <a:pt x="126" y="232"/>
                </a:cubicBezTo>
                <a:cubicBezTo>
                  <a:pt x="127" y="233"/>
                  <a:pt x="128" y="234"/>
                  <a:pt x="130" y="235"/>
                </a:cubicBezTo>
                <a:cubicBezTo>
                  <a:pt x="130" y="235"/>
                  <a:pt x="129" y="235"/>
                  <a:pt x="129" y="235"/>
                </a:cubicBezTo>
                <a:cubicBezTo>
                  <a:pt x="134" y="240"/>
                  <a:pt x="138" y="240"/>
                  <a:pt x="144" y="242"/>
                </a:cubicBezTo>
                <a:cubicBezTo>
                  <a:pt x="145" y="240"/>
                  <a:pt x="148" y="240"/>
                  <a:pt x="153" y="241"/>
                </a:cubicBezTo>
                <a:cubicBezTo>
                  <a:pt x="152" y="240"/>
                  <a:pt x="151" y="240"/>
                  <a:pt x="150" y="240"/>
                </a:cubicBezTo>
                <a:cubicBezTo>
                  <a:pt x="148" y="240"/>
                  <a:pt x="147" y="240"/>
                  <a:pt x="146" y="239"/>
                </a:cubicBezTo>
                <a:cubicBezTo>
                  <a:pt x="148" y="238"/>
                  <a:pt x="152" y="240"/>
                  <a:pt x="155" y="239"/>
                </a:cubicBezTo>
                <a:cubicBezTo>
                  <a:pt x="156" y="240"/>
                  <a:pt x="155" y="240"/>
                  <a:pt x="153" y="240"/>
                </a:cubicBezTo>
                <a:cubicBezTo>
                  <a:pt x="157" y="241"/>
                  <a:pt x="153" y="243"/>
                  <a:pt x="155" y="244"/>
                </a:cubicBezTo>
                <a:cubicBezTo>
                  <a:pt x="159" y="244"/>
                  <a:pt x="154" y="242"/>
                  <a:pt x="157" y="242"/>
                </a:cubicBezTo>
                <a:cubicBezTo>
                  <a:pt x="161" y="241"/>
                  <a:pt x="159" y="245"/>
                  <a:pt x="164" y="244"/>
                </a:cubicBezTo>
                <a:cubicBezTo>
                  <a:pt x="166" y="244"/>
                  <a:pt x="162" y="241"/>
                  <a:pt x="165" y="241"/>
                </a:cubicBezTo>
                <a:cubicBezTo>
                  <a:pt x="167" y="242"/>
                  <a:pt x="173" y="240"/>
                  <a:pt x="170" y="242"/>
                </a:cubicBezTo>
                <a:cubicBezTo>
                  <a:pt x="175" y="241"/>
                  <a:pt x="180" y="241"/>
                  <a:pt x="184" y="242"/>
                </a:cubicBezTo>
                <a:cubicBezTo>
                  <a:pt x="186" y="239"/>
                  <a:pt x="180" y="240"/>
                  <a:pt x="177" y="240"/>
                </a:cubicBezTo>
                <a:cubicBezTo>
                  <a:pt x="178" y="237"/>
                  <a:pt x="182" y="240"/>
                  <a:pt x="184" y="240"/>
                </a:cubicBezTo>
                <a:cubicBezTo>
                  <a:pt x="187" y="239"/>
                  <a:pt x="188" y="238"/>
                  <a:pt x="191" y="239"/>
                </a:cubicBezTo>
                <a:cubicBezTo>
                  <a:pt x="191" y="241"/>
                  <a:pt x="189" y="241"/>
                  <a:pt x="186" y="240"/>
                </a:cubicBezTo>
                <a:cubicBezTo>
                  <a:pt x="186" y="242"/>
                  <a:pt x="189" y="242"/>
                  <a:pt x="191" y="242"/>
                </a:cubicBezTo>
                <a:cubicBezTo>
                  <a:pt x="191" y="243"/>
                  <a:pt x="190" y="244"/>
                  <a:pt x="192" y="245"/>
                </a:cubicBezTo>
                <a:cubicBezTo>
                  <a:pt x="193" y="245"/>
                  <a:pt x="191" y="242"/>
                  <a:pt x="194" y="242"/>
                </a:cubicBezTo>
                <a:cubicBezTo>
                  <a:pt x="196" y="241"/>
                  <a:pt x="190" y="240"/>
                  <a:pt x="194" y="239"/>
                </a:cubicBezTo>
                <a:cubicBezTo>
                  <a:pt x="196" y="239"/>
                  <a:pt x="195" y="240"/>
                  <a:pt x="194" y="240"/>
                </a:cubicBezTo>
                <a:cubicBezTo>
                  <a:pt x="200" y="241"/>
                  <a:pt x="201" y="241"/>
                  <a:pt x="207" y="243"/>
                </a:cubicBezTo>
                <a:cubicBezTo>
                  <a:pt x="206" y="246"/>
                  <a:pt x="202" y="241"/>
                  <a:pt x="201" y="243"/>
                </a:cubicBezTo>
                <a:cubicBezTo>
                  <a:pt x="203" y="245"/>
                  <a:pt x="204" y="244"/>
                  <a:pt x="207" y="246"/>
                </a:cubicBezTo>
                <a:cubicBezTo>
                  <a:pt x="209" y="246"/>
                  <a:pt x="207" y="244"/>
                  <a:pt x="207" y="244"/>
                </a:cubicBezTo>
                <a:cubicBezTo>
                  <a:pt x="209" y="242"/>
                  <a:pt x="211" y="245"/>
                  <a:pt x="211" y="243"/>
                </a:cubicBezTo>
                <a:cubicBezTo>
                  <a:pt x="215" y="244"/>
                  <a:pt x="218" y="243"/>
                  <a:pt x="220" y="246"/>
                </a:cubicBezTo>
                <a:cubicBezTo>
                  <a:pt x="222" y="246"/>
                  <a:pt x="225" y="247"/>
                  <a:pt x="229" y="250"/>
                </a:cubicBezTo>
                <a:cubicBezTo>
                  <a:pt x="232" y="252"/>
                  <a:pt x="236" y="256"/>
                  <a:pt x="239" y="260"/>
                </a:cubicBezTo>
                <a:cubicBezTo>
                  <a:pt x="239" y="262"/>
                  <a:pt x="240" y="263"/>
                  <a:pt x="240" y="263"/>
                </a:cubicBezTo>
                <a:cubicBezTo>
                  <a:pt x="241" y="264"/>
                  <a:pt x="241" y="265"/>
                  <a:pt x="241" y="266"/>
                </a:cubicBezTo>
                <a:cubicBezTo>
                  <a:pt x="242" y="267"/>
                  <a:pt x="242" y="268"/>
                  <a:pt x="242" y="271"/>
                </a:cubicBezTo>
                <a:cubicBezTo>
                  <a:pt x="242" y="272"/>
                  <a:pt x="243" y="271"/>
                  <a:pt x="243" y="273"/>
                </a:cubicBezTo>
                <a:cubicBezTo>
                  <a:pt x="243" y="274"/>
                  <a:pt x="244" y="275"/>
                  <a:pt x="244" y="276"/>
                </a:cubicBezTo>
                <a:cubicBezTo>
                  <a:pt x="244" y="277"/>
                  <a:pt x="244" y="278"/>
                  <a:pt x="244" y="279"/>
                </a:cubicBezTo>
                <a:cubicBezTo>
                  <a:pt x="244" y="280"/>
                  <a:pt x="243" y="282"/>
                  <a:pt x="243" y="284"/>
                </a:cubicBezTo>
                <a:cubicBezTo>
                  <a:pt x="243" y="285"/>
                  <a:pt x="243" y="287"/>
                  <a:pt x="243" y="288"/>
                </a:cubicBezTo>
                <a:cubicBezTo>
                  <a:pt x="243" y="289"/>
                  <a:pt x="242" y="290"/>
                  <a:pt x="242" y="291"/>
                </a:cubicBezTo>
                <a:cubicBezTo>
                  <a:pt x="242" y="291"/>
                  <a:pt x="242" y="292"/>
                  <a:pt x="242" y="292"/>
                </a:cubicBezTo>
                <a:cubicBezTo>
                  <a:pt x="242" y="294"/>
                  <a:pt x="242" y="294"/>
                  <a:pt x="242" y="294"/>
                </a:cubicBezTo>
                <a:cubicBezTo>
                  <a:pt x="241" y="295"/>
                  <a:pt x="241" y="295"/>
                  <a:pt x="241" y="295"/>
                </a:cubicBezTo>
                <a:cubicBezTo>
                  <a:pt x="241" y="295"/>
                  <a:pt x="241" y="295"/>
                  <a:pt x="241" y="295"/>
                </a:cubicBezTo>
                <a:cubicBezTo>
                  <a:pt x="241" y="295"/>
                  <a:pt x="241" y="295"/>
                  <a:pt x="241" y="295"/>
                </a:cubicBezTo>
                <a:cubicBezTo>
                  <a:pt x="241" y="296"/>
                  <a:pt x="241" y="296"/>
                  <a:pt x="241" y="296"/>
                </a:cubicBezTo>
                <a:cubicBezTo>
                  <a:pt x="241" y="296"/>
                  <a:pt x="241" y="296"/>
                  <a:pt x="241" y="296"/>
                </a:cubicBezTo>
                <a:cubicBezTo>
                  <a:pt x="240" y="298"/>
                  <a:pt x="240" y="299"/>
                  <a:pt x="239" y="300"/>
                </a:cubicBezTo>
                <a:cubicBezTo>
                  <a:pt x="238" y="302"/>
                  <a:pt x="238" y="303"/>
                  <a:pt x="237" y="304"/>
                </a:cubicBezTo>
                <a:cubicBezTo>
                  <a:pt x="236" y="306"/>
                  <a:pt x="235" y="307"/>
                  <a:pt x="234" y="308"/>
                </a:cubicBezTo>
                <a:cubicBezTo>
                  <a:pt x="233" y="309"/>
                  <a:pt x="234" y="310"/>
                  <a:pt x="233" y="311"/>
                </a:cubicBezTo>
                <a:cubicBezTo>
                  <a:pt x="232" y="312"/>
                  <a:pt x="231" y="312"/>
                  <a:pt x="230" y="313"/>
                </a:cubicBezTo>
                <a:cubicBezTo>
                  <a:pt x="230" y="313"/>
                  <a:pt x="229" y="313"/>
                  <a:pt x="228" y="315"/>
                </a:cubicBezTo>
                <a:cubicBezTo>
                  <a:pt x="225" y="314"/>
                  <a:pt x="228" y="312"/>
                  <a:pt x="228" y="310"/>
                </a:cubicBezTo>
                <a:cubicBezTo>
                  <a:pt x="230" y="310"/>
                  <a:pt x="231" y="309"/>
                  <a:pt x="233" y="308"/>
                </a:cubicBezTo>
                <a:cubicBezTo>
                  <a:pt x="234" y="307"/>
                  <a:pt x="234" y="306"/>
                  <a:pt x="235" y="305"/>
                </a:cubicBezTo>
                <a:cubicBezTo>
                  <a:pt x="236" y="304"/>
                  <a:pt x="236" y="303"/>
                  <a:pt x="236" y="302"/>
                </a:cubicBezTo>
                <a:cubicBezTo>
                  <a:pt x="235" y="302"/>
                  <a:pt x="235" y="303"/>
                  <a:pt x="234" y="304"/>
                </a:cubicBezTo>
                <a:cubicBezTo>
                  <a:pt x="233" y="305"/>
                  <a:pt x="232" y="307"/>
                  <a:pt x="231" y="308"/>
                </a:cubicBezTo>
                <a:cubicBezTo>
                  <a:pt x="230" y="308"/>
                  <a:pt x="229" y="307"/>
                  <a:pt x="229" y="307"/>
                </a:cubicBezTo>
                <a:cubicBezTo>
                  <a:pt x="228" y="308"/>
                  <a:pt x="227" y="308"/>
                  <a:pt x="226" y="309"/>
                </a:cubicBezTo>
                <a:cubicBezTo>
                  <a:pt x="225" y="310"/>
                  <a:pt x="224" y="311"/>
                  <a:pt x="223" y="311"/>
                </a:cubicBezTo>
                <a:cubicBezTo>
                  <a:pt x="223" y="312"/>
                  <a:pt x="224" y="312"/>
                  <a:pt x="225" y="311"/>
                </a:cubicBezTo>
                <a:cubicBezTo>
                  <a:pt x="226" y="311"/>
                  <a:pt x="227" y="310"/>
                  <a:pt x="227" y="312"/>
                </a:cubicBezTo>
                <a:cubicBezTo>
                  <a:pt x="226" y="313"/>
                  <a:pt x="220" y="318"/>
                  <a:pt x="226" y="316"/>
                </a:cubicBezTo>
                <a:cubicBezTo>
                  <a:pt x="225" y="316"/>
                  <a:pt x="225" y="317"/>
                  <a:pt x="224" y="318"/>
                </a:cubicBezTo>
                <a:cubicBezTo>
                  <a:pt x="223" y="318"/>
                  <a:pt x="222" y="319"/>
                  <a:pt x="221" y="320"/>
                </a:cubicBezTo>
                <a:cubicBezTo>
                  <a:pt x="219" y="321"/>
                  <a:pt x="217" y="321"/>
                  <a:pt x="217" y="320"/>
                </a:cubicBezTo>
                <a:cubicBezTo>
                  <a:pt x="215" y="322"/>
                  <a:pt x="211" y="324"/>
                  <a:pt x="207" y="325"/>
                </a:cubicBezTo>
                <a:cubicBezTo>
                  <a:pt x="203" y="325"/>
                  <a:pt x="199" y="326"/>
                  <a:pt x="195" y="326"/>
                </a:cubicBezTo>
                <a:cubicBezTo>
                  <a:pt x="190" y="327"/>
                  <a:pt x="185" y="327"/>
                  <a:pt x="180" y="327"/>
                </a:cubicBezTo>
                <a:cubicBezTo>
                  <a:pt x="175" y="328"/>
                  <a:pt x="170" y="328"/>
                  <a:pt x="166" y="328"/>
                </a:cubicBezTo>
                <a:cubicBezTo>
                  <a:pt x="164" y="328"/>
                  <a:pt x="165" y="326"/>
                  <a:pt x="163" y="326"/>
                </a:cubicBezTo>
                <a:cubicBezTo>
                  <a:pt x="161" y="327"/>
                  <a:pt x="159" y="326"/>
                  <a:pt x="159" y="326"/>
                </a:cubicBezTo>
                <a:cubicBezTo>
                  <a:pt x="158" y="326"/>
                  <a:pt x="158" y="328"/>
                  <a:pt x="155" y="327"/>
                </a:cubicBezTo>
                <a:cubicBezTo>
                  <a:pt x="154" y="325"/>
                  <a:pt x="157" y="326"/>
                  <a:pt x="157" y="325"/>
                </a:cubicBezTo>
                <a:cubicBezTo>
                  <a:pt x="158" y="325"/>
                  <a:pt x="158" y="324"/>
                  <a:pt x="159" y="324"/>
                </a:cubicBezTo>
                <a:cubicBezTo>
                  <a:pt x="160" y="323"/>
                  <a:pt x="164" y="326"/>
                  <a:pt x="163" y="323"/>
                </a:cubicBezTo>
                <a:cubicBezTo>
                  <a:pt x="163" y="322"/>
                  <a:pt x="162" y="324"/>
                  <a:pt x="161" y="323"/>
                </a:cubicBezTo>
                <a:cubicBezTo>
                  <a:pt x="160" y="323"/>
                  <a:pt x="160" y="320"/>
                  <a:pt x="157" y="321"/>
                </a:cubicBezTo>
                <a:cubicBezTo>
                  <a:pt x="157" y="322"/>
                  <a:pt x="161" y="321"/>
                  <a:pt x="160" y="323"/>
                </a:cubicBezTo>
                <a:cubicBezTo>
                  <a:pt x="156" y="323"/>
                  <a:pt x="150" y="321"/>
                  <a:pt x="146" y="321"/>
                </a:cubicBezTo>
                <a:cubicBezTo>
                  <a:pt x="147" y="323"/>
                  <a:pt x="152" y="322"/>
                  <a:pt x="154" y="323"/>
                </a:cubicBezTo>
                <a:cubicBezTo>
                  <a:pt x="156" y="326"/>
                  <a:pt x="153" y="325"/>
                  <a:pt x="153" y="327"/>
                </a:cubicBezTo>
                <a:cubicBezTo>
                  <a:pt x="146" y="327"/>
                  <a:pt x="139" y="325"/>
                  <a:pt x="132" y="324"/>
                </a:cubicBezTo>
                <a:cubicBezTo>
                  <a:pt x="130" y="324"/>
                  <a:pt x="128" y="325"/>
                  <a:pt x="126" y="325"/>
                </a:cubicBezTo>
                <a:cubicBezTo>
                  <a:pt x="125" y="325"/>
                  <a:pt x="125" y="325"/>
                  <a:pt x="125" y="325"/>
                </a:cubicBezTo>
                <a:cubicBezTo>
                  <a:pt x="125" y="325"/>
                  <a:pt x="125" y="325"/>
                  <a:pt x="125" y="325"/>
                </a:cubicBezTo>
                <a:cubicBezTo>
                  <a:pt x="125" y="325"/>
                  <a:pt x="125" y="325"/>
                  <a:pt x="125" y="325"/>
                </a:cubicBezTo>
                <a:cubicBezTo>
                  <a:pt x="125" y="326"/>
                  <a:pt x="125" y="326"/>
                  <a:pt x="125" y="326"/>
                </a:cubicBezTo>
                <a:cubicBezTo>
                  <a:pt x="125" y="326"/>
                  <a:pt x="125" y="326"/>
                  <a:pt x="125" y="326"/>
                </a:cubicBezTo>
                <a:cubicBezTo>
                  <a:pt x="125" y="327"/>
                  <a:pt x="125" y="327"/>
                  <a:pt x="125" y="328"/>
                </a:cubicBezTo>
                <a:cubicBezTo>
                  <a:pt x="124" y="329"/>
                  <a:pt x="124" y="330"/>
                  <a:pt x="124" y="331"/>
                </a:cubicBezTo>
                <a:cubicBezTo>
                  <a:pt x="126" y="334"/>
                  <a:pt x="127" y="333"/>
                  <a:pt x="127" y="331"/>
                </a:cubicBezTo>
                <a:cubicBezTo>
                  <a:pt x="128" y="333"/>
                  <a:pt x="127" y="335"/>
                  <a:pt x="129" y="337"/>
                </a:cubicBezTo>
                <a:cubicBezTo>
                  <a:pt x="131" y="339"/>
                  <a:pt x="129" y="335"/>
                  <a:pt x="129" y="334"/>
                </a:cubicBezTo>
                <a:cubicBezTo>
                  <a:pt x="129" y="333"/>
                  <a:pt x="129" y="331"/>
                  <a:pt x="129" y="330"/>
                </a:cubicBezTo>
                <a:cubicBezTo>
                  <a:pt x="131" y="330"/>
                  <a:pt x="132" y="331"/>
                  <a:pt x="133" y="331"/>
                </a:cubicBezTo>
                <a:cubicBezTo>
                  <a:pt x="134" y="330"/>
                  <a:pt x="133" y="329"/>
                  <a:pt x="134" y="329"/>
                </a:cubicBezTo>
                <a:cubicBezTo>
                  <a:pt x="136" y="329"/>
                  <a:pt x="138" y="330"/>
                  <a:pt x="140" y="331"/>
                </a:cubicBezTo>
                <a:cubicBezTo>
                  <a:pt x="141" y="331"/>
                  <a:pt x="138" y="330"/>
                  <a:pt x="139" y="329"/>
                </a:cubicBezTo>
                <a:cubicBezTo>
                  <a:pt x="142" y="330"/>
                  <a:pt x="144" y="330"/>
                  <a:pt x="147" y="330"/>
                </a:cubicBezTo>
                <a:cubicBezTo>
                  <a:pt x="149" y="330"/>
                  <a:pt x="152" y="330"/>
                  <a:pt x="154" y="331"/>
                </a:cubicBezTo>
                <a:cubicBezTo>
                  <a:pt x="153" y="333"/>
                  <a:pt x="158" y="333"/>
                  <a:pt x="159" y="335"/>
                </a:cubicBezTo>
                <a:cubicBezTo>
                  <a:pt x="161" y="335"/>
                  <a:pt x="158" y="331"/>
                  <a:pt x="161" y="333"/>
                </a:cubicBezTo>
                <a:cubicBezTo>
                  <a:pt x="160" y="332"/>
                  <a:pt x="159" y="332"/>
                  <a:pt x="159" y="332"/>
                </a:cubicBezTo>
                <a:cubicBezTo>
                  <a:pt x="156" y="331"/>
                  <a:pt x="160" y="331"/>
                  <a:pt x="161" y="331"/>
                </a:cubicBezTo>
                <a:cubicBezTo>
                  <a:pt x="162" y="332"/>
                  <a:pt x="163" y="334"/>
                  <a:pt x="165" y="334"/>
                </a:cubicBezTo>
                <a:cubicBezTo>
                  <a:pt x="166" y="332"/>
                  <a:pt x="164" y="332"/>
                  <a:pt x="163" y="332"/>
                </a:cubicBezTo>
                <a:cubicBezTo>
                  <a:pt x="163" y="330"/>
                  <a:pt x="165" y="332"/>
                  <a:pt x="166" y="332"/>
                </a:cubicBezTo>
                <a:cubicBezTo>
                  <a:pt x="167" y="332"/>
                  <a:pt x="168" y="332"/>
                  <a:pt x="169" y="332"/>
                </a:cubicBezTo>
                <a:cubicBezTo>
                  <a:pt x="171" y="332"/>
                  <a:pt x="172" y="332"/>
                  <a:pt x="173" y="332"/>
                </a:cubicBezTo>
                <a:cubicBezTo>
                  <a:pt x="176" y="331"/>
                  <a:pt x="179" y="331"/>
                  <a:pt x="182" y="332"/>
                </a:cubicBezTo>
                <a:cubicBezTo>
                  <a:pt x="183" y="333"/>
                  <a:pt x="181" y="333"/>
                  <a:pt x="179" y="333"/>
                </a:cubicBezTo>
                <a:cubicBezTo>
                  <a:pt x="181" y="336"/>
                  <a:pt x="185" y="333"/>
                  <a:pt x="186" y="332"/>
                </a:cubicBezTo>
                <a:cubicBezTo>
                  <a:pt x="191" y="331"/>
                  <a:pt x="193" y="332"/>
                  <a:pt x="196" y="332"/>
                </a:cubicBezTo>
                <a:cubicBezTo>
                  <a:pt x="197" y="333"/>
                  <a:pt x="198" y="333"/>
                  <a:pt x="199" y="333"/>
                </a:cubicBezTo>
                <a:cubicBezTo>
                  <a:pt x="201" y="333"/>
                  <a:pt x="202" y="333"/>
                  <a:pt x="204" y="332"/>
                </a:cubicBezTo>
                <a:cubicBezTo>
                  <a:pt x="205" y="330"/>
                  <a:pt x="199" y="332"/>
                  <a:pt x="196" y="332"/>
                </a:cubicBezTo>
                <a:cubicBezTo>
                  <a:pt x="200" y="330"/>
                  <a:pt x="205" y="329"/>
                  <a:pt x="210" y="328"/>
                </a:cubicBezTo>
                <a:cubicBezTo>
                  <a:pt x="215" y="327"/>
                  <a:pt x="220" y="326"/>
                  <a:pt x="224" y="324"/>
                </a:cubicBezTo>
                <a:cubicBezTo>
                  <a:pt x="225" y="323"/>
                  <a:pt x="225" y="321"/>
                  <a:pt x="226" y="321"/>
                </a:cubicBezTo>
                <a:cubicBezTo>
                  <a:pt x="227" y="320"/>
                  <a:pt x="226" y="322"/>
                  <a:pt x="226" y="322"/>
                </a:cubicBezTo>
                <a:cubicBezTo>
                  <a:pt x="227" y="322"/>
                  <a:pt x="228" y="321"/>
                  <a:pt x="229" y="320"/>
                </a:cubicBezTo>
                <a:cubicBezTo>
                  <a:pt x="230" y="318"/>
                  <a:pt x="231" y="317"/>
                  <a:pt x="232" y="316"/>
                </a:cubicBezTo>
                <a:cubicBezTo>
                  <a:pt x="234" y="315"/>
                  <a:pt x="236" y="314"/>
                  <a:pt x="237" y="313"/>
                </a:cubicBezTo>
                <a:cubicBezTo>
                  <a:pt x="239" y="312"/>
                  <a:pt x="240" y="311"/>
                  <a:pt x="241" y="309"/>
                </a:cubicBezTo>
                <a:cubicBezTo>
                  <a:pt x="242" y="308"/>
                  <a:pt x="241" y="307"/>
                  <a:pt x="241" y="307"/>
                </a:cubicBezTo>
                <a:cubicBezTo>
                  <a:pt x="242" y="304"/>
                  <a:pt x="244" y="301"/>
                  <a:pt x="245" y="298"/>
                </a:cubicBezTo>
                <a:cubicBezTo>
                  <a:pt x="245" y="297"/>
                  <a:pt x="245" y="297"/>
                  <a:pt x="245" y="297"/>
                </a:cubicBezTo>
                <a:cubicBezTo>
                  <a:pt x="245" y="297"/>
                  <a:pt x="245" y="297"/>
                  <a:pt x="245" y="297"/>
                </a:cubicBezTo>
                <a:cubicBezTo>
                  <a:pt x="245" y="296"/>
                  <a:pt x="245" y="296"/>
                  <a:pt x="245" y="296"/>
                </a:cubicBezTo>
                <a:cubicBezTo>
                  <a:pt x="245" y="296"/>
                  <a:pt x="245" y="296"/>
                  <a:pt x="245" y="296"/>
                </a:cubicBezTo>
                <a:cubicBezTo>
                  <a:pt x="246" y="296"/>
                  <a:pt x="246" y="296"/>
                  <a:pt x="246" y="296"/>
                </a:cubicBezTo>
                <a:cubicBezTo>
                  <a:pt x="246" y="295"/>
                  <a:pt x="246" y="295"/>
                  <a:pt x="246" y="294"/>
                </a:cubicBezTo>
                <a:cubicBezTo>
                  <a:pt x="246" y="293"/>
                  <a:pt x="246" y="292"/>
                  <a:pt x="247" y="291"/>
                </a:cubicBezTo>
                <a:cubicBezTo>
                  <a:pt x="247" y="288"/>
                  <a:pt x="248" y="286"/>
                  <a:pt x="248" y="283"/>
                </a:cubicBezTo>
                <a:cubicBezTo>
                  <a:pt x="248" y="282"/>
                  <a:pt x="248" y="281"/>
                  <a:pt x="248" y="280"/>
                </a:cubicBezTo>
                <a:cubicBezTo>
                  <a:pt x="249" y="279"/>
                  <a:pt x="249" y="278"/>
                  <a:pt x="249" y="277"/>
                </a:cubicBezTo>
                <a:cubicBezTo>
                  <a:pt x="249" y="275"/>
                  <a:pt x="248" y="276"/>
                  <a:pt x="248" y="277"/>
                </a:cubicBezTo>
                <a:cubicBezTo>
                  <a:pt x="248" y="274"/>
                  <a:pt x="247" y="270"/>
                  <a:pt x="246" y="265"/>
                </a:cubicBezTo>
                <a:cubicBezTo>
                  <a:pt x="245" y="261"/>
                  <a:pt x="243" y="257"/>
                  <a:pt x="242" y="255"/>
                </a:cubicBezTo>
                <a:cubicBezTo>
                  <a:pt x="241" y="254"/>
                  <a:pt x="240" y="253"/>
                  <a:pt x="239" y="252"/>
                </a:cubicBezTo>
                <a:cubicBezTo>
                  <a:pt x="238" y="251"/>
                  <a:pt x="237" y="251"/>
                  <a:pt x="237" y="250"/>
                </a:cubicBezTo>
                <a:cubicBezTo>
                  <a:pt x="236" y="250"/>
                  <a:pt x="236" y="250"/>
                  <a:pt x="235" y="249"/>
                </a:cubicBezTo>
                <a:cubicBezTo>
                  <a:pt x="231" y="245"/>
                  <a:pt x="226" y="242"/>
                  <a:pt x="220" y="239"/>
                </a:cubicBezTo>
                <a:cubicBezTo>
                  <a:pt x="215" y="236"/>
                  <a:pt x="209" y="234"/>
                  <a:pt x="205" y="232"/>
                </a:cubicBezTo>
                <a:cubicBezTo>
                  <a:pt x="204" y="229"/>
                  <a:pt x="201" y="228"/>
                  <a:pt x="201" y="226"/>
                </a:cubicBezTo>
                <a:cubicBezTo>
                  <a:pt x="196" y="225"/>
                  <a:pt x="193" y="225"/>
                  <a:pt x="190" y="224"/>
                </a:cubicBezTo>
                <a:cubicBezTo>
                  <a:pt x="186" y="224"/>
                  <a:pt x="183" y="224"/>
                  <a:pt x="178" y="224"/>
                </a:cubicBezTo>
                <a:cubicBezTo>
                  <a:pt x="177" y="224"/>
                  <a:pt x="177" y="225"/>
                  <a:pt x="176" y="225"/>
                </a:cubicBezTo>
                <a:cubicBezTo>
                  <a:pt x="174" y="225"/>
                  <a:pt x="172" y="225"/>
                  <a:pt x="171" y="225"/>
                </a:cubicBezTo>
                <a:cubicBezTo>
                  <a:pt x="169" y="225"/>
                  <a:pt x="172" y="226"/>
                  <a:pt x="173" y="226"/>
                </a:cubicBezTo>
                <a:cubicBezTo>
                  <a:pt x="178" y="227"/>
                  <a:pt x="179" y="224"/>
                  <a:pt x="182" y="226"/>
                </a:cubicBezTo>
                <a:cubicBezTo>
                  <a:pt x="180" y="227"/>
                  <a:pt x="177" y="228"/>
                  <a:pt x="173" y="228"/>
                </a:cubicBezTo>
                <a:cubicBezTo>
                  <a:pt x="173" y="228"/>
                  <a:pt x="174" y="229"/>
                  <a:pt x="175" y="229"/>
                </a:cubicBezTo>
                <a:cubicBezTo>
                  <a:pt x="174" y="230"/>
                  <a:pt x="173" y="229"/>
                  <a:pt x="173" y="229"/>
                </a:cubicBezTo>
                <a:cubicBezTo>
                  <a:pt x="172" y="228"/>
                  <a:pt x="170" y="228"/>
                  <a:pt x="171" y="226"/>
                </a:cubicBezTo>
                <a:cubicBezTo>
                  <a:pt x="170" y="226"/>
                  <a:pt x="168" y="226"/>
                  <a:pt x="167" y="226"/>
                </a:cubicBezTo>
                <a:cubicBezTo>
                  <a:pt x="166" y="226"/>
                  <a:pt x="166" y="226"/>
                  <a:pt x="165" y="226"/>
                </a:cubicBezTo>
                <a:cubicBezTo>
                  <a:pt x="165" y="225"/>
                  <a:pt x="164" y="225"/>
                  <a:pt x="164" y="225"/>
                </a:cubicBezTo>
                <a:cubicBezTo>
                  <a:pt x="162" y="225"/>
                  <a:pt x="162" y="227"/>
                  <a:pt x="159" y="226"/>
                </a:cubicBezTo>
                <a:cubicBezTo>
                  <a:pt x="159" y="224"/>
                  <a:pt x="155" y="225"/>
                  <a:pt x="155" y="222"/>
                </a:cubicBezTo>
                <a:cubicBezTo>
                  <a:pt x="153" y="223"/>
                  <a:pt x="156" y="225"/>
                  <a:pt x="154" y="225"/>
                </a:cubicBezTo>
                <a:cubicBezTo>
                  <a:pt x="153" y="225"/>
                  <a:pt x="152" y="225"/>
                  <a:pt x="152" y="225"/>
                </a:cubicBezTo>
                <a:cubicBezTo>
                  <a:pt x="152" y="224"/>
                  <a:pt x="152" y="224"/>
                  <a:pt x="152" y="223"/>
                </a:cubicBezTo>
                <a:cubicBezTo>
                  <a:pt x="152" y="224"/>
                  <a:pt x="151" y="224"/>
                  <a:pt x="150" y="223"/>
                </a:cubicBezTo>
                <a:cubicBezTo>
                  <a:pt x="149" y="223"/>
                  <a:pt x="148" y="223"/>
                  <a:pt x="148" y="224"/>
                </a:cubicBezTo>
                <a:cubicBezTo>
                  <a:pt x="148" y="226"/>
                  <a:pt x="149" y="225"/>
                  <a:pt x="150" y="225"/>
                </a:cubicBezTo>
                <a:cubicBezTo>
                  <a:pt x="150" y="225"/>
                  <a:pt x="151" y="224"/>
                  <a:pt x="151" y="225"/>
                </a:cubicBezTo>
                <a:cubicBezTo>
                  <a:pt x="151" y="226"/>
                  <a:pt x="150" y="226"/>
                  <a:pt x="150" y="226"/>
                </a:cubicBezTo>
                <a:cubicBezTo>
                  <a:pt x="149" y="226"/>
                  <a:pt x="148" y="225"/>
                  <a:pt x="147" y="225"/>
                </a:cubicBezTo>
                <a:cubicBezTo>
                  <a:pt x="147" y="225"/>
                  <a:pt x="145" y="226"/>
                  <a:pt x="145" y="226"/>
                </a:cubicBezTo>
                <a:cubicBezTo>
                  <a:pt x="144" y="226"/>
                  <a:pt x="143" y="226"/>
                  <a:pt x="142" y="226"/>
                </a:cubicBezTo>
                <a:cubicBezTo>
                  <a:pt x="142" y="225"/>
                  <a:pt x="141" y="225"/>
                  <a:pt x="140" y="224"/>
                </a:cubicBezTo>
                <a:cubicBezTo>
                  <a:pt x="138" y="223"/>
                  <a:pt x="137" y="222"/>
                  <a:pt x="137" y="221"/>
                </a:cubicBezTo>
                <a:cubicBezTo>
                  <a:pt x="136" y="221"/>
                  <a:pt x="135" y="220"/>
                  <a:pt x="135" y="219"/>
                </a:cubicBezTo>
                <a:cubicBezTo>
                  <a:pt x="134" y="218"/>
                  <a:pt x="133" y="217"/>
                  <a:pt x="132" y="217"/>
                </a:cubicBezTo>
                <a:cubicBezTo>
                  <a:pt x="131" y="216"/>
                  <a:pt x="130" y="215"/>
                  <a:pt x="129" y="215"/>
                </a:cubicBezTo>
                <a:cubicBezTo>
                  <a:pt x="129" y="216"/>
                  <a:pt x="129" y="216"/>
                  <a:pt x="129" y="217"/>
                </a:cubicBezTo>
                <a:cubicBezTo>
                  <a:pt x="130" y="217"/>
                  <a:pt x="130" y="218"/>
                  <a:pt x="131" y="218"/>
                </a:cubicBezTo>
                <a:cubicBezTo>
                  <a:pt x="132" y="219"/>
                  <a:pt x="133" y="219"/>
                  <a:pt x="133" y="221"/>
                </a:cubicBezTo>
                <a:cubicBezTo>
                  <a:pt x="132" y="221"/>
                  <a:pt x="131" y="221"/>
                  <a:pt x="130" y="220"/>
                </a:cubicBezTo>
                <a:cubicBezTo>
                  <a:pt x="130" y="219"/>
                  <a:pt x="129" y="218"/>
                  <a:pt x="128" y="218"/>
                </a:cubicBezTo>
                <a:cubicBezTo>
                  <a:pt x="128" y="217"/>
                  <a:pt x="127" y="216"/>
                  <a:pt x="127" y="214"/>
                </a:cubicBezTo>
                <a:cubicBezTo>
                  <a:pt x="126" y="213"/>
                  <a:pt x="126" y="212"/>
                  <a:pt x="125" y="211"/>
                </a:cubicBezTo>
                <a:cubicBezTo>
                  <a:pt x="126" y="209"/>
                  <a:pt x="127" y="211"/>
                  <a:pt x="128" y="211"/>
                </a:cubicBezTo>
                <a:cubicBezTo>
                  <a:pt x="127" y="210"/>
                  <a:pt x="125" y="209"/>
                  <a:pt x="124" y="208"/>
                </a:cubicBezTo>
                <a:cubicBezTo>
                  <a:pt x="124" y="207"/>
                  <a:pt x="124" y="206"/>
                  <a:pt x="124" y="205"/>
                </a:cubicBezTo>
                <a:cubicBezTo>
                  <a:pt x="124" y="204"/>
                  <a:pt x="123" y="203"/>
                  <a:pt x="123" y="201"/>
                </a:cubicBezTo>
                <a:cubicBezTo>
                  <a:pt x="122" y="201"/>
                  <a:pt x="125" y="205"/>
                  <a:pt x="122" y="204"/>
                </a:cubicBezTo>
                <a:cubicBezTo>
                  <a:pt x="121" y="202"/>
                  <a:pt x="121" y="199"/>
                  <a:pt x="120" y="199"/>
                </a:cubicBezTo>
                <a:cubicBezTo>
                  <a:pt x="120" y="197"/>
                  <a:pt x="120" y="194"/>
                  <a:pt x="122" y="193"/>
                </a:cubicBezTo>
                <a:cubicBezTo>
                  <a:pt x="121" y="192"/>
                  <a:pt x="121" y="190"/>
                  <a:pt x="119" y="190"/>
                </a:cubicBezTo>
                <a:cubicBezTo>
                  <a:pt x="118" y="188"/>
                  <a:pt x="121" y="187"/>
                  <a:pt x="118" y="187"/>
                </a:cubicBezTo>
                <a:cubicBezTo>
                  <a:pt x="118" y="184"/>
                  <a:pt x="120" y="184"/>
                  <a:pt x="121" y="182"/>
                </a:cubicBezTo>
                <a:cubicBezTo>
                  <a:pt x="120" y="180"/>
                  <a:pt x="120" y="184"/>
                  <a:pt x="118" y="183"/>
                </a:cubicBezTo>
                <a:cubicBezTo>
                  <a:pt x="120" y="177"/>
                  <a:pt x="117" y="172"/>
                  <a:pt x="119" y="166"/>
                </a:cubicBezTo>
                <a:cubicBezTo>
                  <a:pt x="118" y="165"/>
                  <a:pt x="117" y="165"/>
                  <a:pt x="118" y="163"/>
                </a:cubicBezTo>
                <a:cubicBezTo>
                  <a:pt x="120" y="166"/>
                  <a:pt x="119" y="161"/>
                  <a:pt x="121" y="161"/>
                </a:cubicBezTo>
                <a:cubicBezTo>
                  <a:pt x="120" y="160"/>
                  <a:pt x="120" y="153"/>
                  <a:pt x="118" y="155"/>
                </a:cubicBezTo>
                <a:cubicBezTo>
                  <a:pt x="116" y="154"/>
                  <a:pt x="119" y="153"/>
                  <a:pt x="119" y="152"/>
                </a:cubicBezTo>
                <a:cubicBezTo>
                  <a:pt x="119" y="152"/>
                  <a:pt x="119" y="151"/>
                  <a:pt x="119" y="151"/>
                </a:cubicBezTo>
                <a:cubicBezTo>
                  <a:pt x="118" y="151"/>
                  <a:pt x="118" y="151"/>
                  <a:pt x="118" y="152"/>
                </a:cubicBezTo>
                <a:cubicBezTo>
                  <a:pt x="118" y="152"/>
                  <a:pt x="117" y="152"/>
                  <a:pt x="117" y="151"/>
                </a:cubicBezTo>
                <a:cubicBezTo>
                  <a:pt x="118" y="144"/>
                  <a:pt x="118" y="138"/>
                  <a:pt x="119" y="133"/>
                </a:cubicBezTo>
                <a:cubicBezTo>
                  <a:pt x="119" y="132"/>
                  <a:pt x="119" y="132"/>
                  <a:pt x="120" y="131"/>
                </a:cubicBezTo>
                <a:cubicBezTo>
                  <a:pt x="120" y="129"/>
                  <a:pt x="119" y="127"/>
                  <a:pt x="119" y="125"/>
                </a:cubicBezTo>
                <a:cubicBezTo>
                  <a:pt x="120" y="124"/>
                  <a:pt x="120" y="123"/>
                  <a:pt x="121" y="123"/>
                </a:cubicBezTo>
                <a:cubicBezTo>
                  <a:pt x="121" y="120"/>
                  <a:pt x="122" y="117"/>
                  <a:pt x="122" y="114"/>
                </a:cubicBezTo>
                <a:cubicBezTo>
                  <a:pt x="122" y="113"/>
                  <a:pt x="122" y="111"/>
                  <a:pt x="123" y="112"/>
                </a:cubicBezTo>
                <a:cubicBezTo>
                  <a:pt x="129" y="113"/>
                  <a:pt x="135" y="115"/>
                  <a:pt x="139" y="119"/>
                </a:cubicBezTo>
                <a:cubicBezTo>
                  <a:pt x="140" y="122"/>
                  <a:pt x="141" y="124"/>
                  <a:pt x="143" y="125"/>
                </a:cubicBezTo>
                <a:cubicBezTo>
                  <a:pt x="143" y="126"/>
                  <a:pt x="143" y="126"/>
                  <a:pt x="141" y="126"/>
                </a:cubicBezTo>
                <a:cubicBezTo>
                  <a:pt x="143" y="127"/>
                  <a:pt x="143" y="130"/>
                  <a:pt x="145" y="131"/>
                </a:cubicBezTo>
                <a:cubicBezTo>
                  <a:pt x="144" y="131"/>
                  <a:pt x="145" y="134"/>
                  <a:pt x="145" y="135"/>
                </a:cubicBezTo>
                <a:cubicBezTo>
                  <a:pt x="145" y="136"/>
                  <a:pt x="143" y="135"/>
                  <a:pt x="145" y="136"/>
                </a:cubicBezTo>
                <a:cubicBezTo>
                  <a:pt x="143" y="135"/>
                  <a:pt x="141" y="135"/>
                  <a:pt x="139" y="134"/>
                </a:cubicBezTo>
                <a:cubicBezTo>
                  <a:pt x="138" y="134"/>
                  <a:pt x="139" y="135"/>
                  <a:pt x="138" y="135"/>
                </a:cubicBezTo>
                <a:cubicBezTo>
                  <a:pt x="138" y="136"/>
                  <a:pt x="138" y="136"/>
                  <a:pt x="138" y="136"/>
                </a:cubicBezTo>
                <a:cubicBezTo>
                  <a:pt x="138" y="137"/>
                  <a:pt x="137" y="138"/>
                  <a:pt x="137" y="139"/>
                </a:cubicBezTo>
                <a:cubicBezTo>
                  <a:pt x="137" y="139"/>
                  <a:pt x="136" y="139"/>
                  <a:pt x="136" y="140"/>
                </a:cubicBezTo>
                <a:cubicBezTo>
                  <a:pt x="135" y="141"/>
                  <a:pt x="136" y="142"/>
                  <a:pt x="136" y="143"/>
                </a:cubicBezTo>
                <a:cubicBezTo>
                  <a:pt x="135" y="144"/>
                  <a:pt x="135" y="144"/>
                  <a:pt x="135" y="144"/>
                </a:cubicBezTo>
                <a:cubicBezTo>
                  <a:pt x="135" y="146"/>
                  <a:pt x="136" y="147"/>
                  <a:pt x="134" y="147"/>
                </a:cubicBezTo>
                <a:cubicBezTo>
                  <a:pt x="134" y="148"/>
                  <a:pt x="135" y="148"/>
                  <a:pt x="135" y="148"/>
                </a:cubicBezTo>
                <a:cubicBezTo>
                  <a:pt x="135" y="149"/>
                  <a:pt x="135" y="150"/>
                  <a:pt x="135" y="151"/>
                </a:cubicBezTo>
                <a:cubicBezTo>
                  <a:pt x="135" y="152"/>
                  <a:pt x="134" y="152"/>
                  <a:pt x="134" y="152"/>
                </a:cubicBezTo>
                <a:cubicBezTo>
                  <a:pt x="134" y="152"/>
                  <a:pt x="134" y="153"/>
                  <a:pt x="134" y="153"/>
                </a:cubicBezTo>
                <a:cubicBezTo>
                  <a:pt x="134" y="153"/>
                  <a:pt x="135" y="154"/>
                  <a:pt x="135" y="154"/>
                </a:cubicBezTo>
                <a:cubicBezTo>
                  <a:pt x="135" y="156"/>
                  <a:pt x="134" y="158"/>
                  <a:pt x="134" y="160"/>
                </a:cubicBezTo>
                <a:cubicBezTo>
                  <a:pt x="134" y="162"/>
                  <a:pt x="134" y="162"/>
                  <a:pt x="134" y="164"/>
                </a:cubicBezTo>
                <a:cubicBezTo>
                  <a:pt x="135" y="166"/>
                  <a:pt x="134" y="169"/>
                  <a:pt x="133" y="172"/>
                </a:cubicBezTo>
                <a:cubicBezTo>
                  <a:pt x="133" y="173"/>
                  <a:pt x="134" y="174"/>
                  <a:pt x="135" y="174"/>
                </a:cubicBezTo>
                <a:cubicBezTo>
                  <a:pt x="134" y="179"/>
                  <a:pt x="134" y="185"/>
                  <a:pt x="135" y="191"/>
                </a:cubicBezTo>
                <a:cubicBezTo>
                  <a:pt x="135" y="193"/>
                  <a:pt x="133" y="190"/>
                  <a:pt x="133" y="193"/>
                </a:cubicBezTo>
                <a:cubicBezTo>
                  <a:pt x="134" y="195"/>
                  <a:pt x="135" y="192"/>
                  <a:pt x="136" y="193"/>
                </a:cubicBezTo>
                <a:cubicBezTo>
                  <a:pt x="136" y="194"/>
                  <a:pt x="136" y="195"/>
                  <a:pt x="136" y="196"/>
                </a:cubicBezTo>
                <a:cubicBezTo>
                  <a:pt x="136" y="197"/>
                  <a:pt x="136" y="198"/>
                  <a:pt x="137" y="199"/>
                </a:cubicBezTo>
                <a:cubicBezTo>
                  <a:pt x="137" y="199"/>
                  <a:pt x="137" y="200"/>
                  <a:pt x="137" y="201"/>
                </a:cubicBezTo>
                <a:cubicBezTo>
                  <a:pt x="137" y="201"/>
                  <a:pt x="138" y="202"/>
                  <a:pt x="138" y="202"/>
                </a:cubicBezTo>
                <a:cubicBezTo>
                  <a:pt x="137" y="203"/>
                  <a:pt x="137" y="202"/>
                  <a:pt x="136" y="202"/>
                </a:cubicBezTo>
                <a:cubicBezTo>
                  <a:pt x="135" y="204"/>
                  <a:pt x="139" y="203"/>
                  <a:pt x="139" y="203"/>
                </a:cubicBezTo>
                <a:cubicBezTo>
                  <a:pt x="140" y="204"/>
                  <a:pt x="137" y="203"/>
                  <a:pt x="137" y="204"/>
                </a:cubicBezTo>
                <a:cubicBezTo>
                  <a:pt x="137" y="205"/>
                  <a:pt x="138" y="205"/>
                  <a:pt x="139" y="204"/>
                </a:cubicBezTo>
                <a:cubicBezTo>
                  <a:pt x="140" y="205"/>
                  <a:pt x="140" y="206"/>
                  <a:pt x="140" y="206"/>
                </a:cubicBezTo>
                <a:cubicBezTo>
                  <a:pt x="140" y="207"/>
                  <a:pt x="140" y="207"/>
                  <a:pt x="138" y="208"/>
                </a:cubicBezTo>
                <a:cubicBezTo>
                  <a:pt x="139" y="208"/>
                  <a:pt x="139" y="208"/>
                  <a:pt x="139" y="209"/>
                </a:cubicBezTo>
                <a:cubicBezTo>
                  <a:pt x="140" y="209"/>
                  <a:pt x="140" y="206"/>
                  <a:pt x="141" y="208"/>
                </a:cubicBezTo>
                <a:cubicBezTo>
                  <a:pt x="143" y="209"/>
                  <a:pt x="141" y="208"/>
                  <a:pt x="140" y="210"/>
                </a:cubicBezTo>
                <a:cubicBezTo>
                  <a:pt x="141" y="210"/>
                  <a:pt x="140" y="211"/>
                  <a:pt x="141" y="211"/>
                </a:cubicBezTo>
                <a:cubicBezTo>
                  <a:pt x="142" y="211"/>
                  <a:pt x="143" y="209"/>
                  <a:pt x="144" y="208"/>
                </a:cubicBezTo>
                <a:cubicBezTo>
                  <a:pt x="144" y="209"/>
                  <a:pt x="144" y="209"/>
                  <a:pt x="145" y="209"/>
                </a:cubicBezTo>
                <a:cubicBezTo>
                  <a:pt x="145" y="209"/>
                  <a:pt x="145" y="210"/>
                  <a:pt x="146" y="210"/>
                </a:cubicBezTo>
                <a:cubicBezTo>
                  <a:pt x="145" y="210"/>
                  <a:pt x="144" y="211"/>
                  <a:pt x="144" y="212"/>
                </a:cubicBezTo>
                <a:cubicBezTo>
                  <a:pt x="145" y="211"/>
                  <a:pt x="145" y="213"/>
                  <a:pt x="146" y="210"/>
                </a:cubicBezTo>
                <a:cubicBezTo>
                  <a:pt x="148" y="211"/>
                  <a:pt x="149" y="212"/>
                  <a:pt x="148" y="214"/>
                </a:cubicBezTo>
                <a:cubicBezTo>
                  <a:pt x="149" y="214"/>
                  <a:pt x="151" y="212"/>
                  <a:pt x="150" y="214"/>
                </a:cubicBezTo>
                <a:cubicBezTo>
                  <a:pt x="151" y="214"/>
                  <a:pt x="150" y="212"/>
                  <a:pt x="152" y="213"/>
                </a:cubicBezTo>
                <a:cubicBezTo>
                  <a:pt x="152" y="212"/>
                  <a:pt x="152" y="212"/>
                  <a:pt x="151" y="212"/>
                </a:cubicBezTo>
                <a:cubicBezTo>
                  <a:pt x="152" y="212"/>
                  <a:pt x="152" y="211"/>
                  <a:pt x="153" y="211"/>
                </a:cubicBezTo>
                <a:cubicBezTo>
                  <a:pt x="154" y="211"/>
                  <a:pt x="154" y="212"/>
                  <a:pt x="154" y="213"/>
                </a:cubicBezTo>
                <a:cubicBezTo>
                  <a:pt x="154" y="213"/>
                  <a:pt x="155" y="213"/>
                  <a:pt x="155" y="212"/>
                </a:cubicBezTo>
                <a:cubicBezTo>
                  <a:pt x="155" y="212"/>
                  <a:pt x="156" y="211"/>
                  <a:pt x="157" y="212"/>
                </a:cubicBezTo>
                <a:cubicBezTo>
                  <a:pt x="157" y="213"/>
                  <a:pt x="157" y="213"/>
                  <a:pt x="157" y="213"/>
                </a:cubicBezTo>
                <a:cubicBezTo>
                  <a:pt x="157" y="213"/>
                  <a:pt x="157" y="213"/>
                  <a:pt x="158" y="213"/>
                </a:cubicBezTo>
                <a:cubicBezTo>
                  <a:pt x="158" y="212"/>
                  <a:pt x="159" y="212"/>
                  <a:pt x="160" y="212"/>
                </a:cubicBezTo>
                <a:cubicBezTo>
                  <a:pt x="162" y="212"/>
                  <a:pt x="163" y="213"/>
                  <a:pt x="164" y="214"/>
                </a:cubicBezTo>
                <a:cubicBezTo>
                  <a:pt x="165" y="211"/>
                  <a:pt x="172" y="213"/>
                  <a:pt x="174" y="213"/>
                </a:cubicBezTo>
                <a:cubicBezTo>
                  <a:pt x="174" y="212"/>
                  <a:pt x="172" y="211"/>
                  <a:pt x="171" y="212"/>
                </a:cubicBezTo>
                <a:cubicBezTo>
                  <a:pt x="176" y="210"/>
                  <a:pt x="184" y="213"/>
                  <a:pt x="191" y="213"/>
                </a:cubicBezTo>
                <a:cubicBezTo>
                  <a:pt x="193" y="215"/>
                  <a:pt x="194" y="217"/>
                  <a:pt x="199" y="219"/>
                </a:cubicBezTo>
                <a:cubicBezTo>
                  <a:pt x="202" y="220"/>
                  <a:pt x="201" y="218"/>
                  <a:pt x="205" y="219"/>
                </a:cubicBezTo>
                <a:cubicBezTo>
                  <a:pt x="202" y="216"/>
                  <a:pt x="210" y="217"/>
                  <a:pt x="205" y="215"/>
                </a:cubicBezTo>
                <a:cubicBezTo>
                  <a:pt x="206" y="214"/>
                  <a:pt x="214" y="217"/>
                  <a:pt x="212" y="213"/>
                </a:cubicBezTo>
                <a:cubicBezTo>
                  <a:pt x="216" y="214"/>
                  <a:pt x="220" y="215"/>
                  <a:pt x="225" y="217"/>
                </a:cubicBezTo>
                <a:cubicBezTo>
                  <a:pt x="230" y="218"/>
                  <a:pt x="235" y="221"/>
                  <a:pt x="241" y="224"/>
                </a:cubicBezTo>
                <a:cubicBezTo>
                  <a:pt x="246" y="228"/>
                  <a:pt x="252" y="233"/>
                  <a:pt x="257" y="239"/>
                </a:cubicBezTo>
                <a:cubicBezTo>
                  <a:pt x="262" y="245"/>
                  <a:pt x="265" y="251"/>
                  <a:pt x="268" y="257"/>
                </a:cubicBezTo>
                <a:cubicBezTo>
                  <a:pt x="267" y="257"/>
                  <a:pt x="266" y="256"/>
                  <a:pt x="265" y="255"/>
                </a:cubicBezTo>
                <a:cubicBezTo>
                  <a:pt x="265" y="254"/>
                  <a:pt x="265" y="253"/>
                  <a:pt x="264" y="253"/>
                </a:cubicBezTo>
                <a:cubicBezTo>
                  <a:pt x="264" y="252"/>
                  <a:pt x="263" y="251"/>
                  <a:pt x="263" y="250"/>
                </a:cubicBezTo>
                <a:cubicBezTo>
                  <a:pt x="262" y="247"/>
                  <a:pt x="260" y="245"/>
                  <a:pt x="259" y="243"/>
                </a:cubicBezTo>
                <a:cubicBezTo>
                  <a:pt x="258" y="242"/>
                  <a:pt x="257" y="241"/>
                  <a:pt x="257" y="240"/>
                </a:cubicBezTo>
                <a:cubicBezTo>
                  <a:pt x="256" y="239"/>
                  <a:pt x="255" y="238"/>
                  <a:pt x="254" y="237"/>
                </a:cubicBezTo>
                <a:cubicBezTo>
                  <a:pt x="249" y="231"/>
                  <a:pt x="242" y="226"/>
                  <a:pt x="238" y="224"/>
                </a:cubicBezTo>
                <a:cubicBezTo>
                  <a:pt x="239" y="226"/>
                  <a:pt x="241" y="227"/>
                  <a:pt x="243" y="229"/>
                </a:cubicBezTo>
                <a:cubicBezTo>
                  <a:pt x="244" y="230"/>
                  <a:pt x="246" y="232"/>
                  <a:pt x="246" y="233"/>
                </a:cubicBezTo>
                <a:cubicBezTo>
                  <a:pt x="249" y="236"/>
                  <a:pt x="250" y="236"/>
                  <a:pt x="252" y="237"/>
                </a:cubicBezTo>
                <a:cubicBezTo>
                  <a:pt x="253" y="237"/>
                  <a:pt x="254" y="238"/>
                  <a:pt x="257" y="241"/>
                </a:cubicBezTo>
                <a:cubicBezTo>
                  <a:pt x="256" y="242"/>
                  <a:pt x="256" y="242"/>
                  <a:pt x="256" y="242"/>
                </a:cubicBezTo>
                <a:cubicBezTo>
                  <a:pt x="259" y="246"/>
                  <a:pt x="261" y="250"/>
                  <a:pt x="262" y="254"/>
                </a:cubicBezTo>
                <a:cubicBezTo>
                  <a:pt x="264" y="257"/>
                  <a:pt x="264" y="260"/>
                  <a:pt x="264" y="263"/>
                </a:cubicBezTo>
                <a:cubicBezTo>
                  <a:pt x="265" y="265"/>
                  <a:pt x="266" y="264"/>
                  <a:pt x="266" y="267"/>
                </a:cubicBezTo>
                <a:cubicBezTo>
                  <a:pt x="267" y="269"/>
                  <a:pt x="267" y="272"/>
                  <a:pt x="267" y="274"/>
                </a:cubicBezTo>
                <a:cubicBezTo>
                  <a:pt x="267" y="277"/>
                  <a:pt x="267" y="279"/>
                  <a:pt x="267" y="281"/>
                </a:cubicBezTo>
                <a:cubicBezTo>
                  <a:pt x="266" y="285"/>
                  <a:pt x="266" y="282"/>
                  <a:pt x="265" y="284"/>
                </a:cubicBezTo>
                <a:cubicBezTo>
                  <a:pt x="264" y="291"/>
                  <a:pt x="266" y="284"/>
                  <a:pt x="266" y="288"/>
                </a:cubicBezTo>
                <a:cubicBezTo>
                  <a:pt x="266" y="290"/>
                  <a:pt x="265" y="293"/>
                  <a:pt x="265" y="295"/>
                </a:cubicBezTo>
                <a:cubicBezTo>
                  <a:pt x="265" y="296"/>
                  <a:pt x="265" y="296"/>
                  <a:pt x="265" y="297"/>
                </a:cubicBezTo>
                <a:cubicBezTo>
                  <a:pt x="265" y="297"/>
                  <a:pt x="265" y="297"/>
                  <a:pt x="265" y="297"/>
                </a:cubicBezTo>
                <a:cubicBezTo>
                  <a:pt x="265" y="297"/>
                  <a:pt x="266" y="298"/>
                  <a:pt x="266" y="297"/>
                </a:cubicBezTo>
                <a:cubicBezTo>
                  <a:pt x="266" y="298"/>
                  <a:pt x="266" y="299"/>
                  <a:pt x="265" y="300"/>
                </a:cubicBezTo>
                <a:cubicBezTo>
                  <a:pt x="265" y="300"/>
                  <a:pt x="265" y="300"/>
                  <a:pt x="265" y="301"/>
                </a:cubicBezTo>
                <a:cubicBezTo>
                  <a:pt x="265" y="301"/>
                  <a:pt x="265" y="301"/>
                  <a:pt x="265" y="301"/>
                </a:cubicBezTo>
                <a:cubicBezTo>
                  <a:pt x="265" y="301"/>
                  <a:pt x="265" y="301"/>
                  <a:pt x="265" y="301"/>
                </a:cubicBezTo>
                <a:cubicBezTo>
                  <a:pt x="265" y="301"/>
                  <a:pt x="265" y="301"/>
                  <a:pt x="265" y="301"/>
                </a:cubicBezTo>
                <a:cubicBezTo>
                  <a:pt x="264" y="303"/>
                  <a:pt x="264" y="303"/>
                  <a:pt x="264" y="303"/>
                </a:cubicBezTo>
                <a:cubicBezTo>
                  <a:pt x="264" y="304"/>
                  <a:pt x="264" y="304"/>
                  <a:pt x="264" y="304"/>
                </a:cubicBezTo>
                <a:cubicBezTo>
                  <a:pt x="263" y="307"/>
                  <a:pt x="261" y="310"/>
                  <a:pt x="259" y="314"/>
                </a:cubicBezTo>
                <a:cubicBezTo>
                  <a:pt x="258" y="317"/>
                  <a:pt x="256" y="320"/>
                  <a:pt x="254" y="323"/>
                </a:cubicBezTo>
                <a:cubicBezTo>
                  <a:pt x="251" y="326"/>
                  <a:pt x="249" y="328"/>
                  <a:pt x="247" y="330"/>
                </a:cubicBezTo>
                <a:cubicBezTo>
                  <a:pt x="249" y="327"/>
                  <a:pt x="253" y="322"/>
                  <a:pt x="257" y="317"/>
                </a:cubicBezTo>
                <a:cubicBezTo>
                  <a:pt x="258" y="315"/>
                  <a:pt x="260" y="312"/>
                  <a:pt x="261" y="309"/>
                </a:cubicBezTo>
                <a:cubicBezTo>
                  <a:pt x="262" y="308"/>
                  <a:pt x="262" y="307"/>
                  <a:pt x="263" y="305"/>
                </a:cubicBezTo>
                <a:cubicBezTo>
                  <a:pt x="263" y="305"/>
                  <a:pt x="263" y="304"/>
                  <a:pt x="263" y="303"/>
                </a:cubicBezTo>
                <a:cubicBezTo>
                  <a:pt x="264" y="303"/>
                  <a:pt x="264" y="303"/>
                  <a:pt x="264" y="303"/>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299"/>
                  <a:pt x="264" y="298"/>
                  <a:pt x="262" y="297"/>
                </a:cubicBezTo>
                <a:cubicBezTo>
                  <a:pt x="262" y="298"/>
                  <a:pt x="261" y="299"/>
                  <a:pt x="262" y="300"/>
                </a:cubicBezTo>
                <a:cubicBezTo>
                  <a:pt x="262" y="300"/>
                  <a:pt x="262" y="300"/>
                  <a:pt x="262" y="300"/>
                </a:cubicBezTo>
                <a:cubicBezTo>
                  <a:pt x="262" y="300"/>
                  <a:pt x="262" y="300"/>
                  <a:pt x="262" y="300"/>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3"/>
                  <a:pt x="262" y="303"/>
                  <a:pt x="262" y="303"/>
                </a:cubicBezTo>
                <a:cubicBezTo>
                  <a:pt x="260" y="306"/>
                  <a:pt x="259" y="309"/>
                  <a:pt x="258" y="313"/>
                </a:cubicBezTo>
                <a:cubicBezTo>
                  <a:pt x="257" y="314"/>
                  <a:pt x="256" y="316"/>
                  <a:pt x="255" y="318"/>
                </a:cubicBezTo>
                <a:cubicBezTo>
                  <a:pt x="254" y="320"/>
                  <a:pt x="252" y="322"/>
                  <a:pt x="250" y="324"/>
                </a:cubicBezTo>
                <a:cubicBezTo>
                  <a:pt x="251" y="321"/>
                  <a:pt x="250" y="323"/>
                  <a:pt x="249" y="323"/>
                </a:cubicBezTo>
                <a:cubicBezTo>
                  <a:pt x="244" y="329"/>
                  <a:pt x="237" y="334"/>
                  <a:pt x="230" y="338"/>
                </a:cubicBezTo>
                <a:cubicBezTo>
                  <a:pt x="224" y="342"/>
                  <a:pt x="217" y="344"/>
                  <a:pt x="209" y="346"/>
                </a:cubicBezTo>
                <a:cubicBezTo>
                  <a:pt x="206" y="346"/>
                  <a:pt x="211" y="344"/>
                  <a:pt x="207" y="344"/>
                </a:cubicBezTo>
                <a:cubicBezTo>
                  <a:pt x="202" y="345"/>
                  <a:pt x="210" y="347"/>
                  <a:pt x="201" y="347"/>
                </a:cubicBezTo>
                <a:cubicBezTo>
                  <a:pt x="200" y="347"/>
                  <a:pt x="200" y="346"/>
                  <a:pt x="201" y="345"/>
                </a:cubicBezTo>
                <a:cubicBezTo>
                  <a:pt x="203" y="344"/>
                  <a:pt x="204" y="343"/>
                  <a:pt x="206" y="343"/>
                </a:cubicBezTo>
                <a:cubicBezTo>
                  <a:pt x="205" y="342"/>
                  <a:pt x="203" y="342"/>
                  <a:pt x="202" y="343"/>
                </a:cubicBezTo>
                <a:cubicBezTo>
                  <a:pt x="200" y="343"/>
                  <a:pt x="199" y="344"/>
                  <a:pt x="200" y="346"/>
                </a:cubicBezTo>
                <a:cubicBezTo>
                  <a:pt x="197" y="346"/>
                  <a:pt x="195" y="346"/>
                  <a:pt x="197" y="346"/>
                </a:cubicBezTo>
                <a:cubicBezTo>
                  <a:pt x="191" y="347"/>
                  <a:pt x="185" y="347"/>
                  <a:pt x="179" y="347"/>
                </a:cubicBezTo>
                <a:cubicBezTo>
                  <a:pt x="173" y="347"/>
                  <a:pt x="164" y="347"/>
                  <a:pt x="163" y="347"/>
                </a:cubicBezTo>
                <a:cubicBezTo>
                  <a:pt x="159" y="346"/>
                  <a:pt x="153" y="346"/>
                  <a:pt x="150" y="346"/>
                </a:cubicBezTo>
                <a:cubicBezTo>
                  <a:pt x="150" y="346"/>
                  <a:pt x="150" y="347"/>
                  <a:pt x="150" y="347"/>
                </a:cubicBezTo>
                <a:cubicBezTo>
                  <a:pt x="150" y="347"/>
                  <a:pt x="148" y="347"/>
                  <a:pt x="147" y="347"/>
                </a:cubicBezTo>
                <a:cubicBezTo>
                  <a:pt x="145" y="345"/>
                  <a:pt x="147" y="346"/>
                  <a:pt x="145" y="345"/>
                </a:cubicBezTo>
                <a:cubicBezTo>
                  <a:pt x="142" y="343"/>
                  <a:pt x="143" y="344"/>
                  <a:pt x="142" y="344"/>
                </a:cubicBezTo>
                <a:cubicBezTo>
                  <a:pt x="140" y="343"/>
                  <a:pt x="144" y="344"/>
                  <a:pt x="143" y="343"/>
                </a:cubicBezTo>
                <a:cubicBezTo>
                  <a:pt x="142" y="342"/>
                  <a:pt x="141" y="342"/>
                  <a:pt x="140" y="341"/>
                </a:cubicBezTo>
                <a:cubicBezTo>
                  <a:pt x="139" y="342"/>
                  <a:pt x="139" y="342"/>
                  <a:pt x="138" y="343"/>
                </a:cubicBezTo>
                <a:cubicBezTo>
                  <a:pt x="141" y="347"/>
                  <a:pt x="142" y="350"/>
                  <a:pt x="143" y="353"/>
                </a:cubicBezTo>
                <a:cubicBezTo>
                  <a:pt x="143" y="354"/>
                  <a:pt x="143" y="355"/>
                  <a:pt x="141" y="354"/>
                </a:cubicBezTo>
                <a:cubicBezTo>
                  <a:pt x="143" y="358"/>
                  <a:pt x="141" y="360"/>
                  <a:pt x="141" y="365"/>
                </a:cubicBezTo>
                <a:cubicBezTo>
                  <a:pt x="141" y="366"/>
                  <a:pt x="140" y="365"/>
                  <a:pt x="139" y="365"/>
                </a:cubicBezTo>
                <a:cubicBezTo>
                  <a:pt x="138" y="366"/>
                  <a:pt x="139" y="366"/>
                  <a:pt x="140" y="367"/>
                </a:cubicBezTo>
                <a:cubicBezTo>
                  <a:pt x="140" y="369"/>
                  <a:pt x="140" y="373"/>
                  <a:pt x="140" y="376"/>
                </a:cubicBezTo>
                <a:cubicBezTo>
                  <a:pt x="140" y="381"/>
                  <a:pt x="138" y="386"/>
                  <a:pt x="138" y="391"/>
                </a:cubicBezTo>
                <a:cubicBezTo>
                  <a:pt x="137" y="393"/>
                  <a:pt x="139" y="395"/>
                  <a:pt x="137" y="397"/>
                </a:cubicBezTo>
                <a:cubicBezTo>
                  <a:pt x="137" y="397"/>
                  <a:pt x="138" y="397"/>
                  <a:pt x="138" y="398"/>
                </a:cubicBezTo>
                <a:cubicBezTo>
                  <a:pt x="138" y="400"/>
                  <a:pt x="137" y="401"/>
                  <a:pt x="136" y="402"/>
                </a:cubicBezTo>
                <a:cubicBezTo>
                  <a:pt x="137" y="404"/>
                  <a:pt x="137" y="407"/>
                  <a:pt x="136" y="410"/>
                </a:cubicBezTo>
                <a:cubicBezTo>
                  <a:pt x="136" y="413"/>
                  <a:pt x="135" y="417"/>
                  <a:pt x="135" y="421"/>
                </a:cubicBezTo>
                <a:cubicBezTo>
                  <a:pt x="134" y="424"/>
                  <a:pt x="134" y="421"/>
                  <a:pt x="132" y="423"/>
                </a:cubicBezTo>
                <a:cubicBezTo>
                  <a:pt x="132" y="426"/>
                  <a:pt x="136" y="422"/>
                  <a:pt x="135" y="427"/>
                </a:cubicBezTo>
                <a:cubicBezTo>
                  <a:pt x="134" y="427"/>
                  <a:pt x="134" y="426"/>
                  <a:pt x="132" y="429"/>
                </a:cubicBezTo>
                <a:cubicBezTo>
                  <a:pt x="131" y="430"/>
                  <a:pt x="132" y="430"/>
                  <a:pt x="132" y="431"/>
                </a:cubicBezTo>
                <a:cubicBezTo>
                  <a:pt x="132" y="431"/>
                  <a:pt x="133" y="431"/>
                  <a:pt x="133" y="431"/>
                </a:cubicBezTo>
                <a:cubicBezTo>
                  <a:pt x="133" y="431"/>
                  <a:pt x="133" y="431"/>
                  <a:pt x="133" y="432"/>
                </a:cubicBezTo>
                <a:cubicBezTo>
                  <a:pt x="133" y="432"/>
                  <a:pt x="132" y="432"/>
                  <a:pt x="132" y="432"/>
                </a:cubicBezTo>
                <a:cubicBezTo>
                  <a:pt x="132" y="432"/>
                  <a:pt x="131" y="433"/>
                  <a:pt x="131" y="433"/>
                </a:cubicBezTo>
                <a:cubicBezTo>
                  <a:pt x="131" y="433"/>
                  <a:pt x="131" y="432"/>
                  <a:pt x="131" y="432"/>
                </a:cubicBezTo>
                <a:cubicBezTo>
                  <a:pt x="131" y="431"/>
                  <a:pt x="131" y="431"/>
                  <a:pt x="130" y="431"/>
                </a:cubicBezTo>
                <a:cubicBezTo>
                  <a:pt x="130" y="432"/>
                  <a:pt x="130" y="433"/>
                  <a:pt x="130" y="433"/>
                </a:cubicBezTo>
                <a:cubicBezTo>
                  <a:pt x="130" y="433"/>
                  <a:pt x="130" y="433"/>
                  <a:pt x="130" y="433"/>
                </a:cubicBezTo>
                <a:cubicBezTo>
                  <a:pt x="130" y="434"/>
                  <a:pt x="130" y="433"/>
                  <a:pt x="130" y="433"/>
                </a:cubicBezTo>
                <a:cubicBezTo>
                  <a:pt x="131" y="433"/>
                  <a:pt x="131" y="433"/>
                  <a:pt x="131" y="433"/>
                </a:cubicBezTo>
                <a:cubicBezTo>
                  <a:pt x="133" y="433"/>
                  <a:pt x="134" y="432"/>
                  <a:pt x="135" y="432"/>
                </a:cubicBezTo>
                <a:cubicBezTo>
                  <a:pt x="134" y="434"/>
                  <a:pt x="133" y="434"/>
                  <a:pt x="131" y="434"/>
                </a:cubicBezTo>
                <a:cubicBezTo>
                  <a:pt x="130" y="436"/>
                  <a:pt x="134" y="433"/>
                  <a:pt x="135" y="434"/>
                </a:cubicBezTo>
                <a:cubicBezTo>
                  <a:pt x="135" y="435"/>
                  <a:pt x="138" y="434"/>
                  <a:pt x="138" y="435"/>
                </a:cubicBezTo>
                <a:cubicBezTo>
                  <a:pt x="140" y="434"/>
                  <a:pt x="144" y="431"/>
                  <a:pt x="145" y="432"/>
                </a:cubicBezTo>
                <a:cubicBezTo>
                  <a:pt x="144" y="433"/>
                  <a:pt x="143" y="434"/>
                  <a:pt x="142" y="435"/>
                </a:cubicBezTo>
                <a:cubicBezTo>
                  <a:pt x="141" y="435"/>
                  <a:pt x="141" y="434"/>
                  <a:pt x="140" y="434"/>
                </a:cubicBezTo>
                <a:cubicBezTo>
                  <a:pt x="137" y="437"/>
                  <a:pt x="143" y="436"/>
                  <a:pt x="144" y="436"/>
                </a:cubicBezTo>
                <a:cubicBezTo>
                  <a:pt x="143" y="437"/>
                  <a:pt x="142" y="437"/>
                  <a:pt x="141" y="439"/>
                </a:cubicBezTo>
                <a:cubicBezTo>
                  <a:pt x="142" y="439"/>
                  <a:pt x="143" y="437"/>
                  <a:pt x="145" y="437"/>
                </a:cubicBezTo>
                <a:cubicBezTo>
                  <a:pt x="147" y="437"/>
                  <a:pt x="146" y="438"/>
                  <a:pt x="147" y="439"/>
                </a:cubicBezTo>
                <a:cubicBezTo>
                  <a:pt x="145" y="439"/>
                  <a:pt x="142" y="440"/>
                  <a:pt x="139" y="440"/>
                </a:cubicBezTo>
                <a:cubicBezTo>
                  <a:pt x="136" y="440"/>
                  <a:pt x="133" y="440"/>
                  <a:pt x="133" y="438"/>
                </a:cubicBezTo>
                <a:cubicBezTo>
                  <a:pt x="131" y="439"/>
                  <a:pt x="133" y="439"/>
                  <a:pt x="131" y="440"/>
                </a:cubicBezTo>
                <a:cubicBezTo>
                  <a:pt x="130" y="440"/>
                  <a:pt x="128" y="440"/>
                  <a:pt x="126" y="440"/>
                </a:cubicBezTo>
                <a:cubicBezTo>
                  <a:pt x="125" y="440"/>
                  <a:pt x="124" y="440"/>
                  <a:pt x="123" y="440"/>
                </a:cubicBezTo>
                <a:cubicBezTo>
                  <a:pt x="123" y="440"/>
                  <a:pt x="123" y="440"/>
                  <a:pt x="123" y="440"/>
                </a:cubicBezTo>
                <a:cubicBezTo>
                  <a:pt x="123" y="439"/>
                  <a:pt x="123" y="439"/>
                  <a:pt x="124" y="439"/>
                </a:cubicBezTo>
                <a:cubicBezTo>
                  <a:pt x="124" y="439"/>
                  <a:pt x="124" y="438"/>
                  <a:pt x="124" y="438"/>
                </a:cubicBezTo>
                <a:cubicBezTo>
                  <a:pt x="124" y="437"/>
                  <a:pt x="123" y="438"/>
                  <a:pt x="123" y="438"/>
                </a:cubicBezTo>
                <a:cubicBezTo>
                  <a:pt x="123" y="433"/>
                  <a:pt x="125" y="429"/>
                  <a:pt x="123" y="427"/>
                </a:cubicBezTo>
                <a:cubicBezTo>
                  <a:pt x="125" y="424"/>
                  <a:pt x="124" y="416"/>
                  <a:pt x="123" y="414"/>
                </a:cubicBezTo>
                <a:cubicBezTo>
                  <a:pt x="124" y="412"/>
                  <a:pt x="124" y="408"/>
                  <a:pt x="125" y="406"/>
                </a:cubicBezTo>
                <a:cubicBezTo>
                  <a:pt x="123" y="406"/>
                  <a:pt x="123" y="410"/>
                  <a:pt x="122" y="412"/>
                </a:cubicBezTo>
                <a:cubicBezTo>
                  <a:pt x="119" y="412"/>
                  <a:pt x="122" y="410"/>
                  <a:pt x="122" y="408"/>
                </a:cubicBezTo>
                <a:cubicBezTo>
                  <a:pt x="122" y="406"/>
                  <a:pt x="120" y="408"/>
                  <a:pt x="119" y="408"/>
                </a:cubicBezTo>
                <a:cubicBezTo>
                  <a:pt x="118" y="413"/>
                  <a:pt x="120" y="414"/>
                  <a:pt x="121" y="416"/>
                </a:cubicBezTo>
                <a:cubicBezTo>
                  <a:pt x="120" y="427"/>
                  <a:pt x="121" y="432"/>
                  <a:pt x="120" y="441"/>
                </a:cubicBezTo>
                <a:cubicBezTo>
                  <a:pt x="119" y="439"/>
                  <a:pt x="116" y="442"/>
                  <a:pt x="116" y="440"/>
                </a:cubicBezTo>
                <a:cubicBezTo>
                  <a:pt x="115" y="441"/>
                  <a:pt x="116" y="445"/>
                  <a:pt x="115" y="446"/>
                </a:cubicBezTo>
                <a:cubicBezTo>
                  <a:pt x="116" y="445"/>
                  <a:pt x="117" y="444"/>
                  <a:pt x="117" y="443"/>
                </a:cubicBezTo>
                <a:cubicBezTo>
                  <a:pt x="118" y="442"/>
                  <a:pt x="118" y="443"/>
                  <a:pt x="118" y="444"/>
                </a:cubicBezTo>
                <a:cubicBezTo>
                  <a:pt x="118" y="445"/>
                  <a:pt x="118" y="445"/>
                  <a:pt x="118" y="445"/>
                </a:cubicBezTo>
                <a:cubicBezTo>
                  <a:pt x="118" y="445"/>
                  <a:pt x="118" y="446"/>
                  <a:pt x="118" y="446"/>
                </a:cubicBezTo>
                <a:cubicBezTo>
                  <a:pt x="118" y="446"/>
                  <a:pt x="118" y="446"/>
                  <a:pt x="118" y="446"/>
                </a:cubicBezTo>
                <a:cubicBezTo>
                  <a:pt x="118" y="446"/>
                  <a:pt x="118" y="446"/>
                  <a:pt x="118" y="446"/>
                </a:cubicBezTo>
                <a:cubicBezTo>
                  <a:pt x="119" y="446"/>
                  <a:pt x="120" y="446"/>
                  <a:pt x="121" y="446"/>
                </a:cubicBezTo>
                <a:cubicBezTo>
                  <a:pt x="120" y="447"/>
                  <a:pt x="118" y="448"/>
                  <a:pt x="119" y="448"/>
                </a:cubicBezTo>
                <a:cubicBezTo>
                  <a:pt x="122" y="449"/>
                  <a:pt x="122" y="445"/>
                  <a:pt x="125" y="446"/>
                </a:cubicBezTo>
                <a:cubicBezTo>
                  <a:pt x="122" y="448"/>
                  <a:pt x="122" y="448"/>
                  <a:pt x="123" y="449"/>
                </a:cubicBezTo>
                <a:cubicBezTo>
                  <a:pt x="125" y="449"/>
                  <a:pt x="125" y="448"/>
                  <a:pt x="123" y="448"/>
                </a:cubicBezTo>
                <a:cubicBezTo>
                  <a:pt x="124" y="447"/>
                  <a:pt x="126" y="448"/>
                  <a:pt x="127" y="447"/>
                </a:cubicBezTo>
                <a:cubicBezTo>
                  <a:pt x="128" y="448"/>
                  <a:pt x="130" y="449"/>
                  <a:pt x="127" y="451"/>
                </a:cubicBezTo>
                <a:cubicBezTo>
                  <a:pt x="131" y="451"/>
                  <a:pt x="132" y="449"/>
                  <a:pt x="136" y="449"/>
                </a:cubicBezTo>
                <a:cubicBezTo>
                  <a:pt x="140" y="449"/>
                  <a:pt x="137" y="452"/>
                  <a:pt x="141" y="452"/>
                </a:cubicBezTo>
                <a:cubicBezTo>
                  <a:pt x="144" y="451"/>
                  <a:pt x="147" y="450"/>
                  <a:pt x="146" y="448"/>
                </a:cubicBezTo>
                <a:cubicBezTo>
                  <a:pt x="152" y="448"/>
                  <a:pt x="154" y="447"/>
                  <a:pt x="154" y="445"/>
                </a:cubicBezTo>
                <a:cubicBezTo>
                  <a:pt x="157" y="445"/>
                  <a:pt x="156" y="446"/>
                  <a:pt x="159" y="446"/>
                </a:cubicBezTo>
                <a:cubicBezTo>
                  <a:pt x="159" y="447"/>
                  <a:pt x="157" y="447"/>
                  <a:pt x="156" y="447"/>
                </a:cubicBezTo>
                <a:cubicBezTo>
                  <a:pt x="155" y="449"/>
                  <a:pt x="157" y="449"/>
                  <a:pt x="159" y="450"/>
                </a:cubicBezTo>
                <a:cubicBezTo>
                  <a:pt x="163" y="449"/>
                  <a:pt x="162" y="449"/>
                  <a:pt x="165" y="450"/>
                </a:cubicBezTo>
                <a:cubicBezTo>
                  <a:pt x="167" y="453"/>
                  <a:pt x="162" y="451"/>
                  <a:pt x="163" y="453"/>
                </a:cubicBezTo>
                <a:cubicBezTo>
                  <a:pt x="163" y="454"/>
                  <a:pt x="166" y="453"/>
                  <a:pt x="165" y="452"/>
                </a:cubicBezTo>
                <a:cubicBezTo>
                  <a:pt x="169" y="452"/>
                  <a:pt x="170" y="451"/>
                  <a:pt x="174" y="451"/>
                </a:cubicBezTo>
                <a:cubicBezTo>
                  <a:pt x="174" y="450"/>
                  <a:pt x="174" y="449"/>
                  <a:pt x="173" y="448"/>
                </a:cubicBezTo>
                <a:cubicBezTo>
                  <a:pt x="172" y="449"/>
                  <a:pt x="169" y="449"/>
                  <a:pt x="166" y="449"/>
                </a:cubicBezTo>
                <a:cubicBezTo>
                  <a:pt x="167" y="446"/>
                  <a:pt x="161" y="447"/>
                  <a:pt x="162" y="444"/>
                </a:cubicBezTo>
                <a:cubicBezTo>
                  <a:pt x="163" y="444"/>
                  <a:pt x="163" y="444"/>
                  <a:pt x="164" y="444"/>
                </a:cubicBezTo>
                <a:cubicBezTo>
                  <a:pt x="165" y="444"/>
                  <a:pt x="166" y="444"/>
                  <a:pt x="166" y="444"/>
                </a:cubicBezTo>
                <a:cubicBezTo>
                  <a:pt x="168" y="444"/>
                  <a:pt x="170" y="444"/>
                  <a:pt x="171" y="444"/>
                </a:cubicBezTo>
                <a:cubicBezTo>
                  <a:pt x="175" y="444"/>
                  <a:pt x="179" y="444"/>
                  <a:pt x="183" y="445"/>
                </a:cubicBezTo>
                <a:cubicBezTo>
                  <a:pt x="190" y="445"/>
                  <a:pt x="198" y="445"/>
                  <a:pt x="203" y="446"/>
                </a:cubicBezTo>
                <a:cubicBezTo>
                  <a:pt x="202" y="449"/>
                  <a:pt x="200" y="446"/>
                  <a:pt x="199" y="446"/>
                </a:cubicBezTo>
                <a:cubicBezTo>
                  <a:pt x="190" y="446"/>
                  <a:pt x="178" y="446"/>
                  <a:pt x="170" y="445"/>
                </a:cubicBezTo>
                <a:cubicBezTo>
                  <a:pt x="172" y="446"/>
                  <a:pt x="177" y="446"/>
                  <a:pt x="178" y="449"/>
                </a:cubicBezTo>
                <a:cubicBezTo>
                  <a:pt x="181" y="449"/>
                  <a:pt x="179" y="446"/>
                  <a:pt x="183" y="447"/>
                </a:cubicBezTo>
                <a:cubicBezTo>
                  <a:pt x="185" y="447"/>
                  <a:pt x="184" y="448"/>
                  <a:pt x="186" y="448"/>
                </a:cubicBezTo>
                <a:cubicBezTo>
                  <a:pt x="188" y="449"/>
                  <a:pt x="189" y="447"/>
                  <a:pt x="189" y="447"/>
                </a:cubicBezTo>
                <a:cubicBezTo>
                  <a:pt x="189" y="447"/>
                  <a:pt x="190" y="448"/>
                  <a:pt x="191" y="448"/>
                </a:cubicBezTo>
                <a:cubicBezTo>
                  <a:pt x="192" y="448"/>
                  <a:pt x="192" y="447"/>
                  <a:pt x="193" y="447"/>
                </a:cubicBezTo>
                <a:cubicBezTo>
                  <a:pt x="197" y="448"/>
                  <a:pt x="200" y="449"/>
                  <a:pt x="205" y="448"/>
                </a:cubicBezTo>
                <a:cubicBezTo>
                  <a:pt x="207" y="448"/>
                  <a:pt x="207" y="449"/>
                  <a:pt x="207" y="449"/>
                </a:cubicBezTo>
                <a:cubicBezTo>
                  <a:pt x="210" y="449"/>
                  <a:pt x="206" y="448"/>
                  <a:pt x="207" y="447"/>
                </a:cubicBezTo>
                <a:cubicBezTo>
                  <a:pt x="210" y="447"/>
                  <a:pt x="210" y="448"/>
                  <a:pt x="211" y="449"/>
                </a:cubicBezTo>
                <a:cubicBezTo>
                  <a:pt x="213" y="449"/>
                  <a:pt x="212" y="447"/>
                  <a:pt x="212" y="446"/>
                </a:cubicBezTo>
                <a:cubicBezTo>
                  <a:pt x="220" y="446"/>
                  <a:pt x="227" y="446"/>
                  <a:pt x="234" y="447"/>
                </a:cubicBezTo>
                <a:cubicBezTo>
                  <a:pt x="235" y="447"/>
                  <a:pt x="235" y="448"/>
                  <a:pt x="236" y="448"/>
                </a:cubicBezTo>
                <a:cubicBezTo>
                  <a:pt x="237" y="448"/>
                  <a:pt x="240" y="448"/>
                  <a:pt x="241" y="448"/>
                </a:cubicBezTo>
                <a:cubicBezTo>
                  <a:pt x="243" y="448"/>
                  <a:pt x="246" y="449"/>
                  <a:pt x="247" y="448"/>
                </a:cubicBezTo>
                <a:cubicBezTo>
                  <a:pt x="248" y="448"/>
                  <a:pt x="250" y="448"/>
                  <a:pt x="250" y="449"/>
                </a:cubicBezTo>
                <a:cubicBezTo>
                  <a:pt x="255" y="448"/>
                  <a:pt x="266" y="452"/>
                  <a:pt x="273" y="451"/>
                </a:cubicBezTo>
                <a:cubicBezTo>
                  <a:pt x="274" y="453"/>
                  <a:pt x="271" y="452"/>
                  <a:pt x="270" y="453"/>
                </a:cubicBezTo>
                <a:cubicBezTo>
                  <a:pt x="266" y="452"/>
                  <a:pt x="264" y="452"/>
                  <a:pt x="261" y="452"/>
                </a:cubicBezTo>
                <a:cubicBezTo>
                  <a:pt x="259" y="452"/>
                  <a:pt x="259" y="454"/>
                  <a:pt x="256" y="453"/>
                </a:cubicBezTo>
                <a:cubicBezTo>
                  <a:pt x="259" y="455"/>
                  <a:pt x="262" y="453"/>
                  <a:pt x="265" y="453"/>
                </a:cubicBezTo>
                <a:cubicBezTo>
                  <a:pt x="266" y="454"/>
                  <a:pt x="272" y="454"/>
                  <a:pt x="271" y="456"/>
                </a:cubicBezTo>
                <a:cubicBezTo>
                  <a:pt x="273" y="455"/>
                  <a:pt x="270" y="453"/>
                  <a:pt x="273" y="453"/>
                </a:cubicBezTo>
                <a:cubicBezTo>
                  <a:pt x="276" y="453"/>
                  <a:pt x="276" y="454"/>
                  <a:pt x="278" y="454"/>
                </a:cubicBezTo>
                <a:cubicBezTo>
                  <a:pt x="279" y="452"/>
                  <a:pt x="276" y="453"/>
                  <a:pt x="274" y="452"/>
                </a:cubicBezTo>
                <a:cubicBezTo>
                  <a:pt x="276" y="451"/>
                  <a:pt x="281" y="451"/>
                  <a:pt x="284" y="452"/>
                </a:cubicBezTo>
                <a:cubicBezTo>
                  <a:pt x="287" y="452"/>
                  <a:pt x="290" y="452"/>
                  <a:pt x="292" y="453"/>
                </a:cubicBezTo>
                <a:cubicBezTo>
                  <a:pt x="293" y="453"/>
                  <a:pt x="295" y="454"/>
                  <a:pt x="295" y="454"/>
                </a:cubicBezTo>
                <a:cubicBezTo>
                  <a:pt x="296" y="454"/>
                  <a:pt x="296" y="453"/>
                  <a:pt x="297" y="453"/>
                </a:cubicBezTo>
                <a:cubicBezTo>
                  <a:pt x="299" y="453"/>
                  <a:pt x="301" y="456"/>
                  <a:pt x="303" y="454"/>
                </a:cubicBezTo>
                <a:cubicBezTo>
                  <a:pt x="305" y="454"/>
                  <a:pt x="305" y="455"/>
                  <a:pt x="305" y="456"/>
                </a:cubicBezTo>
                <a:cubicBezTo>
                  <a:pt x="308" y="457"/>
                  <a:pt x="308" y="455"/>
                  <a:pt x="311" y="456"/>
                </a:cubicBezTo>
                <a:cubicBezTo>
                  <a:pt x="311" y="457"/>
                  <a:pt x="309" y="457"/>
                  <a:pt x="307" y="456"/>
                </a:cubicBezTo>
                <a:cubicBezTo>
                  <a:pt x="307" y="458"/>
                  <a:pt x="310" y="459"/>
                  <a:pt x="310" y="460"/>
                </a:cubicBezTo>
                <a:cubicBezTo>
                  <a:pt x="312" y="460"/>
                  <a:pt x="315" y="461"/>
                  <a:pt x="315" y="459"/>
                </a:cubicBezTo>
                <a:cubicBezTo>
                  <a:pt x="315" y="460"/>
                  <a:pt x="320" y="462"/>
                  <a:pt x="320" y="460"/>
                </a:cubicBezTo>
                <a:cubicBezTo>
                  <a:pt x="319" y="458"/>
                  <a:pt x="316" y="459"/>
                  <a:pt x="313" y="458"/>
                </a:cubicBezTo>
                <a:cubicBezTo>
                  <a:pt x="314" y="457"/>
                  <a:pt x="316" y="458"/>
                  <a:pt x="318" y="458"/>
                </a:cubicBezTo>
                <a:cubicBezTo>
                  <a:pt x="318" y="456"/>
                  <a:pt x="313" y="455"/>
                  <a:pt x="313" y="453"/>
                </a:cubicBezTo>
                <a:cubicBezTo>
                  <a:pt x="309" y="453"/>
                  <a:pt x="308" y="452"/>
                  <a:pt x="306" y="450"/>
                </a:cubicBezTo>
                <a:cubicBezTo>
                  <a:pt x="307" y="449"/>
                  <a:pt x="309" y="453"/>
                  <a:pt x="311" y="451"/>
                </a:cubicBezTo>
                <a:cubicBezTo>
                  <a:pt x="311" y="450"/>
                  <a:pt x="309" y="450"/>
                  <a:pt x="309" y="450"/>
                </a:cubicBezTo>
                <a:cubicBezTo>
                  <a:pt x="306" y="448"/>
                  <a:pt x="315" y="448"/>
                  <a:pt x="307" y="446"/>
                </a:cubicBezTo>
                <a:cubicBezTo>
                  <a:pt x="308" y="444"/>
                  <a:pt x="310" y="445"/>
                  <a:pt x="312" y="446"/>
                </a:cubicBezTo>
                <a:cubicBezTo>
                  <a:pt x="314" y="447"/>
                  <a:pt x="316" y="448"/>
                  <a:pt x="317" y="447"/>
                </a:cubicBezTo>
                <a:cubicBezTo>
                  <a:pt x="313" y="445"/>
                  <a:pt x="311" y="443"/>
                  <a:pt x="306" y="442"/>
                </a:cubicBezTo>
                <a:cubicBezTo>
                  <a:pt x="302" y="441"/>
                  <a:pt x="307" y="444"/>
                  <a:pt x="305" y="445"/>
                </a:cubicBezTo>
                <a:cubicBezTo>
                  <a:pt x="302" y="443"/>
                  <a:pt x="302" y="441"/>
                  <a:pt x="301" y="440"/>
                </a:cubicBezTo>
                <a:cubicBezTo>
                  <a:pt x="297" y="440"/>
                  <a:pt x="296" y="440"/>
                  <a:pt x="294" y="439"/>
                </a:cubicBezTo>
                <a:cubicBezTo>
                  <a:pt x="295" y="438"/>
                  <a:pt x="296" y="438"/>
                  <a:pt x="298" y="438"/>
                </a:cubicBezTo>
                <a:cubicBezTo>
                  <a:pt x="299" y="438"/>
                  <a:pt x="301" y="438"/>
                  <a:pt x="303" y="439"/>
                </a:cubicBezTo>
                <a:cubicBezTo>
                  <a:pt x="307" y="440"/>
                  <a:pt x="310" y="441"/>
                  <a:pt x="314" y="442"/>
                </a:cubicBezTo>
                <a:cubicBezTo>
                  <a:pt x="313" y="442"/>
                  <a:pt x="311" y="441"/>
                  <a:pt x="311" y="443"/>
                </a:cubicBezTo>
                <a:cubicBezTo>
                  <a:pt x="315" y="445"/>
                  <a:pt x="314" y="441"/>
                  <a:pt x="318" y="443"/>
                </a:cubicBezTo>
                <a:cubicBezTo>
                  <a:pt x="318" y="443"/>
                  <a:pt x="318" y="442"/>
                  <a:pt x="317" y="442"/>
                </a:cubicBezTo>
                <a:cubicBezTo>
                  <a:pt x="321" y="442"/>
                  <a:pt x="326" y="443"/>
                  <a:pt x="327" y="440"/>
                </a:cubicBezTo>
                <a:cubicBezTo>
                  <a:pt x="331" y="441"/>
                  <a:pt x="330" y="442"/>
                  <a:pt x="332" y="443"/>
                </a:cubicBezTo>
                <a:cubicBezTo>
                  <a:pt x="336" y="446"/>
                  <a:pt x="338" y="445"/>
                  <a:pt x="342" y="447"/>
                </a:cubicBezTo>
                <a:cubicBezTo>
                  <a:pt x="342" y="448"/>
                  <a:pt x="341" y="448"/>
                  <a:pt x="339" y="447"/>
                </a:cubicBezTo>
                <a:cubicBezTo>
                  <a:pt x="339" y="449"/>
                  <a:pt x="342" y="451"/>
                  <a:pt x="344" y="452"/>
                </a:cubicBezTo>
                <a:cubicBezTo>
                  <a:pt x="347" y="453"/>
                  <a:pt x="349" y="454"/>
                  <a:pt x="348" y="456"/>
                </a:cubicBezTo>
                <a:cubicBezTo>
                  <a:pt x="352" y="457"/>
                  <a:pt x="349" y="453"/>
                  <a:pt x="348" y="451"/>
                </a:cubicBezTo>
                <a:cubicBezTo>
                  <a:pt x="348" y="450"/>
                  <a:pt x="351" y="453"/>
                  <a:pt x="353" y="453"/>
                </a:cubicBezTo>
                <a:cubicBezTo>
                  <a:pt x="349" y="453"/>
                  <a:pt x="353" y="456"/>
                  <a:pt x="353" y="458"/>
                </a:cubicBezTo>
                <a:cubicBezTo>
                  <a:pt x="356" y="459"/>
                  <a:pt x="358" y="459"/>
                  <a:pt x="360" y="459"/>
                </a:cubicBezTo>
                <a:cubicBezTo>
                  <a:pt x="363" y="460"/>
                  <a:pt x="366" y="461"/>
                  <a:pt x="369" y="463"/>
                </a:cubicBezTo>
                <a:cubicBezTo>
                  <a:pt x="372" y="465"/>
                  <a:pt x="370" y="466"/>
                  <a:pt x="371" y="467"/>
                </a:cubicBezTo>
                <a:cubicBezTo>
                  <a:pt x="372" y="468"/>
                  <a:pt x="373" y="467"/>
                  <a:pt x="374" y="468"/>
                </a:cubicBezTo>
                <a:cubicBezTo>
                  <a:pt x="376" y="470"/>
                  <a:pt x="372" y="465"/>
                  <a:pt x="376" y="467"/>
                </a:cubicBezTo>
                <a:cubicBezTo>
                  <a:pt x="379" y="469"/>
                  <a:pt x="378" y="470"/>
                  <a:pt x="377" y="470"/>
                </a:cubicBezTo>
                <a:cubicBezTo>
                  <a:pt x="379" y="472"/>
                  <a:pt x="381" y="473"/>
                  <a:pt x="383" y="474"/>
                </a:cubicBezTo>
                <a:cubicBezTo>
                  <a:pt x="385" y="476"/>
                  <a:pt x="387" y="478"/>
                  <a:pt x="390" y="482"/>
                </a:cubicBezTo>
                <a:cubicBezTo>
                  <a:pt x="390" y="483"/>
                  <a:pt x="391" y="484"/>
                  <a:pt x="391" y="484"/>
                </a:cubicBezTo>
                <a:cubicBezTo>
                  <a:pt x="391" y="485"/>
                  <a:pt x="391" y="486"/>
                  <a:pt x="392" y="487"/>
                </a:cubicBezTo>
                <a:cubicBezTo>
                  <a:pt x="392" y="488"/>
                  <a:pt x="392" y="489"/>
                  <a:pt x="393" y="490"/>
                </a:cubicBezTo>
                <a:cubicBezTo>
                  <a:pt x="394" y="492"/>
                  <a:pt x="394" y="494"/>
                  <a:pt x="395" y="496"/>
                </a:cubicBezTo>
                <a:cubicBezTo>
                  <a:pt x="395" y="496"/>
                  <a:pt x="395" y="495"/>
                  <a:pt x="395" y="493"/>
                </a:cubicBezTo>
                <a:cubicBezTo>
                  <a:pt x="394" y="492"/>
                  <a:pt x="394" y="490"/>
                  <a:pt x="393" y="489"/>
                </a:cubicBezTo>
                <a:cubicBezTo>
                  <a:pt x="393" y="490"/>
                  <a:pt x="394" y="490"/>
                  <a:pt x="394" y="490"/>
                </a:cubicBezTo>
                <a:cubicBezTo>
                  <a:pt x="394" y="491"/>
                  <a:pt x="395" y="492"/>
                  <a:pt x="395" y="492"/>
                </a:cubicBezTo>
                <a:cubicBezTo>
                  <a:pt x="396" y="494"/>
                  <a:pt x="396" y="495"/>
                  <a:pt x="397" y="497"/>
                </a:cubicBezTo>
                <a:cubicBezTo>
                  <a:pt x="398" y="502"/>
                  <a:pt x="398" y="507"/>
                  <a:pt x="398" y="513"/>
                </a:cubicBezTo>
                <a:cubicBezTo>
                  <a:pt x="397" y="516"/>
                  <a:pt x="397" y="518"/>
                  <a:pt x="396" y="521"/>
                </a:cubicBezTo>
                <a:cubicBezTo>
                  <a:pt x="395" y="522"/>
                  <a:pt x="395" y="523"/>
                  <a:pt x="394" y="525"/>
                </a:cubicBezTo>
                <a:cubicBezTo>
                  <a:pt x="394" y="526"/>
                  <a:pt x="393" y="527"/>
                  <a:pt x="393" y="528"/>
                </a:cubicBezTo>
                <a:cubicBezTo>
                  <a:pt x="390" y="532"/>
                  <a:pt x="388" y="535"/>
                  <a:pt x="386" y="537"/>
                </a:cubicBezTo>
                <a:cubicBezTo>
                  <a:pt x="386" y="538"/>
                  <a:pt x="385" y="538"/>
                  <a:pt x="384" y="538"/>
                </a:cubicBezTo>
                <a:cubicBezTo>
                  <a:pt x="384" y="539"/>
                  <a:pt x="384" y="538"/>
                  <a:pt x="383" y="538"/>
                </a:cubicBezTo>
                <a:cubicBezTo>
                  <a:pt x="382" y="538"/>
                  <a:pt x="381" y="538"/>
                  <a:pt x="379" y="540"/>
                </a:cubicBezTo>
                <a:cubicBezTo>
                  <a:pt x="378" y="542"/>
                  <a:pt x="380" y="540"/>
                  <a:pt x="380" y="542"/>
                </a:cubicBezTo>
                <a:cubicBezTo>
                  <a:pt x="379" y="543"/>
                  <a:pt x="377" y="544"/>
                  <a:pt x="375" y="546"/>
                </a:cubicBezTo>
                <a:cubicBezTo>
                  <a:pt x="374" y="546"/>
                  <a:pt x="373" y="547"/>
                  <a:pt x="373" y="548"/>
                </a:cubicBezTo>
                <a:cubicBezTo>
                  <a:pt x="372" y="548"/>
                  <a:pt x="371" y="549"/>
                  <a:pt x="370" y="549"/>
                </a:cubicBezTo>
                <a:cubicBezTo>
                  <a:pt x="369" y="550"/>
                  <a:pt x="367" y="551"/>
                  <a:pt x="366" y="552"/>
                </a:cubicBezTo>
                <a:cubicBezTo>
                  <a:pt x="365" y="552"/>
                  <a:pt x="364" y="553"/>
                  <a:pt x="364" y="553"/>
                </a:cubicBezTo>
                <a:cubicBezTo>
                  <a:pt x="363" y="554"/>
                  <a:pt x="362" y="554"/>
                  <a:pt x="362" y="555"/>
                </a:cubicBezTo>
                <a:cubicBezTo>
                  <a:pt x="361" y="553"/>
                  <a:pt x="360" y="553"/>
                  <a:pt x="358" y="554"/>
                </a:cubicBezTo>
                <a:cubicBezTo>
                  <a:pt x="357" y="554"/>
                  <a:pt x="355" y="555"/>
                  <a:pt x="354" y="555"/>
                </a:cubicBezTo>
                <a:cubicBezTo>
                  <a:pt x="355" y="556"/>
                  <a:pt x="357" y="555"/>
                  <a:pt x="357" y="556"/>
                </a:cubicBezTo>
                <a:cubicBezTo>
                  <a:pt x="355" y="558"/>
                  <a:pt x="355" y="556"/>
                  <a:pt x="354" y="556"/>
                </a:cubicBezTo>
                <a:cubicBezTo>
                  <a:pt x="351" y="557"/>
                  <a:pt x="348" y="560"/>
                  <a:pt x="344" y="559"/>
                </a:cubicBezTo>
                <a:cubicBezTo>
                  <a:pt x="348" y="556"/>
                  <a:pt x="352" y="556"/>
                  <a:pt x="357" y="553"/>
                </a:cubicBezTo>
                <a:cubicBezTo>
                  <a:pt x="358" y="553"/>
                  <a:pt x="359" y="552"/>
                  <a:pt x="360" y="552"/>
                </a:cubicBezTo>
                <a:cubicBezTo>
                  <a:pt x="361" y="551"/>
                  <a:pt x="362" y="551"/>
                  <a:pt x="362" y="551"/>
                </a:cubicBezTo>
                <a:cubicBezTo>
                  <a:pt x="362" y="550"/>
                  <a:pt x="362" y="550"/>
                  <a:pt x="363" y="549"/>
                </a:cubicBezTo>
                <a:cubicBezTo>
                  <a:pt x="363" y="549"/>
                  <a:pt x="364" y="548"/>
                  <a:pt x="365" y="547"/>
                </a:cubicBezTo>
                <a:cubicBezTo>
                  <a:pt x="364" y="549"/>
                  <a:pt x="366" y="548"/>
                  <a:pt x="369" y="546"/>
                </a:cubicBezTo>
                <a:cubicBezTo>
                  <a:pt x="370" y="546"/>
                  <a:pt x="370" y="546"/>
                  <a:pt x="371" y="545"/>
                </a:cubicBezTo>
                <a:cubicBezTo>
                  <a:pt x="372" y="545"/>
                  <a:pt x="373" y="544"/>
                  <a:pt x="373" y="544"/>
                </a:cubicBezTo>
                <a:cubicBezTo>
                  <a:pt x="375" y="543"/>
                  <a:pt x="376" y="542"/>
                  <a:pt x="376" y="542"/>
                </a:cubicBezTo>
                <a:cubicBezTo>
                  <a:pt x="377" y="541"/>
                  <a:pt x="378" y="539"/>
                  <a:pt x="379" y="537"/>
                </a:cubicBezTo>
                <a:cubicBezTo>
                  <a:pt x="381" y="536"/>
                  <a:pt x="382" y="536"/>
                  <a:pt x="383" y="536"/>
                </a:cubicBezTo>
                <a:cubicBezTo>
                  <a:pt x="384" y="535"/>
                  <a:pt x="385" y="535"/>
                  <a:pt x="386" y="535"/>
                </a:cubicBezTo>
                <a:cubicBezTo>
                  <a:pt x="387" y="533"/>
                  <a:pt x="388" y="532"/>
                  <a:pt x="388" y="531"/>
                </a:cubicBezTo>
                <a:cubicBezTo>
                  <a:pt x="389" y="530"/>
                  <a:pt x="390" y="530"/>
                  <a:pt x="391" y="529"/>
                </a:cubicBezTo>
                <a:cubicBezTo>
                  <a:pt x="392" y="527"/>
                  <a:pt x="394" y="525"/>
                  <a:pt x="396" y="518"/>
                </a:cubicBezTo>
                <a:cubicBezTo>
                  <a:pt x="395" y="516"/>
                  <a:pt x="393" y="520"/>
                  <a:pt x="391" y="523"/>
                </a:cubicBezTo>
                <a:cubicBezTo>
                  <a:pt x="389" y="525"/>
                  <a:pt x="388" y="527"/>
                  <a:pt x="388" y="523"/>
                </a:cubicBezTo>
                <a:cubicBezTo>
                  <a:pt x="389" y="522"/>
                  <a:pt x="390" y="521"/>
                  <a:pt x="391" y="519"/>
                </a:cubicBezTo>
                <a:cubicBezTo>
                  <a:pt x="391" y="518"/>
                  <a:pt x="392" y="517"/>
                  <a:pt x="393" y="516"/>
                </a:cubicBezTo>
                <a:cubicBezTo>
                  <a:pt x="394" y="514"/>
                  <a:pt x="395" y="512"/>
                  <a:pt x="396" y="513"/>
                </a:cubicBezTo>
                <a:cubicBezTo>
                  <a:pt x="397" y="507"/>
                  <a:pt x="396" y="503"/>
                  <a:pt x="396" y="503"/>
                </a:cubicBezTo>
                <a:cubicBezTo>
                  <a:pt x="395" y="502"/>
                  <a:pt x="394" y="504"/>
                  <a:pt x="394" y="507"/>
                </a:cubicBezTo>
                <a:cubicBezTo>
                  <a:pt x="393" y="505"/>
                  <a:pt x="393" y="501"/>
                  <a:pt x="394" y="502"/>
                </a:cubicBezTo>
                <a:cubicBezTo>
                  <a:pt x="394" y="500"/>
                  <a:pt x="394" y="499"/>
                  <a:pt x="394" y="498"/>
                </a:cubicBezTo>
                <a:cubicBezTo>
                  <a:pt x="394" y="498"/>
                  <a:pt x="393" y="497"/>
                  <a:pt x="393" y="496"/>
                </a:cubicBezTo>
                <a:cubicBezTo>
                  <a:pt x="393" y="494"/>
                  <a:pt x="392" y="493"/>
                  <a:pt x="392" y="492"/>
                </a:cubicBezTo>
                <a:cubicBezTo>
                  <a:pt x="391" y="490"/>
                  <a:pt x="391" y="488"/>
                  <a:pt x="390" y="486"/>
                </a:cubicBezTo>
                <a:cubicBezTo>
                  <a:pt x="390" y="485"/>
                  <a:pt x="390" y="485"/>
                  <a:pt x="389" y="485"/>
                </a:cubicBezTo>
                <a:cubicBezTo>
                  <a:pt x="389" y="485"/>
                  <a:pt x="389" y="484"/>
                  <a:pt x="389" y="484"/>
                </a:cubicBezTo>
                <a:cubicBezTo>
                  <a:pt x="388" y="484"/>
                  <a:pt x="388" y="484"/>
                  <a:pt x="388" y="484"/>
                </a:cubicBezTo>
                <a:cubicBezTo>
                  <a:pt x="388" y="485"/>
                  <a:pt x="388" y="485"/>
                  <a:pt x="388" y="486"/>
                </a:cubicBezTo>
                <a:cubicBezTo>
                  <a:pt x="388" y="487"/>
                  <a:pt x="389" y="487"/>
                  <a:pt x="389" y="489"/>
                </a:cubicBezTo>
                <a:cubicBezTo>
                  <a:pt x="389" y="488"/>
                  <a:pt x="388" y="487"/>
                  <a:pt x="388" y="486"/>
                </a:cubicBezTo>
                <a:cubicBezTo>
                  <a:pt x="387" y="486"/>
                  <a:pt x="387" y="485"/>
                  <a:pt x="386" y="484"/>
                </a:cubicBezTo>
                <a:cubicBezTo>
                  <a:pt x="385" y="482"/>
                  <a:pt x="384" y="480"/>
                  <a:pt x="383" y="480"/>
                </a:cubicBezTo>
                <a:cubicBezTo>
                  <a:pt x="382" y="480"/>
                  <a:pt x="383" y="481"/>
                  <a:pt x="382" y="482"/>
                </a:cubicBezTo>
                <a:cubicBezTo>
                  <a:pt x="384" y="483"/>
                  <a:pt x="385" y="485"/>
                  <a:pt x="386" y="487"/>
                </a:cubicBezTo>
                <a:cubicBezTo>
                  <a:pt x="388" y="489"/>
                  <a:pt x="389" y="491"/>
                  <a:pt x="390" y="491"/>
                </a:cubicBezTo>
                <a:cubicBezTo>
                  <a:pt x="391" y="492"/>
                  <a:pt x="391" y="494"/>
                  <a:pt x="392" y="495"/>
                </a:cubicBezTo>
                <a:cubicBezTo>
                  <a:pt x="392" y="496"/>
                  <a:pt x="392" y="497"/>
                  <a:pt x="392" y="498"/>
                </a:cubicBezTo>
                <a:cubicBezTo>
                  <a:pt x="392" y="499"/>
                  <a:pt x="392" y="500"/>
                  <a:pt x="392" y="501"/>
                </a:cubicBezTo>
                <a:cubicBezTo>
                  <a:pt x="392" y="503"/>
                  <a:pt x="392" y="504"/>
                  <a:pt x="392" y="507"/>
                </a:cubicBezTo>
                <a:cubicBezTo>
                  <a:pt x="391" y="508"/>
                  <a:pt x="391" y="502"/>
                  <a:pt x="390" y="502"/>
                </a:cubicBezTo>
                <a:cubicBezTo>
                  <a:pt x="389" y="503"/>
                  <a:pt x="391" y="506"/>
                  <a:pt x="391" y="507"/>
                </a:cubicBezTo>
                <a:cubicBezTo>
                  <a:pt x="391" y="510"/>
                  <a:pt x="390" y="510"/>
                  <a:pt x="389" y="514"/>
                </a:cubicBezTo>
                <a:cubicBezTo>
                  <a:pt x="389" y="516"/>
                  <a:pt x="389" y="517"/>
                  <a:pt x="389" y="519"/>
                </a:cubicBezTo>
                <a:cubicBezTo>
                  <a:pt x="389" y="520"/>
                  <a:pt x="388" y="521"/>
                  <a:pt x="388" y="522"/>
                </a:cubicBezTo>
                <a:cubicBezTo>
                  <a:pt x="388" y="523"/>
                  <a:pt x="387" y="524"/>
                  <a:pt x="387" y="525"/>
                </a:cubicBezTo>
                <a:cubicBezTo>
                  <a:pt x="385" y="527"/>
                  <a:pt x="387" y="527"/>
                  <a:pt x="388" y="528"/>
                </a:cubicBezTo>
                <a:cubicBezTo>
                  <a:pt x="387" y="529"/>
                  <a:pt x="387" y="530"/>
                  <a:pt x="386" y="530"/>
                </a:cubicBezTo>
                <a:cubicBezTo>
                  <a:pt x="386" y="531"/>
                  <a:pt x="385" y="531"/>
                  <a:pt x="385" y="532"/>
                </a:cubicBezTo>
                <a:cubicBezTo>
                  <a:pt x="384" y="533"/>
                  <a:pt x="383" y="533"/>
                  <a:pt x="382" y="534"/>
                </a:cubicBezTo>
                <a:cubicBezTo>
                  <a:pt x="381" y="534"/>
                  <a:pt x="381" y="535"/>
                  <a:pt x="380" y="535"/>
                </a:cubicBezTo>
                <a:cubicBezTo>
                  <a:pt x="379" y="535"/>
                  <a:pt x="379" y="535"/>
                  <a:pt x="378" y="536"/>
                </a:cubicBezTo>
                <a:cubicBezTo>
                  <a:pt x="374" y="539"/>
                  <a:pt x="375" y="540"/>
                  <a:pt x="375" y="542"/>
                </a:cubicBezTo>
                <a:cubicBezTo>
                  <a:pt x="373" y="542"/>
                  <a:pt x="372" y="542"/>
                  <a:pt x="371" y="543"/>
                </a:cubicBezTo>
                <a:cubicBezTo>
                  <a:pt x="369" y="543"/>
                  <a:pt x="368" y="543"/>
                  <a:pt x="367" y="543"/>
                </a:cubicBezTo>
                <a:cubicBezTo>
                  <a:pt x="367" y="544"/>
                  <a:pt x="365" y="545"/>
                  <a:pt x="364" y="547"/>
                </a:cubicBezTo>
                <a:cubicBezTo>
                  <a:pt x="363" y="548"/>
                  <a:pt x="362" y="548"/>
                  <a:pt x="361" y="549"/>
                </a:cubicBezTo>
                <a:cubicBezTo>
                  <a:pt x="359" y="550"/>
                  <a:pt x="358" y="551"/>
                  <a:pt x="357" y="551"/>
                </a:cubicBezTo>
                <a:cubicBezTo>
                  <a:pt x="355" y="552"/>
                  <a:pt x="354" y="553"/>
                  <a:pt x="353" y="553"/>
                </a:cubicBezTo>
                <a:cubicBezTo>
                  <a:pt x="353" y="552"/>
                  <a:pt x="352" y="552"/>
                  <a:pt x="350" y="553"/>
                </a:cubicBezTo>
                <a:cubicBezTo>
                  <a:pt x="349" y="553"/>
                  <a:pt x="346" y="554"/>
                  <a:pt x="345" y="554"/>
                </a:cubicBezTo>
                <a:cubicBezTo>
                  <a:pt x="343" y="555"/>
                  <a:pt x="342" y="556"/>
                  <a:pt x="341" y="557"/>
                </a:cubicBezTo>
                <a:cubicBezTo>
                  <a:pt x="341" y="557"/>
                  <a:pt x="341" y="557"/>
                  <a:pt x="340" y="558"/>
                </a:cubicBezTo>
                <a:cubicBezTo>
                  <a:pt x="339" y="558"/>
                  <a:pt x="338" y="558"/>
                  <a:pt x="336" y="558"/>
                </a:cubicBezTo>
                <a:cubicBezTo>
                  <a:pt x="337" y="558"/>
                  <a:pt x="338" y="557"/>
                  <a:pt x="340" y="556"/>
                </a:cubicBezTo>
                <a:cubicBezTo>
                  <a:pt x="339" y="555"/>
                  <a:pt x="335" y="557"/>
                  <a:pt x="334" y="557"/>
                </a:cubicBezTo>
                <a:cubicBezTo>
                  <a:pt x="335" y="558"/>
                  <a:pt x="335" y="558"/>
                  <a:pt x="336" y="559"/>
                </a:cubicBezTo>
                <a:cubicBezTo>
                  <a:pt x="340" y="560"/>
                  <a:pt x="343" y="558"/>
                  <a:pt x="340" y="561"/>
                </a:cubicBezTo>
                <a:cubicBezTo>
                  <a:pt x="345" y="560"/>
                  <a:pt x="349" y="559"/>
                  <a:pt x="353" y="558"/>
                </a:cubicBezTo>
                <a:cubicBezTo>
                  <a:pt x="352" y="559"/>
                  <a:pt x="350" y="560"/>
                  <a:pt x="347" y="560"/>
                </a:cubicBezTo>
                <a:cubicBezTo>
                  <a:pt x="346" y="561"/>
                  <a:pt x="344" y="561"/>
                  <a:pt x="343" y="561"/>
                </a:cubicBezTo>
                <a:cubicBezTo>
                  <a:pt x="342" y="561"/>
                  <a:pt x="341" y="561"/>
                  <a:pt x="340" y="561"/>
                </a:cubicBezTo>
                <a:cubicBezTo>
                  <a:pt x="339" y="561"/>
                  <a:pt x="339" y="561"/>
                  <a:pt x="338" y="562"/>
                </a:cubicBezTo>
                <a:cubicBezTo>
                  <a:pt x="334" y="563"/>
                  <a:pt x="327" y="563"/>
                  <a:pt x="320" y="563"/>
                </a:cubicBezTo>
                <a:cubicBezTo>
                  <a:pt x="321" y="561"/>
                  <a:pt x="319" y="561"/>
                  <a:pt x="319" y="560"/>
                </a:cubicBezTo>
                <a:cubicBezTo>
                  <a:pt x="314" y="559"/>
                  <a:pt x="311" y="560"/>
                  <a:pt x="307" y="560"/>
                </a:cubicBezTo>
                <a:cubicBezTo>
                  <a:pt x="307" y="558"/>
                  <a:pt x="309" y="557"/>
                  <a:pt x="311" y="557"/>
                </a:cubicBezTo>
                <a:cubicBezTo>
                  <a:pt x="308" y="555"/>
                  <a:pt x="306" y="559"/>
                  <a:pt x="304" y="560"/>
                </a:cubicBezTo>
                <a:cubicBezTo>
                  <a:pt x="300" y="560"/>
                  <a:pt x="301" y="558"/>
                  <a:pt x="298" y="558"/>
                </a:cubicBezTo>
                <a:cubicBezTo>
                  <a:pt x="296" y="558"/>
                  <a:pt x="298" y="560"/>
                  <a:pt x="301" y="560"/>
                </a:cubicBezTo>
                <a:cubicBezTo>
                  <a:pt x="299" y="563"/>
                  <a:pt x="297" y="559"/>
                  <a:pt x="295" y="558"/>
                </a:cubicBezTo>
                <a:cubicBezTo>
                  <a:pt x="291" y="559"/>
                  <a:pt x="293" y="561"/>
                  <a:pt x="292" y="562"/>
                </a:cubicBezTo>
                <a:cubicBezTo>
                  <a:pt x="288" y="562"/>
                  <a:pt x="293" y="559"/>
                  <a:pt x="289" y="559"/>
                </a:cubicBezTo>
                <a:cubicBezTo>
                  <a:pt x="288" y="560"/>
                  <a:pt x="284" y="559"/>
                  <a:pt x="285" y="562"/>
                </a:cubicBezTo>
                <a:cubicBezTo>
                  <a:pt x="282" y="561"/>
                  <a:pt x="276" y="562"/>
                  <a:pt x="279" y="561"/>
                </a:cubicBezTo>
                <a:cubicBezTo>
                  <a:pt x="276" y="561"/>
                  <a:pt x="271" y="560"/>
                  <a:pt x="270" y="561"/>
                </a:cubicBezTo>
                <a:cubicBezTo>
                  <a:pt x="268" y="560"/>
                  <a:pt x="270" y="560"/>
                  <a:pt x="270" y="559"/>
                </a:cubicBezTo>
                <a:cubicBezTo>
                  <a:pt x="267" y="558"/>
                  <a:pt x="268" y="561"/>
                  <a:pt x="267" y="561"/>
                </a:cubicBezTo>
                <a:cubicBezTo>
                  <a:pt x="265" y="559"/>
                  <a:pt x="264" y="562"/>
                  <a:pt x="259" y="561"/>
                </a:cubicBezTo>
                <a:cubicBezTo>
                  <a:pt x="259" y="560"/>
                  <a:pt x="261" y="559"/>
                  <a:pt x="262" y="558"/>
                </a:cubicBezTo>
                <a:cubicBezTo>
                  <a:pt x="280" y="560"/>
                  <a:pt x="288" y="557"/>
                  <a:pt x="305" y="557"/>
                </a:cubicBezTo>
                <a:cubicBezTo>
                  <a:pt x="306" y="556"/>
                  <a:pt x="305" y="556"/>
                  <a:pt x="304" y="555"/>
                </a:cubicBezTo>
                <a:cubicBezTo>
                  <a:pt x="307" y="555"/>
                  <a:pt x="311" y="554"/>
                  <a:pt x="314" y="554"/>
                </a:cubicBezTo>
                <a:cubicBezTo>
                  <a:pt x="315" y="554"/>
                  <a:pt x="316" y="555"/>
                  <a:pt x="317" y="555"/>
                </a:cubicBezTo>
                <a:cubicBezTo>
                  <a:pt x="318" y="555"/>
                  <a:pt x="319" y="554"/>
                  <a:pt x="319" y="554"/>
                </a:cubicBezTo>
                <a:cubicBezTo>
                  <a:pt x="321" y="555"/>
                  <a:pt x="318" y="556"/>
                  <a:pt x="323" y="555"/>
                </a:cubicBezTo>
                <a:cubicBezTo>
                  <a:pt x="321" y="559"/>
                  <a:pt x="316" y="557"/>
                  <a:pt x="313" y="558"/>
                </a:cubicBezTo>
                <a:cubicBezTo>
                  <a:pt x="317" y="560"/>
                  <a:pt x="324" y="560"/>
                  <a:pt x="332" y="560"/>
                </a:cubicBezTo>
                <a:cubicBezTo>
                  <a:pt x="331" y="560"/>
                  <a:pt x="331" y="561"/>
                  <a:pt x="331" y="562"/>
                </a:cubicBezTo>
                <a:cubicBezTo>
                  <a:pt x="335" y="561"/>
                  <a:pt x="333" y="559"/>
                  <a:pt x="332" y="557"/>
                </a:cubicBezTo>
                <a:cubicBezTo>
                  <a:pt x="327" y="557"/>
                  <a:pt x="328" y="559"/>
                  <a:pt x="324" y="559"/>
                </a:cubicBezTo>
                <a:cubicBezTo>
                  <a:pt x="325" y="557"/>
                  <a:pt x="329" y="554"/>
                  <a:pt x="322" y="553"/>
                </a:cubicBezTo>
                <a:cubicBezTo>
                  <a:pt x="326" y="553"/>
                  <a:pt x="331" y="552"/>
                  <a:pt x="336" y="551"/>
                </a:cubicBezTo>
                <a:cubicBezTo>
                  <a:pt x="339" y="550"/>
                  <a:pt x="342" y="550"/>
                  <a:pt x="345" y="549"/>
                </a:cubicBezTo>
                <a:cubicBezTo>
                  <a:pt x="348" y="548"/>
                  <a:pt x="352" y="547"/>
                  <a:pt x="354" y="546"/>
                </a:cubicBezTo>
                <a:cubicBezTo>
                  <a:pt x="355" y="546"/>
                  <a:pt x="355" y="546"/>
                  <a:pt x="355" y="546"/>
                </a:cubicBezTo>
                <a:cubicBezTo>
                  <a:pt x="356" y="545"/>
                  <a:pt x="357" y="545"/>
                  <a:pt x="358" y="544"/>
                </a:cubicBezTo>
                <a:cubicBezTo>
                  <a:pt x="359" y="543"/>
                  <a:pt x="361" y="542"/>
                  <a:pt x="362" y="541"/>
                </a:cubicBezTo>
                <a:cubicBezTo>
                  <a:pt x="364" y="540"/>
                  <a:pt x="365" y="539"/>
                  <a:pt x="367" y="538"/>
                </a:cubicBezTo>
                <a:cubicBezTo>
                  <a:pt x="368" y="537"/>
                  <a:pt x="370" y="536"/>
                  <a:pt x="371" y="535"/>
                </a:cubicBezTo>
                <a:cubicBezTo>
                  <a:pt x="373" y="533"/>
                  <a:pt x="371" y="533"/>
                  <a:pt x="374" y="530"/>
                </a:cubicBezTo>
                <a:cubicBezTo>
                  <a:pt x="376" y="529"/>
                  <a:pt x="377" y="529"/>
                  <a:pt x="378" y="529"/>
                </a:cubicBezTo>
                <a:cubicBezTo>
                  <a:pt x="379" y="529"/>
                  <a:pt x="380" y="529"/>
                  <a:pt x="381" y="529"/>
                </a:cubicBezTo>
                <a:cubicBezTo>
                  <a:pt x="383" y="526"/>
                  <a:pt x="384" y="524"/>
                  <a:pt x="385" y="522"/>
                </a:cubicBezTo>
                <a:cubicBezTo>
                  <a:pt x="385" y="521"/>
                  <a:pt x="386" y="520"/>
                  <a:pt x="386" y="519"/>
                </a:cubicBezTo>
                <a:cubicBezTo>
                  <a:pt x="387" y="518"/>
                  <a:pt x="387" y="517"/>
                  <a:pt x="387" y="515"/>
                </a:cubicBezTo>
                <a:cubicBezTo>
                  <a:pt x="387" y="515"/>
                  <a:pt x="388" y="514"/>
                  <a:pt x="388" y="513"/>
                </a:cubicBezTo>
                <a:cubicBezTo>
                  <a:pt x="388" y="513"/>
                  <a:pt x="388" y="512"/>
                  <a:pt x="388" y="511"/>
                </a:cubicBezTo>
                <a:cubicBezTo>
                  <a:pt x="387" y="510"/>
                  <a:pt x="386" y="512"/>
                  <a:pt x="385" y="513"/>
                </a:cubicBezTo>
                <a:cubicBezTo>
                  <a:pt x="386" y="514"/>
                  <a:pt x="385" y="517"/>
                  <a:pt x="384" y="520"/>
                </a:cubicBezTo>
                <a:cubicBezTo>
                  <a:pt x="383" y="522"/>
                  <a:pt x="382" y="525"/>
                  <a:pt x="382" y="526"/>
                </a:cubicBezTo>
                <a:cubicBezTo>
                  <a:pt x="380" y="528"/>
                  <a:pt x="379" y="528"/>
                  <a:pt x="378" y="527"/>
                </a:cubicBezTo>
                <a:cubicBezTo>
                  <a:pt x="378" y="527"/>
                  <a:pt x="379" y="525"/>
                  <a:pt x="379" y="523"/>
                </a:cubicBezTo>
                <a:cubicBezTo>
                  <a:pt x="380" y="522"/>
                  <a:pt x="380" y="521"/>
                  <a:pt x="381" y="520"/>
                </a:cubicBezTo>
                <a:cubicBezTo>
                  <a:pt x="381" y="520"/>
                  <a:pt x="381" y="519"/>
                  <a:pt x="381" y="519"/>
                </a:cubicBezTo>
                <a:cubicBezTo>
                  <a:pt x="382" y="518"/>
                  <a:pt x="382" y="517"/>
                  <a:pt x="382" y="516"/>
                </a:cubicBezTo>
                <a:cubicBezTo>
                  <a:pt x="382" y="515"/>
                  <a:pt x="383" y="514"/>
                  <a:pt x="383" y="512"/>
                </a:cubicBezTo>
                <a:cubicBezTo>
                  <a:pt x="384" y="511"/>
                  <a:pt x="384" y="510"/>
                  <a:pt x="384" y="508"/>
                </a:cubicBezTo>
                <a:cubicBezTo>
                  <a:pt x="384" y="508"/>
                  <a:pt x="385" y="511"/>
                  <a:pt x="385" y="511"/>
                </a:cubicBezTo>
                <a:cubicBezTo>
                  <a:pt x="385" y="510"/>
                  <a:pt x="385" y="507"/>
                  <a:pt x="385" y="504"/>
                </a:cubicBezTo>
                <a:cubicBezTo>
                  <a:pt x="385" y="503"/>
                  <a:pt x="384" y="502"/>
                  <a:pt x="384" y="501"/>
                </a:cubicBezTo>
                <a:cubicBezTo>
                  <a:pt x="384" y="501"/>
                  <a:pt x="383" y="500"/>
                  <a:pt x="383" y="501"/>
                </a:cubicBezTo>
                <a:cubicBezTo>
                  <a:pt x="383" y="500"/>
                  <a:pt x="382" y="498"/>
                  <a:pt x="382" y="497"/>
                </a:cubicBezTo>
                <a:cubicBezTo>
                  <a:pt x="381" y="495"/>
                  <a:pt x="381" y="494"/>
                  <a:pt x="380" y="492"/>
                </a:cubicBezTo>
                <a:cubicBezTo>
                  <a:pt x="378" y="489"/>
                  <a:pt x="376" y="487"/>
                  <a:pt x="374" y="484"/>
                </a:cubicBezTo>
                <a:cubicBezTo>
                  <a:pt x="369" y="480"/>
                  <a:pt x="364" y="476"/>
                  <a:pt x="360" y="474"/>
                </a:cubicBezTo>
                <a:cubicBezTo>
                  <a:pt x="354" y="471"/>
                  <a:pt x="348" y="466"/>
                  <a:pt x="343" y="464"/>
                </a:cubicBezTo>
                <a:cubicBezTo>
                  <a:pt x="341" y="463"/>
                  <a:pt x="337" y="463"/>
                  <a:pt x="334" y="462"/>
                </a:cubicBezTo>
                <a:cubicBezTo>
                  <a:pt x="330" y="461"/>
                  <a:pt x="327" y="459"/>
                  <a:pt x="324" y="460"/>
                </a:cubicBezTo>
                <a:cubicBezTo>
                  <a:pt x="324" y="462"/>
                  <a:pt x="329" y="463"/>
                  <a:pt x="328" y="465"/>
                </a:cubicBezTo>
                <a:cubicBezTo>
                  <a:pt x="333" y="466"/>
                  <a:pt x="339" y="470"/>
                  <a:pt x="339" y="472"/>
                </a:cubicBezTo>
                <a:cubicBezTo>
                  <a:pt x="341" y="471"/>
                  <a:pt x="344" y="471"/>
                  <a:pt x="348" y="473"/>
                </a:cubicBezTo>
                <a:cubicBezTo>
                  <a:pt x="350" y="472"/>
                  <a:pt x="348" y="471"/>
                  <a:pt x="349" y="470"/>
                </a:cubicBezTo>
                <a:cubicBezTo>
                  <a:pt x="355" y="472"/>
                  <a:pt x="350" y="474"/>
                  <a:pt x="348" y="475"/>
                </a:cubicBezTo>
                <a:cubicBezTo>
                  <a:pt x="349" y="476"/>
                  <a:pt x="352" y="477"/>
                  <a:pt x="355" y="480"/>
                </a:cubicBezTo>
                <a:cubicBezTo>
                  <a:pt x="356" y="481"/>
                  <a:pt x="354" y="477"/>
                  <a:pt x="357" y="478"/>
                </a:cubicBezTo>
                <a:cubicBezTo>
                  <a:pt x="357" y="477"/>
                  <a:pt x="352" y="477"/>
                  <a:pt x="351" y="474"/>
                </a:cubicBezTo>
                <a:cubicBezTo>
                  <a:pt x="352" y="474"/>
                  <a:pt x="354" y="474"/>
                  <a:pt x="355" y="474"/>
                </a:cubicBezTo>
                <a:cubicBezTo>
                  <a:pt x="358" y="476"/>
                  <a:pt x="362" y="478"/>
                  <a:pt x="366" y="481"/>
                </a:cubicBezTo>
                <a:cubicBezTo>
                  <a:pt x="369" y="485"/>
                  <a:pt x="374" y="488"/>
                  <a:pt x="378" y="496"/>
                </a:cubicBezTo>
                <a:cubicBezTo>
                  <a:pt x="378" y="498"/>
                  <a:pt x="377" y="496"/>
                  <a:pt x="376" y="494"/>
                </a:cubicBezTo>
                <a:cubicBezTo>
                  <a:pt x="375" y="492"/>
                  <a:pt x="373" y="490"/>
                  <a:pt x="372" y="491"/>
                </a:cubicBezTo>
                <a:cubicBezTo>
                  <a:pt x="371" y="492"/>
                  <a:pt x="374" y="495"/>
                  <a:pt x="375" y="498"/>
                </a:cubicBezTo>
                <a:cubicBezTo>
                  <a:pt x="376" y="500"/>
                  <a:pt x="377" y="500"/>
                  <a:pt x="377" y="500"/>
                </a:cubicBezTo>
                <a:cubicBezTo>
                  <a:pt x="378" y="500"/>
                  <a:pt x="379" y="501"/>
                  <a:pt x="379" y="503"/>
                </a:cubicBezTo>
                <a:cubicBezTo>
                  <a:pt x="376" y="500"/>
                  <a:pt x="377" y="505"/>
                  <a:pt x="377" y="508"/>
                </a:cubicBezTo>
                <a:cubicBezTo>
                  <a:pt x="378" y="511"/>
                  <a:pt x="380" y="508"/>
                  <a:pt x="378" y="511"/>
                </a:cubicBezTo>
                <a:cubicBezTo>
                  <a:pt x="377" y="512"/>
                  <a:pt x="376" y="513"/>
                  <a:pt x="375" y="515"/>
                </a:cubicBezTo>
                <a:cubicBezTo>
                  <a:pt x="374" y="516"/>
                  <a:pt x="373" y="518"/>
                  <a:pt x="373" y="520"/>
                </a:cubicBezTo>
                <a:cubicBezTo>
                  <a:pt x="374" y="519"/>
                  <a:pt x="375" y="518"/>
                  <a:pt x="376" y="517"/>
                </a:cubicBezTo>
                <a:cubicBezTo>
                  <a:pt x="377" y="516"/>
                  <a:pt x="377" y="515"/>
                  <a:pt x="378" y="516"/>
                </a:cubicBezTo>
                <a:cubicBezTo>
                  <a:pt x="378" y="517"/>
                  <a:pt x="377" y="518"/>
                  <a:pt x="377" y="518"/>
                </a:cubicBezTo>
                <a:cubicBezTo>
                  <a:pt x="376" y="519"/>
                  <a:pt x="376" y="519"/>
                  <a:pt x="376" y="519"/>
                </a:cubicBezTo>
                <a:cubicBezTo>
                  <a:pt x="375" y="520"/>
                  <a:pt x="374" y="520"/>
                  <a:pt x="373" y="521"/>
                </a:cubicBezTo>
                <a:cubicBezTo>
                  <a:pt x="373" y="522"/>
                  <a:pt x="373" y="523"/>
                  <a:pt x="372" y="524"/>
                </a:cubicBezTo>
                <a:cubicBezTo>
                  <a:pt x="373" y="526"/>
                  <a:pt x="375" y="522"/>
                  <a:pt x="376" y="522"/>
                </a:cubicBezTo>
                <a:cubicBezTo>
                  <a:pt x="378" y="521"/>
                  <a:pt x="374" y="525"/>
                  <a:pt x="374" y="525"/>
                </a:cubicBezTo>
                <a:cubicBezTo>
                  <a:pt x="373" y="527"/>
                  <a:pt x="373" y="527"/>
                  <a:pt x="372" y="528"/>
                </a:cubicBezTo>
                <a:cubicBezTo>
                  <a:pt x="372" y="529"/>
                  <a:pt x="372" y="529"/>
                  <a:pt x="371" y="530"/>
                </a:cubicBezTo>
                <a:cubicBezTo>
                  <a:pt x="370" y="531"/>
                  <a:pt x="370" y="531"/>
                  <a:pt x="369" y="532"/>
                </a:cubicBezTo>
                <a:cubicBezTo>
                  <a:pt x="369" y="532"/>
                  <a:pt x="368" y="532"/>
                  <a:pt x="367" y="533"/>
                </a:cubicBezTo>
                <a:cubicBezTo>
                  <a:pt x="366" y="534"/>
                  <a:pt x="365" y="535"/>
                  <a:pt x="363" y="536"/>
                </a:cubicBezTo>
                <a:cubicBezTo>
                  <a:pt x="361" y="537"/>
                  <a:pt x="358" y="539"/>
                  <a:pt x="355" y="540"/>
                </a:cubicBezTo>
                <a:cubicBezTo>
                  <a:pt x="356" y="539"/>
                  <a:pt x="357" y="538"/>
                  <a:pt x="358" y="538"/>
                </a:cubicBezTo>
                <a:cubicBezTo>
                  <a:pt x="359" y="537"/>
                  <a:pt x="361" y="537"/>
                  <a:pt x="363" y="535"/>
                </a:cubicBezTo>
                <a:cubicBezTo>
                  <a:pt x="362" y="534"/>
                  <a:pt x="359" y="536"/>
                  <a:pt x="356" y="538"/>
                </a:cubicBezTo>
                <a:cubicBezTo>
                  <a:pt x="356" y="537"/>
                  <a:pt x="355" y="537"/>
                  <a:pt x="354" y="537"/>
                </a:cubicBezTo>
                <a:cubicBezTo>
                  <a:pt x="353" y="537"/>
                  <a:pt x="352" y="537"/>
                  <a:pt x="351" y="537"/>
                </a:cubicBezTo>
                <a:cubicBezTo>
                  <a:pt x="351" y="537"/>
                  <a:pt x="351" y="537"/>
                  <a:pt x="351" y="537"/>
                </a:cubicBezTo>
                <a:cubicBezTo>
                  <a:pt x="350" y="538"/>
                  <a:pt x="350" y="538"/>
                  <a:pt x="351" y="538"/>
                </a:cubicBezTo>
                <a:cubicBezTo>
                  <a:pt x="352" y="538"/>
                  <a:pt x="354" y="538"/>
                  <a:pt x="354" y="540"/>
                </a:cubicBezTo>
                <a:cubicBezTo>
                  <a:pt x="353" y="540"/>
                  <a:pt x="352" y="540"/>
                  <a:pt x="352" y="541"/>
                </a:cubicBezTo>
                <a:cubicBezTo>
                  <a:pt x="348" y="542"/>
                  <a:pt x="348" y="538"/>
                  <a:pt x="345" y="538"/>
                </a:cubicBezTo>
                <a:cubicBezTo>
                  <a:pt x="341" y="539"/>
                  <a:pt x="338" y="539"/>
                  <a:pt x="335" y="539"/>
                </a:cubicBezTo>
                <a:cubicBezTo>
                  <a:pt x="333" y="539"/>
                  <a:pt x="335" y="541"/>
                  <a:pt x="333" y="542"/>
                </a:cubicBezTo>
                <a:cubicBezTo>
                  <a:pt x="328" y="543"/>
                  <a:pt x="329" y="539"/>
                  <a:pt x="323" y="541"/>
                </a:cubicBezTo>
                <a:cubicBezTo>
                  <a:pt x="324" y="538"/>
                  <a:pt x="320" y="538"/>
                  <a:pt x="320" y="535"/>
                </a:cubicBezTo>
                <a:cubicBezTo>
                  <a:pt x="324" y="537"/>
                  <a:pt x="327" y="534"/>
                  <a:pt x="329" y="533"/>
                </a:cubicBezTo>
                <a:cubicBezTo>
                  <a:pt x="328" y="532"/>
                  <a:pt x="326" y="533"/>
                  <a:pt x="325" y="533"/>
                </a:cubicBezTo>
                <a:cubicBezTo>
                  <a:pt x="326" y="532"/>
                  <a:pt x="326" y="531"/>
                  <a:pt x="326" y="530"/>
                </a:cubicBezTo>
                <a:cubicBezTo>
                  <a:pt x="328" y="530"/>
                  <a:pt x="329" y="530"/>
                  <a:pt x="329" y="532"/>
                </a:cubicBezTo>
                <a:cubicBezTo>
                  <a:pt x="330" y="532"/>
                  <a:pt x="331" y="529"/>
                  <a:pt x="331" y="531"/>
                </a:cubicBezTo>
                <a:cubicBezTo>
                  <a:pt x="333" y="532"/>
                  <a:pt x="332" y="532"/>
                  <a:pt x="330" y="532"/>
                </a:cubicBezTo>
                <a:cubicBezTo>
                  <a:pt x="331" y="533"/>
                  <a:pt x="331" y="535"/>
                  <a:pt x="329" y="536"/>
                </a:cubicBezTo>
                <a:cubicBezTo>
                  <a:pt x="330" y="538"/>
                  <a:pt x="332" y="535"/>
                  <a:pt x="335" y="535"/>
                </a:cubicBezTo>
                <a:cubicBezTo>
                  <a:pt x="335" y="536"/>
                  <a:pt x="336" y="537"/>
                  <a:pt x="336" y="539"/>
                </a:cubicBezTo>
                <a:cubicBezTo>
                  <a:pt x="339" y="538"/>
                  <a:pt x="337" y="536"/>
                  <a:pt x="340" y="535"/>
                </a:cubicBezTo>
                <a:cubicBezTo>
                  <a:pt x="340" y="533"/>
                  <a:pt x="336" y="535"/>
                  <a:pt x="336" y="533"/>
                </a:cubicBezTo>
                <a:cubicBezTo>
                  <a:pt x="338" y="533"/>
                  <a:pt x="341" y="532"/>
                  <a:pt x="341" y="533"/>
                </a:cubicBezTo>
                <a:cubicBezTo>
                  <a:pt x="342" y="532"/>
                  <a:pt x="342" y="532"/>
                  <a:pt x="343" y="531"/>
                </a:cubicBezTo>
                <a:cubicBezTo>
                  <a:pt x="344" y="530"/>
                  <a:pt x="344" y="530"/>
                  <a:pt x="346" y="529"/>
                </a:cubicBezTo>
                <a:cubicBezTo>
                  <a:pt x="345" y="531"/>
                  <a:pt x="346" y="533"/>
                  <a:pt x="348" y="532"/>
                </a:cubicBezTo>
                <a:cubicBezTo>
                  <a:pt x="349" y="532"/>
                  <a:pt x="350" y="531"/>
                  <a:pt x="351" y="530"/>
                </a:cubicBezTo>
                <a:cubicBezTo>
                  <a:pt x="354" y="530"/>
                  <a:pt x="349" y="533"/>
                  <a:pt x="352" y="533"/>
                </a:cubicBezTo>
                <a:cubicBezTo>
                  <a:pt x="353" y="532"/>
                  <a:pt x="353" y="531"/>
                  <a:pt x="356" y="530"/>
                </a:cubicBezTo>
                <a:cubicBezTo>
                  <a:pt x="356" y="531"/>
                  <a:pt x="357" y="530"/>
                  <a:pt x="358" y="530"/>
                </a:cubicBezTo>
                <a:cubicBezTo>
                  <a:pt x="358" y="531"/>
                  <a:pt x="358" y="534"/>
                  <a:pt x="361" y="534"/>
                </a:cubicBezTo>
                <a:cubicBezTo>
                  <a:pt x="362" y="532"/>
                  <a:pt x="361" y="531"/>
                  <a:pt x="364" y="529"/>
                </a:cubicBezTo>
                <a:cubicBezTo>
                  <a:pt x="367" y="530"/>
                  <a:pt x="362" y="532"/>
                  <a:pt x="364" y="534"/>
                </a:cubicBezTo>
                <a:cubicBezTo>
                  <a:pt x="369" y="531"/>
                  <a:pt x="366" y="530"/>
                  <a:pt x="367" y="529"/>
                </a:cubicBezTo>
                <a:cubicBezTo>
                  <a:pt x="369" y="527"/>
                  <a:pt x="369" y="531"/>
                  <a:pt x="372" y="527"/>
                </a:cubicBezTo>
                <a:cubicBezTo>
                  <a:pt x="372" y="526"/>
                  <a:pt x="370" y="525"/>
                  <a:pt x="372" y="522"/>
                </a:cubicBezTo>
                <a:cubicBezTo>
                  <a:pt x="371" y="522"/>
                  <a:pt x="371" y="523"/>
                  <a:pt x="370" y="524"/>
                </a:cubicBezTo>
                <a:cubicBezTo>
                  <a:pt x="370" y="525"/>
                  <a:pt x="369" y="527"/>
                  <a:pt x="367" y="528"/>
                </a:cubicBezTo>
                <a:cubicBezTo>
                  <a:pt x="367" y="526"/>
                  <a:pt x="367" y="527"/>
                  <a:pt x="366" y="527"/>
                </a:cubicBezTo>
                <a:cubicBezTo>
                  <a:pt x="365" y="528"/>
                  <a:pt x="364" y="528"/>
                  <a:pt x="363" y="528"/>
                </a:cubicBezTo>
                <a:cubicBezTo>
                  <a:pt x="363" y="528"/>
                  <a:pt x="363" y="527"/>
                  <a:pt x="362" y="527"/>
                </a:cubicBezTo>
                <a:cubicBezTo>
                  <a:pt x="362" y="526"/>
                  <a:pt x="360" y="528"/>
                  <a:pt x="360" y="526"/>
                </a:cubicBezTo>
                <a:cubicBezTo>
                  <a:pt x="360" y="525"/>
                  <a:pt x="362" y="524"/>
                  <a:pt x="363" y="523"/>
                </a:cubicBezTo>
                <a:cubicBezTo>
                  <a:pt x="364" y="523"/>
                  <a:pt x="363" y="524"/>
                  <a:pt x="363" y="524"/>
                </a:cubicBezTo>
                <a:cubicBezTo>
                  <a:pt x="363" y="525"/>
                  <a:pt x="363" y="525"/>
                  <a:pt x="363" y="526"/>
                </a:cubicBezTo>
                <a:cubicBezTo>
                  <a:pt x="365" y="524"/>
                  <a:pt x="366" y="522"/>
                  <a:pt x="366" y="521"/>
                </a:cubicBezTo>
                <a:cubicBezTo>
                  <a:pt x="365" y="520"/>
                  <a:pt x="364" y="521"/>
                  <a:pt x="362" y="522"/>
                </a:cubicBezTo>
                <a:cubicBezTo>
                  <a:pt x="361" y="523"/>
                  <a:pt x="359" y="524"/>
                  <a:pt x="358" y="526"/>
                </a:cubicBezTo>
                <a:cubicBezTo>
                  <a:pt x="356" y="525"/>
                  <a:pt x="359" y="523"/>
                  <a:pt x="360" y="522"/>
                </a:cubicBezTo>
                <a:cubicBezTo>
                  <a:pt x="358" y="522"/>
                  <a:pt x="357" y="521"/>
                  <a:pt x="358" y="519"/>
                </a:cubicBezTo>
                <a:cubicBezTo>
                  <a:pt x="357" y="519"/>
                  <a:pt x="356" y="520"/>
                  <a:pt x="356" y="519"/>
                </a:cubicBezTo>
                <a:cubicBezTo>
                  <a:pt x="354" y="520"/>
                  <a:pt x="355" y="522"/>
                  <a:pt x="352" y="522"/>
                </a:cubicBezTo>
                <a:cubicBezTo>
                  <a:pt x="351" y="520"/>
                  <a:pt x="358" y="517"/>
                  <a:pt x="360" y="513"/>
                </a:cubicBezTo>
                <a:cubicBezTo>
                  <a:pt x="360" y="513"/>
                  <a:pt x="361" y="512"/>
                  <a:pt x="361" y="512"/>
                </a:cubicBezTo>
                <a:cubicBezTo>
                  <a:pt x="361" y="512"/>
                  <a:pt x="361" y="511"/>
                  <a:pt x="361" y="511"/>
                </a:cubicBezTo>
                <a:cubicBezTo>
                  <a:pt x="361" y="511"/>
                  <a:pt x="361" y="510"/>
                  <a:pt x="362" y="510"/>
                </a:cubicBezTo>
                <a:cubicBezTo>
                  <a:pt x="362" y="510"/>
                  <a:pt x="362" y="510"/>
                  <a:pt x="362" y="510"/>
                </a:cubicBezTo>
                <a:cubicBezTo>
                  <a:pt x="362" y="509"/>
                  <a:pt x="362" y="509"/>
                  <a:pt x="362" y="509"/>
                </a:cubicBezTo>
                <a:cubicBezTo>
                  <a:pt x="362" y="509"/>
                  <a:pt x="362" y="509"/>
                  <a:pt x="362" y="510"/>
                </a:cubicBezTo>
                <a:cubicBezTo>
                  <a:pt x="362" y="510"/>
                  <a:pt x="362" y="511"/>
                  <a:pt x="362" y="511"/>
                </a:cubicBezTo>
                <a:cubicBezTo>
                  <a:pt x="363" y="511"/>
                  <a:pt x="363" y="510"/>
                  <a:pt x="363" y="510"/>
                </a:cubicBezTo>
                <a:cubicBezTo>
                  <a:pt x="363" y="510"/>
                  <a:pt x="363" y="509"/>
                  <a:pt x="363" y="509"/>
                </a:cubicBezTo>
                <a:cubicBezTo>
                  <a:pt x="363" y="509"/>
                  <a:pt x="362" y="508"/>
                  <a:pt x="362" y="508"/>
                </a:cubicBezTo>
                <a:cubicBezTo>
                  <a:pt x="362" y="508"/>
                  <a:pt x="362" y="508"/>
                  <a:pt x="362" y="507"/>
                </a:cubicBezTo>
                <a:cubicBezTo>
                  <a:pt x="363" y="507"/>
                  <a:pt x="363" y="507"/>
                  <a:pt x="363" y="507"/>
                </a:cubicBezTo>
                <a:cubicBezTo>
                  <a:pt x="363" y="507"/>
                  <a:pt x="363" y="506"/>
                  <a:pt x="363" y="506"/>
                </a:cubicBezTo>
                <a:cubicBezTo>
                  <a:pt x="363" y="506"/>
                  <a:pt x="363" y="506"/>
                  <a:pt x="363" y="506"/>
                </a:cubicBezTo>
                <a:cubicBezTo>
                  <a:pt x="363" y="506"/>
                  <a:pt x="363" y="505"/>
                  <a:pt x="362" y="505"/>
                </a:cubicBezTo>
                <a:cubicBezTo>
                  <a:pt x="362" y="505"/>
                  <a:pt x="361" y="505"/>
                  <a:pt x="361" y="504"/>
                </a:cubicBezTo>
                <a:cubicBezTo>
                  <a:pt x="360" y="503"/>
                  <a:pt x="361" y="503"/>
                  <a:pt x="360" y="502"/>
                </a:cubicBezTo>
                <a:cubicBezTo>
                  <a:pt x="359" y="500"/>
                  <a:pt x="355" y="498"/>
                  <a:pt x="355" y="496"/>
                </a:cubicBezTo>
                <a:cubicBezTo>
                  <a:pt x="356" y="495"/>
                  <a:pt x="358" y="495"/>
                  <a:pt x="359" y="496"/>
                </a:cubicBezTo>
                <a:cubicBezTo>
                  <a:pt x="360" y="496"/>
                  <a:pt x="361" y="497"/>
                  <a:pt x="361" y="497"/>
                </a:cubicBezTo>
                <a:cubicBezTo>
                  <a:pt x="362" y="498"/>
                  <a:pt x="362" y="499"/>
                  <a:pt x="363" y="500"/>
                </a:cubicBezTo>
                <a:cubicBezTo>
                  <a:pt x="363" y="499"/>
                  <a:pt x="363" y="498"/>
                  <a:pt x="363" y="497"/>
                </a:cubicBezTo>
                <a:cubicBezTo>
                  <a:pt x="362" y="496"/>
                  <a:pt x="361" y="495"/>
                  <a:pt x="360" y="494"/>
                </a:cubicBezTo>
                <a:cubicBezTo>
                  <a:pt x="357" y="492"/>
                  <a:pt x="358" y="494"/>
                  <a:pt x="357" y="495"/>
                </a:cubicBezTo>
                <a:cubicBezTo>
                  <a:pt x="356" y="493"/>
                  <a:pt x="355" y="493"/>
                  <a:pt x="354" y="494"/>
                </a:cubicBezTo>
                <a:cubicBezTo>
                  <a:pt x="353" y="493"/>
                  <a:pt x="351" y="491"/>
                  <a:pt x="351" y="493"/>
                </a:cubicBezTo>
                <a:cubicBezTo>
                  <a:pt x="351" y="493"/>
                  <a:pt x="351" y="493"/>
                  <a:pt x="352" y="494"/>
                </a:cubicBezTo>
                <a:cubicBezTo>
                  <a:pt x="353" y="494"/>
                  <a:pt x="354" y="495"/>
                  <a:pt x="354" y="496"/>
                </a:cubicBezTo>
                <a:cubicBezTo>
                  <a:pt x="350" y="494"/>
                  <a:pt x="347" y="490"/>
                  <a:pt x="342" y="488"/>
                </a:cubicBezTo>
                <a:cubicBezTo>
                  <a:pt x="341" y="488"/>
                  <a:pt x="340" y="488"/>
                  <a:pt x="338" y="488"/>
                </a:cubicBezTo>
                <a:cubicBezTo>
                  <a:pt x="335" y="486"/>
                  <a:pt x="330" y="484"/>
                  <a:pt x="326" y="482"/>
                </a:cubicBezTo>
                <a:cubicBezTo>
                  <a:pt x="319" y="479"/>
                  <a:pt x="312" y="477"/>
                  <a:pt x="308" y="475"/>
                </a:cubicBezTo>
                <a:cubicBezTo>
                  <a:pt x="308" y="475"/>
                  <a:pt x="308" y="474"/>
                  <a:pt x="308" y="474"/>
                </a:cubicBezTo>
                <a:cubicBezTo>
                  <a:pt x="308" y="473"/>
                  <a:pt x="306" y="474"/>
                  <a:pt x="305" y="473"/>
                </a:cubicBezTo>
                <a:cubicBezTo>
                  <a:pt x="308" y="470"/>
                  <a:pt x="302" y="474"/>
                  <a:pt x="299" y="472"/>
                </a:cubicBezTo>
                <a:cubicBezTo>
                  <a:pt x="297" y="471"/>
                  <a:pt x="298" y="472"/>
                  <a:pt x="297" y="473"/>
                </a:cubicBezTo>
                <a:cubicBezTo>
                  <a:pt x="296" y="473"/>
                  <a:pt x="294" y="472"/>
                  <a:pt x="292" y="472"/>
                </a:cubicBezTo>
                <a:cubicBezTo>
                  <a:pt x="290" y="472"/>
                  <a:pt x="288" y="471"/>
                  <a:pt x="288" y="470"/>
                </a:cubicBezTo>
                <a:cubicBezTo>
                  <a:pt x="285" y="470"/>
                  <a:pt x="286" y="472"/>
                  <a:pt x="282" y="471"/>
                </a:cubicBezTo>
                <a:cubicBezTo>
                  <a:pt x="282" y="469"/>
                  <a:pt x="283" y="468"/>
                  <a:pt x="286" y="469"/>
                </a:cubicBezTo>
                <a:cubicBezTo>
                  <a:pt x="287" y="467"/>
                  <a:pt x="284" y="467"/>
                  <a:pt x="281" y="466"/>
                </a:cubicBezTo>
                <a:cubicBezTo>
                  <a:pt x="280" y="468"/>
                  <a:pt x="281" y="469"/>
                  <a:pt x="281" y="470"/>
                </a:cubicBezTo>
                <a:cubicBezTo>
                  <a:pt x="270" y="469"/>
                  <a:pt x="259" y="468"/>
                  <a:pt x="247" y="467"/>
                </a:cubicBezTo>
                <a:cubicBezTo>
                  <a:pt x="236" y="466"/>
                  <a:pt x="224" y="466"/>
                  <a:pt x="213" y="465"/>
                </a:cubicBezTo>
                <a:cubicBezTo>
                  <a:pt x="202" y="464"/>
                  <a:pt x="190" y="463"/>
                  <a:pt x="179" y="463"/>
                </a:cubicBezTo>
                <a:cubicBezTo>
                  <a:pt x="174" y="462"/>
                  <a:pt x="168" y="462"/>
                  <a:pt x="162" y="462"/>
                </a:cubicBezTo>
                <a:cubicBezTo>
                  <a:pt x="155" y="462"/>
                  <a:pt x="149" y="462"/>
                  <a:pt x="142" y="462"/>
                </a:cubicBezTo>
                <a:cubicBezTo>
                  <a:pt x="133" y="462"/>
                  <a:pt x="126" y="462"/>
                  <a:pt x="117" y="461"/>
                </a:cubicBezTo>
                <a:cubicBezTo>
                  <a:pt x="115" y="461"/>
                  <a:pt x="115" y="462"/>
                  <a:pt x="113" y="462"/>
                </a:cubicBezTo>
                <a:cubicBezTo>
                  <a:pt x="111" y="462"/>
                  <a:pt x="109" y="462"/>
                  <a:pt x="106" y="462"/>
                </a:cubicBezTo>
                <a:cubicBezTo>
                  <a:pt x="105" y="462"/>
                  <a:pt x="104" y="462"/>
                  <a:pt x="103" y="462"/>
                </a:cubicBezTo>
                <a:cubicBezTo>
                  <a:pt x="102" y="461"/>
                  <a:pt x="102" y="461"/>
                  <a:pt x="102" y="461"/>
                </a:cubicBezTo>
                <a:cubicBezTo>
                  <a:pt x="102" y="461"/>
                  <a:pt x="101" y="462"/>
                  <a:pt x="101" y="461"/>
                </a:cubicBezTo>
                <a:cubicBezTo>
                  <a:pt x="101" y="459"/>
                  <a:pt x="101" y="458"/>
                  <a:pt x="102" y="456"/>
                </a:cubicBezTo>
                <a:cubicBezTo>
                  <a:pt x="102" y="452"/>
                  <a:pt x="101" y="449"/>
                  <a:pt x="101" y="445"/>
                </a:cubicBezTo>
                <a:cubicBezTo>
                  <a:pt x="102" y="440"/>
                  <a:pt x="103" y="424"/>
                  <a:pt x="103" y="415"/>
                </a:cubicBezTo>
                <a:cubicBezTo>
                  <a:pt x="103" y="410"/>
                  <a:pt x="101" y="404"/>
                  <a:pt x="104" y="397"/>
                </a:cubicBezTo>
                <a:cubicBezTo>
                  <a:pt x="103" y="391"/>
                  <a:pt x="103" y="387"/>
                  <a:pt x="104" y="382"/>
                </a:cubicBezTo>
                <a:cubicBezTo>
                  <a:pt x="104" y="383"/>
                  <a:pt x="104" y="385"/>
                  <a:pt x="102" y="384"/>
                </a:cubicBezTo>
                <a:cubicBezTo>
                  <a:pt x="104" y="376"/>
                  <a:pt x="103" y="370"/>
                  <a:pt x="103" y="360"/>
                </a:cubicBezTo>
                <a:cubicBezTo>
                  <a:pt x="104" y="361"/>
                  <a:pt x="104" y="362"/>
                  <a:pt x="105" y="363"/>
                </a:cubicBezTo>
                <a:cubicBezTo>
                  <a:pt x="106" y="359"/>
                  <a:pt x="103" y="359"/>
                  <a:pt x="103" y="357"/>
                </a:cubicBezTo>
                <a:cubicBezTo>
                  <a:pt x="103" y="354"/>
                  <a:pt x="105" y="357"/>
                  <a:pt x="106" y="358"/>
                </a:cubicBezTo>
                <a:cubicBezTo>
                  <a:pt x="106" y="355"/>
                  <a:pt x="105" y="353"/>
                  <a:pt x="104" y="349"/>
                </a:cubicBezTo>
                <a:cubicBezTo>
                  <a:pt x="105" y="346"/>
                  <a:pt x="105" y="344"/>
                  <a:pt x="105" y="340"/>
                </a:cubicBezTo>
                <a:cubicBezTo>
                  <a:pt x="105" y="338"/>
                  <a:pt x="106" y="336"/>
                  <a:pt x="106" y="335"/>
                </a:cubicBezTo>
                <a:cubicBezTo>
                  <a:pt x="106" y="332"/>
                  <a:pt x="104" y="326"/>
                  <a:pt x="105" y="321"/>
                </a:cubicBezTo>
                <a:cubicBezTo>
                  <a:pt x="105" y="319"/>
                  <a:pt x="106" y="319"/>
                  <a:pt x="106" y="318"/>
                </a:cubicBezTo>
                <a:cubicBezTo>
                  <a:pt x="106" y="317"/>
                  <a:pt x="104" y="314"/>
                  <a:pt x="106" y="313"/>
                </a:cubicBezTo>
                <a:cubicBezTo>
                  <a:pt x="106" y="312"/>
                  <a:pt x="106" y="311"/>
                  <a:pt x="106" y="309"/>
                </a:cubicBezTo>
                <a:cubicBezTo>
                  <a:pt x="106" y="308"/>
                  <a:pt x="106" y="307"/>
                  <a:pt x="106" y="307"/>
                </a:cubicBezTo>
                <a:cubicBezTo>
                  <a:pt x="106" y="306"/>
                  <a:pt x="106" y="306"/>
                  <a:pt x="106" y="305"/>
                </a:cubicBezTo>
                <a:cubicBezTo>
                  <a:pt x="107" y="305"/>
                  <a:pt x="107" y="305"/>
                  <a:pt x="107" y="305"/>
                </a:cubicBezTo>
                <a:cubicBezTo>
                  <a:pt x="110" y="304"/>
                  <a:pt x="113" y="304"/>
                  <a:pt x="116" y="304"/>
                </a:cubicBezTo>
                <a:cubicBezTo>
                  <a:pt x="118" y="304"/>
                  <a:pt x="120" y="304"/>
                  <a:pt x="121" y="304"/>
                </a:cubicBezTo>
                <a:cubicBezTo>
                  <a:pt x="123" y="304"/>
                  <a:pt x="122" y="304"/>
                  <a:pt x="125" y="304"/>
                </a:cubicBezTo>
                <a:cubicBezTo>
                  <a:pt x="127" y="304"/>
                  <a:pt x="128" y="305"/>
                  <a:pt x="129" y="305"/>
                </a:cubicBezTo>
                <a:cubicBezTo>
                  <a:pt x="129" y="305"/>
                  <a:pt x="130" y="305"/>
                  <a:pt x="132" y="305"/>
                </a:cubicBezTo>
                <a:cubicBezTo>
                  <a:pt x="137" y="305"/>
                  <a:pt x="145" y="306"/>
                  <a:pt x="149" y="306"/>
                </a:cubicBezTo>
                <a:cubicBezTo>
                  <a:pt x="151" y="306"/>
                  <a:pt x="152" y="306"/>
                  <a:pt x="155" y="306"/>
                </a:cubicBezTo>
                <a:cubicBezTo>
                  <a:pt x="156" y="306"/>
                  <a:pt x="157" y="307"/>
                  <a:pt x="158" y="307"/>
                </a:cubicBezTo>
                <a:cubicBezTo>
                  <a:pt x="159" y="307"/>
                  <a:pt x="161" y="307"/>
                  <a:pt x="163" y="307"/>
                </a:cubicBezTo>
                <a:cubicBezTo>
                  <a:pt x="165" y="307"/>
                  <a:pt x="167" y="307"/>
                  <a:pt x="169" y="307"/>
                </a:cubicBezTo>
                <a:cubicBezTo>
                  <a:pt x="171" y="307"/>
                  <a:pt x="173" y="306"/>
                  <a:pt x="175" y="306"/>
                </a:cubicBezTo>
                <a:cubicBezTo>
                  <a:pt x="177" y="306"/>
                  <a:pt x="177" y="307"/>
                  <a:pt x="179" y="307"/>
                </a:cubicBezTo>
                <a:cubicBezTo>
                  <a:pt x="185" y="307"/>
                  <a:pt x="193" y="306"/>
                  <a:pt x="199" y="304"/>
                </a:cubicBezTo>
                <a:cubicBezTo>
                  <a:pt x="200" y="304"/>
                  <a:pt x="200" y="305"/>
                  <a:pt x="201" y="304"/>
                </a:cubicBezTo>
                <a:cubicBezTo>
                  <a:pt x="203" y="304"/>
                  <a:pt x="204" y="304"/>
                  <a:pt x="205" y="303"/>
                </a:cubicBezTo>
                <a:cubicBezTo>
                  <a:pt x="206" y="303"/>
                  <a:pt x="207" y="302"/>
                  <a:pt x="208" y="302"/>
                </a:cubicBezTo>
                <a:cubicBezTo>
                  <a:pt x="209" y="301"/>
                  <a:pt x="210" y="300"/>
                  <a:pt x="210" y="300"/>
                </a:cubicBezTo>
                <a:cubicBezTo>
                  <a:pt x="211" y="300"/>
                  <a:pt x="212" y="299"/>
                  <a:pt x="212" y="299"/>
                </a:cubicBezTo>
                <a:cubicBezTo>
                  <a:pt x="214" y="298"/>
                  <a:pt x="214" y="299"/>
                  <a:pt x="215" y="299"/>
                </a:cubicBezTo>
                <a:cubicBezTo>
                  <a:pt x="217" y="296"/>
                  <a:pt x="218" y="294"/>
                  <a:pt x="220" y="291"/>
                </a:cubicBezTo>
                <a:cubicBezTo>
                  <a:pt x="220" y="291"/>
                  <a:pt x="221" y="290"/>
                  <a:pt x="222" y="290"/>
                </a:cubicBezTo>
                <a:cubicBezTo>
                  <a:pt x="222" y="289"/>
                  <a:pt x="221" y="289"/>
                  <a:pt x="220" y="289"/>
                </a:cubicBezTo>
                <a:cubicBezTo>
                  <a:pt x="221" y="289"/>
                  <a:pt x="221" y="289"/>
                  <a:pt x="221" y="289"/>
                </a:cubicBezTo>
                <a:cubicBezTo>
                  <a:pt x="221" y="288"/>
                  <a:pt x="220" y="289"/>
                  <a:pt x="220" y="289"/>
                </a:cubicBezTo>
                <a:cubicBezTo>
                  <a:pt x="220" y="289"/>
                  <a:pt x="220" y="289"/>
                  <a:pt x="220" y="289"/>
                </a:cubicBezTo>
                <a:cubicBezTo>
                  <a:pt x="220" y="289"/>
                  <a:pt x="220" y="289"/>
                  <a:pt x="220" y="289"/>
                </a:cubicBezTo>
                <a:cubicBezTo>
                  <a:pt x="220" y="289"/>
                  <a:pt x="220" y="289"/>
                  <a:pt x="220" y="289"/>
                </a:cubicBezTo>
                <a:cubicBezTo>
                  <a:pt x="221" y="289"/>
                  <a:pt x="221" y="289"/>
                  <a:pt x="221" y="289"/>
                </a:cubicBezTo>
                <a:cubicBezTo>
                  <a:pt x="221" y="288"/>
                  <a:pt x="221" y="288"/>
                  <a:pt x="221" y="288"/>
                </a:cubicBezTo>
                <a:cubicBezTo>
                  <a:pt x="221" y="288"/>
                  <a:pt x="221" y="288"/>
                  <a:pt x="221" y="287"/>
                </a:cubicBezTo>
                <a:cubicBezTo>
                  <a:pt x="221" y="287"/>
                  <a:pt x="221" y="286"/>
                  <a:pt x="221" y="285"/>
                </a:cubicBezTo>
                <a:cubicBezTo>
                  <a:pt x="221" y="285"/>
                  <a:pt x="221" y="285"/>
                  <a:pt x="221" y="284"/>
                </a:cubicBezTo>
                <a:cubicBezTo>
                  <a:pt x="221" y="284"/>
                  <a:pt x="221" y="284"/>
                  <a:pt x="221" y="284"/>
                </a:cubicBezTo>
                <a:cubicBezTo>
                  <a:pt x="221" y="283"/>
                  <a:pt x="221" y="283"/>
                  <a:pt x="221" y="282"/>
                </a:cubicBezTo>
                <a:cubicBezTo>
                  <a:pt x="221" y="281"/>
                  <a:pt x="221" y="279"/>
                  <a:pt x="223" y="278"/>
                </a:cubicBezTo>
                <a:cubicBezTo>
                  <a:pt x="222" y="276"/>
                  <a:pt x="222" y="275"/>
                  <a:pt x="221" y="273"/>
                </a:cubicBezTo>
                <a:cubicBezTo>
                  <a:pt x="222" y="273"/>
                  <a:pt x="222" y="272"/>
                  <a:pt x="224" y="271"/>
                </a:cubicBezTo>
                <a:cubicBezTo>
                  <a:pt x="223" y="269"/>
                  <a:pt x="222" y="271"/>
                  <a:pt x="221" y="271"/>
                </a:cubicBezTo>
                <a:cubicBezTo>
                  <a:pt x="219" y="269"/>
                  <a:pt x="221" y="268"/>
                  <a:pt x="219" y="266"/>
                </a:cubicBezTo>
                <a:cubicBezTo>
                  <a:pt x="218" y="266"/>
                  <a:pt x="217" y="268"/>
                  <a:pt x="216" y="267"/>
                </a:cubicBezTo>
                <a:cubicBezTo>
                  <a:pt x="216" y="266"/>
                  <a:pt x="214" y="265"/>
                  <a:pt x="212" y="264"/>
                </a:cubicBezTo>
                <a:cubicBezTo>
                  <a:pt x="210" y="264"/>
                  <a:pt x="207" y="263"/>
                  <a:pt x="204" y="262"/>
                </a:cubicBezTo>
                <a:cubicBezTo>
                  <a:pt x="203" y="261"/>
                  <a:pt x="201" y="260"/>
                  <a:pt x="199" y="259"/>
                </a:cubicBezTo>
                <a:cubicBezTo>
                  <a:pt x="196" y="259"/>
                  <a:pt x="192" y="259"/>
                  <a:pt x="189" y="259"/>
                </a:cubicBezTo>
                <a:cubicBezTo>
                  <a:pt x="185" y="259"/>
                  <a:pt x="182" y="258"/>
                  <a:pt x="180" y="257"/>
                </a:cubicBezTo>
                <a:cubicBezTo>
                  <a:pt x="179" y="257"/>
                  <a:pt x="179" y="258"/>
                  <a:pt x="178" y="259"/>
                </a:cubicBezTo>
                <a:cubicBezTo>
                  <a:pt x="172" y="257"/>
                  <a:pt x="169" y="260"/>
                  <a:pt x="161" y="258"/>
                </a:cubicBezTo>
                <a:cubicBezTo>
                  <a:pt x="161" y="259"/>
                  <a:pt x="160" y="260"/>
                  <a:pt x="158" y="260"/>
                </a:cubicBezTo>
                <a:cubicBezTo>
                  <a:pt x="157" y="260"/>
                  <a:pt x="155" y="260"/>
                  <a:pt x="153" y="260"/>
                </a:cubicBezTo>
                <a:cubicBezTo>
                  <a:pt x="152" y="260"/>
                  <a:pt x="155" y="262"/>
                  <a:pt x="155" y="262"/>
                </a:cubicBezTo>
                <a:cubicBezTo>
                  <a:pt x="156" y="262"/>
                  <a:pt x="157" y="261"/>
                  <a:pt x="158" y="261"/>
                </a:cubicBezTo>
                <a:cubicBezTo>
                  <a:pt x="160" y="260"/>
                  <a:pt x="160" y="261"/>
                  <a:pt x="161" y="261"/>
                </a:cubicBezTo>
                <a:cubicBezTo>
                  <a:pt x="163" y="261"/>
                  <a:pt x="164" y="260"/>
                  <a:pt x="165" y="260"/>
                </a:cubicBezTo>
                <a:cubicBezTo>
                  <a:pt x="167" y="260"/>
                  <a:pt x="169" y="261"/>
                  <a:pt x="171" y="261"/>
                </a:cubicBezTo>
                <a:cubicBezTo>
                  <a:pt x="173" y="261"/>
                  <a:pt x="176" y="260"/>
                  <a:pt x="180" y="261"/>
                </a:cubicBezTo>
                <a:cubicBezTo>
                  <a:pt x="181" y="261"/>
                  <a:pt x="182" y="262"/>
                  <a:pt x="183" y="262"/>
                </a:cubicBezTo>
                <a:cubicBezTo>
                  <a:pt x="184" y="263"/>
                  <a:pt x="187" y="262"/>
                  <a:pt x="189" y="262"/>
                </a:cubicBezTo>
                <a:cubicBezTo>
                  <a:pt x="192" y="263"/>
                  <a:pt x="192" y="263"/>
                  <a:pt x="196" y="263"/>
                </a:cubicBezTo>
                <a:cubicBezTo>
                  <a:pt x="198" y="264"/>
                  <a:pt x="202" y="265"/>
                  <a:pt x="206" y="266"/>
                </a:cubicBezTo>
                <a:cubicBezTo>
                  <a:pt x="206" y="267"/>
                  <a:pt x="205" y="266"/>
                  <a:pt x="205" y="267"/>
                </a:cubicBezTo>
                <a:cubicBezTo>
                  <a:pt x="206" y="268"/>
                  <a:pt x="207" y="268"/>
                  <a:pt x="208" y="268"/>
                </a:cubicBezTo>
                <a:cubicBezTo>
                  <a:pt x="208" y="269"/>
                  <a:pt x="209" y="269"/>
                  <a:pt x="208" y="270"/>
                </a:cubicBezTo>
                <a:cubicBezTo>
                  <a:pt x="209" y="270"/>
                  <a:pt x="209" y="270"/>
                  <a:pt x="209" y="269"/>
                </a:cubicBezTo>
                <a:cubicBezTo>
                  <a:pt x="210" y="268"/>
                  <a:pt x="207" y="268"/>
                  <a:pt x="207" y="267"/>
                </a:cubicBezTo>
                <a:cubicBezTo>
                  <a:pt x="208" y="266"/>
                  <a:pt x="210" y="267"/>
                  <a:pt x="211" y="267"/>
                </a:cubicBezTo>
                <a:cubicBezTo>
                  <a:pt x="213" y="268"/>
                  <a:pt x="214" y="270"/>
                  <a:pt x="215" y="271"/>
                </a:cubicBezTo>
                <a:cubicBezTo>
                  <a:pt x="215" y="272"/>
                  <a:pt x="217" y="270"/>
                  <a:pt x="216" y="271"/>
                </a:cubicBezTo>
                <a:cubicBezTo>
                  <a:pt x="216" y="272"/>
                  <a:pt x="216" y="272"/>
                  <a:pt x="215" y="272"/>
                </a:cubicBezTo>
                <a:cubicBezTo>
                  <a:pt x="215" y="272"/>
                  <a:pt x="215" y="272"/>
                  <a:pt x="214" y="272"/>
                </a:cubicBezTo>
                <a:cubicBezTo>
                  <a:pt x="214" y="272"/>
                  <a:pt x="214" y="273"/>
                  <a:pt x="213" y="272"/>
                </a:cubicBezTo>
                <a:cubicBezTo>
                  <a:pt x="213" y="272"/>
                  <a:pt x="213" y="272"/>
                  <a:pt x="213" y="272"/>
                </a:cubicBezTo>
                <a:cubicBezTo>
                  <a:pt x="213" y="271"/>
                  <a:pt x="214" y="272"/>
                  <a:pt x="214" y="272"/>
                </a:cubicBezTo>
                <a:cubicBezTo>
                  <a:pt x="214" y="271"/>
                  <a:pt x="214" y="271"/>
                  <a:pt x="214" y="271"/>
                </a:cubicBezTo>
                <a:cubicBezTo>
                  <a:pt x="213" y="270"/>
                  <a:pt x="213" y="270"/>
                  <a:pt x="213" y="270"/>
                </a:cubicBezTo>
                <a:cubicBezTo>
                  <a:pt x="212" y="270"/>
                  <a:pt x="211" y="270"/>
                  <a:pt x="210" y="269"/>
                </a:cubicBezTo>
                <a:cubicBezTo>
                  <a:pt x="209" y="270"/>
                  <a:pt x="210" y="270"/>
                  <a:pt x="211" y="271"/>
                </a:cubicBezTo>
                <a:cubicBezTo>
                  <a:pt x="212" y="272"/>
                  <a:pt x="212" y="272"/>
                  <a:pt x="211" y="273"/>
                </a:cubicBezTo>
                <a:cubicBezTo>
                  <a:pt x="212" y="273"/>
                  <a:pt x="212" y="273"/>
                  <a:pt x="213" y="273"/>
                </a:cubicBezTo>
                <a:cubicBezTo>
                  <a:pt x="213" y="273"/>
                  <a:pt x="214" y="273"/>
                  <a:pt x="214" y="273"/>
                </a:cubicBezTo>
                <a:cubicBezTo>
                  <a:pt x="215" y="273"/>
                  <a:pt x="216" y="273"/>
                  <a:pt x="215" y="274"/>
                </a:cubicBezTo>
                <a:cubicBezTo>
                  <a:pt x="217" y="274"/>
                  <a:pt x="217" y="274"/>
                  <a:pt x="217" y="273"/>
                </a:cubicBezTo>
                <a:cubicBezTo>
                  <a:pt x="216" y="273"/>
                  <a:pt x="216" y="272"/>
                  <a:pt x="217" y="272"/>
                </a:cubicBezTo>
                <a:cubicBezTo>
                  <a:pt x="218" y="273"/>
                  <a:pt x="219" y="275"/>
                  <a:pt x="218" y="276"/>
                </a:cubicBezTo>
                <a:cubicBezTo>
                  <a:pt x="217" y="275"/>
                  <a:pt x="217" y="275"/>
                  <a:pt x="216" y="275"/>
                </a:cubicBezTo>
                <a:cubicBezTo>
                  <a:pt x="216" y="275"/>
                  <a:pt x="215" y="275"/>
                  <a:pt x="214" y="275"/>
                </a:cubicBezTo>
                <a:cubicBezTo>
                  <a:pt x="215" y="276"/>
                  <a:pt x="217" y="275"/>
                  <a:pt x="216" y="276"/>
                </a:cubicBezTo>
                <a:cubicBezTo>
                  <a:pt x="216" y="276"/>
                  <a:pt x="215" y="276"/>
                  <a:pt x="215" y="276"/>
                </a:cubicBezTo>
                <a:cubicBezTo>
                  <a:pt x="214" y="277"/>
                  <a:pt x="214" y="277"/>
                  <a:pt x="214" y="277"/>
                </a:cubicBezTo>
                <a:cubicBezTo>
                  <a:pt x="214" y="277"/>
                  <a:pt x="215" y="278"/>
                  <a:pt x="215" y="278"/>
                </a:cubicBezTo>
                <a:cubicBezTo>
                  <a:pt x="215" y="279"/>
                  <a:pt x="216" y="279"/>
                  <a:pt x="216" y="279"/>
                </a:cubicBezTo>
                <a:cubicBezTo>
                  <a:pt x="216" y="279"/>
                  <a:pt x="217" y="279"/>
                  <a:pt x="217" y="278"/>
                </a:cubicBezTo>
                <a:cubicBezTo>
                  <a:pt x="217" y="278"/>
                  <a:pt x="217" y="278"/>
                  <a:pt x="217" y="277"/>
                </a:cubicBezTo>
                <a:cubicBezTo>
                  <a:pt x="217" y="277"/>
                  <a:pt x="217" y="277"/>
                  <a:pt x="217" y="277"/>
                </a:cubicBezTo>
                <a:cubicBezTo>
                  <a:pt x="218" y="277"/>
                  <a:pt x="219" y="277"/>
                  <a:pt x="218" y="278"/>
                </a:cubicBezTo>
                <a:cubicBezTo>
                  <a:pt x="218" y="278"/>
                  <a:pt x="218" y="279"/>
                  <a:pt x="218" y="279"/>
                </a:cubicBezTo>
                <a:cubicBezTo>
                  <a:pt x="218" y="280"/>
                  <a:pt x="218" y="280"/>
                  <a:pt x="218" y="280"/>
                </a:cubicBezTo>
                <a:cubicBezTo>
                  <a:pt x="215" y="279"/>
                  <a:pt x="215" y="281"/>
                  <a:pt x="214" y="282"/>
                </a:cubicBezTo>
                <a:cubicBezTo>
                  <a:pt x="216" y="283"/>
                  <a:pt x="216" y="281"/>
                  <a:pt x="217" y="282"/>
                </a:cubicBezTo>
                <a:cubicBezTo>
                  <a:pt x="217" y="283"/>
                  <a:pt x="216" y="283"/>
                  <a:pt x="216" y="283"/>
                </a:cubicBezTo>
                <a:cubicBezTo>
                  <a:pt x="215" y="283"/>
                  <a:pt x="215" y="283"/>
                  <a:pt x="215" y="284"/>
                </a:cubicBezTo>
                <a:cubicBezTo>
                  <a:pt x="214" y="284"/>
                  <a:pt x="214" y="285"/>
                  <a:pt x="214" y="286"/>
                </a:cubicBezTo>
                <a:cubicBezTo>
                  <a:pt x="214" y="288"/>
                  <a:pt x="215" y="284"/>
                  <a:pt x="216" y="284"/>
                </a:cubicBezTo>
                <a:cubicBezTo>
                  <a:pt x="216" y="285"/>
                  <a:pt x="215" y="285"/>
                  <a:pt x="215" y="286"/>
                </a:cubicBezTo>
                <a:cubicBezTo>
                  <a:pt x="215" y="287"/>
                  <a:pt x="215" y="287"/>
                  <a:pt x="215" y="287"/>
                </a:cubicBezTo>
                <a:cubicBezTo>
                  <a:pt x="215" y="287"/>
                  <a:pt x="215" y="287"/>
                  <a:pt x="215" y="287"/>
                </a:cubicBezTo>
                <a:cubicBezTo>
                  <a:pt x="215" y="287"/>
                  <a:pt x="215" y="287"/>
                  <a:pt x="215" y="287"/>
                </a:cubicBezTo>
                <a:cubicBezTo>
                  <a:pt x="215" y="288"/>
                  <a:pt x="215" y="288"/>
                  <a:pt x="215" y="288"/>
                </a:cubicBezTo>
                <a:cubicBezTo>
                  <a:pt x="215" y="288"/>
                  <a:pt x="215" y="288"/>
                  <a:pt x="215" y="288"/>
                </a:cubicBezTo>
                <a:cubicBezTo>
                  <a:pt x="215" y="288"/>
                  <a:pt x="215" y="288"/>
                  <a:pt x="215" y="288"/>
                </a:cubicBezTo>
                <a:cubicBezTo>
                  <a:pt x="215" y="288"/>
                  <a:pt x="215" y="288"/>
                  <a:pt x="215" y="288"/>
                </a:cubicBezTo>
                <a:cubicBezTo>
                  <a:pt x="215" y="287"/>
                  <a:pt x="215" y="288"/>
                  <a:pt x="215" y="287"/>
                </a:cubicBezTo>
                <a:cubicBezTo>
                  <a:pt x="215" y="288"/>
                  <a:pt x="215" y="288"/>
                  <a:pt x="215" y="289"/>
                </a:cubicBezTo>
                <a:cubicBezTo>
                  <a:pt x="214" y="290"/>
                  <a:pt x="214" y="291"/>
                  <a:pt x="213" y="292"/>
                </a:cubicBezTo>
                <a:cubicBezTo>
                  <a:pt x="211" y="294"/>
                  <a:pt x="208" y="296"/>
                  <a:pt x="204" y="297"/>
                </a:cubicBezTo>
                <a:cubicBezTo>
                  <a:pt x="203" y="298"/>
                  <a:pt x="200" y="297"/>
                  <a:pt x="199" y="299"/>
                </a:cubicBezTo>
                <a:cubicBezTo>
                  <a:pt x="197" y="299"/>
                  <a:pt x="194" y="299"/>
                  <a:pt x="191" y="300"/>
                </a:cubicBezTo>
                <a:cubicBezTo>
                  <a:pt x="187" y="300"/>
                  <a:pt x="184" y="300"/>
                  <a:pt x="182" y="300"/>
                </a:cubicBezTo>
                <a:cubicBezTo>
                  <a:pt x="184" y="298"/>
                  <a:pt x="188" y="299"/>
                  <a:pt x="191" y="299"/>
                </a:cubicBezTo>
                <a:cubicBezTo>
                  <a:pt x="196" y="298"/>
                  <a:pt x="200" y="297"/>
                  <a:pt x="203" y="296"/>
                </a:cubicBezTo>
                <a:cubicBezTo>
                  <a:pt x="202" y="294"/>
                  <a:pt x="201" y="295"/>
                  <a:pt x="201" y="293"/>
                </a:cubicBezTo>
                <a:cubicBezTo>
                  <a:pt x="199" y="294"/>
                  <a:pt x="198" y="292"/>
                  <a:pt x="197" y="294"/>
                </a:cubicBezTo>
                <a:cubicBezTo>
                  <a:pt x="198" y="294"/>
                  <a:pt x="198" y="294"/>
                  <a:pt x="200" y="294"/>
                </a:cubicBezTo>
                <a:cubicBezTo>
                  <a:pt x="200" y="297"/>
                  <a:pt x="196" y="295"/>
                  <a:pt x="193" y="295"/>
                </a:cubicBezTo>
                <a:cubicBezTo>
                  <a:pt x="193" y="297"/>
                  <a:pt x="197" y="294"/>
                  <a:pt x="196" y="297"/>
                </a:cubicBezTo>
                <a:cubicBezTo>
                  <a:pt x="192" y="297"/>
                  <a:pt x="186" y="298"/>
                  <a:pt x="181" y="298"/>
                </a:cubicBezTo>
                <a:cubicBezTo>
                  <a:pt x="178" y="298"/>
                  <a:pt x="175" y="298"/>
                  <a:pt x="172" y="298"/>
                </a:cubicBezTo>
                <a:cubicBezTo>
                  <a:pt x="170" y="297"/>
                  <a:pt x="169" y="297"/>
                  <a:pt x="167" y="297"/>
                </a:cubicBezTo>
                <a:cubicBezTo>
                  <a:pt x="164" y="297"/>
                  <a:pt x="162" y="297"/>
                  <a:pt x="160" y="297"/>
                </a:cubicBezTo>
                <a:cubicBezTo>
                  <a:pt x="150" y="296"/>
                  <a:pt x="141" y="295"/>
                  <a:pt x="132" y="295"/>
                </a:cubicBezTo>
                <a:cubicBezTo>
                  <a:pt x="123" y="295"/>
                  <a:pt x="115" y="295"/>
                  <a:pt x="107" y="295"/>
                </a:cubicBezTo>
                <a:cubicBezTo>
                  <a:pt x="105" y="295"/>
                  <a:pt x="102" y="294"/>
                  <a:pt x="100" y="295"/>
                </a:cubicBezTo>
                <a:cubicBezTo>
                  <a:pt x="99" y="295"/>
                  <a:pt x="98" y="295"/>
                  <a:pt x="98" y="295"/>
                </a:cubicBezTo>
                <a:cubicBezTo>
                  <a:pt x="98" y="295"/>
                  <a:pt x="97" y="295"/>
                  <a:pt x="97" y="295"/>
                </a:cubicBezTo>
                <a:cubicBezTo>
                  <a:pt x="97" y="295"/>
                  <a:pt x="97" y="295"/>
                  <a:pt x="97" y="295"/>
                </a:cubicBezTo>
                <a:cubicBezTo>
                  <a:pt x="96" y="295"/>
                  <a:pt x="96" y="295"/>
                  <a:pt x="96" y="295"/>
                </a:cubicBezTo>
                <a:cubicBezTo>
                  <a:pt x="96" y="297"/>
                  <a:pt x="96" y="298"/>
                  <a:pt x="96" y="299"/>
                </a:cubicBezTo>
                <a:cubicBezTo>
                  <a:pt x="96" y="303"/>
                  <a:pt x="93" y="306"/>
                  <a:pt x="95" y="311"/>
                </a:cubicBezTo>
                <a:cubicBezTo>
                  <a:pt x="94" y="310"/>
                  <a:pt x="94" y="315"/>
                  <a:pt x="93" y="316"/>
                </a:cubicBezTo>
                <a:cubicBezTo>
                  <a:pt x="93" y="317"/>
                  <a:pt x="94" y="318"/>
                  <a:pt x="94" y="316"/>
                </a:cubicBezTo>
                <a:cubicBezTo>
                  <a:pt x="95" y="328"/>
                  <a:pt x="95" y="340"/>
                  <a:pt x="94" y="350"/>
                </a:cubicBezTo>
                <a:cubicBezTo>
                  <a:pt x="93" y="361"/>
                  <a:pt x="92" y="371"/>
                  <a:pt x="93" y="380"/>
                </a:cubicBezTo>
                <a:cubicBezTo>
                  <a:pt x="93" y="382"/>
                  <a:pt x="92" y="380"/>
                  <a:pt x="92" y="380"/>
                </a:cubicBezTo>
                <a:cubicBezTo>
                  <a:pt x="92" y="384"/>
                  <a:pt x="93" y="389"/>
                  <a:pt x="92" y="395"/>
                </a:cubicBezTo>
                <a:cubicBezTo>
                  <a:pt x="91" y="395"/>
                  <a:pt x="92" y="390"/>
                  <a:pt x="90" y="390"/>
                </a:cubicBezTo>
                <a:cubicBezTo>
                  <a:pt x="90" y="394"/>
                  <a:pt x="92" y="400"/>
                  <a:pt x="90" y="403"/>
                </a:cubicBezTo>
                <a:cubicBezTo>
                  <a:pt x="87" y="404"/>
                  <a:pt x="91" y="398"/>
                  <a:pt x="89" y="397"/>
                </a:cubicBezTo>
                <a:cubicBezTo>
                  <a:pt x="88" y="393"/>
                  <a:pt x="90" y="392"/>
                  <a:pt x="90" y="388"/>
                </a:cubicBezTo>
                <a:cubicBezTo>
                  <a:pt x="89" y="387"/>
                  <a:pt x="89" y="386"/>
                  <a:pt x="89" y="385"/>
                </a:cubicBezTo>
                <a:cubicBezTo>
                  <a:pt x="88" y="385"/>
                  <a:pt x="87" y="385"/>
                  <a:pt x="87" y="388"/>
                </a:cubicBezTo>
                <a:cubicBezTo>
                  <a:pt x="86" y="383"/>
                  <a:pt x="83" y="382"/>
                  <a:pt x="83" y="382"/>
                </a:cubicBezTo>
                <a:cubicBezTo>
                  <a:pt x="80" y="384"/>
                  <a:pt x="82" y="390"/>
                  <a:pt x="81" y="393"/>
                </a:cubicBezTo>
                <a:cubicBezTo>
                  <a:pt x="79" y="394"/>
                  <a:pt x="81" y="389"/>
                  <a:pt x="81" y="388"/>
                </a:cubicBezTo>
                <a:cubicBezTo>
                  <a:pt x="80" y="386"/>
                  <a:pt x="79" y="387"/>
                  <a:pt x="79" y="386"/>
                </a:cubicBezTo>
                <a:cubicBezTo>
                  <a:pt x="79" y="382"/>
                  <a:pt x="80" y="377"/>
                  <a:pt x="80" y="370"/>
                </a:cubicBezTo>
                <a:cubicBezTo>
                  <a:pt x="81" y="368"/>
                  <a:pt x="84" y="369"/>
                  <a:pt x="84" y="373"/>
                </a:cubicBezTo>
                <a:cubicBezTo>
                  <a:pt x="86" y="374"/>
                  <a:pt x="87" y="368"/>
                  <a:pt x="86" y="367"/>
                </a:cubicBezTo>
                <a:cubicBezTo>
                  <a:pt x="87" y="364"/>
                  <a:pt x="87" y="371"/>
                  <a:pt x="89" y="371"/>
                </a:cubicBezTo>
                <a:cubicBezTo>
                  <a:pt x="89" y="368"/>
                  <a:pt x="88" y="366"/>
                  <a:pt x="87" y="366"/>
                </a:cubicBezTo>
                <a:cubicBezTo>
                  <a:pt x="87" y="362"/>
                  <a:pt x="89" y="364"/>
                  <a:pt x="89" y="359"/>
                </a:cubicBezTo>
                <a:cubicBezTo>
                  <a:pt x="91" y="362"/>
                  <a:pt x="87" y="367"/>
                  <a:pt x="90" y="370"/>
                </a:cubicBezTo>
                <a:cubicBezTo>
                  <a:pt x="90" y="374"/>
                  <a:pt x="87" y="379"/>
                  <a:pt x="89" y="384"/>
                </a:cubicBezTo>
                <a:cubicBezTo>
                  <a:pt x="91" y="385"/>
                  <a:pt x="89" y="374"/>
                  <a:pt x="91" y="379"/>
                </a:cubicBezTo>
                <a:cubicBezTo>
                  <a:pt x="90" y="373"/>
                  <a:pt x="91" y="370"/>
                  <a:pt x="90" y="366"/>
                </a:cubicBezTo>
                <a:cubicBezTo>
                  <a:pt x="90" y="363"/>
                  <a:pt x="91" y="360"/>
                  <a:pt x="92" y="361"/>
                </a:cubicBezTo>
                <a:cubicBezTo>
                  <a:pt x="91" y="356"/>
                  <a:pt x="92" y="345"/>
                  <a:pt x="93" y="336"/>
                </a:cubicBezTo>
                <a:cubicBezTo>
                  <a:pt x="92" y="331"/>
                  <a:pt x="92" y="324"/>
                  <a:pt x="93" y="321"/>
                </a:cubicBezTo>
                <a:cubicBezTo>
                  <a:pt x="92" y="317"/>
                  <a:pt x="92" y="313"/>
                  <a:pt x="92" y="308"/>
                </a:cubicBezTo>
                <a:cubicBezTo>
                  <a:pt x="93" y="309"/>
                  <a:pt x="93" y="310"/>
                  <a:pt x="94" y="311"/>
                </a:cubicBezTo>
                <a:cubicBezTo>
                  <a:pt x="94" y="308"/>
                  <a:pt x="93" y="307"/>
                  <a:pt x="93" y="305"/>
                </a:cubicBezTo>
                <a:cubicBezTo>
                  <a:pt x="93" y="300"/>
                  <a:pt x="94" y="295"/>
                  <a:pt x="93" y="291"/>
                </a:cubicBezTo>
                <a:cubicBezTo>
                  <a:pt x="92" y="291"/>
                  <a:pt x="92" y="293"/>
                  <a:pt x="91" y="295"/>
                </a:cubicBezTo>
                <a:cubicBezTo>
                  <a:pt x="91" y="294"/>
                  <a:pt x="91" y="293"/>
                  <a:pt x="91" y="292"/>
                </a:cubicBezTo>
                <a:cubicBezTo>
                  <a:pt x="91" y="292"/>
                  <a:pt x="91" y="291"/>
                  <a:pt x="91" y="291"/>
                </a:cubicBezTo>
                <a:cubicBezTo>
                  <a:pt x="91" y="290"/>
                  <a:pt x="91" y="290"/>
                  <a:pt x="91" y="290"/>
                </a:cubicBezTo>
                <a:cubicBezTo>
                  <a:pt x="91" y="290"/>
                  <a:pt x="91" y="289"/>
                  <a:pt x="91" y="289"/>
                </a:cubicBezTo>
                <a:cubicBezTo>
                  <a:pt x="93" y="289"/>
                  <a:pt x="95" y="289"/>
                  <a:pt x="96" y="288"/>
                </a:cubicBezTo>
                <a:cubicBezTo>
                  <a:pt x="102" y="288"/>
                  <a:pt x="106" y="290"/>
                  <a:pt x="111" y="290"/>
                </a:cubicBezTo>
                <a:cubicBezTo>
                  <a:pt x="113" y="290"/>
                  <a:pt x="110" y="289"/>
                  <a:pt x="110" y="288"/>
                </a:cubicBezTo>
                <a:cubicBezTo>
                  <a:pt x="116" y="288"/>
                  <a:pt x="118" y="290"/>
                  <a:pt x="125" y="289"/>
                </a:cubicBezTo>
                <a:cubicBezTo>
                  <a:pt x="126" y="289"/>
                  <a:pt x="125" y="288"/>
                  <a:pt x="128" y="288"/>
                </a:cubicBezTo>
                <a:cubicBezTo>
                  <a:pt x="128" y="287"/>
                  <a:pt x="127" y="287"/>
                  <a:pt x="125" y="287"/>
                </a:cubicBezTo>
                <a:cubicBezTo>
                  <a:pt x="129" y="286"/>
                  <a:pt x="133" y="287"/>
                  <a:pt x="137" y="288"/>
                </a:cubicBezTo>
                <a:cubicBezTo>
                  <a:pt x="140" y="288"/>
                  <a:pt x="135" y="287"/>
                  <a:pt x="138" y="286"/>
                </a:cubicBezTo>
                <a:cubicBezTo>
                  <a:pt x="143" y="287"/>
                  <a:pt x="141" y="290"/>
                  <a:pt x="149" y="290"/>
                </a:cubicBezTo>
                <a:cubicBezTo>
                  <a:pt x="148" y="289"/>
                  <a:pt x="145" y="289"/>
                  <a:pt x="145" y="288"/>
                </a:cubicBezTo>
                <a:cubicBezTo>
                  <a:pt x="151" y="289"/>
                  <a:pt x="151" y="287"/>
                  <a:pt x="154" y="288"/>
                </a:cubicBezTo>
                <a:cubicBezTo>
                  <a:pt x="154" y="288"/>
                  <a:pt x="153" y="290"/>
                  <a:pt x="154" y="290"/>
                </a:cubicBezTo>
                <a:cubicBezTo>
                  <a:pt x="156" y="290"/>
                  <a:pt x="158" y="289"/>
                  <a:pt x="156" y="289"/>
                </a:cubicBezTo>
                <a:cubicBezTo>
                  <a:pt x="155" y="287"/>
                  <a:pt x="164" y="290"/>
                  <a:pt x="163" y="288"/>
                </a:cubicBezTo>
                <a:cubicBezTo>
                  <a:pt x="161" y="286"/>
                  <a:pt x="149" y="288"/>
                  <a:pt x="151" y="285"/>
                </a:cubicBezTo>
                <a:cubicBezTo>
                  <a:pt x="149" y="285"/>
                  <a:pt x="150" y="286"/>
                  <a:pt x="150" y="287"/>
                </a:cubicBezTo>
                <a:lnTo>
                  <a:pt x="142" y="287"/>
                </a:lnTo>
                <a:close/>
                <a:moveTo>
                  <a:pt x="80" y="378"/>
                </a:moveTo>
                <a:cubicBezTo>
                  <a:pt x="82" y="377"/>
                  <a:pt x="83" y="377"/>
                  <a:pt x="84" y="372"/>
                </a:cubicBezTo>
                <a:cubicBezTo>
                  <a:pt x="80" y="372"/>
                  <a:pt x="80" y="372"/>
                  <a:pt x="80" y="372"/>
                </a:cubicBezTo>
                <a:lnTo>
                  <a:pt x="80" y="378"/>
                </a:lnTo>
                <a:close/>
                <a:moveTo>
                  <a:pt x="88" y="377"/>
                </a:moveTo>
                <a:cubicBezTo>
                  <a:pt x="88" y="373"/>
                  <a:pt x="88" y="373"/>
                  <a:pt x="88" y="373"/>
                </a:cubicBezTo>
                <a:cubicBezTo>
                  <a:pt x="86" y="374"/>
                  <a:pt x="84" y="374"/>
                  <a:pt x="84" y="381"/>
                </a:cubicBezTo>
                <a:cubicBezTo>
                  <a:pt x="87" y="383"/>
                  <a:pt x="85" y="374"/>
                  <a:pt x="88" y="377"/>
                </a:cubicBezTo>
                <a:moveTo>
                  <a:pt x="105" y="291"/>
                </a:moveTo>
                <a:cubicBezTo>
                  <a:pt x="101" y="291"/>
                  <a:pt x="102" y="288"/>
                  <a:pt x="96" y="289"/>
                </a:cubicBezTo>
                <a:cubicBezTo>
                  <a:pt x="95" y="291"/>
                  <a:pt x="99" y="291"/>
                  <a:pt x="100" y="292"/>
                </a:cubicBezTo>
                <a:cubicBezTo>
                  <a:pt x="100" y="292"/>
                  <a:pt x="107" y="292"/>
                  <a:pt x="105" y="291"/>
                </a:cubicBezTo>
                <a:moveTo>
                  <a:pt x="345" y="533"/>
                </a:moveTo>
                <a:cubicBezTo>
                  <a:pt x="343" y="534"/>
                  <a:pt x="339" y="535"/>
                  <a:pt x="340" y="537"/>
                </a:cubicBezTo>
                <a:cubicBezTo>
                  <a:pt x="344" y="537"/>
                  <a:pt x="342" y="535"/>
                  <a:pt x="344" y="535"/>
                </a:cubicBezTo>
                <a:cubicBezTo>
                  <a:pt x="344" y="536"/>
                  <a:pt x="344" y="538"/>
                  <a:pt x="347" y="537"/>
                </a:cubicBezTo>
                <a:cubicBezTo>
                  <a:pt x="346" y="536"/>
                  <a:pt x="346" y="534"/>
                  <a:pt x="345" y="533"/>
                </a:cubicBezTo>
                <a:moveTo>
                  <a:pt x="370" y="498"/>
                </a:moveTo>
                <a:cubicBezTo>
                  <a:pt x="369" y="497"/>
                  <a:pt x="369" y="496"/>
                  <a:pt x="368" y="495"/>
                </a:cubicBezTo>
                <a:cubicBezTo>
                  <a:pt x="367" y="497"/>
                  <a:pt x="366" y="496"/>
                  <a:pt x="365" y="497"/>
                </a:cubicBezTo>
                <a:cubicBezTo>
                  <a:pt x="366" y="499"/>
                  <a:pt x="368" y="498"/>
                  <a:pt x="370" y="498"/>
                </a:cubicBezTo>
                <a:moveTo>
                  <a:pt x="366" y="502"/>
                </a:moveTo>
                <a:cubicBezTo>
                  <a:pt x="365" y="502"/>
                  <a:pt x="364" y="502"/>
                  <a:pt x="363" y="502"/>
                </a:cubicBezTo>
                <a:cubicBezTo>
                  <a:pt x="362" y="502"/>
                  <a:pt x="362" y="502"/>
                  <a:pt x="360" y="501"/>
                </a:cubicBezTo>
                <a:cubicBezTo>
                  <a:pt x="361" y="501"/>
                  <a:pt x="361" y="502"/>
                  <a:pt x="362" y="502"/>
                </a:cubicBezTo>
                <a:cubicBezTo>
                  <a:pt x="362" y="503"/>
                  <a:pt x="363" y="503"/>
                  <a:pt x="364" y="503"/>
                </a:cubicBezTo>
                <a:cubicBezTo>
                  <a:pt x="365" y="504"/>
                  <a:pt x="366" y="504"/>
                  <a:pt x="366" y="502"/>
                </a:cubicBezTo>
                <a:moveTo>
                  <a:pt x="366" y="517"/>
                </a:moveTo>
                <a:cubicBezTo>
                  <a:pt x="365" y="516"/>
                  <a:pt x="366" y="512"/>
                  <a:pt x="363" y="516"/>
                </a:cubicBezTo>
                <a:cubicBezTo>
                  <a:pt x="365" y="516"/>
                  <a:pt x="363" y="518"/>
                  <a:pt x="363" y="520"/>
                </a:cubicBezTo>
                <a:cubicBezTo>
                  <a:pt x="365" y="518"/>
                  <a:pt x="365" y="519"/>
                  <a:pt x="366" y="517"/>
                </a:cubicBezTo>
                <a:moveTo>
                  <a:pt x="370" y="519"/>
                </a:moveTo>
                <a:cubicBezTo>
                  <a:pt x="370" y="519"/>
                  <a:pt x="369" y="521"/>
                  <a:pt x="370" y="522"/>
                </a:cubicBezTo>
                <a:cubicBezTo>
                  <a:pt x="370" y="521"/>
                  <a:pt x="371" y="521"/>
                  <a:pt x="371" y="520"/>
                </a:cubicBezTo>
                <a:cubicBezTo>
                  <a:pt x="372" y="520"/>
                  <a:pt x="372" y="520"/>
                  <a:pt x="372" y="520"/>
                </a:cubicBezTo>
                <a:cubicBezTo>
                  <a:pt x="372" y="519"/>
                  <a:pt x="373" y="519"/>
                  <a:pt x="373" y="518"/>
                </a:cubicBezTo>
                <a:cubicBezTo>
                  <a:pt x="372" y="517"/>
                  <a:pt x="371" y="517"/>
                  <a:pt x="370" y="519"/>
                </a:cubicBezTo>
                <a:moveTo>
                  <a:pt x="366" y="511"/>
                </a:moveTo>
                <a:cubicBezTo>
                  <a:pt x="366" y="511"/>
                  <a:pt x="366" y="510"/>
                  <a:pt x="364" y="510"/>
                </a:cubicBezTo>
                <a:cubicBezTo>
                  <a:pt x="364" y="510"/>
                  <a:pt x="364" y="511"/>
                  <a:pt x="364" y="511"/>
                </a:cubicBezTo>
                <a:cubicBezTo>
                  <a:pt x="363" y="511"/>
                  <a:pt x="363" y="512"/>
                  <a:pt x="363" y="512"/>
                </a:cubicBezTo>
                <a:cubicBezTo>
                  <a:pt x="363" y="512"/>
                  <a:pt x="364" y="513"/>
                  <a:pt x="365" y="513"/>
                </a:cubicBezTo>
                <a:cubicBezTo>
                  <a:pt x="365" y="513"/>
                  <a:pt x="365" y="513"/>
                  <a:pt x="366" y="513"/>
                </a:cubicBezTo>
                <a:cubicBezTo>
                  <a:pt x="366" y="512"/>
                  <a:pt x="366" y="512"/>
                  <a:pt x="366" y="512"/>
                </a:cubicBezTo>
                <a:cubicBezTo>
                  <a:pt x="366" y="512"/>
                  <a:pt x="366" y="512"/>
                  <a:pt x="366" y="511"/>
                </a:cubicBezTo>
                <a:moveTo>
                  <a:pt x="369" y="492"/>
                </a:moveTo>
                <a:cubicBezTo>
                  <a:pt x="369" y="493"/>
                  <a:pt x="369" y="494"/>
                  <a:pt x="370" y="495"/>
                </a:cubicBezTo>
                <a:cubicBezTo>
                  <a:pt x="370" y="495"/>
                  <a:pt x="371" y="496"/>
                  <a:pt x="372" y="497"/>
                </a:cubicBezTo>
                <a:cubicBezTo>
                  <a:pt x="372" y="498"/>
                  <a:pt x="373" y="499"/>
                  <a:pt x="374" y="500"/>
                </a:cubicBezTo>
                <a:cubicBezTo>
                  <a:pt x="374" y="501"/>
                  <a:pt x="375" y="502"/>
                  <a:pt x="375" y="504"/>
                </a:cubicBezTo>
                <a:cubicBezTo>
                  <a:pt x="374" y="504"/>
                  <a:pt x="374" y="506"/>
                  <a:pt x="373" y="506"/>
                </a:cubicBezTo>
                <a:cubicBezTo>
                  <a:pt x="372" y="506"/>
                  <a:pt x="372" y="504"/>
                  <a:pt x="372" y="504"/>
                </a:cubicBezTo>
                <a:cubicBezTo>
                  <a:pt x="372" y="506"/>
                  <a:pt x="371" y="506"/>
                  <a:pt x="370" y="507"/>
                </a:cubicBezTo>
                <a:cubicBezTo>
                  <a:pt x="370" y="508"/>
                  <a:pt x="369" y="509"/>
                  <a:pt x="369" y="510"/>
                </a:cubicBezTo>
                <a:cubicBezTo>
                  <a:pt x="369" y="512"/>
                  <a:pt x="370" y="513"/>
                  <a:pt x="369" y="515"/>
                </a:cubicBezTo>
                <a:cubicBezTo>
                  <a:pt x="371" y="515"/>
                  <a:pt x="372" y="515"/>
                  <a:pt x="374" y="514"/>
                </a:cubicBezTo>
                <a:cubicBezTo>
                  <a:pt x="374" y="514"/>
                  <a:pt x="375" y="513"/>
                  <a:pt x="376" y="512"/>
                </a:cubicBezTo>
                <a:cubicBezTo>
                  <a:pt x="376" y="511"/>
                  <a:pt x="376" y="510"/>
                  <a:pt x="377" y="508"/>
                </a:cubicBezTo>
                <a:cubicBezTo>
                  <a:pt x="376" y="507"/>
                  <a:pt x="376" y="510"/>
                  <a:pt x="375" y="510"/>
                </a:cubicBezTo>
                <a:cubicBezTo>
                  <a:pt x="375" y="511"/>
                  <a:pt x="374" y="512"/>
                  <a:pt x="373" y="512"/>
                </a:cubicBezTo>
                <a:cubicBezTo>
                  <a:pt x="372" y="512"/>
                  <a:pt x="372" y="512"/>
                  <a:pt x="372" y="511"/>
                </a:cubicBezTo>
                <a:cubicBezTo>
                  <a:pt x="373" y="510"/>
                  <a:pt x="373" y="508"/>
                  <a:pt x="374" y="508"/>
                </a:cubicBezTo>
                <a:cubicBezTo>
                  <a:pt x="374" y="507"/>
                  <a:pt x="375" y="506"/>
                  <a:pt x="376" y="506"/>
                </a:cubicBezTo>
                <a:cubicBezTo>
                  <a:pt x="376" y="505"/>
                  <a:pt x="376" y="503"/>
                  <a:pt x="375" y="501"/>
                </a:cubicBezTo>
                <a:cubicBezTo>
                  <a:pt x="375" y="501"/>
                  <a:pt x="375" y="500"/>
                  <a:pt x="374" y="499"/>
                </a:cubicBezTo>
                <a:cubicBezTo>
                  <a:pt x="374" y="499"/>
                  <a:pt x="374" y="498"/>
                  <a:pt x="373" y="497"/>
                </a:cubicBezTo>
                <a:cubicBezTo>
                  <a:pt x="373" y="496"/>
                  <a:pt x="372" y="495"/>
                  <a:pt x="371" y="494"/>
                </a:cubicBezTo>
                <a:cubicBezTo>
                  <a:pt x="370" y="493"/>
                  <a:pt x="370" y="493"/>
                  <a:pt x="369" y="492"/>
                </a:cubicBezTo>
                <a:moveTo>
                  <a:pt x="376" y="483"/>
                </a:moveTo>
                <a:cubicBezTo>
                  <a:pt x="377" y="484"/>
                  <a:pt x="377" y="485"/>
                  <a:pt x="378" y="485"/>
                </a:cubicBezTo>
                <a:cubicBezTo>
                  <a:pt x="379" y="486"/>
                  <a:pt x="379" y="487"/>
                  <a:pt x="380" y="487"/>
                </a:cubicBezTo>
                <a:cubicBezTo>
                  <a:pt x="381" y="489"/>
                  <a:pt x="382" y="489"/>
                  <a:pt x="383" y="490"/>
                </a:cubicBezTo>
                <a:cubicBezTo>
                  <a:pt x="380" y="487"/>
                  <a:pt x="380" y="487"/>
                  <a:pt x="379" y="486"/>
                </a:cubicBezTo>
                <a:cubicBezTo>
                  <a:pt x="379" y="485"/>
                  <a:pt x="379" y="484"/>
                  <a:pt x="378" y="482"/>
                </a:cubicBezTo>
                <a:lnTo>
                  <a:pt x="376" y="483"/>
                </a:lnTo>
                <a:close/>
                <a:moveTo>
                  <a:pt x="360" y="461"/>
                </a:moveTo>
                <a:cubicBezTo>
                  <a:pt x="361" y="462"/>
                  <a:pt x="367" y="468"/>
                  <a:pt x="368" y="465"/>
                </a:cubicBezTo>
                <a:cubicBezTo>
                  <a:pt x="368" y="464"/>
                  <a:pt x="361" y="460"/>
                  <a:pt x="360" y="461"/>
                </a:cubicBezTo>
                <a:moveTo>
                  <a:pt x="347" y="462"/>
                </a:moveTo>
                <a:cubicBezTo>
                  <a:pt x="352" y="464"/>
                  <a:pt x="354" y="468"/>
                  <a:pt x="359" y="469"/>
                </a:cubicBezTo>
                <a:cubicBezTo>
                  <a:pt x="362" y="467"/>
                  <a:pt x="356" y="464"/>
                  <a:pt x="354" y="465"/>
                </a:cubicBezTo>
                <a:cubicBezTo>
                  <a:pt x="350" y="463"/>
                  <a:pt x="350" y="461"/>
                  <a:pt x="347" y="462"/>
                </a:cubicBezTo>
                <a:moveTo>
                  <a:pt x="334" y="455"/>
                </a:moveTo>
                <a:cubicBezTo>
                  <a:pt x="336" y="458"/>
                  <a:pt x="342" y="457"/>
                  <a:pt x="344" y="460"/>
                </a:cubicBezTo>
                <a:cubicBezTo>
                  <a:pt x="344" y="456"/>
                  <a:pt x="337" y="456"/>
                  <a:pt x="334" y="455"/>
                </a:cubicBezTo>
                <a:moveTo>
                  <a:pt x="333" y="448"/>
                </a:moveTo>
                <a:cubicBezTo>
                  <a:pt x="337" y="449"/>
                  <a:pt x="341" y="454"/>
                  <a:pt x="345" y="453"/>
                </a:cubicBezTo>
                <a:cubicBezTo>
                  <a:pt x="340" y="452"/>
                  <a:pt x="336" y="447"/>
                  <a:pt x="333" y="448"/>
                </a:cubicBezTo>
                <a:moveTo>
                  <a:pt x="354" y="489"/>
                </a:moveTo>
                <a:cubicBezTo>
                  <a:pt x="354" y="489"/>
                  <a:pt x="353" y="489"/>
                  <a:pt x="353" y="489"/>
                </a:cubicBezTo>
                <a:cubicBezTo>
                  <a:pt x="352" y="490"/>
                  <a:pt x="353" y="491"/>
                  <a:pt x="355" y="492"/>
                </a:cubicBezTo>
                <a:cubicBezTo>
                  <a:pt x="356" y="491"/>
                  <a:pt x="356" y="490"/>
                  <a:pt x="354" y="489"/>
                </a:cubicBezTo>
                <a:moveTo>
                  <a:pt x="360" y="480"/>
                </a:moveTo>
                <a:cubicBezTo>
                  <a:pt x="359" y="480"/>
                  <a:pt x="360" y="481"/>
                  <a:pt x="361" y="483"/>
                </a:cubicBezTo>
                <a:cubicBezTo>
                  <a:pt x="363" y="484"/>
                  <a:pt x="365" y="485"/>
                  <a:pt x="366" y="486"/>
                </a:cubicBezTo>
                <a:cubicBezTo>
                  <a:pt x="363" y="486"/>
                  <a:pt x="364" y="488"/>
                  <a:pt x="367" y="491"/>
                </a:cubicBezTo>
                <a:cubicBezTo>
                  <a:pt x="368" y="490"/>
                  <a:pt x="368" y="490"/>
                  <a:pt x="368" y="488"/>
                </a:cubicBezTo>
                <a:cubicBezTo>
                  <a:pt x="368" y="487"/>
                  <a:pt x="367" y="486"/>
                  <a:pt x="366" y="485"/>
                </a:cubicBezTo>
                <a:cubicBezTo>
                  <a:pt x="364" y="483"/>
                  <a:pt x="361" y="480"/>
                  <a:pt x="360" y="480"/>
                </a:cubicBezTo>
                <a:moveTo>
                  <a:pt x="357" y="483"/>
                </a:moveTo>
                <a:cubicBezTo>
                  <a:pt x="360" y="485"/>
                  <a:pt x="359" y="486"/>
                  <a:pt x="359" y="487"/>
                </a:cubicBezTo>
                <a:cubicBezTo>
                  <a:pt x="361" y="488"/>
                  <a:pt x="362" y="489"/>
                  <a:pt x="363" y="489"/>
                </a:cubicBezTo>
                <a:cubicBezTo>
                  <a:pt x="360" y="486"/>
                  <a:pt x="360" y="485"/>
                  <a:pt x="363" y="486"/>
                </a:cubicBezTo>
                <a:cubicBezTo>
                  <a:pt x="361" y="484"/>
                  <a:pt x="356" y="482"/>
                  <a:pt x="357" y="483"/>
                </a:cubicBezTo>
                <a:moveTo>
                  <a:pt x="351" y="490"/>
                </a:moveTo>
                <a:cubicBezTo>
                  <a:pt x="349" y="488"/>
                  <a:pt x="352" y="486"/>
                  <a:pt x="347" y="484"/>
                </a:cubicBezTo>
                <a:cubicBezTo>
                  <a:pt x="346" y="484"/>
                  <a:pt x="348" y="486"/>
                  <a:pt x="347" y="487"/>
                </a:cubicBezTo>
                <a:cubicBezTo>
                  <a:pt x="347" y="487"/>
                  <a:pt x="345" y="486"/>
                  <a:pt x="345" y="487"/>
                </a:cubicBezTo>
                <a:cubicBezTo>
                  <a:pt x="345" y="488"/>
                  <a:pt x="344" y="489"/>
                  <a:pt x="347" y="490"/>
                </a:cubicBezTo>
                <a:cubicBezTo>
                  <a:pt x="348" y="487"/>
                  <a:pt x="349" y="490"/>
                  <a:pt x="351" y="490"/>
                </a:cubicBezTo>
                <a:moveTo>
                  <a:pt x="334" y="476"/>
                </a:moveTo>
                <a:cubicBezTo>
                  <a:pt x="334" y="474"/>
                  <a:pt x="336" y="475"/>
                  <a:pt x="338" y="476"/>
                </a:cubicBezTo>
                <a:cubicBezTo>
                  <a:pt x="339" y="477"/>
                  <a:pt x="340" y="478"/>
                  <a:pt x="340" y="475"/>
                </a:cubicBezTo>
                <a:cubicBezTo>
                  <a:pt x="343" y="477"/>
                  <a:pt x="344" y="477"/>
                  <a:pt x="346" y="477"/>
                </a:cubicBezTo>
                <a:cubicBezTo>
                  <a:pt x="348" y="480"/>
                  <a:pt x="350" y="482"/>
                  <a:pt x="353" y="485"/>
                </a:cubicBezTo>
                <a:cubicBezTo>
                  <a:pt x="354" y="483"/>
                  <a:pt x="354" y="483"/>
                  <a:pt x="354" y="483"/>
                </a:cubicBezTo>
                <a:cubicBezTo>
                  <a:pt x="351" y="481"/>
                  <a:pt x="349" y="479"/>
                  <a:pt x="352" y="479"/>
                </a:cubicBezTo>
                <a:cubicBezTo>
                  <a:pt x="347" y="476"/>
                  <a:pt x="343" y="475"/>
                  <a:pt x="339" y="473"/>
                </a:cubicBezTo>
                <a:cubicBezTo>
                  <a:pt x="338" y="476"/>
                  <a:pt x="329" y="471"/>
                  <a:pt x="334" y="476"/>
                </a:cubicBezTo>
                <a:moveTo>
                  <a:pt x="321" y="479"/>
                </a:moveTo>
                <a:cubicBezTo>
                  <a:pt x="325" y="480"/>
                  <a:pt x="327" y="480"/>
                  <a:pt x="331" y="481"/>
                </a:cubicBezTo>
                <a:cubicBezTo>
                  <a:pt x="333" y="483"/>
                  <a:pt x="337" y="485"/>
                  <a:pt x="341" y="488"/>
                </a:cubicBezTo>
                <a:cubicBezTo>
                  <a:pt x="342" y="487"/>
                  <a:pt x="342" y="486"/>
                  <a:pt x="342" y="485"/>
                </a:cubicBezTo>
                <a:cubicBezTo>
                  <a:pt x="340" y="485"/>
                  <a:pt x="337" y="482"/>
                  <a:pt x="336" y="483"/>
                </a:cubicBezTo>
                <a:cubicBezTo>
                  <a:pt x="337" y="485"/>
                  <a:pt x="339" y="484"/>
                  <a:pt x="340" y="485"/>
                </a:cubicBezTo>
                <a:cubicBezTo>
                  <a:pt x="337" y="486"/>
                  <a:pt x="334" y="483"/>
                  <a:pt x="334" y="481"/>
                </a:cubicBezTo>
                <a:cubicBezTo>
                  <a:pt x="338" y="482"/>
                  <a:pt x="336" y="480"/>
                  <a:pt x="339" y="480"/>
                </a:cubicBezTo>
                <a:cubicBezTo>
                  <a:pt x="341" y="481"/>
                  <a:pt x="341" y="482"/>
                  <a:pt x="343" y="482"/>
                </a:cubicBezTo>
                <a:cubicBezTo>
                  <a:pt x="343" y="481"/>
                  <a:pt x="341" y="480"/>
                  <a:pt x="341" y="478"/>
                </a:cubicBezTo>
                <a:cubicBezTo>
                  <a:pt x="342" y="478"/>
                  <a:pt x="346" y="480"/>
                  <a:pt x="344" y="478"/>
                </a:cubicBezTo>
                <a:cubicBezTo>
                  <a:pt x="341" y="477"/>
                  <a:pt x="339" y="480"/>
                  <a:pt x="335" y="477"/>
                </a:cubicBezTo>
                <a:cubicBezTo>
                  <a:pt x="337" y="481"/>
                  <a:pt x="333" y="479"/>
                  <a:pt x="332" y="479"/>
                </a:cubicBezTo>
                <a:cubicBezTo>
                  <a:pt x="333" y="480"/>
                  <a:pt x="330" y="481"/>
                  <a:pt x="329" y="480"/>
                </a:cubicBezTo>
                <a:cubicBezTo>
                  <a:pt x="330" y="477"/>
                  <a:pt x="323" y="476"/>
                  <a:pt x="323" y="474"/>
                </a:cubicBezTo>
                <a:cubicBezTo>
                  <a:pt x="322" y="477"/>
                  <a:pt x="322" y="477"/>
                  <a:pt x="322" y="477"/>
                </a:cubicBezTo>
                <a:cubicBezTo>
                  <a:pt x="325" y="478"/>
                  <a:pt x="327" y="478"/>
                  <a:pt x="327" y="480"/>
                </a:cubicBezTo>
                <a:cubicBezTo>
                  <a:pt x="325" y="479"/>
                  <a:pt x="321" y="476"/>
                  <a:pt x="321" y="479"/>
                </a:cubicBezTo>
                <a:moveTo>
                  <a:pt x="321" y="468"/>
                </a:moveTo>
                <a:cubicBezTo>
                  <a:pt x="318" y="467"/>
                  <a:pt x="319" y="466"/>
                  <a:pt x="316" y="465"/>
                </a:cubicBezTo>
                <a:cubicBezTo>
                  <a:pt x="314" y="467"/>
                  <a:pt x="320" y="469"/>
                  <a:pt x="321" y="468"/>
                </a:cubicBezTo>
                <a:moveTo>
                  <a:pt x="313" y="471"/>
                </a:moveTo>
                <a:cubicBezTo>
                  <a:pt x="317" y="473"/>
                  <a:pt x="315" y="470"/>
                  <a:pt x="317" y="470"/>
                </a:cubicBezTo>
                <a:cubicBezTo>
                  <a:pt x="319" y="471"/>
                  <a:pt x="322" y="473"/>
                  <a:pt x="322" y="471"/>
                </a:cubicBezTo>
                <a:cubicBezTo>
                  <a:pt x="319" y="470"/>
                  <a:pt x="316" y="470"/>
                  <a:pt x="315" y="469"/>
                </a:cubicBezTo>
                <a:cubicBezTo>
                  <a:pt x="315" y="471"/>
                  <a:pt x="313" y="470"/>
                  <a:pt x="313" y="471"/>
                </a:cubicBezTo>
                <a:moveTo>
                  <a:pt x="307" y="472"/>
                </a:moveTo>
                <a:cubicBezTo>
                  <a:pt x="308" y="473"/>
                  <a:pt x="311" y="475"/>
                  <a:pt x="312" y="474"/>
                </a:cubicBezTo>
                <a:cubicBezTo>
                  <a:pt x="312" y="474"/>
                  <a:pt x="311" y="473"/>
                  <a:pt x="312" y="473"/>
                </a:cubicBezTo>
                <a:cubicBezTo>
                  <a:pt x="310" y="472"/>
                  <a:pt x="307" y="471"/>
                  <a:pt x="307" y="472"/>
                </a:cubicBezTo>
                <a:moveTo>
                  <a:pt x="301" y="469"/>
                </a:moveTo>
                <a:cubicBezTo>
                  <a:pt x="298" y="469"/>
                  <a:pt x="301" y="467"/>
                  <a:pt x="298" y="467"/>
                </a:cubicBezTo>
                <a:cubicBezTo>
                  <a:pt x="296" y="467"/>
                  <a:pt x="297" y="469"/>
                  <a:pt x="294" y="468"/>
                </a:cubicBezTo>
                <a:cubicBezTo>
                  <a:pt x="293" y="468"/>
                  <a:pt x="294" y="469"/>
                  <a:pt x="295" y="469"/>
                </a:cubicBezTo>
                <a:cubicBezTo>
                  <a:pt x="296" y="469"/>
                  <a:pt x="296" y="469"/>
                  <a:pt x="295" y="470"/>
                </a:cubicBezTo>
                <a:cubicBezTo>
                  <a:pt x="293" y="470"/>
                  <a:pt x="291" y="467"/>
                  <a:pt x="290" y="469"/>
                </a:cubicBezTo>
                <a:cubicBezTo>
                  <a:pt x="293" y="470"/>
                  <a:pt x="293" y="471"/>
                  <a:pt x="295" y="471"/>
                </a:cubicBezTo>
                <a:cubicBezTo>
                  <a:pt x="298" y="471"/>
                  <a:pt x="301" y="470"/>
                  <a:pt x="305" y="471"/>
                </a:cubicBezTo>
                <a:cubicBezTo>
                  <a:pt x="306" y="470"/>
                  <a:pt x="306" y="469"/>
                  <a:pt x="307" y="470"/>
                </a:cubicBezTo>
                <a:cubicBezTo>
                  <a:pt x="311" y="470"/>
                  <a:pt x="305" y="468"/>
                  <a:pt x="304" y="469"/>
                </a:cubicBezTo>
                <a:cubicBezTo>
                  <a:pt x="303" y="469"/>
                  <a:pt x="302" y="466"/>
                  <a:pt x="301" y="468"/>
                </a:cubicBezTo>
                <a:cubicBezTo>
                  <a:pt x="301" y="468"/>
                  <a:pt x="302" y="469"/>
                  <a:pt x="301" y="469"/>
                </a:cubicBezTo>
                <a:moveTo>
                  <a:pt x="291" y="463"/>
                </a:moveTo>
                <a:cubicBezTo>
                  <a:pt x="292" y="464"/>
                  <a:pt x="294" y="464"/>
                  <a:pt x="297" y="464"/>
                </a:cubicBezTo>
                <a:cubicBezTo>
                  <a:pt x="298" y="463"/>
                  <a:pt x="294" y="463"/>
                  <a:pt x="295" y="462"/>
                </a:cubicBezTo>
                <a:cubicBezTo>
                  <a:pt x="298" y="462"/>
                  <a:pt x="299" y="463"/>
                  <a:pt x="301" y="463"/>
                </a:cubicBezTo>
                <a:cubicBezTo>
                  <a:pt x="303" y="463"/>
                  <a:pt x="301" y="463"/>
                  <a:pt x="301" y="461"/>
                </a:cubicBezTo>
                <a:cubicBezTo>
                  <a:pt x="300" y="461"/>
                  <a:pt x="298" y="461"/>
                  <a:pt x="296" y="460"/>
                </a:cubicBezTo>
                <a:cubicBezTo>
                  <a:pt x="295" y="460"/>
                  <a:pt x="293" y="460"/>
                  <a:pt x="292" y="461"/>
                </a:cubicBezTo>
                <a:cubicBezTo>
                  <a:pt x="297" y="462"/>
                  <a:pt x="292" y="462"/>
                  <a:pt x="291" y="463"/>
                </a:cubicBezTo>
                <a:moveTo>
                  <a:pt x="287" y="466"/>
                </a:moveTo>
                <a:cubicBezTo>
                  <a:pt x="286" y="465"/>
                  <a:pt x="286" y="460"/>
                  <a:pt x="283" y="462"/>
                </a:cubicBezTo>
                <a:cubicBezTo>
                  <a:pt x="284" y="462"/>
                  <a:pt x="285" y="463"/>
                  <a:pt x="284" y="464"/>
                </a:cubicBezTo>
                <a:cubicBezTo>
                  <a:pt x="282" y="464"/>
                  <a:pt x="279" y="463"/>
                  <a:pt x="280" y="465"/>
                </a:cubicBezTo>
                <a:cubicBezTo>
                  <a:pt x="283" y="465"/>
                  <a:pt x="285" y="466"/>
                  <a:pt x="288" y="467"/>
                </a:cubicBezTo>
                <a:cubicBezTo>
                  <a:pt x="289" y="467"/>
                  <a:pt x="294" y="468"/>
                  <a:pt x="291" y="467"/>
                </a:cubicBezTo>
                <a:lnTo>
                  <a:pt x="287" y="466"/>
                </a:lnTo>
                <a:close/>
                <a:moveTo>
                  <a:pt x="291" y="459"/>
                </a:moveTo>
                <a:cubicBezTo>
                  <a:pt x="290" y="458"/>
                  <a:pt x="282" y="456"/>
                  <a:pt x="284" y="457"/>
                </a:cubicBezTo>
                <a:cubicBezTo>
                  <a:pt x="284" y="458"/>
                  <a:pt x="290" y="460"/>
                  <a:pt x="291" y="459"/>
                </a:cubicBezTo>
                <a:moveTo>
                  <a:pt x="284" y="455"/>
                </a:moveTo>
                <a:cubicBezTo>
                  <a:pt x="287" y="456"/>
                  <a:pt x="285" y="453"/>
                  <a:pt x="288" y="455"/>
                </a:cubicBezTo>
                <a:cubicBezTo>
                  <a:pt x="289" y="455"/>
                  <a:pt x="288" y="456"/>
                  <a:pt x="290" y="456"/>
                </a:cubicBezTo>
                <a:cubicBezTo>
                  <a:pt x="291" y="454"/>
                  <a:pt x="291" y="454"/>
                  <a:pt x="291" y="454"/>
                </a:cubicBezTo>
                <a:cubicBezTo>
                  <a:pt x="287" y="454"/>
                  <a:pt x="286" y="452"/>
                  <a:pt x="283" y="452"/>
                </a:cubicBezTo>
                <a:cubicBezTo>
                  <a:pt x="282" y="454"/>
                  <a:pt x="286" y="454"/>
                  <a:pt x="284" y="455"/>
                </a:cubicBezTo>
                <a:moveTo>
                  <a:pt x="275" y="460"/>
                </a:moveTo>
                <a:cubicBezTo>
                  <a:pt x="274" y="462"/>
                  <a:pt x="283" y="463"/>
                  <a:pt x="281" y="462"/>
                </a:cubicBezTo>
                <a:cubicBezTo>
                  <a:pt x="277" y="462"/>
                  <a:pt x="279" y="460"/>
                  <a:pt x="275" y="460"/>
                </a:cubicBezTo>
                <a:moveTo>
                  <a:pt x="272" y="454"/>
                </a:moveTo>
                <a:cubicBezTo>
                  <a:pt x="275" y="455"/>
                  <a:pt x="276" y="457"/>
                  <a:pt x="279" y="457"/>
                </a:cubicBezTo>
                <a:cubicBezTo>
                  <a:pt x="280" y="455"/>
                  <a:pt x="274" y="453"/>
                  <a:pt x="272" y="454"/>
                </a:cubicBezTo>
                <a:moveTo>
                  <a:pt x="261" y="455"/>
                </a:moveTo>
                <a:cubicBezTo>
                  <a:pt x="263" y="455"/>
                  <a:pt x="268" y="458"/>
                  <a:pt x="270" y="456"/>
                </a:cubicBezTo>
                <a:cubicBezTo>
                  <a:pt x="267" y="455"/>
                  <a:pt x="262" y="453"/>
                  <a:pt x="261" y="455"/>
                </a:cubicBezTo>
                <a:moveTo>
                  <a:pt x="257" y="460"/>
                </a:moveTo>
                <a:cubicBezTo>
                  <a:pt x="259" y="460"/>
                  <a:pt x="261" y="464"/>
                  <a:pt x="262" y="462"/>
                </a:cubicBezTo>
                <a:cubicBezTo>
                  <a:pt x="261" y="461"/>
                  <a:pt x="258" y="458"/>
                  <a:pt x="257" y="460"/>
                </a:cubicBezTo>
                <a:moveTo>
                  <a:pt x="256" y="466"/>
                </a:moveTo>
                <a:cubicBezTo>
                  <a:pt x="258" y="467"/>
                  <a:pt x="263" y="467"/>
                  <a:pt x="267" y="468"/>
                </a:cubicBezTo>
                <a:cubicBezTo>
                  <a:pt x="268" y="465"/>
                  <a:pt x="262" y="467"/>
                  <a:pt x="263" y="465"/>
                </a:cubicBezTo>
                <a:cubicBezTo>
                  <a:pt x="264" y="465"/>
                  <a:pt x="264" y="463"/>
                  <a:pt x="262" y="463"/>
                </a:cubicBezTo>
                <a:cubicBezTo>
                  <a:pt x="261" y="464"/>
                  <a:pt x="263" y="467"/>
                  <a:pt x="261" y="466"/>
                </a:cubicBezTo>
                <a:cubicBezTo>
                  <a:pt x="260" y="465"/>
                  <a:pt x="257" y="464"/>
                  <a:pt x="256" y="466"/>
                </a:cubicBezTo>
                <a:moveTo>
                  <a:pt x="221" y="462"/>
                </a:moveTo>
                <a:cubicBezTo>
                  <a:pt x="218" y="462"/>
                  <a:pt x="218" y="461"/>
                  <a:pt x="215" y="461"/>
                </a:cubicBezTo>
                <a:cubicBezTo>
                  <a:pt x="213" y="463"/>
                  <a:pt x="220" y="463"/>
                  <a:pt x="221" y="462"/>
                </a:cubicBezTo>
                <a:moveTo>
                  <a:pt x="255" y="453"/>
                </a:moveTo>
                <a:cubicBezTo>
                  <a:pt x="254" y="453"/>
                  <a:pt x="253" y="453"/>
                  <a:pt x="253" y="453"/>
                </a:cubicBezTo>
                <a:cubicBezTo>
                  <a:pt x="256" y="454"/>
                  <a:pt x="256" y="452"/>
                  <a:pt x="257" y="451"/>
                </a:cubicBezTo>
                <a:cubicBezTo>
                  <a:pt x="253" y="450"/>
                  <a:pt x="253" y="450"/>
                  <a:pt x="253" y="450"/>
                </a:cubicBezTo>
                <a:cubicBezTo>
                  <a:pt x="252" y="452"/>
                  <a:pt x="255" y="452"/>
                  <a:pt x="255" y="453"/>
                </a:cubicBezTo>
                <a:moveTo>
                  <a:pt x="250" y="464"/>
                </a:moveTo>
                <a:cubicBezTo>
                  <a:pt x="250" y="465"/>
                  <a:pt x="251" y="466"/>
                  <a:pt x="253" y="466"/>
                </a:cubicBezTo>
                <a:cubicBezTo>
                  <a:pt x="253" y="466"/>
                  <a:pt x="254" y="466"/>
                  <a:pt x="254" y="464"/>
                </a:cubicBezTo>
                <a:lnTo>
                  <a:pt x="250" y="464"/>
                </a:lnTo>
                <a:close/>
                <a:moveTo>
                  <a:pt x="238" y="451"/>
                </a:moveTo>
                <a:cubicBezTo>
                  <a:pt x="243" y="452"/>
                  <a:pt x="244" y="451"/>
                  <a:pt x="248" y="451"/>
                </a:cubicBezTo>
                <a:cubicBezTo>
                  <a:pt x="248" y="452"/>
                  <a:pt x="245" y="452"/>
                  <a:pt x="244" y="453"/>
                </a:cubicBezTo>
                <a:cubicBezTo>
                  <a:pt x="247" y="455"/>
                  <a:pt x="249" y="452"/>
                  <a:pt x="251" y="451"/>
                </a:cubicBezTo>
                <a:cubicBezTo>
                  <a:pt x="246" y="450"/>
                  <a:pt x="242" y="451"/>
                  <a:pt x="239" y="448"/>
                </a:cubicBezTo>
                <a:cubicBezTo>
                  <a:pt x="240" y="450"/>
                  <a:pt x="238" y="450"/>
                  <a:pt x="238" y="451"/>
                </a:cubicBezTo>
                <a:moveTo>
                  <a:pt x="240" y="460"/>
                </a:moveTo>
                <a:cubicBezTo>
                  <a:pt x="230" y="460"/>
                  <a:pt x="244" y="462"/>
                  <a:pt x="244" y="460"/>
                </a:cubicBezTo>
                <a:cubicBezTo>
                  <a:pt x="242" y="460"/>
                  <a:pt x="242" y="460"/>
                  <a:pt x="240" y="460"/>
                </a:cubicBezTo>
                <a:moveTo>
                  <a:pt x="228" y="459"/>
                </a:moveTo>
                <a:cubicBezTo>
                  <a:pt x="227" y="462"/>
                  <a:pt x="227" y="462"/>
                  <a:pt x="227" y="462"/>
                </a:cubicBezTo>
                <a:cubicBezTo>
                  <a:pt x="227" y="463"/>
                  <a:pt x="220" y="462"/>
                  <a:pt x="223" y="463"/>
                </a:cubicBezTo>
                <a:cubicBezTo>
                  <a:pt x="227" y="463"/>
                  <a:pt x="230" y="463"/>
                  <a:pt x="233" y="464"/>
                </a:cubicBezTo>
                <a:cubicBezTo>
                  <a:pt x="235" y="461"/>
                  <a:pt x="228" y="463"/>
                  <a:pt x="229" y="460"/>
                </a:cubicBezTo>
                <a:cubicBezTo>
                  <a:pt x="231" y="460"/>
                  <a:pt x="232" y="460"/>
                  <a:pt x="233" y="460"/>
                </a:cubicBezTo>
                <a:cubicBezTo>
                  <a:pt x="232" y="463"/>
                  <a:pt x="242" y="466"/>
                  <a:pt x="244" y="463"/>
                </a:cubicBezTo>
                <a:cubicBezTo>
                  <a:pt x="240" y="462"/>
                  <a:pt x="236" y="462"/>
                  <a:pt x="235" y="461"/>
                </a:cubicBezTo>
                <a:cubicBezTo>
                  <a:pt x="234" y="458"/>
                  <a:pt x="238" y="460"/>
                  <a:pt x="238" y="458"/>
                </a:cubicBezTo>
                <a:cubicBezTo>
                  <a:pt x="234" y="458"/>
                  <a:pt x="233" y="460"/>
                  <a:pt x="228" y="459"/>
                </a:cubicBezTo>
                <a:moveTo>
                  <a:pt x="214" y="449"/>
                </a:moveTo>
                <a:cubicBezTo>
                  <a:pt x="217" y="449"/>
                  <a:pt x="216" y="451"/>
                  <a:pt x="218" y="451"/>
                </a:cubicBezTo>
                <a:cubicBezTo>
                  <a:pt x="220" y="450"/>
                  <a:pt x="217" y="449"/>
                  <a:pt x="219" y="449"/>
                </a:cubicBezTo>
                <a:cubicBezTo>
                  <a:pt x="219" y="450"/>
                  <a:pt x="220" y="449"/>
                  <a:pt x="222" y="449"/>
                </a:cubicBezTo>
                <a:cubicBezTo>
                  <a:pt x="222" y="451"/>
                  <a:pt x="220" y="451"/>
                  <a:pt x="222" y="452"/>
                </a:cubicBezTo>
                <a:cubicBezTo>
                  <a:pt x="223" y="452"/>
                  <a:pt x="225" y="453"/>
                  <a:pt x="225" y="452"/>
                </a:cubicBezTo>
                <a:cubicBezTo>
                  <a:pt x="225" y="452"/>
                  <a:pt x="224" y="451"/>
                  <a:pt x="225" y="451"/>
                </a:cubicBezTo>
                <a:cubicBezTo>
                  <a:pt x="230" y="451"/>
                  <a:pt x="229" y="454"/>
                  <a:pt x="232" y="454"/>
                </a:cubicBezTo>
                <a:cubicBezTo>
                  <a:pt x="232" y="452"/>
                  <a:pt x="234" y="451"/>
                  <a:pt x="234" y="448"/>
                </a:cubicBezTo>
                <a:cubicBezTo>
                  <a:pt x="229" y="449"/>
                  <a:pt x="229" y="448"/>
                  <a:pt x="225" y="447"/>
                </a:cubicBezTo>
                <a:cubicBezTo>
                  <a:pt x="225" y="448"/>
                  <a:pt x="224" y="448"/>
                  <a:pt x="223" y="448"/>
                </a:cubicBezTo>
                <a:cubicBezTo>
                  <a:pt x="220" y="448"/>
                  <a:pt x="220" y="446"/>
                  <a:pt x="216" y="446"/>
                </a:cubicBezTo>
                <a:cubicBezTo>
                  <a:pt x="216" y="448"/>
                  <a:pt x="213" y="447"/>
                  <a:pt x="214" y="449"/>
                </a:cubicBezTo>
                <a:moveTo>
                  <a:pt x="215" y="453"/>
                </a:moveTo>
                <a:cubicBezTo>
                  <a:pt x="218" y="455"/>
                  <a:pt x="216" y="455"/>
                  <a:pt x="219" y="454"/>
                </a:cubicBezTo>
                <a:cubicBezTo>
                  <a:pt x="218" y="456"/>
                  <a:pt x="222" y="456"/>
                  <a:pt x="221" y="458"/>
                </a:cubicBezTo>
                <a:cubicBezTo>
                  <a:pt x="223" y="458"/>
                  <a:pt x="225" y="456"/>
                  <a:pt x="223" y="456"/>
                </a:cubicBezTo>
                <a:cubicBezTo>
                  <a:pt x="223" y="457"/>
                  <a:pt x="221" y="457"/>
                  <a:pt x="221" y="456"/>
                </a:cubicBezTo>
                <a:cubicBezTo>
                  <a:pt x="221" y="455"/>
                  <a:pt x="221" y="455"/>
                  <a:pt x="221" y="455"/>
                </a:cubicBezTo>
                <a:cubicBezTo>
                  <a:pt x="223" y="454"/>
                  <a:pt x="228" y="456"/>
                  <a:pt x="228" y="455"/>
                </a:cubicBezTo>
                <a:cubicBezTo>
                  <a:pt x="226" y="453"/>
                  <a:pt x="224" y="454"/>
                  <a:pt x="221" y="454"/>
                </a:cubicBezTo>
                <a:cubicBezTo>
                  <a:pt x="219" y="452"/>
                  <a:pt x="216" y="452"/>
                  <a:pt x="212" y="452"/>
                </a:cubicBezTo>
                <a:cubicBezTo>
                  <a:pt x="211" y="453"/>
                  <a:pt x="213" y="452"/>
                  <a:pt x="215" y="453"/>
                </a:cubicBezTo>
                <a:moveTo>
                  <a:pt x="204" y="457"/>
                </a:moveTo>
                <a:cubicBezTo>
                  <a:pt x="205" y="457"/>
                  <a:pt x="208" y="457"/>
                  <a:pt x="208" y="458"/>
                </a:cubicBezTo>
                <a:cubicBezTo>
                  <a:pt x="206" y="458"/>
                  <a:pt x="204" y="458"/>
                  <a:pt x="202" y="458"/>
                </a:cubicBezTo>
                <a:cubicBezTo>
                  <a:pt x="201" y="459"/>
                  <a:pt x="200" y="460"/>
                  <a:pt x="200" y="461"/>
                </a:cubicBezTo>
                <a:cubicBezTo>
                  <a:pt x="206" y="462"/>
                  <a:pt x="207" y="459"/>
                  <a:pt x="211" y="460"/>
                </a:cubicBezTo>
                <a:cubicBezTo>
                  <a:pt x="212" y="459"/>
                  <a:pt x="210" y="459"/>
                  <a:pt x="209" y="458"/>
                </a:cubicBezTo>
                <a:cubicBezTo>
                  <a:pt x="209" y="458"/>
                  <a:pt x="211" y="457"/>
                  <a:pt x="211" y="457"/>
                </a:cubicBezTo>
                <a:cubicBezTo>
                  <a:pt x="211" y="457"/>
                  <a:pt x="210" y="456"/>
                  <a:pt x="210" y="456"/>
                </a:cubicBezTo>
                <a:cubicBezTo>
                  <a:pt x="209" y="456"/>
                  <a:pt x="212" y="455"/>
                  <a:pt x="209" y="455"/>
                </a:cubicBezTo>
                <a:cubicBezTo>
                  <a:pt x="210" y="458"/>
                  <a:pt x="204" y="455"/>
                  <a:pt x="204" y="457"/>
                </a:cubicBezTo>
                <a:moveTo>
                  <a:pt x="195" y="452"/>
                </a:moveTo>
                <a:cubicBezTo>
                  <a:pt x="197" y="453"/>
                  <a:pt x="202" y="452"/>
                  <a:pt x="205" y="453"/>
                </a:cubicBezTo>
                <a:cubicBezTo>
                  <a:pt x="205" y="449"/>
                  <a:pt x="198" y="450"/>
                  <a:pt x="195" y="452"/>
                </a:cubicBezTo>
                <a:moveTo>
                  <a:pt x="192" y="454"/>
                </a:moveTo>
                <a:cubicBezTo>
                  <a:pt x="192" y="454"/>
                  <a:pt x="191" y="454"/>
                  <a:pt x="190" y="454"/>
                </a:cubicBezTo>
                <a:cubicBezTo>
                  <a:pt x="189" y="454"/>
                  <a:pt x="190" y="453"/>
                  <a:pt x="188" y="453"/>
                </a:cubicBezTo>
                <a:cubicBezTo>
                  <a:pt x="187" y="453"/>
                  <a:pt x="184" y="452"/>
                  <a:pt x="184" y="454"/>
                </a:cubicBezTo>
                <a:cubicBezTo>
                  <a:pt x="185" y="454"/>
                  <a:pt x="189" y="453"/>
                  <a:pt x="189" y="454"/>
                </a:cubicBezTo>
                <a:cubicBezTo>
                  <a:pt x="185" y="454"/>
                  <a:pt x="187" y="456"/>
                  <a:pt x="185" y="456"/>
                </a:cubicBezTo>
                <a:cubicBezTo>
                  <a:pt x="184" y="455"/>
                  <a:pt x="182" y="455"/>
                  <a:pt x="180" y="455"/>
                </a:cubicBezTo>
                <a:cubicBezTo>
                  <a:pt x="180" y="458"/>
                  <a:pt x="187" y="457"/>
                  <a:pt x="190" y="458"/>
                </a:cubicBezTo>
                <a:cubicBezTo>
                  <a:pt x="190" y="459"/>
                  <a:pt x="189" y="459"/>
                  <a:pt x="189" y="459"/>
                </a:cubicBezTo>
                <a:cubicBezTo>
                  <a:pt x="192" y="460"/>
                  <a:pt x="191" y="460"/>
                  <a:pt x="194" y="459"/>
                </a:cubicBezTo>
                <a:cubicBezTo>
                  <a:pt x="195" y="457"/>
                  <a:pt x="190" y="459"/>
                  <a:pt x="191" y="457"/>
                </a:cubicBezTo>
                <a:cubicBezTo>
                  <a:pt x="196" y="457"/>
                  <a:pt x="196" y="457"/>
                  <a:pt x="196" y="457"/>
                </a:cubicBezTo>
                <a:cubicBezTo>
                  <a:pt x="197" y="455"/>
                  <a:pt x="192" y="457"/>
                  <a:pt x="191" y="455"/>
                </a:cubicBezTo>
                <a:cubicBezTo>
                  <a:pt x="191" y="455"/>
                  <a:pt x="192" y="454"/>
                  <a:pt x="192" y="454"/>
                </a:cubicBezTo>
                <a:cubicBezTo>
                  <a:pt x="193" y="455"/>
                  <a:pt x="193" y="454"/>
                  <a:pt x="192" y="454"/>
                </a:cubicBezTo>
                <a:moveTo>
                  <a:pt x="177" y="452"/>
                </a:moveTo>
                <a:cubicBezTo>
                  <a:pt x="182" y="452"/>
                  <a:pt x="179" y="451"/>
                  <a:pt x="181" y="451"/>
                </a:cubicBezTo>
                <a:cubicBezTo>
                  <a:pt x="185" y="450"/>
                  <a:pt x="189" y="452"/>
                  <a:pt x="192" y="452"/>
                </a:cubicBezTo>
                <a:cubicBezTo>
                  <a:pt x="191" y="451"/>
                  <a:pt x="192" y="450"/>
                  <a:pt x="192" y="449"/>
                </a:cubicBezTo>
                <a:cubicBezTo>
                  <a:pt x="187" y="451"/>
                  <a:pt x="184" y="449"/>
                  <a:pt x="177" y="449"/>
                </a:cubicBezTo>
                <a:lnTo>
                  <a:pt x="177" y="452"/>
                </a:lnTo>
                <a:close/>
                <a:moveTo>
                  <a:pt x="152" y="450"/>
                </a:moveTo>
                <a:cubicBezTo>
                  <a:pt x="151" y="450"/>
                  <a:pt x="152" y="451"/>
                  <a:pt x="152" y="451"/>
                </a:cubicBezTo>
                <a:cubicBezTo>
                  <a:pt x="154" y="451"/>
                  <a:pt x="155" y="450"/>
                  <a:pt x="156" y="450"/>
                </a:cubicBezTo>
                <a:cubicBezTo>
                  <a:pt x="155" y="449"/>
                  <a:pt x="153" y="449"/>
                  <a:pt x="152" y="450"/>
                </a:cubicBezTo>
                <a:moveTo>
                  <a:pt x="139" y="455"/>
                </a:moveTo>
                <a:cubicBezTo>
                  <a:pt x="141" y="455"/>
                  <a:pt x="144" y="456"/>
                  <a:pt x="145" y="454"/>
                </a:cubicBezTo>
                <a:cubicBezTo>
                  <a:pt x="144" y="454"/>
                  <a:pt x="140" y="453"/>
                  <a:pt x="139" y="455"/>
                </a:cubicBezTo>
                <a:moveTo>
                  <a:pt x="113" y="459"/>
                </a:moveTo>
                <a:cubicBezTo>
                  <a:pt x="114" y="460"/>
                  <a:pt x="114" y="459"/>
                  <a:pt x="117" y="459"/>
                </a:cubicBezTo>
                <a:cubicBezTo>
                  <a:pt x="120" y="457"/>
                  <a:pt x="114" y="457"/>
                  <a:pt x="113" y="459"/>
                </a:cubicBezTo>
                <a:moveTo>
                  <a:pt x="117" y="453"/>
                </a:moveTo>
                <a:cubicBezTo>
                  <a:pt x="119" y="453"/>
                  <a:pt x="122" y="455"/>
                  <a:pt x="126" y="454"/>
                </a:cubicBezTo>
                <a:cubicBezTo>
                  <a:pt x="124" y="453"/>
                  <a:pt x="120" y="452"/>
                  <a:pt x="117" y="453"/>
                </a:cubicBezTo>
                <a:moveTo>
                  <a:pt x="119" y="435"/>
                </a:moveTo>
                <a:cubicBezTo>
                  <a:pt x="118" y="437"/>
                  <a:pt x="117" y="437"/>
                  <a:pt x="117" y="440"/>
                </a:cubicBezTo>
                <a:cubicBezTo>
                  <a:pt x="119" y="438"/>
                  <a:pt x="119" y="438"/>
                  <a:pt x="119" y="438"/>
                </a:cubicBezTo>
                <a:cubicBezTo>
                  <a:pt x="119" y="437"/>
                  <a:pt x="120" y="435"/>
                  <a:pt x="119" y="435"/>
                </a:cubicBezTo>
                <a:moveTo>
                  <a:pt x="117" y="430"/>
                </a:moveTo>
                <a:cubicBezTo>
                  <a:pt x="115" y="434"/>
                  <a:pt x="116" y="437"/>
                  <a:pt x="119" y="434"/>
                </a:cubicBezTo>
                <a:cubicBezTo>
                  <a:pt x="119" y="433"/>
                  <a:pt x="120" y="430"/>
                  <a:pt x="119" y="431"/>
                </a:cubicBezTo>
                <a:cubicBezTo>
                  <a:pt x="119" y="431"/>
                  <a:pt x="119" y="432"/>
                  <a:pt x="118" y="432"/>
                </a:cubicBezTo>
                <a:cubicBezTo>
                  <a:pt x="119" y="429"/>
                  <a:pt x="117" y="430"/>
                  <a:pt x="117" y="430"/>
                </a:cubicBezTo>
                <a:moveTo>
                  <a:pt x="120" y="416"/>
                </a:moveTo>
                <a:cubicBezTo>
                  <a:pt x="117" y="417"/>
                  <a:pt x="119" y="420"/>
                  <a:pt x="119" y="421"/>
                </a:cubicBezTo>
                <a:cubicBezTo>
                  <a:pt x="119" y="423"/>
                  <a:pt x="117" y="428"/>
                  <a:pt x="120" y="428"/>
                </a:cubicBezTo>
                <a:cubicBezTo>
                  <a:pt x="120" y="424"/>
                  <a:pt x="121" y="418"/>
                  <a:pt x="120" y="416"/>
                </a:cubicBezTo>
                <a:moveTo>
                  <a:pt x="113" y="412"/>
                </a:moveTo>
                <a:cubicBezTo>
                  <a:pt x="112" y="413"/>
                  <a:pt x="112" y="418"/>
                  <a:pt x="114" y="417"/>
                </a:cubicBezTo>
                <a:cubicBezTo>
                  <a:pt x="113" y="415"/>
                  <a:pt x="115" y="411"/>
                  <a:pt x="113" y="412"/>
                </a:cubicBezTo>
                <a:moveTo>
                  <a:pt x="135" y="438"/>
                </a:moveTo>
                <a:cubicBezTo>
                  <a:pt x="137" y="438"/>
                  <a:pt x="137" y="440"/>
                  <a:pt x="140" y="439"/>
                </a:cubicBezTo>
                <a:cubicBezTo>
                  <a:pt x="142" y="436"/>
                  <a:pt x="138" y="437"/>
                  <a:pt x="135" y="438"/>
                </a:cubicBezTo>
                <a:moveTo>
                  <a:pt x="128" y="437"/>
                </a:moveTo>
                <a:cubicBezTo>
                  <a:pt x="131" y="436"/>
                  <a:pt x="130" y="440"/>
                  <a:pt x="132" y="438"/>
                </a:cubicBezTo>
                <a:cubicBezTo>
                  <a:pt x="130" y="437"/>
                  <a:pt x="132" y="436"/>
                  <a:pt x="135" y="435"/>
                </a:cubicBezTo>
                <a:cubicBezTo>
                  <a:pt x="132" y="436"/>
                  <a:pt x="130" y="436"/>
                  <a:pt x="128" y="437"/>
                </a:cubicBezTo>
                <a:moveTo>
                  <a:pt x="132" y="426"/>
                </a:moveTo>
                <a:cubicBezTo>
                  <a:pt x="131" y="427"/>
                  <a:pt x="128" y="429"/>
                  <a:pt x="128" y="432"/>
                </a:cubicBezTo>
                <a:cubicBezTo>
                  <a:pt x="131" y="430"/>
                  <a:pt x="131" y="428"/>
                  <a:pt x="132" y="426"/>
                </a:cubicBezTo>
                <a:moveTo>
                  <a:pt x="129" y="426"/>
                </a:moveTo>
                <a:cubicBezTo>
                  <a:pt x="129" y="428"/>
                  <a:pt x="128" y="428"/>
                  <a:pt x="127" y="428"/>
                </a:cubicBezTo>
                <a:cubicBezTo>
                  <a:pt x="126" y="429"/>
                  <a:pt x="126" y="429"/>
                  <a:pt x="125" y="431"/>
                </a:cubicBezTo>
                <a:cubicBezTo>
                  <a:pt x="127" y="431"/>
                  <a:pt x="130" y="427"/>
                  <a:pt x="129" y="426"/>
                </a:cubicBezTo>
                <a:moveTo>
                  <a:pt x="128" y="408"/>
                </a:moveTo>
                <a:cubicBezTo>
                  <a:pt x="128" y="407"/>
                  <a:pt x="129" y="406"/>
                  <a:pt x="130" y="406"/>
                </a:cubicBezTo>
                <a:cubicBezTo>
                  <a:pt x="130" y="405"/>
                  <a:pt x="130" y="404"/>
                  <a:pt x="129" y="403"/>
                </a:cubicBezTo>
                <a:cubicBezTo>
                  <a:pt x="128" y="403"/>
                  <a:pt x="126" y="408"/>
                  <a:pt x="128" y="408"/>
                </a:cubicBezTo>
                <a:moveTo>
                  <a:pt x="136" y="399"/>
                </a:moveTo>
                <a:cubicBezTo>
                  <a:pt x="135" y="400"/>
                  <a:pt x="134" y="400"/>
                  <a:pt x="134" y="401"/>
                </a:cubicBezTo>
                <a:cubicBezTo>
                  <a:pt x="135" y="400"/>
                  <a:pt x="133" y="403"/>
                  <a:pt x="133" y="403"/>
                </a:cubicBezTo>
                <a:cubicBezTo>
                  <a:pt x="132" y="403"/>
                  <a:pt x="132" y="401"/>
                  <a:pt x="131" y="402"/>
                </a:cubicBezTo>
                <a:cubicBezTo>
                  <a:pt x="131" y="405"/>
                  <a:pt x="132" y="409"/>
                  <a:pt x="131" y="412"/>
                </a:cubicBezTo>
                <a:cubicBezTo>
                  <a:pt x="131" y="414"/>
                  <a:pt x="129" y="416"/>
                  <a:pt x="128" y="418"/>
                </a:cubicBezTo>
                <a:cubicBezTo>
                  <a:pt x="128" y="416"/>
                  <a:pt x="127" y="413"/>
                  <a:pt x="126" y="415"/>
                </a:cubicBezTo>
                <a:cubicBezTo>
                  <a:pt x="128" y="415"/>
                  <a:pt x="127" y="420"/>
                  <a:pt x="129" y="420"/>
                </a:cubicBezTo>
                <a:cubicBezTo>
                  <a:pt x="129" y="420"/>
                  <a:pt x="129" y="417"/>
                  <a:pt x="130" y="418"/>
                </a:cubicBezTo>
                <a:cubicBezTo>
                  <a:pt x="130" y="419"/>
                  <a:pt x="132" y="419"/>
                  <a:pt x="130" y="421"/>
                </a:cubicBezTo>
                <a:cubicBezTo>
                  <a:pt x="130" y="420"/>
                  <a:pt x="130" y="419"/>
                  <a:pt x="130" y="419"/>
                </a:cubicBezTo>
                <a:cubicBezTo>
                  <a:pt x="129" y="421"/>
                  <a:pt x="129" y="423"/>
                  <a:pt x="128" y="424"/>
                </a:cubicBezTo>
                <a:cubicBezTo>
                  <a:pt x="127" y="424"/>
                  <a:pt x="126" y="425"/>
                  <a:pt x="126" y="427"/>
                </a:cubicBezTo>
                <a:cubicBezTo>
                  <a:pt x="128" y="425"/>
                  <a:pt x="126" y="429"/>
                  <a:pt x="129" y="426"/>
                </a:cubicBezTo>
                <a:cubicBezTo>
                  <a:pt x="129" y="424"/>
                  <a:pt x="128" y="424"/>
                  <a:pt x="129" y="422"/>
                </a:cubicBezTo>
                <a:cubicBezTo>
                  <a:pt x="131" y="422"/>
                  <a:pt x="133" y="421"/>
                  <a:pt x="135" y="420"/>
                </a:cubicBezTo>
                <a:cubicBezTo>
                  <a:pt x="135" y="418"/>
                  <a:pt x="135" y="418"/>
                  <a:pt x="135" y="418"/>
                </a:cubicBezTo>
                <a:cubicBezTo>
                  <a:pt x="134" y="418"/>
                  <a:pt x="133" y="422"/>
                  <a:pt x="133" y="420"/>
                </a:cubicBezTo>
                <a:cubicBezTo>
                  <a:pt x="133" y="420"/>
                  <a:pt x="133" y="417"/>
                  <a:pt x="133" y="417"/>
                </a:cubicBezTo>
                <a:cubicBezTo>
                  <a:pt x="133" y="417"/>
                  <a:pt x="134" y="419"/>
                  <a:pt x="134" y="418"/>
                </a:cubicBezTo>
                <a:cubicBezTo>
                  <a:pt x="135" y="416"/>
                  <a:pt x="134" y="414"/>
                  <a:pt x="134" y="412"/>
                </a:cubicBezTo>
                <a:cubicBezTo>
                  <a:pt x="134" y="411"/>
                  <a:pt x="136" y="408"/>
                  <a:pt x="134" y="408"/>
                </a:cubicBezTo>
                <a:cubicBezTo>
                  <a:pt x="134" y="411"/>
                  <a:pt x="132" y="414"/>
                  <a:pt x="131" y="417"/>
                </a:cubicBezTo>
                <a:cubicBezTo>
                  <a:pt x="129" y="416"/>
                  <a:pt x="132" y="412"/>
                  <a:pt x="133" y="410"/>
                </a:cubicBezTo>
                <a:cubicBezTo>
                  <a:pt x="133" y="409"/>
                  <a:pt x="132" y="406"/>
                  <a:pt x="133" y="404"/>
                </a:cubicBezTo>
                <a:cubicBezTo>
                  <a:pt x="135" y="403"/>
                  <a:pt x="132" y="409"/>
                  <a:pt x="135" y="407"/>
                </a:cubicBezTo>
                <a:cubicBezTo>
                  <a:pt x="134" y="404"/>
                  <a:pt x="136" y="402"/>
                  <a:pt x="136" y="399"/>
                </a:cubicBezTo>
                <a:moveTo>
                  <a:pt x="123" y="388"/>
                </a:moveTo>
                <a:cubicBezTo>
                  <a:pt x="121" y="388"/>
                  <a:pt x="118" y="391"/>
                  <a:pt x="119" y="394"/>
                </a:cubicBezTo>
                <a:cubicBezTo>
                  <a:pt x="120" y="393"/>
                  <a:pt x="120" y="392"/>
                  <a:pt x="121" y="392"/>
                </a:cubicBezTo>
                <a:cubicBezTo>
                  <a:pt x="122" y="393"/>
                  <a:pt x="121" y="396"/>
                  <a:pt x="121" y="398"/>
                </a:cubicBezTo>
                <a:cubicBezTo>
                  <a:pt x="119" y="397"/>
                  <a:pt x="120" y="399"/>
                  <a:pt x="119" y="400"/>
                </a:cubicBezTo>
                <a:cubicBezTo>
                  <a:pt x="118" y="403"/>
                  <a:pt x="119" y="403"/>
                  <a:pt x="119" y="406"/>
                </a:cubicBezTo>
                <a:cubicBezTo>
                  <a:pt x="121" y="405"/>
                  <a:pt x="120" y="405"/>
                  <a:pt x="122" y="405"/>
                </a:cubicBezTo>
                <a:lnTo>
                  <a:pt x="123" y="388"/>
                </a:lnTo>
                <a:close/>
                <a:moveTo>
                  <a:pt x="121" y="364"/>
                </a:moveTo>
                <a:cubicBezTo>
                  <a:pt x="121" y="367"/>
                  <a:pt x="121" y="369"/>
                  <a:pt x="121" y="371"/>
                </a:cubicBezTo>
                <a:cubicBezTo>
                  <a:pt x="120" y="371"/>
                  <a:pt x="121" y="369"/>
                  <a:pt x="120" y="368"/>
                </a:cubicBezTo>
                <a:cubicBezTo>
                  <a:pt x="120" y="369"/>
                  <a:pt x="120" y="370"/>
                  <a:pt x="119" y="370"/>
                </a:cubicBezTo>
                <a:cubicBezTo>
                  <a:pt x="119" y="372"/>
                  <a:pt x="119" y="372"/>
                  <a:pt x="119" y="372"/>
                </a:cubicBezTo>
                <a:cubicBezTo>
                  <a:pt x="120" y="372"/>
                  <a:pt x="121" y="372"/>
                  <a:pt x="121" y="373"/>
                </a:cubicBezTo>
                <a:cubicBezTo>
                  <a:pt x="119" y="374"/>
                  <a:pt x="121" y="378"/>
                  <a:pt x="121" y="380"/>
                </a:cubicBezTo>
                <a:cubicBezTo>
                  <a:pt x="119" y="380"/>
                  <a:pt x="119" y="380"/>
                  <a:pt x="119" y="380"/>
                </a:cubicBezTo>
                <a:cubicBezTo>
                  <a:pt x="120" y="382"/>
                  <a:pt x="120" y="384"/>
                  <a:pt x="119" y="386"/>
                </a:cubicBezTo>
                <a:cubicBezTo>
                  <a:pt x="119" y="388"/>
                  <a:pt x="118" y="389"/>
                  <a:pt x="120" y="389"/>
                </a:cubicBezTo>
                <a:cubicBezTo>
                  <a:pt x="119" y="386"/>
                  <a:pt x="121" y="383"/>
                  <a:pt x="123" y="385"/>
                </a:cubicBezTo>
                <a:cubicBezTo>
                  <a:pt x="123" y="382"/>
                  <a:pt x="123" y="379"/>
                  <a:pt x="121" y="377"/>
                </a:cubicBezTo>
                <a:cubicBezTo>
                  <a:pt x="121" y="375"/>
                  <a:pt x="122" y="372"/>
                  <a:pt x="123" y="370"/>
                </a:cubicBezTo>
                <a:cubicBezTo>
                  <a:pt x="123" y="367"/>
                  <a:pt x="123" y="365"/>
                  <a:pt x="121" y="364"/>
                </a:cubicBezTo>
                <a:moveTo>
                  <a:pt x="139" y="358"/>
                </a:moveTo>
                <a:cubicBezTo>
                  <a:pt x="140" y="360"/>
                  <a:pt x="138" y="359"/>
                  <a:pt x="140" y="361"/>
                </a:cubicBezTo>
                <a:cubicBezTo>
                  <a:pt x="141" y="360"/>
                  <a:pt x="140" y="360"/>
                  <a:pt x="141" y="359"/>
                </a:cubicBezTo>
                <a:lnTo>
                  <a:pt x="139" y="358"/>
                </a:lnTo>
                <a:close/>
                <a:moveTo>
                  <a:pt x="128" y="345"/>
                </a:moveTo>
                <a:cubicBezTo>
                  <a:pt x="127" y="346"/>
                  <a:pt x="127" y="347"/>
                  <a:pt x="127" y="349"/>
                </a:cubicBezTo>
                <a:cubicBezTo>
                  <a:pt x="129" y="352"/>
                  <a:pt x="129" y="346"/>
                  <a:pt x="128" y="345"/>
                </a:cubicBezTo>
                <a:moveTo>
                  <a:pt x="122" y="340"/>
                </a:moveTo>
                <a:cubicBezTo>
                  <a:pt x="122" y="346"/>
                  <a:pt x="120" y="338"/>
                  <a:pt x="119" y="340"/>
                </a:cubicBezTo>
                <a:cubicBezTo>
                  <a:pt x="119" y="343"/>
                  <a:pt x="120" y="346"/>
                  <a:pt x="120" y="350"/>
                </a:cubicBezTo>
                <a:cubicBezTo>
                  <a:pt x="120" y="352"/>
                  <a:pt x="122" y="349"/>
                  <a:pt x="122" y="352"/>
                </a:cubicBezTo>
                <a:cubicBezTo>
                  <a:pt x="121" y="353"/>
                  <a:pt x="119" y="354"/>
                  <a:pt x="119" y="357"/>
                </a:cubicBezTo>
                <a:cubicBezTo>
                  <a:pt x="120" y="359"/>
                  <a:pt x="121" y="361"/>
                  <a:pt x="122" y="362"/>
                </a:cubicBezTo>
                <a:cubicBezTo>
                  <a:pt x="123" y="359"/>
                  <a:pt x="123" y="355"/>
                  <a:pt x="121" y="358"/>
                </a:cubicBezTo>
                <a:cubicBezTo>
                  <a:pt x="122" y="355"/>
                  <a:pt x="123" y="354"/>
                  <a:pt x="123" y="351"/>
                </a:cubicBezTo>
                <a:cubicBezTo>
                  <a:pt x="122" y="349"/>
                  <a:pt x="122" y="347"/>
                  <a:pt x="122" y="346"/>
                </a:cubicBezTo>
                <a:cubicBezTo>
                  <a:pt x="123" y="344"/>
                  <a:pt x="123" y="342"/>
                  <a:pt x="122" y="340"/>
                </a:cubicBezTo>
                <a:moveTo>
                  <a:pt x="119" y="337"/>
                </a:moveTo>
                <a:cubicBezTo>
                  <a:pt x="120" y="336"/>
                  <a:pt x="120" y="337"/>
                  <a:pt x="121" y="338"/>
                </a:cubicBezTo>
                <a:cubicBezTo>
                  <a:pt x="121" y="336"/>
                  <a:pt x="123" y="338"/>
                  <a:pt x="123" y="335"/>
                </a:cubicBezTo>
                <a:cubicBezTo>
                  <a:pt x="122" y="333"/>
                  <a:pt x="118" y="334"/>
                  <a:pt x="119" y="337"/>
                </a:cubicBezTo>
                <a:moveTo>
                  <a:pt x="137" y="134"/>
                </a:moveTo>
                <a:cubicBezTo>
                  <a:pt x="137" y="133"/>
                  <a:pt x="137" y="133"/>
                  <a:pt x="136" y="132"/>
                </a:cubicBezTo>
                <a:cubicBezTo>
                  <a:pt x="136" y="133"/>
                  <a:pt x="134" y="127"/>
                  <a:pt x="134" y="130"/>
                </a:cubicBezTo>
                <a:cubicBezTo>
                  <a:pt x="135" y="131"/>
                  <a:pt x="135" y="131"/>
                  <a:pt x="137" y="134"/>
                </a:cubicBezTo>
                <a:moveTo>
                  <a:pt x="119" y="150"/>
                </a:moveTo>
                <a:cubicBezTo>
                  <a:pt x="119" y="147"/>
                  <a:pt x="120" y="146"/>
                  <a:pt x="119" y="143"/>
                </a:cubicBezTo>
                <a:cubicBezTo>
                  <a:pt x="118" y="144"/>
                  <a:pt x="118" y="149"/>
                  <a:pt x="119" y="150"/>
                </a:cubicBezTo>
                <a:moveTo>
                  <a:pt x="134" y="190"/>
                </a:moveTo>
                <a:cubicBezTo>
                  <a:pt x="133" y="188"/>
                  <a:pt x="134" y="187"/>
                  <a:pt x="134" y="185"/>
                </a:cubicBezTo>
                <a:cubicBezTo>
                  <a:pt x="132" y="185"/>
                  <a:pt x="132" y="190"/>
                  <a:pt x="134" y="190"/>
                </a:cubicBezTo>
                <a:moveTo>
                  <a:pt x="136" y="199"/>
                </a:moveTo>
                <a:cubicBezTo>
                  <a:pt x="135" y="199"/>
                  <a:pt x="135" y="199"/>
                  <a:pt x="135" y="198"/>
                </a:cubicBezTo>
                <a:cubicBezTo>
                  <a:pt x="135" y="198"/>
                  <a:pt x="135" y="198"/>
                  <a:pt x="135" y="197"/>
                </a:cubicBezTo>
                <a:cubicBezTo>
                  <a:pt x="135" y="196"/>
                  <a:pt x="135" y="195"/>
                  <a:pt x="134" y="195"/>
                </a:cubicBezTo>
                <a:cubicBezTo>
                  <a:pt x="134" y="195"/>
                  <a:pt x="134" y="197"/>
                  <a:pt x="134" y="198"/>
                </a:cubicBezTo>
                <a:cubicBezTo>
                  <a:pt x="134" y="199"/>
                  <a:pt x="135" y="200"/>
                  <a:pt x="136" y="199"/>
                </a:cubicBezTo>
                <a:moveTo>
                  <a:pt x="181" y="216"/>
                </a:moveTo>
                <a:cubicBezTo>
                  <a:pt x="180" y="217"/>
                  <a:pt x="180" y="219"/>
                  <a:pt x="179" y="219"/>
                </a:cubicBezTo>
                <a:cubicBezTo>
                  <a:pt x="183" y="219"/>
                  <a:pt x="183" y="219"/>
                  <a:pt x="183" y="219"/>
                </a:cubicBezTo>
                <a:cubicBezTo>
                  <a:pt x="183" y="218"/>
                  <a:pt x="183" y="217"/>
                  <a:pt x="181" y="216"/>
                </a:cubicBezTo>
                <a:moveTo>
                  <a:pt x="232" y="242"/>
                </a:moveTo>
                <a:cubicBezTo>
                  <a:pt x="227" y="239"/>
                  <a:pt x="231" y="238"/>
                  <a:pt x="224" y="236"/>
                </a:cubicBezTo>
                <a:cubicBezTo>
                  <a:pt x="223" y="237"/>
                  <a:pt x="228" y="239"/>
                  <a:pt x="224" y="239"/>
                </a:cubicBezTo>
                <a:cubicBezTo>
                  <a:pt x="227" y="241"/>
                  <a:pt x="230" y="242"/>
                  <a:pt x="232" y="242"/>
                </a:cubicBezTo>
                <a:moveTo>
                  <a:pt x="262" y="257"/>
                </a:moveTo>
                <a:cubicBezTo>
                  <a:pt x="261" y="253"/>
                  <a:pt x="260" y="252"/>
                  <a:pt x="260" y="251"/>
                </a:cubicBezTo>
                <a:cubicBezTo>
                  <a:pt x="260" y="250"/>
                  <a:pt x="260" y="249"/>
                  <a:pt x="259" y="248"/>
                </a:cubicBezTo>
                <a:cubicBezTo>
                  <a:pt x="257" y="248"/>
                  <a:pt x="260" y="253"/>
                  <a:pt x="260" y="255"/>
                </a:cubicBezTo>
                <a:cubicBezTo>
                  <a:pt x="259" y="255"/>
                  <a:pt x="256" y="250"/>
                  <a:pt x="255" y="252"/>
                </a:cubicBezTo>
                <a:cubicBezTo>
                  <a:pt x="257" y="255"/>
                  <a:pt x="258" y="257"/>
                  <a:pt x="258" y="258"/>
                </a:cubicBezTo>
                <a:cubicBezTo>
                  <a:pt x="259" y="259"/>
                  <a:pt x="259" y="259"/>
                  <a:pt x="259" y="259"/>
                </a:cubicBezTo>
                <a:cubicBezTo>
                  <a:pt x="260" y="258"/>
                  <a:pt x="261" y="256"/>
                  <a:pt x="262" y="257"/>
                </a:cubicBezTo>
                <a:moveTo>
                  <a:pt x="221" y="341"/>
                </a:moveTo>
                <a:cubicBezTo>
                  <a:pt x="223" y="340"/>
                  <a:pt x="225" y="339"/>
                  <a:pt x="227" y="338"/>
                </a:cubicBezTo>
                <a:cubicBezTo>
                  <a:pt x="228" y="337"/>
                  <a:pt x="229" y="337"/>
                  <a:pt x="229" y="336"/>
                </a:cubicBezTo>
                <a:cubicBezTo>
                  <a:pt x="227" y="337"/>
                  <a:pt x="225" y="338"/>
                  <a:pt x="223" y="338"/>
                </a:cubicBezTo>
                <a:cubicBezTo>
                  <a:pt x="222" y="339"/>
                  <a:pt x="221" y="339"/>
                  <a:pt x="221" y="341"/>
                </a:cubicBezTo>
                <a:moveTo>
                  <a:pt x="188" y="334"/>
                </a:moveTo>
                <a:cubicBezTo>
                  <a:pt x="189" y="334"/>
                  <a:pt x="191" y="334"/>
                  <a:pt x="193" y="334"/>
                </a:cubicBezTo>
                <a:cubicBezTo>
                  <a:pt x="194" y="332"/>
                  <a:pt x="186" y="332"/>
                  <a:pt x="188" y="334"/>
                </a:cubicBezTo>
                <a:moveTo>
                  <a:pt x="179" y="344"/>
                </a:moveTo>
                <a:cubicBezTo>
                  <a:pt x="182" y="344"/>
                  <a:pt x="185" y="344"/>
                  <a:pt x="185" y="342"/>
                </a:cubicBezTo>
                <a:cubicBezTo>
                  <a:pt x="183" y="343"/>
                  <a:pt x="178" y="342"/>
                  <a:pt x="179" y="344"/>
                </a:cubicBezTo>
                <a:moveTo>
                  <a:pt x="164" y="341"/>
                </a:moveTo>
                <a:cubicBezTo>
                  <a:pt x="165" y="342"/>
                  <a:pt x="165" y="342"/>
                  <a:pt x="165" y="341"/>
                </a:cubicBezTo>
                <a:cubicBezTo>
                  <a:pt x="166" y="341"/>
                  <a:pt x="166" y="341"/>
                  <a:pt x="166" y="341"/>
                </a:cubicBezTo>
                <a:cubicBezTo>
                  <a:pt x="167" y="341"/>
                  <a:pt x="167" y="341"/>
                  <a:pt x="167" y="341"/>
                </a:cubicBezTo>
                <a:cubicBezTo>
                  <a:pt x="169" y="340"/>
                  <a:pt x="170" y="340"/>
                  <a:pt x="168" y="339"/>
                </a:cubicBezTo>
                <a:cubicBezTo>
                  <a:pt x="168" y="340"/>
                  <a:pt x="166" y="339"/>
                  <a:pt x="165" y="339"/>
                </a:cubicBezTo>
                <a:cubicBezTo>
                  <a:pt x="164" y="339"/>
                  <a:pt x="164" y="340"/>
                  <a:pt x="164" y="341"/>
                </a:cubicBezTo>
                <a:moveTo>
                  <a:pt x="148" y="331"/>
                </a:moveTo>
                <a:cubicBezTo>
                  <a:pt x="150" y="333"/>
                  <a:pt x="151" y="334"/>
                  <a:pt x="154" y="334"/>
                </a:cubicBezTo>
                <a:cubicBezTo>
                  <a:pt x="154" y="331"/>
                  <a:pt x="151" y="331"/>
                  <a:pt x="148" y="331"/>
                </a:cubicBezTo>
                <a:moveTo>
                  <a:pt x="145" y="343"/>
                </a:moveTo>
                <a:cubicBezTo>
                  <a:pt x="147" y="344"/>
                  <a:pt x="148" y="343"/>
                  <a:pt x="151" y="345"/>
                </a:cubicBezTo>
                <a:cubicBezTo>
                  <a:pt x="150" y="343"/>
                  <a:pt x="149" y="344"/>
                  <a:pt x="148" y="343"/>
                </a:cubicBezTo>
                <a:cubicBezTo>
                  <a:pt x="147" y="343"/>
                  <a:pt x="143" y="340"/>
                  <a:pt x="145" y="343"/>
                </a:cubicBezTo>
                <a:moveTo>
                  <a:pt x="123" y="330"/>
                </a:moveTo>
                <a:cubicBezTo>
                  <a:pt x="123" y="328"/>
                  <a:pt x="123" y="326"/>
                  <a:pt x="122" y="324"/>
                </a:cubicBezTo>
                <a:cubicBezTo>
                  <a:pt x="122" y="324"/>
                  <a:pt x="122" y="323"/>
                  <a:pt x="122" y="323"/>
                </a:cubicBezTo>
                <a:cubicBezTo>
                  <a:pt x="121" y="322"/>
                  <a:pt x="121" y="322"/>
                  <a:pt x="121" y="322"/>
                </a:cubicBezTo>
                <a:cubicBezTo>
                  <a:pt x="121" y="322"/>
                  <a:pt x="122" y="322"/>
                  <a:pt x="122" y="322"/>
                </a:cubicBezTo>
                <a:cubicBezTo>
                  <a:pt x="122" y="321"/>
                  <a:pt x="122" y="321"/>
                  <a:pt x="122" y="320"/>
                </a:cubicBezTo>
                <a:cubicBezTo>
                  <a:pt x="122" y="320"/>
                  <a:pt x="121" y="320"/>
                  <a:pt x="121" y="320"/>
                </a:cubicBezTo>
                <a:cubicBezTo>
                  <a:pt x="120" y="320"/>
                  <a:pt x="120" y="320"/>
                  <a:pt x="120" y="320"/>
                </a:cubicBezTo>
                <a:cubicBezTo>
                  <a:pt x="120" y="320"/>
                  <a:pt x="120" y="320"/>
                  <a:pt x="120" y="320"/>
                </a:cubicBezTo>
                <a:cubicBezTo>
                  <a:pt x="120" y="320"/>
                  <a:pt x="120" y="320"/>
                  <a:pt x="120" y="320"/>
                </a:cubicBezTo>
                <a:cubicBezTo>
                  <a:pt x="120" y="321"/>
                  <a:pt x="119" y="322"/>
                  <a:pt x="119" y="322"/>
                </a:cubicBezTo>
                <a:cubicBezTo>
                  <a:pt x="119" y="323"/>
                  <a:pt x="119" y="325"/>
                  <a:pt x="120" y="326"/>
                </a:cubicBezTo>
                <a:cubicBezTo>
                  <a:pt x="120" y="325"/>
                  <a:pt x="123" y="329"/>
                  <a:pt x="123" y="330"/>
                </a:cubicBezTo>
                <a:moveTo>
                  <a:pt x="136" y="322"/>
                </a:moveTo>
                <a:cubicBezTo>
                  <a:pt x="136" y="320"/>
                  <a:pt x="131" y="321"/>
                  <a:pt x="129" y="320"/>
                </a:cubicBezTo>
                <a:cubicBezTo>
                  <a:pt x="128" y="321"/>
                  <a:pt x="128" y="321"/>
                  <a:pt x="126" y="321"/>
                </a:cubicBezTo>
                <a:cubicBezTo>
                  <a:pt x="125" y="319"/>
                  <a:pt x="124" y="319"/>
                  <a:pt x="122" y="319"/>
                </a:cubicBezTo>
                <a:cubicBezTo>
                  <a:pt x="123" y="321"/>
                  <a:pt x="125" y="320"/>
                  <a:pt x="126" y="322"/>
                </a:cubicBezTo>
                <a:cubicBezTo>
                  <a:pt x="124" y="322"/>
                  <a:pt x="123" y="322"/>
                  <a:pt x="123" y="323"/>
                </a:cubicBezTo>
                <a:cubicBezTo>
                  <a:pt x="123" y="323"/>
                  <a:pt x="123" y="323"/>
                  <a:pt x="123" y="324"/>
                </a:cubicBezTo>
                <a:cubicBezTo>
                  <a:pt x="123" y="324"/>
                  <a:pt x="123" y="324"/>
                  <a:pt x="123" y="324"/>
                </a:cubicBezTo>
                <a:cubicBezTo>
                  <a:pt x="123" y="324"/>
                  <a:pt x="123" y="325"/>
                  <a:pt x="123" y="325"/>
                </a:cubicBezTo>
                <a:cubicBezTo>
                  <a:pt x="123" y="325"/>
                  <a:pt x="123" y="325"/>
                  <a:pt x="123" y="325"/>
                </a:cubicBezTo>
                <a:cubicBezTo>
                  <a:pt x="123" y="324"/>
                  <a:pt x="123" y="324"/>
                  <a:pt x="124" y="324"/>
                </a:cubicBezTo>
                <a:cubicBezTo>
                  <a:pt x="124" y="324"/>
                  <a:pt x="124" y="324"/>
                  <a:pt x="124" y="324"/>
                </a:cubicBezTo>
                <a:cubicBezTo>
                  <a:pt x="125" y="324"/>
                  <a:pt x="125" y="324"/>
                  <a:pt x="126" y="323"/>
                </a:cubicBezTo>
                <a:cubicBezTo>
                  <a:pt x="127" y="323"/>
                  <a:pt x="128" y="323"/>
                  <a:pt x="129" y="322"/>
                </a:cubicBezTo>
                <a:cubicBezTo>
                  <a:pt x="131" y="322"/>
                  <a:pt x="134" y="321"/>
                  <a:pt x="136" y="322"/>
                </a:cubicBezTo>
                <a:moveTo>
                  <a:pt x="183" y="326"/>
                </a:moveTo>
                <a:cubicBezTo>
                  <a:pt x="183" y="325"/>
                  <a:pt x="182" y="325"/>
                  <a:pt x="182" y="324"/>
                </a:cubicBezTo>
                <a:cubicBezTo>
                  <a:pt x="179" y="325"/>
                  <a:pt x="180" y="325"/>
                  <a:pt x="177" y="324"/>
                </a:cubicBezTo>
                <a:cubicBezTo>
                  <a:pt x="176" y="326"/>
                  <a:pt x="184" y="326"/>
                  <a:pt x="183" y="326"/>
                </a:cubicBezTo>
                <a:moveTo>
                  <a:pt x="203" y="323"/>
                </a:moveTo>
                <a:cubicBezTo>
                  <a:pt x="200" y="323"/>
                  <a:pt x="199" y="323"/>
                  <a:pt x="199" y="324"/>
                </a:cubicBezTo>
                <a:cubicBezTo>
                  <a:pt x="200" y="324"/>
                  <a:pt x="201" y="325"/>
                  <a:pt x="203" y="324"/>
                </a:cubicBezTo>
                <a:lnTo>
                  <a:pt x="203" y="323"/>
                </a:lnTo>
                <a:close/>
                <a:moveTo>
                  <a:pt x="210" y="321"/>
                </a:moveTo>
                <a:cubicBezTo>
                  <a:pt x="208" y="320"/>
                  <a:pt x="207" y="318"/>
                  <a:pt x="203" y="319"/>
                </a:cubicBezTo>
                <a:cubicBezTo>
                  <a:pt x="203" y="322"/>
                  <a:pt x="205" y="320"/>
                  <a:pt x="206" y="321"/>
                </a:cubicBezTo>
                <a:cubicBezTo>
                  <a:pt x="206" y="321"/>
                  <a:pt x="204" y="322"/>
                  <a:pt x="206" y="322"/>
                </a:cubicBezTo>
                <a:cubicBezTo>
                  <a:pt x="207" y="322"/>
                  <a:pt x="209" y="322"/>
                  <a:pt x="210" y="321"/>
                </a:cubicBezTo>
                <a:moveTo>
                  <a:pt x="233" y="260"/>
                </a:moveTo>
                <a:cubicBezTo>
                  <a:pt x="235" y="262"/>
                  <a:pt x="236" y="265"/>
                  <a:pt x="238" y="265"/>
                </a:cubicBezTo>
                <a:cubicBezTo>
                  <a:pt x="236" y="262"/>
                  <a:pt x="237" y="261"/>
                  <a:pt x="235" y="258"/>
                </a:cubicBezTo>
                <a:lnTo>
                  <a:pt x="233" y="260"/>
                </a:lnTo>
                <a:close/>
                <a:moveTo>
                  <a:pt x="215" y="124"/>
                </a:moveTo>
                <a:cubicBezTo>
                  <a:pt x="215" y="125"/>
                  <a:pt x="213" y="126"/>
                  <a:pt x="210" y="126"/>
                </a:cubicBezTo>
                <a:cubicBezTo>
                  <a:pt x="212" y="126"/>
                  <a:pt x="211" y="128"/>
                  <a:pt x="214" y="128"/>
                </a:cubicBezTo>
                <a:cubicBezTo>
                  <a:pt x="214" y="127"/>
                  <a:pt x="219" y="124"/>
                  <a:pt x="215" y="124"/>
                </a:cubicBezTo>
                <a:moveTo>
                  <a:pt x="237" y="124"/>
                </a:moveTo>
                <a:cubicBezTo>
                  <a:pt x="236" y="124"/>
                  <a:pt x="236" y="123"/>
                  <a:pt x="236" y="123"/>
                </a:cubicBezTo>
                <a:cubicBezTo>
                  <a:pt x="233" y="122"/>
                  <a:pt x="233" y="124"/>
                  <a:pt x="231" y="124"/>
                </a:cubicBezTo>
                <a:cubicBezTo>
                  <a:pt x="233" y="124"/>
                  <a:pt x="237" y="125"/>
                  <a:pt x="237" y="124"/>
                </a:cubicBezTo>
                <a:moveTo>
                  <a:pt x="41" y="123"/>
                </a:moveTo>
                <a:cubicBezTo>
                  <a:pt x="41" y="121"/>
                  <a:pt x="45" y="120"/>
                  <a:pt x="43" y="118"/>
                </a:cubicBezTo>
                <a:cubicBezTo>
                  <a:pt x="42" y="119"/>
                  <a:pt x="40" y="122"/>
                  <a:pt x="41" y="123"/>
                </a:cubicBezTo>
                <a:moveTo>
                  <a:pt x="36" y="137"/>
                </a:moveTo>
                <a:cubicBezTo>
                  <a:pt x="36" y="136"/>
                  <a:pt x="36" y="135"/>
                  <a:pt x="38" y="136"/>
                </a:cubicBezTo>
                <a:cubicBezTo>
                  <a:pt x="38" y="133"/>
                  <a:pt x="37" y="132"/>
                  <a:pt x="38" y="129"/>
                </a:cubicBezTo>
                <a:cubicBezTo>
                  <a:pt x="37" y="128"/>
                  <a:pt x="34" y="133"/>
                  <a:pt x="35" y="134"/>
                </a:cubicBezTo>
                <a:cubicBezTo>
                  <a:pt x="35" y="135"/>
                  <a:pt x="36" y="134"/>
                  <a:pt x="36" y="135"/>
                </a:cubicBezTo>
                <a:cubicBezTo>
                  <a:pt x="35" y="135"/>
                  <a:pt x="33" y="138"/>
                  <a:pt x="36" y="137"/>
                </a:cubicBezTo>
                <a:moveTo>
                  <a:pt x="37" y="154"/>
                </a:moveTo>
                <a:cubicBezTo>
                  <a:pt x="39" y="155"/>
                  <a:pt x="40" y="149"/>
                  <a:pt x="39" y="149"/>
                </a:cubicBezTo>
                <a:cubicBezTo>
                  <a:pt x="38" y="150"/>
                  <a:pt x="38" y="152"/>
                  <a:pt x="37" y="154"/>
                </a:cubicBezTo>
                <a:moveTo>
                  <a:pt x="34" y="440"/>
                </a:moveTo>
                <a:cubicBezTo>
                  <a:pt x="33" y="443"/>
                  <a:pt x="37" y="443"/>
                  <a:pt x="36" y="440"/>
                </a:cubicBezTo>
                <a:lnTo>
                  <a:pt x="34" y="440"/>
                </a:lnTo>
                <a:close/>
                <a:moveTo>
                  <a:pt x="33" y="414"/>
                </a:moveTo>
                <a:cubicBezTo>
                  <a:pt x="31" y="413"/>
                  <a:pt x="31" y="416"/>
                  <a:pt x="31" y="419"/>
                </a:cubicBezTo>
                <a:cubicBezTo>
                  <a:pt x="33" y="420"/>
                  <a:pt x="33" y="417"/>
                  <a:pt x="33" y="414"/>
                </a:cubicBezTo>
                <a:moveTo>
                  <a:pt x="79" y="403"/>
                </a:moveTo>
                <a:cubicBezTo>
                  <a:pt x="78" y="404"/>
                  <a:pt x="75" y="402"/>
                  <a:pt x="75" y="406"/>
                </a:cubicBezTo>
                <a:cubicBezTo>
                  <a:pt x="76" y="407"/>
                  <a:pt x="77" y="407"/>
                  <a:pt x="78" y="407"/>
                </a:cubicBezTo>
                <a:cubicBezTo>
                  <a:pt x="78" y="405"/>
                  <a:pt x="79" y="405"/>
                  <a:pt x="79" y="403"/>
                </a:cubicBezTo>
                <a:moveTo>
                  <a:pt x="80" y="378"/>
                </a:moveTo>
                <a:cubicBezTo>
                  <a:pt x="79" y="378"/>
                  <a:pt x="79" y="379"/>
                  <a:pt x="78" y="380"/>
                </a:cubicBezTo>
                <a:cubicBezTo>
                  <a:pt x="77" y="379"/>
                  <a:pt x="75" y="378"/>
                  <a:pt x="75" y="382"/>
                </a:cubicBezTo>
                <a:cubicBezTo>
                  <a:pt x="76" y="382"/>
                  <a:pt x="76" y="381"/>
                  <a:pt x="77" y="381"/>
                </a:cubicBezTo>
                <a:cubicBezTo>
                  <a:pt x="77" y="383"/>
                  <a:pt x="77" y="384"/>
                  <a:pt x="79" y="384"/>
                </a:cubicBezTo>
                <a:cubicBezTo>
                  <a:pt x="78" y="380"/>
                  <a:pt x="79" y="380"/>
                  <a:pt x="80" y="378"/>
                </a:cubicBezTo>
                <a:moveTo>
                  <a:pt x="24" y="374"/>
                </a:moveTo>
                <a:cubicBezTo>
                  <a:pt x="24" y="376"/>
                  <a:pt x="22" y="383"/>
                  <a:pt x="25" y="382"/>
                </a:cubicBezTo>
                <a:cubicBezTo>
                  <a:pt x="27" y="382"/>
                  <a:pt x="24" y="381"/>
                  <a:pt x="24" y="379"/>
                </a:cubicBezTo>
                <a:cubicBezTo>
                  <a:pt x="25" y="379"/>
                  <a:pt x="26" y="378"/>
                  <a:pt x="26" y="377"/>
                </a:cubicBezTo>
                <a:cubicBezTo>
                  <a:pt x="23" y="378"/>
                  <a:pt x="25" y="373"/>
                  <a:pt x="24" y="374"/>
                </a:cubicBezTo>
                <a:moveTo>
                  <a:pt x="75" y="369"/>
                </a:moveTo>
                <a:cubicBezTo>
                  <a:pt x="75" y="372"/>
                  <a:pt x="76" y="375"/>
                  <a:pt x="78" y="374"/>
                </a:cubicBezTo>
                <a:cubicBezTo>
                  <a:pt x="78" y="370"/>
                  <a:pt x="74" y="368"/>
                  <a:pt x="76" y="364"/>
                </a:cubicBezTo>
                <a:cubicBezTo>
                  <a:pt x="75" y="364"/>
                  <a:pt x="75" y="368"/>
                  <a:pt x="75" y="369"/>
                </a:cubicBezTo>
                <a:moveTo>
                  <a:pt x="72" y="358"/>
                </a:moveTo>
                <a:cubicBezTo>
                  <a:pt x="73" y="359"/>
                  <a:pt x="74" y="362"/>
                  <a:pt x="76" y="363"/>
                </a:cubicBezTo>
                <a:cubicBezTo>
                  <a:pt x="76" y="358"/>
                  <a:pt x="73" y="353"/>
                  <a:pt x="72" y="358"/>
                </a:cubicBezTo>
                <a:moveTo>
                  <a:pt x="25" y="298"/>
                </a:moveTo>
                <a:cubicBezTo>
                  <a:pt x="25" y="296"/>
                  <a:pt x="27" y="297"/>
                  <a:pt x="27" y="293"/>
                </a:cubicBezTo>
                <a:cubicBezTo>
                  <a:pt x="25" y="293"/>
                  <a:pt x="24" y="297"/>
                  <a:pt x="25" y="298"/>
                </a:cubicBezTo>
                <a:moveTo>
                  <a:pt x="44" y="227"/>
                </a:moveTo>
                <a:cubicBezTo>
                  <a:pt x="46" y="227"/>
                  <a:pt x="46" y="227"/>
                  <a:pt x="46" y="227"/>
                </a:cubicBezTo>
                <a:cubicBezTo>
                  <a:pt x="46" y="224"/>
                  <a:pt x="46" y="224"/>
                  <a:pt x="46" y="224"/>
                </a:cubicBezTo>
                <a:cubicBezTo>
                  <a:pt x="45" y="223"/>
                  <a:pt x="44" y="224"/>
                  <a:pt x="44" y="227"/>
                </a:cubicBezTo>
                <a:moveTo>
                  <a:pt x="52" y="105"/>
                </a:moveTo>
                <a:cubicBezTo>
                  <a:pt x="51" y="108"/>
                  <a:pt x="51" y="115"/>
                  <a:pt x="52" y="113"/>
                </a:cubicBezTo>
                <a:cubicBezTo>
                  <a:pt x="52" y="111"/>
                  <a:pt x="53" y="104"/>
                  <a:pt x="52" y="105"/>
                </a:cubicBezTo>
                <a:moveTo>
                  <a:pt x="58" y="94"/>
                </a:moveTo>
                <a:cubicBezTo>
                  <a:pt x="57" y="96"/>
                  <a:pt x="56" y="95"/>
                  <a:pt x="55" y="99"/>
                </a:cubicBezTo>
                <a:cubicBezTo>
                  <a:pt x="57" y="99"/>
                  <a:pt x="59" y="96"/>
                  <a:pt x="58" y="94"/>
                </a:cubicBezTo>
                <a:moveTo>
                  <a:pt x="52" y="84"/>
                </a:moveTo>
                <a:cubicBezTo>
                  <a:pt x="54" y="84"/>
                  <a:pt x="53" y="78"/>
                  <a:pt x="53" y="77"/>
                </a:cubicBezTo>
                <a:cubicBezTo>
                  <a:pt x="52" y="79"/>
                  <a:pt x="51" y="81"/>
                  <a:pt x="52" y="84"/>
                </a:cubicBezTo>
                <a:moveTo>
                  <a:pt x="66" y="51"/>
                </a:moveTo>
                <a:cubicBezTo>
                  <a:pt x="66" y="54"/>
                  <a:pt x="65" y="52"/>
                  <a:pt x="64" y="53"/>
                </a:cubicBezTo>
                <a:cubicBezTo>
                  <a:pt x="62" y="57"/>
                  <a:pt x="62" y="60"/>
                  <a:pt x="62" y="62"/>
                </a:cubicBezTo>
                <a:cubicBezTo>
                  <a:pt x="62" y="62"/>
                  <a:pt x="61" y="63"/>
                  <a:pt x="61" y="64"/>
                </a:cubicBezTo>
                <a:cubicBezTo>
                  <a:pt x="61" y="69"/>
                  <a:pt x="58" y="76"/>
                  <a:pt x="57" y="82"/>
                </a:cubicBezTo>
                <a:cubicBezTo>
                  <a:pt x="58" y="81"/>
                  <a:pt x="56" y="87"/>
                  <a:pt x="58" y="84"/>
                </a:cubicBezTo>
                <a:cubicBezTo>
                  <a:pt x="58" y="82"/>
                  <a:pt x="57" y="82"/>
                  <a:pt x="58" y="80"/>
                </a:cubicBezTo>
                <a:cubicBezTo>
                  <a:pt x="59" y="80"/>
                  <a:pt x="61" y="77"/>
                  <a:pt x="61" y="75"/>
                </a:cubicBezTo>
                <a:cubicBezTo>
                  <a:pt x="62" y="73"/>
                  <a:pt x="61" y="73"/>
                  <a:pt x="62" y="70"/>
                </a:cubicBezTo>
                <a:cubicBezTo>
                  <a:pt x="63" y="68"/>
                  <a:pt x="65" y="65"/>
                  <a:pt x="65" y="63"/>
                </a:cubicBezTo>
                <a:cubicBezTo>
                  <a:pt x="65" y="62"/>
                  <a:pt x="65" y="62"/>
                  <a:pt x="65" y="61"/>
                </a:cubicBezTo>
                <a:cubicBezTo>
                  <a:pt x="66" y="59"/>
                  <a:pt x="69" y="53"/>
                  <a:pt x="66" y="51"/>
                </a:cubicBezTo>
                <a:moveTo>
                  <a:pt x="164" y="30"/>
                </a:moveTo>
                <a:cubicBezTo>
                  <a:pt x="162" y="30"/>
                  <a:pt x="160" y="29"/>
                  <a:pt x="158" y="28"/>
                </a:cubicBezTo>
                <a:cubicBezTo>
                  <a:pt x="155" y="28"/>
                  <a:pt x="155" y="29"/>
                  <a:pt x="153" y="29"/>
                </a:cubicBezTo>
                <a:cubicBezTo>
                  <a:pt x="152" y="29"/>
                  <a:pt x="152" y="29"/>
                  <a:pt x="152" y="29"/>
                </a:cubicBezTo>
                <a:cubicBezTo>
                  <a:pt x="151" y="29"/>
                  <a:pt x="151" y="29"/>
                  <a:pt x="151" y="29"/>
                </a:cubicBezTo>
                <a:cubicBezTo>
                  <a:pt x="146" y="29"/>
                  <a:pt x="143" y="30"/>
                  <a:pt x="142" y="31"/>
                </a:cubicBezTo>
                <a:cubicBezTo>
                  <a:pt x="146" y="32"/>
                  <a:pt x="151" y="31"/>
                  <a:pt x="157" y="31"/>
                </a:cubicBezTo>
                <a:cubicBezTo>
                  <a:pt x="159" y="31"/>
                  <a:pt x="163" y="33"/>
                  <a:pt x="164" y="30"/>
                </a:cubicBezTo>
                <a:moveTo>
                  <a:pt x="305" y="24"/>
                </a:moveTo>
                <a:cubicBezTo>
                  <a:pt x="303" y="23"/>
                  <a:pt x="301" y="21"/>
                  <a:pt x="299" y="21"/>
                </a:cubicBezTo>
                <a:cubicBezTo>
                  <a:pt x="297" y="23"/>
                  <a:pt x="305" y="25"/>
                  <a:pt x="305" y="24"/>
                </a:cubicBezTo>
                <a:moveTo>
                  <a:pt x="285" y="22"/>
                </a:moveTo>
                <a:cubicBezTo>
                  <a:pt x="289" y="24"/>
                  <a:pt x="290" y="20"/>
                  <a:pt x="288" y="19"/>
                </a:cubicBezTo>
                <a:cubicBezTo>
                  <a:pt x="288" y="21"/>
                  <a:pt x="284" y="19"/>
                  <a:pt x="285" y="22"/>
                </a:cubicBezTo>
                <a:moveTo>
                  <a:pt x="289" y="26"/>
                </a:moveTo>
                <a:cubicBezTo>
                  <a:pt x="287" y="25"/>
                  <a:pt x="288" y="24"/>
                  <a:pt x="285" y="23"/>
                </a:cubicBezTo>
                <a:cubicBezTo>
                  <a:pt x="279" y="23"/>
                  <a:pt x="287" y="28"/>
                  <a:pt x="289" y="26"/>
                </a:cubicBezTo>
                <a:moveTo>
                  <a:pt x="166" y="28"/>
                </a:moveTo>
                <a:cubicBezTo>
                  <a:pt x="166" y="30"/>
                  <a:pt x="168" y="30"/>
                  <a:pt x="168" y="32"/>
                </a:cubicBezTo>
                <a:cubicBezTo>
                  <a:pt x="167" y="32"/>
                  <a:pt x="166" y="32"/>
                  <a:pt x="166" y="32"/>
                </a:cubicBezTo>
                <a:cubicBezTo>
                  <a:pt x="171" y="32"/>
                  <a:pt x="172" y="28"/>
                  <a:pt x="166" y="28"/>
                </a:cubicBezTo>
                <a:moveTo>
                  <a:pt x="219" y="59"/>
                </a:moveTo>
                <a:cubicBezTo>
                  <a:pt x="217" y="58"/>
                  <a:pt x="213" y="59"/>
                  <a:pt x="211" y="59"/>
                </a:cubicBezTo>
                <a:cubicBezTo>
                  <a:pt x="215" y="59"/>
                  <a:pt x="217" y="61"/>
                  <a:pt x="219" y="59"/>
                </a:cubicBezTo>
                <a:moveTo>
                  <a:pt x="243" y="60"/>
                </a:moveTo>
                <a:cubicBezTo>
                  <a:pt x="240" y="61"/>
                  <a:pt x="240" y="59"/>
                  <a:pt x="237" y="59"/>
                </a:cubicBezTo>
                <a:cubicBezTo>
                  <a:pt x="237" y="60"/>
                  <a:pt x="235" y="60"/>
                  <a:pt x="237" y="62"/>
                </a:cubicBezTo>
                <a:cubicBezTo>
                  <a:pt x="239" y="61"/>
                  <a:pt x="243" y="63"/>
                  <a:pt x="243" y="60"/>
                </a:cubicBezTo>
                <a:moveTo>
                  <a:pt x="290" y="69"/>
                </a:moveTo>
                <a:cubicBezTo>
                  <a:pt x="290" y="68"/>
                  <a:pt x="287" y="67"/>
                  <a:pt x="287" y="68"/>
                </a:cubicBezTo>
                <a:cubicBezTo>
                  <a:pt x="287" y="69"/>
                  <a:pt x="290" y="70"/>
                  <a:pt x="290" y="69"/>
                </a:cubicBezTo>
                <a:moveTo>
                  <a:pt x="298" y="38"/>
                </a:moveTo>
                <a:cubicBezTo>
                  <a:pt x="295" y="36"/>
                  <a:pt x="294" y="37"/>
                  <a:pt x="291" y="36"/>
                </a:cubicBezTo>
                <a:cubicBezTo>
                  <a:pt x="292" y="34"/>
                  <a:pt x="287" y="34"/>
                  <a:pt x="287" y="34"/>
                </a:cubicBezTo>
                <a:cubicBezTo>
                  <a:pt x="285" y="34"/>
                  <a:pt x="285" y="32"/>
                  <a:pt x="283" y="31"/>
                </a:cubicBezTo>
                <a:cubicBezTo>
                  <a:pt x="283" y="34"/>
                  <a:pt x="277" y="31"/>
                  <a:pt x="276" y="33"/>
                </a:cubicBezTo>
                <a:cubicBezTo>
                  <a:pt x="274" y="32"/>
                  <a:pt x="271" y="32"/>
                  <a:pt x="272" y="31"/>
                </a:cubicBezTo>
                <a:cubicBezTo>
                  <a:pt x="276" y="31"/>
                  <a:pt x="276" y="33"/>
                  <a:pt x="277" y="31"/>
                </a:cubicBezTo>
                <a:cubicBezTo>
                  <a:pt x="276" y="30"/>
                  <a:pt x="275" y="30"/>
                  <a:pt x="273" y="30"/>
                </a:cubicBezTo>
                <a:cubicBezTo>
                  <a:pt x="271" y="30"/>
                  <a:pt x="264" y="32"/>
                  <a:pt x="264" y="29"/>
                </a:cubicBezTo>
                <a:cubicBezTo>
                  <a:pt x="264" y="29"/>
                  <a:pt x="265" y="29"/>
                  <a:pt x="264" y="29"/>
                </a:cubicBezTo>
                <a:cubicBezTo>
                  <a:pt x="262" y="30"/>
                  <a:pt x="259" y="25"/>
                  <a:pt x="257" y="28"/>
                </a:cubicBezTo>
                <a:cubicBezTo>
                  <a:pt x="257" y="29"/>
                  <a:pt x="261" y="29"/>
                  <a:pt x="261" y="30"/>
                </a:cubicBezTo>
                <a:cubicBezTo>
                  <a:pt x="256" y="29"/>
                  <a:pt x="253" y="27"/>
                  <a:pt x="250" y="29"/>
                </a:cubicBezTo>
                <a:cubicBezTo>
                  <a:pt x="249" y="29"/>
                  <a:pt x="249" y="27"/>
                  <a:pt x="248" y="27"/>
                </a:cubicBezTo>
                <a:cubicBezTo>
                  <a:pt x="247" y="27"/>
                  <a:pt x="242" y="26"/>
                  <a:pt x="241" y="26"/>
                </a:cubicBezTo>
                <a:cubicBezTo>
                  <a:pt x="241" y="26"/>
                  <a:pt x="242" y="25"/>
                  <a:pt x="242" y="25"/>
                </a:cubicBezTo>
                <a:cubicBezTo>
                  <a:pt x="240" y="25"/>
                  <a:pt x="237" y="26"/>
                  <a:pt x="236" y="25"/>
                </a:cubicBezTo>
                <a:cubicBezTo>
                  <a:pt x="236" y="24"/>
                  <a:pt x="236" y="23"/>
                  <a:pt x="235" y="23"/>
                </a:cubicBezTo>
                <a:cubicBezTo>
                  <a:pt x="233" y="24"/>
                  <a:pt x="235" y="25"/>
                  <a:pt x="235" y="26"/>
                </a:cubicBezTo>
                <a:cubicBezTo>
                  <a:pt x="231" y="26"/>
                  <a:pt x="234" y="28"/>
                  <a:pt x="229" y="29"/>
                </a:cubicBezTo>
                <a:cubicBezTo>
                  <a:pt x="227" y="28"/>
                  <a:pt x="228" y="27"/>
                  <a:pt x="226" y="27"/>
                </a:cubicBezTo>
                <a:cubicBezTo>
                  <a:pt x="225" y="28"/>
                  <a:pt x="223" y="28"/>
                  <a:pt x="222" y="28"/>
                </a:cubicBezTo>
                <a:cubicBezTo>
                  <a:pt x="216" y="28"/>
                  <a:pt x="209" y="28"/>
                  <a:pt x="202" y="27"/>
                </a:cubicBezTo>
                <a:cubicBezTo>
                  <a:pt x="201" y="28"/>
                  <a:pt x="201" y="29"/>
                  <a:pt x="198" y="28"/>
                </a:cubicBezTo>
                <a:cubicBezTo>
                  <a:pt x="188" y="28"/>
                  <a:pt x="183" y="29"/>
                  <a:pt x="172" y="28"/>
                </a:cubicBezTo>
                <a:cubicBezTo>
                  <a:pt x="171" y="33"/>
                  <a:pt x="179" y="30"/>
                  <a:pt x="183" y="30"/>
                </a:cubicBezTo>
                <a:cubicBezTo>
                  <a:pt x="189" y="30"/>
                  <a:pt x="194" y="32"/>
                  <a:pt x="199" y="32"/>
                </a:cubicBezTo>
                <a:cubicBezTo>
                  <a:pt x="199" y="31"/>
                  <a:pt x="200" y="31"/>
                  <a:pt x="201" y="30"/>
                </a:cubicBezTo>
                <a:cubicBezTo>
                  <a:pt x="209" y="32"/>
                  <a:pt x="214" y="31"/>
                  <a:pt x="221" y="30"/>
                </a:cubicBezTo>
                <a:cubicBezTo>
                  <a:pt x="222" y="32"/>
                  <a:pt x="218" y="32"/>
                  <a:pt x="222" y="32"/>
                </a:cubicBezTo>
                <a:cubicBezTo>
                  <a:pt x="223" y="31"/>
                  <a:pt x="226" y="31"/>
                  <a:pt x="227" y="30"/>
                </a:cubicBezTo>
                <a:cubicBezTo>
                  <a:pt x="234" y="31"/>
                  <a:pt x="241" y="31"/>
                  <a:pt x="244" y="33"/>
                </a:cubicBezTo>
                <a:cubicBezTo>
                  <a:pt x="248" y="32"/>
                  <a:pt x="252" y="33"/>
                  <a:pt x="255" y="34"/>
                </a:cubicBezTo>
                <a:cubicBezTo>
                  <a:pt x="254" y="31"/>
                  <a:pt x="260" y="33"/>
                  <a:pt x="262" y="33"/>
                </a:cubicBezTo>
                <a:cubicBezTo>
                  <a:pt x="262" y="34"/>
                  <a:pt x="259" y="33"/>
                  <a:pt x="259" y="35"/>
                </a:cubicBezTo>
                <a:cubicBezTo>
                  <a:pt x="262" y="34"/>
                  <a:pt x="263" y="35"/>
                  <a:pt x="267" y="36"/>
                </a:cubicBezTo>
                <a:cubicBezTo>
                  <a:pt x="269" y="34"/>
                  <a:pt x="263" y="35"/>
                  <a:pt x="264" y="34"/>
                </a:cubicBezTo>
                <a:cubicBezTo>
                  <a:pt x="265" y="31"/>
                  <a:pt x="268" y="34"/>
                  <a:pt x="273" y="35"/>
                </a:cubicBezTo>
                <a:cubicBezTo>
                  <a:pt x="273" y="34"/>
                  <a:pt x="273" y="33"/>
                  <a:pt x="275" y="34"/>
                </a:cubicBezTo>
                <a:cubicBezTo>
                  <a:pt x="272" y="35"/>
                  <a:pt x="275" y="34"/>
                  <a:pt x="278" y="35"/>
                </a:cubicBezTo>
                <a:cubicBezTo>
                  <a:pt x="282" y="36"/>
                  <a:pt x="284" y="37"/>
                  <a:pt x="286" y="36"/>
                </a:cubicBezTo>
                <a:cubicBezTo>
                  <a:pt x="286" y="37"/>
                  <a:pt x="286" y="38"/>
                  <a:pt x="285" y="38"/>
                </a:cubicBezTo>
                <a:cubicBezTo>
                  <a:pt x="288" y="40"/>
                  <a:pt x="288" y="38"/>
                  <a:pt x="290" y="38"/>
                </a:cubicBezTo>
                <a:cubicBezTo>
                  <a:pt x="296" y="40"/>
                  <a:pt x="302" y="42"/>
                  <a:pt x="302" y="44"/>
                </a:cubicBezTo>
                <a:cubicBezTo>
                  <a:pt x="302" y="45"/>
                  <a:pt x="300" y="45"/>
                  <a:pt x="302" y="46"/>
                </a:cubicBezTo>
                <a:cubicBezTo>
                  <a:pt x="303" y="46"/>
                  <a:pt x="304" y="44"/>
                  <a:pt x="306" y="44"/>
                </a:cubicBezTo>
                <a:cubicBezTo>
                  <a:pt x="308" y="45"/>
                  <a:pt x="308" y="49"/>
                  <a:pt x="311" y="47"/>
                </a:cubicBezTo>
                <a:cubicBezTo>
                  <a:pt x="307" y="44"/>
                  <a:pt x="304" y="44"/>
                  <a:pt x="303" y="42"/>
                </a:cubicBezTo>
                <a:cubicBezTo>
                  <a:pt x="305" y="42"/>
                  <a:pt x="308" y="43"/>
                  <a:pt x="310" y="44"/>
                </a:cubicBezTo>
                <a:cubicBezTo>
                  <a:pt x="314" y="46"/>
                  <a:pt x="311" y="45"/>
                  <a:pt x="314" y="47"/>
                </a:cubicBezTo>
                <a:cubicBezTo>
                  <a:pt x="316" y="47"/>
                  <a:pt x="316" y="46"/>
                  <a:pt x="315" y="45"/>
                </a:cubicBezTo>
                <a:cubicBezTo>
                  <a:pt x="314" y="44"/>
                  <a:pt x="312" y="42"/>
                  <a:pt x="309" y="41"/>
                </a:cubicBezTo>
                <a:cubicBezTo>
                  <a:pt x="304" y="38"/>
                  <a:pt x="299" y="37"/>
                  <a:pt x="298" y="38"/>
                </a:cubicBezTo>
                <a:moveTo>
                  <a:pt x="334" y="74"/>
                </a:moveTo>
                <a:cubicBezTo>
                  <a:pt x="333" y="73"/>
                  <a:pt x="333" y="74"/>
                  <a:pt x="332" y="75"/>
                </a:cubicBezTo>
                <a:cubicBezTo>
                  <a:pt x="332" y="77"/>
                  <a:pt x="332" y="78"/>
                  <a:pt x="333" y="79"/>
                </a:cubicBezTo>
                <a:cubicBezTo>
                  <a:pt x="334" y="81"/>
                  <a:pt x="335" y="75"/>
                  <a:pt x="334" y="74"/>
                </a:cubicBezTo>
                <a:moveTo>
                  <a:pt x="323" y="115"/>
                </a:moveTo>
                <a:cubicBezTo>
                  <a:pt x="324" y="114"/>
                  <a:pt x="326" y="113"/>
                  <a:pt x="328" y="112"/>
                </a:cubicBezTo>
                <a:cubicBezTo>
                  <a:pt x="330" y="110"/>
                  <a:pt x="332" y="109"/>
                  <a:pt x="333" y="109"/>
                </a:cubicBezTo>
                <a:cubicBezTo>
                  <a:pt x="332" y="109"/>
                  <a:pt x="331" y="109"/>
                  <a:pt x="329" y="109"/>
                </a:cubicBezTo>
                <a:cubicBezTo>
                  <a:pt x="327" y="110"/>
                  <a:pt x="326" y="110"/>
                  <a:pt x="325" y="111"/>
                </a:cubicBezTo>
                <a:cubicBezTo>
                  <a:pt x="326" y="111"/>
                  <a:pt x="327" y="111"/>
                  <a:pt x="327" y="111"/>
                </a:cubicBezTo>
                <a:cubicBezTo>
                  <a:pt x="325" y="113"/>
                  <a:pt x="323" y="114"/>
                  <a:pt x="323" y="115"/>
                </a:cubicBezTo>
                <a:moveTo>
                  <a:pt x="312" y="114"/>
                </a:moveTo>
                <a:cubicBezTo>
                  <a:pt x="314" y="114"/>
                  <a:pt x="318" y="112"/>
                  <a:pt x="318" y="110"/>
                </a:cubicBezTo>
                <a:cubicBezTo>
                  <a:pt x="316" y="110"/>
                  <a:pt x="312" y="112"/>
                  <a:pt x="312" y="114"/>
                </a:cubicBezTo>
                <a:moveTo>
                  <a:pt x="308" y="112"/>
                </a:moveTo>
                <a:cubicBezTo>
                  <a:pt x="308" y="114"/>
                  <a:pt x="311" y="113"/>
                  <a:pt x="313" y="111"/>
                </a:cubicBezTo>
                <a:cubicBezTo>
                  <a:pt x="314" y="109"/>
                  <a:pt x="310" y="112"/>
                  <a:pt x="308" y="112"/>
                </a:cubicBezTo>
                <a:moveTo>
                  <a:pt x="295" y="80"/>
                </a:moveTo>
                <a:cubicBezTo>
                  <a:pt x="296" y="81"/>
                  <a:pt x="296" y="80"/>
                  <a:pt x="297" y="79"/>
                </a:cubicBezTo>
                <a:cubicBezTo>
                  <a:pt x="297" y="79"/>
                  <a:pt x="298" y="78"/>
                  <a:pt x="298" y="77"/>
                </a:cubicBezTo>
                <a:cubicBezTo>
                  <a:pt x="296" y="78"/>
                  <a:pt x="295" y="79"/>
                  <a:pt x="295" y="80"/>
                </a:cubicBezTo>
                <a:moveTo>
                  <a:pt x="292" y="77"/>
                </a:moveTo>
                <a:cubicBezTo>
                  <a:pt x="292" y="75"/>
                  <a:pt x="291" y="76"/>
                  <a:pt x="289" y="76"/>
                </a:cubicBezTo>
                <a:cubicBezTo>
                  <a:pt x="289" y="78"/>
                  <a:pt x="291" y="78"/>
                  <a:pt x="292" y="77"/>
                </a:cubicBezTo>
                <a:moveTo>
                  <a:pt x="283" y="83"/>
                </a:moveTo>
                <a:cubicBezTo>
                  <a:pt x="285" y="83"/>
                  <a:pt x="287" y="82"/>
                  <a:pt x="287" y="81"/>
                </a:cubicBezTo>
                <a:cubicBezTo>
                  <a:pt x="285" y="80"/>
                  <a:pt x="282" y="81"/>
                  <a:pt x="283" y="83"/>
                </a:cubicBezTo>
                <a:moveTo>
                  <a:pt x="276" y="114"/>
                </a:moveTo>
                <a:cubicBezTo>
                  <a:pt x="280" y="114"/>
                  <a:pt x="278" y="112"/>
                  <a:pt x="281" y="112"/>
                </a:cubicBezTo>
                <a:cubicBezTo>
                  <a:pt x="283" y="112"/>
                  <a:pt x="292" y="113"/>
                  <a:pt x="292" y="110"/>
                </a:cubicBezTo>
                <a:cubicBezTo>
                  <a:pt x="288" y="110"/>
                  <a:pt x="285" y="112"/>
                  <a:pt x="283" y="111"/>
                </a:cubicBezTo>
                <a:cubicBezTo>
                  <a:pt x="283" y="111"/>
                  <a:pt x="286" y="110"/>
                  <a:pt x="284" y="110"/>
                </a:cubicBezTo>
                <a:cubicBezTo>
                  <a:pt x="283" y="112"/>
                  <a:pt x="275" y="111"/>
                  <a:pt x="276" y="114"/>
                </a:cubicBezTo>
                <a:moveTo>
                  <a:pt x="272" y="84"/>
                </a:moveTo>
                <a:cubicBezTo>
                  <a:pt x="275" y="84"/>
                  <a:pt x="274" y="85"/>
                  <a:pt x="276" y="84"/>
                </a:cubicBezTo>
                <a:cubicBezTo>
                  <a:pt x="276" y="83"/>
                  <a:pt x="276" y="83"/>
                  <a:pt x="275" y="82"/>
                </a:cubicBezTo>
                <a:cubicBezTo>
                  <a:pt x="273" y="82"/>
                  <a:pt x="273" y="83"/>
                  <a:pt x="272" y="84"/>
                </a:cubicBezTo>
                <a:moveTo>
                  <a:pt x="246" y="117"/>
                </a:moveTo>
                <a:cubicBezTo>
                  <a:pt x="251" y="115"/>
                  <a:pt x="254" y="118"/>
                  <a:pt x="256" y="116"/>
                </a:cubicBezTo>
                <a:cubicBezTo>
                  <a:pt x="253" y="116"/>
                  <a:pt x="253" y="113"/>
                  <a:pt x="249" y="113"/>
                </a:cubicBezTo>
                <a:cubicBezTo>
                  <a:pt x="248" y="114"/>
                  <a:pt x="248" y="115"/>
                  <a:pt x="249" y="116"/>
                </a:cubicBezTo>
                <a:cubicBezTo>
                  <a:pt x="247" y="116"/>
                  <a:pt x="246" y="116"/>
                  <a:pt x="246" y="117"/>
                </a:cubicBezTo>
                <a:moveTo>
                  <a:pt x="236" y="112"/>
                </a:moveTo>
                <a:cubicBezTo>
                  <a:pt x="239" y="113"/>
                  <a:pt x="239" y="112"/>
                  <a:pt x="239" y="110"/>
                </a:cubicBezTo>
                <a:cubicBezTo>
                  <a:pt x="237" y="110"/>
                  <a:pt x="235" y="111"/>
                  <a:pt x="236" y="112"/>
                </a:cubicBezTo>
                <a:moveTo>
                  <a:pt x="183" y="108"/>
                </a:moveTo>
                <a:cubicBezTo>
                  <a:pt x="184" y="108"/>
                  <a:pt x="184" y="109"/>
                  <a:pt x="184" y="109"/>
                </a:cubicBezTo>
                <a:cubicBezTo>
                  <a:pt x="187" y="110"/>
                  <a:pt x="191" y="109"/>
                  <a:pt x="191" y="110"/>
                </a:cubicBezTo>
                <a:cubicBezTo>
                  <a:pt x="190" y="111"/>
                  <a:pt x="186" y="110"/>
                  <a:pt x="187" y="112"/>
                </a:cubicBezTo>
                <a:cubicBezTo>
                  <a:pt x="190" y="113"/>
                  <a:pt x="190" y="112"/>
                  <a:pt x="193" y="112"/>
                </a:cubicBezTo>
                <a:cubicBezTo>
                  <a:pt x="192" y="110"/>
                  <a:pt x="194" y="109"/>
                  <a:pt x="193" y="108"/>
                </a:cubicBezTo>
                <a:cubicBezTo>
                  <a:pt x="189" y="109"/>
                  <a:pt x="186" y="108"/>
                  <a:pt x="183" y="108"/>
                </a:cubicBezTo>
                <a:moveTo>
                  <a:pt x="129" y="106"/>
                </a:moveTo>
                <a:cubicBezTo>
                  <a:pt x="131" y="106"/>
                  <a:pt x="131" y="107"/>
                  <a:pt x="133" y="107"/>
                </a:cubicBezTo>
                <a:cubicBezTo>
                  <a:pt x="131" y="105"/>
                  <a:pt x="133" y="105"/>
                  <a:pt x="132" y="104"/>
                </a:cubicBezTo>
                <a:cubicBezTo>
                  <a:pt x="130" y="103"/>
                  <a:pt x="130" y="105"/>
                  <a:pt x="129" y="106"/>
                </a:cubicBezTo>
                <a:moveTo>
                  <a:pt x="117" y="104"/>
                </a:moveTo>
                <a:cubicBezTo>
                  <a:pt x="120" y="104"/>
                  <a:pt x="122" y="106"/>
                  <a:pt x="123" y="106"/>
                </a:cubicBezTo>
                <a:cubicBezTo>
                  <a:pt x="123" y="105"/>
                  <a:pt x="122" y="104"/>
                  <a:pt x="121" y="104"/>
                </a:cubicBezTo>
                <a:cubicBezTo>
                  <a:pt x="123" y="102"/>
                  <a:pt x="127" y="106"/>
                  <a:pt x="128" y="105"/>
                </a:cubicBezTo>
                <a:cubicBezTo>
                  <a:pt x="126" y="103"/>
                  <a:pt x="122" y="103"/>
                  <a:pt x="119" y="101"/>
                </a:cubicBezTo>
                <a:cubicBezTo>
                  <a:pt x="119" y="102"/>
                  <a:pt x="121" y="104"/>
                  <a:pt x="120" y="104"/>
                </a:cubicBezTo>
                <a:cubicBezTo>
                  <a:pt x="119" y="103"/>
                  <a:pt x="117" y="103"/>
                  <a:pt x="116" y="102"/>
                </a:cubicBezTo>
                <a:cubicBezTo>
                  <a:pt x="116" y="102"/>
                  <a:pt x="116" y="102"/>
                  <a:pt x="116" y="102"/>
                </a:cubicBezTo>
                <a:cubicBezTo>
                  <a:pt x="115" y="102"/>
                  <a:pt x="114" y="102"/>
                  <a:pt x="115" y="103"/>
                </a:cubicBezTo>
                <a:cubicBezTo>
                  <a:pt x="115" y="103"/>
                  <a:pt x="115" y="104"/>
                  <a:pt x="115" y="104"/>
                </a:cubicBezTo>
                <a:cubicBezTo>
                  <a:pt x="115" y="105"/>
                  <a:pt x="115" y="105"/>
                  <a:pt x="115" y="105"/>
                </a:cubicBezTo>
                <a:cubicBezTo>
                  <a:pt x="115" y="104"/>
                  <a:pt x="115" y="104"/>
                  <a:pt x="115" y="104"/>
                </a:cubicBezTo>
                <a:cubicBezTo>
                  <a:pt x="115" y="103"/>
                  <a:pt x="115" y="103"/>
                  <a:pt x="115" y="103"/>
                </a:cubicBezTo>
                <a:cubicBezTo>
                  <a:pt x="115" y="103"/>
                  <a:pt x="115" y="103"/>
                  <a:pt x="115" y="103"/>
                </a:cubicBezTo>
                <a:cubicBezTo>
                  <a:pt x="115" y="103"/>
                  <a:pt x="115" y="103"/>
                  <a:pt x="115" y="103"/>
                </a:cubicBezTo>
                <a:cubicBezTo>
                  <a:pt x="116" y="103"/>
                  <a:pt x="116" y="103"/>
                  <a:pt x="117" y="103"/>
                </a:cubicBezTo>
                <a:lnTo>
                  <a:pt x="117" y="104"/>
                </a:lnTo>
                <a:close/>
                <a:moveTo>
                  <a:pt x="80" y="234"/>
                </a:moveTo>
                <a:cubicBezTo>
                  <a:pt x="77" y="228"/>
                  <a:pt x="78" y="226"/>
                  <a:pt x="75" y="223"/>
                </a:cubicBezTo>
                <a:cubicBezTo>
                  <a:pt x="75" y="225"/>
                  <a:pt x="74" y="224"/>
                  <a:pt x="74" y="223"/>
                </a:cubicBezTo>
                <a:cubicBezTo>
                  <a:pt x="75" y="226"/>
                  <a:pt x="75" y="228"/>
                  <a:pt x="76" y="230"/>
                </a:cubicBezTo>
                <a:cubicBezTo>
                  <a:pt x="77" y="233"/>
                  <a:pt x="78" y="234"/>
                  <a:pt x="80" y="234"/>
                </a:cubicBezTo>
                <a:moveTo>
                  <a:pt x="83" y="237"/>
                </a:moveTo>
                <a:cubicBezTo>
                  <a:pt x="83" y="236"/>
                  <a:pt x="82" y="234"/>
                  <a:pt x="81" y="234"/>
                </a:cubicBezTo>
                <a:cubicBezTo>
                  <a:pt x="82" y="237"/>
                  <a:pt x="81" y="238"/>
                  <a:pt x="83" y="242"/>
                </a:cubicBezTo>
                <a:cubicBezTo>
                  <a:pt x="85" y="242"/>
                  <a:pt x="82" y="238"/>
                  <a:pt x="83" y="237"/>
                </a:cubicBezTo>
                <a:moveTo>
                  <a:pt x="94" y="255"/>
                </a:moveTo>
                <a:cubicBezTo>
                  <a:pt x="94" y="254"/>
                  <a:pt x="92" y="252"/>
                  <a:pt x="91" y="251"/>
                </a:cubicBezTo>
                <a:cubicBezTo>
                  <a:pt x="89" y="249"/>
                  <a:pt x="88" y="248"/>
                  <a:pt x="87" y="249"/>
                </a:cubicBezTo>
                <a:cubicBezTo>
                  <a:pt x="89" y="250"/>
                  <a:pt x="90" y="252"/>
                  <a:pt x="91" y="253"/>
                </a:cubicBezTo>
                <a:cubicBezTo>
                  <a:pt x="92" y="254"/>
                  <a:pt x="93" y="255"/>
                  <a:pt x="94" y="255"/>
                </a:cubicBezTo>
                <a:moveTo>
                  <a:pt x="129" y="254"/>
                </a:moveTo>
                <a:cubicBezTo>
                  <a:pt x="127" y="253"/>
                  <a:pt x="125" y="253"/>
                  <a:pt x="124" y="252"/>
                </a:cubicBezTo>
                <a:cubicBezTo>
                  <a:pt x="122" y="252"/>
                  <a:pt x="121" y="251"/>
                  <a:pt x="120" y="251"/>
                </a:cubicBezTo>
                <a:cubicBezTo>
                  <a:pt x="121" y="252"/>
                  <a:pt x="122" y="253"/>
                  <a:pt x="123" y="253"/>
                </a:cubicBezTo>
                <a:cubicBezTo>
                  <a:pt x="123" y="254"/>
                  <a:pt x="124" y="254"/>
                  <a:pt x="125" y="254"/>
                </a:cubicBezTo>
                <a:cubicBezTo>
                  <a:pt x="126" y="254"/>
                  <a:pt x="127" y="254"/>
                  <a:pt x="129" y="254"/>
                </a:cubicBezTo>
                <a:moveTo>
                  <a:pt x="126" y="275"/>
                </a:moveTo>
                <a:cubicBezTo>
                  <a:pt x="121" y="273"/>
                  <a:pt x="120" y="272"/>
                  <a:pt x="117" y="272"/>
                </a:cubicBezTo>
                <a:cubicBezTo>
                  <a:pt x="120" y="275"/>
                  <a:pt x="125" y="276"/>
                  <a:pt x="126" y="275"/>
                </a:cubicBezTo>
                <a:moveTo>
                  <a:pt x="200" y="265"/>
                </a:moveTo>
                <a:cubicBezTo>
                  <a:pt x="198" y="265"/>
                  <a:pt x="196" y="264"/>
                  <a:pt x="195" y="265"/>
                </a:cubicBezTo>
                <a:cubicBezTo>
                  <a:pt x="195" y="266"/>
                  <a:pt x="195" y="267"/>
                  <a:pt x="196" y="268"/>
                </a:cubicBezTo>
                <a:cubicBezTo>
                  <a:pt x="196" y="265"/>
                  <a:pt x="199" y="266"/>
                  <a:pt x="200" y="265"/>
                </a:cubicBezTo>
                <a:moveTo>
                  <a:pt x="204" y="268"/>
                </a:moveTo>
                <a:cubicBezTo>
                  <a:pt x="204" y="267"/>
                  <a:pt x="203" y="265"/>
                  <a:pt x="201" y="266"/>
                </a:cubicBezTo>
                <a:cubicBezTo>
                  <a:pt x="203" y="269"/>
                  <a:pt x="200" y="266"/>
                  <a:pt x="198" y="267"/>
                </a:cubicBezTo>
                <a:cubicBezTo>
                  <a:pt x="198" y="270"/>
                  <a:pt x="203" y="269"/>
                  <a:pt x="204" y="268"/>
                </a:cubicBezTo>
                <a:moveTo>
                  <a:pt x="206" y="278"/>
                </a:moveTo>
                <a:cubicBezTo>
                  <a:pt x="206" y="278"/>
                  <a:pt x="207" y="278"/>
                  <a:pt x="207" y="278"/>
                </a:cubicBezTo>
                <a:cubicBezTo>
                  <a:pt x="207" y="278"/>
                  <a:pt x="207" y="278"/>
                  <a:pt x="207" y="278"/>
                </a:cubicBezTo>
                <a:cubicBezTo>
                  <a:pt x="207" y="278"/>
                  <a:pt x="207" y="278"/>
                  <a:pt x="207" y="278"/>
                </a:cubicBezTo>
                <a:cubicBezTo>
                  <a:pt x="207" y="278"/>
                  <a:pt x="207" y="278"/>
                  <a:pt x="207" y="278"/>
                </a:cubicBezTo>
                <a:cubicBezTo>
                  <a:pt x="207" y="278"/>
                  <a:pt x="208" y="278"/>
                  <a:pt x="208" y="278"/>
                </a:cubicBezTo>
                <a:cubicBezTo>
                  <a:pt x="208" y="278"/>
                  <a:pt x="208" y="277"/>
                  <a:pt x="209" y="277"/>
                </a:cubicBezTo>
                <a:cubicBezTo>
                  <a:pt x="208" y="278"/>
                  <a:pt x="208" y="278"/>
                  <a:pt x="207" y="278"/>
                </a:cubicBezTo>
                <a:cubicBezTo>
                  <a:pt x="207" y="278"/>
                  <a:pt x="206" y="278"/>
                  <a:pt x="206" y="278"/>
                </a:cubicBezTo>
                <a:cubicBezTo>
                  <a:pt x="206" y="278"/>
                  <a:pt x="206" y="278"/>
                  <a:pt x="206" y="278"/>
                </a:cubicBezTo>
                <a:cubicBezTo>
                  <a:pt x="206" y="278"/>
                  <a:pt x="206" y="278"/>
                  <a:pt x="206" y="278"/>
                </a:cubicBezTo>
                <a:cubicBezTo>
                  <a:pt x="206" y="278"/>
                  <a:pt x="206" y="278"/>
                  <a:pt x="206" y="278"/>
                </a:cubicBezTo>
                <a:moveTo>
                  <a:pt x="204" y="286"/>
                </a:moveTo>
                <a:cubicBezTo>
                  <a:pt x="204" y="285"/>
                  <a:pt x="203" y="284"/>
                  <a:pt x="204" y="284"/>
                </a:cubicBezTo>
                <a:cubicBezTo>
                  <a:pt x="203" y="283"/>
                  <a:pt x="202" y="282"/>
                  <a:pt x="202" y="282"/>
                </a:cubicBezTo>
                <a:cubicBezTo>
                  <a:pt x="202" y="283"/>
                  <a:pt x="202" y="283"/>
                  <a:pt x="202" y="283"/>
                </a:cubicBezTo>
                <a:cubicBezTo>
                  <a:pt x="203" y="285"/>
                  <a:pt x="203" y="285"/>
                  <a:pt x="204" y="286"/>
                </a:cubicBezTo>
                <a:moveTo>
                  <a:pt x="200" y="284"/>
                </a:moveTo>
                <a:cubicBezTo>
                  <a:pt x="201" y="285"/>
                  <a:pt x="202" y="286"/>
                  <a:pt x="202" y="287"/>
                </a:cubicBezTo>
                <a:cubicBezTo>
                  <a:pt x="202" y="286"/>
                  <a:pt x="202" y="285"/>
                  <a:pt x="201" y="285"/>
                </a:cubicBezTo>
                <a:cubicBezTo>
                  <a:pt x="201" y="284"/>
                  <a:pt x="201" y="283"/>
                  <a:pt x="200" y="284"/>
                </a:cubicBezTo>
                <a:moveTo>
                  <a:pt x="204" y="295"/>
                </a:moveTo>
                <a:cubicBezTo>
                  <a:pt x="206" y="294"/>
                  <a:pt x="210" y="293"/>
                  <a:pt x="208" y="291"/>
                </a:cubicBezTo>
                <a:cubicBezTo>
                  <a:pt x="207" y="290"/>
                  <a:pt x="208" y="291"/>
                  <a:pt x="208" y="292"/>
                </a:cubicBezTo>
                <a:cubicBezTo>
                  <a:pt x="207" y="293"/>
                  <a:pt x="203" y="293"/>
                  <a:pt x="204" y="295"/>
                </a:cubicBezTo>
                <a:moveTo>
                  <a:pt x="178" y="294"/>
                </a:moveTo>
                <a:cubicBezTo>
                  <a:pt x="176" y="294"/>
                  <a:pt x="174" y="294"/>
                  <a:pt x="174" y="296"/>
                </a:cubicBezTo>
                <a:cubicBezTo>
                  <a:pt x="176" y="296"/>
                  <a:pt x="176" y="297"/>
                  <a:pt x="178" y="297"/>
                </a:cubicBezTo>
                <a:lnTo>
                  <a:pt x="178" y="294"/>
                </a:lnTo>
                <a:close/>
                <a:moveTo>
                  <a:pt x="182" y="290"/>
                </a:moveTo>
                <a:cubicBezTo>
                  <a:pt x="184" y="290"/>
                  <a:pt x="185" y="290"/>
                  <a:pt x="186" y="289"/>
                </a:cubicBezTo>
                <a:cubicBezTo>
                  <a:pt x="187" y="288"/>
                  <a:pt x="185" y="285"/>
                  <a:pt x="184" y="287"/>
                </a:cubicBezTo>
                <a:cubicBezTo>
                  <a:pt x="186" y="288"/>
                  <a:pt x="183" y="289"/>
                  <a:pt x="182" y="290"/>
                </a:cubicBezTo>
                <a:moveTo>
                  <a:pt x="169" y="288"/>
                </a:moveTo>
                <a:cubicBezTo>
                  <a:pt x="171" y="288"/>
                  <a:pt x="176" y="289"/>
                  <a:pt x="176" y="287"/>
                </a:cubicBezTo>
                <a:cubicBezTo>
                  <a:pt x="174" y="287"/>
                  <a:pt x="169" y="286"/>
                  <a:pt x="169" y="288"/>
                </a:cubicBezTo>
                <a:moveTo>
                  <a:pt x="169" y="289"/>
                </a:moveTo>
                <a:cubicBezTo>
                  <a:pt x="169" y="291"/>
                  <a:pt x="176" y="289"/>
                  <a:pt x="179" y="290"/>
                </a:cubicBezTo>
                <a:cubicBezTo>
                  <a:pt x="179" y="289"/>
                  <a:pt x="182" y="290"/>
                  <a:pt x="181" y="288"/>
                </a:cubicBezTo>
                <a:cubicBezTo>
                  <a:pt x="176" y="288"/>
                  <a:pt x="175" y="290"/>
                  <a:pt x="169" y="289"/>
                </a:cubicBezTo>
                <a:moveTo>
                  <a:pt x="241" y="27"/>
                </a:moveTo>
                <a:cubicBezTo>
                  <a:pt x="241" y="28"/>
                  <a:pt x="238" y="29"/>
                  <a:pt x="235" y="29"/>
                </a:cubicBezTo>
                <a:cubicBezTo>
                  <a:pt x="236" y="28"/>
                  <a:pt x="237" y="27"/>
                  <a:pt x="238" y="28"/>
                </a:cubicBezTo>
                <a:cubicBezTo>
                  <a:pt x="238" y="27"/>
                  <a:pt x="238" y="27"/>
                  <a:pt x="237" y="27"/>
                </a:cubicBezTo>
                <a:cubicBezTo>
                  <a:pt x="238" y="26"/>
                  <a:pt x="240" y="27"/>
                  <a:pt x="241" y="27"/>
                </a:cubicBezTo>
                <a:moveTo>
                  <a:pt x="381" y="510"/>
                </a:moveTo>
                <a:cubicBezTo>
                  <a:pt x="380" y="509"/>
                  <a:pt x="380" y="508"/>
                  <a:pt x="380" y="506"/>
                </a:cubicBezTo>
                <a:cubicBezTo>
                  <a:pt x="380" y="504"/>
                  <a:pt x="380" y="502"/>
                  <a:pt x="379" y="500"/>
                </a:cubicBezTo>
                <a:cubicBezTo>
                  <a:pt x="380" y="500"/>
                  <a:pt x="380" y="501"/>
                  <a:pt x="380" y="501"/>
                </a:cubicBezTo>
                <a:cubicBezTo>
                  <a:pt x="381" y="502"/>
                  <a:pt x="381" y="503"/>
                  <a:pt x="381" y="504"/>
                </a:cubicBezTo>
                <a:cubicBezTo>
                  <a:pt x="381" y="505"/>
                  <a:pt x="381" y="506"/>
                  <a:pt x="381" y="507"/>
                </a:cubicBezTo>
                <a:cubicBezTo>
                  <a:pt x="381" y="508"/>
                  <a:pt x="381" y="509"/>
                  <a:pt x="381" y="510"/>
                </a:cubicBezTo>
                <a:moveTo>
                  <a:pt x="115" y="118"/>
                </a:moveTo>
                <a:cubicBezTo>
                  <a:pt x="116" y="121"/>
                  <a:pt x="116" y="127"/>
                  <a:pt x="114" y="129"/>
                </a:cubicBezTo>
                <a:cubicBezTo>
                  <a:pt x="112" y="128"/>
                  <a:pt x="114" y="128"/>
                  <a:pt x="115" y="127"/>
                </a:cubicBezTo>
                <a:cubicBezTo>
                  <a:pt x="114" y="124"/>
                  <a:pt x="115" y="120"/>
                  <a:pt x="115" y="118"/>
                </a:cubicBezTo>
                <a:moveTo>
                  <a:pt x="130" y="233"/>
                </a:moveTo>
                <a:cubicBezTo>
                  <a:pt x="133" y="234"/>
                  <a:pt x="136" y="236"/>
                  <a:pt x="140" y="237"/>
                </a:cubicBezTo>
                <a:cubicBezTo>
                  <a:pt x="137" y="237"/>
                  <a:pt x="132" y="235"/>
                  <a:pt x="130" y="233"/>
                </a:cubicBezTo>
                <a:moveTo>
                  <a:pt x="297" y="484"/>
                </a:moveTo>
                <a:cubicBezTo>
                  <a:pt x="296" y="486"/>
                  <a:pt x="294" y="485"/>
                  <a:pt x="293" y="485"/>
                </a:cubicBezTo>
                <a:cubicBezTo>
                  <a:pt x="292" y="485"/>
                  <a:pt x="291" y="485"/>
                  <a:pt x="290" y="484"/>
                </a:cubicBezTo>
                <a:cubicBezTo>
                  <a:pt x="289" y="484"/>
                  <a:pt x="288" y="484"/>
                  <a:pt x="287" y="484"/>
                </a:cubicBezTo>
                <a:cubicBezTo>
                  <a:pt x="284" y="483"/>
                  <a:pt x="280" y="484"/>
                  <a:pt x="279" y="481"/>
                </a:cubicBezTo>
                <a:cubicBezTo>
                  <a:pt x="283" y="483"/>
                  <a:pt x="286" y="483"/>
                  <a:pt x="290" y="483"/>
                </a:cubicBezTo>
                <a:cubicBezTo>
                  <a:pt x="291" y="484"/>
                  <a:pt x="292" y="484"/>
                  <a:pt x="294" y="484"/>
                </a:cubicBezTo>
                <a:cubicBezTo>
                  <a:pt x="294" y="484"/>
                  <a:pt x="296" y="484"/>
                  <a:pt x="297" y="484"/>
                </a:cubicBezTo>
                <a:moveTo>
                  <a:pt x="349" y="527"/>
                </a:moveTo>
                <a:cubicBezTo>
                  <a:pt x="350" y="526"/>
                  <a:pt x="350" y="525"/>
                  <a:pt x="352" y="524"/>
                </a:cubicBezTo>
                <a:cubicBezTo>
                  <a:pt x="353" y="525"/>
                  <a:pt x="355" y="526"/>
                  <a:pt x="356" y="528"/>
                </a:cubicBezTo>
                <a:cubicBezTo>
                  <a:pt x="353" y="529"/>
                  <a:pt x="350" y="529"/>
                  <a:pt x="349" y="527"/>
                </a:cubicBezTo>
                <a:moveTo>
                  <a:pt x="312" y="491"/>
                </a:moveTo>
                <a:cubicBezTo>
                  <a:pt x="310" y="492"/>
                  <a:pt x="305" y="489"/>
                  <a:pt x="301" y="488"/>
                </a:cubicBezTo>
                <a:cubicBezTo>
                  <a:pt x="304" y="487"/>
                  <a:pt x="309" y="490"/>
                  <a:pt x="312" y="491"/>
                </a:cubicBezTo>
                <a:moveTo>
                  <a:pt x="234" y="476"/>
                </a:moveTo>
                <a:cubicBezTo>
                  <a:pt x="240" y="476"/>
                  <a:pt x="246" y="477"/>
                  <a:pt x="251" y="477"/>
                </a:cubicBezTo>
                <a:cubicBezTo>
                  <a:pt x="241" y="479"/>
                  <a:pt x="234" y="475"/>
                  <a:pt x="221" y="475"/>
                </a:cubicBezTo>
                <a:cubicBezTo>
                  <a:pt x="219" y="474"/>
                  <a:pt x="231" y="475"/>
                  <a:pt x="234" y="476"/>
                </a:cubicBezTo>
                <a:moveTo>
                  <a:pt x="343" y="526"/>
                </a:moveTo>
                <a:cubicBezTo>
                  <a:pt x="344" y="526"/>
                  <a:pt x="344" y="525"/>
                  <a:pt x="345" y="525"/>
                </a:cubicBezTo>
                <a:cubicBezTo>
                  <a:pt x="348" y="524"/>
                  <a:pt x="348" y="524"/>
                  <a:pt x="348" y="524"/>
                </a:cubicBezTo>
                <a:cubicBezTo>
                  <a:pt x="349" y="523"/>
                  <a:pt x="350" y="523"/>
                  <a:pt x="351" y="522"/>
                </a:cubicBezTo>
                <a:cubicBezTo>
                  <a:pt x="350" y="523"/>
                  <a:pt x="347" y="525"/>
                  <a:pt x="346" y="526"/>
                </a:cubicBezTo>
                <a:cubicBezTo>
                  <a:pt x="344" y="527"/>
                  <a:pt x="343" y="527"/>
                  <a:pt x="343" y="526"/>
                </a:cubicBezTo>
                <a:moveTo>
                  <a:pt x="318" y="531"/>
                </a:moveTo>
                <a:cubicBezTo>
                  <a:pt x="319" y="530"/>
                  <a:pt x="321" y="530"/>
                  <a:pt x="324" y="530"/>
                </a:cubicBezTo>
                <a:cubicBezTo>
                  <a:pt x="323" y="532"/>
                  <a:pt x="321" y="532"/>
                  <a:pt x="318" y="531"/>
                </a:cubicBezTo>
                <a:moveTo>
                  <a:pt x="333" y="529"/>
                </a:moveTo>
                <a:cubicBezTo>
                  <a:pt x="336" y="527"/>
                  <a:pt x="338" y="528"/>
                  <a:pt x="342" y="528"/>
                </a:cubicBezTo>
                <a:cubicBezTo>
                  <a:pt x="341" y="529"/>
                  <a:pt x="338" y="530"/>
                  <a:pt x="335" y="530"/>
                </a:cubicBezTo>
                <a:cubicBezTo>
                  <a:pt x="335" y="529"/>
                  <a:pt x="334" y="529"/>
                  <a:pt x="333" y="529"/>
                </a:cubicBezTo>
                <a:moveTo>
                  <a:pt x="345" y="470"/>
                </a:moveTo>
                <a:cubicBezTo>
                  <a:pt x="341" y="468"/>
                  <a:pt x="341" y="470"/>
                  <a:pt x="338" y="468"/>
                </a:cubicBezTo>
                <a:cubicBezTo>
                  <a:pt x="337" y="464"/>
                  <a:pt x="332" y="466"/>
                  <a:pt x="330" y="464"/>
                </a:cubicBezTo>
                <a:cubicBezTo>
                  <a:pt x="331" y="464"/>
                  <a:pt x="331" y="464"/>
                  <a:pt x="332" y="463"/>
                </a:cubicBezTo>
                <a:cubicBezTo>
                  <a:pt x="333" y="464"/>
                  <a:pt x="338" y="465"/>
                  <a:pt x="338" y="466"/>
                </a:cubicBezTo>
                <a:cubicBezTo>
                  <a:pt x="340" y="467"/>
                  <a:pt x="346" y="468"/>
                  <a:pt x="345" y="470"/>
                </a:cubicBezTo>
                <a:moveTo>
                  <a:pt x="65" y="9"/>
                </a:moveTo>
                <a:cubicBezTo>
                  <a:pt x="68" y="6"/>
                  <a:pt x="72" y="3"/>
                  <a:pt x="76" y="2"/>
                </a:cubicBezTo>
                <a:cubicBezTo>
                  <a:pt x="80" y="0"/>
                  <a:pt x="85" y="0"/>
                  <a:pt x="90" y="1"/>
                </a:cubicBezTo>
                <a:cubicBezTo>
                  <a:pt x="88" y="1"/>
                  <a:pt x="86" y="1"/>
                  <a:pt x="85" y="1"/>
                </a:cubicBezTo>
                <a:cubicBezTo>
                  <a:pt x="84" y="1"/>
                  <a:pt x="83" y="1"/>
                  <a:pt x="82" y="2"/>
                </a:cubicBezTo>
                <a:cubicBezTo>
                  <a:pt x="81" y="2"/>
                  <a:pt x="80" y="2"/>
                  <a:pt x="79" y="2"/>
                </a:cubicBezTo>
                <a:cubicBezTo>
                  <a:pt x="75" y="3"/>
                  <a:pt x="71" y="5"/>
                  <a:pt x="68" y="8"/>
                </a:cubicBezTo>
                <a:cubicBezTo>
                  <a:pt x="66" y="9"/>
                  <a:pt x="65" y="9"/>
                  <a:pt x="65" y="9"/>
                </a:cubicBezTo>
                <a:moveTo>
                  <a:pt x="212" y="72"/>
                </a:moveTo>
                <a:cubicBezTo>
                  <a:pt x="218" y="72"/>
                  <a:pt x="218" y="72"/>
                  <a:pt x="218" y="72"/>
                </a:cubicBezTo>
                <a:cubicBezTo>
                  <a:pt x="218" y="73"/>
                  <a:pt x="211" y="74"/>
                  <a:pt x="212" y="72"/>
                </a:cubicBezTo>
                <a:moveTo>
                  <a:pt x="80" y="198"/>
                </a:moveTo>
                <a:cubicBezTo>
                  <a:pt x="81" y="198"/>
                  <a:pt x="82" y="202"/>
                  <a:pt x="82" y="204"/>
                </a:cubicBezTo>
                <a:cubicBezTo>
                  <a:pt x="82" y="205"/>
                  <a:pt x="81" y="209"/>
                  <a:pt x="80" y="208"/>
                </a:cubicBezTo>
                <a:cubicBezTo>
                  <a:pt x="81" y="204"/>
                  <a:pt x="80" y="203"/>
                  <a:pt x="80" y="198"/>
                </a:cubicBezTo>
                <a:moveTo>
                  <a:pt x="255" y="73"/>
                </a:moveTo>
                <a:cubicBezTo>
                  <a:pt x="257" y="74"/>
                  <a:pt x="261" y="73"/>
                  <a:pt x="265" y="73"/>
                </a:cubicBezTo>
                <a:cubicBezTo>
                  <a:pt x="268" y="73"/>
                  <a:pt x="272" y="71"/>
                  <a:pt x="273" y="73"/>
                </a:cubicBezTo>
                <a:cubicBezTo>
                  <a:pt x="268" y="73"/>
                  <a:pt x="257" y="76"/>
                  <a:pt x="255" y="73"/>
                </a:cubicBezTo>
                <a:moveTo>
                  <a:pt x="187" y="62"/>
                </a:moveTo>
                <a:cubicBezTo>
                  <a:pt x="191" y="64"/>
                  <a:pt x="180" y="63"/>
                  <a:pt x="179" y="64"/>
                </a:cubicBezTo>
                <a:cubicBezTo>
                  <a:pt x="179" y="63"/>
                  <a:pt x="177" y="63"/>
                  <a:pt x="176" y="63"/>
                </a:cubicBezTo>
                <a:cubicBezTo>
                  <a:pt x="177" y="60"/>
                  <a:pt x="186" y="63"/>
                  <a:pt x="187" y="62"/>
                </a:cubicBezTo>
                <a:moveTo>
                  <a:pt x="298" y="72"/>
                </a:moveTo>
                <a:cubicBezTo>
                  <a:pt x="298" y="72"/>
                  <a:pt x="298" y="72"/>
                  <a:pt x="299" y="72"/>
                </a:cubicBezTo>
                <a:cubicBezTo>
                  <a:pt x="299" y="72"/>
                  <a:pt x="299" y="72"/>
                  <a:pt x="299" y="72"/>
                </a:cubicBezTo>
                <a:cubicBezTo>
                  <a:pt x="299" y="72"/>
                  <a:pt x="299" y="72"/>
                  <a:pt x="299" y="73"/>
                </a:cubicBezTo>
                <a:cubicBezTo>
                  <a:pt x="300" y="73"/>
                  <a:pt x="300" y="73"/>
                  <a:pt x="300" y="73"/>
                </a:cubicBezTo>
                <a:cubicBezTo>
                  <a:pt x="300" y="73"/>
                  <a:pt x="300" y="73"/>
                  <a:pt x="300" y="73"/>
                </a:cubicBezTo>
                <a:cubicBezTo>
                  <a:pt x="299" y="73"/>
                  <a:pt x="299" y="73"/>
                  <a:pt x="299" y="73"/>
                </a:cubicBezTo>
                <a:cubicBezTo>
                  <a:pt x="299" y="73"/>
                  <a:pt x="299" y="72"/>
                  <a:pt x="298" y="72"/>
                </a:cubicBezTo>
                <a:moveTo>
                  <a:pt x="249" y="78"/>
                </a:moveTo>
                <a:cubicBezTo>
                  <a:pt x="249" y="77"/>
                  <a:pt x="254" y="79"/>
                  <a:pt x="254" y="77"/>
                </a:cubicBezTo>
                <a:cubicBezTo>
                  <a:pt x="254" y="78"/>
                  <a:pt x="260" y="76"/>
                  <a:pt x="260" y="79"/>
                </a:cubicBezTo>
                <a:cubicBezTo>
                  <a:pt x="256" y="79"/>
                  <a:pt x="254" y="78"/>
                  <a:pt x="249" y="78"/>
                </a:cubicBezTo>
                <a:moveTo>
                  <a:pt x="220" y="77"/>
                </a:moveTo>
                <a:cubicBezTo>
                  <a:pt x="225" y="77"/>
                  <a:pt x="225" y="79"/>
                  <a:pt x="228" y="80"/>
                </a:cubicBezTo>
                <a:cubicBezTo>
                  <a:pt x="228" y="80"/>
                  <a:pt x="219" y="80"/>
                  <a:pt x="220" y="77"/>
                </a:cubicBezTo>
                <a:moveTo>
                  <a:pt x="252" y="81"/>
                </a:moveTo>
                <a:cubicBezTo>
                  <a:pt x="255" y="81"/>
                  <a:pt x="258" y="80"/>
                  <a:pt x="258" y="82"/>
                </a:cubicBezTo>
                <a:cubicBezTo>
                  <a:pt x="257" y="81"/>
                  <a:pt x="252" y="83"/>
                  <a:pt x="252" y="81"/>
                </a:cubicBezTo>
                <a:moveTo>
                  <a:pt x="263" y="82"/>
                </a:moveTo>
                <a:cubicBezTo>
                  <a:pt x="264" y="80"/>
                  <a:pt x="260" y="81"/>
                  <a:pt x="261" y="79"/>
                </a:cubicBezTo>
                <a:cubicBezTo>
                  <a:pt x="263" y="79"/>
                  <a:pt x="264" y="81"/>
                  <a:pt x="267" y="81"/>
                </a:cubicBezTo>
                <a:cubicBezTo>
                  <a:pt x="267" y="82"/>
                  <a:pt x="265" y="82"/>
                  <a:pt x="263" y="82"/>
                </a:cubicBezTo>
                <a:moveTo>
                  <a:pt x="38" y="65"/>
                </a:moveTo>
                <a:cubicBezTo>
                  <a:pt x="38" y="64"/>
                  <a:pt x="38" y="62"/>
                  <a:pt x="38" y="60"/>
                </a:cubicBezTo>
                <a:cubicBezTo>
                  <a:pt x="39" y="57"/>
                  <a:pt x="40" y="54"/>
                  <a:pt x="41" y="52"/>
                </a:cubicBezTo>
                <a:cubicBezTo>
                  <a:pt x="44" y="40"/>
                  <a:pt x="48" y="31"/>
                  <a:pt x="54" y="22"/>
                </a:cubicBezTo>
                <a:cubicBezTo>
                  <a:pt x="55" y="20"/>
                  <a:pt x="56" y="19"/>
                  <a:pt x="57" y="18"/>
                </a:cubicBezTo>
                <a:cubicBezTo>
                  <a:pt x="57" y="17"/>
                  <a:pt x="58" y="15"/>
                  <a:pt x="59" y="14"/>
                </a:cubicBezTo>
                <a:cubicBezTo>
                  <a:pt x="61" y="12"/>
                  <a:pt x="62" y="11"/>
                  <a:pt x="64" y="11"/>
                </a:cubicBezTo>
                <a:cubicBezTo>
                  <a:pt x="60" y="14"/>
                  <a:pt x="56" y="18"/>
                  <a:pt x="54" y="23"/>
                </a:cubicBezTo>
                <a:cubicBezTo>
                  <a:pt x="51" y="28"/>
                  <a:pt x="49" y="34"/>
                  <a:pt x="47" y="39"/>
                </a:cubicBezTo>
                <a:cubicBezTo>
                  <a:pt x="46" y="41"/>
                  <a:pt x="45" y="43"/>
                  <a:pt x="44" y="45"/>
                </a:cubicBezTo>
                <a:cubicBezTo>
                  <a:pt x="44" y="47"/>
                  <a:pt x="43" y="49"/>
                  <a:pt x="42" y="52"/>
                </a:cubicBezTo>
                <a:cubicBezTo>
                  <a:pt x="41" y="54"/>
                  <a:pt x="40" y="56"/>
                  <a:pt x="40" y="59"/>
                </a:cubicBezTo>
                <a:cubicBezTo>
                  <a:pt x="39" y="61"/>
                  <a:pt x="39" y="63"/>
                  <a:pt x="38" y="65"/>
                </a:cubicBezTo>
                <a:moveTo>
                  <a:pt x="112" y="5"/>
                </a:moveTo>
                <a:cubicBezTo>
                  <a:pt x="113" y="5"/>
                  <a:pt x="113" y="5"/>
                  <a:pt x="115" y="5"/>
                </a:cubicBezTo>
                <a:cubicBezTo>
                  <a:pt x="116" y="5"/>
                  <a:pt x="117" y="5"/>
                  <a:pt x="118" y="5"/>
                </a:cubicBezTo>
                <a:cubicBezTo>
                  <a:pt x="119" y="5"/>
                  <a:pt x="121" y="5"/>
                  <a:pt x="122" y="6"/>
                </a:cubicBezTo>
                <a:cubicBezTo>
                  <a:pt x="121" y="7"/>
                  <a:pt x="120" y="7"/>
                  <a:pt x="118" y="6"/>
                </a:cubicBezTo>
                <a:cubicBezTo>
                  <a:pt x="118" y="6"/>
                  <a:pt x="117" y="6"/>
                  <a:pt x="117" y="6"/>
                </a:cubicBezTo>
                <a:cubicBezTo>
                  <a:pt x="116" y="6"/>
                  <a:pt x="116" y="6"/>
                  <a:pt x="116" y="6"/>
                </a:cubicBezTo>
                <a:cubicBezTo>
                  <a:pt x="115" y="6"/>
                  <a:pt x="115" y="6"/>
                  <a:pt x="115" y="6"/>
                </a:cubicBezTo>
                <a:cubicBezTo>
                  <a:pt x="114" y="5"/>
                  <a:pt x="113" y="5"/>
                  <a:pt x="112" y="5"/>
                </a:cubicBezTo>
                <a:moveTo>
                  <a:pt x="168" y="9"/>
                </a:moveTo>
                <a:cubicBezTo>
                  <a:pt x="169" y="8"/>
                  <a:pt x="172" y="8"/>
                  <a:pt x="174" y="8"/>
                </a:cubicBezTo>
                <a:cubicBezTo>
                  <a:pt x="175" y="10"/>
                  <a:pt x="170" y="9"/>
                  <a:pt x="168" y="9"/>
                </a:cubicBezTo>
                <a:moveTo>
                  <a:pt x="124" y="7"/>
                </a:moveTo>
                <a:cubicBezTo>
                  <a:pt x="124" y="4"/>
                  <a:pt x="134" y="6"/>
                  <a:pt x="136" y="7"/>
                </a:cubicBezTo>
                <a:cubicBezTo>
                  <a:pt x="134" y="8"/>
                  <a:pt x="128" y="6"/>
                  <a:pt x="124" y="7"/>
                </a:cubicBezTo>
                <a:moveTo>
                  <a:pt x="28" y="139"/>
                </a:moveTo>
                <a:cubicBezTo>
                  <a:pt x="27" y="136"/>
                  <a:pt x="28" y="134"/>
                  <a:pt x="29" y="129"/>
                </a:cubicBezTo>
                <a:cubicBezTo>
                  <a:pt x="30" y="131"/>
                  <a:pt x="28" y="136"/>
                  <a:pt x="28" y="139"/>
                </a:cubicBezTo>
                <a:moveTo>
                  <a:pt x="25" y="218"/>
                </a:moveTo>
                <a:cubicBezTo>
                  <a:pt x="23" y="216"/>
                  <a:pt x="25" y="214"/>
                  <a:pt x="25" y="212"/>
                </a:cubicBezTo>
                <a:cubicBezTo>
                  <a:pt x="25" y="203"/>
                  <a:pt x="25" y="191"/>
                  <a:pt x="25" y="183"/>
                </a:cubicBezTo>
                <a:cubicBezTo>
                  <a:pt x="28" y="185"/>
                  <a:pt x="26" y="190"/>
                  <a:pt x="26" y="192"/>
                </a:cubicBezTo>
                <a:cubicBezTo>
                  <a:pt x="26" y="199"/>
                  <a:pt x="26" y="206"/>
                  <a:pt x="25" y="218"/>
                </a:cubicBezTo>
                <a:moveTo>
                  <a:pt x="35" y="78"/>
                </a:moveTo>
                <a:cubicBezTo>
                  <a:pt x="35" y="77"/>
                  <a:pt x="35" y="74"/>
                  <a:pt x="36" y="71"/>
                </a:cubicBezTo>
                <a:cubicBezTo>
                  <a:pt x="36" y="68"/>
                  <a:pt x="37" y="66"/>
                  <a:pt x="38" y="67"/>
                </a:cubicBezTo>
                <a:cubicBezTo>
                  <a:pt x="36" y="70"/>
                  <a:pt x="37" y="73"/>
                  <a:pt x="35" y="78"/>
                </a:cubicBezTo>
                <a:moveTo>
                  <a:pt x="29" y="128"/>
                </a:moveTo>
                <a:cubicBezTo>
                  <a:pt x="28" y="127"/>
                  <a:pt x="28" y="123"/>
                  <a:pt x="29" y="122"/>
                </a:cubicBezTo>
                <a:cubicBezTo>
                  <a:pt x="31" y="122"/>
                  <a:pt x="29" y="126"/>
                  <a:pt x="29" y="128"/>
                </a:cubicBezTo>
                <a:moveTo>
                  <a:pt x="99" y="58"/>
                </a:moveTo>
                <a:cubicBezTo>
                  <a:pt x="102" y="57"/>
                  <a:pt x="113" y="61"/>
                  <a:pt x="119" y="61"/>
                </a:cubicBezTo>
                <a:cubicBezTo>
                  <a:pt x="116" y="62"/>
                  <a:pt x="105" y="59"/>
                  <a:pt x="99" y="58"/>
                </a:cubicBezTo>
                <a:moveTo>
                  <a:pt x="83" y="423"/>
                </a:moveTo>
                <a:cubicBezTo>
                  <a:pt x="82" y="422"/>
                  <a:pt x="83" y="418"/>
                  <a:pt x="82" y="416"/>
                </a:cubicBezTo>
                <a:cubicBezTo>
                  <a:pt x="81" y="416"/>
                  <a:pt x="81" y="417"/>
                  <a:pt x="80" y="419"/>
                </a:cubicBezTo>
                <a:cubicBezTo>
                  <a:pt x="78" y="417"/>
                  <a:pt x="82" y="416"/>
                  <a:pt x="81" y="413"/>
                </a:cubicBezTo>
                <a:cubicBezTo>
                  <a:pt x="82" y="415"/>
                  <a:pt x="84" y="420"/>
                  <a:pt x="83" y="423"/>
                </a:cubicBezTo>
                <a:moveTo>
                  <a:pt x="81" y="458"/>
                </a:moveTo>
                <a:cubicBezTo>
                  <a:pt x="77" y="459"/>
                  <a:pt x="80" y="451"/>
                  <a:pt x="80" y="447"/>
                </a:cubicBezTo>
                <a:cubicBezTo>
                  <a:pt x="82" y="447"/>
                  <a:pt x="80" y="455"/>
                  <a:pt x="81" y="458"/>
                </a:cubicBezTo>
                <a:moveTo>
                  <a:pt x="75" y="413"/>
                </a:moveTo>
                <a:cubicBezTo>
                  <a:pt x="75" y="408"/>
                  <a:pt x="76" y="404"/>
                  <a:pt x="77" y="404"/>
                </a:cubicBezTo>
                <a:cubicBezTo>
                  <a:pt x="76" y="405"/>
                  <a:pt x="78" y="414"/>
                  <a:pt x="75" y="413"/>
                </a:cubicBezTo>
                <a:moveTo>
                  <a:pt x="76" y="447"/>
                </a:moveTo>
                <a:cubicBezTo>
                  <a:pt x="74" y="445"/>
                  <a:pt x="76" y="438"/>
                  <a:pt x="77" y="436"/>
                </a:cubicBezTo>
                <a:cubicBezTo>
                  <a:pt x="77" y="432"/>
                  <a:pt x="76" y="432"/>
                  <a:pt x="77" y="429"/>
                </a:cubicBezTo>
                <a:cubicBezTo>
                  <a:pt x="79" y="433"/>
                  <a:pt x="76" y="442"/>
                  <a:pt x="76" y="447"/>
                </a:cubicBezTo>
                <a:moveTo>
                  <a:pt x="80" y="413"/>
                </a:moveTo>
                <a:cubicBezTo>
                  <a:pt x="79" y="412"/>
                  <a:pt x="80" y="409"/>
                  <a:pt x="80" y="406"/>
                </a:cubicBezTo>
                <a:cubicBezTo>
                  <a:pt x="80" y="405"/>
                  <a:pt x="79" y="405"/>
                  <a:pt x="79" y="405"/>
                </a:cubicBezTo>
                <a:cubicBezTo>
                  <a:pt x="78" y="403"/>
                  <a:pt x="79" y="402"/>
                  <a:pt x="79" y="401"/>
                </a:cubicBezTo>
                <a:cubicBezTo>
                  <a:pt x="79" y="399"/>
                  <a:pt x="77" y="397"/>
                  <a:pt x="78" y="392"/>
                </a:cubicBezTo>
                <a:cubicBezTo>
                  <a:pt x="80" y="390"/>
                  <a:pt x="79" y="395"/>
                  <a:pt x="79" y="398"/>
                </a:cubicBezTo>
                <a:cubicBezTo>
                  <a:pt x="81" y="397"/>
                  <a:pt x="81" y="401"/>
                  <a:pt x="82" y="396"/>
                </a:cubicBezTo>
                <a:cubicBezTo>
                  <a:pt x="84" y="398"/>
                  <a:pt x="81" y="399"/>
                  <a:pt x="81" y="400"/>
                </a:cubicBezTo>
                <a:cubicBezTo>
                  <a:pt x="81" y="402"/>
                  <a:pt x="82" y="401"/>
                  <a:pt x="82" y="402"/>
                </a:cubicBezTo>
                <a:cubicBezTo>
                  <a:pt x="83" y="404"/>
                  <a:pt x="81" y="408"/>
                  <a:pt x="81" y="412"/>
                </a:cubicBezTo>
                <a:cubicBezTo>
                  <a:pt x="81" y="412"/>
                  <a:pt x="80" y="412"/>
                  <a:pt x="80" y="413"/>
                </a:cubicBezTo>
                <a:moveTo>
                  <a:pt x="83" y="335"/>
                </a:moveTo>
                <a:cubicBezTo>
                  <a:pt x="84" y="328"/>
                  <a:pt x="82" y="325"/>
                  <a:pt x="83" y="318"/>
                </a:cubicBezTo>
                <a:cubicBezTo>
                  <a:pt x="84" y="319"/>
                  <a:pt x="84" y="316"/>
                  <a:pt x="85" y="314"/>
                </a:cubicBezTo>
                <a:cubicBezTo>
                  <a:pt x="87" y="319"/>
                  <a:pt x="86" y="327"/>
                  <a:pt x="84" y="331"/>
                </a:cubicBezTo>
                <a:cubicBezTo>
                  <a:pt x="86" y="332"/>
                  <a:pt x="86" y="330"/>
                  <a:pt x="87" y="333"/>
                </a:cubicBezTo>
                <a:cubicBezTo>
                  <a:pt x="87" y="327"/>
                  <a:pt x="88" y="311"/>
                  <a:pt x="91" y="312"/>
                </a:cubicBezTo>
                <a:cubicBezTo>
                  <a:pt x="91" y="318"/>
                  <a:pt x="89" y="319"/>
                  <a:pt x="89" y="324"/>
                </a:cubicBezTo>
                <a:cubicBezTo>
                  <a:pt x="88" y="326"/>
                  <a:pt x="90" y="330"/>
                  <a:pt x="90" y="327"/>
                </a:cubicBezTo>
                <a:cubicBezTo>
                  <a:pt x="91" y="331"/>
                  <a:pt x="91" y="337"/>
                  <a:pt x="90" y="342"/>
                </a:cubicBezTo>
                <a:cubicBezTo>
                  <a:pt x="89" y="348"/>
                  <a:pt x="89" y="353"/>
                  <a:pt x="89" y="357"/>
                </a:cubicBezTo>
                <a:cubicBezTo>
                  <a:pt x="87" y="354"/>
                  <a:pt x="88" y="347"/>
                  <a:pt x="88" y="344"/>
                </a:cubicBezTo>
                <a:cubicBezTo>
                  <a:pt x="86" y="342"/>
                  <a:pt x="85" y="348"/>
                  <a:pt x="86" y="349"/>
                </a:cubicBezTo>
                <a:cubicBezTo>
                  <a:pt x="84" y="353"/>
                  <a:pt x="85" y="343"/>
                  <a:pt x="86" y="340"/>
                </a:cubicBezTo>
                <a:cubicBezTo>
                  <a:pt x="87" y="338"/>
                  <a:pt x="87" y="342"/>
                  <a:pt x="88" y="343"/>
                </a:cubicBezTo>
                <a:cubicBezTo>
                  <a:pt x="88" y="337"/>
                  <a:pt x="89" y="336"/>
                  <a:pt x="89" y="331"/>
                </a:cubicBezTo>
                <a:cubicBezTo>
                  <a:pt x="87" y="329"/>
                  <a:pt x="88" y="335"/>
                  <a:pt x="88" y="336"/>
                </a:cubicBezTo>
                <a:cubicBezTo>
                  <a:pt x="87" y="336"/>
                  <a:pt x="87" y="333"/>
                  <a:pt x="86" y="334"/>
                </a:cubicBezTo>
                <a:cubicBezTo>
                  <a:pt x="86" y="334"/>
                  <a:pt x="86" y="339"/>
                  <a:pt x="85" y="337"/>
                </a:cubicBezTo>
                <a:cubicBezTo>
                  <a:pt x="85" y="335"/>
                  <a:pt x="84" y="335"/>
                  <a:pt x="83" y="335"/>
                </a:cubicBezTo>
                <a:moveTo>
                  <a:pt x="71" y="415"/>
                </a:moveTo>
                <a:cubicBezTo>
                  <a:pt x="71" y="409"/>
                  <a:pt x="69" y="404"/>
                  <a:pt x="69" y="398"/>
                </a:cubicBezTo>
                <a:cubicBezTo>
                  <a:pt x="68" y="394"/>
                  <a:pt x="70" y="396"/>
                  <a:pt x="69" y="392"/>
                </a:cubicBezTo>
                <a:cubicBezTo>
                  <a:pt x="67" y="384"/>
                  <a:pt x="68" y="370"/>
                  <a:pt x="68" y="352"/>
                </a:cubicBezTo>
                <a:cubicBezTo>
                  <a:pt x="69" y="351"/>
                  <a:pt x="69" y="347"/>
                  <a:pt x="70" y="347"/>
                </a:cubicBezTo>
                <a:cubicBezTo>
                  <a:pt x="73" y="347"/>
                  <a:pt x="71" y="356"/>
                  <a:pt x="74" y="353"/>
                </a:cubicBezTo>
                <a:cubicBezTo>
                  <a:pt x="75" y="358"/>
                  <a:pt x="73" y="359"/>
                  <a:pt x="74" y="365"/>
                </a:cubicBezTo>
                <a:cubicBezTo>
                  <a:pt x="77" y="365"/>
                  <a:pt x="76" y="356"/>
                  <a:pt x="77" y="351"/>
                </a:cubicBezTo>
                <a:cubicBezTo>
                  <a:pt x="78" y="351"/>
                  <a:pt x="78" y="353"/>
                  <a:pt x="79" y="353"/>
                </a:cubicBezTo>
                <a:cubicBezTo>
                  <a:pt x="76" y="359"/>
                  <a:pt x="78" y="370"/>
                  <a:pt x="77" y="380"/>
                </a:cubicBezTo>
                <a:cubicBezTo>
                  <a:pt x="75" y="381"/>
                  <a:pt x="76" y="378"/>
                  <a:pt x="76" y="376"/>
                </a:cubicBezTo>
                <a:cubicBezTo>
                  <a:pt x="75" y="372"/>
                  <a:pt x="74" y="371"/>
                  <a:pt x="73" y="369"/>
                </a:cubicBezTo>
                <a:cubicBezTo>
                  <a:pt x="71" y="374"/>
                  <a:pt x="73" y="374"/>
                  <a:pt x="74" y="377"/>
                </a:cubicBezTo>
                <a:cubicBezTo>
                  <a:pt x="73" y="388"/>
                  <a:pt x="71" y="400"/>
                  <a:pt x="72" y="409"/>
                </a:cubicBezTo>
                <a:cubicBezTo>
                  <a:pt x="72" y="410"/>
                  <a:pt x="71" y="413"/>
                  <a:pt x="71" y="415"/>
                </a:cubicBezTo>
                <a:moveTo>
                  <a:pt x="71" y="386"/>
                </a:moveTo>
                <a:cubicBezTo>
                  <a:pt x="72" y="385"/>
                  <a:pt x="72" y="382"/>
                  <a:pt x="72" y="381"/>
                </a:cubicBezTo>
                <a:cubicBezTo>
                  <a:pt x="70" y="380"/>
                  <a:pt x="70" y="387"/>
                  <a:pt x="70" y="392"/>
                </a:cubicBezTo>
                <a:cubicBezTo>
                  <a:pt x="70" y="403"/>
                  <a:pt x="71" y="390"/>
                  <a:pt x="71" y="386"/>
                </a:cubicBezTo>
                <a:moveTo>
                  <a:pt x="82" y="347"/>
                </a:moveTo>
                <a:cubicBezTo>
                  <a:pt x="82" y="347"/>
                  <a:pt x="82" y="350"/>
                  <a:pt x="83" y="350"/>
                </a:cubicBezTo>
                <a:cubicBezTo>
                  <a:pt x="84" y="350"/>
                  <a:pt x="83" y="344"/>
                  <a:pt x="84" y="342"/>
                </a:cubicBezTo>
                <a:cubicBezTo>
                  <a:pt x="83" y="342"/>
                  <a:pt x="83" y="343"/>
                  <a:pt x="83" y="344"/>
                </a:cubicBezTo>
                <a:cubicBezTo>
                  <a:pt x="81" y="344"/>
                  <a:pt x="81" y="340"/>
                  <a:pt x="80" y="346"/>
                </a:cubicBezTo>
                <a:cubicBezTo>
                  <a:pt x="79" y="343"/>
                  <a:pt x="80" y="342"/>
                  <a:pt x="80" y="338"/>
                </a:cubicBezTo>
                <a:cubicBezTo>
                  <a:pt x="81" y="336"/>
                  <a:pt x="81" y="341"/>
                  <a:pt x="81" y="341"/>
                </a:cubicBezTo>
                <a:cubicBezTo>
                  <a:pt x="81" y="341"/>
                  <a:pt x="81" y="333"/>
                  <a:pt x="81" y="331"/>
                </a:cubicBezTo>
                <a:cubicBezTo>
                  <a:pt x="83" y="331"/>
                  <a:pt x="82" y="333"/>
                  <a:pt x="82" y="336"/>
                </a:cubicBezTo>
                <a:cubicBezTo>
                  <a:pt x="84" y="341"/>
                  <a:pt x="85" y="347"/>
                  <a:pt x="85" y="356"/>
                </a:cubicBezTo>
                <a:cubicBezTo>
                  <a:pt x="84" y="355"/>
                  <a:pt x="84" y="355"/>
                  <a:pt x="83" y="354"/>
                </a:cubicBezTo>
                <a:cubicBezTo>
                  <a:pt x="84" y="357"/>
                  <a:pt x="86" y="358"/>
                  <a:pt x="85" y="363"/>
                </a:cubicBezTo>
                <a:cubicBezTo>
                  <a:pt x="83" y="362"/>
                  <a:pt x="82" y="363"/>
                  <a:pt x="82" y="367"/>
                </a:cubicBezTo>
                <a:cubicBezTo>
                  <a:pt x="79" y="365"/>
                  <a:pt x="81" y="358"/>
                  <a:pt x="80" y="352"/>
                </a:cubicBezTo>
                <a:cubicBezTo>
                  <a:pt x="82" y="352"/>
                  <a:pt x="81" y="355"/>
                  <a:pt x="82" y="353"/>
                </a:cubicBezTo>
                <a:cubicBezTo>
                  <a:pt x="82" y="351"/>
                  <a:pt x="81" y="351"/>
                  <a:pt x="82" y="347"/>
                </a:cubicBezTo>
                <a:moveTo>
                  <a:pt x="85" y="459"/>
                </a:moveTo>
                <a:cubicBezTo>
                  <a:pt x="84" y="459"/>
                  <a:pt x="85" y="455"/>
                  <a:pt x="84" y="456"/>
                </a:cubicBezTo>
                <a:cubicBezTo>
                  <a:pt x="84" y="452"/>
                  <a:pt x="84" y="448"/>
                  <a:pt x="84" y="445"/>
                </a:cubicBezTo>
                <a:cubicBezTo>
                  <a:pt x="84" y="440"/>
                  <a:pt x="84" y="434"/>
                  <a:pt x="86" y="433"/>
                </a:cubicBezTo>
                <a:cubicBezTo>
                  <a:pt x="87" y="436"/>
                  <a:pt x="85" y="436"/>
                  <a:pt x="86" y="440"/>
                </a:cubicBezTo>
                <a:cubicBezTo>
                  <a:pt x="87" y="439"/>
                  <a:pt x="87" y="439"/>
                  <a:pt x="87" y="439"/>
                </a:cubicBezTo>
                <a:cubicBezTo>
                  <a:pt x="90" y="434"/>
                  <a:pt x="88" y="431"/>
                  <a:pt x="89" y="424"/>
                </a:cubicBezTo>
                <a:cubicBezTo>
                  <a:pt x="91" y="422"/>
                  <a:pt x="89" y="428"/>
                  <a:pt x="90" y="430"/>
                </a:cubicBezTo>
                <a:cubicBezTo>
                  <a:pt x="90" y="432"/>
                  <a:pt x="90" y="434"/>
                  <a:pt x="90" y="436"/>
                </a:cubicBezTo>
                <a:cubicBezTo>
                  <a:pt x="91" y="442"/>
                  <a:pt x="90" y="449"/>
                  <a:pt x="90" y="453"/>
                </a:cubicBezTo>
                <a:cubicBezTo>
                  <a:pt x="89" y="458"/>
                  <a:pt x="89" y="452"/>
                  <a:pt x="87" y="454"/>
                </a:cubicBezTo>
                <a:cubicBezTo>
                  <a:pt x="90" y="451"/>
                  <a:pt x="90" y="442"/>
                  <a:pt x="89" y="438"/>
                </a:cubicBezTo>
                <a:cubicBezTo>
                  <a:pt x="87" y="440"/>
                  <a:pt x="86" y="443"/>
                  <a:pt x="86" y="448"/>
                </a:cubicBezTo>
                <a:cubicBezTo>
                  <a:pt x="87" y="447"/>
                  <a:pt x="88" y="446"/>
                  <a:pt x="88" y="442"/>
                </a:cubicBezTo>
                <a:cubicBezTo>
                  <a:pt x="89" y="446"/>
                  <a:pt x="85" y="453"/>
                  <a:pt x="85" y="459"/>
                </a:cubicBezTo>
                <a:moveTo>
                  <a:pt x="84" y="313"/>
                </a:moveTo>
                <a:cubicBezTo>
                  <a:pt x="81" y="306"/>
                  <a:pt x="85" y="307"/>
                  <a:pt x="85" y="299"/>
                </a:cubicBezTo>
                <a:cubicBezTo>
                  <a:pt x="84" y="304"/>
                  <a:pt x="83" y="300"/>
                  <a:pt x="83" y="294"/>
                </a:cubicBezTo>
                <a:cubicBezTo>
                  <a:pt x="85" y="297"/>
                  <a:pt x="84" y="289"/>
                  <a:pt x="86" y="288"/>
                </a:cubicBezTo>
                <a:cubicBezTo>
                  <a:pt x="86" y="290"/>
                  <a:pt x="87" y="296"/>
                  <a:pt x="88" y="290"/>
                </a:cubicBezTo>
                <a:cubicBezTo>
                  <a:pt x="90" y="293"/>
                  <a:pt x="88" y="297"/>
                  <a:pt x="88" y="301"/>
                </a:cubicBezTo>
                <a:cubicBezTo>
                  <a:pt x="86" y="299"/>
                  <a:pt x="88" y="294"/>
                  <a:pt x="85" y="293"/>
                </a:cubicBezTo>
                <a:cubicBezTo>
                  <a:pt x="85" y="294"/>
                  <a:pt x="86" y="295"/>
                  <a:pt x="86" y="296"/>
                </a:cubicBezTo>
                <a:cubicBezTo>
                  <a:pt x="86" y="299"/>
                  <a:pt x="86" y="302"/>
                  <a:pt x="86" y="305"/>
                </a:cubicBezTo>
                <a:cubicBezTo>
                  <a:pt x="86" y="307"/>
                  <a:pt x="88" y="305"/>
                  <a:pt x="88" y="311"/>
                </a:cubicBezTo>
                <a:cubicBezTo>
                  <a:pt x="86" y="312"/>
                  <a:pt x="84" y="302"/>
                  <a:pt x="84" y="313"/>
                </a:cubicBezTo>
                <a:moveTo>
                  <a:pt x="102" y="484"/>
                </a:moveTo>
                <a:cubicBezTo>
                  <a:pt x="107" y="484"/>
                  <a:pt x="105" y="485"/>
                  <a:pt x="111" y="484"/>
                </a:cubicBezTo>
                <a:cubicBezTo>
                  <a:pt x="110" y="487"/>
                  <a:pt x="100" y="485"/>
                  <a:pt x="102" y="484"/>
                </a:cubicBezTo>
                <a:moveTo>
                  <a:pt x="68" y="508"/>
                </a:moveTo>
                <a:cubicBezTo>
                  <a:pt x="65" y="508"/>
                  <a:pt x="60" y="505"/>
                  <a:pt x="56" y="503"/>
                </a:cubicBezTo>
                <a:cubicBezTo>
                  <a:pt x="59" y="503"/>
                  <a:pt x="64" y="507"/>
                  <a:pt x="68" y="508"/>
                </a:cubicBezTo>
                <a:moveTo>
                  <a:pt x="105" y="483"/>
                </a:moveTo>
                <a:cubicBezTo>
                  <a:pt x="101" y="483"/>
                  <a:pt x="96" y="484"/>
                  <a:pt x="94" y="486"/>
                </a:cubicBezTo>
                <a:cubicBezTo>
                  <a:pt x="89" y="485"/>
                  <a:pt x="82" y="486"/>
                  <a:pt x="83" y="484"/>
                </a:cubicBezTo>
                <a:cubicBezTo>
                  <a:pt x="86" y="485"/>
                  <a:pt x="93" y="484"/>
                  <a:pt x="97" y="484"/>
                </a:cubicBezTo>
                <a:cubicBezTo>
                  <a:pt x="98" y="483"/>
                  <a:pt x="96" y="483"/>
                  <a:pt x="95" y="483"/>
                </a:cubicBezTo>
                <a:cubicBezTo>
                  <a:pt x="97" y="482"/>
                  <a:pt x="103" y="482"/>
                  <a:pt x="105" y="483"/>
                </a:cubicBezTo>
                <a:moveTo>
                  <a:pt x="69" y="475"/>
                </a:moveTo>
                <a:cubicBezTo>
                  <a:pt x="69" y="474"/>
                  <a:pt x="70" y="474"/>
                  <a:pt x="72" y="475"/>
                </a:cubicBezTo>
                <a:cubicBezTo>
                  <a:pt x="72" y="474"/>
                  <a:pt x="71" y="474"/>
                  <a:pt x="73" y="473"/>
                </a:cubicBezTo>
                <a:cubicBezTo>
                  <a:pt x="75" y="473"/>
                  <a:pt x="78" y="475"/>
                  <a:pt x="81" y="475"/>
                </a:cubicBezTo>
                <a:cubicBezTo>
                  <a:pt x="86" y="477"/>
                  <a:pt x="91" y="477"/>
                  <a:pt x="97" y="479"/>
                </a:cubicBezTo>
                <a:cubicBezTo>
                  <a:pt x="98" y="479"/>
                  <a:pt x="99" y="480"/>
                  <a:pt x="99" y="480"/>
                </a:cubicBezTo>
                <a:cubicBezTo>
                  <a:pt x="108" y="482"/>
                  <a:pt x="117" y="482"/>
                  <a:pt x="126" y="484"/>
                </a:cubicBezTo>
                <a:cubicBezTo>
                  <a:pt x="127" y="484"/>
                  <a:pt x="129" y="485"/>
                  <a:pt x="131" y="485"/>
                </a:cubicBezTo>
                <a:cubicBezTo>
                  <a:pt x="132" y="486"/>
                  <a:pt x="134" y="485"/>
                  <a:pt x="135" y="485"/>
                </a:cubicBezTo>
                <a:cubicBezTo>
                  <a:pt x="136" y="485"/>
                  <a:pt x="138" y="486"/>
                  <a:pt x="139" y="486"/>
                </a:cubicBezTo>
                <a:cubicBezTo>
                  <a:pt x="145" y="487"/>
                  <a:pt x="153" y="488"/>
                  <a:pt x="160" y="489"/>
                </a:cubicBezTo>
                <a:cubicBezTo>
                  <a:pt x="159" y="491"/>
                  <a:pt x="161" y="491"/>
                  <a:pt x="161" y="492"/>
                </a:cubicBezTo>
                <a:cubicBezTo>
                  <a:pt x="164" y="492"/>
                  <a:pt x="160" y="491"/>
                  <a:pt x="161" y="489"/>
                </a:cubicBezTo>
                <a:cubicBezTo>
                  <a:pt x="168" y="490"/>
                  <a:pt x="171" y="491"/>
                  <a:pt x="174" y="489"/>
                </a:cubicBezTo>
                <a:cubicBezTo>
                  <a:pt x="176" y="488"/>
                  <a:pt x="177" y="490"/>
                  <a:pt x="178" y="491"/>
                </a:cubicBezTo>
                <a:cubicBezTo>
                  <a:pt x="180" y="491"/>
                  <a:pt x="182" y="489"/>
                  <a:pt x="184" y="491"/>
                </a:cubicBezTo>
                <a:cubicBezTo>
                  <a:pt x="184" y="487"/>
                  <a:pt x="187" y="491"/>
                  <a:pt x="189" y="490"/>
                </a:cubicBezTo>
                <a:cubicBezTo>
                  <a:pt x="187" y="489"/>
                  <a:pt x="187" y="487"/>
                  <a:pt x="186" y="486"/>
                </a:cubicBezTo>
                <a:cubicBezTo>
                  <a:pt x="184" y="487"/>
                  <a:pt x="186" y="488"/>
                  <a:pt x="183" y="490"/>
                </a:cubicBezTo>
                <a:cubicBezTo>
                  <a:pt x="181" y="489"/>
                  <a:pt x="180" y="488"/>
                  <a:pt x="177" y="488"/>
                </a:cubicBezTo>
                <a:cubicBezTo>
                  <a:pt x="177" y="486"/>
                  <a:pt x="177" y="486"/>
                  <a:pt x="177" y="486"/>
                </a:cubicBezTo>
                <a:cubicBezTo>
                  <a:pt x="174" y="485"/>
                  <a:pt x="176" y="489"/>
                  <a:pt x="172" y="489"/>
                </a:cubicBezTo>
                <a:cubicBezTo>
                  <a:pt x="172" y="488"/>
                  <a:pt x="174" y="488"/>
                  <a:pt x="174" y="486"/>
                </a:cubicBezTo>
                <a:cubicBezTo>
                  <a:pt x="170" y="485"/>
                  <a:pt x="169" y="488"/>
                  <a:pt x="166" y="486"/>
                </a:cubicBezTo>
                <a:cubicBezTo>
                  <a:pt x="163" y="487"/>
                  <a:pt x="161" y="488"/>
                  <a:pt x="156" y="487"/>
                </a:cubicBezTo>
                <a:cubicBezTo>
                  <a:pt x="157" y="486"/>
                  <a:pt x="159" y="486"/>
                  <a:pt x="162" y="486"/>
                </a:cubicBezTo>
                <a:cubicBezTo>
                  <a:pt x="161" y="485"/>
                  <a:pt x="159" y="484"/>
                  <a:pt x="158" y="483"/>
                </a:cubicBezTo>
                <a:cubicBezTo>
                  <a:pt x="156" y="483"/>
                  <a:pt x="159" y="485"/>
                  <a:pt x="159" y="485"/>
                </a:cubicBezTo>
                <a:cubicBezTo>
                  <a:pt x="158" y="486"/>
                  <a:pt x="157" y="485"/>
                  <a:pt x="156" y="485"/>
                </a:cubicBezTo>
                <a:cubicBezTo>
                  <a:pt x="155" y="485"/>
                  <a:pt x="154" y="488"/>
                  <a:pt x="151" y="485"/>
                </a:cubicBezTo>
                <a:cubicBezTo>
                  <a:pt x="151" y="484"/>
                  <a:pt x="153" y="485"/>
                  <a:pt x="154" y="485"/>
                </a:cubicBezTo>
                <a:cubicBezTo>
                  <a:pt x="155" y="484"/>
                  <a:pt x="154" y="482"/>
                  <a:pt x="157" y="483"/>
                </a:cubicBezTo>
                <a:cubicBezTo>
                  <a:pt x="154" y="480"/>
                  <a:pt x="151" y="481"/>
                  <a:pt x="148" y="480"/>
                </a:cubicBezTo>
                <a:cubicBezTo>
                  <a:pt x="147" y="483"/>
                  <a:pt x="151" y="481"/>
                  <a:pt x="152" y="482"/>
                </a:cubicBezTo>
                <a:cubicBezTo>
                  <a:pt x="153" y="485"/>
                  <a:pt x="149" y="484"/>
                  <a:pt x="148" y="485"/>
                </a:cubicBezTo>
                <a:cubicBezTo>
                  <a:pt x="145" y="484"/>
                  <a:pt x="148" y="484"/>
                  <a:pt x="147" y="482"/>
                </a:cubicBezTo>
                <a:cubicBezTo>
                  <a:pt x="146" y="480"/>
                  <a:pt x="146" y="479"/>
                  <a:pt x="142" y="478"/>
                </a:cubicBezTo>
                <a:cubicBezTo>
                  <a:pt x="142" y="476"/>
                  <a:pt x="146" y="475"/>
                  <a:pt x="146" y="477"/>
                </a:cubicBezTo>
                <a:cubicBezTo>
                  <a:pt x="149" y="477"/>
                  <a:pt x="144" y="476"/>
                  <a:pt x="146" y="474"/>
                </a:cubicBezTo>
                <a:cubicBezTo>
                  <a:pt x="148" y="473"/>
                  <a:pt x="150" y="475"/>
                  <a:pt x="152" y="475"/>
                </a:cubicBezTo>
                <a:cubicBezTo>
                  <a:pt x="153" y="475"/>
                  <a:pt x="154" y="475"/>
                  <a:pt x="156" y="475"/>
                </a:cubicBezTo>
                <a:cubicBezTo>
                  <a:pt x="160" y="476"/>
                  <a:pt x="165" y="478"/>
                  <a:pt x="169" y="478"/>
                </a:cubicBezTo>
                <a:cubicBezTo>
                  <a:pt x="171" y="479"/>
                  <a:pt x="172" y="478"/>
                  <a:pt x="173" y="478"/>
                </a:cubicBezTo>
                <a:cubicBezTo>
                  <a:pt x="180" y="479"/>
                  <a:pt x="187" y="481"/>
                  <a:pt x="194" y="482"/>
                </a:cubicBezTo>
                <a:cubicBezTo>
                  <a:pt x="197" y="482"/>
                  <a:pt x="199" y="483"/>
                  <a:pt x="201" y="483"/>
                </a:cubicBezTo>
                <a:cubicBezTo>
                  <a:pt x="216" y="486"/>
                  <a:pt x="233" y="488"/>
                  <a:pt x="248" y="490"/>
                </a:cubicBezTo>
                <a:cubicBezTo>
                  <a:pt x="249" y="491"/>
                  <a:pt x="250" y="491"/>
                  <a:pt x="251" y="492"/>
                </a:cubicBezTo>
                <a:cubicBezTo>
                  <a:pt x="254" y="493"/>
                  <a:pt x="258" y="492"/>
                  <a:pt x="261" y="492"/>
                </a:cubicBezTo>
                <a:cubicBezTo>
                  <a:pt x="264" y="492"/>
                  <a:pt x="266" y="494"/>
                  <a:pt x="269" y="493"/>
                </a:cubicBezTo>
                <a:cubicBezTo>
                  <a:pt x="272" y="492"/>
                  <a:pt x="271" y="494"/>
                  <a:pt x="273" y="495"/>
                </a:cubicBezTo>
                <a:cubicBezTo>
                  <a:pt x="278" y="494"/>
                  <a:pt x="283" y="496"/>
                  <a:pt x="288" y="494"/>
                </a:cubicBezTo>
                <a:cubicBezTo>
                  <a:pt x="289" y="494"/>
                  <a:pt x="288" y="497"/>
                  <a:pt x="286" y="496"/>
                </a:cubicBezTo>
                <a:cubicBezTo>
                  <a:pt x="289" y="498"/>
                  <a:pt x="294" y="495"/>
                  <a:pt x="293" y="494"/>
                </a:cubicBezTo>
                <a:cubicBezTo>
                  <a:pt x="296" y="495"/>
                  <a:pt x="301" y="495"/>
                  <a:pt x="301" y="498"/>
                </a:cubicBezTo>
                <a:cubicBezTo>
                  <a:pt x="305" y="495"/>
                  <a:pt x="312" y="499"/>
                  <a:pt x="316" y="496"/>
                </a:cubicBezTo>
                <a:cubicBezTo>
                  <a:pt x="317" y="495"/>
                  <a:pt x="318" y="497"/>
                  <a:pt x="318" y="497"/>
                </a:cubicBezTo>
                <a:cubicBezTo>
                  <a:pt x="319" y="497"/>
                  <a:pt x="320" y="496"/>
                  <a:pt x="321" y="496"/>
                </a:cubicBezTo>
                <a:cubicBezTo>
                  <a:pt x="322" y="496"/>
                  <a:pt x="325" y="496"/>
                  <a:pt x="327" y="497"/>
                </a:cubicBezTo>
                <a:cubicBezTo>
                  <a:pt x="327" y="497"/>
                  <a:pt x="328" y="497"/>
                  <a:pt x="329" y="497"/>
                </a:cubicBezTo>
                <a:cubicBezTo>
                  <a:pt x="329" y="497"/>
                  <a:pt x="329" y="497"/>
                  <a:pt x="329" y="497"/>
                </a:cubicBezTo>
                <a:cubicBezTo>
                  <a:pt x="330" y="497"/>
                  <a:pt x="330" y="497"/>
                  <a:pt x="330" y="497"/>
                </a:cubicBezTo>
                <a:cubicBezTo>
                  <a:pt x="330" y="497"/>
                  <a:pt x="330" y="497"/>
                  <a:pt x="331" y="497"/>
                </a:cubicBezTo>
                <a:cubicBezTo>
                  <a:pt x="331" y="497"/>
                  <a:pt x="332" y="496"/>
                  <a:pt x="332" y="495"/>
                </a:cubicBezTo>
                <a:cubicBezTo>
                  <a:pt x="332" y="495"/>
                  <a:pt x="332" y="496"/>
                  <a:pt x="333" y="497"/>
                </a:cubicBezTo>
                <a:cubicBezTo>
                  <a:pt x="333" y="497"/>
                  <a:pt x="333" y="497"/>
                  <a:pt x="333" y="497"/>
                </a:cubicBezTo>
                <a:cubicBezTo>
                  <a:pt x="333" y="497"/>
                  <a:pt x="333" y="496"/>
                  <a:pt x="333" y="496"/>
                </a:cubicBezTo>
                <a:cubicBezTo>
                  <a:pt x="333" y="496"/>
                  <a:pt x="333" y="496"/>
                  <a:pt x="333" y="496"/>
                </a:cubicBezTo>
                <a:cubicBezTo>
                  <a:pt x="334" y="496"/>
                  <a:pt x="334" y="496"/>
                  <a:pt x="334" y="496"/>
                </a:cubicBezTo>
                <a:cubicBezTo>
                  <a:pt x="335" y="495"/>
                  <a:pt x="335" y="495"/>
                  <a:pt x="335" y="495"/>
                </a:cubicBezTo>
                <a:cubicBezTo>
                  <a:pt x="335" y="495"/>
                  <a:pt x="336" y="495"/>
                  <a:pt x="336" y="495"/>
                </a:cubicBezTo>
                <a:cubicBezTo>
                  <a:pt x="336" y="495"/>
                  <a:pt x="337" y="494"/>
                  <a:pt x="337" y="494"/>
                </a:cubicBezTo>
                <a:cubicBezTo>
                  <a:pt x="337" y="494"/>
                  <a:pt x="337" y="494"/>
                  <a:pt x="337" y="494"/>
                </a:cubicBezTo>
                <a:cubicBezTo>
                  <a:pt x="337" y="494"/>
                  <a:pt x="337" y="494"/>
                  <a:pt x="337" y="493"/>
                </a:cubicBezTo>
                <a:cubicBezTo>
                  <a:pt x="337" y="493"/>
                  <a:pt x="337" y="493"/>
                  <a:pt x="337" y="493"/>
                </a:cubicBezTo>
                <a:cubicBezTo>
                  <a:pt x="337" y="493"/>
                  <a:pt x="337" y="493"/>
                  <a:pt x="337" y="493"/>
                </a:cubicBezTo>
                <a:cubicBezTo>
                  <a:pt x="337" y="493"/>
                  <a:pt x="337" y="493"/>
                  <a:pt x="337" y="493"/>
                </a:cubicBezTo>
                <a:cubicBezTo>
                  <a:pt x="337" y="493"/>
                  <a:pt x="337" y="494"/>
                  <a:pt x="338" y="494"/>
                </a:cubicBezTo>
                <a:cubicBezTo>
                  <a:pt x="338" y="494"/>
                  <a:pt x="338" y="494"/>
                  <a:pt x="338" y="494"/>
                </a:cubicBezTo>
                <a:cubicBezTo>
                  <a:pt x="339" y="495"/>
                  <a:pt x="340" y="496"/>
                  <a:pt x="341" y="498"/>
                </a:cubicBezTo>
                <a:cubicBezTo>
                  <a:pt x="342" y="499"/>
                  <a:pt x="344" y="500"/>
                  <a:pt x="344" y="500"/>
                </a:cubicBezTo>
                <a:cubicBezTo>
                  <a:pt x="346" y="502"/>
                  <a:pt x="346" y="502"/>
                  <a:pt x="347" y="503"/>
                </a:cubicBezTo>
                <a:cubicBezTo>
                  <a:pt x="347" y="503"/>
                  <a:pt x="348" y="503"/>
                  <a:pt x="349" y="504"/>
                </a:cubicBezTo>
                <a:cubicBezTo>
                  <a:pt x="349" y="504"/>
                  <a:pt x="350" y="504"/>
                  <a:pt x="350" y="504"/>
                </a:cubicBezTo>
                <a:cubicBezTo>
                  <a:pt x="350" y="505"/>
                  <a:pt x="350" y="505"/>
                  <a:pt x="350" y="505"/>
                </a:cubicBezTo>
                <a:cubicBezTo>
                  <a:pt x="351" y="505"/>
                  <a:pt x="351" y="505"/>
                  <a:pt x="351" y="506"/>
                </a:cubicBezTo>
                <a:cubicBezTo>
                  <a:pt x="352" y="506"/>
                  <a:pt x="352" y="506"/>
                  <a:pt x="353" y="506"/>
                </a:cubicBezTo>
                <a:cubicBezTo>
                  <a:pt x="353" y="507"/>
                  <a:pt x="354" y="507"/>
                  <a:pt x="354" y="507"/>
                </a:cubicBezTo>
                <a:cubicBezTo>
                  <a:pt x="354" y="507"/>
                  <a:pt x="354" y="507"/>
                  <a:pt x="354" y="507"/>
                </a:cubicBezTo>
                <a:cubicBezTo>
                  <a:pt x="355" y="507"/>
                  <a:pt x="355" y="507"/>
                  <a:pt x="355" y="507"/>
                </a:cubicBezTo>
                <a:cubicBezTo>
                  <a:pt x="355" y="507"/>
                  <a:pt x="356" y="507"/>
                  <a:pt x="356" y="507"/>
                </a:cubicBezTo>
                <a:cubicBezTo>
                  <a:pt x="356" y="507"/>
                  <a:pt x="356" y="507"/>
                  <a:pt x="356" y="507"/>
                </a:cubicBezTo>
                <a:cubicBezTo>
                  <a:pt x="356" y="507"/>
                  <a:pt x="356" y="507"/>
                  <a:pt x="356" y="508"/>
                </a:cubicBezTo>
                <a:cubicBezTo>
                  <a:pt x="356" y="508"/>
                  <a:pt x="356" y="508"/>
                  <a:pt x="356" y="508"/>
                </a:cubicBezTo>
                <a:cubicBezTo>
                  <a:pt x="356" y="508"/>
                  <a:pt x="356" y="508"/>
                  <a:pt x="356" y="508"/>
                </a:cubicBezTo>
                <a:cubicBezTo>
                  <a:pt x="355" y="508"/>
                  <a:pt x="355" y="508"/>
                  <a:pt x="355" y="508"/>
                </a:cubicBezTo>
                <a:cubicBezTo>
                  <a:pt x="353" y="508"/>
                  <a:pt x="353" y="508"/>
                  <a:pt x="352" y="509"/>
                </a:cubicBezTo>
                <a:cubicBezTo>
                  <a:pt x="351" y="509"/>
                  <a:pt x="351" y="509"/>
                  <a:pt x="351" y="509"/>
                </a:cubicBezTo>
                <a:cubicBezTo>
                  <a:pt x="351" y="509"/>
                  <a:pt x="350" y="509"/>
                  <a:pt x="350" y="509"/>
                </a:cubicBezTo>
                <a:cubicBezTo>
                  <a:pt x="349" y="510"/>
                  <a:pt x="349" y="510"/>
                  <a:pt x="348" y="510"/>
                </a:cubicBezTo>
                <a:cubicBezTo>
                  <a:pt x="348" y="511"/>
                  <a:pt x="347" y="511"/>
                  <a:pt x="347" y="511"/>
                </a:cubicBezTo>
                <a:cubicBezTo>
                  <a:pt x="347" y="511"/>
                  <a:pt x="346" y="511"/>
                  <a:pt x="346" y="511"/>
                </a:cubicBezTo>
                <a:cubicBezTo>
                  <a:pt x="346" y="512"/>
                  <a:pt x="346" y="512"/>
                  <a:pt x="346" y="512"/>
                </a:cubicBezTo>
                <a:cubicBezTo>
                  <a:pt x="344" y="513"/>
                  <a:pt x="342" y="514"/>
                  <a:pt x="340" y="516"/>
                </a:cubicBezTo>
                <a:cubicBezTo>
                  <a:pt x="339" y="517"/>
                  <a:pt x="338" y="518"/>
                  <a:pt x="337" y="518"/>
                </a:cubicBezTo>
                <a:cubicBezTo>
                  <a:pt x="336" y="519"/>
                  <a:pt x="336" y="519"/>
                  <a:pt x="335" y="520"/>
                </a:cubicBezTo>
                <a:cubicBezTo>
                  <a:pt x="335" y="520"/>
                  <a:pt x="335" y="520"/>
                  <a:pt x="335" y="520"/>
                </a:cubicBezTo>
                <a:cubicBezTo>
                  <a:pt x="335" y="520"/>
                  <a:pt x="335" y="520"/>
                  <a:pt x="335" y="520"/>
                </a:cubicBezTo>
                <a:cubicBezTo>
                  <a:pt x="335" y="520"/>
                  <a:pt x="335" y="519"/>
                  <a:pt x="335" y="519"/>
                </a:cubicBezTo>
                <a:cubicBezTo>
                  <a:pt x="334" y="519"/>
                  <a:pt x="334" y="518"/>
                  <a:pt x="333" y="518"/>
                </a:cubicBezTo>
                <a:cubicBezTo>
                  <a:pt x="332" y="517"/>
                  <a:pt x="332" y="517"/>
                  <a:pt x="332" y="517"/>
                </a:cubicBezTo>
                <a:cubicBezTo>
                  <a:pt x="331" y="517"/>
                  <a:pt x="331" y="516"/>
                  <a:pt x="331" y="516"/>
                </a:cubicBezTo>
                <a:cubicBezTo>
                  <a:pt x="330" y="516"/>
                  <a:pt x="329" y="515"/>
                  <a:pt x="328" y="514"/>
                </a:cubicBezTo>
                <a:cubicBezTo>
                  <a:pt x="325" y="512"/>
                  <a:pt x="320" y="512"/>
                  <a:pt x="318" y="509"/>
                </a:cubicBezTo>
                <a:cubicBezTo>
                  <a:pt x="317" y="509"/>
                  <a:pt x="316" y="509"/>
                  <a:pt x="314" y="509"/>
                </a:cubicBezTo>
                <a:cubicBezTo>
                  <a:pt x="313" y="508"/>
                  <a:pt x="314" y="508"/>
                  <a:pt x="313" y="507"/>
                </a:cubicBezTo>
                <a:cubicBezTo>
                  <a:pt x="311" y="507"/>
                  <a:pt x="308" y="507"/>
                  <a:pt x="306" y="506"/>
                </a:cubicBezTo>
                <a:cubicBezTo>
                  <a:pt x="302" y="504"/>
                  <a:pt x="298" y="502"/>
                  <a:pt x="294" y="501"/>
                </a:cubicBezTo>
                <a:cubicBezTo>
                  <a:pt x="293" y="501"/>
                  <a:pt x="293" y="501"/>
                  <a:pt x="292" y="501"/>
                </a:cubicBezTo>
                <a:cubicBezTo>
                  <a:pt x="291" y="501"/>
                  <a:pt x="291" y="501"/>
                  <a:pt x="291" y="500"/>
                </a:cubicBezTo>
                <a:cubicBezTo>
                  <a:pt x="290" y="500"/>
                  <a:pt x="290" y="500"/>
                  <a:pt x="290" y="500"/>
                </a:cubicBezTo>
                <a:cubicBezTo>
                  <a:pt x="290" y="500"/>
                  <a:pt x="289" y="501"/>
                  <a:pt x="288" y="501"/>
                </a:cubicBezTo>
                <a:cubicBezTo>
                  <a:pt x="287" y="501"/>
                  <a:pt x="286" y="500"/>
                  <a:pt x="285" y="500"/>
                </a:cubicBezTo>
                <a:cubicBezTo>
                  <a:pt x="283" y="500"/>
                  <a:pt x="283" y="500"/>
                  <a:pt x="281" y="500"/>
                </a:cubicBezTo>
                <a:cubicBezTo>
                  <a:pt x="274" y="499"/>
                  <a:pt x="266" y="497"/>
                  <a:pt x="260" y="497"/>
                </a:cubicBezTo>
                <a:cubicBezTo>
                  <a:pt x="259" y="497"/>
                  <a:pt x="259" y="496"/>
                  <a:pt x="257" y="496"/>
                </a:cubicBezTo>
                <a:cubicBezTo>
                  <a:pt x="254" y="496"/>
                  <a:pt x="250" y="498"/>
                  <a:pt x="245" y="495"/>
                </a:cubicBezTo>
                <a:cubicBezTo>
                  <a:pt x="241" y="497"/>
                  <a:pt x="236" y="495"/>
                  <a:pt x="229" y="495"/>
                </a:cubicBezTo>
                <a:cubicBezTo>
                  <a:pt x="229" y="493"/>
                  <a:pt x="232" y="494"/>
                  <a:pt x="232" y="493"/>
                </a:cubicBezTo>
                <a:cubicBezTo>
                  <a:pt x="229" y="493"/>
                  <a:pt x="229" y="494"/>
                  <a:pt x="228" y="495"/>
                </a:cubicBezTo>
                <a:cubicBezTo>
                  <a:pt x="226" y="493"/>
                  <a:pt x="222" y="494"/>
                  <a:pt x="219" y="493"/>
                </a:cubicBezTo>
                <a:cubicBezTo>
                  <a:pt x="216" y="493"/>
                  <a:pt x="217" y="495"/>
                  <a:pt x="216" y="495"/>
                </a:cubicBezTo>
                <a:cubicBezTo>
                  <a:pt x="211" y="495"/>
                  <a:pt x="207" y="494"/>
                  <a:pt x="202" y="494"/>
                </a:cubicBezTo>
                <a:cubicBezTo>
                  <a:pt x="198" y="493"/>
                  <a:pt x="194" y="493"/>
                  <a:pt x="190" y="493"/>
                </a:cubicBezTo>
                <a:cubicBezTo>
                  <a:pt x="188" y="493"/>
                  <a:pt x="186" y="494"/>
                  <a:pt x="184" y="494"/>
                </a:cubicBezTo>
                <a:cubicBezTo>
                  <a:pt x="178" y="494"/>
                  <a:pt x="172" y="493"/>
                  <a:pt x="166" y="493"/>
                </a:cubicBezTo>
                <a:cubicBezTo>
                  <a:pt x="165" y="493"/>
                  <a:pt x="164" y="493"/>
                  <a:pt x="163" y="493"/>
                </a:cubicBezTo>
                <a:cubicBezTo>
                  <a:pt x="163" y="493"/>
                  <a:pt x="163" y="493"/>
                  <a:pt x="162" y="493"/>
                </a:cubicBezTo>
                <a:cubicBezTo>
                  <a:pt x="161" y="493"/>
                  <a:pt x="160" y="493"/>
                  <a:pt x="159" y="493"/>
                </a:cubicBezTo>
                <a:cubicBezTo>
                  <a:pt x="156" y="493"/>
                  <a:pt x="154" y="492"/>
                  <a:pt x="150" y="492"/>
                </a:cubicBezTo>
                <a:cubicBezTo>
                  <a:pt x="147" y="492"/>
                  <a:pt x="145" y="492"/>
                  <a:pt x="142" y="492"/>
                </a:cubicBezTo>
                <a:cubicBezTo>
                  <a:pt x="129" y="492"/>
                  <a:pt x="114" y="492"/>
                  <a:pt x="101" y="491"/>
                </a:cubicBezTo>
                <a:cubicBezTo>
                  <a:pt x="102" y="489"/>
                  <a:pt x="108" y="491"/>
                  <a:pt x="114" y="490"/>
                </a:cubicBezTo>
                <a:cubicBezTo>
                  <a:pt x="117" y="490"/>
                  <a:pt x="126" y="488"/>
                  <a:pt x="125" y="491"/>
                </a:cubicBezTo>
                <a:cubicBezTo>
                  <a:pt x="131" y="491"/>
                  <a:pt x="130" y="488"/>
                  <a:pt x="136" y="489"/>
                </a:cubicBezTo>
                <a:cubicBezTo>
                  <a:pt x="136" y="490"/>
                  <a:pt x="137" y="490"/>
                  <a:pt x="139" y="491"/>
                </a:cubicBezTo>
                <a:cubicBezTo>
                  <a:pt x="139" y="489"/>
                  <a:pt x="145" y="488"/>
                  <a:pt x="149" y="490"/>
                </a:cubicBezTo>
                <a:cubicBezTo>
                  <a:pt x="151" y="488"/>
                  <a:pt x="143" y="489"/>
                  <a:pt x="145" y="487"/>
                </a:cubicBezTo>
                <a:cubicBezTo>
                  <a:pt x="148" y="487"/>
                  <a:pt x="150" y="487"/>
                  <a:pt x="152" y="487"/>
                </a:cubicBezTo>
                <a:cubicBezTo>
                  <a:pt x="154" y="487"/>
                  <a:pt x="156" y="487"/>
                  <a:pt x="158" y="487"/>
                </a:cubicBezTo>
                <a:cubicBezTo>
                  <a:pt x="160" y="487"/>
                  <a:pt x="161" y="487"/>
                  <a:pt x="163" y="487"/>
                </a:cubicBezTo>
                <a:cubicBezTo>
                  <a:pt x="164" y="487"/>
                  <a:pt x="165" y="487"/>
                  <a:pt x="167" y="487"/>
                </a:cubicBezTo>
                <a:cubicBezTo>
                  <a:pt x="168" y="484"/>
                  <a:pt x="163" y="486"/>
                  <a:pt x="164" y="483"/>
                </a:cubicBezTo>
                <a:cubicBezTo>
                  <a:pt x="170" y="485"/>
                  <a:pt x="175" y="481"/>
                  <a:pt x="180" y="484"/>
                </a:cubicBezTo>
                <a:cubicBezTo>
                  <a:pt x="182" y="484"/>
                  <a:pt x="182" y="483"/>
                  <a:pt x="181" y="483"/>
                </a:cubicBezTo>
                <a:cubicBezTo>
                  <a:pt x="183" y="482"/>
                  <a:pt x="184" y="484"/>
                  <a:pt x="185" y="483"/>
                </a:cubicBezTo>
                <a:cubicBezTo>
                  <a:pt x="187" y="483"/>
                  <a:pt x="184" y="484"/>
                  <a:pt x="184" y="485"/>
                </a:cubicBezTo>
                <a:cubicBezTo>
                  <a:pt x="190" y="484"/>
                  <a:pt x="195" y="483"/>
                  <a:pt x="202" y="485"/>
                </a:cubicBezTo>
                <a:cubicBezTo>
                  <a:pt x="202" y="484"/>
                  <a:pt x="200" y="484"/>
                  <a:pt x="200" y="484"/>
                </a:cubicBezTo>
                <a:cubicBezTo>
                  <a:pt x="203" y="484"/>
                  <a:pt x="212" y="483"/>
                  <a:pt x="217" y="485"/>
                </a:cubicBezTo>
                <a:cubicBezTo>
                  <a:pt x="220" y="486"/>
                  <a:pt x="219" y="483"/>
                  <a:pt x="222" y="484"/>
                </a:cubicBezTo>
                <a:cubicBezTo>
                  <a:pt x="223" y="485"/>
                  <a:pt x="225" y="485"/>
                  <a:pt x="228" y="485"/>
                </a:cubicBezTo>
                <a:cubicBezTo>
                  <a:pt x="229" y="486"/>
                  <a:pt x="230" y="485"/>
                  <a:pt x="230" y="484"/>
                </a:cubicBezTo>
                <a:cubicBezTo>
                  <a:pt x="232" y="485"/>
                  <a:pt x="235" y="486"/>
                  <a:pt x="235" y="484"/>
                </a:cubicBezTo>
                <a:cubicBezTo>
                  <a:pt x="235" y="483"/>
                  <a:pt x="230" y="484"/>
                  <a:pt x="228" y="483"/>
                </a:cubicBezTo>
                <a:cubicBezTo>
                  <a:pt x="228" y="481"/>
                  <a:pt x="228" y="480"/>
                  <a:pt x="225" y="480"/>
                </a:cubicBezTo>
                <a:cubicBezTo>
                  <a:pt x="225" y="480"/>
                  <a:pt x="224" y="481"/>
                  <a:pt x="224" y="481"/>
                </a:cubicBezTo>
                <a:cubicBezTo>
                  <a:pt x="224" y="482"/>
                  <a:pt x="226" y="482"/>
                  <a:pt x="225" y="483"/>
                </a:cubicBezTo>
                <a:cubicBezTo>
                  <a:pt x="219" y="482"/>
                  <a:pt x="214" y="481"/>
                  <a:pt x="210" y="481"/>
                </a:cubicBezTo>
                <a:cubicBezTo>
                  <a:pt x="205" y="481"/>
                  <a:pt x="201" y="480"/>
                  <a:pt x="197" y="480"/>
                </a:cubicBezTo>
                <a:cubicBezTo>
                  <a:pt x="189" y="480"/>
                  <a:pt x="181" y="480"/>
                  <a:pt x="170" y="479"/>
                </a:cubicBezTo>
                <a:cubicBezTo>
                  <a:pt x="169" y="478"/>
                  <a:pt x="169" y="478"/>
                  <a:pt x="170" y="477"/>
                </a:cubicBezTo>
                <a:cubicBezTo>
                  <a:pt x="168" y="477"/>
                  <a:pt x="167" y="477"/>
                  <a:pt x="166" y="477"/>
                </a:cubicBezTo>
                <a:cubicBezTo>
                  <a:pt x="164" y="477"/>
                  <a:pt x="162" y="477"/>
                  <a:pt x="161" y="477"/>
                </a:cubicBezTo>
                <a:cubicBezTo>
                  <a:pt x="157" y="477"/>
                  <a:pt x="153" y="477"/>
                  <a:pt x="149" y="477"/>
                </a:cubicBezTo>
                <a:cubicBezTo>
                  <a:pt x="148" y="477"/>
                  <a:pt x="148" y="478"/>
                  <a:pt x="146" y="478"/>
                </a:cubicBezTo>
                <a:cubicBezTo>
                  <a:pt x="142" y="478"/>
                  <a:pt x="138" y="477"/>
                  <a:pt x="140" y="475"/>
                </a:cubicBezTo>
                <a:cubicBezTo>
                  <a:pt x="136" y="476"/>
                  <a:pt x="135" y="475"/>
                  <a:pt x="136" y="477"/>
                </a:cubicBezTo>
                <a:cubicBezTo>
                  <a:pt x="135" y="477"/>
                  <a:pt x="135" y="476"/>
                  <a:pt x="132" y="476"/>
                </a:cubicBezTo>
                <a:cubicBezTo>
                  <a:pt x="134" y="474"/>
                  <a:pt x="139" y="474"/>
                  <a:pt x="142" y="472"/>
                </a:cubicBezTo>
                <a:cubicBezTo>
                  <a:pt x="147" y="474"/>
                  <a:pt x="147" y="473"/>
                  <a:pt x="154" y="473"/>
                </a:cubicBezTo>
                <a:cubicBezTo>
                  <a:pt x="156" y="475"/>
                  <a:pt x="149" y="473"/>
                  <a:pt x="150" y="475"/>
                </a:cubicBezTo>
                <a:cubicBezTo>
                  <a:pt x="152" y="476"/>
                  <a:pt x="161" y="475"/>
                  <a:pt x="157" y="473"/>
                </a:cubicBezTo>
                <a:cubicBezTo>
                  <a:pt x="158" y="473"/>
                  <a:pt x="159" y="473"/>
                  <a:pt x="161" y="473"/>
                </a:cubicBezTo>
                <a:cubicBezTo>
                  <a:pt x="161" y="473"/>
                  <a:pt x="162" y="473"/>
                  <a:pt x="162" y="473"/>
                </a:cubicBezTo>
                <a:cubicBezTo>
                  <a:pt x="163" y="473"/>
                  <a:pt x="163" y="473"/>
                  <a:pt x="163" y="473"/>
                </a:cubicBezTo>
                <a:cubicBezTo>
                  <a:pt x="164" y="473"/>
                  <a:pt x="165" y="473"/>
                  <a:pt x="166" y="473"/>
                </a:cubicBezTo>
                <a:cubicBezTo>
                  <a:pt x="167" y="475"/>
                  <a:pt x="165" y="475"/>
                  <a:pt x="163" y="475"/>
                </a:cubicBezTo>
                <a:cubicBezTo>
                  <a:pt x="165" y="476"/>
                  <a:pt x="169" y="475"/>
                  <a:pt x="169" y="474"/>
                </a:cubicBezTo>
                <a:cubicBezTo>
                  <a:pt x="174" y="474"/>
                  <a:pt x="179" y="475"/>
                  <a:pt x="185" y="474"/>
                </a:cubicBezTo>
                <a:cubicBezTo>
                  <a:pt x="188" y="475"/>
                  <a:pt x="189" y="476"/>
                  <a:pt x="192" y="476"/>
                </a:cubicBezTo>
                <a:cubicBezTo>
                  <a:pt x="193" y="476"/>
                  <a:pt x="192" y="475"/>
                  <a:pt x="194" y="475"/>
                </a:cubicBezTo>
                <a:cubicBezTo>
                  <a:pt x="203" y="476"/>
                  <a:pt x="214" y="476"/>
                  <a:pt x="221" y="478"/>
                </a:cubicBezTo>
                <a:cubicBezTo>
                  <a:pt x="222" y="480"/>
                  <a:pt x="218" y="478"/>
                  <a:pt x="216" y="478"/>
                </a:cubicBezTo>
                <a:cubicBezTo>
                  <a:pt x="219" y="481"/>
                  <a:pt x="223" y="478"/>
                  <a:pt x="225" y="477"/>
                </a:cubicBezTo>
                <a:cubicBezTo>
                  <a:pt x="231" y="479"/>
                  <a:pt x="236" y="479"/>
                  <a:pt x="241" y="480"/>
                </a:cubicBezTo>
                <a:cubicBezTo>
                  <a:pt x="243" y="480"/>
                  <a:pt x="246" y="480"/>
                  <a:pt x="249" y="480"/>
                </a:cubicBezTo>
                <a:cubicBezTo>
                  <a:pt x="251" y="480"/>
                  <a:pt x="254" y="481"/>
                  <a:pt x="257" y="481"/>
                </a:cubicBezTo>
                <a:cubicBezTo>
                  <a:pt x="257" y="482"/>
                  <a:pt x="259" y="482"/>
                  <a:pt x="257" y="483"/>
                </a:cubicBezTo>
                <a:cubicBezTo>
                  <a:pt x="260" y="484"/>
                  <a:pt x="260" y="482"/>
                  <a:pt x="261" y="482"/>
                </a:cubicBezTo>
                <a:cubicBezTo>
                  <a:pt x="269" y="484"/>
                  <a:pt x="277" y="485"/>
                  <a:pt x="284" y="486"/>
                </a:cubicBezTo>
                <a:cubicBezTo>
                  <a:pt x="285" y="486"/>
                  <a:pt x="287" y="486"/>
                  <a:pt x="289" y="486"/>
                </a:cubicBezTo>
                <a:cubicBezTo>
                  <a:pt x="290" y="486"/>
                  <a:pt x="291" y="486"/>
                  <a:pt x="292" y="486"/>
                </a:cubicBezTo>
                <a:cubicBezTo>
                  <a:pt x="292" y="486"/>
                  <a:pt x="293" y="486"/>
                  <a:pt x="293" y="486"/>
                </a:cubicBezTo>
                <a:cubicBezTo>
                  <a:pt x="295" y="487"/>
                  <a:pt x="297" y="488"/>
                  <a:pt x="299" y="489"/>
                </a:cubicBezTo>
                <a:cubicBezTo>
                  <a:pt x="300" y="489"/>
                  <a:pt x="302" y="489"/>
                  <a:pt x="303" y="489"/>
                </a:cubicBezTo>
                <a:cubicBezTo>
                  <a:pt x="304" y="490"/>
                  <a:pt x="304" y="491"/>
                  <a:pt x="306" y="492"/>
                </a:cubicBezTo>
                <a:cubicBezTo>
                  <a:pt x="307" y="492"/>
                  <a:pt x="313" y="494"/>
                  <a:pt x="316" y="494"/>
                </a:cubicBezTo>
                <a:cubicBezTo>
                  <a:pt x="317" y="494"/>
                  <a:pt x="317" y="493"/>
                  <a:pt x="318" y="494"/>
                </a:cubicBezTo>
                <a:cubicBezTo>
                  <a:pt x="319" y="495"/>
                  <a:pt x="320" y="495"/>
                  <a:pt x="323" y="497"/>
                </a:cubicBezTo>
                <a:cubicBezTo>
                  <a:pt x="325" y="498"/>
                  <a:pt x="325" y="499"/>
                  <a:pt x="328" y="498"/>
                </a:cubicBezTo>
                <a:cubicBezTo>
                  <a:pt x="330" y="499"/>
                  <a:pt x="329" y="501"/>
                  <a:pt x="332" y="502"/>
                </a:cubicBezTo>
                <a:cubicBezTo>
                  <a:pt x="332" y="501"/>
                  <a:pt x="331" y="501"/>
                  <a:pt x="330" y="500"/>
                </a:cubicBezTo>
                <a:cubicBezTo>
                  <a:pt x="332" y="499"/>
                  <a:pt x="333" y="501"/>
                  <a:pt x="335" y="502"/>
                </a:cubicBezTo>
                <a:cubicBezTo>
                  <a:pt x="339" y="505"/>
                  <a:pt x="342" y="507"/>
                  <a:pt x="345" y="509"/>
                </a:cubicBezTo>
                <a:cubicBezTo>
                  <a:pt x="346" y="510"/>
                  <a:pt x="346" y="511"/>
                  <a:pt x="347" y="511"/>
                </a:cubicBezTo>
                <a:cubicBezTo>
                  <a:pt x="348" y="510"/>
                  <a:pt x="349" y="510"/>
                  <a:pt x="351" y="509"/>
                </a:cubicBezTo>
                <a:cubicBezTo>
                  <a:pt x="351" y="509"/>
                  <a:pt x="352" y="509"/>
                  <a:pt x="352" y="508"/>
                </a:cubicBezTo>
                <a:cubicBezTo>
                  <a:pt x="352" y="508"/>
                  <a:pt x="353" y="508"/>
                  <a:pt x="353" y="508"/>
                </a:cubicBezTo>
                <a:cubicBezTo>
                  <a:pt x="355" y="508"/>
                  <a:pt x="355" y="508"/>
                  <a:pt x="355" y="508"/>
                </a:cubicBezTo>
                <a:cubicBezTo>
                  <a:pt x="356" y="508"/>
                  <a:pt x="356" y="508"/>
                  <a:pt x="356" y="508"/>
                </a:cubicBezTo>
                <a:cubicBezTo>
                  <a:pt x="356" y="508"/>
                  <a:pt x="356" y="508"/>
                  <a:pt x="356" y="508"/>
                </a:cubicBezTo>
                <a:cubicBezTo>
                  <a:pt x="356" y="508"/>
                  <a:pt x="356" y="508"/>
                  <a:pt x="356" y="507"/>
                </a:cubicBezTo>
                <a:cubicBezTo>
                  <a:pt x="356" y="507"/>
                  <a:pt x="356" y="507"/>
                  <a:pt x="356" y="507"/>
                </a:cubicBezTo>
                <a:cubicBezTo>
                  <a:pt x="356" y="507"/>
                  <a:pt x="356" y="507"/>
                  <a:pt x="356" y="507"/>
                </a:cubicBezTo>
                <a:cubicBezTo>
                  <a:pt x="356" y="507"/>
                  <a:pt x="356" y="507"/>
                  <a:pt x="356" y="507"/>
                </a:cubicBezTo>
                <a:cubicBezTo>
                  <a:pt x="355" y="507"/>
                  <a:pt x="355" y="507"/>
                  <a:pt x="354" y="507"/>
                </a:cubicBezTo>
                <a:cubicBezTo>
                  <a:pt x="354" y="507"/>
                  <a:pt x="354" y="507"/>
                  <a:pt x="354" y="507"/>
                </a:cubicBezTo>
                <a:cubicBezTo>
                  <a:pt x="353" y="506"/>
                  <a:pt x="353" y="506"/>
                  <a:pt x="353" y="506"/>
                </a:cubicBezTo>
                <a:cubicBezTo>
                  <a:pt x="352" y="506"/>
                  <a:pt x="352" y="506"/>
                  <a:pt x="351" y="506"/>
                </a:cubicBezTo>
                <a:cubicBezTo>
                  <a:pt x="351" y="505"/>
                  <a:pt x="350" y="505"/>
                  <a:pt x="350" y="505"/>
                </a:cubicBezTo>
                <a:cubicBezTo>
                  <a:pt x="350" y="504"/>
                  <a:pt x="350" y="504"/>
                  <a:pt x="350" y="504"/>
                </a:cubicBezTo>
                <a:cubicBezTo>
                  <a:pt x="349" y="504"/>
                  <a:pt x="349" y="504"/>
                  <a:pt x="349" y="504"/>
                </a:cubicBezTo>
                <a:cubicBezTo>
                  <a:pt x="348" y="503"/>
                  <a:pt x="348" y="503"/>
                  <a:pt x="348" y="503"/>
                </a:cubicBezTo>
                <a:cubicBezTo>
                  <a:pt x="347" y="503"/>
                  <a:pt x="347" y="503"/>
                  <a:pt x="347" y="503"/>
                </a:cubicBezTo>
                <a:cubicBezTo>
                  <a:pt x="346" y="502"/>
                  <a:pt x="346" y="502"/>
                  <a:pt x="346" y="502"/>
                </a:cubicBezTo>
                <a:cubicBezTo>
                  <a:pt x="346" y="502"/>
                  <a:pt x="346" y="502"/>
                  <a:pt x="346" y="502"/>
                </a:cubicBezTo>
                <a:cubicBezTo>
                  <a:pt x="346" y="502"/>
                  <a:pt x="346" y="502"/>
                  <a:pt x="347" y="502"/>
                </a:cubicBezTo>
                <a:cubicBezTo>
                  <a:pt x="346" y="502"/>
                  <a:pt x="346" y="503"/>
                  <a:pt x="346" y="503"/>
                </a:cubicBezTo>
                <a:cubicBezTo>
                  <a:pt x="346" y="503"/>
                  <a:pt x="346" y="503"/>
                  <a:pt x="345" y="503"/>
                </a:cubicBezTo>
                <a:cubicBezTo>
                  <a:pt x="345" y="504"/>
                  <a:pt x="345" y="504"/>
                  <a:pt x="344" y="504"/>
                </a:cubicBezTo>
                <a:cubicBezTo>
                  <a:pt x="344" y="505"/>
                  <a:pt x="343" y="504"/>
                  <a:pt x="342" y="505"/>
                </a:cubicBezTo>
                <a:cubicBezTo>
                  <a:pt x="341" y="505"/>
                  <a:pt x="341" y="506"/>
                  <a:pt x="340" y="507"/>
                </a:cubicBezTo>
                <a:cubicBezTo>
                  <a:pt x="339" y="507"/>
                  <a:pt x="339" y="507"/>
                  <a:pt x="339" y="507"/>
                </a:cubicBezTo>
                <a:cubicBezTo>
                  <a:pt x="339" y="507"/>
                  <a:pt x="339" y="508"/>
                  <a:pt x="338" y="508"/>
                </a:cubicBezTo>
                <a:cubicBezTo>
                  <a:pt x="338" y="508"/>
                  <a:pt x="338" y="508"/>
                  <a:pt x="337" y="508"/>
                </a:cubicBezTo>
                <a:cubicBezTo>
                  <a:pt x="337" y="507"/>
                  <a:pt x="337" y="507"/>
                  <a:pt x="337" y="507"/>
                </a:cubicBezTo>
                <a:cubicBezTo>
                  <a:pt x="337" y="508"/>
                  <a:pt x="336" y="509"/>
                  <a:pt x="334" y="509"/>
                </a:cubicBezTo>
                <a:cubicBezTo>
                  <a:pt x="333" y="510"/>
                  <a:pt x="332" y="510"/>
                  <a:pt x="331" y="510"/>
                </a:cubicBezTo>
                <a:cubicBezTo>
                  <a:pt x="331" y="509"/>
                  <a:pt x="332" y="509"/>
                  <a:pt x="333" y="509"/>
                </a:cubicBezTo>
                <a:cubicBezTo>
                  <a:pt x="333" y="508"/>
                  <a:pt x="332" y="508"/>
                  <a:pt x="331" y="508"/>
                </a:cubicBezTo>
                <a:cubicBezTo>
                  <a:pt x="331" y="508"/>
                  <a:pt x="330" y="509"/>
                  <a:pt x="330" y="510"/>
                </a:cubicBezTo>
                <a:cubicBezTo>
                  <a:pt x="329" y="509"/>
                  <a:pt x="327" y="509"/>
                  <a:pt x="324" y="509"/>
                </a:cubicBezTo>
                <a:cubicBezTo>
                  <a:pt x="324" y="510"/>
                  <a:pt x="325" y="510"/>
                  <a:pt x="326" y="510"/>
                </a:cubicBezTo>
                <a:cubicBezTo>
                  <a:pt x="323" y="511"/>
                  <a:pt x="315" y="511"/>
                  <a:pt x="310" y="511"/>
                </a:cubicBezTo>
                <a:cubicBezTo>
                  <a:pt x="307" y="510"/>
                  <a:pt x="303" y="509"/>
                  <a:pt x="297" y="509"/>
                </a:cubicBezTo>
                <a:cubicBezTo>
                  <a:pt x="297" y="510"/>
                  <a:pt x="301" y="509"/>
                  <a:pt x="300" y="511"/>
                </a:cubicBezTo>
                <a:cubicBezTo>
                  <a:pt x="295" y="511"/>
                  <a:pt x="294" y="513"/>
                  <a:pt x="288" y="513"/>
                </a:cubicBezTo>
                <a:cubicBezTo>
                  <a:pt x="285" y="512"/>
                  <a:pt x="281" y="511"/>
                  <a:pt x="277" y="511"/>
                </a:cubicBezTo>
                <a:cubicBezTo>
                  <a:pt x="277" y="510"/>
                  <a:pt x="279" y="511"/>
                  <a:pt x="280" y="511"/>
                </a:cubicBezTo>
                <a:cubicBezTo>
                  <a:pt x="278" y="509"/>
                  <a:pt x="274" y="510"/>
                  <a:pt x="276" y="512"/>
                </a:cubicBezTo>
                <a:cubicBezTo>
                  <a:pt x="274" y="512"/>
                  <a:pt x="273" y="512"/>
                  <a:pt x="272" y="511"/>
                </a:cubicBezTo>
                <a:cubicBezTo>
                  <a:pt x="267" y="512"/>
                  <a:pt x="258" y="511"/>
                  <a:pt x="251" y="511"/>
                </a:cubicBezTo>
                <a:cubicBezTo>
                  <a:pt x="254" y="509"/>
                  <a:pt x="247" y="508"/>
                  <a:pt x="245" y="509"/>
                </a:cubicBezTo>
                <a:cubicBezTo>
                  <a:pt x="246" y="512"/>
                  <a:pt x="250" y="508"/>
                  <a:pt x="249" y="511"/>
                </a:cubicBezTo>
                <a:cubicBezTo>
                  <a:pt x="240" y="511"/>
                  <a:pt x="229" y="509"/>
                  <a:pt x="223" y="509"/>
                </a:cubicBezTo>
                <a:cubicBezTo>
                  <a:pt x="223" y="508"/>
                  <a:pt x="222" y="508"/>
                  <a:pt x="222" y="507"/>
                </a:cubicBezTo>
                <a:cubicBezTo>
                  <a:pt x="221" y="508"/>
                  <a:pt x="220" y="508"/>
                  <a:pt x="219" y="509"/>
                </a:cubicBezTo>
                <a:cubicBezTo>
                  <a:pt x="215" y="508"/>
                  <a:pt x="211" y="508"/>
                  <a:pt x="207" y="507"/>
                </a:cubicBezTo>
                <a:cubicBezTo>
                  <a:pt x="200" y="507"/>
                  <a:pt x="193" y="505"/>
                  <a:pt x="185" y="504"/>
                </a:cubicBezTo>
                <a:cubicBezTo>
                  <a:pt x="183" y="504"/>
                  <a:pt x="181" y="504"/>
                  <a:pt x="179" y="504"/>
                </a:cubicBezTo>
                <a:cubicBezTo>
                  <a:pt x="172" y="503"/>
                  <a:pt x="158" y="501"/>
                  <a:pt x="148" y="500"/>
                </a:cubicBezTo>
                <a:cubicBezTo>
                  <a:pt x="145" y="499"/>
                  <a:pt x="142" y="500"/>
                  <a:pt x="139" y="499"/>
                </a:cubicBezTo>
                <a:cubicBezTo>
                  <a:pt x="133" y="499"/>
                  <a:pt x="128" y="497"/>
                  <a:pt x="122" y="496"/>
                </a:cubicBezTo>
                <a:cubicBezTo>
                  <a:pt x="115" y="495"/>
                  <a:pt x="108" y="494"/>
                  <a:pt x="101" y="492"/>
                </a:cubicBezTo>
                <a:cubicBezTo>
                  <a:pt x="100" y="492"/>
                  <a:pt x="100" y="491"/>
                  <a:pt x="98" y="491"/>
                </a:cubicBezTo>
                <a:cubicBezTo>
                  <a:pt x="96" y="490"/>
                  <a:pt x="95" y="491"/>
                  <a:pt x="94" y="490"/>
                </a:cubicBezTo>
                <a:cubicBezTo>
                  <a:pt x="92" y="490"/>
                  <a:pt x="90" y="488"/>
                  <a:pt x="87" y="489"/>
                </a:cubicBezTo>
                <a:cubicBezTo>
                  <a:pt x="82" y="487"/>
                  <a:pt x="80" y="486"/>
                  <a:pt x="77" y="485"/>
                </a:cubicBezTo>
                <a:cubicBezTo>
                  <a:pt x="74" y="484"/>
                  <a:pt x="71" y="483"/>
                  <a:pt x="68" y="481"/>
                </a:cubicBezTo>
                <a:cubicBezTo>
                  <a:pt x="68" y="480"/>
                  <a:pt x="69" y="481"/>
                  <a:pt x="69" y="480"/>
                </a:cubicBezTo>
                <a:cubicBezTo>
                  <a:pt x="71" y="480"/>
                  <a:pt x="73" y="481"/>
                  <a:pt x="75" y="482"/>
                </a:cubicBezTo>
                <a:cubicBezTo>
                  <a:pt x="76" y="483"/>
                  <a:pt x="76" y="480"/>
                  <a:pt x="77" y="480"/>
                </a:cubicBezTo>
                <a:cubicBezTo>
                  <a:pt x="75" y="479"/>
                  <a:pt x="75" y="480"/>
                  <a:pt x="74" y="480"/>
                </a:cubicBezTo>
                <a:cubicBezTo>
                  <a:pt x="72" y="479"/>
                  <a:pt x="74" y="479"/>
                  <a:pt x="73" y="478"/>
                </a:cubicBezTo>
                <a:cubicBezTo>
                  <a:pt x="72" y="477"/>
                  <a:pt x="71" y="478"/>
                  <a:pt x="71" y="478"/>
                </a:cubicBezTo>
                <a:cubicBezTo>
                  <a:pt x="70" y="477"/>
                  <a:pt x="71" y="475"/>
                  <a:pt x="69" y="475"/>
                </a:cubicBezTo>
                <a:moveTo>
                  <a:pt x="214" y="479"/>
                </a:moveTo>
                <a:cubicBezTo>
                  <a:pt x="212" y="479"/>
                  <a:pt x="211" y="476"/>
                  <a:pt x="209" y="478"/>
                </a:cubicBezTo>
                <a:cubicBezTo>
                  <a:pt x="211" y="478"/>
                  <a:pt x="212" y="481"/>
                  <a:pt x="214" y="479"/>
                </a:cubicBezTo>
                <a:moveTo>
                  <a:pt x="174" y="486"/>
                </a:moveTo>
                <a:cubicBezTo>
                  <a:pt x="172" y="485"/>
                  <a:pt x="170" y="485"/>
                  <a:pt x="168" y="484"/>
                </a:cubicBezTo>
                <a:cubicBezTo>
                  <a:pt x="167" y="487"/>
                  <a:pt x="172" y="488"/>
                  <a:pt x="173" y="488"/>
                </a:cubicBezTo>
                <a:cubicBezTo>
                  <a:pt x="170" y="487"/>
                  <a:pt x="175" y="487"/>
                  <a:pt x="174" y="486"/>
                </a:cubicBezTo>
                <a:moveTo>
                  <a:pt x="183" y="493"/>
                </a:moveTo>
                <a:cubicBezTo>
                  <a:pt x="183" y="491"/>
                  <a:pt x="177" y="490"/>
                  <a:pt x="176" y="491"/>
                </a:cubicBezTo>
                <a:cubicBezTo>
                  <a:pt x="178" y="492"/>
                  <a:pt x="179" y="493"/>
                  <a:pt x="183" y="493"/>
                </a:cubicBezTo>
                <a:moveTo>
                  <a:pt x="215" y="493"/>
                </a:moveTo>
                <a:cubicBezTo>
                  <a:pt x="213" y="492"/>
                  <a:pt x="207" y="491"/>
                  <a:pt x="207" y="493"/>
                </a:cubicBezTo>
                <a:cubicBezTo>
                  <a:pt x="210" y="492"/>
                  <a:pt x="212" y="494"/>
                  <a:pt x="215" y="493"/>
                </a:cubicBezTo>
                <a:moveTo>
                  <a:pt x="240" y="482"/>
                </a:moveTo>
                <a:cubicBezTo>
                  <a:pt x="238" y="480"/>
                  <a:pt x="231" y="482"/>
                  <a:pt x="233" y="482"/>
                </a:cubicBezTo>
                <a:cubicBezTo>
                  <a:pt x="234" y="481"/>
                  <a:pt x="239" y="483"/>
                  <a:pt x="240" y="482"/>
                </a:cubicBezTo>
                <a:moveTo>
                  <a:pt x="296" y="500"/>
                </a:moveTo>
                <a:cubicBezTo>
                  <a:pt x="295" y="499"/>
                  <a:pt x="294" y="499"/>
                  <a:pt x="293" y="499"/>
                </a:cubicBezTo>
                <a:cubicBezTo>
                  <a:pt x="293" y="498"/>
                  <a:pt x="292" y="499"/>
                  <a:pt x="291" y="499"/>
                </a:cubicBezTo>
                <a:cubicBezTo>
                  <a:pt x="292" y="500"/>
                  <a:pt x="295" y="502"/>
                  <a:pt x="296" y="500"/>
                </a:cubicBezTo>
                <a:moveTo>
                  <a:pt x="319" y="507"/>
                </a:moveTo>
                <a:cubicBezTo>
                  <a:pt x="319" y="506"/>
                  <a:pt x="316" y="507"/>
                  <a:pt x="316" y="507"/>
                </a:cubicBezTo>
                <a:cubicBezTo>
                  <a:pt x="318" y="508"/>
                  <a:pt x="320" y="509"/>
                  <a:pt x="322" y="510"/>
                </a:cubicBezTo>
                <a:cubicBezTo>
                  <a:pt x="324" y="509"/>
                  <a:pt x="320" y="508"/>
                  <a:pt x="319" y="507"/>
                </a:cubicBezTo>
                <a:moveTo>
                  <a:pt x="314" y="504"/>
                </a:moveTo>
                <a:cubicBezTo>
                  <a:pt x="317" y="505"/>
                  <a:pt x="318" y="503"/>
                  <a:pt x="319" y="502"/>
                </a:cubicBezTo>
                <a:cubicBezTo>
                  <a:pt x="316" y="503"/>
                  <a:pt x="314" y="503"/>
                  <a:pt x="314" y="504"/>
                </a:cubicBezTo>
                <a:moveTo>
                  <a:pt x="310" y="510"/>
                </a:moveTo>
                <a:cubicBezTo>
                  <a:pt x="313" y="509"/>
                  <a:pt x="321" y="512"/>
                  <a:pt x="321" y="509"/>
                </a:cubicBezTo>
                <a:cubicBezTo>
                  <a:pt x="318" y="508"/>
                  <a:pt x="320" y="509"/>
                  <a:pt x="319" y="510"/>
                </a:cubicBezTo>
                <a:cubicBezTo>
                  <a:pt x="316" y="512"/>
                  <a:pt x="310" y="506"/>
                  <a:pt x="310" y="510"/>
                </a:cubicBezTo>
                <a:moveTo>
                  <a:pt x="290" y="511"/>
                </a:moveTo>
                <a:cubicBezTo>
                  <a:pt x="292" y="512"/>
                  <a:pt x="296" y="512"/>
                  <a:pt x="296" y="510"/>
                </a:cubicBezTo>
                <a:cubicBezTo>
                  <a:pt x="292" y="509"/>
                  <a:pt x="292" y="511"/>
                  <a:pt x="290" y="511"/>
                </a:cubicBezTo>
                <a:moveTo>
                  <a:pt x="288" y="510"/>
                </a:moveTo>
                <a:cubicBezTo>
                  <a:pt x="286" y="510"/>
                  <a:pt x="285" y="509"/>
                  <a:pt x="283" y="509"/>
                </a:cubicBezTo>
                <a:cubicBezTo>
                  <a:pt x="281" y="511"/>
                  <a:pt x="287" y="511"/>
                  <a:pt x="288" y="510"/>
                </a:cubicBezTo>
                <a:moveTo>
                  <a:pt x="249" y="495"/>
                </a:moveTo>
                <a:cubicBezTo>
                  <a:pt x="250" y="495"/>
                  <a:pt x="252" y="495"/>
                  <a:pt x="253" y="495"/>
                </a:cubicBezTo>
                <a:cubicBezTo>
                  <a:pt x="255" y="492"/>
                  <a:pt x="248" y="492"/>
                  <a:pt x="249" y="495"/>
                </a:cubicBezTo>
                <a:moveTo>
                  <a:pt x="235" y="494"/>
                </a:moveTo>
                <a:cubicBezTo>
                  <a:pt x="240" y="494"/>
                  <a:pt x="238" y="497"/>
                  <a:pt x="243" y="497"/>
                </a:cubicBezTo>
                <a:cubicBezTo>
                  <a:pt x="243" y="495"/>
                  <a:pt x="239" y="495"/>
                  <a:pt x="238" y="494"/>
                </a:cubicBezTo>
                <a:cubicBezTo>
                  <a:pt x="237" y="492"/>
                  <a:pt x="241" y="494"/>
                  <a:pt x="240" y="492"/>
                </a:cubicBezTo>
                <a:cubicBezTo>
                  <a:pt x="237" y="491"/>
                  <a:pt x="237" y="493"/>
                  <a:pt x="235" y="494"/>
                </a:cubicBezTo>
                <a:moveTo>
                  <a:pt x="206" y="486"/>
                </a:moveTo>
                <a:cubicBezTo>
                  <a:pt x="203" y="485"/>
                  <a:pt x="203" y="485"/>
                  <a:pt x="203" y="485"/>
                </a:cubicBezTo>
                <a:cubicBezTo>
                  <a:pt x="202" y="487"/>
                  <a:pt x="207" y="488"/>
                  <a:pt x="206" y="486"/>
                </a:cubicBezTo>
                <a:moveTo>
                  <a:pt x="200" y="491"/>
                </a:moveTo>
                <a:cubicBezTo>
                  <a:pt x="203" y="491"/>
                  <a:pt x="205" y="491"/>
                  <a:pt x="206" y="490"/>
                </a:cubicBezTo>
                <a:cubicBezTo>
                  <a:pt x="205" y="490"/>
                  <a:pt x="204" y="489"/>
                  <a:pt x="204" y="489"/>
                </a:cubicBezTo>
                <a:cubicBezTo>
                  <a:pt x="202" y="489"/>
                  <a:pt x="200" y="489"/>
                  <a:pt x="200" y="491"/>
                </a:cubicBezTo>
                <a:moveTo>
                  <a:pt x="153" y="480"/>
                </a:moveTo>
                <a:cubicBezTo>
                  <a:pt x="152" y="478"/>
                  <a:pt x="151" y="476"/>
                  <a:pt x="149" y="475"/>
                </a:cubicBezTo>
                <a:cubicBezTo>
                  <a:pt x="147" y="477"/>
                  <a:pt x="151" y="477"/>
                  <a:pt x="152" y="478"/>
                </a:cubicBezTo>
                <a:cubicBezTo>
                  <a:pt x="152" y="478"/>
                  <a:pt x="151" y="479"/>
                  <a:pt x="152" y="479"/>
                </a:cubicBezTo>
                <a:cubicBezTo>
                  <a:pt x="152" y="479"/>
                  <a:pt x="153" y="480"/>
                  <a:pt x="153" y="480"/>
                </a:cubicBezTo>
                <a:cubicBezTo>
                  <a:pt x="154" y="481"/>
                  <a:pt x="156" y="481"/>
                  <a:pt x="157" y="481"/>
                </a:cubicBezTo>
                <a:cubicBezTo>
                  <a:pt x="158" y="480"/>
                  <a:pt x="155" y="480"/>
                  <a:pt x="153" y="480"/>
                </a:cubicBezTo>
                <a:moveTo>
                  <a:pt x="160" y="479"/>
                </a:moveTo>
                <a:cubicBezTo>
                  <a:pt x="165" y="480"/>
                  <a:pt x="165" y="480"/>
                  <a:pt x="165" y="480"/>
                </a:cubicBezTo>
                <a:cubicBezTo>
                  <a:pt x="166" y="478"/>
                  <a:pt x="159" y="477"/>
                  <a:pt x="160" y="479"/>
                </a:cubicBezTo>
                <a:moveTo>
                  <a:pt x="167" y="484"/>
                </a:moveTo>
                <a:cubicBezTo>
                  <a:pt x="167" y="481"/>
                  <a:pt x="163" y="483"/>
                  <a:pt x="161" y="481"/>
                </a:cubicBezTo>
                <a:cubicBezTo>
                  <a:pt x="162" y="482"/>
                  <a:pt x="159" y="481"/>
                  <a:pt x="158" y="482"/>
                </a:cubicBezTo>
                <a:cubicBezTo>
                  <a:pt x="162" y="484"/>
                  <a:pt x="164" y="483"/>
                  <a:pt x="167" y="484"/>
                </a:cubicBezTo>
                <a:moveTo>
                  <a:pt x="176" y="480"/>
                </a:moveTo>
                <a:cubicBezTo>
                  <a:pt x="173" y="479"/>
                  <a:pt x="173" y="481"/>
                  <a:pt x="171" y="480"/>
                </a:cubicBezTo>
                <a:cubicBezTo>
                  <a:pt x="170" y="480"/>
                  <a:pt x="166" y="478"/>
                  <a:pt x="166" y="480"/>
                </a:cubicBezTo>
                <a:cubicBezTo>
                  <a:pt x="168" y="482"/>
                  <a:pt x="175" y="482"/>
                  <a:pt x="176" y="480"/>
                </a:cubicBezTo>
                <a:moveTo>
                  <a:pt x="190" y="483"/>
                </a:moveTo>
                <a:cubicBezTo>
                  <a:pt x="188" y="483"/>
                  <a:pt x="185" y="483"/>
                  <a:pt x="185" y="485"/>
                </a:cubicBezTo>
                <a:cubicBezTo>
                  <a:pt x="187" y="485"/>
                  <a:pt x="190" y="485"/>
                  <a:pt x="190" y="483"/>
                </a:cubicBezTo>
                <a:moveTo>
                  <a:pt x="95" y="484"/>
                </a:moveTo>
                <a:cubicBezTo>
                  <a:pt x="95" y="486"/>
                  <a:pt x="95" y="487"/>
                  <a:pt x="97" y="487"/>
                </a:cubicBezTo>
                <a:cubicBezTo>
                  <a:pt x="99" y="487"/>
                  <a:pt x="99" y="486"/>
                  <a:pt x="99" y="484"/>
                </a:cubicBezTo>
                <a:cubicBezTo>
                  <a:pt x="97" y="483"/>
                  <a:pt x="97" y="485"/>
                  <a:pt x="95" y="484"/>
                </a:cubicBezTo>
                <a:moveTo>
                  <a:pt x="83" y="484"/>
                </a:moveTo>
                <a:cubicBezTo>
                  <a:pt x="83" y="485"/>
                  <a:pt x="84" y="485"/>
                  <a:pt x="84" y="486"/>
                </a:cubicBezTo>
                <a:cubicBezTo>
                  <a:pt x="83" y="486"/>
                  <a:pt x="82" y="486"/>
                  <a:pt x="83" y="486"/>
                </a:cubicBezTo>
                <a:cubicBezTo>
                  <a:pt x="85" y="486"/>
                  <a:pt x="85" y="488"/>
                  <a:pt x="89" y="488"/>
                </a:cubicBezTo>
                <a:cubicBezTo>
                  <a:pt x="90" y="486"/>
                  <a:pt x="86" y="486"/>
                  <a:pt x="84" y="485"/>
                </a:cubicBezTo>
                <a:cubicBezTo>
                  <a:pt x="85" y="485"/>
                  <a:pt x="84" y="484"/>
                  <a:pt x="83" y="484"/>
                </a:cubicBezTo>
                <a:moveTo>
                  <a:pt x="87" y="478"/>
                </a:moveTo>
                <a:cubicBezTo>
                  <a:pt x="86" y="478"/>
                  <a:pt x="86" y="478"/>
                  <a:pt x="85" y="478"/>
                </a:cubicBezTo>
                <a:cubicBezTo>
                  <a:pt x="85" y="478"/>
                  <a:pt x="85" y="478"/>
                  <a:pt x="85" y="478"/>
                </a:cubicBezTo>
                <a:cubicBezTo>
                  <a:pt x="85" y="478"/>
                  <a:pt x="85" y="478"/>
                  <a:pt x="85" y="478"/>
                </a:cubicBezTo>
                <a:cubicBezTo>
                  <a:pt x="84" y="478"/>
                  <a:pt x="84" y="478"/>
                  <a:pt x="84" y="478"/>
                </a:cubicBezTo>
                <a:cubicBezTo>
                  <a:pt x="84" y="478"/>
                  <a:pt x="84" y="478"/>
                  <a:pt x="84" y="478"/>
                </a:cubicBezTo>
                <a:cubicBezTo>
                  <a:pt x="84" y="477"/>
                  <a:pt x="84" y="476"/>
                  <a:pt x="84" y="476"/>
                </a:cubicBezTo>
                <a:cubicBezTo>
                  <a:pt x="84" y="475"/>
                  <a:pt x="84" y="474"/>
                  <a:pt x="84" y="474"/>
                </a:cubicBezTo>
                <a:cubicBezTo>
                  <a:pt x="83" y="472"/>
                  <a:pt x="83" y="471"/>
                  <a:pt x="83" y="468"/>
                </a:cubicBezTo>
                <a:cubicBezTo>
                  <a:pt x="84" y="464"/>
                  <a:pt x="85" y="460"/>
                  <a:pt x="87" y="456"/>
                </a:cubicBezTo>
                <a:cubicBezTo>
                  <a:pt x="89" y="457"/>
                  <a:pt x="89" y="463"/>
                  <a:pt x="90" y="467"/>
                </a:cubicBezTo>
                <a:cubicBezTo>
                  <a:pt x="89" y="466"/>
                  <a:pt x="87" y="465"/>
                  <a:pt x="88" y="460"/>
                </a:cubicBezTo>
                <a:cubicBezTo>
                  <a:pt x="86" y="461"/>
                  <a:pt x="86" y="464"/>
                  <a:pt x="86" y="467"/>
                </a:cubicBezTo>
                <a:cubicBezTo>
                  <a:pt x="87" y="466"/>
                  <a:pt x="89" y="469"/>
                  <a:pt x="89" y="472"/>
                </a:cubicBezTo>
                <a:cubicBezTo>
                  <a:pt x="89" y="473"/>
                  <a:pt x="89" y="473"/>
                  <a:pt x="89" y="473"/>
                </a:cubicBezTo>
                <a:cubicBezTo>
                  <a:pt x="89" y="473"/>
                  <a:pt x="90" y="473"/>
                  <a:pt x="90" y="473"/>
                </a:cubicBezTo>
                <a:cubicBezTo>
                  <a:pt x="91" y="473"/>
                  <a:pt x="91" y="473"/>
                  <a:pt x="92" y="473"/>
                </a:cubicBezTo>
                <a:cubicBezTo>
                  <a:pt x="93" y="473"/>
                  <a:pt x="94" y="473"/>
                  <a:pt x="95" y="473"/>
                </a:cubicBezTo>
                <a:cubicBezTo>
                  <a:pt x="96" y="473"/>
                  <a:pt x="97" y="474"/>
                  <a:pt x="96" y="475"/>
                </a:cubicBezTo>
                <a:cubicBezTo>
                  <a:pt x="93" y="475"/>
                  <a:pt x="93" y="474"/>
                  <a:pt x="89" y="475"/>
                </a:cubicBezTo>
                <a:cubicBezTo>
                  <a:pt x="91" y="477"/>
                  <a:pt x="95" y="476"/>
                  <a:pt x="100" y="476"/>
                </a:cubicBezTo>
                <a:cubicBezTo>
                  <a:pt x="104" y="476"/>
                  <a:pt x="108" y="475"/>
                  <a:pt x="109" y="477"/>
                </a:cubicBezTo>
                <a:cubicBezTo>
                  <a:pt x="111" y="474"/>
                  <a:pt x="111" y="474"/>
                  <a:pt x="111" y="474"/>
                </a:cubicBezTo>
                <a:cubicBezTo>
                  <a:pt x="106" y="474"/>
                  <a:pt x="104" y="475"/>
                  <a:pt x="100" y="475"/>
                </a:cubicBezTo>
                <a:cubicBezTo>
                  <a:pt x="100" y="471"/>
                  <a:pt x="115" y="472"/>
                  <a:pt x="114" y="474"/>
                </a:cubicBezTo>
                <a:cubicBezTo>
                  <a:pt x="119" y="473"/>
                  <a:pt x="122" y="473"/>
                  <a:pt x="125" y="474"/>
                </a:cubicBezTo>
                <a:cubicBezTo>
                  <a:pt x="123" y="475"/>
                  <a:pt x="120" y="475"/>
                  <a:pt x="118" y="476"/>
                </a:cubicBezTo>
                <a:cubicBezTo>
                  <a:pt x="116" y="476"/>
                  <a:pt x="118" y="474"/>
                  <a:pt x="115" y="474"/>
                </a:cubicBezTo>
                <a:cubicBezTo>
                  <a:pt x="113" y="474"/>
                  <a:pt x="113" y="476"/>
                  <a:pt x="111" y="476"/>
                </a:cubicBezTo>
                <a:cubicBezTo>
                  <a:pt x="111" y="477"/>
                  <a:pt x="114" y="476"/>
                  <a:pt x="116" y="477"/>
                </a:cubicBezTo>
                <a:cubicBezTo>
                  <a:pt x="113" y="479"/>
                  <a:pt x="106" y="479"/>
                  <a:pt x="101" y="480"/>
                </a:cubicBezTo>
                <a:cubicBezTo>
                  <a:pt x="96" y="480"/>
                  <a:pt x="92" y="478"/>
                  <a:pt x="87" y="478"/>
                </a:cubicBezTo>
                <a:moveTo>
                  <a:pt x="80" y="486"/>
                </a:moveTo>
                <a:cubicBezTo>
                  <a:pt x="78" y="486"/>
                  <a:pt x="78" y="486"/>
                  <a:pt x="78" y="486"/>
                </a:cubicBezTo>
                <a:cubicBezTo>
                  <a:pt x="77" y="486"/>
                  <a:pt x="77" y="486"/>
                  <a:pt x="77" y="486"/>
                </a:cubicBezTo>
                <a:cubicBezTo>
                  <a:pt x="76" y="486"/>
                  <a:pt x="76" y="485"/>
                  <a:pt x="76" y="485"/>
                </a:cubicBezTo>
                <a:cubicBezTo>
                  <a:pt x="76" y="485"/>
                  <a:pt x="76" y="485"/>
                  <a:pt x="76" y="485"/>
                </a:cubicBezTo>
                <a:cubicBezTo>
                  <a:pt x="76" y="485"/>
                  <a:pt x="76" y="485"/>
                  <a:pt x="76" y="485"/>
                </a:cubicBezTo>
                <a:cubicBezTo>
                  <a:pt x="77" y="485"/>
                  <a:pt x="77" y="485"/>
                  <a:pt x="77" y="485"/>
                </a:cubicBezTo>
                <a:cubicBezTo>
                  <a:pt x="77" y="485"/>
                  <a:pt x="77" y="485"/>
                  <a:pt x="77" y="485"/>
                </a:cubicBezTo>
                <a:cubicBezTo>
                  <a:pt x="78" y="485"/>
                  <a:pt x="78" y="485"/>
                  <a:pt x="77" y="484"/>
                </a:cubicBezTo>
                <a:cubicBezTo>
                  <a:pt x="78" y="484"/>
                  <a:pt x="78" y="484"/>
                  <a:pt x="78" y="484"/>
                </a:cubicBezTo>
                <a:cubicBezTo>
                  <a:pt x="78" y="482"/>
                  <a:pt x="79" y="481"/>
                  <a:pt x="80" y="480"/>
                </a:cubicBezTo>
                <a:cubicBezTo>
                  <a:pt x="80" y="481"/>
                  <a:pt x="80" y="481"/>
                  <a:pt x="79" y="482"/>
                </a:cubicBezTo>
                <a:cubicBezTo>
                  <a:pt x="79" y="482"/>
                  <a:pt x="79" y="482"/>
                  <a:pt x="79" y="482"/>
                </a:cubicBezTo>
                <a:cubicBezTo>
                  <a:pt x="79" y="483"/>
                  <a:pt x="79" y="483"/>
                  <a:pt x="79" y="483"/>
                </a:cubicBezTo>
                <a:cubicBezTo>
                  <a:pt x="79" y="483"/>
                  <a:pt x="79" y="483"/>
                  <a:pt x="79" y="483"/>
                </a:cubicBezTo>
                <a:cubicBezTo>
                  <a:pt x="80" y="483"/>
                  <a:pt x="80" y="483"/>
                  <a:pt x="80" y="483"/>
                </a:cubicBezTo>
                <a:cubicBezTo>
                  <a:pt x="80" y="483"/>
                  <a:pt x="81" y="483"/>
                  <a:pt x="81" y="483"/>
                </a:cubicBezTo>
                <a:cubicBezTo>
                  <a:pt x="81" y="484"/>
                  <a:pt x="80" y="485"/>
                  <a:pt x="80" y="486"/>
                </a:cubicBezTo>
                <a:moveTo>
                  <a:pt x="110" y="482"/>
                </a:moveTo>
                <a:cubicBezTo>
                  <a:pt x="115" y="482"/>
                  <a:pt x="115" y="482"/>
                  <a:pt x="118" y="483"/>
                </a:cubicBezTo>
                <a:cubicBezTo>
                  <a:pt x="118" y="484"/>
                  <a:pt x="106" y="484"/>
                  <a:pt x="110" y="482"/>
                </a:cubicBezTo>
              </a:path>
            </a:pathLst>
          </a:custGeom>
          <a:solidFill>
            <a:srgbClr val="F6A9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gtEl>
                                      </p:cBhvr>
                                    </p:animEffect>
                                  </p:childTnLst>
                                </p:cTn>
                              </p:par>
                            </p:childTnLst>
                          </p:cTn>
                        </p:par>
                        <p:par>
                          <p:cTn id="22" fill="hold">
                            <p:stCondLst>
                              <p:cond delay="235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306285" y="595993"/>
            <a:ext cx="3877985" cy="646331"/>
          </a:xfrm>
          <a:prstGeom prst="rect">
            <a:avLst/>
          </a:prstGeom>
          <a:noFill/>
        </p:spPr>
        <p:txBody>
          <a:bodyPr wrap="none" rtlCol="0">
            <a:spAutoFit/>
          </a:bodyPr>
          <a:lstStyle/>
          <a:p>
            <a:r>
              <a:rPr lang="zh-CN" altLang="en-US" sz="3600" b="1" dirty="0">
                <a:blipFill>
                  <a:blip r:embed="rId3"/>
                  <a:stretch>
                    <a:fillRect/>
                  </a:stretch>
                </a:blipFill>
                <a:latin typeface="造字工房朗宋（非商用）常规体" pitchFamily="50" charset="-122"/>
                <a:ea typeface="造字工房朗宋（非商用）常规体" pitchFamily="50" charset="-122"/>
              </a:rPr>
              <a:t>课题研究进度规划</a:t>
            </a:r>
          </a:p>
        </p:txBody>
      </p:sp>
      <p:sp>
        <p:nvSpPr>
          <p:cNvPr id="25" name="矩形 24"/>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sp>
        <p:nvSpPr>
          <p:cNvPr id="20" name="Freeform 9146"/>
          <p:cNvSpPr>
            <a:spLocks noEditPoints="1"/>
          </p:cNvSpPr>
          <p:nvPr/>
        </p:nvSpPr>
        <p:spPr bwMode="auto">
          <a:xfrm>
            <a:off x="11058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C84E96"/>
          </a:solidFill>
          <a:ln>
            <a:noFill/>
          </a:ln>
        </p:spPr>
        <p:txBody>
          <a:bodyPr vert="horz" wrap="square" lIns="68580" tIns="34290" rIns="68580" bIns="34290" numCol="1" anchor="t" anchorCtr="0" compatLnSpc="1"/>
          <a:lstStyle/>
          <a:p>
            <a:endParaRPr lang="zh-CN" altLang="en-US" sz="1350"/>
          </a:p>
        </p:txBody>
      </p:sp>
      <p:sp>
        <p:nvSpPr>
          <p:cNvPr id="21" name="Freeform 9146"/>
          <p:cNvSpPr>
            <a:spLocks noEditPoints="1"/>
          </p:cNvSpPr>
          <p:nvPr/>
        </p:nvSpPr>
        <p:spPr bwMode="auto">
          <a:xfrm>
            <a:off x="24012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E0D84A"/>
          </a:solidFill>
          <a:ln>
            <a:noFill/>
          </a:ln>
        </p:spPr>
        <p:txBody>
          <a:bodyPr vert="horz" wrap="square" lIns="68580" tIns="34290" rIns="68580" bIns="34290" numCol="1" anchor="t" anchorCtr="0" compatLnSpc="1"/>
          <a:lstStyle/>
          <a:p>
            <a:endParaRPr lang="zh-CN" altLang="en-US" sz="1350"/>
          </a:p>
        </p:txBody>
      </p:sp>
      <p:sp>
        <p:nvSpPr>
          <p:cNvPr id="22" name="Freeform 9146"/>
          <p:cNvSpPr>
            <a:spLocks noEditPoints="1"/>
          </p:cNvSpPr>
          <p:nvPr/>
        </p:nvSpPr>
        <p:spPr bwMode="auto">
          <a:xfrm>
            <a:off x="36204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5CC3E7"/>
          </a:solidFill>
          <a:ln>
            <a:noFill/>
          </a:ln>
        </p:spPr>
        <p:txBody>
          <a:bodyPr vert="horz" wrap="square" lIns="68580" tIns="34290" rIns="68580" bIns="34290" numCol="1" anchor="t" anchorCtr="0" compatLnSpc="1"/>
          <a:lstStyle/>
          <a:p>
            <a:endParaRPr lang="zh-CN" altLang="en-US" sz="1350"/>
          </a:p>
        </p:txBody>
      </p:sp>
      <p:sp>
        <p:nvSpPr>
          <p:cNvPr id="26" name="Freeform 9146"/>
          <p:cNvSpPr>
            <a:spLocks noEditPoints="1"/>
          </p:cNvSpPr>
          <p:nvPr/>
        </p:nvSpPr>
        <p:spPr bwMode="auto">
          <a:xfrm>
            <a:off x="49348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D848D"/>
          </a:solidFill>
          <a:ln>
            <a:noFill/>
          </a:ln>
        </p:spPr>
        <p:txBody>
          <a:bodyPr vert="horz" wrap="square" lIns="68580" tIns="34290" rIns="68580" bIns="34290" numCol="1" anchor="t" anchorCtr="0" compatLnSpc="1"/>
          <a:lstStyle/>
          <a:p>
            <a:endParaRPr lang="zh-CN" altLang="en-US" sz="1350"/>
          </a:p>
        </p:txBody>
      </p:sp>
      <p:sp>
        <p:nvSpPr>
          <p:cNvPr id="28" name="Freeform 9146"/>
          <p:cNvSpPr>
            <a:spLocks noEditPoints="1"/>
          </p:cNvSpPr>
          <p:nvPr/>
        </p:nvSpPr>
        <p:spPr bwMode="auto">
          <a:xfrm>
            <a:off x="60397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9" name="Freeform 9146"/>
          <p:cNvSpPr>
            <a:spLocks noEditPoints="1"/>
          </p:cNvSpPr>
          <p:nvPr/>
        </p:nvSpPr>
        <p:spPr bwMode="auto">
          <a:xfrm>
            <a:off x="7449487" y="73547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6A94B"/>
          </a:solidFill>
          <a:ln>
            <a:noFill/>
          </a:ln>
        </p:spPr>
        <p:txBody>
          <a:bodyPr vert="horz" wrap="square" lIns="68580" tIns="34290" rIns="68580" bIns="34290" numCol="1" anchor="t" anchorCtr="0" compatLnSpc="1"/>
          <a:lstStyle/>
          <a:p>
            <a:endParaRPr lang="zh-CN" altLang="en-US" sz="1350"/>
          </a:p>
        </p:txBody>
      </p:sp>
      <p:sp>
        <p:nvSpPr>
          <p:cNvPr id="27" name="流程图: 接点 26">
            <a:extLst>
              <a:ext uri="{FF2B5EF4-FFF2-40B4-BE49-F238E27FC236}">
                <a16:creationId xmlns:a16="http://schemas.microsoft.com/office/drawing/2014/main" id="{D2293A46-2E9A-4C86-BB76-871EC4C03E49}"/>
              </a:ext>
            </a:extLst>
          </p:cNvPr>
          <p:cNvSpPr/>
          <p:nvPr/>
        </p:nvSpPr>
        <p:spPr>
          <a:xfrm>
            <a:off x="1472082" y="3082916"/>
            <a:ext cx="971550" cy="971550"/>
          </a:xfrm>
          <a:prstGeom prst="flowChartConnector">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24058E15-1F5D-408C-99AD-A417DB3D86BF}"/>
              </a:ext>
            </a:extLst>
          </p:cNvPr>
          <p:cNvSpPr/>
          <p:nvPr/>
        </p:nvSpPr>
        <p:spPr>
          <a:xfrm>
            <a:off x="3868087" y="3082916"/>
            <a:ext cx="971550" cy="971550"/>
          </a:xfrm>
          <a:prstGeom prst="flowChartConnector">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9940D775-941E-416D-B86B-0CB2417DECC4}"/>
              </a:ext>
            </a:extLst>
          </p:cNvPr>
          <p:cNvSpPr/>
          <p:nvPr/>
        </p:nvSpPr>
        <p:spPr>
          <a:xfrm>
            <a:off x="5965115" y="3083467"/>
            <a:ext cx="971550" cy="971550"/>
          </a:xfrm>
          <a:prstGeom prst="flowChartConnector">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接点 38">
            <a:extLst>
              <a:ext uri="{FF2B5EF4-FFF2-40B4-BE49-F238E27FC236}">
                <a16:creationId xmlns:a16="http://schemas.microsoft.com/office/drawing/2014/main" id="{474A838C-2BF7-4A5F-93E5-4E3924AB30AD}"/>
              </a:ext>
            </a:extLst>
          </p:cNvPr>
          <p:cNvSpPr/>
          <p:nvPr/>
        </p:nvSpPr>
        <p:spPr>
          <a:xfrm>
            <a:off x="9005196" y="2795493"/>
            <a:ext cx="1504950" cy="1504950"/>
          </a:xfrm>
          <a:prstGeom prst="flowChartConnector">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虚尾箭头 2">
            <a:extLst>
              <a:ext uri="{FF2B5EF4-FFF2-40B4-BE49-F238E27FC236}">
                <a16:creationId xmlns:a16="http://schemas.microsoft.com/office/drawing/2014/main" id="{15973B1C-225E-4206-A6B7-4048DE098C5A}"/>
              </a:ext>
            </a:extLst>
          </p:cNvPr>
          <p:cNvSpPr/>
          <p:nvPr/>
        </p:nvSpPr>
        <p:spPr>
          <a:xfrm>
            <a:off x="2983587" y="3429000"/>
            <a:ext cx="190500" cy="238125"/>
          </a:xfrm>
          <a:prstGeom prst="stripedRightArrow">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虚尾箭头 18">
            <a:extLst>
              <a:ext uri="{FF2B5EF4-FFF2-40B4-BE49-F238E27FC236}">
                <a16:creationId xmlns:a16="http://schemas.microsoft.com/office/drawing/2014/main" id="{8962125D-1572-4F3F-8E29-2FF7C937628E}"/>
              </a:ext>
            </a:extLst>
          </p:cNvPr>
          <p:cNvSpPr/>
          <p:nvPr/>
        </p:nvSpPr>
        <p:spPr>
          <a:xfrm>
            <a:off x="5258737" y="3450291"/>
            <a:ext cx="190500" cy="238125"/>
          </a:xfrm>
          <a:prstGeom prst="stripedRightArrow">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虚尾箭头 26">
            <a:extLst>
              <a:ext uri="{FF2B5EF4-FFF2-40B4-BE49-F238E27FC236}">
                <a16:creationId xmlns:a16="http://schemas.microsoft.com/office/drawing/2014/main" id="{7CC331D1-6A9E-4E39-99E8-339DEEDB6314}"/>
              </a:ext>
            </a:extLst>
          </p:cNvPr>
          <p:cNvSpPr/>
          <p:nvPr/>
        </p:nvSpPr>
        <p:spPr>
          <a:xfrm>
            <a:off x="7966893" y="3413122"/>
            <a:ext cx="190500" cy="238125"/>
          </a:xfrm>
          <a:prstGeom prst="stripedRightArrow">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25BEF518-2C86-4672-995A-FAE70D2F96D7}"/>
              </a:ext>
            </a:extLst>
          </p:cNvPr>
          <p:cNvSpPr txBox="1"/>
          <p:nvPr/>
        </p:nvSpPr>
        <p:spPr>
          <a:xfrm>
            <a:off x="1681854" y="3363097"/>
            <a:ext cx="731519" cy="400110"/>
          </a:xfrm>
          <a:prstGeom prst="rect">
            <a:avLst/>
          </a:prstGeom>
          <a:noFill/>
        </p:spPr>
        <p:txBody>
          <a:bodyPr wrap="square" rtlCol="0">
            <a:spAutoFit/>
          </a:bodyPr>
          <a:lstStyle/>
          <a:p>
            <a:r>
              <a:rPr lang="zh-CN" altLang="en-US" sz="2000" b="1" dirty="0">
                <a:solidFill>
                  <a:schemeClr val="tx1">
                    <a:lumMod val="85000"/>
                    <a:lumOff val="15000"/>
                  </a:schemeClr>
                </a:solidFill>
              </a:rPr>
              <a:t>三月</a:t>
            </a:r>
          </a:p>
        </p:txBody>
      </p:sp>
      <p:sp>
        <p:nvSpPr>
          <p:cNvPr id="48" name="文本框 47">
            <a:extLst>
              <a:ext uri="{FF2B5EF4-FFF2-40B4-BE49-F238E27FC236}">
                <a16:creationId xmlns:a16="http://schemas.microsoft.com/office/drawing/2014/main" id="{1086769C-EB51-4D93-B14B-1B7B5E61BF99}"/>
              </a:ext>
            </a:extLst>
          </p:cNvPr>
          <p:cNvSpPr txBox="1"/>
          <p:nvPr/>
        </p:nvSpPr>
        <p:spPr>
          <a:xfrm>
            <a:off x="3995577" y="3363097"/>
            <a:ext cx="731519" cy="400110"/>
          </a:xfrm>
          <a:prstGeom prst="rect">
            <a:avLst/>
          </a:prstGeom>
          <a:noFill/>
        </p:spPr>
        <p:txBody>
          <a:bodyPr wrap="square" rtlCol="0">
            <a:spAutoFit/>
          </a:bodyPr>
          <a:lstStyle/>
          <a:p>
            <a:r>
              <a:rPr lang="zh-CN" altLang="en-US" sz="2000" b="1" dirty="0">
                <a:solidFill>
                  <a:schemeClr val="tx1">
                    <a:lumMod val="85000"/>
                    <a:lumOff val="15000"/>
                  </a:schemeClr>
                </a:solidFill>
              </a:rPr>
              <a:t>四月</a:t>
            </a:r>
          </a:p>
        </p:txBody>
      </p:sp>
      <p:sp>
        <p:nvSpPr>
          <p:cNvPr id="49" name="文本框 48">
            <a:extLst>
              <a:ext uri="{FF2B5EF4-FFF2-40B4-BE49-F238E27FC236}">
                <a16:creationId xmlns:a16="http://schemas.microsoft.com/office/drawing/2014/main" id="{76AD0EC9-BE98-4A5F-9A99-D2F61BE5398F}"/>
              </a:ext>
            </a:extLst>
          </p:cNvPr>
          <p:cNvSpPr txBox="1"/>
          <p:nvPr/>
        </p:nvSpPr>
        <p:spPr>
          <a:xfrm>
            <a:off x="6094656" y="3357900"/>
            <a:ext cx="731519" cy="400110"/>
          </a:xfrm>
          <a:prstGeom prst="rect">
            <a:avLst/>
          </a:prstGeom>
          <a:noFill/>
        </p:spPr>
        <p:txBody>
          <a:bodyPr wrap="square" rtlCol="0">
            <a:spAutoFit/>
          </a:bodyPr>
          <a:lstStyle/>
          <a:p>
            <a:r>
              <a:rPr lang="zh-CN" altLang="en-US" sz="2000" b="1" dirty="0">
                <a:solidFill>
                  <a:schemeClr val="tx1">
                    <a:lumMod val="85000"/>
                    <a:lumOff val="15000"/>
                  </a:schemeClr>
                </a:solidFill>
              </a:rPr>
              <a:t>五月</a:t>
            </a:r>
          </a:p>
        </p:txBody>
      </p:sp>
      <p:sp>
        <p:nvSpPr>
          <p:cNvPr id="50" name="文本框 49">
            <a:extLst>
              <a:ext uri="{FF2B5EF4-FFF2-40B4-BE49-F238E27FC236}">
                <a16:creationId xmlns:a16="http://schemas.microsoft.com/office/drawing/2014/main" id="{6184E621-6481-4B45-B843-A14CDE8E78A6}"/>
              </a:ext>
            </a:extLst>
          </p:cNvPr>
          <p:cNvSpPr txBox="1"/>
          <p:nvPr/>
        </p:nvSpPr>
        <p:spPr>
          <a:xfrm>
            <a:off x="9254313" y="3239798"/>
            <a:ext cx="1083211" cy="584775"/>
          </a:xfrm>
          <a:prstGeom prst="rect">
            <a:avLst/>
          </a:prstGeom>
          <a:noFill/>
        </p:spPr>
        <p:txBody>
          <a:bodyPr wrap="square" rtlCol="0">
            <a:spAutoFit/>
          </a:bodyPr>
          <a:lstStyle/>
          <a:p>
            <a:r>
              <a:rPr lang="zh-CN" altLang="en-US" sz="3200" b="1" dirty="0">
                <a:solidFill>
                  <a:schemeClr val="tx1">
                    <a:lumMod val="85000"/>
                    <a:lumOff val="15000"/>
                  </a:schemeClr>
                </a:solidFill>
              </a:rPr>
              <a:t>六月</a:t>
            </a:r>
          </a:p>
        </p:txBody>
      </p:sp>
      <p:sp>
        <p:nvSpPr>
          <p:cNvPr id="54" name="矩形 53">
            <a:extLst>
              <a:ext uri="{FF2B5EF4-FFF2-40B4-BE49-F238E27FC236}">
                <a16:creationId xmlns:a16="http://schemas.microsoft.com/office/drawing/2014/main" id="{BC9D177E-3054-4976-BE0C-F751845908FA}"/>
              </a:ext>
            </a:extLst>
          </p:cNvPr>
          <p:cNvSpPr/>
          <p:nvPr/>
        </p:nvSpPr>
        <p:spPr>
          <a:xfrm>
            <a:off x="754889" y="1774942"/>
            <a:ext cx="3113779" cy="11869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1200" dirty="0">
                <a:blipFill>
                  <a:blip r:embed="rId9"/>
                  <a:stretch>
                    <a:fillRect/>
                  </a:stretch>
                </a:blipFill>
                <a:latin typeface="微软雅黑" panose="020B0503020204020204" pitchFamily="34" charset="-122"/>
                <a:ea typeface="微软雅黑" panose="020B0503020204020204" pitchFamily="34" charset="-122"/>
                <a:sym typeface="Wingdings 2" panose="05020102010507070707"/>
              </a:rPr>
              <a:t>研究相关文献，深入理解相关知识，对文献中的算法进行初步实现。对于涉及的陌生知识，安排时间进行自主学习。</a:t>
            </a:r>
          </a:p>
        </p:txBody>
      </p:sp>
      <p:sp>
        <p:nvSpPr>
          <p:cNvPr id="56" name="矩形 55">
            <a:extLst>
              <a:ext uri="{FF2B5EF4-FFF2-40B4-BE49-F238E27FC236}">
                <a16:creationId xmlns:a16="http://schemas.microsoft.com/office/drawing/2014/main" id="{3F9D0D17-0D7A-42D7-AEA9-16506196F7A3}"/>
              </a:ext>
            </a:extLst>
          </p:cNvPr>
          <p:cNvSpPr/>
          <p:nvPr/>
        </p:nvSpPr>
        <p:spPr>
          <a:xfrm>
            <a:off x="2825212" y="4248635"/>
            <a:ext cx="3487745" cy="15716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1200" dirty="0">
                <a:blipFill>
                  <a:blip r:embed="rId6"/>
                  <a:stretch>
                    <a:fillRect/>
                  </a:stretch>
                </a:blipFill>
                <a:latin typeface="微软雅黑" panose="020B0503020204020204" pitchFamily="34" charset="-122"/>
                <a:ea typeface="微软雅黑" panose="020B0503020204020204" pitchFamily="34" charset="-122"/>
                <a:sym typeface="Wingdings 2" panose="05020102010507070707"/>
              </a:rPr>
              <a:t>在实现算法的基础上深入研究，查阅资料，提出并总结归纳可行的优化方向。对算法进行初步优化，根据优化后的运行结果决定下一步的优化方向。</a:t>
            </a:r>
          </a:p>
        </p:txBody>
      </p:sp>
      <p:sp>
        <p:nvSpPr>
          <p:cNvPr id="58" name="矩形 57">
            <a:extLst>
              <a:ext uri="{FF2B5EF4-FFF2-40B4-BE49-F238E27FC236}">
                <a16:creationId xmlns:a16="http://schemas.microsoft.com/office/drawing/2014/main" id="{6DAC6B2D-9B3C-439F-B118-14D3E741C076}"/>
              </a:ext>
            </a:extLst>
          </p:cNvPr>
          <p:cNvSpPr/>
          <p:nvPr/>
        </p:nvSpPr>
        <p:spPr>
          <a:xfrm>
            <a:off x="5361571" y="2043397"/>
            <a:ext cx="3219723" cy="11869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1200" dirty="0">
                <a:blipFill>
                  <a:blip r:embed="rId7"/>
                  <a:stretch>
                    <a:fillRect/>
                  </a:stretch>
                </a:blipFill>
                <a:latin typeface="微软雅黑" panose="020B0503020204020204" pitchFamily="34" charset="-122"/>
                <a:ea typeface="微软雅黑" panose="020B0503020204020204" pitchFamily="34" charset="-122"/>
                <a:sym typeface="Wingdings 2" panose="05020102010507070707"/>
              </a:rPr>
              <a:t>对算法进行进一步优化，完成最终的程序设计编写，并实验得出最终结果，书写最终报告。</a:t>
            </a:r>
          </a:p>
        </p:txBody>
      </p:sp>
      <p:sp>
        <p:nvSpPr>
          <p:cNvPr id="60" name="矩形 59">
            <a:extLst>
              <a:ext uri="{FF2B5EF4-FFF2-40B4-BE49-F238E27FC236}">
                <a16:creationId xmlns:a16="http://schemas.microsoft.com/office/drawing/2014/main" id="{68BFA03F-6372-47D9-9C76-E8F046E21DA9}"/>
              </a:ext>
            </a:extLst>
          </p:cNvPr>
          <p:cNvSpPr/>
          <p:nvPr/>
        </p:nvSpPr>
        <p:spPr>
          <a:xfrm>
            <a:off x="9001087" y="4377164"/>
            <a:ext cx="2055384" cy="4174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1200" dirty="0">
                <a:blipFill>
                  <a:blip r:embed="rId8"/>
                  <a:stretch>
                    <a:fillRect/>
                  </a:stretch>
                </a:blipFill>
                <a:latin typeface="微软雅黑" panose="020B0503020204020204" pitchFamily="34" charset="-122"/>
                <a:ea typeface="微软雅黑" panose="020B0503020204020204" pitchFamily="34" charset="-122"/>
                <a:sym typeface="Wingdings 2" panose="05020102010507070707"/>
              </a:rPr>
              <a:t>准备最终答辩</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wd">
                                    <p:tmPct val="10000"/>
                                  </p:iterate>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4"/>
                                        </p:tgtEl>
                                        <p:attrNameLst>
                                          <p:attrName>ppt_y</p:attrName>
                                        </p:attrNameLst>
                                      </p:cBhvr>
                                      <p:tavLst>
                                        <p:tav tm="0">
                                          <p:val>
                                            <p:strVal val="#ppt_y"/>
                                          </p:val>
                                        </p:tav>
                                        <p:tav tm="100000">
                                          <p:val>
                                            <p:strVal val="#ppt_y"/>
                                          </p:val>
                                        </p:tav>
                                      </p:tavLst>
                                    </p:anim>
                                    <p:anim calcmode="lin" valueType="num">
                                      <p:cBhvr>
                                        <p:cTn id="19"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4"/>
                                        </p:tgtEl>
                                      </p:cBhvr>
                                    </p:animEffect>
                                  </p:childTnLst>
                                </p:cTn>
                              </p:par>
                              <p:par>
                                <p:cTn id="22" presetID="41" presetClass="entr" presetSubtype="0" fill="hold" grpId="0" nodeType="withEffect">
                                  <p:stCondLst>
                                    <p:cond delay="0"/>
                                  </p:stCondLst>
                                  <p:iterate type="wd">
                                    <p:tmPct val="10000"/>
                                  </p:iterate>
                                  <p:childTnLst>
                                    <p:set>
                                      <p:cBhvr>
                                        <p:cTn id="23" dur="1" fill="hold">
                                          <p:stCondLst>
                                            <p:cond delay="0"/>
                                          </p:stCondLst>
                                        </p:cTn>
                                        <p:tgtEl>
                                          <p:spTgt spid="56"/>
                                        </p:tgtEl>
                                        <p:attrNameLst>
                                          <p:attrName>style.visibility</p:attrName>
                                        </p:attrNameLst>
                                      </p:cBhvr>
                                      <p:to>
                                        <p:strVal val="visible"/>
                                      </p:to>
                                    </p:set>
                                    <p:anim calcmode="lin" valueType="num">
                                      <p:cBhvr>
                                        <p:cTn id="24"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56"/>
                                        </p:tgtEl>
                                        <p:attrNameLst>
                                          <p:attrName>ppt_y</p:attrName>
                                        </p:attrNameLst>
                                      </p:cBhvr>
                                      <p:tavLst>
                                        <p:tav tm="0">
                                          <p:val>
                                            <p:strVal val="#ppt_y"/>
                                          </p:val>
                                        </p:tav>
                                        <p:tav tm="100000">
                                          <p:val>
                                            <p:strVal val="#ppt_y"/>
                                          </p:val>
                                        </p:tav>
                                      </p:tavLst>
                                    </p:anim>
                                    <p:anim calcmode="lin" valueType="num">
                                      <p:cBhvr>
                                        <p:cTn id="26"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56"/>
                                        </p:tgtEl>
                                      </p:cBhvr>
                                    </p:animEffect>
                                  </p:childTnLst>
                                </p:cTn>
                              </p:par>
                              <p:par>
                                <p:cTn id="29" presetID="41" presetClass="entr" presetSubtype="0" fill="hold" grpId="0" nodeType="withEffect">
                                  <p:stCondLst>
                                    <p:cond delay="0"/>
                                  </p:stCondLst>
                                  <p:iterate type="wd">
                                    <p:tmPct val="10000"/>
                                  </p:iterate>
                                  <p:childTnLst>
                                    <p:set>
                                      <p:cBhvr>
                                        <p:cTn id="30" dur="1" fill="hold">
                                          <p:stCondLst>
                                            <p:cond delay="0"/>
                                          </p:stCondLst>
                                        </p:cTn>
                                        <p:tgtEl>
                                          <p:spTgt spid="58"/>
                                        </p:tgtEl>
                                        <p:attrNameLst>
                                          <p:attrName>style.visibility</p:attrName>
                                        </p:attrNameLst>
                                      </p:cBhvr>
                                      <p:to>
                                        <p:strVal val="visible"/>
                                      </p:to>
                                    </p:set>
                                    <p:anim calcmode="lin" valueType="num">
                                      <p:cBhvr>
                                        <p:cTn id="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58"/>
                                        </p:tgtEl>
                                        <p:attrNameLst>
                                          <p:attrName>ppt_y</p:attrName>
                                        </p:attrNameLst>
                                      </p:cBhvr>
                                      <p:tavLst>
                                        <p:tav tm="0">
                                          <p:val>
                                            <p:strVal val="#ppt_y"/>
                                          </p:val>
                                        </p:tav>
                                        <p:tav tm="100000">
                                          <p:val>
                                            <p:strVal val="#ppt_y"/>
                                          </p:val>
                                        </p:tav>
                                      </p:tavLst>
                                    </p:anim>
                                    <p:anim calcmode="lin" valueType="num">
                                      <p:cBhvr>
                                        <p:cTn id="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58"/>
                                        </p:tgtEl>
                                      </p:cBhvr>
                                    </p:animEffect>
                                  </p:childTnLst>
                                </p:cTn>
                              </p:par>
                              <p:par>
                                <p:cTn id="36" presetID="41" presetClass="entr" presetSubtype="0" fill="hold" grpId="0" nodeType="withEffect">
                                  <p:stCondLst>
                                    <p:cond delay="0"/>
                                  </p:stCondLst>
                                  <p:iterate type="wd">
                                    <p:tmPct val="10000"/>
                                  </p:iterate>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60"/>
                                        </p:tgtEl>
                                        <p:attrNameLst>
                                          <p:attrName>ppt_y</p:attrName>
                                        </p:attrNameLst>
                                      </p:cBhvr>
                                      <p:tavLst>
                                        <p:tav tm="0">
                                          <p:val>
                                            <p:strVal val="#ppt_y"/>
                                          </p:val>
                                        </p:tav>
                                        <p:tav tm="100000">
                                          <p:val>
                                            <p:strVal val="#ppt_y"/>
                                          </p:val>
                                        </p:tav>
                                      </p:tavLst>
                                    </p:anim>
                                    <p:anim calcmode="lin" valueType="num">
                                      <p:cBhvr>
                                        <p:cTn id="40"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54" grpId="0"/>
      <p:bldP spid="56" grpId="0"/>
      <p:bldP spid="58"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9" name="文本框 8"/>
          <p:cNvSpPr txBox="1"/>
          <p:nvPr/>
        </p:nvSpPr>
        <p:spPr>
          <a:xfrm>
            <a:off x="2841379" y="4444937"/>
            <a:ext cx="4297971" cy="923330"/>
          </a:xfrm>
          <a:prstGeom prst="rect">
            <a:avLst/>
          </a:prstGeom>
          <a:noFill/>
        </p:spPr>
        <p:txBody>
          <a:bodyPr wrap="none" rtlCol="0">
            <a:spAutoFit/>
          </a:bodyPr>
          <a:lstStyle/>
          <a:p>
            <a:r>
              <a:rPr lang="zh-CN" altLang="en-US" dirty="0">
                <a:blipFill>
                  <a:blip r:embed="rId4"/>
                  <a:stretch>
                    <a:fillRect/>
                  </a:stretch>
                </a:blipFill>
              </a:rPr>
              <a:t>答辩人：马忠平             指导老师：张宇</a:t>
            </a:r>
            <a:endParaRPr lang="en-US" altLang="zh-CN" dirty="0">
              <a:blipFill>
                <a:blip r:embed="rId4"/>
                <a:stretch>
                  <a:fillRect/>
                </a:stretch>
              </a:blipFill>
            </a:endParaRPr>
          </a:p>
          <a:p>
            <a:endParaRPr lang="en-US" altLang="zh-CN" dirty="0">
              <a:blipFill>
                <a:blip r:embed="rId4"/>
                <a:stretch>
                  <a:fillRect/>
                </a:stretch>
              </a:blipFill>
            </a:endParaRPr>
          </a:p>
          <a:p>
            <a:r>
              <a:rPr lang="zh-CN" altLang="en-US" dirty="0">
                <a:blipFill>
                  <a:blip r:embed="rId4"/>
                  <a:stretch>
                    <a:fillRect/>
                  </a:stretch>
                </a:blipFill>
              </a:rPr>
              <a:t>专业：计算机                 时间：</a:t>
            </a:r>
            <a:r>
              <a:rPr lang="en-US" altLang="zh-CN" dirty="0">
                <a:blipFill>
                  <a:blip r:embed="rId4"/>
                  <a:stretch>
                    <a:fillRect/>
                  </a:stretch>
                </a:blipFill>
              </a:rPr>
              <a:t>2022-3</a:t>
            </a:r>
            <a:endParaRPr lang="zh-CN" altLang="en-US" dirty="0">
              <a:blipFill>
                <a:blip r:embed="rId4"/>
                <a:stretch>
                  <a:fillRect/>
                </a:stretch>
              </a:blipFill>
            </a:endParaRPr>
          </a:p>
        </p:txBody>
      </p:sp>
      <p:sp>
        <p:nvSpPr>
          <p:cNvPr id="16" name="文本框 15"/>
          <p:cNvSpPr txBox="1"/>
          <p:nvPr/>
        </p:nvSpPr>
        <p:spPr>
          <a:xfrm>
            <a:off x="1959426" y="1784116"/>
            <a:ext cx="6668665" cy="1015663"/>
          </a:xfrm>
          <a:prstGeom prst="rect">
            <a:avLst/>
          </a:prstGeom>
          <a:noFill/>
        </p:spPr>
        <p:txBody>
          <a:bodyPr wrap="square" rtlCol="0">
            <a:spAutoFit/>
          </a:bodyPr>
          <a:lstStyle/>
          <a:p>
            <a:r>
              <a:rPr lang="zh-CN" altLang="en-US" sz="6000" b="1" dirty="0">
                <a:blipFill>
                  <a:blip r:embed="rId5"/>
                  <a:stretch>
                    <a:fillRect/>
                  </a:stretch>
                </a:blipFill>
                <a:latin typeface="造字工房朗宋（非商用）常规体" pitchFamily="50" charset="-122"/>
                <a:ea typeface="造字工房朗宋（非商用）常规体" pitchFamily="50" charset="-122"/>
              </a:rPr>
              <a:t>感谢老师们的指正</a:t>
            </a:r>
          </a:p>
        </p:txBody>
      </p:sp>
      <p:sp>
        <p:nvSpPr>
          <p:cNvPr id="17" name="文本框 16"/>
          <p:cNvSpPr txBox="1"/>
          <p:nvPr/>
        </p:nvSpPr>
        <p:spPr>
          <a:xfrm>
            <a:off x="2090056" y="3294742"/>
            <a:ext cx="5434501" cy="369332"/>
          </a:xfrm>
          <a:prstGeom prst="rect">
            <a:avLst/>
          </a:prstGeom>
          <a:noFill/>
        </p:spPr>
        <p:txBody>
          <a:bodyPr wrap="none" rtlCol="0">
            <a:spAutoFit/>
          </a:bodyPr>
          <a:lstStyle/>
          <a:p>
            <a:r>
              <a:rPr lang="zh-CN" altLang="en-US" dirty="0">
                <a:blipFill>
                  <a:blip r:embed="rId5"/>
                  <a:stretch>
                    <a:fillRect/>
                  </a:stretch>
                </a:blipFill>
              </a:rPr>
              <a:t>答辩模版</a:t>
            </a:r>
            <a:r>
              <a:rPr lang="en-US" altLang="zh-CN" dirty="0">
                <a:blipFill>
                  <a:blip r:embed="rId5"/>
                  <a:stretch>
                    <a:fillRect/>
                  </a:stretch>
                </a:blipFill>
              </a:rPr>
              <a:t>/</a:t>
            </a:r>
            <a:r>
              <a:rPr lang="zh-CN" altLang="en-US" dirty="0">
                <a:blipFill>
                  <a:blip r:embed="rId5"/>
                  <a:stretch>
                    <a:fillRect/>
                  </a:stretch>
                </a:blipFill>
              </a:rPr>
              <a:t>毕业设计</a:t>
            </a:r>
            <a:r>
              <a:rPr lang="en-US" altLang="zh-CN" dirty="0">
                <a:blipFill>
                  <a:blip r:embed="rId5"/>
                  <a:stretch>
                    <a:fillRect/>
                  </a:stretch>
                </a:blipFill>
              </a:rPr>
              <a:t>/</a:t>
            </a:r>
            <a:r>
              <a:rPr lang="zh-CN" altLang="en-US" dirty="0">
                <a:blipFill>
                  <a:blip r:embed="rId5"/>
                  <a:stretch>
                    <a:fillRect/>
                  </a:stretch>
                </a:blipFill>
              </a:rPr>
              <a:t>学术报告</a:t>
            </a:r>
            <a:r>
              <a:rPr lang="en-US" altLang="zh-CN" dirty="0">
                <a:blipFill>
                  <a:blip r:embed="rId5"/>
                  <a:stretch>
                    <a:fillRect/>
                  </a:stretch>
                </a:blipFill>
              </a:rPr>
              <a:t>/</a:t>
            </a:r>
            <a:r>
              <a:rPr lang="zh-CN" altLang="en-US" dirty="0">
                <a:blipFill>
                  <a:blip r:embed="rId5"/>
                  <a:stretch>
                    <a:fillRect/>
                  </a:stretch>
                </a:blipFill>
              </a:rPr>
              <a:t>开题报告通用动态</a:t>
            </a:r>
            <a:r>
              <a:rPr lang="en-US" altLang="zh-CN" dirty="0">
                <a:blipFill>
                  <a:blip r:embed="rId5"/>
                  <a:stretch>
                    <a:fillRect/>
                  </a:stretch>
                </a:blipFill>
              </a:rPr>
              <a:t>PPT</a:t>
            </a:r>
            <a:endParaRPr lang="zh-CN" altLang="en-US" dirty="0">
              <a:blipFill>
                <a:blip r:embed="rId5"/>
                <a:stretch>
                  <a:fillRect/>
                </a:stretch>
              </a:blipFill>
            </a:endParaRPr>
          </a:p>
        </p:txBody>
      </p:sp>
      <p:grpSp>
        <p:nvGrpSpPr>
          <p:cNvPr id="18" name="组合 17"/>
          <p:cNvGrpSpPr/>
          <p:nvPr/>
        </p:nvGrpSpPr>
        <p:grpSpPr>
          <a:xfrm rot="13020441">
            <a:off x="8352141" y="1579190"/>
            <a:ext cx="492629" cy="1322546"/>
            <a:chOff x="3898232" y="2237874"/>
            <a:chExt cx="952190" cy="2556315"/>
          </a:xfrm>
          <a:blipFill>
            <a:blip r:embed="rId5"/>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AutoShape 3"/>
          <p:cNvSpPr>
            <a:spLocks noChangeAspect="1" noChangeArrowheads="1" noTextEdit="1"/>
          </p:cNvSpPr>
          <p:nvPr/>
        </p:nvSpPr>
        <p:spPr bwMode="auto">
          <a:xfrm>
            <a:off x="1573213" y="-796925"/>
            <a:ext cx="66579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Freeform 9"/>
          <p:cNvSpPr>
            <a:spLocks noEditPoints="1"/>
          </p:cNvSpPr>
          <p:nvPr/>
        </p:nvSpPr>
        <p:spPr bwMode="auto">
          <a:xfrm>
            <a:off x="1882093" y="2841674"/>
            <a:ext cx="6245015" cy="19181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grpSp>
        <p:nvGrpSpPr>
          <p:cNvPr id="42" name="组合 41"/>
          <p:cNvGrpSpPr/>
          <p:nvPr/>
        </p:nvGrpSpPr>
        <p:grpSpPr>
          <a:xfrm>
            <a:off x="2197822" y="4493644"/>
            <a:ext cx="277812" cy="297577"/>
            <a:chOff x="1731963" y="4292601"/>
            <a:chExt cx="401638" cy="430213"/>
          </a:xfrm>
          <a:blipFill>
            <a:blip r:embed="rId4"/>
            <a:stretch>
              <a:fillRect/>
            </a:stretch>
          </a:blipFill>
        </p:grpSpPr>
        <p:sp>
          <p:nvSpPr>
            <p:cNvPr id="39" name="Freeform 50278"/>
            <p:cNvSpPr>
              <a:spLocks noEditPoints="1"/>
            </p:cNvSpPr>
            <p:nvPr/>
          </p:nvSpPr>
          <p:spPr bwMode="auto">
            <a:xfrm>
              <a:off x="1825625" y="4292601"/>
              <a:ext cx="209550" cy="201613"/>
            </a:xfrm>
            <a:custGeom>
              <a:avLst/>
              <a:gdLst>
                <a:gd name="T0" fmla="*/ 92 w 180"/>
                <a:gd name="T1" fmla="*/ 0 h 172"/>
                <a:gd name="T2" fmla="*/ 180 w 180"/>
                <a:gd name="T3" fmla="*/ 48 h 172"/>
                <a:gd name="T4" fmla="*/ 180 w 180"/>
                <a:gd name="T5" fmla="*/ 52 h 172"/>
                <a:gd name="T6" fmla="*/ 144 w 180"/>
                <a:gd name="T7" fmla="*/ 72 h 172"/>
                <a:gd name="T8" fmla="*/ 140 w 180"/>
                <a:gd name="T9" fmla="*/ 124 h 172"/>
                <a:gd name="T10" fmla="*/ 64 w 180"/>
                <a:gd name="T11" fmla="*/ 152 h 172"/>
                <a:gd name="T12" fmla="*/ 40 w 180"/>
                <a:gd name="T13" fmla="*/ 72 h 172"/>
                <a:gd name="T14" fmla="*/ 0 w 180"/>
                <a:gd name="T15" fmla="*/ 48 h 172"/>
                <a:gd name="T16" fmla="*/ 92 w 180"/>
                <a:gd name="T17" fmla="*/ 0 h 172"/>
                <a:gd name="T18" fmla="*/ 76 w 180"/>
                <a:gd name="T19" fmla="*/ 100 h 172"/>
                <a:gd name="T20" fmla="*/ 60 w 180"/>
                <a:gd name="T21" fmla="*/ 104 h 172"/>
                <a:gd name="T22" fmla="*/ 124 w 180"/>
                <a:gd name="T23" fmla="*/ 104 h 172"/>
                <a:gd name="T24" fmla="*/ 124 w 180"/>
                <a:gd name="T25" fmla="*/ 104 h 172"/>
                <a:gd name="T26" fmla="*/ 76 w 180"/>
                <a:gd name="T27"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72">
                  <a:moveTo>
                    <a:pt x="92" y="0"/>
                  </a:moveTo>
                  <a:cubicBezTo>
                    <a:pt x="120" y="16"/>
                    <a:pt x="152" y="32"/>
                    <a:pt x="180" y="48"/>
                  </a:cubicBezTo>
                  <a:cubicBezTo>
                    <a:pt x="180" y="48"/>
                    <a:pt x="180" y="48"/>
                    <a:pt x="180" y="52"/>
                  </a:cubicBezTo>
                  <a:cubicBezTo>
                    <a:pt x="168" y="56"/>
                    <a:pt x="156" y="64"/>
                    <a:pt x="144" y="72"/>
                  </a:cubicBezTo>
                  <a:cubicBezTo>
                    <a:pt x="144" y="88"/>
                    <a:pt x="144" y="112"/>
                    <a:pt x="140" y="124"/>
                  </a:cubicBezTo>
                  <a:cubicBezTo>
                    <a:pt x="132" y="152"/>
                    <a:pt x="96" y="172"/>
                    <a:pt x="64" y="152"/>
                  </a:cubicBezTo>
                  <a:cubicBezTo>
                    <a:pt x="40" y="136"/>
                    <a:pt x="40" y="108"/>
                    <a:pt x="40" y="72"/>
                  </a:cubicBezTo>
                  <a:cubicBezTo>
                    <a:pt x="28" y="64"/>
                    <a:pt x="16" y="56"/>
                    <a:pt x="0" y="48"/>
                  </a:cubicBezTo>
                  <a:cubicBezTo>
                    <a:pt x="32" y="32"/>
                    <a:pt x="60" y="16"/>
                    <a:pt x="92" y="0"/>
                  </a:cubicBezTo>
                  <a:close/>
                  <a:moveTo>
                    <a:pt x="76" y="100"/>
                  </a:moveTo>
                  <a:cubicBezTo>
                    <a:pt x="72" y="100"/>
                    <a:pt x="64" y="100"/>
                    <a:pt x="60" y="104"/>
                  </a:cubicBezTo>
                  <a:cubicBezTo>
                    <a:pt x="56" y="152"/>
                    <a:pt x="128" y="152"/>
                    <a:pt x="124" y="104"/>
                  </a:cubicBezTo>
                  <a:cubicBezTo>
                    <a:pt x="124" y="104"/>
                    <a:pt x="124" y="104"/>
                    <a:pt x="124" y="104"/>
                  </a:cubicBezTo>
                  <a:cubicBezTo>
                    <a:pt x="112" y="96"/>
                    <a:pt x="92" y="100"/>
                    <a:pt x="7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50279"/>
            <p:cNvSpPr/>
            <p:nvPr/>
          </p:nvSpPr>
          <p:spPr bwMode="auto">
            <a:xfrm>
              <a:off x="1830388" y="4376738"/>
              <a:ext cx="12700" cy="50800"/>
            </a:xfrm>
            <a:custGeom>
              <a:avLst/>
              <a:gdLst>
                <a:gd name="T0" fmla="*/ 0 w 12"/>
                <a:gd name="T1" fmla="*/ 0 h 44"/>
                <a:gd name="T2" fmla="*/ 12 w 12"/>
                <a:gd name="T3" fmla="*/ 0 h 44"/>
                <a:gd name="T4" fmla="*/ 12 w 12"/>
                <a:gd name="T5" fmla="*/ 44 h 44"/>
                <a:gd name="T6" fmla="*/ 0 w 12"/>
                <a:gd name="T7" fmla="*/ 44 h 44"/>
                <a:gd name="T8" fmla="*/ 0 w 12"/>
                <a:gd name="T9" fmla="*/ 0 h 44"/>
              </a:gdLst>
              <a:ahLst/>
              <a:cxnLst>
                <a:cxn ang="0">
                  <a:pos x="T0" y="T1"/>
                </a:cxn>
                <a:cxn ang="0">
                  <a:pos x="T2" y="T3"/>
                </a:cxn>
                <a:cxn ang="0">
                  <a:pos x="T4" y="T5"/>
                </a:cxn>
                <a:cxn ang="0">
                  <a:pos x="T6" y="T7"/>
                </a:cxn>
                <a:cxn ang="0">
                  <a:pos x="T8" y="T9"/>
                </a:cxn>
              </a:cxnLst>
              <a:rect l="0" t="0" r="r" b="b"/>
              <a:pathLst>
                <a:path w="12" h="44">
                  <a:moveTo>
                    <a:pt x="0" y="0"/>
                  </a:moveTo>
                  <a:cubicBezTo>
                    <a:pt x="4" y="0"/>
                    <a:pt x="8" y="0"/>
                    <a:pt x="12" y="0"/>
                  </a:cubicBezTo>
                  <a:cubicBezTo>
                    <a:pt x="12" y="16"/>
                    <a:pt x="12" y="28"/>
                    <a:pt x="12" y="44"/>
                  </a:cubicBezTo>
                  <a:cubicBezTo>
                    <a:pt x="8" y="44"/>
                    <a:pt x="4" y="44"/>
                    <a:pt x="0" y="44"/>
                  </a:cubicBezTo>
                  <a:cubicBezTo>
                    <a:pt x="0" y="28"/>
                    <a:pt x="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50280"/>
            <p:cNvSpPr>
              <a:spLocks noEditPoints="1"/>
            </p:cNvSpPr>
            <p:nvPr/>
          </p:nvSpPr>
          <p:spPr bwMode="auto">
            <a:xfrm>
              <a:off x="1731963" y="4502151"/>
              <a:ext cx="401638" cy="220663"/>
            </a:xfrm>
            <a:custGeom>
              <a:avLst/>
              <a:gdLst>
                <a:gd name="T0" fmla="*/ 344 w 344"/>
                <a:gd name="T1" fmla="*/ 188 h 188"/>
                <a:gd name="T2" fmla="*/ 0 w 344"/>
                <a:gd name="T3" fmla="*/ 188 h 188"/>
                <a:gd name="T4" fmla="*/ 0 w 344"/>
                <a:gd name="T5" fmla="*/ 148 h 188"/>
                <a:gd name="T6" fmla="*/ 36 w 344"/>
                <a:gd name="T7" fmla="*/ 148 h 188"/>
                <a:gd name="T8" fmla="*/ 32 w 344"/>
                <a:gd name="T9" fmla="*/ 144 h 188"/>
                <a:gd name="T10" fmla="*/ 52 w 344"/>
                <a:gd name="T11" fmla="*/ 88 h 188"/>
                <a:gd name="T12" fmla="*/ 140 w 344"/>
                <a:gd name="T13" fmla="*/ 0 h 188"/>
                <a:gd name="T14" fmla="*/ 140 w 344"/>
                <a:gd name="T15" fmla="*/ 32 h 188"/>
                <a:gd name="T16" fmla="*/ 140 w 344"/>
                <a:gd name="T17" fmla="*/ 32 h 188"/>
                <a:gd name="T18" fmla="*/ 172 w 344"/>
                <a:gd name="T19" fmla="*/ 4 h 188"/>
                <a:gd name="T20" fmla="*/ 204 w 344"/>
                <a:gd name="T21" fmla="*/ 32 h 188"/>
                <a:gd name="T22" fmla="*/ 204 w 344"/>
                <a:gd name="T23" fmla="*/ 0 h 188"/>
                <a:gd name="T24" fmla="*/ 296 w 344"/>
                <a:gd name="T25" fmla="*/ 92 h 188"/>
                <a:gd name="T26" fmla="*/ 308 w 344"/>
                <a:gd name="T27" fmla="*/ 148 h 188"/>
                <a:gd name="T28" fmla="*/ 344 w 344"/>
                <a:gd name="T29" fmla="*/ 148 h 188"/>
                <a:gd name="T30" fmla="*/ 344 w 344"/>
                <a:gd name="T31" fmla="*/ 188 h 188"/>
                <a:gd name="T32" fmla="*/ 160 w 344"/>
                <a:gd name="T33" fmla="*/ 104 h 188"/>
                <a:gd name="T34" fmla="*/ 136 w 344"/>
                <a:gd name="T35" fmla="*/ 124 h 188"/>
                <a:gd name="T36" fmla="*/ 196 w 344"/>
                <a:gd name="T37" fmla="*/ 124 h 188"/>
                <a:gd name="T38" fmla="*/ 196 w 344"/>
                <a:gd name="T39" fmla="*/ 116 h 188"/>
                <a:gd name="T40" fmla="*/ 160 w 344"/>
                <a:gd name="T41" fmla="*/ 104 h 188"/>
                <a:gd name="T42" fmla="*/ 72 w 344"/>
                <a:gd name="T43" fmla="*/ 148 h 188"/>
                <a:gd name="T44" fmla="*/ 88 w 344"/>
                <a:gd name="T45" fmla="*/ 148 h 188"/>
                <a:gd name="T46" fmla="*/ 88 w 344"/>
                <a:gd name="T47" fmla="*/ 80 h 188"/>
                <a:gd name="T48" fmla="*/ 244 w 344"/>
                <a:gd name="T49" fmla="*/ 80 h 188"/>
                <a:gd name="T50" fmla="*/ 244 w 344"/>
                <a:gd name="T51" fmla="*/ 148 h 188"/>
                <a:gd name="T52" fmla="*/ 260 w 344"/>
                <a:gd name="T53" fmla="*/ 148 h 188"/>
                <a:gd name="T54" fmla="*/ 260 w 344"/>
                <a:gd name="T55" fmla="*/ 68 h 188"/>
                <a:gd name="T56" fmla="*/ 216 w 344"/>
                <a:gd name="T57" fmla="*/ 64 h 188"/>
                <a:gd name="T58" fmla="*/ 76 w 344"/>
                <a:gd name="T59" fmla="*/ 68 h 188"/>
                <a:gd name="T60" fmla="*/ 72 w 344"/>
                <a:gd name="T61" fmla="*/ 72 h 188"/>
                <a:gd name="T62" fmla="*/ 72 w 344"/>
                <a:gd name="T63" fmla="*/ 14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188">
                  <a:moveTo>
                    <a:pt x="344" y="188"/>
                  </a:moveTo>
                  <a:cubicBezTo>
                    <a:pt x="228" y="188"/>
                    <a:pt x="116" y="188"/>
                    <a:pt x="0" y="188"/>
                  </a:cubicBezTo>
                  <a:cubicBezTo>
                    <a:pt x="0" y="172"/>
                    <a:pt x="0" y="160"/>
                    <a:pt x="0" y="148"/>
                  </a:cubicBezTo>
                  <a:cubicBezTo>
                    <a:pt x="12" y="148"/>
                    <a:pt x="24" y="148"/>
                    <a:pt x="36" y="148"/>
                  </a:cubicBezTo>
                  <a:cubicBezTo>
                    <a:pt x="36" y="144"/>
                    <a:pt x="32" y="144"/>
                    <a:pt x="32" y="144"/>
                  </a:cubicBezTo>
                  <a:cubicBezTo>
                    <a:pt x="24" y="120"/>
                    <a:pt x="40" y="104"/>
                    <a:pt x="52" y="88"/>
                  </a:cubicBezTo>
                  <a:cubicBezTo>
                    <a:pt x="80" y="40"/>
                    <a:pt x="80" y="20"/>
                    <a:pt x="140" y="0"/>
                  </a:cubicBezTo>
                  <a:cubicBezTo>
                    <a:pt x="140" y="12"/>
                    <a:pt x="140" y="20"/>
                    <a:pt x="140" y="32"/>
                  </a:cubicBezTo>
                  <a:cubicBezTo>
                    <a:pt x="140" y="32"/>
                    <a:pt x="140" y="32"/>
                    <a:pt x="140" y="32"/>
                  </a:cubicBezTo>
                  <a:cubicBezTo>
                    <a:pt x="152" y="24"/>
                    <a:pt x="160" y="16"/>
                    <a:pt x="172" y="4"/>
                  </a:cubicBezTo>
                  <a:cubicBezTo>
                    <a:pt x="180" y="16"/>
                    <a:pt x="192" y="24"/>
                    <a:pt x="204" y="32"/>
                  </a:cubicBezTo>
                  <a:cubicBezTo>
                    <a:pt x="204" y="20"/>
                    <a:pt x="204" y="12"/>
                    <a:pt x="204" y="0"/>
                  </a:cubicBezTo>
                  <a:cubicBezTo>
                    <a:pt x="264" y="20"/>
                    <a:pt x="264" y="44"/>
                    <a:pt x="296" y="92"/>
                  </a:cubicBezTo>
                  <a:cubicBezTo>
                    <a:pt x="304" y="112"/>
                    <a:pt x="324" y="128"/>
                    <a:pt x="308" y="148"/>
                  </a:cubicBezTo>
                  <a:cubicBezTo>
                    <a:pt x="320" y="148"/>
                    <a:pt x="332" y="148"/>
                    <a:pt x="344" y="148"/>
                  </a:cubicBezTo>
                  <a:cubicBezTo>
                    <a:pt x="344" y="160"/>
                    <a:pt x="344" y="176"/>
                    <a:pt x="344" y="188"/>
                  </a:cubicBezTo>
                  <a:close/>
                  <a:moveTo>
                    <a:pt x="160" y="104"/>
                  </a:moveTo>
                  <a:cubicBezTo>
                    <a:pt x="152" y="108"/>
                    <a:pt x="132" y="108"/>
                    <a:pt x="136" y="124"/>
                  </a:cubicBezTo>
                  <a:cubicBezTo>
                    <a:pt x="140" y="148"/>
                    <a:pt x="188" y="136"/>
                    <a:pt x="196" y="124"/>
                  </a:cubicBezTo>
                  <a:cubicBezTo>
                    <a:pt x="196" y="120"/>
                    <a:pt x="196" y="120"/>
                    <a:pt x="196" y="116"/>
                  </a:cubicBezTo>
                  <a:cubicBezTo>
                    <a:pt x="188" y="108"/>
                    <a:pt x="176" y="104"/>
                    <a:pt x="160" y="104"/>
                  </a:cubicBezTo>
                  <a:close/>
                  <a:moveTo>
                    <a:pt x="72" y="148"/>
                  </a:moveTo>
                  <a:cubicBezTo>
                    <a:pt x="76" y="148"/>
                    <a:pt x="80" y="148"/>
                    <a:pt x="88" y="148"/>
                  </a:cubicBezTo>
                  <a:cubicBezTo>
                    <a:pt x="88" y="124"/>
                    <a:pt x="88" y="104"/>
                    <a:pt x="88" y="80"/>
                  </a:cubicBezTo>
                  <a:cubicBezTo>
                    <a:pt x="140" y="80"/>
                    <a:pt x="192" y="80"/>
                    <a:pt x="244" y="80"/>
                  </a:cubicBezTo>
                  <a:cubicBezTo>
                    <a:pt x="244" y="104"/>
                    <a:pt x="244" y="124"/>
                    <a:pt x="244" y="148"/>
                  </a:cubicBezTo>
                  <a:cubicBezTo>
                    <a:pt x="252" y="148"/>
                    <a:pt x="256" y="148"/>
                    <a:pt x="260" y="148"/>
                  </a:cubicBezTo>
                  <a:cubicBezTo>
                    <a:pt x="260" y="132"/>
                    <a:pt x="264" y="76"/>
                    <a:pt x="260" y="68"/>
                  </a:cubicBezTo>
                  <a:cubicBezTo>
                    <a:pt x="252" y="60"/>
                    <a:pt x="228" y="64"/>
                    <a:pt x="216" y="64"/>
                  </a:cubicBezTo>
                  <a:cubicBezTo>
                    <a:pt x="168" y="64"/>
                    <a:pt x="124" y="64"/>
                    <a:pt x="76" y="68"/>
                  </a:cubicBezTo>
                  <a:cubicBezTo>
                    <a:pt x="72" y="72"/>
                    <a:pt x="72" y="72"/>
                    <a:pt x="72" y="72"/>
                  </a:cubicBezTo>
                  <a:cubicBezTo>
                    <a:pt x="72" y="96"/>
                    <a:pt x="72" y="124"/>
                    <a:pt x="72"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6" name="Freeform 50284"/>
          <p:cNvSpPr>
            <a:spLocks noEditPoints="1"/>
          </p:cNvSpPr>
          <p:nvPr/>
        </p:nvSpPr>
        <p:spPr bwMode="auto">
          <a:xfrm>
            <a:off x="2143847" y="5011881"/>
            <a:ext cx="344578" cy="293687"/>
          </a:xfrm>
          <a:custGeom>
            <a:avLst/>
            <a:gdLst>
              <a:gd name="T0" fmla="*/ 468 w 1248"/>
              <a:gd name="T1" fmla="*/ 990 h 1062"/>
              <a:gd name="T2" fmla="*/ 476 w 1248"/>
              <a:gd name="T3" fmla="*/ 1022 h 1062"/>
              <a:gd name="T4" fmla="*/ 772 w 1248"/>
              <a:gd name="T5" fmla="*/ 890 h 1062"/>
              <a:gd name="T6" fmla="*/ 860 w 1248"/>
              <a:gd name="T7" fmla="*/ 970 h 1062"/>
              <a:gd name="T8" fmla="*/ 864 w 1248"/>
              <a:gd name="T9" fmla="*/ 810 h 1062"/>
              <a:gd name="T10" fmla="*/ 532 w 1248"/>
              <a:gd name="T11" fmla="*/ 842 h 1062"/>
              <a:gd name="T12" fmla="*/ 76 w 1248"/>
              <a:gd name="T13" fmla="*/ 810 h 1062"/>
              <a:gd name="T14" fmla="*/ 60 w 1248"/>
              <a:gd name="T15" fmla="*/ 870 h 1062"/>
              <a:gd name="T16" fmla="*/ 712 w 1248"/>
              <a:gd name="T17" fmla="*/ 1010 h 1062"/>
              <a:gd name="T18" fmla="*/ 756 w 1248"/>
              <a:gd name="T19" fmla="*/ 914 h 1062"/>
              <a:gd name="T20" fmla="*/ 760 w 1248"/>
              <a:gd name="T21" fmla="*/ 894 h 1062"/>
              <a:gd name="T22" fmla="*/ 756 w 1248"/>
              <a:gd name="T23" fmla="*/ 866 h 1062"/>
              <a:gd name="T24" fmla="*/ 128 w 1248"/>
              <a:gd name="T25" fmla="*/ 697 h 1062"/>
              <a:gd name="T26" fmla="*/ 712 w 1248"/>
              <a:gd name="T27" fmla="*/ 794 h 1062"/>
              <a:gd name="T28" fmla="*/ 752 w 1248"/>
              <a:gd name="T29" fmla="*/ 669 h 1062"/>
              <a:gd name="T30" fmla="*/ 876 w 1248"/>
              <a:gd name="T31" fmla="*/ 806 h 1062"/>
              <a:gd name="T32" fmla="*/ 1200 w 1248"/>
              <a:gd name="T33" fmla="*/ 693 h 1062"/>
              <a:gd name="T34" fmla="*/ 76 w 1248"/>
              <a:gd name="T35" fmla="*/ 597 h 1062"/>
              <a:gd name="T36" fmla="*/ 76 w 1248"/>
              <a:gd name="T37" fmla="*/ 641 h 1062"/>
              <a:gd name="T38" fmla="*/ 68 w 1248"/>
              <a:gd name="T39" fmla="*/ 677 h 1062"/>
              <a:gd name="T40" fmla="*/ 540 w 1248"/>
              <a:gd name="T41" fmla="*/ 721 h 1062"/>
              <a:gd name="T42" fmla="*/ 604 w 1248"/>
              <a:gd name="T43" fmla="*/ 685 h 1062"/>
              <a:gd name="T44" fmla="*/ 372 w 1248"/>
              <a:gd name="T45" fmla="*/ 625 h 1062"/>
              <a:gd name="T46" fmla="*/ 764 w 1248"/>
              <a:gd name="T47" fmla="*/ 806 h 1062"/>
              <a:gd name="T48" fmla="*/ 444 w 1248"/>
              <a:gd name="T49" fmla="*/ 769 h 1062"/>
              <a:gd name="T50" fmla="*/ 488 w 1248"/>
              <a:gd name="T51" fmla="*/ 826 h 1062"/>
              <a:gd name="T52" fmla="*/ 888 w 1248"/>
              <a:gd name="T53" fmla="*/ 786 h 1062"/>
              <a:gd name="T54" fmla="*/ 1204 w 1248"/>
              <a:gd name="T55" fmla="*/ 749 h 1062"/>
              <a:gd name="T56" fmla="*/ 420 w 1248"/>
              <a:gd name="T57" fmla="*/ 561 h 1062"/>
              <a:gd name="T58" fmla="*/ 996 w 1248"/>
              <a:gd name="T59" fmla="*/ 661 h 1062"/>
              <a:gd name="T60" fmla="*/ 1048 w 1248"/>
              <a:gd name="T61" fmla="*/ 509 h 1062"/>
              <a:gd name="T62" fmla="*/ 300 w 1248"/>
              <a:gd name="T63" fmla="*/ 525 h 1062"/>
              <a:gd name="T64" fmla="*/ 324 w 1248"/>
              <a:gd name="T65" fmla="*/ 613 h 1062"/>
              <a:gd name="T66" fmla="*/ 940 w 1248"/>
              <a:gd name="T67" fmla="*/ 553 h 1062"/>
              <a:gd name="T68" fmla="*/ 932 w 1248"/>
              <a:gd name="T69" fmla="*/ 461 h 1062"/>
              <a:gd name="T70" fmla="*/ 568 w 1248"/>
              <a:gd name="T71" fmla="*/ 549 h 1062"/>
              <a:gd name="T72" fmla="*/ 404 w 1248"/>
              <a:gd name="T73" fmla="*/ 561 h 1062"/>
              <a:gd name="T74" fmla="*/ 572 w 1248"/>
              <a:gd name="T75" fmla="*/ 525 h 1062"/>
              <a:gd name="T76" fmla="*/ 484 w 1248"/>
              <a:gd name="T77" fmla="*/ 189 h 1062"/>
              <a:gd name="T78" fmla="*/ 420 w 1248"/>
              <a:gd name="T79" fmla="*/ 213 h 1062"/>
              <a:gd name="T80" fmla="*/ 288 w 1248"/>
              <a:gd name="T81" fmla="*/ 497 h 1062"/>
              <a:gd name="T82" fmla="*/ 496 w 1248"/>
              <a:gd name="T83" fmla="*/ 501 h 1062"/>
              <a:gd name="T84" fmla="*/ 428 w 1248"/>
              <a:gd name="T85" fmla="*/ 56 h 1062"/>
              <a:gd name="T86" fmla="*/ 560 w 1248"/>
              <a:gd name="T87" fmla="*/ 20 h 1062"/>
              <a:gd name="T88" fmla="*/ 444 w 1248"/>
              <a:gd name="T89" fmla="*/ 173 h 1062"/>
              <a:gd name="T90" fmla="*/ 504 w 1248"/>
              <a:gd name="T91" fmla="*/ 96 h 1062"/>
              <a:gd name="T92" fmla="*/ 568 w 1248"/>
              <a:gd name="T93" fmla="*/ 84 h 1062"/>
              <a:gd name="T94" fmla="*/ 476 w 1248"/>
              <a:gd name="T95" fmla="*/ 145 h 1062"/>
              <a:gd name="T96" fmla="*/ 516 w 1248"/>
              <a:gd name="T97" fmla="*/ 157 h 1062"/>
              <a:gd name="T98" fmla="*/ 720 w 1248"/>
              <a:gd name="T99" fmla="*/ 44 h 1062"/>
              <a:gd name="T100" fmla="*/ 468 w 1248"/>
              <a:gd name="T101" fmla="*/ 181 h 1062"/>
              <a:gd name="T102" fmla="*/ 1104 w 1248"/>
              <a:gd name="T103" fmla="*/ 453 h 1062"/>
              <a:gd name="T104" fmla="*/ 904 w 1248"/>
              <a:gd name="T105" fmla="*/ 974 h 1062"/>
              <a:gd name="T106" fmla="*/ 696 w 1248"/>
              <a:gd name="T107" fmla="*/ 1054 h 1062"/>
              <a:gd name="T108" fmla="*/ 68 w 1248"/>
              <a:gd name="T109" fmla="*/ 962 h 1062"/>
              <a:gd name="T110" fmla="*/ 48 w 1248"/>
              <a:gd name="T111" fmla="*/ 866 h 1062"/>
              <a:gd name="T112" fmla="*/ 64 w 1248"/>
              <a:gd name="T113" fmla="*/ 713 h 1062"/>
              <a:gd name="T114" fmla="*/ 64 w 1248"/>
              <a:gd name="T115" fmla="*/ 597 h 1062"/>
              <a:gd name="T116" fmla="*/ 216 w 1248"/>
              <a:gd name="T117" fmla="*/ 361 h 1062"/>
              <a:gd name="T118" fmla="*/ 408 w 1248"/>
              <a:gd name="T119" fmla="*/ 120 h 1062"/>
              <a:gd name="T120" fmla="*/ 428 w 1248"/>
              <a:gd name="T121" fmla="*/ 157 h 1062"/>
              <a:gd name="T122" fmla="*/ 496 w 1248"/>
              <a:gd name="T123" fmla="*/ 44 h 1062"/>
              <a:gd name="T124" fmla="*/ 708 w 1248"/>
              <a:gd name="T125" fmla="*/ 4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8" h="1062">
                <a:moveTo>
                  <a:pt x="756" y="1030"/>
                </a:moveTo>
                <a:cubicBezTo>
                  <a:pt x="744" y="1026"/>
                  <a:pt x="732" y="1026"/>
                  <a:pt x="724" y="1026"/>
                </a:cubicBezTo>
                <a:cubicBezTo>
                  <a:pt x="716" y="1022"/>
                  <a:pt x="712" y="1022"/>
                  <a:pt x="708" y="1022"/>
                </a:cubicBezTo>
                <a:cubicBezTo>
                  <a:pt x="692" y="1018"/>
                  <a:pt x="676" y="1018"/>
                  <a:pt x="664" y="1018"/>
                </a:cubicBezTo>
                <a:cubicBezTo>
                  <a:pt x="620" y="1014"/>
                  <a:pt x="564" y="1002"/>
                  <a:pt x="516" y="998"/>
                </a:cubicBezTo>
                <a:cubicBezTo>
                  <a:pt x="500" y="998"/>
                  <a:pt x="484" y="994"/>
                  <a:pt x="468" y="990"/>
                </a:cubicBezTo>
                <a:cubicBezTo>
                  <a:pt x="404" y="986"/>
                  <a:pt x="336" y="982"/>
                  <a:pt x="276" y="974"/>
                </a:cubicBezTo>
                <a:cubicBezTo>
                  <a:pt x="228" y="966"/>
                  <a:pt x="180" y="954"/>
                  <a:pt x="132" y="942"/>
                </a:cubicBezTo>
                <a:cubicBezTo>
                  <a:pt x="120" y="938"/>
                  <a:pt x="100" y="938"/>
                  <a:pt x="80" y="934"/>
                </a:cubicBezTo>
                <a:cubicBezTo>
                  <a:pt x="60" y="930"/>
                  <a:pt x="20" y="918"/>
                  <a:pt x="16" y="942"/>
                </a:cubicBezTo>
                <a:cubicBezTo>
                  <a:pt x="152" y="962"/>
                  <a:pt x="288" y="1002"/>
                  <a:pt x="424" y="1014"/>
                </a:cubicBezTo>
                <a:cubicBezTo>
                  <a:pt x="440" y="1018"/>
                  <a:pt x="460" y="1018"/>
                  <a:pt x="476" y="1022"/>
                </a:cubicBezTo>
                <a:cubicBezTo>
                  <a:pt x="560" y="1026"/>
                  <a:pt x="660" y="1042"/>
                  <a:pt x="748" y="1046"/>
                </a:cubicBezTo>
                <a:cubicBezTo>
                  <a:pt x="752" y="1042"/>
                  <a:pt x="756" y="1034"/>
                  <a:pt x="756" y="1030"/>
                </a:cubicBezTo>
                <a:close/>
                <a:moveTo>
                  <a:pt x="784" y="1030"/>
                </a:moveTo>
                <a:cubicBezTo>
                  <a:pt x="804" y="982"/>
                  <a:pt x="800" y="902"/>
                  <a:pt x="780" y="862"/>
                </a:cubicBezTo>
                <a:cubicBezTo>
                  <a:pt x="780" y="862"/>
                  <a:pt x="780" y="862"/>
                  <a:pt x="776" y="862"/>
                </a:cubicBezTo>
                <a:cubicBezTo>
                  <a:pt x="768" y="866"/>
                  <a:pt x="772" y="878"/>
                  <a:pt x="772" y="890"/>
                </a:cubicBezTo>
                <a:cubicBezTo>
                  <a:pt x="772" y="902"/>
                  <a:pt x="772" y="918"/>
                  <a:pt x="772" y="934"/>
                </a:cubicBezTo>
                <a:cubicBezTo>
                  <a:pt x="776" y="954"/>
                  <a:pt x="772" y="978"/>
                  <a:pt x="772" y="994"/>
                </a:cubicBezTo>
                <a:cubicBezTo>
                  <a:pt x="768" y="1018"/>
                  <a:pt x="760" y="1034"/>
                  <a:pt x="768" y="1050"/>
                </a:cubicBezTo>
                <a:cubicBezTo>
                  <a:pt x="776" y="1050"/>
                  <a:pt x="784" y="1038"/>
                  <a:pt x="784" y="1030"/>
                </a:cubicBezTo>
                <a:close/>
                <a:moveTo>
                  <a:pt x="848" y="1002"/>
                </a:moveTo>
                <a:cubicBezTo>
                  <a:pt x="852" y="998"/>
                  <a:pt x="856" y="982"/>
                  <a:pt x="860" y="970"/>
                </a:cubicBezTo>
                <a:cubicBezTo>
                  <a:pt x="868" y="926"/>
                  <a:pt x="856" y="862"/>
                  <a:pt x="836" y="826"/>
                </a:cubicBezTo>
                <a:cubicBezTo>
                  <a:pt x="824" y="838"/>
                  <a:pt x="804" y="846"/>
                  <a:pt x="792" y="862"/>
                </a:cubicBezTo>
                <a:cubicBezTo>
                  <a:pt x="812" y="918"/>
                  <a:pt x="812" y="982"/>
                  <a:pt x="796" y="1038"/>
                </a:cubicBezTo>
                <a:cubicBezTo>
                  <a:pt x="808" y="1022"/>
                  <a:pt x="836" y="1018"/>
                  <a:pt x="848" y="1002"/>
                </a:cubicBezTo>
                <a:close/>
                <a:moveTo>
                  <a:pt x="892" y="970"/>
                </a:moveTo>
                <a:cubicBezTo>
                  <a:pt x="904" y="914"/>
                  <a:pt x="892" y="846"/>
                  <a:pt x="864" y="810"/>
                </a:cubicBezTo>
                <a:cubicBezTo>
                  <a:pt x="860" y="814"/>
                  <a:pt x="856" y="818"/>
                  <a:pt x="848" y="818"/>
                </a:cubicBezTo>
                <a:cubicBezTo>
                  <a:pt x="864" y="878"/>
                  <a:pt x="880" y="926"/>
                  <a:pt x="864" y="990"/>
                </a:cubicBezTo>
                <a:cubicBezTo>
                  <a:pt x="876" y="982"/>
                  <a:pt x="884" y="978"/>
                  <a:pt x="892" y="970"/>
                </a:cubicBezTo>
                <a:close/>
                <a:moveTo>
                  <a:pt x="736" y="862"/>
                </a:moveTo>
                <a:cubicBezTo>
                  <a:pt x="716" y="862"/>
                  <a:pt x="692" y="854"/>
                  <a:pt x="672" y="850"/>
                </a:cubicBezTo>
                <a:cubicBezTo>
                  <a:pt x="636" y="846"/>
                  <a:pt x="576" y="850"/>
                  <a:pt x="532" y="842"/>
                </a:cubicBezTo>
                <a:cubicBezTo>
                  <a:pt x="484" y="838"/>
                  <a:pt x="440" y="830"/>
                  <a:pt x="396" y="826"/>
                </a:cubicBezTo>
                <a:cubicBezTo>
                  <a:pt x="348" y="822"/>
                  <a:pt x="300" y="814"/>
                  <a:pt x="252" y="810"/>
                </a:cubicBezTo>
                <a:cubicBezTo>
                  <a:pt x="232" y="806"/>
                  <a:pt x="212" y="810"/>
                  <a:pt x="192" y="806"/>
                </a:cubicBezTo>
                <a:cubicBezTo>
                  <a:pt x="152" y="802"/>
                  <a:pt x="112" y="794"/>
                  <a:pt x="64" y="790"/>
                </a:cubicBezTo>
                <a:cubicBezTo>
                  <a:pt x="60" y="798"/>
                  <a:pt x="56" y="798"/>
                  <a:pt x="52" y="802"/>
                </a:cubicBezTo>
                <a:cubicBezTo>
                  <a:pt x="52" y="814"/>
                  <a:pt x="68" y="810"/>
                  <a:pt x="76" y="810"/>
                </a:cubicBezTo>
                <a:cubicBezTo>
                  <a:pt x="88" y="810"/>
                  <a:pt x="104" y="814"/>
                  <a:pt x="116" y="814"/>
                </a:cubicBezTo>
                <a:cubicBezTo>
                  <a:pt x="136" y="814"/>
                  <a:pt x="156" y="810"/>
                  <a:pt x="168" y="822"/>
                </a:cubicBezTo>
                <a:cubicBezTo>
                  <a:pt x="132" y="822"/>
                  <a:pt x="92" y="818"/>
                  <a:pt x="68" y="822"/>
                </a:cubicBezTo>
                <a:cubicBezTo>
                  <a:pt x="88" y="830"/>
                  <a:pt x="128" y="822"/>
                  <a:pt x="148" y="838"/>
                </a:cubicBezTo>
                <a:cubicBezTo>
                  <a:pt x="120" y="838"/>
                  <a:pt x="96" y="830"/>
                  <a:pt x="56" y="830"/>
                </a:cubicBezTo>
                <a:cubicBezTo>
                  <a:pt x="52" y="846"/>
                  <a:pt x="56" y="858"/>
                  <a:pt x="60" y="870"/>
                </a:cubicBezTo>
                <a:cubicBezTo>
                  <a:pt x="152" y="878"/>
                  <a:pt x="224" y="894"/>
                  <a:pt x="308" y="910"/>
                </a:cubicBezTo>
                <a:cubicBezTo>
                  <a:pt x="224" y="902"/>
                  <a:pt x="144" y="882"/>
                  <a:pt x="48" y="882"/>
                </a:cubicBezTo>
                <a:cubicBezTo>
                  <a:pt x="32" y="890"/>
                  <a:pt x="56" y="902"/>
                  <a:pt x="48" y="918"/>
                </a:cubicBezTo>
                <a:cubicBezTo>
                  <a:pt x="84" y="922"/>
                  <a:pt x="108" y="926"/>
                  <a:pt x="136" y="930"/>
                </a:cubicBezTo>
                <a:cubicBezTo>
                  <a:pt x="220" y="950"/>
                  <a:pt x="292" y="966"/>
                  <a:pt x="380" y="970"/>
                </a:cubicBezTo>
                <a:cubicBezTo>
                  <a:pt x="488" y="978"/>
                  <a:pt x="592" y="1002"/>
                  <a:pt x="712" y="1010"/>
                </a:cubicBezTo>
                <a:cubicBezTo>
                  <a:pt x="724" y="1014"/>
                  <a:pt x="744" y="1014"/>
                  <a:pt x="752" y="1018"/>
                </a:cubicBezTo>
                <a:cubicBezTo>
                  <a:pt x="752" y="1006"/>
                  <a:pt x="744" y="1002"/>
                  <a:pt x="744" y="990"/>
                </a:cubicBezTo>
                <a:cubicBezTo>
                  <a:pt x="672" y="978"/>
                  <a:pt x="584" y="966"/>
                  <a:pt x="516" y="954"/>
                </a:cubicBezTo>
                <a:cubicBezTo>
                  <a:pt x="496" y="950"/>
                  <a:pt x="476" y="950"/>
                  <a:pt x="460" y="942"/>
                </a:cubicBezTo>
                <a:cubicBezTo>
                  <a:pt x="564" y="950"/>
                  <a:pt x="656" y="974"/>
                  <a:pt x="748" y="982"/>
                </a:cubicBezTo>
                <a:cubicBezTo>
                  <a:pt x="736" y="954"/>
                  <a:pt x="760" y="942"/>
                  <a:pt x="756" y="914"/>
                </a:cubicBezTo>
                <a:cubicBezTo>
                  <a:pt x="736" y="918"/>
                  <a:pt x="712" y="914"/>
                  <a:pt x="684" y="914"/>
                </a:cubicBezTo>
                <a:cubicBezTo>
                  <a:pt x="664" y="910"/>
                  <a:pt x="644" y="902"/>
                  <a:pt x="628" y="902"/>
                </a:cubicBezTo>
                <a:cubicBezTo>
                  <a:pt x="616" y="898"/>
                  <a:pt x="604" y="906"/>
                  <a:pt x="600" y="898"/>
                </a:cubicBezTo>
                <a:cubicBezTo>
                  <a:pt x="632" y="890"/>
                  <a:pt x="664" y="906"/>
                  <a:pt x="700" y="906"/>
                </a:cubicBezTo>
                <a:cubicBezTo>
                  <a:pt x="720" y="906"/>
                  <a:pt x="740" y="906"/>
                  <a:pt x="756" y="910"/>
                </a:cubicBezTo>
                <a:cubicBezTo>
                  <a:pt x="756" y="902"/>
                  <a:pt x="764" y="902"/>
                  <a:pt x="760" y="894"/>
                </a:cubicBezTo>
                <a:cubicBezTo>
                  <a:pt x="740" y="894"/>
                  <a:pt x="716" y="890"/>
                  <a:pt x="692" y="890"/>
                </a:cubicBezTo>
                <a:cubicBezTo>
                  <a:pt x="668" y="890"/>
                  <a:pt x="640" y="886"/>
                  <a:pt x="616" y="882"/>
                </a:cubicBezTo>
                <a:cubicBezTo>
                  <a:pt x="536" y="874"/>
                  <a:pt x="452" y="874"/>
                  <a:pt x="384" y="854"/>
                </a:cubicBezTo>
                <a:cubicBezTo>
                  <a:pt x="456" y="858"/>
                  <a:pt x="528" y="866"/>
                  <a:pt x="604" y="874"/>
                </a:cubicBezTo>
                <a:cubicBezTo>
                  <a:pt x="660" y="878"/>
                  <a:pt x="708" y="882"/>
                  <a:pt x="760" y="882"/>
                </a:cubicBezTo>
                <a:cubicBezTo>
                  <a:pt x="760" y="874"/>
                  <a:pt x="756" y="874"/>
                  <a:pt x="756" y="866"/>
                </a:cubicBezTo>
                <a:cubicBezTo>
                  <a:pt x="752" y="862"/>
                  <a:pt x="744" y="862"/>
                  <a:pt x="736" y="862"/>
                </a:cubicBezTo>
                <a:close/>
                <a:moveTo>
                  <a:pt x="708" y="782"/>
                </a:moveTo>
                <a:cubicBezTo>
                  <a:pt x="664" y="769"/>
                  <a:pt x="624" y="765"/>
                  <a:pt x="580" y="757"/>
                </a:cubicBezTo>
                <a:cubicBezTo>
                  <a:pt x="556" y="757"/>
                  <a:pt x="532" y="753"/>
                  <a:pt x="508" y="753"/>
                </a:cubicBezTo>
                <a:cubicBezTo>
                  <a:pt x="456" y="749"/>
                  <a:pt x="408" y="737"/>
                  <a:pt x="352" y="733"/>
                </a:cubicBezTo>
                <a:cubicBezTo>
                  <a:pt x="276" y="725"/>
                  <a:pt x="204" y="717"/>
                  <a:pt x="128" y="697"/>
                </a:cubicBezTo>
                <a:cubicBezTo>
                  <a:pt x="96" y="693"/>
                  <a:pt x="52" y="677"/>
                  <a:pt x="44" y="697"/>
                </a:cubicBezTo>
                <a:cubicBezTo>
                  <a:pt x="140" y="721"/>
                  <a:pt x="248" y="729"/>
                  <a:pt x="360" y="745"/>
                </a:cubicBezTo>
                <a:cubicBezTo>
                  <a:pt x="388" y="749"/>
                  <a:pt x="412" y="753"/>
                  <a:pt x="440" y="757"/>
                </a:cubicBezTo>
                <a:cubicBezTo>
                  <a:pt x="464" y="761"/>
                  <a:pt x="492" y="761"/>
                  <a:pt x="516" y="765"/>
                </a:cubicBezTo>
                <a:cubicBezTo>
                  <a:pt x="556" y="769"/>
                  <a:pt x="596" y="778"/>
                  <a:pt x="636" y="782"/>
                </a:cubicBezTo>
                <a:cubicBezTo>
                  <a:pt x="660" y="786"/>
                  <a:pt x="696" y="794"/>
                  <a:pt x="712" y="794"/>
                </a:cubicBezTo>
                <a:cubicBezTo>
                  <a:pt x="720" y="794"/>
                  <a:pt x="728" y="794"/>
                  <a:pt x="736" y="790"/>
                </a:cubicBezTo>
                <a:cubicBezTo>
                  <a:pt x="732" y="786"/>
                  <a:pt x="716" y="782"/>
                  <a:pt x="708" y="782"/>
                </a:cubicBezTo>
                <a:close/>
                <a:moveTo>
                  <a:pt x="760" y="753"/>
                </a:moveTo>
                <a:cubicBezTo>
                  <a:pt x="760" y="765"/>
                  <a:pt x="752" y="778"/>
                  <a:pt x="752" y="790"/>
                </a:cubicBezTo>
                <a:cubicBezTo>
                  <a:pt x="764" y="786"/>
                  <a:pt x="772" y="769"/>
                  <a:pt x="772" y="753"/>
                </a:cubicBezTo>
                <a:cubicBezTo>
                  <a:pt x="776" y="721"/>
                  <a:pt x="764" y="689"/>
                  <a:pt x="752" y="669"/>
                </a:cubicBezTo>
                <a:cubicBezTo>
                  <a:pt x="748" y="669"/>
                  <a:pt x="744" y="661"/>
                  <a:pt x="740" y="661"/>
                </a:cubicBezTo>
                <a:cubicBezTo>
                  <a:pt x="736" y="661"/>
                  <a:pt x="732" y="657"/>
                  <a:pt x="732" y="661"/>
                </a:cubicBezTo>
                <a:cubicBezTo>
                  <a:pt x="740" y="689"/>
                  <a:pt x="764" y="717"/>
                  <a:pt x="760" y="753"/>
                </a:cubicBezTo>
                <a:close/>
                <a:moveTo>
                  <a:pt x="1156" y="725"/>
                </a:moveTo>
                <a:cubicBezTo>
                  <a:pt x="1156" y="689"/>
                  <a:pt x="1148" y="657"/>
                  <a:pt x="1128" y="637"/>
                </a:cubicBezTo>
                <a:cubicBezTo>
                  <a:pt x="1048" y="693"/>
                  <a:pt x="960" y="749"/>
                  <a:pt x="876" y="806"/>
                </a:cubicBezTo>
                <a:cubicBezTo>
                  <a:pt x="896" y="846"/>
                  <a:pt x="912" y="906"/>
                  <a:pt x="904" y="962"/>
                </a:cubicBezTo>
                <a:cubicBezTo>
                  <a:pt x="988" y="906"/>
                  <a:pt x="1068" y="850"/>
                  <a:pt x="1148" y="794"/>
                </a:cubicBezTo>
                <a:cubicBezTo>
                  <a:pt x="1148" y="773"/>
                  <a:pt x="1156" y="749"/>
                  <a:pt x="1156" y="725"/>
                </a:cubicBezTo>
                <a:close/>
                <a:moveTo>
                  <a:pt x="1184" y="761"/>
                </a:moveTo>
                <a:cubicBezTo>
                  <a:pt x="1180" y="753"/>
                  <a:pt x="1188" y="753"/>
                  <a:pt x="1192" y="745"/>
                </a:cubicBezTo>
                <a:cubicBezTo>
                  <a:pt x="1196" y="733"/>
                  <a:pt x="1196" y="709"/>
                  <a:pt x="1200" y="693"/>
                </a:cubicBezTo>
                <a:cubicBezTo>
                  <a:pt x="1200" y="653"/>
                  <a:pt x="1192" y="621"/>
                  <a:pt x="1168" y="605"/>
                </a:cubicBezTo>
                <a:cubicBezTo>
                  <a:pt x="1156" y="613"/>
                  <a:pt x="1148" y="621"/>
                  <a:pt x="1140" y="629"/>
                </a:cubicBezTo>
                <a:cubicBezTo>
                  <a:pt x="1164" y="669"/>
                  <a:pt x="1172" y="733"/>
                  <a:pt x="1160" y="782"/>
                </a:cubicBezTo>
                <a:cubicBezTo>
                  <a:pt x="1168" y="778"/>
                  <a:pt x="1176" y="769"/>
                  <a:pt x="1184" y="761"/>
                </a:cubicBezTo>
                <a:close/>
                <a:moveTo>
                  <a:pt x="372" y="625"/>
                </a:moveTo>
                <a:cubicBezTo>
                  <a:pt x="268" y="617"/>
                  <a:pt x="164" y="625"/>
                  <a:pt x="76" y="597"/>
                </a:cubicBezTo>
                <a:cubicBezTo>
                  <a:pt x="76" y="597"/>
                  <a:pt x="76" y="601"/>
                  <a:pt x="72" y="601"/>
                </a:cubicBezTo>
                <a:cubicBezTo>
                  <a:pt x="76" y="621"/>
                  <a:pt x="108" y="601"/>
                  <a:pt x="116" y="613"/>
                </a:cubicBezTo>
                <a:cubicBezTo>
                  <a:pt x="104" y="621"/>
                  <a:pt x="80" y="613"/>
                  <a:pt x="76" y="629"/>
                </a:cubicBezTo>
                <a:cubicBezTo>
                  <a:pt x="88" y="629"/>
                  <a:pt x="100" y="633"/>
                  <a:pt x="112" y="637"/>
                </a:cubicBezTo>
                <a:cubicBezTo>
                  <a:pt x="124" y="637"/>
                  <a:pt x="136" y="637"/>
                  <a:pt x="144" y="645"/>
                </a:cubicBezTo>
                <a:cubicBezTo>
                  <a:pt x="120" y="645"/>
                  <a:pt x="96" y="633"/>
                  <a:pt x="76" y="641"/>
                </a:cubicBezTo>
                <a:cubicBezTo>
                  <a:pt x="76" y="645"/>
                  <a:pt x="76" y="649"/>
                  <a:pt x="72" y="653"/>
                </a:cubicBezTo>
                <a:cubicBezTo>
                  <a:pt x="112" y="661"/>
                  <a:pt x="140" y="657"/>
                  <a:pt x="176" y="665"/>
                </a:cubicBezTo>
                <a:cubicBezTo>
                  <a:pt x="200" y="669"/>
                  <a:pt x="224" y="681"/>
                  <a:pt x="248" y="685"/>
                </a:cubicBezTo>
                <a:cubicBezTo>
                  <a:pt x="276" y="689"/>
                  <a:pt x="308" y="689"/>
                  <a:pt x="336" y="701"/>
                </a:cubicBezTo>
                <a:cubicBezTo>
                  <a:pt x="252" y="693"/>
                  <a:pt x="152" y="661"/>
                  <a:pt x="68" y="661"/>
                </a:cubicBezTo>
                <a:cubicBezTo>
                  <a:pt x="68" y="669"/>
                  <a:pt x="68" y="669"/>
                  <a:pt x="68" y="677"/>
                </a:cubicBezTo>
                <a:cubicBezTo>
                  <a:pt x="96" y="681"/>
                  <a:pt x="124" y="689"/>
                  <a:pt x="152" y="697"/>
                </a:cubicBezTo>
                <a:cubicBezTo>
                  <a:pt x="236" y="713"/>
                  <a:pt x="316" y="717"/>
                  <a:pt x="396" y="729"/>
                </a:cubicBezTo>
                <a:cubicBezTo>
                  <a:pt x="432" y="737"/>
                  <a:pt x="464" y="741"/>
                  <a:pt x="500" y="741"/>
                </a:cubicBezTo>
                <a:cubicBezTo>
                  <a:pt x="584" y="749"/>
                  <a:pt x="652" y="757"/>
                  <a:pt x="728" y="773"/>
                </a:cubicBezTo>
                <a:cubicBezTo>
                  <a:pt x="724" y="769"/>
                  <a:pt x="724" y="753"/>
                  <a:pt x="720" y="753"/>
                </a:cubicBezTo>
                <a:cubicBezTo>
                  <a:pt x="668" y="741"/>
                  <a:pt x="592" y="737"/>
                  <a:pt x="540" y="721"/>
                </a:cubicBezTo>
                <a:cubicBezTo>
                  <a:pt x="592" y="729"/>
                  <a:pt x="668" y="737"/>
                  <a:pt x="720" y="741"/>
                </a:cubicBezTo>
                <a:cubicBezTo>
                  <a:pt x="720" y="733"/>
                  <a:pt x="724" y="733"/>
                  <a:pt x="720" y="729"/>
                </a:cubicBezTo>
                <a:cubicBezTo>
                  <a:pt x="696" y="733"/>
                  <a:pt x="668" y="721"/>
                  <a:pt x="644" y="717"/>
                </a:cubicBezTo>
                <a:cubicBezTo>
                  <a:pt x="664" y="709"/>
                  <a:pt x="688" y="721"/>
                  <a:pt x="712" y="721"/>
                </a:cubicBezTo>
                <a:cubicBezTo>
                  <a:pt x="712" y="709"/>
                  <a:pt x="716" y="701"/>
                  <a:pt x="724" y="693"/>
                </a:cubicBezTo>
                <a:cubicBezTo>
                  <a:pt x="688" y="681"/>
                  <a:pt x="640" y="693"/>
                  <a:pt x="604" y="685"/>
                </a:cubicBezTo>
                <a:cubicBezTo>
                  <a:pt x="564" y="681"/>
                  <a:pt x="524" y="669"/>
                  <a:pt x="488" y="661"/>
                </a:cubicBezTo>
                <a:cubicBezTo>
                  <a:pt x="540" y="665"/>
                  <a:pt x="584" y="681"/>
                  <a:pt x="640" y="681"/>
                </a:cubicBezTo>
                <a:cubicBezTo>
                  <a:pt x="664" y="681"/>
                  <a:pt x="688" y="681"/>
                  <a:pt x="708" y="681"/>
                </a:cubicBezTo>
                <a:cubicBezTo>
                  <a:pt x="716" y="681"/>
                  <a:pt x="720" y="685"/>
                  <a:pt x="724" y="677"/>
                </a:cubicBezTo>
                <a:cubicBezTo>
                  <a:pt x="728" y="673"/>
                  <a:pt x="720" y="665"/>
                  <a:pt x="720" y="657"/>
                </a:cubicBezTo>
                <a:cubicBezTo>
                  <a:pt x="600" y="653"/>
                  <a:pt x="488" y="641"/>
                  <a:pt x="372" y="625"/>
                </a:cubicBezTo>
                <a:close/>
                <a:moveTo>
                  <a:pt x="1204" y="573"/>
                </a:moveTo>
                <a:cubicBezTo>
                  <a:pt x="1184" y="565"/>
                  <a:pt x="1164" y="569"/>
                  <a:pt x="1148" y="569"/>
                </a:cubicBezTo>
                <a:cubicBezTo>
                  <a:pt x="1132" y="589"/>
                  <a:pt x="1108" y="597"/>
                  <a:pt x="1084" y="613"/>
                </a:cubicBezTo>
                <a:cubicBezTo>
                  <a:pt x="1068" y="625"/>
                  <a:pt x="1056" y="633"/>
                  <a:pt x="1040" y="645"/>
                </a:cubicBezTo>
                <a:cubicBezTo>
                  <a:pt x="1012" y="665"/>
                  <a:pt x="980" y="681"/>
                  <a:pt x="952" y="697"/>
                </a:cubicBezTo>
                <a:cubicBezTo>
                  <a:pt x="888" y="733"/>
                  <a:pt x="828" y="773"/>
                  <a:pt x="764" y="806"/>
                </a:cubicBezTo>
                <a:cubicBezTo>
                  <a:pt x="756" y="806"/>
                  <a:pt x="752" y="810"/>
                  <a:pt x="744" y="810"/>
                </a:cubicBezTo>
                <a:cubicBezTo>
                  <a:pt x="744" y="810"/>
                  <a:pt x="744" y="806"/>
                  <a:pt x="740" y="810"/>
                </a:cubicBezTo>
                <a:cubicBezTo>
                  <a:pt x="728" y="802"/>
                  <a:pt x="716" y="810"/>
                  <a:pt x="696" y="806"/>
                </a:cubicBezTo>
                <a:cubicBezTo>
                  <a:pt x="684" y="802"/>
                  <a:pt x="668" y="798"/>
                  <a:pt x="652" y="794"/>
                </a:cubicBezTo>
                <a:cubicBezTo>
                  <a:pt x="636" y="794"/>
                  <a:pt x="620" y="790"/>
                  <a:pt x="600" y="790"/>
                </a:cubicBezTo>
                <a:cubicBezTo>
                  <a:pt x="544" y="778"/>
                  <a:pt x="496" y="773"/>
                  <a:pt x="444" y="769"/>
                </a:cubicBezTo>
                <a:cubicBezTo>
                  <a:pt x="408" y="765"/>
                  <a:pt x="376" y="757"/>
                  <a:pt x="340" y="753"/>
                </a:cubicBezTo>
                <a:cubicBezTo>
                  <a:pt x="268" y="745"/>
                  <a:pt x="196" y="733"/>
                  <a:pt x="128" y="721"/>
                </a:cubicBezTo>
                <a:cubicBezTo>
                  <a:pt x="104" y="733"/>
                  <a:pt x="80" y="745"/>
                  <a:pt x="56" y="757"/>
                </a:cubicBezTo>
                <a:cubicBezTo>
                  <a:pt x="44" y="761"/>
                  <a:pt x="20" y="765"/>
                  <a:pt x="20" y="778"/>
                </a:cubicBezTo>
                <a:cubicBezTo>
                  <a:pt x="84" y="773"/>
                  <a:pt x="160" y="790"/>
                  <a:pt x="224" y="798"/>
                </a:cubicBezTo>
                <a:cubicBezTo>
                  <a:pt x="312" y="802"/>
                  <a:pt x="400" y="814"/>
                  <a:pt x="488" y="826"/>
                </a:cubicBezTo>
                <a:cubicBezTo>
                  <a:pt x="524" y="830"/>
                  <a:pt x="560" y="834"/>
                  <a:pt x="592" y="838"/>
                </a:cubicBezTo>
                <a:cubicBezTo>
                  <a:pt x="632" y="838"/>
                  <a:pt x="668" y="838"/>
                  <a:pt x="704" y="842"/>
                </a:cubicBezTo>
                <a:cubicBezTo>
                  <a:pt x="720" y="846"/>
                  <a:pt x="732" y="850"/>
                  <a:pt x="744" y="850"/>
                </a:cubicBezTo>
                <a:cubicBezTo>
                  <a:pt x="752" y="854"/>
                  <a:pt x="760" y="850"/>
                  <a:pt x="768" y="854"/>
                </a:cubicBezTo>
                <a:cubicBezTo>
                  <a:pt x="776" y="846"/>
                  <a:pt x="788" y="834"/>
                  <a:pt x="800" y="842"/>
                </a:cubicBezTo>
                <a:cubicBezTo>
                  <a:pt x="828" y="822"/>
                  <a:pt x="856" y="802"/>
                  <a:pt x="888" y="786"/>
                </a:cubicBezTo>
                <a:cubicBezTo>
                  <a:pt x="920" y="765"/>
                  <a:pt x="948" y="745"/>
                  <a:pt x="980" y="725"/>
                </a:cubicBezTo>
                <a:cubicBezTo>
                  <a:pt x="1008" y="705"/>
                  <a:pt x="1036" y="685"/>
                  <a:pt x="1068" y="669"/>
                </a:cubicBezTo>
                <a:cubicBezTo>
                  <a:pt x="1100" y="649"/>
                  <a:pt x="1124" y="625"/>
                  <a:pt x="1152" y="605"/>
                </a:cubicBezTo>
                <a:cubicBezTo>
                  <a:pt x="1164" y="597"/>
                  <a:pt x="1176" y="585"/>
                  <a:pt x="1188" y="585"/>
                </a:cubicBezTo>
                <a:cubicBezTo>
                  <a:pt x="1192" y="593"/>
                  <a:pt x="1184" y="597"/>
                  <a:pt x="1180" y="597"/>
                </a:cubicBezTo>
                <a:cubicBezTo>
                  <a:pt x="1216" y="633"/>
                  <a:pt x="1212" y="693"/>
                  <a:pt x="1204" y="749"/>
                </a:cubicBezTo>
                <a:cubicBezTo>
                  <a:pt x="1244" y="705"/>
                  <a:pt x="1236" y="613"/>
                  <a:pt x="1204" y="573"/>
                </a:cubicBezTo>
                <a:close/>
                <a:moveTo>
                  <a:pt x="420" y="561"/>
                </a:moveTo>
                <a:cubicBezTo>
                  <a:pt x="420" y="561"/>
                  <a:pt x="420" y="561"/>
                  <a:pt x="420" y="561"/>
                </a:cubicBezTo>
                <a:cubicBezTo>
                  <a:pt x="420" y="565"/>
                  <a:pt x="420" y="569"/>
                  <a:pt x="424" y="573"/>
                </a:cubicBezTo>
                <a:cubicBezTo>
                  <a:pt x="432" y="569"/>
                  <a:pt x="436" y="565"/>
                  <a:pt x="440" y="557"/>
                </a:cubicBezTo>
                <a:cubicBezTo>
                  <a:pt x="432" y="561"/>
                  <a:pt x="428" y="561"/>
                  <a:pt x="420" y="561"/>
                </a:cubicBezTo>
                <a:close/>
                <a:moveTo>
                  <a:pt x="444" y="557"/>
                </a:moveTo>
                <a:cubicBezTo>
                  <a:pt x="448" y="557"/>
                  <a:pt x="456" y="565"/>
                  <a:pt x="460" y="561"/>
                </a:cubicBezTo>
                <a:cubicBezTo>
                  <a:pt x="456" y="561"/>
                  <a:pt x="456" y="557"/>
                  <a:pt x="456" y="557"/>
                </a:cubicBezTo>
                <a:cubicBezTo>
                  <a:pt x="452" y="553"/>
                  <a:pt x="448" y="553"/>
                  <a:pt x="444" y="557"/>
                </a:cubicBezTo>
                <a:close/>
                <a:moveTo>
                  <a:pt x="956" y="681"/>
                </a:moveTo>
                <a:cubicBezTo>
                  <a:pt x="972" y="677"/>
                  <a:pt x="984" y="665"/>
                  <a:pt x="996" y="661"/>
                </a:cubicBezTo>
                <a:cubicBezTo>
                  <a:pt x="1024" y="645"/>
                  <a:pt x="1048" y="625"/>
                  <a:pt x="1072" y="609"/>
                </a:cubicBezTo>
                <a:cubicBezTo>
                  <a:pt x="1092" y="593"/>
                  <a:pt x="1124" y="581"/>
                  <a:pt x="1136" y="565"/>
                </a:cubicBezTo>
                <a:cubicBezTo>
                  <a:pt x="1160" y="537"/>
                  <a:pt x="1160" y="481"/>
                  <a:pt x="1116" y="473"/>
                </a:cubicBezTo>
                <a:cubicBezTo>
                  <a:pt x="1116" y="473"/>
                  <a:pt x="1112" y="477"/>
                  <a:pt x="1112" y="481"/>
                </a:cubicBezTo>
                <a:cubicBezTo>
                  <a:pt x="1096" y="481"/>
                  <a:pt x="1088" y="489"/>
                  <a:pt x="1072" y="493"/>
                </a:cubicBezTo>
                <a:cubicBezTo>
                  <a:pt x="1064" y="497"/>
                  <a:pt x="1056" y="501"/>
                  <a:pt x="1048" y="509"/>
                </a:cubicBezTo>
                <a:cubicBezTo>
                  <a:pt x="956" y="565"/>
                  <a:pt x="852" y="609"/>
                  <a:pt x="748" y="649"/>
                </a:cubicBezTo>
                <a:cubicBezTo>
                  <a:pt x="776" y="681"/>
                  <a:pt x="792" y="749"/>
                  <a:pt x="776" y="790"/>
                </a:cubicBezTo>
                <a:cubicBezTo>
                  <a:pt x="828" y="761"/>
                  <a:pt x="900" y="717"/>
                  <a:pt x="956" y="681"/>
                </a:cubicBezTo>
                <a:close/>
                <a:moveTo>
                  <a:pt x="332" y="549"/>
                </a:moveTo>
                <a:cubicBezTo>
                  <a:pt x="324" y="537"/>
                  <a:pt x="312" y="533"/>
                  <a:pt x="300" y="521"/>
                </a:cubicBezTo>
                <a:cubicBezTo>
                  <a:pt x="300" y="525"/>
                  <a:pt x="300" y="525"/>
                  <a:pt x="300" y="525"/>
                </a:cubicBezTo>
                <a:cubicBezTo>
                  <a:pt x="300" y="525"/>
                  <a:pt x="296" y="525"/>
                  <a:pt x="292" y="525"/>
                </a:cubicBezTo>
                <a:cubicBezTo>
                  <a:pt x="256" y="537"/>
                  <a:pt x="224" y="545"/>
                  <a:pt x="184" y="553"/>
                </a:cubicBezTo>
                <a:cubicBezTo>
                  <a:pt x="168" y="557"/>
                  <a:pt x="148" y="557"/>
                  <a:pt x="128" y="561"/>
                </a:cubicBezTo>
                <a:cubicBezTo>
                  <a:pt x="108" y="565"/>
                  <a:pt x="72" y="569"/>
                  <a:pt x="56" y="585"/>
                </a:cubicBezTo>
                <a:cubicBezTo>
                  <a:pt x="112" y="601"/>
                  <a:pt x="200" y="613"/>
                  <a:pt x="260" y="609"/>
                </a:cubicBezTo>
                <a:cubicBezTo>
                  <a:pt x="280" y="613"/>
                  <a:pt x="300" y="609"/>
                  <a:pt x="324" y="613"/>
                </a:cubicBezTo>
                <a:cubicBezTo>
                  <a:pt x="364" y="617"/>
                  <a:pt x="408" y="625"/>
                  <a:pt x="448" y="625"/>
                </a:cubicBezTo>
                <a:cubicBezTo>
                  <a:pt x="520" y="633"/>
                  <a:pt x="600" y="641"/>
                  <a:pt x="676" y="645"/>
                </a:cubicBezTo>
                <a:cubicBezTo>
                  <a:pt x="692" y="645"/>
                  <a:pt x="704" y="649"/>
                  <a:pt x="720" y="649"/>
                </a:cubicBezTo>
                <a:cubicBezTo>
                  <a:pt x="724" y="649"/>
                  <a:pt x="732" y="649"/>
                  <a:pt x="736" y="641"/>
                </a:cubicBezTo>
                <a:cubicBezTo>
                  <a:pt x="740" y="645"/>
                  <a:pt x="740" y="645"/>
                  <a:pt x="744" y="645"/>
                </a:cubicBezTo>
                <a:cubicBezTo>
                  <a:pt x="808" y="609"/>
                  <a:pt x="880" y="589"/>
                  <a:pt x="940" y="553"/>
                </a:cubicBezTo>
                <a:cubicBezTo>
                  <a:pt x="940" y="553"/>
                  <a:pt x="944" y="549"/>
                  <a:pt x="948" y="553"/>
                </a:cubicBezTo>
                <a:cubicBezTo>
                  <a:pt x="996" y="525"/>
                  <a:pt x="1044" y="497"/>
                  <a:pt x="1092" y="469"/>
                </a:cubicBezTo>
                <a:cubicBezTo>
                  <a:pt x="1076" y="477"/>
                  <a:pt x="1068" y="465"/>
                  <a:pt x="1056" y="473"/>
                </a:cubicBezTo>
                <a:cubicBezTo>
                  <a:pt x="1032" y="465"/>
                  <a:pt x="1012" y="469"/>
                  <a:pt x="988" y="469"/>
                </a:cubicBezTo>
                <a:cubicBezTo>
                  <a:pt x="980" y="469"/>
                  <a:pt x="972" y="465"/>
                  <a:pt x="964" y="465"/>
                </a:cubicBezTo>
                <a:cubicBezTo>
                  <a:pt x="956" y="461"/>
                  <a:pt x="944" y="461"/>
                  <a:pt x="932" y="461"/>
                </a:cubicBezTo>
                <a:cubicBezTo>
                  <a:pt x="916" y="461"/>
                  <a:pt x="900" y="457"/>
                  <a:pt x="884" y="457"/>
                </a:cubicBezTo>
                <a:cubicBezTo>
                  <a:pt x="872" y="457"/>
                  <a:pt x="864" y="461"/>
                  <a:pt x="852" y="461"/>
                </a:cubicBezTo>
                <a:cubicBezTo>
                  <a:pt x="804" y="453"/>
                  <a:pt x="740" y="441"/>
                  <a:pt x="692" y="445"/>
                </a:cubicBezTo>
                <a:cubicBezTo>
                  <a:pt x="688" y="445"/>
                  <a:pt x="684" y="445"/>
                  <a:pt x="680" y="441"/>
                </a:cubicBezTo>
                <a:cubicBezTo>
                  <a:pt x="660" y="445"/>
                  <a:pt x="648" y="457"/>
                  <a:pt x="628" y="461"/>
                </a:cubicBezTo>
                <a:cubicBezTo>
                  <a:pt x="616" y="493"/>
                  <a:pt x="596" y="529"/>
                  <a:pt x="568" y="549"/>
                </a:cubicBezTo>
                <a:cubicBezTo>
                  <a:pt x="540" y="565"/>
                  <a:pt x="504" y="569"/>
                  <a:pt x="468" y="557"/>
                </a:cubicBezTo>
                <a:cubicBezTo>
                  <a:pt x="468" y="561"/>
                  <a:pt x="476" y="561"/>
                  <a:pt x="480" y="569"/>
                </a:cubicBezTo>
                <a:cubicBezTo>
                  <a:pt x="476" y="569"/>
                  <a:pt x="476" y="573"/>
                  <a:pt x="472" y="577"/>
                </a:cubicBezTo>
                <a:cubicBezTo>
                  <a:pt x="460" y="581"/>
                  <a:pt x="456" y="569"/>
                  <a:pt x="444" y="573"/>
                </a:cubicBezTo>
                <a:cubicBezTo>
                  <a:pt x="432" y="577"/>
                  <a:pt x="428" y="593"/>
                  <a:pt x="416" y="585"/>
                </a:cubicBezTo>
                <a:cubicBezTo>
                  <a:pt x="412" y="577"/>
                  <a:pt x="408" y="569"/>
                  <a:pt x="404" y="561"/>
                </a:cubicBezTo>
                <a:cubicBezTo>
                  <a:pt x="380" y="569"/>
                  <a:pt x="356" y="557"/>
                  <a:pt x="332" y="549"/>
                </a:cubicBezTo>
                <a:close/>
                <a:moveTo>
                  <a:pt x="496" y="501"/>
                </a:moveTo>
                <a:cubicBezTo>
                  <a:pt x="508" y="505"/>
                  <a:pt x="476" y="541"/>
                  <a:pt x="468" y="545"/>
                </a:cubicBezTo>
                <a:cubicBezTo>
                  <a:pt x="468" y="545"/>
                  <a:pt x="468" y="545"/>
                  <a:pt x="468" y="545"/>
                </a:cubicBezTo>
                <a:cubicBezTo>
                  <a:pt x="472" y="545"/>
                  <a:pt x="484" y="549"/>
                  <a:pt x="488" y="553"/>
                </a:cubicBezTo>
                <a:cubicBezTo>
                  <a:pt x="524" y="557"/>
                  <a:pt x="552" y="541"/>
                  <a:pt x="572" y="525"/>
                </a:cubicBezTo>
                <a:cubicBezTo>
                  <a:pt x="580" y="521"/>
                  <a:pt x="588" y="513"/>
                  <a:pt x="592" y="509"/>
                </a:cubicBezTo>
                <a:cubicBezTo>
                  <a:pt x="604" y="497"/>
                  <a:pt x="616" y="469"/>
                  <a:pt x="616" y="457"/>
                </a:cubicBezTo>
                <a:cubicBezTo>
                  <a:pt x="616" y="453"/>
                  <a:pt x="620" y="453"/>
                  <a:pt x="624" y="449"/>
                </a:cubicBezTo>
                <a:cubicBezTo>
                  <a:pt x="636" y="409"/>
                  <a:pt x="648" y="361"/>
                  <a:pt x="648" y="317"/>
                </a:cubicBezTo>
                <a:cubicBezTo>
                  <a:pt x="644" y="277"/>
                  <a:pt x="636" y="233"/>
                  <a:pt x="608" y="217"/>
                </a:cubicBezTo>
                <a:cubicBezTo>
                  <a:pt x="576" y="197"/>
                  <a:pt x="528" y="181"/>
                  <a:pt x="484" y="189"/>
                </a:cubicBezTo>
                <a:cubicBezTo>
                  <a:pt x="464" y="193"/>
                  <a:pt x="448" y="205"/>
                  <a:pt x="432" y="221"/>
                </a:cubicBezTo>
                <a:cubicBezTo>
                  <a:pt x="428" y="221"/>
                  <a:pt x="416" y="225"/>
                  <a:pt x="408" y="229"/>
                </a:cubicBezTo>
                <a:cubicBezTo>
                  <a:pt x="400" y="225"/>
                  <a:pt x="392" y="225"/>
                  <a:pt x="384" y="229"/>
                </a:cubicBezTo>
                <a:cubicBezTo>
                  <a:pt x="376" y="221"/>
                  <a:pt x="364" y="221"/>
                  <a:pt x="368" y="209"/>
                </a:cubicBezTo>
                <a:cubicBezTo>
                  <a:pt x="372" y="209"/>
                  <a:pt x="372" y="205"/>
                  <a:pt x="376" y="205"/>
                </a:cubicBezTo>
                <a:cubicBezTo>
                  <a:pt x="384" y="217"/>
                  <a:pt x="408" y="221"/>
                  <a:pt x="420" y="213"/>
                </a:cubicBezTo>
                <a:cubicBezTo>
                  <a:pt x="420" y="209"/>
                  <a:pt x="416" y="201"/>
                  <a:pt x="416" y="197"/>
                </a:cubicBezTo>
                <a:cubicBezTo>
                  <a:pt x="404" y="197"/>
                  <a:pt x="396" y="193"/>
                  <a:pt x="388" y="189"/>
                </a:cubicBezTo>
                <a:cubicBezTo>
                  <a:pt x="348" y="181"/>
                  <a:pt x="300" y="185"/>
                  <a:pt x="272" y="209"/>
                </a:cubicBezTo>
                <a:cubicBezTo>
                  <a:pt x="268" y="213"/>
                  <a:pt x="260" y="217"/>
                  <a:pt x="256" y="221"/>
                </a:cubicBezTo>
                <a:cubicBezTo>
                  <a:pt x="228" y="253"/>
                  <a:pt x="216" y="337"/>
                  <a:pt x="228" y="385"/>
                </a:cubicBezTo>
                <a:cubicBezTo>
                  <a:pt x="240" y="425"/>
                  <a:pt x="256" y="469"/>
                  <a:pt x="288" y="497"/>
                </a:cubicBezTo>
                <a:cubicBezTo>
                  <a:pt x="312" y="521"/>
                  <a:pt x="336" y="541"/>
                  <a:pt x="368" y="553"/>
                </a:cubicBezTo>
                <a:cubicBezTo>
                  <a:pt x="388" y="557"/>
                  <a:pt x="404" y="549"/>
                  <a:pt x="420" y="545"/>
                </a:cubicBezTo>
                <a:cubicBezTo>
                  <a:pt x="400" y="533"/>
                  <a:pt x="380" y="517"/>
                  <a:pt x="372" y="489"/>
                </a:cubicBezTo>
                <a:cubicBezTo>
                  <a:pt x="392" y="509"/>
                  <a:pt x="404" y="529"/>
                  <a:pt x="428" y="541"/>
                </a:cubicBezTo>
                <a:cubicBezTo>
                  <a:pt x="444" y="541"/>
                  <a:pt x="456" y="537"/>
                  <a:pt x="472" y="529"/>
                </a:cubicBezTo>
                <a:cubicBezTo>
                  <a:pt x="480" y="525"/>
                  <a:pt x="488" y="493"/>
                  <a:pt x="496" y="501"/>
                </a:cubicBezTo>
                <a:close/>
                <a:moveTo>
                  <a:pt x="428" y="177"/>
                </a:moveTo>
                <a:cubicBezTo>
                  <a:pt x="432" y="189"/>
                  <a:pt x="432" y="173"/>
                  <a:pt x="428" y="169"/>
                </a:cubicBezTo>
                <a:cubicBezTo>
                  <a:pt x="428" y="173"/>
                  <a:pt x="428" y="173"/>
                  <a:pt x="428" y="177"/>
                </a:cubicBezTo>
                <a:close/>
                <a:moveTo>
                  <a:pt x="424" y="28"/>
                </a:moveTo>
                <a:cubicBezTo>
                  <a:pt x="408" y="64"/>
                  <a:pt x="412" y="112"/>
                  <a:pt x="420" y="149"/>
                </a:cubicBezTo>
                <a:cubicBezTo>
                  <a:pt x="424" y="116"/>
                  <a:pt x="420" y="84"/>
                  <a:pt x="428" y="56"/>
                </a:cubicBezTo>
                <a:cubicBezTo>
                  <a:pt x="428" y="48"/>
                  <a:pt x="440" y="36"/>
                  <a:pt x="432" y="28"/>
                </a:cubicBezTo>
                <a:cubicBezTo>
                  <a:pt x="428" y="24"/>
                  <a:pt x="428" y="32"/>
                  <a:pt x="424" y="28"/>
                </a:cubicBezTo>
                <a:close/>
                <a:moveTo>
                  <a:pt x="656" y="36"/>
                </a:moveTo>
                <a:cubicBezTo>
                  <a:pt x="648" y="36"/>
                  <a:pt x="640" y="40"/>
                  <a:pt x="632" y="40"/>
                </a:cubicBezTo>
                <a:cubicBezTo>
                  <a:pt x="624" y="40"/>
                  <a:pt x="624" y="32"/>
                  <a:pt x="612" y="32"/>
                </a:cubicBezTo>
                <a:cubicBezTo>
                  <a:pt x="600" y="12"/>
                  <a:pt x="588" y="12"/>
                  <a:pt x="560" y="20"/>
                </a:cubicBezTo>
                <a:cubicBezTo>
                  <a:pt x="544" y="32"/>
                  <a:pt x="536" y="56"/>
                  <a:pt x="508" y="52"/>
                </a:cubicBezTo>
                <a:cubicBezTo>
                  <a:pt x="504" y="56"/>
                  <a:pt x="500" y="56"/>
                  <a:pt x="496" y="56"/>
                </a:cubicBezTo>
                <a:cubicBezTo>
                  <a:pt x="496" y="56"/>
                  <a:pt x="496" y="56"/>
                  <a:pt x="496" y="56"/>
                </a:cubicBezTo>
                <a:cubicBezTo>
                  <a:pt x="496" y="60"/>
                  <a:pt x="492" y="60"/>
                  <a:pt x="488" y="64"/>
                </a:cubicBezTo>
                <a:cubicBezTo>
                  <a:pt x="480" y="80"/>
                  <a:pt x="472" y="100"/>
                  <a:pt x="452" y="108"/>
                </a:cubicBezTo>
                <a:cubicBezTo>
                  <a:pt x="440" y="120"/>
                  <a:pt x="436" y="157"/>
                  <a:pt x="444" y="173"/>
                </a:cubicBezTo>
                <a:cubicBezTo>
                  <a:pt x="444" y="161"/>
                  <a:pt x="460" y="149"/>
                  <a:pt x="468" y="136"/>
                </a:cubicBezTo>
                <a:cubicBezTo>
                  <a:pt x="472" y="124"/>
                  <a:pt x="468" y="108"/>
                  <a:pt x="480" y="104"/>
                </a:cubicBezTo>
                <a:cubicBezTo>
                  <a:pt x="476" y="112"/>
                  <a:pt x="472" y="120"/>
                  <a:pt x="480" y="124"/>
                </a:cubicBezTo>
                <a:cubicBezTo>
                  <a:pt x="484" y="116"/>
                  <a:pt x="492" y="108"/>
                  <a:pt x="496" y="100"/>
                </a:cubicBezTo>
                <a:cubicBezTo>
                  <a:pt x="496" y="92"/>
                  <a:pt x="508" y="72"/>
                  <a:pt x="516" y="72"/>
                </a:cubicBezTo>
                <a:cubicBezTo>
                  <a:pt x="516" y="80"/>
                  <a:pt x="508" y="84"/>
                  <a:pt x="504" y="96"/>
                </a:cubicBezTo>
                <a:cubicBezTo>
                  <a:pt x="520" y="92"/>
                  <a:pt x="532" y="76"/>
                  <a:pt x="548" y="76"/>
                </a:cubicBezTo>
                <a:cubicBezTo>
                  <a:pt x="556" y="64"/>
                  <a:pt x="580" y="60"/>
                  <a:pt x="592" y="56"/>
                </a:cubicBezTo>
                <a:cubicBezTo>
                  <a:pt x="588" y="64"/>
                  <a:pt x="580" y="64"/>
                  <a:pt x="576" y="72"/>
                </a:cubicBezTo>
                <a:cubicBezTo>
                  <a:pt x="592" y="64"/>
                  <a:pt x="616" y="68"/>
                  <a:pt x="636" y="64"/>
                </a:cubicBezTo>
                <a:cubicBezTo>
                  <a:pt x="652" y="64"/>
                  <a:pt x="668" y="48"/>
                  <a:pt x="688" y="52"/>
                </a:cubicBezTo>
                <a:cubicBezTo>
                  <a:pt x="660" y="80"/>
                  <a:pt x="604" y="68"/>
                  <a:pt x="568" y="84"/>
                </a:cubicBezTo>
                <a:cubicBezTo>
                  <a:pt x="576" y="92"/>
                  <a:pt x="596" y="96"/>
                  <a:pt x="600" y="108"/>
                </a:cubicBezTo>
                <a:cubicBezTo>
                  <a:pt x="584" y="104"/>
                  <a:pt x="572" y="88"/>
                  <a:pt x="552" y="88"/>
                </a:cubicBezTo>
                <a:cubicBezTo>
                  <a:pt x="536" y="88"/>
                  <a:pt x="528" y="96"/>
                  <a:pt x="516" y="104"/>
                </a:cubicBezTo>
                <a:cubicBezTo>
                  <a:pt x="532" y="108"/>
                  <a:pt x="544" y="112"/>
                  <a:pt x="552" y="120"/>
                </a:cubicBezTo>
                <a:cubicBezTo>
                  <a:pt x="540" y="120"/>
                  <a:pt x="520" y="104"/>
                  <a:pt x="504" y="112"/>
                </a:cubicBezTo>
                <a:cubicBezTo>
                  <a:pt x="492" y="120"/>
                  <a:pt x="480" y="132"/>
                  <a:pt x="476" y="145"/>
                </a:cubicBezTo>
                <a:cubicBezTo>
                  <a:pt x="488" y="141"/>
                  <a:pt x="508" y="136"/>
                  <a:pt x="516" y="145"/>
                </a:cubicBezTo>
                <a:cubicBezTo>
                  <a:pt x="500" y="141"/>
                  <a:pt x="480" y="153"/>
                  <a:pt x="464" y="157"/>
                </a:cubicBezTo>
                <a:cubicBezTo>
                  <a:pt x="456" y="169"/>
                  <a:pt x="444" y="181"/>
                  <a:pt x="444" y="197"/>
                </a:cubicBezTo>
                <a:cubicBezTo>
                  <a:pt x="444" y="189"/>
                  <a:pt x="448" y="189"/>
                  <a:pt x="448" y="181"/>
                </a:cubicBezTo>
                <a:cubicBezTo>
                  <a:pt x="460" y="173"/>
                  <a:pt x="468" y="165"/>
                  <a:pt x="480" y="161"/>
                </a:cubicBezTo>
                <a:cubicBezTo>
                  <a:pt x="492" y="161"/>
                  <a:pt x="508" y="161"/>
                  <a:pt x="516" y="157"/>
                </a:cubicBezTo>
                <a:cubicBezTo>
                  <a:pt x="532" y="153"/>
                  <a:pt x="532" y="136"/>
                  <a:pt x="548" y="136"/>
                </a:cubicBezTo>
                <a:cubicBezTo>
                  <a:pt x="572" y="157"/>
                  <a:pt x="608" y="141"/>
                  <a:pt x="612" y="108"/>
                </a:cubicBezTo>
                <a:cubicBezTo>
                  <a:pt x="620" y="96"/>
                  <a:pt x="640" y="100"/>
                  <a:pt x="656" y="96"/>
                </a:cubicBezTo>
                <a:cubicBezTo>
                  <a:pt x="680" y="88"/>
                  <a:pt x="688" y="68"/>
                  <a:pt x="704" y="48"/>
                </a:cubicBezTo>
                <a:cubicBezTo>
                  <a:pt x="688" y="44"/>
                  <a:pt x="676" y="36"/>
                  <a:pt x="656" y="36"/>
                </a:cubicBezTo>
                <a:close/>
                <a:moveTo>
                  <a:pt x="720" y="44"/>
                </a:moveTo>
                <a:cubicBezTo>
                  <a:pt x="724" y="52"/>
                  <a:pt x="716" y="56"/>
                  <a:pt x="712" y="60"/>
                </a:cubicBezTo>
                <a:cubicBezTo>
                  <a:pt x="704" y="72"/>
                  <a:pt x="692" y="80"/>
                  <a:pt x="684" y="92"/>
                </a:cubicBezTo>
                <a:cubicBezTo>
                  <a:pt x="668" y="104"/>
                  <a:pt x="644" y="108"/>
                  <a:pt x="624" y="112"/>
                </a:cubicBezTo>
                <a:cubicBezTo>
                  <a:pt x="616" y="153"/>
                  <a:pt x="580" y="169"/>
                  <a:pt x="548" y="149"/>
                </a:cubicBezTo>
                <a:cubicBezTo>
                  <a:pt x="540" y="153"/>
                  <a:pt x="536" y="161"/>
                  <a:pt x="528" y="165"/>
                </a:cubicBezTo>
                <a:cubicBezTo>
                  <a:pt x="508" y="177"/>
                  <a:pt x="484" y="169"/>
                  <a:pt x="468" y="181"/>
                </a:cubicBezTo>
                <a:cubicBezTo>
                  <a:pt x="528" y="165"/>
                  <a:pt x="596" y="185"/>
                  <a:pt x="632" y="221"/>
                </a:cubicBezTo>
                <a:cubicBezTo>
                  <a:pt x="672" y="281"/>
                  <a:pt x="660" y="381"/>
                  <a:pt x="632" y="449"/>
                </a:cubicBezTo>
                <a:cubicBezTo>
                  <a:pt x="684" y="421"/>
                  <a:pt x="748" y="437"/>
                  <a:pt x="812" y="445"/>
                </a:cubicBezTo>
                <a:cubicBezTo>
                  <a:pt x="848" y="449"/>
                  <a:pt x="880" y="453"/>
                  <a:pt x="920" y="449"/>
                </a:cubicBezTo>
                <a:cubicBezTo>
                  <a:pt x="940" y="449"/>
                  <a:pt x="964" y="453"/>
                  <a:pt x="984" y="453"/>
                </a:cubicBezTo>
                <a:cubicBezTo>
                  <a:pt x="1020" y="453"/>
                  <a:pt x="1068" y="465"/>
                  <a:pt x="1104" y="453"/>
                </a:cubicBezTo>
                <a:cubicBezTo>
                  <a:pt x="1112" y="457"/>
                  <a:pt x="1116" y="461"/>
                  <a:pt x="1124" y="457"/>
                </a:cubicBezTo>
                <a:cubicBezTo>
                  <a:pt x="1132" y="465"/>
                  <a:pt x="1140" y="473"/>
                  <a:pt x="1152" y="477"/>
                </a:cubicBezTo>
                <a:cubicBezTo>
                  <a:pt x="1164" y="497"/>
                  <a:pt x="1168" y="533"/>
                  <a:pt x="1156" y="557"/>
                </a:cubicBezTo>
                <a:cubicBezTo>
                  <a:pt x="1168" y="557"/>
                  <a:pt x="1192" y="557"/>
                  <a:pt x="1204" y="557"/>
                </a:cubicBezTo>
                <a:cubicBezTo>
                  <a:pt x="1244" y="593"/>
                  <a:pt x="1248" y="677"/>
                  <a:pt x="1228" y="737"/>
                </a:cubicBezTo>
                <a:cubicBezTo>
                  <a:pt x="1128" y="822"/>
                  <a:pt x="1016" y="902"/>
                  <a:pt x="904" y="974"/>
                </a:cubicBezTo>
                <a:cubicBezTo>
                  <a:pt x="904" y="978"/>
                  <a:pt x="904" y="982"/>
                  <a:pt x="900" y="982"/>
                </a:cubicBezTo>
                <a:cubicBezTo>
                  <a:pt x="896" y="982"/>
                  <a:pt x="896" y="986"/>
                  <a:pt x="892" y="986"/>
                </a:cubicBezTo>
                <a:cubicBezTo>
                  <a:pt x="868" y="1006"/>
                  <a:pt x="832" y="1022"/>
                  <a:pt x="804" y="1042"/>
                </a:cubicBezTo>
                <a:cubicBezTo>
                  <a:pt x="796" y="1046"/>
                  <a:pt x="784" y="1058"/>
                  <a:pt x="772" y="1062"/>
                </a:cubicBezTo>
                <a:cubicBezTo>
                  <a:pt x="760" y="1062"/>
                  <a:pt x="748" y="1058"/>
                  <a:pt x="732" y="1054"/>
                </a:cubicBezTo>
                <a:cubicBezTo>
                  <a:pt x="720" y="1054"/>
                  <a:pt x="708" y="1054"/>
                  <a:pt x="696" y="1054"/>
                </a:cubicBezTo>
                <a:cubicBezTo>
                  <a:pt x="684" y="1054"/>
                  <a:pt x="672" y="1050"/>
                  <a:pt x="660" y="1050"/>
                </a:cubicBezTo>
                <a:cubicBezTo>
                  <a:pt x="612" y="1042"/>
                  <a:pt x="552" y="1038"/>
                  <a:pt x="500" y="1034"/>
                </a:cubicBezTo>
                <a:cubicBezTo>
                  <a:pt x="456" y="1030"/>
                  <a:pt x="416" y="1030"/>
                  <a:pt x="380" y="1022"/>
                </a:cubicBezTo>
                <a:cubicBezTo>
                  <a:pt x="344" y="1018"/>
                  <a:pt x="304" y="1006"/>
                  <a:pt x="264" y="1002"/>
                </a:cubicBezTo>
                <a:cubicBezTo>
                  <a:pt x="228" y="994"/>
                  <a:pt x="204" y="990"/>
                  <a:pt x="168" y="982"/>
                </a:cubicBezTo>
                <a:cubicBezTo>
                  <a:pt x="136" y="978"/>
                  <a:pt x="104" y="966"/>
                  <a:pt x="68" y="962"/>
                </a:cubicBezTo>
                <a:cubicBezTo>
                  <a:pt x="60" y="962"/>
                  <a:pt x="52" y="962"/>
                  <a:pt x="44" y="958"/>
                </a:cubicBezTo>
                <a:cubicBezTo>
                  <a:pt x="36" y="958"/>
                  <a:pt x="32" y="954"/>
                  <a:pt x="24" y="954"/>
                </a:cubicBezTo>
                <a:cubicBezTo>
                  <a:pt x="16" y="954"/>
                  <a:pt x="12" y="958"/>
                  <a:pt x="0" y="954"/>
                </a:cubicBezTo>
                <a:cubicBezTo>
                  <a:pt x="0" y="930"/>
                  <a:pt x="20" y="918"/>
                  <a:pt x="40" y="914"/>
                </a:cubicBezTo>
                <a:cubicBezTo>
                  <a:pt x="40" y="906"/>
                  <a:pt x="32" y="906"/>
                  <a:pt x="32" y="898"/>
                </a:cubicBezTo>
                <a:cubicBezTo>
                  <a:pt x="28" y="886"/>
                  <a:pt x="44" y="878"/>
                  <a:pt x="48" y="866"/>
                </a:cubicBezTo>
                <a:cubicBezTo>
                  <a:pt x="36" y="846"/>
                  <a:pt x="56" y="822"/>
                  <a:pt x="40" y="802"/>
                </a:cubicBezTo>
                <a:cubicBezTo>
                  <a:pt x="40" y="798"/>
                  <a:pt x="44" y="794"/>
                  <a:pt x="44" y="790"/>
                </a:cubicBezTo>
                <a:cubicBezTo>
                  <a:pt x="28" y="790"/>
                  <a:pt x="16" y="790"/>
                  <a:pt x="4" y="782"/>
                </a:cubicBezTo>
                <a:cubicBezTo>
                  <a:pt x="4" y="773"/>
                  <a:pt x="4" y="769"/>
                  <a:pt x="8" y="761"/>
                </a:cubicBezTo>
                <a:cubicBezTo>
                  <a:pt x="40" y="749"/>
                  <a:pt x="80" y="737"/>
                  <a:pt x="108" y="721"/>
                </a:cubicBezTo>
                <a:cubicBezTo>
                  <a:pt x="100" y="713"/>
                  <a:pt x="80" y="717"/>
                  <a:pt x="64" y="713"/>
                </a:cubicBezTo>
                <a:cubicBezTo>
                  <a:pt x="56" y="713"/>
                  <a:pt x="52" y="709"/>
                  <a:pt x="48" y="709"/>
                </a:cubicBezTo>
                <a:cubicBezTo>
                  <a:pt x="36" y="709"/>
                  <a:pt x="24" y="713"/>
                  <a:pt x="24" y="697"/>
                </a:cubicBezTo>
                <a:cubicBezTo>
                  <a:pt x="32" y="689"/>
                  <a:pt x="40" y="681"/>
                  <a:pt x="52" y="677"/>
                </a:cubicBezTo>
                <a:cubicBezTo>
                  <a:pt x="52" y="657"/>
                  <a:pt x="72" y="649"/>
                  <a:pt x="64" y="629"/>
                </a:cubicBezTo>
                <a:cubicBezTo>
                  <a:pt x="64" y="625"/>
                  <a:pt x="68" y="621"/>
                  <a:pt x="68" y="617"/>
                </a:cubicBezTo>
                <a:cubicBezTo>
                  <a:pt x="64" y="609"/>
                  <a:pt x="56" y="601"/>
                  <a:pt x="64" y="597"/>
                </a:cubicBezTo>
                <a:cubicBezTo>
                  <a:pt x="56" y="593"/>
                  <a:pt x="48" y="589"/>
                  <a:pt x="44" y="585"/>
                </a:cubicBezTo>
                <a:cubicBezTo>
                  <a:pt x="48" y="581"/>
                  <a:pt x="48" y="569"/>
                  <a:pt x="56" y="565"/>
                </a:cubicBezTo>
                <a:cubicBezTo>
                  <a:pt x="68" y="557"/>
                  <a:pt x="96" y="557"/>
                  <a:pt x="112" y="557"/>
                </a:cubicBezTo>
                <a:cubicBezTo>
                  <a:pt x="180" y="541"/>
                  <a:pt x="236" y="537"/>
                  <a:pt x="288" y="513"/>
                </a:cubicBezTo>
                <a:cubicBezTo>
                  <a:pt x="272" y="493"/>
                  <a:pt x="256" y="469"/>
                  <a:pt x="244" y="445"/>
                </a:cubicBezTo>
                <a:cubicBezTo>
                  <a:pt x="228" y="421"/>
                  <a:pt x="216" y="393"/>
                  <a:pt x="216" y="361"/>
                </a:cubicBezTo>
                <a:cubicBezTo>
                  <a:pt x="212" y="333"/>
                  <a:pt x="216" y="301"/>
                  <a:pt x="224" y="273"/>
                </a:cubicBezTo>
                <a:cubicBezTo>
                  <a:pt x="232" y="229"/>
                  <a:pt x="264" y="185"/>
                  <a:pt x="308" y="181"/>
                </a:cubicBezTo>
                <a:cubicBezTo>
                  <a:pt x="312" y="177"/>
                  <a:pt x="320" y="181"/>
                  <a:pt x="324" y="181"/>
                </a:cubicBezTo>
                <a:cubicBezTo>
                  <a:pt x="332" y="177"/>
                  <a:pt x="336" y="177"/>
                  <a:pt x="344" y="177"/>
                </a:cubicBezTo>
                <a:cubicBezTo>
                  <a:pt x="364" y="173"/>
                  <a:pt x="392" y="185"/>
                  <a:pt x="412" y="185"/>
                </a:cubicBezTo>
                <a:cubicBezTo>
                  <a:pt x="408" y="165"/>
                  <a:pt x="408" y="145"/>
                  <a:pt x="408" y="120"/>
                </a:cubicBezTo>
                <a:cubicBezTo>
                  <a:pt x="408" y="104"/>
                  <a:pt x="404" y="92"/>
                  <a:pt x="404" y="76"/>
                </a:cubicBezTo>
                <a:cubicBezTo>
                  <a:pt x="404" y="64"/>
                  <a:pt x="408" y="56"/>
                  <a:pt x="408" y="44"/>
                </a:cubicBezTo>
                <a:cubicBezTo>
                  <a:pt x="408" y="36"/>
                  <a:pt x="404" y="28"/>
                  <a:pt x="408" y="20"/>
                </a:cubicBezTo>
                <a:cubicBezTo>
                  <a:pt x="420" y="16"/>
                  <a:pt x="436" y="16"/>
                  <a:pt x="444" y="24"/>
                </a:cubicBezTo>
                <a:cubicBezTo>
                  <a:pt x="444" y="48"/>
                  <a:pt x="432" y="72"/>
                  <a:pt x="428" y="100"/>
                </a:cubicBezTo>
                <a:cubicBezTo>
                  <a:pt x="428" y="120"/>
                  <a:pt x="428" y="136"/>
                  <a:pt x="428" y="157"/>
                </a:cubicBezTo>
                <a:cubicBezTo>
                  <a:pt x="428" y="157"/>
                  <a:pt x="428" y="157"/>
                  <a:pt x="428" y="157"/>
                </a:cubicBezTo>
                <a:cubicBezTo>
                  <a:pt x="432" y="141"/>
                  <a:pt x="432" y="120"/>
                  <a:pt x="440" y="108"/>
                </a:cubicBezTo>
                <a:cubicBezTo>
                  <a:pt x="444" y="100"/>
                  <a:pt x="452" y="100"/>
                  <a:pt x="456" y="96"/>
                </a:cubicBezTo>
                <a:cubicBezTo>
                  <a:pt x="460" y="92"/>
                  <a:pt x="464" y="92"/>
                  <a:pt x="464" y="88"/>
                </a:cubicBezTo>
                <a:cubicBezTo>
                  <a:pt x="472" y="80"/>
                  <a:pt x="472" y="72"/>
                  <a:pt x="476" y="64"/>
                </a:cubicBezTo>
                <a:cubicBezTo>
                  <a:pt x="480" y="56"/>
                  <a:pt x="492" y="48"/>
                  <a:pt x="496" y="44"/>
                </a:cubicBezTo>
                <a:cubicBezTo>
                  <a:pt x="508" y="40"/>
                  <a:pt x="520" y="44"/>
                  <a:pt x="528" y="40"/>
                </a:cubicBezTo>
                <a:cubicBezTo>
                  <a:pt x="540" y="32"/>
                  <a:pt x="544" y="16"/>
                  <a:pt x="556" y="12"/>
                </a:cubicBezTo>
                <a:cubicBezTo>
                  <a:pt x="572" y="4"/>
                  <a:pt x="596" y="0"/>
                  <a:pt x="608" y="12"/>
                </a:cubicBezTo>
                <a:cubicBezTo>
                  <a:pt x="616" y="16"/>
                  <a:pt x="624" y="28"/>
                  <a:pt x="632" y="28"/>
                </a:cubicBezTo>
                <a:cubicBezTo>
                  <a:pt x="644" y="28"/>
                  <a:pt x="660" y="28"/>
                  <a:pt x="676" y="28"/>
                </a:cubicBezTo>
                <a:cubicBezTo>
                  <a:pt x="688" y="32"/>
                  <a:pt x="700" y="36"/>
                  <a:pt x="708" y="40"/>
                </a:cubicBezTo>
                <a:cubicBezTo>
                  <a:pt x="712" y="44"/>
                  <a:pt x="716" y="40"/>
                  <a:pt x="720" y="44"/>
                </a:cubicBezTo>
                <a:close/>
              </a:path>
            </a:pathLst>
          </a:custGeom>
          <a:blipFill>
            <a:blip r:embed="rId4"/>
            <a:stretch>
              <a:fillRect/>
            </a:stretch>
          </a:blip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reeform 50292"/>
          <p:cNvSpPr>
            <a:spLocks noEditPoints="1"/>
          </p:cNvSpPr>
          <p:nvPr/>
        </p:nvSpPr>
        <p:spPr bwMode="auto">
          <a:xfrm>
            <a:off x="4645748" y="4478835"/>
            <a:ext cx="309561" cy="366359"/>
          </a:xfrm>
          <a:custGeom>
            <a:avLst/>
            <a:gdLst>
              <a:gd name="T0" fmla="*/ 552 w 1668"/>
              <a:gd name="T1" fmla="*/ 1931 h 1972"/>
              <a:gd name="T2" fmla="*/ 580 w 1668"/>
              <a:gd name="T3" fmla="*/ 1731 h 1972"/>
              <a:gd name="T4" fmla="*/ 384 w 1668"/>
              <a:gd name="T5" fmla="*/ 1639 h 1972"/>
              <a:gd name="T6" fmla="*/ 684 w 1668"/>
              <a:gd name="T7" fmla="*/ 1603 h 1972"/>
              <a:gd name="T8" fmla="*/ 660 w 1668"/>
              <a:gd name="T9" fmla="*/ 1591 h 1972"/>
              <a:gd name="T10" fmla="*/ 1012 w 1668"/>
              <a:gd name="T11" fmla="*/ 1555 h 1972"/>
              <a:gd name="T12" fmla="*/ 1088 w 1668"/>
              <a:gd name="T13" fmla="*/ 1523 h 1972"/>
              <a:gd name="T14" fmla="*/ 852 w 1668"/>
              <a:gd name="T15" fmla="*/ 1539 h 1972"/>
              <a:gd name="T16" fmla="*/ 1020 w 1668"/>
              <a:gd name="T17" fmla="*/ 1527 h 1972"/>
              <a:gd name="T18" fmla="*/ 804 w 1668"/>
              <a:gd name="T19" fmla="*/ 1455 h 1972"/>
              <a:gd name="T20" fmla="*/ 1096 w 1668"/>
              <a:gd name="T21" fmla="*/ 1499 h 1972"/>
              <a:gd name="T22" fmla="*/ 924 w 1668"/>
              <a:gd name="T23" fmla="*/ 1355 h 1972"/>
              <a:gd name="T24" fmla="*/ 1036 w 1668"/>
              <a:gd name="T25" fmla="*/ 1335 h 1972"/>
              <a:gd name="T26" fmla="*/ 988 w 1668"/>
              <a:gd name="T27" fmla="*/ 1335 h 1972"/>
              <a:gd name="T28" fmla="*/ 960 w 1668"/>
              <a:gd name="T29" fmla="*/ 1078 h 1972"/>
              <a:gd name="T30" fmla="*/ 1128 w 1668"/>
              <a:gd name="T31" fmla="*/ 1018 h 1972"/>
              <a:gd name="T32" fmla="*/ 968 w 1668"/>
              <a:gd name="T33" fmla="*/ 1046 h 1972"/>
              <a:gd name="T34" fmla="*/ 1140 w 1668"/>
              <a:gd name="T35" fmla="*/ 1002 h 1972"/>
              <a:gd name="T36" fmla="*/ 672 w 1668"/>
              <a:gd name="T37" fmla="*/ 862 h 1972"/>
              <a:gd name="T38" fmla="*/ 880 w 1668"/>
              <a:gd name="T39" fmla="*/ 1327 h 1972"/>
              <a:gd name="T40" fmla="*/ 804 w 1668"/>
              <a:gd name="T41" fmla="*/ 1230 h 1972"/>
              <a:gd name="T42" fmla="*/ 820 w 1668"/>
              <a:gd name="T43" fmla="*/ 1130 h 1972"/>
              <a:gd name="T44" fmla="*/ 740 w 1668"/>
              <a:gd name="T45" fmla="*/ 1086 h 1972"/>
              <a:gd name="T46" fmla="*/ 752 w 1668"/>
              <a:gd name="T47" fmla="*/ 1002 h 1972"/>
              <a:gd name="T48" fmla="*/ 672 w 1668"/>
              <a:gd name="T49" fmla="*/ 862 h 1972"/>
              <a:gd name="T50" fmla="*/ 160 w 1668"/>
              <a:gd name="T51" fmla="*/ 818 h 1972"/>
              <a:gd name="T52" fmla="*/ 448 w 1668"/>
              <a:gd name="T53" fmla="*/ 1515 h 1972"/>
              <a:gd name="T54" fmla="*/ 80 w 1668"/>
              <a:gd name="T55" fmla="*/ 814 h 1972"/>
              <a:gd name="T56" fmla="*/ 440 w 1668"/>
              <a:gd name="T57" fmla="*/ 1274 h 1972"/>
              <a:gd name="T58" fmla="*/ 556 w 1668"/>
              <a:gd name="T59" fmla="*/ 1555 h 1972"/>
              <a:gd name="T60" fmla="*/ 1076 w 1668"/>
              <a:gd name="T61" fmla="*/ 569 h 1972"/>
              <a:gd name="T62" fmla="*/ 1300 w 1668"/>
              <a:gd name="T63" fmla="*/ 637 h 1972"/>
              <a:gd name="T64" fmla="*/ 1300 w 1668"/>
              <a:gd name="T65" fmla="*/ 637 h 1972"/>
              <a:gd name="T66" fmla="*/ 1336 w 1668"/>
              <a:gd name="T67" fmla="*/ 665 h 1972"/>
              <a:gd name="T68" fmla="*/ 1192 w 1668"/>
              <a:gd name="T69" fmla="*/ 698 h 1972"/>
              <a:gd name="T70" fmla="*/ 1264 w 1668"/>
              <a:gd name="T71" fmla="*/ 830 h 1972"/>
              <a:gd name="T72" fmla="*/ 660 w 1668"/>
              <a:gd name="T73" fmla="*/ 529 h 1972"/>
              <a:gd name="T74" fmla="*/ 844 w 1668"/>
              <a:gd name="T75" fmla="*/ 457 h 1972"/>
              <a:gd name="T76" fmla="*/ 1568 w 1668"/>
              <a:gd name="T77" fmla="*/ 601 h 1972"/>
              <a:gd name="T78" fmla="*/ 240 w 1668"/>
              <a:gd name="T79" fmla="*/ 597 h 1972"/>
              <a:gd name="T80" fmla="*/ 648 w 1668"/>
              <a:gd name="T81" fmla="*/ 369 h 1972"/>
              <a:gd name="T82" fmla="*/ 604 w 1668"/>
              <a:gd name="T83" fmla="*/ 421 h 1972"/>
              <a:gd name="T84" fmla="*/ 880 w 1668"/>
              <a:gd name="T85" fmla="*/ 309 h 1972"/>
              <a:gd name="T86" fmla="*/ 940 w 1668"/>
              <a:gd name="T87" fmla="*/ 329 h 1972"/>
              <a:gd name="T88" fmla="*/ 940 w 1668"/>
              <a:gd name="T89" fmla="*/ 637 h 1972"/>
              <a:gd name="T90" fmla="*/ 880 w 1668"/>
              <a:gd name="T91" fmla="*/ 149 h 1972"/>
              <a:gd name="T92" fmla="*/ 216 w 1668"/>
              <a:gd name="T93" fmla="*/ 730 h 1972"/>
              <a:gd name="T94" fmla="*/ 28 w 1668"/>
              <a:gd name="T95" fmla="*/ 673 h 1972"/>
              <a:gd name="T96" fmla="*/ 84 w 1668"/>
              <a:gd name="T97" fmla="*/ 1751 h 1972"/>
              <a:gd name="T98" fmla="*/ 92 w 1668"/>
              <a:gd name="T99" fmla="*/ 886 h 1972"/>
              <a:gd name="T100" fmla="*/ 132 w 1668"/>
              <a:gd name="T101" fmla="*/ 577 h 1972"/>
              <a:gd name="T102" fmla="*/ 1272 w 1668"/>
              <a:gd name="T103" fmla="*/ 205 h 1972"/>
              <a:gd name="T104" fmla="*/ 1408 w 1668"/>
              <a:gd name="T105" fmla="*/ 738 h 1972"/>
              <a:gd name="T106" fmla="*/ 780 w 1668"/>
              <a:gd name="T107" fmla="*/ 850 h 1972"/>
              <a:gd name="T108" fmla="*/ 280 w 1668"/>
              <a:gd name="T109" fmla="*/ 738 h 1972"/>
              <a:gd name="T110" fmla="*/ 588 w 1668"/>
              <a:gd name="T111" fmla="*/ 1507 h 1972"/>
              <a:gd name="T112" fmla="*/ 628 w 1668"/>
              <a:gd name="T113" fmla="*/ 990 h 1972"/>
              <a:gd name="T114" fmla="*/ 912 w 1668"/>
              <a:gd name="T115" fmla="*/ 1254 h 1972"/>
              <a:gd name="T116" fmla="*/ 1192 w 1668"/>
              <a:gd name="T117" fmla="*/ 978 h 1972"/>
              <a:gd name="T118" fmla="*/ 1096 w 1668"/>
              <a:gd name="T119" fmla="*/ 1675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8" h="1972">
                <a:moveTo>
                  <a:pt x="260" y="1659"/>
                </a:moveTo>
                <a:cubicBezTo>
                  <a:pt x="228" y="1671"/>
                  <a:pt x="204" y="1683"/>
                  <a:pt x="176" y="1699"/>
                </a:cubicBezTo>
                <a:cubicBezTo>
                  <a:pt x="136" y="1723"/>
                  <a:pt x="116" y="1735"/>
                  <a:pt x="84" y="1767"/>
                </a:cubicBezTo>
                <a:cubicBezTo>
                  <a:pt x="68" y="1783"/>
                  <a:pt x="44" y="1807"/>
                  <a:pt x="48" y="1827"/>
                </a:cubicBezTo>
                <a:cubicBezTo>
                  <a:pt x="52" y="1851"/>
                  <a:pt x="108" y="1871"/>
                  <a:pt x="128" y="1879"/>
                </a:cubicBezTo>
                <a:cubicBezTo>
                  <a:pt x="204" y="1907"/>
                  <a:pt x="288" y="1927"/>
                  <a:pt x="376" y="1935"/>
                </a:cubicBezTo>
                <a:cubicBezTo>
                  <a:pt x="448" y="1943"/>
                  <a:pt x="484" y="1931"/>
                  <a:pt x="552" y="1931"/>
                </a:cubicBezTo>
                <a:cubicBezTo>
                  <a:pt x="600" y="1931"/>
                  <a:pt x="636" y="1927"/>
                  <a:pt x="680" y="1923"/>
                </a:cubicBezTo>
                <a:cubicBezTo>
                  <a:pt x="760" y="1911"/>
                  <a:pt x="820" y="1899"/>
                  <a:pt x="880" y="1875"/>
                </a:cubicBezTo>
                <a:cubicBezTo>
                  <a:pt x="916" y="1859"/>
                  <a:pt x="952" y="1843"/>
                  <a:pt x="972" y="1819"/>
                </a:cubicBezTo>
                <a:cubicBezTo>
                  <a:pt x="940" y="1747"/>
                  <a:pt x="864" y="1715"/>
                  <a:pt x="804" y="1667"/>
                </a:cubicBezTo>
                <a:cubicBezTo>
                  <a:pt x="780" y="1663"/>
                  <a:pt x="760" y="1651"/>
                  <a:pt x="732" y="1651"/>
                </a:cubicBezTo>
                <a:cubicBezTo>
                  <a:pt x="728" y="1655"/>
                  <a:pt x="732" y="1663"/>
                  <a:pt x="736" y="1675"/>
                </a:cubicBezTo>
                <a:cubicBezTo>
                  <a:pt x="692" y="1703"/>
                  <a:pt x="636" y="1723"/>
                  <a:pt x="580" y="1731"/>
                </a:cubicBezTo>
                <a:cubicBezTo>
                  <a:pt x="536" y="1735"/>
                  <a:pt x="496" y="1727"/>
                  <a:pt x="460" y="1723"/>
                </a:cubicBezTo>
                <a:cubicBezTo>
                  <a:pt x="400" y="1715"/>
                  <a:pt x="348" y="1719"/>
                  <a:pt x="312" y="1683"/>
                </a:cubicBezTo>
                <a:cubicBezTo>
                  <a:pt x="308" y="1679"/>
                  <a:pt x="324" y="1651"/>
                  <a:pt x="312" y="1639"/>
                </a:cubicBezTo>
                <a:cubicBezTo>
                  <a:pt x="300" y="1647"/>
                  <a:pt x="280" y="1651"/>
                  <a:pt x="260" y="1659"/>
                </a:cubicBezTo>
                <a:close/>
                <a:moveTo>
                  <a:pt x="684" y="1603"/>
                </a:moveTo>
                <a:cubicBezTo>
                  <a:pt x="676" y="1615"/>
                  <a:pt x="668" y="1623"/>
                  <a:pt x="656" y="1627"/>
                </a:cubicBezTo>
                <a:cubicBezTo>
                  <a:pt x="580" y="1659"/>
                  <a:pt x="480" y="1627"/>
                  <a:pt x="384" y="1639"/>
                </a:cubicBezTo>
                <a:cubicBezTo>
                  <a:pt x="376" y="1631"/>
                  <a:pt x="356" y="1627"/>
                  <a:pt x="344" y="1627"/>
                </a:cubicBezTo>
                <a:cubicBezTo>
                  <a:pt x="340" y="1639"/>
                  <a:pt x="336" y="1651"/>
                  <a:pt x="332" y="1667"/>
                </a:cubicBezTo>
                <a:cubicBezTo>
                  <a:pt x="360" y="1691"/>
                  <a:pt x="432" y="1703"/>
                  <a:pt x="500" y="1711"/>
                </a:cubicBezTo>
                <a:cubicBezTo>
                  <a:pt x="540" y="1715"/>
                  <a:pt x="564" y="1715"/>
                  <a:pt x="604" y="1707"/>
                </a:cubicBezTo>
                <a:cubicBezTo>
                  <a:pt x="628" y="1703"/>
                  <a:pt x="696" y="1687"/>
                  <a:pt x="704" y="1671"/>
                </a:cubicBezTo>
                <a:cubicBezTo>
                  <a:pt x="712" y="1647"/>
                  <a:pt x="696" y="1623"/>
                  <a:pt x="692" y="1603"/>
                </a:cubicBezTo>
                <a:cubicBezTo>
                  <a:pt x="688" y="1603"/>
                  <a:pt x="688" y="1603"/>
                  <a:pt x="684" y="1603"/>
                </a:cubicBezTo>
                <a:close/>
                <a:moveTo>
                  <a:pt x="480" y="1531"/>
                </a:moveTo>
                <a:cubicBezTo>
                  <a:pt x="492" y="1551"/>
                  <a:pt x="500" y="1595"/>
                  <a:pt x="452" y="1595"/>
                </a:cubicBezTo>
                <a:cubicBezTo>
                  <a:pt x="440" y="1591"/>
                  <a:pt x="436" y="1591"/>
                  <a:pt x="424" y="1595"/>
                </a:cubicBezTo>
                <a:cubicBezTo>
                  <a:pt x="416" y="1579"/>
                  <a:pt x="420" y="1551"/>
                  <a:pt x="404" y="1547"/>
                </a:cubicBezTo>
                <a:cubicBezTo>
                  <a:pt x="388" y="1563"/>
                  <a:pt x="340" y="1579"/>
                  <a:pt x="360" y="1607"/>
                </a:cubicBezTo>
                <a:cubicBezTo>
                  <a:pt x="440" y="1623"/>
                  <a:pt x="560" y="1631"/>
                  <a:pt x="656" y="1607"/>
                </a:cubicBezTo>
                <a:cubicBezTo>
                  <a:pt x="656" y="1599"/>
                  <a:pt x="664" y="1599"/>
                  <a:pt x="660" y="1591"/>
                </a:cubicBezTo>
                <a:cubicBezTo>
                  <a:pt x="652" y="1571"/>
                  <a:pt x="628" y="1551"/>
                  <a:pt x="612" y="1551"/>
                </a:cubicBezTo>
                <a:cubicBezTo>
                  <a:pt x="640" y="1575"/>
                  <a:pt x="584" y="1603"/>
                  <a:pt x="556" y="1591"/>
                </a:cubicBezTo>
                <a:cubicBezTo>
                  <a:pt x="536" y="1587"/>
                  <a:pt x="528" y="1563"/>
                  <a:pt x="532" y="1543"/>
                </a:cubicBezTo>
                <a:cubicBezTo>
                  <a:pt x="528" y="1543"/>
                  <a:pt x="528" y="1535"/>
                  <a:pt x="524" y="1527"/>
                </a:cubicBezTo>
                <a:cubicBezTo>
                  <a:pt x="512" y="1531"/>
                  <a:pt x="500" y="1523"/>
                  <a:pt x="480" y="1531"/>
                </a:cubicBezTo>
                <a:close/>
                <a:moveTo>
                  <a:pt x="1024" y="1559"/>
                </a:moveTo>
                <a:cubicBezTo>
                  <a:pt x="1020" y="1555"/>
                  <a:pt x="1020" y="1551"/>
                  <a:pt x="1012" y="1555"/>
                </a:cubicBezTo>
                <a:cubicBezTo>
                  <a:pt x="956" y="1575"/>
                  <a:pt x="884" y="1567"/>
                  <a:pt x="820" y="1547"/>
                </a:cubicBezTo>
                <a:cubicBezTo>
                  <a:pt x="828" y="1579"/>
                  <a:pt x="832" y="1631"/>
                  <a:pt x="840" y="1667"/>
                </a:cubicBezTo>
                <a:cubicBezTo>
                  <a:pt x="844" y="1671"/>
                  <a:pt x="852" y="1675"/>
                  <a:pt x="860" y="1683"/>
                </a:cubicBezTo>
                <a:cubicBezTo>
                  <a:pt x="876" y="1679"/>
                  <a:pt x="892" y="1695"/>
                  <a:pt x="908" y="1695"/>
                </a:cubicBezTo>
                <a:cubicBezTo>
                  <a:pt x="920" y="1695"/>
                  <a:pt x="932" y="1687"/>
                  <a:pt x="944" y="1687"/>
                </a:cubicBezTo>
                <a:cubicBezTo>
                  <a:pt x="984" y="1687"/>
                  <a:pt x="1028" y="1699"/>
                  <a:pt x="1064" y="1675"/>
                </a:cubicBezTo>
                <a:cubicBezTo>
                  <a:pt x="1084" y="1635"/>
                  <a:pt x="1088" y="1563"/>
                  <a:pt x="1088" y="1523"/>
                </a:cubicBezTo>
                <a:cubicBezTo>
                  <a:pt x="1068" y="1539"/>
                  <a:pt x="1040" y="1539"/>
                  <a:pt x="1024" y="1559"/>
                </a:cubicBezTo>
                <a:close/>
                <a:moveTo>
                  <a:pt x="936" y="1467"/>
                </a:moveTo>
                <a:cubicBezTo>
                  <a:pt x="928" y="1491"/>
                  <a:pt x="928" y="1519"/>
                  <a:pt x="932" y="1547"/>
                </a:cubicBezTo>
                <a:cubicBezTo>
                  <a:pt x="940" y="1547"/>
                  <a:pt x="952" y="1547"/>
                  <a:pt x="956" y="1543"/>
                </a:cubicBezTo>
                <a:cubicBezTo>
                  <a:pt x="952" y="1523"/>
                  <a:pt x="960" y="1491"/>
                  <a:pt x="952" y="1467"/>
                </a:cubicBezTo>
                <a:cubicBezTo>
                  <a:pt x="944" y="1467"/>
                  <a:pt x="940" y="1467"/>
                  <a:pt x="936" y="1467"/>
                </a:cubicBezTo>
                <a:close/>
                <a:moveTo>
                  <a:pt x="852" y="1539"/>
                </a:moveTo>
                <a:cubicBezTo>
                  <a:pt x="872" y="1543"/>
                  <a:pt x="888" y="1543"/>
                  <a:pt x="912" y="1543"/>
                </a:cubicBezTo>
                <a:cubicBezTo>
                  <a:pt x="912" y="1519"/>
                  <a:pt x="920" y="1491"/>
                  <a:pt x="912" y="1467"/>
                </a:cubicBezTo>
                <a:cubicBezTo>
                  <a:pt x="892" y="1463"/>
                  <a:pt x="864" y="1463"/>
                  <a:pt x="852" y="1463"/>
                </a:cubicBezTo>
                <a:cubicBezTo>
                  <a:pt x="852" y="1479"/>
                  <a:pt x="852" y="1519"/>
                  <a:pt x="852" y="1539"/>
                </a:cubicBezTo>
                <a:close/>
                <a:moveTo>
                  <a:pt x="972" y="1467"/>
                </a:moveTo>
                <a:cubicBezTo>
                  <a:pt x="972" y="1495"/>
                  <a:pt x="968" y="1515"/>
                  <a:pt x="972" y="1543"/>
                </a:cubicBezTo>
                <a:cubicBezTo>
                  <a:pt x="988" y="1535"/>
                  <a:pt x="1012" y="1539"/>
                  <a:pt x="1020" y="1527"/>
                </a:cubicBezTo>
                <a:cubicBezTo>
                  <a:pt x="1024" y="1499"/>
                  <a:pt x="1024" y="1487"/>
                  <a:pt x="1016" y="1459"/>
                </a:cubicBezTo>
                <a:cubicBezTo>
                  <a:pt x="1004" y="1455"/>
                  <a:pt x="984" y="1463"/>
                  <a:pt x="972" y="1467"/>
                </a:cubicBezTo>
                <a:close/>
                <a:moveTo>
                  <a:pt x="804" y="1455"/>
                </a:moveTo>
                <a:cubicBezTo>
                  <a:pt x="808" y="1479"/>
                  <a:pt x="812" y="1499"/>
                  <a:pt x="816" y="1527"/>
                </a:cubicBezTo>
                <a:cubicBezTo>
                  <a:pt x="824" y="1527"/>
                  <a:pt x="828" y="1535"/>
                  <a:pt x="836" y="1531"/>
                </a:cubicBezTo>
                <a:cubicBezTo>
                  <a:pt x="840" y="1511"/>
                  <a:pt x="836" y="1491"/>
                  <a:pt x="832" y="1463"/>
                </a:cubicBezTo>
                <a:cubicBezTo>
                  <a:pt x="820" y="1455"/>
                  <a:pt x="816" y="1455"/>
                  <a:pt x="804" y="1455"/>
                </a:cubicBezTo>
                <a:close/>
                <a:moveTo>
                  <a:pt x="1040" y="1523"/>
                </a:moveTo>
                <a:cubicBezTo>
                  <a:pt x="1040" y="1519"/>
                  <a:pt x="1044" y="1519"/>
                  <a:pt x="1052" y="1519"/>
                </a:cubicBezTo>
                <a:cubicBezTo>
                  <a:pt x="1056" y="1499"/>
                  <a:pt x="1060" y="1459"/>
                  <a:pt x="1040" y="1451"/>
                </a:cubicBezTo>
                <a:cubicBezTo>
                  <a:pt x="1032" y="1467"/>
                  <a:pt x="1036" y="1495"/>
                  <a:pt x="1040" y="1523"/>
                </a:cubicBezTo>
                <a:close/>
                <a:moveTo>
                  <a:pt x="1064" y="1451"/>
                </a:moveTo>
                <a:cubicBezTo>
                  <a:pt x="1068" y="1471"/>
                  <a:pt x="1068" y="1483"/>
                  <a:pt x="1068" y="1507"/>
                </a:cubicBezTo>
                <a:cubicBezTo>
                  <a:pt x="1084" y="1511"/>
                  <a:pt x="1084" y="1499"/>
                  <a:pt x="1096" y="1499"/>
                </a:cubicBezTo>
                <a:cubicBezTo>
                  <a:pt x="1096" y="1467"/>
                  <a:pt x="1104" y="1455"/>
                  <a:pt x="1100" y="1431"/>
                </a:cubicBezTo>
                <a:cubicBezTo>
                  <a:pt x="1088" y="1439"/>
                  <a:pt x="1072" y="1439"/>
                  <a:pt x="1064" y="1451"/>
                </a:cubicBezTo>
                <a:close/>
                <a:moveTo>
                  <a:pt x="800" y="1435"/>
                </a:moveTo>
                <a:cubicBezTo>
                  <a:pt x="888" y="1447"/>
                  <a:pt x="948" y="1455"/>
                  <a:pt x="1028" y="1427"/>
                </a:cubicBezTo>
                <a:cubicBezTo>
                  <a:pt x="1068" y="1431"/>
                  <a:pt x="1076" y="1415"/>
                  <a:pt x="1100" y="1403"/>
                </a:cubicBezTo>
                <a:cubicBezTo>
                  <a:pt x="1100" y="1371"/>
                  <a:pt x="1112" y="1351"/>
                  <a:pt x="1116" y="1323"/>
                </a:cubicBezTo>
                <a:cubicBezTo>
                  <a:pt x="1068" y="1363"/>
                  <a:pt x="996" y="1351"/>
                  <a:pt x="924" y="1355"/>
                </a:cubicBezTo>
                <a:cubicBezTo>
                  <a:pt x="884" y="1359"/>
                  <a:pt x="808" y="1355"/>
                  <a:pt x="784" y="1335"/>
                </a:cubicBezTo>
                <a:cubicBezTo>
                  <a:pt x="792" y="1371"/>
                  <a:pt x="796" y="1399"/>
                  <a:pt x="800" y="1435"/>
                </a:cubicBezTo>
                <a:close/>
                <a:moveTo>
                  <a:pt x="908" y="1274"/>
                </a:moveTo>
                <a:cubicBezTo>
                  <a:pt x="912" y="1286"/>
                  <a:pt x="912" y="1290"/>
                  <a:pt x="920" y="1294"/>
                </a:cubicBezTo>
                <a:cubicBezTo>
                  <a:pt x="916" y="1286"/>
                  <a:pt x="920" y="1274"/>
                  <a:pt x="912" y="1270"/>
                </a:cubicBezTo>
                <a:cubicBezTo>
                  <a:pt x="912" y="1274"/>
                  <a:pt x="912" y="1274"/>
                  <a:pt x="908" y="1274"/>
                </a:cubicBezTo>
                <a:close/>
                <a:moveTo>
                  <a:pt x="1036" y="1335"/>
                </a:moveTo>
                <a:cubicBezTo>
                  <a:pt x="1052" y="1327"/>
                  <a:pt x="1064" y="1323"/>
                  <a:pt x="1080" y="1319"/>
                </a:cubicBezTo>
                <a:cubicBezTo>
                  <a:pt x="1108" y="1274"/>
                  <a:pt x="1128" y="1230"/>
                  <a:pt x="1140" y="1174"/>
                </a:cubicBezTo>
                <a:cubicBezTo>
                  <a:pt x="1112" y="1174"/>
                  <a:pt x="1088" y="1174"/>
                  <a:pt x="1076" y="1158"/>
                </a:cubicBezTo>
                <a:cubicBezTo>
                  <a:pt x="1056" y="1218"/>
                  <a:pt x="1044" y="1270"/>
                  <a:pt x="1036" y="1335"/>
                </a:cubicBezTo>
                <a:close/>
                <a:moveTo>
                  <a:pt x="916" y="1102"/>
                </a:moveTo>
                <a:cubicBezTo>
                  <a:pt x="928" y="1186"/>
                  <a:pt x="928" y="1274"/>
                  <a:pt x="944" y="1335"/>
                </a:cubicBezTo>
                <a:cubicBezTo>
                  <a:pt x="948" y="1331"/>
                  <a:pt x="976" y="1331"/>
                  <a:pt x="988" y="1335"/>
                </a:cubicBezTo>
                <a:cubicBezTo>
                  <a:pt x="992" y="1327"/>
                  <a:pt x="984" y="1302"/>
                  <a:pt x="988" y="1286"/>
                </a:cubicBezTo>
                <a:cubicBezTo>
                  <a:pt x="1008" y="1290"/>
                  <a:pt x="996" y="1327"/>
                  <a:pt x="1008" y="1335"/>
                </a:cubicBezTo>
                <a:cubicBezTo>
                  <a:pt x="1028" y="1319"/>
                  <a:pt x="1024" y="1278"/>
                  <a:pt x="1024" y="1246"/>
                </a:cubicBezTo>
                <a:cubicBezTo>
                  <a:pt x="1036" y="1190"/>
                  <a:pt x="1020" y="1138"/>
                  <a:pt x="1020" y="1082"/>
                </a:cubicBezTo>
                <a:cubicBezTo>
                  <a:pt x="1008" y="1086"/>
                  <a:pt x="996" y="1094"/>
                  <a:pt x="984" y="1086"/>
                </a:cubicBezTo>
                <a:cubicBezTo>
                  <a:pt x="988" y="1138"/>
                  <a:pt x="996" y="1194"/>
                  <a:pt x="992" y="1246"/>
                </a:cubicBezTo>
                <a:cubicBezTo>
                  <a:pt x="968" y="1202"/>
                  <a:pt x="988" y="1122"/>
                  <a:pt x="960" y="1078"/>
                </a:cubicBezTo>
                <a:cubicBezTo>
                  <a:pt x="956" y="1098"/>
                  <a:pt x="936" y="1106"/>
                  <a:pt x="916" y="1102"/>
                </a:cubicBezTo>
                <a:close/>
                <a:moveTo>
                  <a:pt x="1156" y="1194"/>
                </a:moveTo>
                <a:cubicBezTo>
                  <a:pt x="1164" y="1194"/>
                  <a:pt x="1164" y="1206"/>
                  <a:pt x="1172" y="1206"/>
                </a:cubicBezTo>
                <a:cubicBezTo>
                  <a:pt x="1176" y="1158"/>
                  <a:pt x="1196" y="1102"/>
                  <a:pt x="1216" y="1054"/>
                </a:cubicBezTo>
                <a:cubicBezTo>
                  <a:pt x="1212" y="1042"/>
                  <a:pt x="1200" y="1038"/>
                  <a:pt x="1188" y="1034"/>
                </a:cubicBezTo>
                <a:cubicBezTo>
                  <a:pt x="1184" y="1086"/>
                  <a:pt x="1168" y="1146"/>
                  <a:pt x="1156" y="1194"/>
                </a:cubicBezTo>
                <a:close/>
                <a:moveTo>
                  <a:pt x="1128" y="1018"/>
                </a:moveTo>
                <a:cubicBezTo>
                  <a:pt x="1112" y="1058"/>
                  <a:pt x="1088" y="1094"/>
                  <a:pt x="1080" y="1146"/>
                </a:cubicBezTo>
                <a:cubicBezTo>
                  <a:pt x="1096" y="1158"/>
                  <a:pt x="1132" y="1158"/>
                  <a:pt x="1148" y="1146"/>
                </a:cubicBezTo>
                <a:cubicBezTo>
                  <a:pt x="1160" y="1110"/>
                  <a:pt x="1164" y="1074"/>
                  <a:pt x="1172" y="1034"/>
                </a:cubicBezTo>
                <a:cubicBezTo>
                  <a:pt x="1160" y="1022"/>
                  <a:pt x="1148" y="1018"/>
                  <a:pt x="1128" y="1018"/>
                </a:cubicBezTo>
                <a:close/>
                <a:moveTo>
                  <a:pt x="928" y="1022"/>
                </a:moveTo>
                <a:cubicBezTo>
                  <a:pt x="928" y="1038"/>
                  <a:pt x="916" y="1074"/>
                  <a:pt x="916" y="1078"/>
                </a:cubicBezTo>
                <a:cubicBezTo>
                  <a:pt x="936" y="1110"/>
                  <a:pt x="948" y="1050"/>
                  <a:pt x="968" y="1046"/>
                </a:cubicBezTo>
                <a:cubicBezTo>
                  <a:pt x="980" y="1050"/>
                  <a:pt x="984" y="1066"/>
                  <a:pt x="996" y="1070"/>
                </a:cubicBezTo>
                <a:cubicBezTo>
                  <a:pt x="996" y="1062"/>
                  <a:pt x="1008" y="1066"/>
                  <a:pt x="1008" y="1054"/>
                </a:cubicBezTo>
                <a:cubicBezTo>
                  <a:pt x="996" y="1038"/>
                  <a:pt x="988" y="1018"/>
                  <a:pt x="972" y="1010"/>
                </a:cubicBezTo>
                <a:cubicBezTo>
                  <a:pt x="964" y="1022"/>
                  <a:pt x="944" y="1038"/>
                  <a:pt x="928" y="1022"/>
                </a:cubicBezTo>
                <a:close/>
                <a:moveTo>
                  <a:pt x="1168" y="994"/>
                </a:moveTo>
                <a:cubicBezTo>
                  <a:pt x="1160" y="990"/>
                  <a:pt x="1152" y="990"/>
                  <a:pt x="1148" y="986"/>
                </a:cubicBezTo>
                <a:cubicBezTo>
                  <a:pt x="1148" y="994"/>
                  <a:pt x="1136" y="994"/>
                  <a:pt x="1140" y="1002"/>
                </a:cubicBezTo>
                <a:cubicBezTo>
                  <a:pt x="1148" y="1006"/>
                  <a:pt x="1160" y="1006"/>
                  <a:pt x="1172" y="1006"/>
                </a:cubicBezTo>
                <a:cubicBezTo>
                  <a:pt x="1172" y="994"/>
                  <a:pt x="1164" y="1006"/>
                  <a:pt x="1168" y="994"/>
                </a:cubicBezTo>
                <a:close/>
                <a:moveTo>
                  <a:pt x="936" y="1018"/>
                </a:moveTo>
                <a:cubicBezTo>
                  <a:pt x="948" y="1014"/>
                  <a:pt x="956" y="1002"/>
                  <a:pt x="964" y="994"/>
                </a:cubicBezTo>
                <a:cubicBezTo>
                  <a:pt x="960" y="986"/>
                  <a:pt x="956" y="978"/>
                  <a:pt x="948" y="974"/>
                </a:cubicBezTo>
                <a:cubicBezTo>
                  <a:pt x="948" y="994"/>
                  <a:pt x="940" y="998"/>
                  <a:pt x="936" y="1018"/>
                </a:cubicBezTo>
                <a:close/>
                <a:moveTo>
                  <a:pt x="672" y="862"/>
                </a:moveTo>
                <a:cubicBezTo>
                  <a:pt x="632" y="874"/>
                  <a:pt x="612" y="898"/>
                  <a:pt x="628" y="942"/>
                </a:cubicBezTo>
                <a:cubicBezTo>
                  <a:pt x="632" y="958"/>
                  <a:pt x="644" y="974"/>
                  <a:pt x="652" y="994"/>
                </a:cubicBezTo>
                <a:cubicBezTo>
                  <a:pt x="668" y="1034"/>
                  <a:pt x="676" y="1070"/>
                  <a:pt x="692" y="1110"/>
                </a:cubicBezTo>
                <a:cubicBezTo>
                  <a:pt x="724" y="1178"/>
                  <a:pt x="764" y="1254"/>
                  <a:pt x="800" y="1319"/>
                </a:cubicBezTo>
                <a:cubicBezTo>
                  <a:pt x="824" y="1335"/>
                  <a:pt x="872" y="1339"/>
                  <a:pt x="908" y="1335"/>
                </a:cubicBezTo>
                <a:cubicBezTo>
                  <a:pt x="908" y="1327"/>
                  <a:pt x="904" y="1327"/>
                  <a:pt x="908" y="1323"/>
                </a:cubicBezTo>
                <a:cubicBezTo>
                  <a:pt x="900" y="1323"/>
                  <a:pt x="888" y="1335"/>
                  <a:pt x="880" y="1327"/>
                </a:cubicBezTo>
                <a:cubicBezTo>
                  <a:pt x="884" y="1310"/>
                  <a:pt x="896" y="1310"/>
                  <a:pt x="900" y="1294"/>
                </a:cubicBezTo>
                <a:cubicBezTo>
                  <a:pt x="888" y="1282"/>
                  <a:pt x="876" y="1310"/>
                  <a:pt x="864" y="1298"/>
                </a:cubicBezTo>
                <a:cubicBezTo>
                  <a:pt x="864" y="1282"/>
                  <a:pt x="896" y="1274"/>
                  <a:pt x="884" y="1258"/>
                </a:cubicBezTo>
                <a:cubicBezTo>
                  <a:pt x="876" y="1266"/>
                  <a:pt x="864" y="1278"/>
                  <a:pt x="852" y="1274"/>
                </a:cubicBezTo>
                <a:cubicBezTo>
                  <a:pt x="852" y="1254"/>
                  <a:pt x="872" y="1250"/>
                  <a:pt x="876" y="1238"/>
                </a:cubicBezTo>
                <a:cubicBezTo>
                  <a:pt x="872" y="1230"/>
                  <a:pt x="868" y="1218"/>
                  <a:pt x="864" y="1210"/>
                </a:cubicBezTo>
                <a:cubicBezTo>
                  <a:pt x="844" y="1214"/>
                  <a:pt x="820" y="1238"/>
                  <a:pt x="804" y="1230"/>
                </a:cubicBezTo>
                <a:cubicBezTo>
                  <a:pt x="816" y="1214"/>
                  <a:pt x="832" y="1202"/>
                  <a:pt x="852" y="1194"/>
                </a:cubicBezTo>
                <a:cubicBezTo>
                  <a:pt x="852" y="1186"/>
                  <a:pt x="848" y="1186"/>
                  <a:pt x="848" y="1178"/>
                </a:cubicBezTo>
                <a:cubicBezTo>
                  <a:pt x="836" y="1178"/>
                  <a:pt x="828" y="1190"/>
                  <a:pt x="820" y="1182"/>
                </a:cubicBezTo>
                <a:cubicBezTo>
                  <a:pt x="816" y="1174"/>
                  <a:pt x="832" y="1166"/>
                  <a:pt x="836" y="1158"/>
                </a:cubicBezTo>
                <a:cubicBezTo>
                  <a:pt x="836" y="1158"/>
                  <a:pt x="836" y="1154"/>
                  <a:pt x="832" y="1150"/>
                </a:cubicBezTo>
                <a:cubicBezTo>
                  <a:pt x="832" y="1150"/>
                  <a:pt x="808" y="1166"/>
                  <a:pt x="804" y="1150"/>
                </a:cubicBezTo>
                <a:cubicBezTo>
                  <a:pt x="808" y="1138"/>
                  <a:pt x="824" y="1142"/>
                  <a:pt x="820" y="1130"/>
                </a:cubicBezTo>
                <a:cubicBezTo>
                  <a:pt x="812" y="1130"/>
                  <a:pt x="800" y="1142"/>
                  <a:pt x="788" y="1134"/>
                </a:cubicBezTo>
                <a:cubicBezTo>
                  <a:pt x="792" y="1122"/>
                  <a:pt x="808" y="1114"/>
                  <a:pt x="808" y="1102"/>
                </a:cubicBezTo>
                <a:cubicBezTo>
                  <a:pt x="800" y="1102"/>
                  <a:pt x="784" y="1126"/>
                  <a:pt x="772" y="1114"/>
                </a:cubicBezTo>
                <a:cubicBezTo>
                  <a:pt x="780" y="1102"/>
                  <a:pt x="788" y="1094"/>
                  <a:pt x="796" y="1082"/>
                </a:cubicBezTo>
                <a:cubicBezTo>
                  <a:pt x="792" y="1078"/>
                  <a:pt x="792" y="1074"/>
                  <a:pt x="788" y="1066"/>
                </a:cubicBezTo>
                <a:cubicBezTo>
                  <a:pt x="768" y="1070"/>
                  <a:pt x="760" y="1082"/>
                  <a:pt x="744" y="1090"/>
                </a:cubicBezTo>
                <a:cubicBezTo>
                  <a:pt x="744" y="1090"/>
                  <a:pt x="740" y="1090"/>
                  <a:pt x="740" y="1086"/>
                </a:cubicBezTo>
                <a:cubicBezTo>
                  <a:pt x="744" y="1062"/>
                  <a:pt x="768" y="1058"/>
                  <a:pt x="780" y="1046"/>
                </a:cubicBezTo>
                <a:cubicBezTo>
                  <a:pt x="776" y="1046"/>
                  <a:pt x="776" y="1046"/>
                  <a:pt x="776" y="1042"/>
                </a:cubicBezTo>
                <a:cubicBezTo>
                  <a:pt x="768" y="1038"/>
                  <a:pt x="760" y="1046"/>
                  <a:pt x="752" y="1046"/>
                </a:cubicBezTo>
                <a:cubicBezTo>
                  <a:pt x="752" y="1042"/>
                  <a:pt x="748" y="1042"/>
                  <a:pt x="748" y="1034"/>
                </a:cubicBezTo>
                <a:cubicBezTo>
                  <a:pt x="752" y="1030"/>
                  <a:pt x="764" y="1030"/>
                  <a:pt x="764" y="1022"/>
                </a:cubicBezTo>
                <a:cubicBezTo>
                  <a:pt x="756" y="1010"/>
                  <a:pt x="744" y="1034"/>
                  <a:pt x="728" y="1022"/>
                </a:cubicBezTo>
                <a:cubicBezTo>
                  <a:pt x="732" y="1014"/>
                  <a:pt x="740" y="1002"/>
                  <a:pt x="752" y="1002"/>
                </a:cubicBezTo>
                <a:cubicBezTo>
                  <a:pt x="752" y="998"/>
                  <a:pt x="748" y="990"/>
                  <a:pt x="744" y="990"/>
                </a:cubicBezTo>
                <a:cubicBezTo>
                  <a:pt x="740" y="998"/>
                  <a:pt x="732" y="1002"/>
                  <a:pt x="720" y="1002"/>
                </a:cubicBezTo>
                <a:cubicBezTo>
                  <a:pt x="724" y="990"/>
                  <a:pt x="724" y="978"/>
                  <a:pt x="740" y="978"/>
                </a:cubicBezTo>
                <a:cubicBezTo>
                  <a:pt x="736" y="974"/>
                  <a:pt x="736" y="966"/>
                  <a:pt x="732" y="962"/>
                </a:cubicBezTo>
                <a:cubicBezTo>
                  <a:pt x="716" y="970"/>
                  <a:pt x="696" y="998"/>
                  <a:pt x="680" y="990"/>
                </a:cubicBezTo>
                <a:cubicBezTo>
                  <a:pt x="692" y="974"/>
                  <a:pt x="704" y="958"/>
                  <a:pt x="724" y="950"/>
                </a:cubicBezTo>
                <a:cubicBezTo>
                  <a:pt x="712" y="918"/>
                  <a:pt x="696" y="874"/>
                  <a:pt x="672" y="862"/>
                </a:cubicBezTo>
                <a:close/>
                <a:moveTo>
                  <a:pt x="160" y="818"/>
                </a:moveTo>
                <a:cubicBezTo>
                  <a:pt x="152" y="822"/>
                  <a:pt x="148" y="814"/>
                  <a:pt x="132" y="818"/>
                </a:cubicBezTo>
                <a:cubicBezTo>
                  <a:pt x="152" y="886"/>
                  <a:pt x="188" y="946"/>
                  <a:pt x="220" y="1006"/>
                </a:cubicBezTo>
                <a:cubicBezTo>
                  <a:pt x="296" y="1142"/>
                  <a:pt x="336" y="1282"/>
                  <a:pt x="420" y="1415"/>
                </a:cubicBezTo>
                <a:cubicBezTo>
                  <a:pt x="428" y="1447"/>
                  <a:pt x="444" y="1475"/>
                  <a:pt x="464" y="1507"/>
                </a:cubicBezTo>
                <a:cubicBezTo>
                  <a:pt x="480" y="1499"/>
                  <a:pt x="496" y="1511"/>
                  <a:pt x="508" y="1503"/>
                </a:cubicBezTo>
                <a:cubicBezTo>
                  <a:pt x="384" y="1286"/>
                  <a:pt x="280" y="1042"/>
                  <a:pt x="160" y="818"/>
                </a:cubicBezTo>
                <a:close/>
                <a:moveTo>
                  <a:pt x="104" y="874"/>
                </a:moveTo>
                <a:cubicBezTo>
                  <a:pt x="112" y="886"/>
                  <a:pt x="120" y="902"/>
                  <a:pt x="128" y="914"/>
                </a:cubicBezTo>
                <a:cubicBezTo>
                  <a:pt x="140" y="942"/>
                  <a:pt x="156" y="974"/>
                  <a:pt x="172" y="1002"/>
                </a:cubicBezTo>
                <a:cubicBezTo>
                  <a:pt x="236" y="1114"/>
                  <a:pt x="284" y="1242"/>
                  <a:pt x="344" y="1355"/>
                </a:cubicBezTo>
                <a:cubicBezTo>
                  <a:pt x="372" y="1415"/>
                  <a:pt x="388" y="1479"/>
                  <a:pt x="424" y="1531"/>
                </a:cubicBezTo>
                <a:cubicBezTo>
                  <a:pt x="420" y="1543"/>
                  <a:pt x="432" y="1583"/>
                  <a:pt x="456" y="1571"/>
                </a:cubicBezTo>
                <a:cubicBezTo>
                  <a:pt x="460" y="1551"/>
                  <a:pt x="452" y="1539"/>
                  <a:pt x="448" y="1515"/>
                </a:cubicBezTo>
                <a:cubicBezTo>
                  <a:pt x="420" y="1475"/>
                  <a:pt x="400" y="1427"/>
                  <a:pt x="380" y="1383"/>
                </a:cubicBezTo>
                <a:cubicBezTo>
                  <a:pt x="368" y="1363"/>
                  <a:pt x="360" y="1343"/>
                  <a:pt x="348" y="1323"/>
                </a:cubicBezTo>
                <a:cubicBezTo>
                  <a:pt x="340" y="1298"/>
                  <a:pt x="324" y="1282"/>
                  <a:pt x="316" y="1258"/>
                </a:cubicBezTo>
                <a:cubicBezTo>
                  <a:pt x="304" y="1238"/>
                  <a:pt x="296" y="1214"/>
                  <a:pt x="288" y="1190"/>
                </a:cubicBezTo>
                <a:cubicBezTo>
                  <a:pt x="268" y="1146"/>
                  <a:pt x="248" y="1102"/>
                  <a:pt x="228" y="1058"/>
                </a:cubicBezTo>
                <a:cubicBezTo>
                  <a:pt x="208" y="1014"/>
                  <a:pt x="180" y="974"/>
                  <a:pt x="160" y="934"/>
                </a:cubicBezTo>
                <a:cubicBezTo>
                  <a:pt x="140" y="894"/>
                  <a:pt x="124" y="810"/>
                  <a:pt x="80" y="814"/>
                </a:cubicBezTo>
                <a:cubicBezTo>
                  <a:pt x="88" y="834"/>
                  <a:pt x="96" y="854"/>
                  <a:pt x="104" y="874"/>
                </a:cubicBezTo>
                <a:close/>
                <a:moveTo>
                  <a:pt x="588" y="1555"/>
                </a:moveTo>
                <a:cubicBezTo>
                  <a:pt x="584" y="1551"/>
                  <a:pt x="576" y="1531"/>
                  <a:pt x="568" y="1523"/>
                </a:cubicBezTo>
                <a:cubicBezTo>
                  <a:pt x="564" y="1479"/>
                  <a:pt x="544" y="1463"/>
                  <a:pt x="532" y="1427"/>
                </a:cubicBezTo>
                <a:cubicBezTo>
                  <a:pt x="516" y="1415"/>
                  <a:pt x="512" y="1399"/>
                  <a:pt x="500" y="1387"/>
                </a:cubicBezTo>
                <a:cubicBezTo>
                  <a:pt x="500" y="1383"/>
                  <a:pt x="496" y="1379"/>
                  <a:pt x="496" y="1371"/>
                </a:cubicBezTo>
                <a:cubicBezTo>
                  <a:pt x="472" y="1347"/>
                  <a:pt x="464" y="1298"/>
                  <a:pt x="440" y="1274"/>
                </a:cubicBezTo>
                <a:cubicBezTo>
                  <a:pt x="404" y="1210"/>
                  <a:pt x="372" y="1146"/>
                  <a:pt x="344" y="1082"/>
                </a:cubicBezTo>
                <a:cubicBezTo>
                  <a:pt x="304" y="986"/>
                  <a:pt x="248" y="898"/>
                  <a:pt x="212" y="798"/>
                </a:cubicBezTo>
                <a:cubicBezTo>
                  <a:pt x="200" y="802"/>
                  <a:pt x="196" y="806"/>
                  <a:pt x="184" y="806"/>
                </a:cubicBezTo>
                <a:cubicBezTo>
                  <a:pt x="200" y="858"/>
                  <a:pt x="228" y="906"/>
                  <a:pt x="252" y="946"/>
                </a:cubicBezTo>
                <a:cubicBezTo>
                  <a:pt x="264" y="970"/>
                  <a:pt x="268" y="994"/>
                  <a:pt x="280" y="1018"/>
                </a:cubicBezTo>
                <a:cubicBezTo>
                  <a:pt x="360" y="1170"/>
                  <a:pt x="424" y="1331"/>
                  <a:pt x="516" y="1467"/>
                </a:cubicBezTo>
                <a:cubicBezTo>
                  <a:pt x="528" y="1499"/>
                  <a:pt x="544" y="1523"/>
                  <a:pt x="556" y="1555"/>
                </a:cubicBezTo>
                <a:cubicBezTo>
                  <a:pt x="556" y="1559"/>
                  <a:pt x="548" y="1563"/>
                  <a:pt x="552" y="1567"/>
                </a:cubicBezTo>
                <a:cubicBezTo>
                  <a:pt x="572" y="1575"/>
                  <a:pt x="580" y="1563"/>
                  <a:pt x="588" y="1555"/>
                </a:cubicBezTo>
                <a:close/>
                <a:moveTo>
                  <a:pt x="836" y="770"/>
                </a:moveTo>
                <a:cubicBezTo>
                  <a:pt x="820" y="790"/>
                  <a:pt x="812" y="814"/>
                  <a:pt x="804" y="838"/>
                </a:cubicBezTo>
                <a:cubicBezTo>
                  <a:pt x="872" y="866"/>
                  <a:pt x="964" y="858"/>
                  <a:pt x="1036" y="850"/>
                </a:cubicBezTo>
                <a:cubicBezTo>
                  <a:pt x="1092" y="842"/>
                  <a:pt x="1144" y="830"/>
                  <a:pt x="1188" y="806"/>
                </a:cubicBezTo>
                <a:cubicBezTo>
                  <a:pt x="1148" y="738"/>
                  <a:pt x="1108" y="641"/>
                  <a:pt x="1076" y="569"/>
                </a:cubicBezTo>
                <a:cubicBezTo>
                  <a:pt x="980" y="621"/>
                  <a:pt x="904" y="694"/>
                  <a:pt x="836" y="770"/>
                </a:cubicBezTo>
                <a:close/>
                <a:moveTo>
                  <a:pt x="1180" y="573"/>
                </a:moveTo>
                <a:cubicBezTo>
                  <a:pt x="1176" y="553"/>
                  <a:pt x="1176" y="533"/>
                  <a:pt x="1160" y="525"/>
                </a:cubicBezTo>
                <a:cubicBezTo>
                  <a:pt x="1156" y="533"/>
                  <a:pt x="1140" y="529"/>
                  <a:pt x="1140" y="541"/>
                </a:cubicBezTo>
                <a:cubicBezTo>
                  <a:pt x="1176" y="593"/>
                  <a:pt x="1192" y="686"/>
                  <a:pt x="1240" y="734"/>
                </a:cubicBezTo>
                <a:cubicBezTo>
                  <a:pt x="1240" y="673"/>
                  <a:pt x="1200" y="625"/>
                  <a:pt x="1180" y="573"/>
                </a:cubicBezTo>
                <a:close/>
                <a:moveTo>
                  <a:pt x="1300" y="637"/>
                </a:moveTo>
                <a:cubicBezTo>
                  <a:pt x="1276" y="589"/>
                  <a:pt x="1268" y="537"/>
                  <a:pt x="1236" y="501"/>
                </a:cubicBezTo>
                <a:cubicBezTo>
                  <a:pt x="1236" y="497"/>
                  <a:pt x="1232" y="497"/>
                  <a:pt x="1236" y="493"/>
                </a:cubicBezTo>
                <a:cubicBezTo>
                  <a:pt x="1232" y="493"/>
                  <a:pt x="1232" y="493"/>
                  <a:pt x="1232" y="493"/>
                </a:cubicBezTo>
                <a:cubicBezTo>
                  <a:pt x="1228" y="493"/>
                  <a:pt x="1228" y="501"/>
                  <a:pt x="1220" y="497"/>
                </a:cubicBezTo>
                <a:cubicBezTo>
                  <a:pt x="1236" y="541"/>
                  <a:pt x="1260" y="577"/>
                  <a:pt x="1280" y="613"/>
                </a:cubicBezTo>
                <a:cubicBezTo>
                  <a:pt x="1296" y="645"/>
                  <a:pt x="1296" y="677"/>
                  <a:pt x="1316" y="698"/>
                </a:cubicBezTo>
                <a:cubicBezTo>
                  <a:pt x="1324" y="673"/>
                  <a:pt x="1308" y="653"/>
                  <a:pt x="1300" y="637"/>
                </a:cubicBezTo>
                <a:close/>
                <a:moveTo>
                  <a:pt x="1384" y="702"/>
                </a:moveTo>
                <a:cubicBezTo>
                  <a:pt x="1380" y="669"/>
                  <a:pt x="1364" y="637"/>
                  <a:pt x="1348" y="605"/>
                </a:cubicBezTo>
                <a:cubicBezTo>
                  <a:pt x="1344" y="593"/>
                  <a:pt x="1344" y="577"/>
                  <a:pt x="1340" y="565"/>
                </a:cubicBezTo>
                <a:cubicBezTo>
                  <a:pt x="1336" y="549"/>
                  <a:pt x="1324" y="533"/>
                  <a:pt x="1316" y="517"/>
                </a:cubicBezTo>
                <a:cubicBezTo>
                  <a:pt x="1308" y="497"/>
                  <a:pt x="1308" y="481"/>
                  <a:pt x="1292" y="469"/>
                </a:cubicBezTo>
                <a:cubicBezTo>
                  <a:pt x="1280" y="473"/>
                  <a:pt x="1268" y="477"/>
                  <a:pt x="1264" y="485"/>
                </a:cubicBezTo>
                <a:cubicBezTo>
                  <a:pt x="1272" y="537"/>
                  <a:pt x="1312" y="605"/>
                  <a:pt x="1336" y="665"/>
                </a:cubicBezTo>
                <a:cubicBezTo>
                  <a:pt x="1344" y="682"/>
                  <a:pt x="1344" y="698"/>
                  <a:pt x="1344" y="710"/>
                </a:cubicBezTo>
                <a:cubicBezTo>
                  <a:pt x="1340" y="726"/>
                  <a:pt x="1316" y="734"/>
                  <a:pt x="1304" y="722"/>
                </a:cubicBezTo>
                <a:cubicBezTo>
                  <a:pt x="1276" y="637"/>
                  <a:pt x="1236" y="581"/>
                  <a:pt x="1204" y="505"/>
                </a:cubicBezTo>
                <a:cubicBezTo>
                  <a:pt x="1196" y="509"/>
                  <a:pt x="1188" y="513"/>
                  <a:pt x="1184" y="517"/>
                </a:cubicBezTo>
                <a:cubicBezTo>
                  <a:pt x="1192" y="557"/>
                  <a:pt x="1220" y="605"/>
                  <a:pt x="1240" y="649"/>
                </a:cubicBezTo>
                <a:cubicBezTo>
                  <a:pt x="1256" y="682"/>
                  <a:pt x="1276" y="722"/>
                  <a:pt x="1256" y="754"/>
                </a:cubicBezTo>
                <a:cubicBezTo>
                  <a:pt x="1228" y="762"/>
                  <a:pt x="1200" y="718"/>
                  <a:pt x="1192" y="698"/>
                </a:cubicBezTo>
                <a:cubicBezTo>
                  <a:pt x="1168" y="653"/>
                  <a:pt x="1148" y="585"/>
                  <a:pt x="1128" y="545"/>
                </a:cubicBezTo>
                <a:cubicBezTo>
                  <a:pt x="1116" y="545"/>
                  <a:pt x="1108" y="553"/>
                  <a:pt x="1096" y="557"/>
                </a:cubicBezTo>
                <a:cubicBezTo>
                  <a:pt x="1096" y="565"/>
                  <a:pt x="1108" y="565"/>
                  <a:pt x="1104" y="573"/>
                </a:cubicBezTo>
                <a:cubicBezTo>
                  <a:pt x="1100" y="597"/>
                  <a:pt x="1120" y="621"/>
                  <a:pt x="1140" y="645"/>
                </a:cubicBezTo>
                <a:cubicBezTo>
                  <a:pt x="1156" y="673"/>
                  <a:pt x="1168" y="706"/>
                  <a:pt x="1180" y="734"/>
                </a:cubicBezTo>
                <a:cubicBezTo>
                  <a:pt x="1188" y="746"/>
                  <a:pt x="1200" y="758"/>
                  <a:pt x="1208" y="774"/>
                </a:cubicBezTo>
                <a:cubicBezTo>
                  <a:pt x="1224" y="798"/>
                  <a:pt x="1236" y="830"/>
                  <a:pt x="1264" y="830"/>
                </a:cubicBezTo>
                <a:cubicBezTo>
                  <a:pt x="1292" y="826"/>
                  <a:pt x="1284" y="786"/>
                  <a:pt x="1304" y="770"/>
                </a:cubicBezTo>
                <a:cubicBezTo>
                  <a:pt x="1328" y="750"/>
                  <a:pt x="1360" y="766"/>
                  <a:pt x="1380" y="766"/>
                </a:cubicBezTo>
                <a:cubicBezTo>
                  <a:pt x="1388" y="746"/>
                  <a:pt x="1388" y="722"/>
                  <a:pt x="1384" y="702"/>
                </a:cubicBezTo>
                <a:close/>
                <a:moveTo>
                  <a:pt x="828" y="449"/>
                </a:moveTo>
                <a:cubicBezTo>
                  <a:pt x="828" y="449"/>
                  <a:pt x="828" y="449"/>
                  <a:pt x="828" y="449"/>
                </a:cubicBezTo>
                <a:cubicBezTo>
                  <a:pt x="816" y="457"/>
                  <a:pt x="800" y="457"/>
                  <a:pt x="788" y="461"/>
                </a:cubicBezTo>
                <a:cubicBezTo>
                  <a:pt x="748" y="473"/>
                  <a:pt x="700" y="517"/>
                  <a:pt x="660" y="529"/>
                </a:cubicBezTo>
                <a:cubicBezTo>
                  <a:pt x="620" y="541"/>
                  <a:pt x="584" y="557"/>
                  <a:pt x="544" y="577"/>
                </a:cubicBezTo>
                <a:cubicBezTo>
                  <a:pt x="500" y="597"/>
                  <a:pt x="452" y="613"/>
                  <a:pt x="412" y="629"/>
                </a:cubicBezTo>
                <a:cubicBezTo>
                  <a:pt x="360" y="653"/>
                  <a:pt x="304" y="669"/>
                  <a:pt x="256" y="702"/>
                </a:cubicBezTo>
                <a:cubicBezTo>
                  <a:pt x="260" y="710"/>
                  <a:pt x="264" y="718"/>
                  <a:pt x="256" y="726"/>
                </a:cubicBezTo>
                <a:cubicBezTo>
                  <a:pt x="344" y="669"/>
                  <a:pt x="444" y="629"/>
                  <a:pt x="544" y="589"/>
                </a:cubicBezTo>
                <a:cubicBezTo>
                  <a:pt x="604" y="565"/>
                  <a:pt x="664" y="529"/>
                  <a:pt x="732" y="513"/>
                </a:cubicBezTo>
                <a:cubicBezTo>
                  <a:pt x="768" y="493"/>
                  <a:pt x="808" y="477"/>
                  <a:pt x="844" y="457"/>
                </a:cubicBezTo>
                <a:cubicBezTo>
                  <a:pt x="844" y="449"/>
                  <a:pt x="832" y="457"/>
                  <a:pt x="828" y="449"/>
                </a:cubicBezTo>
                <a:close/>
                <a:moveTo>
                  <a:pt x="1568" y="601"/>
                </a:moveTo>
                <a:cubicBezTo>
                  <a:pt x="1612" y="553"/>
                  <a:pt x="1656" y="509"/>
                  <a:pt x="1632" y="441"/>
                </a:cubicBezTo>
                <a:cubicBezTo>
                  <a:pt x="1620" y="433"/>
                  <a:pt x="1612" y="429"/>
                  <a:pt x="1596" y="425"/>
                </a:cubicBezTo>
                <a:cubicBezTo>
                  <a:pt x="1500" y="413"/>
                  <a:pt x="1392" y="437"/>
                  <a:pt x="1320" y="457"/>
                </a:cubicBezTo>
                <a:cubicBezTo>
                  <a:pt x="1344" y="557"/>
                  <a:pt x="1392" y="633"/>
                  <a:pt x="1404" y="722"/>
                </a:cubicBezTo>
                <a:cubicBezTo>
                  <a:pt x="1468" y="686"/>
                  <a:pt x="1524" y="653"/>
                  <a:pt x="1568" y="601"/>
                </a:cubicBezTo>
                <a:close/>
                <a:moveTo>
                  <a:pt x="784" y="385"/>
                </a:moveTo>
                <a:cubicBezTo>
                  <a:pt x="788" y="377"/>
                  <a:pt x="780" y="373"/>
                  <a:pt x="784" y="361"/>
                </a:cubicBezTo>
                <a:cubicBezTo>
                  <a:pt x="780" y="361"/>
                  <a:pt x="780" y="361"/>
                  <a:pt x="780" y="361"/>
                </a:cubicBezTo>
                <a:cubicBezTo>
                  <a:pt x="700" y="397"/>
                  <a:pt x="628" y="437"/>
                  <a:pt x="544" y="465"/>
                </a:cubicBezTo>
                <a:cubicBezTo>
                  <a:pt x="520" y="481"/>
                  <a:pt x="488" y="489"/>
                  <a:pt x="456" y="501"/>
                </a:cubicBezTo>
                <a:cubicBezTo>
                  <a:pt x="432" y="509"/>
                  <a:pt x="404" y="529"/>
                  <a:pt x="376" y="541"/>
                </a:cubicBezTo>
                <a:cubicBezTo>
                  <a:pt x="332" y="557"/>
                  <a:pt x="276" y="577"/>
                  <a:pt x="240" y="597"/>
                </a:cubicBezTo>
                <a:cubicBezTo>
                  <a:pt x="196" y="621"/>
                  <a:pt x="248" y="653"/>
                  <a:pt x="252" y="682"/>
                </a:cubicBezTo>
                <a:cubicBezTo>
                  <a:pt x="440" y="593"/>
                  <a:pt x="636" y="529"/>
                  <a:pt x="812" y="425"/>
                </a:cubicBezTo>
                <a:cubicBezTo>
                  <a:pt x="796" y="425"/>
                  <a:pt x="800" y="397"/>
                  <a:pt x="784" y="385"/>
                </a:cubicBezTo>
                <a:close/>
                <a:moveTo>
                  <a:pt x="876" y="377"/>
                </a:moveTo>
                <a:cubicBezTo>
                  <a:pt x="884" y="361"/>
                  <a:pt x="892" y="341"/>
                  <a:pt x="880" y="329"/>
                </a:cubicBezTo>
                <a:cubicBezTo>
                  <a:pt x="864" y="333"/>
                  <a:pt x="856" y="369"/>
                  <a:pt x="876" y="377"/>
                </a:cubicBezTo>
                <a:close/>
                <a:moveTo>
                  <a:pt x="648" y="369"/>
                </a:moveTo>
                <a:cubicBezTo>
                  <a:pt x="628" y="381"/>
                  <a:pt x="612" y="393"/>
                  <a:pt x="592" y="401"/>
                </a:cubicBezTo>
                <a:cubicBezTo>
                  <a:pt x="452" y="465"/>
                  <a:pt x="308" y="517"/>
                  <a:pt x="184" y="593"/>
                </a:cubicBezTo>
                <a:cubicBezTo>
                  <a:pt x="192" y="589"/>
                  <a:pt x="184" y="605"/>
                  <a:pt x="200" y="605"/>
                </a:cubicBezTo>
                <a:cubicBezTo>
                  <a:pt x="208" y="601"/>
                  <a:pt x="216" y="593"/>
                  <a:pt x="224" y="589"/>
                </a:cubicBezTo>
                <a:cubicBezTo>
                  <a:pt x="248" y="573"/>
                  <a:pt x="288" y="553"/>
                  <a:pt x="312" y="545"/>
                </a:cubicBezTo>
                <a:cubicBezTo>
                  <a:pt x="344" y="529"/>
                  <a:pt x="384" y="513"/>
                  <a:pt x="424" y="497"/>
                </a:cubicBezTo>
                <a:cubicBezTo>
                  <a:pt x="484" y="469"/>
                  <a:pt x="548" y="449"/>
                  <a:pt x="604" y="421"/>
                </a:cubicBezTo>
                <a:cubicBezTo>
                  <a:pt x="668" y="393"/>
                  <a:pt x="728" y="365"/>
                  <a:pt x="788" y="341"/>
                </a:cubicBezTo>
                <a:cubicBezTo>
                  <a:pt x="788" y="325"/>
                  <a:pt x="804" y="313"/>
                  <a:pt x="800" y="301"/>
                </a:cubicBezTo>
                <a:cubicBezTo>
                  <a:pt x="752" y="333"/>
                  <a:pt x="696" y="345"/>
                  <a:pt x="648" y="369"/>
                </a:cubicBezTo>
                <a:close/>
                <a:moveTo>
                  <a:pt x="816" y="401"/>
                </a:moveTo>
                <a:cubicBezTo>
                  <a:pt x="836" y="413"/>
                  <a:pt x="832" y="421"/>
                  <a:pt x="852" y="425"/>
                </a:cubicBezTo>
                <a:cubicBezTo>
                  <a:pt x="864" y="417"/>
                  <a:pt x="860" y="409"/>
                  <a:pt x="864" y="401"/>
                </a:cubicBezTo>
                <a:cubicBezTo>
                  <a:pt x="820" y="381"/>
                  <a:pt x="824" y="313"/>
                  <a:pt x="880" y="309"/>
                </a:cubicBezTo>
                <a:cubicBezTo>
                  <a:pt x="876" y="297"/>
                  <a:pt x="880" y="281"/>
                  <a:pt x="876" y="277"/>
                </a:cubicBezTo>
                <a:cubicBezTo>
                  <a:pt x="820" y="289"/>
                  <a:pt x="796" y="341"/>
                  <a:pt x="816" y="401"/>
                </a:cubicBezTo>
                <a:close/>
                <a:moveTo>
                  <a:pt x="1356" y="249"/>
                </a:moveTo>
                <a:cubicBezTo>
                  <a:pt x="1344" y="249"/>
                  <a:pt x="1332" y="249"/>
                  <a:pt x="1320" y="245"/>
                </a:cubicBezTo>
                <a:cubicBezTo>
                  <a:pt x="1292" y="237"/>
                  <a:pt x="1256" y="221"/>
                  <a:pt x="1224" y="221"/>
                </a:cubicBezTo>
                <a:cubicBezTo>
                  <a:pt x="1180" y="221"/>
                  <a:pt x="1120" y="233"/>
                  <a:pt x="1080" y="245"/>
                </a:cubicBezTo>
                <a:cubicBezTo>
                  <a:pt x="1024" y="261"/>
                  <a:pt x="972" y="293"/>
                  <a:pt x="940" y="329"/>
                </a:cubicBezTo>
                <a:cubicBezTo>
                  <a:pt x="932" y="337"/>
                  <a:pt x="924" y="345"/>
                  <a:pt x="920" y="349"/>
                </a:cubicBezTo>
                <a:cubicBezTo>
                  <a:pt x="888" y="381"/>
                  <a:pt x="880" y="425"/>
                  <a:pt x="864" y="469"/>
                </a:cubicBezTo>
                <a:cubicBezTo>
                  <a:pt x="852" y="493"/>
                  <a:pt x="836" y="517"/>
                  <a:pt x="828" y="541"/>
                </a:cubicBezTo>
                <a:cubicBezTo>
                  <a:pt x="820" y="565"/>
                  <a:pt x="820" y="589"/>
                  <a:pt x="812" y="609"/>
                </a:cubicBezTo>
                <a:cubicBezTo>
                  <a:pt x="796" y="669"/>
                  <a:pt x="784" y="730"/>
                  <a:pt x="796" y="806"/>
                </a:cubicBezTo>
                <a:cubicBezTo>
                  <a:pt x="796" y="790"/>
                  <a:pt x="808" y="786"/>
                  <a:pt x="808" y="770"/>
                </a:cubicBezTo>
                <a:cubicBezTo>
                  <a:pt x="856" y="734"/>
                  <a:pt x="888" y="682"/>
                  <a:pt x="940" y="637"/>
                </a:cubicBezTo>
                <a:cubicBezTo>
                  <a:pt x="988" y="597"/>
                  <a:pt x="1044" y="565"/>
                  <a:pt x="1104" y="533"/>
                </a:cubicBezTo>
                <a:cubicBezTo>
                  <a:pt x="1252" y="453"/>
                  <a:pt x="1436" y="381"/>
                  <a:pt x="1616" y="413"/>
                </a:cubicBezTo>
                <a:cubicBezTo>
                  <a:pt x="1552" y="341"/>
                  <a:pt x="1468" y="277"/>
                  <a:pt x="1356" y="249"/>
                </a:cubicBezTo>
                <a:close/>
                <a:moveTo>
                  <a:pt x="1168" y="89"/>
                </a:moveTo>
                <a:cubicBezTo>
                  <a:pt x="1152" y="69"/>
                  <a:pt x="1140" y="45"/>
                  <a:pt x="1116" y="32"/>
                </a:cubicBezTo>
                <a:cubicBezTo>
                  <a:pt x="1080" y="12"/>
                  <a:pt x="1052" y="28"/>
                  <a:pt x="1016" y="40"/>
                </a:cubicBezTo>
                <a:cubicBezTo>
                  <a:pt x="948" y="61"/>
                  <a:pt x="884" y="69"/>
                  <a:pt x="880" y="149"/>
                </a:cubicBezTo>
                <a:cubicBezTo>
                  <a:pt x="880" y="209"/>
                  <a:pt x="900" y="285"/>
                  <a:pt x="904" y="341"/>
                </a:cubicBezTo>
                <a:cubicBezTo>
                  <a:pt x="968" y="241"/>
                  <a:pt x="1096" y="213"/>
                  <a:pt x="1240" y="197"/>
                </a:cubicBezTo>
                <a:cubicBezTo>
                  <a:pt x="1224" y="161"/>
                  <a:pt x="1192" y="121"/>
                  <a:pt x="1168" y="89"/>
                </a:cubicBezTo>
                <a:close/>
                <a:moveTo>
                  <a:pt x="28" y="690"/>
                </a:moveTo>
                <a:cubicBezTo>
                  <a:pt x="24" y="706"/>
                  <a:pt x="40" y="750"/>
                  <a:pt x="48" y="758"/>
                </a:cubicBezTo>
                <a:cubicBezTo>
                  <a:pt x="52" y="762"/>
                  <a:pt x="68" y="774"/>
                  <a:pt x="76" y="782"/>
                </a:cubicBezTo>
                <a:cubicBezTo>
                  <a:pt x="132" y="814"/>
                  <a:pt x="212" y="774"/>
                  <a:pt x="216" y="730"/>
                </a:cubicBezTo>
                <a:cubicBezTo>
                  <a:pt x="220" y="730"/>
                  <a:pt x="220" y="730"/>
                  <a:pt x="220" y="730"/>
                </a:cubicBezTo>
                <a:cubicBezTo>
                  <a:pt x="224" y="722"/>
                  <a:pt x="220" y="698"/>
                  <a:pt x="220" y="698"/>
                </a:cubicBezTo>
                <a:cubicBezTo>
                  <a:pt x="224" y="669"/>
                  <a:pt x="208" y="657"/>
                  <a:pt x="192" y="633"/>
                </a:cubicBezTo>
                <a:cubicBezTo>
                  <a:pt x="176" y="625"/>
                  <a:pt x="148" y="621"/>
                  <a:pt x="120" y="609"/>
                </a:cubicBezTo>
                <a:cubicBezTo>
                  <a:pt x="84" y="613"/>
                  <a:pt x="40" y="633"/>
                  <a:pt x="32" y="669"/>
                </a:cubicBezTo>
                <a:cubicBezTo>
                  <a:pt x="32" y="669"/>
                  <a:pt x="36" y="669"/>
                  <a:pt x="36" y="673"/>
                </a:cubicBezTo>
                <a:cubicBezTo>
                  <a:pt x="32" y="673"/>
                  <a:pt x="32" y="673"/>
                  <a:pt x="28" y="673"/>
                </a:cubicBezTo>
                <a:cubicBezTo>
                  <a:pt x="36" y="682"/>
                  <a:pt x="28" y="690"/>
                  <a:pt x="28" y="690"/>
                </a:cubicBezTo>
                <a:close/>
                <a:moveTo>
                  <a:pt x="908" y="1711"/>
                </a:moveTo>
                <a:cubicBezTo>
                  <a:pt x="940" y="1751"/>
                  <a:pt x="1004" y="1775"/>
                  <a:pt x="996" y="1839"/>
                </a:cubicBezTo>
                <a:cubicBezTo>
                  <a:pt x="916" y="1883"/>
                  <a:pt x="828" y="1923"/>
                  <a:pt x="720" y="1939"/>
                </a:cubicBezTo>
                <a:cubicBezTo>
                  <a:pt x="512" y="1964"/>
                  <a:pt x="296" y="1972"/>
                  <a:pt x="112" y="1891"/>
                </a:cubicBezTo>
                <a:cubicBezTo>
                  <a:pt x="72" y="1887"/>
                  <a:pt x="60" y="1855"/>
                  <a:pt x="28" y="1843"/>
                </a:cubicBezTo>
                <a:cubicBezTo>
                  <a:pt x="8" y="1807"/>
                  <a:pt x="56" y="1779"/>
                  <a:pt x="84" y="1751"/>
                </a:cubicBezTo>
                <a:cubicBezTo>
                  <a:pt x="100" y="1731"/>
                  <a:pt x="112" y="1719"/>
                  <a:pt x="132" y="1703"/>
                </a:cubicBezTo>
                <a:cubicBezTo>
                  <a:pt x="168" y="1679"/>
                  <a:pt x="220" y="1651"/>
                  <a:pt x="264" y="1635"/>
                </a:cubicBezTo>
                <a:cubicBezTo>
                  <a:pt x="272" y="1631"/>
                  <a:pt x="284" y="1631"/>
                  <a:pt x="296" y="1623"/>
                </a:cubicBezTo>
                <a:cubicBezTo>
                  <a:pt x="304" y="1619"/>
                  <a:pt x="312" y="1607"/>
                  <a:pt x="324" y="1607"/>
                </a:cubicBezTo>
                <a:cubicBezTo>
                  <a:pt x="328" y="1567"/>
                  <a:pt x="356" y="1543"/>
                  <a:pt x="396" y="1531"/>
                </a:cubicBezTo>
                <a:cubicBezTo>
                  <a:pt x="340" y="1387"/>
                  <a:pt x="264" y="1246"/>
                  <a:pt x="200" y="1098"/>
                </a:cubicBezTo>
                <a:cubicBezTo>
                  <a:pt x="168" y="1026"/>
                  <a:pt x="128" y="958"/>
                  <a:pt x="92" y="886"/>
                </a:cubicBezTo>
                <a:cubicBezTo>
                  <a:pt x="80" y="858"/>
                  <a:pt x="68" y="822"/>
                  <a:pt x="48" y="802"/>
                </a:cubicBezTo>
                <a:cubicBezTo>
                  <a:pt x="44" y="794"/>
                  <a:pt x="48" y="798"/>
                  <a:pt x="44" y="790"/>
                </a:cubicBezTo>
                <a:cubicBezTo>
                  <a:pt x="36" y="782"/>
                  <a:pt x="24" y="774"/>
                  <a:pt x="20" y="766"/>
                </a:cubicBezTo>
                <a:cubicBezTo>
                  <a:pt x="20" y="762"/>
                  <a:pt x="16" y="746"/>
                  <a:pt x="12" y="734"/>
                </a:cubicBezTo>
                <a:cubicBezTo>
                  <a:pt x="4" y="698"/>
                  <a:pt x="0" y="673"/>
                  <a:pt x="16" y="637"/>
                </a:cubicBezTo>
                <a:cubicBezTo>
                  <a:pt x="24" y="629"/>
                  <a:pt x="36" y="621"/>
                  <a:pt x="44" y="609"/>
                </a:cubicBezTo>
                <a:cubicBezTo>
                  <a:pt x="72" y="593"/>
                  <a:pt x="100" y="585"/>
                  <a:pt x="132" y="577"/>
                </a:cubicBezTo>
                <a:cubicBezTo>
                  <a:pt x="140" y="581"/>
                  <a:pt x="152" y="581"/>
                  <a:pt x="160" y="585"/>
                </a:cubicBezTo>
                <a:cubicBezTo>
                  <a:pt x="224" y="545"/>
                  <a:pt x="280" y="517"/>
                  <a:pt x="352" y="489"/>
                </a:cubicBezTo>
                <a:cubicBezTo>
                  <a:pt x="520" y="401"/>
                  <a:pt x="716" y="341"/>
                  <a:pt x="872" y="237"/>
                </a:cubicBezTo>
                <a:cubicBezTo>
                  <a:pt x="872" y="189"/>
                  <a:pt x="856" y="121"/>
                  <a:pt x="872" y="77"/>
                </a:cubicBezTo>
                <a:cubicBezTo>
                  <a:pt x="908" y="45"/>
                  <a:pt x="980" y="28"/>
                  <a:pt x="1024" y="12"/>
                </a:cubicBezTo>
                <a:cubicBezTo>
                  <a:pt x="1064" y="0"/>
                  <a:pt x="1100" y="0"/>
                  <a:pt x="1136" y="20"/>
                </a:cubicBezTo>
                <a:cubicBezTo>
                  <a:pt x="1188" y="81"/>
                  <a:pt x="1228" y="145"/>
                  <a:pt x="1272" y="205"/>
                </a:cubicBezTo>
                <a:cubicBezTo>
                  <a:pt x="1328" y="229"/>
                  <a:pt x="1388" y="233"/>
                  <a:pt x="1440" y="257"/>
                </a:cubicBezTo>
                <a:cubicBezTo>
                  <a:pt x="1452" y="261"/>
                  <a:pt x="1460" y="273"/>
                  <a:pt x="1472" y="281"/>
                </a:cubicBezTo>
                <a:cubicBezTo>
                  <a:pt x="1548" y="313"/>
                  <a:pt x="1608" y="377"/>
                  <a:pt x="1664" y="429"/>
                </a:cubicBezTo>
                <a:cubicBezTo>
                  <a:pt x="1656" y="449"/>
                  <a:pt x="1668" y="481"/>
                  <a:pt x="1660" y="505"/>
                </a:cubicBezTo>
                <a:cubicBezTo>
                  <a:pt x="1648" y="549"/>
                  <a:pt x="1608" y="585"/>
                  <a:pt x="1576" y="621"/>
                </a:cubicBezTo>
                <a:cubicBezTo>
                  <a:pt x="1540" y="661"/>
                  <a:pt x="1516" y="682"/>
                  <a:pt x="1468" y="706"/>
                </a:cubicBezTo>
                <a:cubicBezTo>
                  <a:pt x="1448" y="718"/>
                  <a:pt x="1432" y="734"/>
                  <a:pt x="1408" y="738"/>
                </a:cubicBezTo>
                <a:cubicBezTo>
                  <a:pt x="1416" y="794"/>
                  <a:pt x="1372" y="794"/>
                  <a:pt x="1328" y="782"/>
                </a:cubicBezTo>
                <a:cubicBezTo>
                  <a:pt x="1308" y="802"/>
                  <a:pt x="1308" y="838"/>
                  <a:pt x="1280" y="846"/>
                </a:cubicBezTo>
                <a:cubicBezTo>
                  <a:pt x="1252" y="854"/>
                  <a:pt x="1228" y="838"/>
                  <a:pt x="1204" y="830"/>
                </a:cubicBezTo>
                <a:cubicBezTo>
                  <a:pt x="1168" y="830"/>
                  <a:pt x="1136" y="850"/>
                  <a:pt x="1100" y="862"/>
                </a:cubicBezTo>
                <a:cubicBezTo>
                  <a:pt x="1096" y="862"/>
                  <a:pt x="1096" y="862"/>
                  <a:pt x="1096" y="862"/>
                </a:cubicBezTo>
                <a:cubicBezTo>
                  <a:pt x="1024" y="866"/>
                  <a:pt x="936" y="878"/>
                  <a:pt x="848" y="878"/>
                </a:cubicBezTo>
                <a:cubicBezTo>
                  <a:pt x="828" y="862"/>
                  <a:pt x="796" y="866"/>
                  <a:pt x="780" y="850"/>
                </a:cubicBezTo>
                <a:cubicBezTo>
                  <a:pt x="780" y="838"/>
                  <a:pt x="776" y="834"/>
                  <a:pt x="784" y="822"/>
                </a:cubicBezTo>
                <a:cubicBezTo>
                  <a:pt x="756" y="710"/>
                  <a:pt x="796" y="585"/>
                  <a:pt x="828" y="489"/>
                </a:cubicBezTo>
                <a:cubicBezTo>
                  <a:pt x="816" y="489"/>
                  <a:pt x="796" y="501"/>
                  <a:pt x="788" y="513"/>
                </a:cubicBezTo>
                <a:cubicBezTo>
                  <a:pt x="764" y="521"/>
                  <a:pt x="736" y="529"/>
                  <a:pt x="708" y="537"/>
                </a:cubicBezTo>
                <a:cubicBezTo>
                  <a:pt x="636" y="561"/>
                  <a:pt x="556" y="601"/>
                  <a:pt x="484" y="637"/>
                </a:cubicBezTo>
                <a:cubicBezTo>
                  <a:pt x="448" y="653"/>
                  <a:pt x="412" y="661"/>
                  <a:pt x="380" y="677"/>
                </a:cubicBezTo>
                <a:cubicBezTo>
                  <a:pt x="344" y="698"/>
                  <a:pt x="312" y="714"/>
                  <a:pt x="280" y="738"/>
                </a:cubicBezTo>
                <a:cubicBezTo>
                  <a:pt x="260" y="750"/>
                  <a:pt x="244" y="762"/>
                  <a:pt x="232" y="778"/>
                </a:cubicBezTo>
                <a:cubicBezTo>
                  <a:pt x="260" y="890"/>
                  <a:pt x="324" y="986"/>
                  <a:pt x="368" y="1090"/>
                </a:cubicBezTo>
                <a:cubicBezTo>
                  <a:pt x="388" y="1130"/>
                  <a:pt x="404" y="1170"/>
                  <a:pt x="424" y="1210"/>
                </a:cubicBezTo>
                <a:cubicBezTo>
                  <a:pt x="432" y="1222"/>
                  <a:pt x="440" y="1230"/>
                  <a:pt x="448" y="1242"/>
                </a:cubicBezTo>
                <a:cubicBezTo>
                  <a:pt x="480" y="1298"/>
                  <a:pt x="500" y="1355"/>
                  <a:pt x="536" y="1403"/>
                </a:cubicBezTo>
                <a:cubicBezTo>
                  <a:pt x="548" y="1423"/>
                  <a:pt x="556" y="1443"/>
                  <a:pt x="568" y="1463"/>
                </a:cubicBezTo>
                <a:cubicBezTo>
                  <a:pt x="576" y="1475"/>
                  <a:pt x="592" y="1487"/>
                  <a:pt x="588" y="1507"/>
                </a:cubicBezTo>
                <a:cubicBezTo>
                  <a:pt x="640" y="1547"/>
                  <a:pt x="716" y="1555"/>
                  <a:pt x="720" y="1615"/>
                </a:cubicBezTo>
                <a:cubicBezTo>
                  <a:pt x="748" y="1639"/>
                  <a:pt x="784" y="1643"/>
                  <a:pt x="816" y="1651"/>
                </a:cubicBezTo>
                <a:cubicBezTo>
                  <a:pt x="796" y="1531"/>
                  <a:pt x="788" y="1435"/>
                  <a:pt x="760" y="1314"/>
                </a:cubicBezTo>
                <a:cubicBezTo>
                  <a:pt x="760" y="1306"/>
                  <a:pt x="768" y="1306"/>
                  <a:pt x="772" y="1298"/>
                </a:cubicBezTo>
                <a:cubicBezTo>
                  <a:pt x="736" y="1242"/>
                  <a:pt x="700" y="1162"/>
                  <a:pt x="664" y="1086"/>
                </a:cubicBezTo>
                <a:cubicBezTo>
                  <a:pt x="660" y="1070"/>
                  <a:pt x="648" y="1054"/>
                  <a:pt x="644" y="1042"/>
                </a:cubicBezTo>
                <a:cubicBezTo>
                  <a:pt x="640" y="1026"/>
                  <a:pt x="636" y="1006"/>
                  <a:pt x="628" y="990"/>
                </a:cubicBezTo>
                <a:cubicBezTo>
                  <a:pt x="624" y="978"/>
                  <a:pt x="620" y="970"/>
                  <a:pt x="616" y="962"/>
                </a:cubicBezTo>
                <a:cubicBezTo>
                  <a:pt x="612" y="946"/>
                  <a:pt x="592" y="918"/>
                  <a:pt x="596" y="902"/>
                </a:cubicBezTo>
                <a:cubicBezTo>
                  <a:pt x="596" y="874"/>
                  <a:pt x="664" y="834"/>
                  <a:pt x="696" y="842"/>
                </a:cubicBezTo>
                <a:cubicBezTo>
                  <a:pt x="700" y="842"/>
                  <a:pt x="708" y="854"/>
                  <a:pt x="700" y="862"/>
                </a:cubicBezTo>
                <a:cubicBezTo>
                  <a:pt x="736" y="930"/>
                  <a:pt x="768" y="998"/>
                  <a:pt x="804" y="1066"/>
                </a:cubicBezTo>
                <a:cubicBezTo>
                  <a:pt x="828" y="1110"/>
                  <a:pt x="860" y="1162"/>
                  <a:pt x="880" y="1214"/>
                </a:cubicBezTo>
                <a:cubicBezTo>
                  <a:pt x="888" y="1230"/>
                  <a:pt x="892" y="1254"/>
                  <a:pt x="912" y="1254"/>
                </a:cubicBezTo>
                <a:cubicBezTo>
                  <a:pt x="904" y="1194"/>
                  <a:pt x="908" y="1118"/>
                  <a:pt x="892" y="1066"/>
                </a:cubicBezTo>
                <a:cubicBezTo>
                  <a:pt x="908" y="1038"/>
                  <a:pt x="936" y="990"/>
                  <a:pt x="932" y="946"/>
                </a:cubicBezTo>
                <a:cubicBezTo>
                  <a:pt x="960" y="938"/>
                  <a:pt x="968" y="974"/>
                  <a:pt x="980" y="990"/>
                </a:cubicBezTo>
                <a:cubicBezTo>
                  <a:pt x="1000" y="1018"/>
                  <a:pt x="1016" y="1042"/>
                  <a:pt x="1044" y="1058"/>
                </a:cubicBezTo>
                <a:cubicBezTo>
                  <a:pt x="1036" y="1102"/>
                  <a:pt x="1048" y="1142"/>
                  <a:pt x="1048" y="1182"/>
                </a:cubicBezTo>
                <a:cubicBezTo>
                  <a:pt x="1068" y="1106"/>
                  <a:pt x="1100" y="1034"/>
                  <a:pt x="1124" y="970"/>
                </a:cubicBezTo>
                <a:cubicBezTo>
                  <a:pt x="1140" y="954"/>
                  <a:pt x="1176" y="970"/>
                  <a:pt x="1192" y="978"/>
                </a:cubicBezTo>
                <a:cubicBezTo>
                  <a:pt x="1188" y="1014"/>
                  <a:pt x="1216" y="1022"/>
                  <a:pt x="1236" y="1034"/>
                </a:cubicBezTo>
                <a:cubicBezTo>
                  <a:pt x="1236" y="1098"/>
                  <a:pt x="1184" y="1138"/>
                  <a:pt x="1204" y="1198"/>
                </a:cubicBezTo>
                <a:cubicBezTo>
                  <a:pt x="1200" y="1234"/>
                  <a:pt x="1152" y="1250"/>
                  <a:pt x="1152" y="1210"/>
                </a:cubicBezTo>
                <a:cubicBezTo>
                  <a:pt x="1144" y="1234"/>
                  <a:pt x="1136" y="1262"/>
                  <a:pt x="1124" y="1282"/>
                </a:cubicBezTo>
                <a:cubicBezTo>
                  <a:pt x="1152" y="1298"/>
                  <a:pt x="1120" y="1355"/>
                  <a:pt x="1116" y="1387"/>
                </a:cubicBezTo>
                <a:cubicBezTo>
                  <a:pt x="1116" y="1415"/>
                  <a:pt x="1120" y="1439"/>
                  <a:pt x="1116" y="1463"/>
                </a:cubicBezTo>
                <a:cubicBezTo>
                  <a:pt x="1112" y="1539"/>
                  <a:pt x="1100" y="1615"/>
                  <a:pt x="1096" y="1675"/>
                </a:cubicBezTo>
                <a:cubicBezTo>
                  <a:pt x="1048" y="1711"/>
                  <a:pt x="964" y="1715"/>
                  <a:pt x="908" y="1711"/>
                </a:cubicBezTo>
                <a:close/>
              </a:path>
            </a:pathLst>
          </a:custGeom>
          <a:blipFill>
            <a:blip r:embed="rId4"/>
            <a:stretch>
              <a:fillRect/>
            </a:stretch>
          </a:blipFill>
          <a:ln>
            <a:noFill/>
          </a:ln>
        </p:spPr>
        <p:txBody>
          <a:bodyPr vert="horz" wrap="square" lIns="91440" tIns="45720" rIns="91440" bIns="45720" numCol="1" anchor="t" anchorCtr="0" compatLnSpc="1"/>
          <a:lstStyle/>
          <a:p>
            <a:endParaRPr lang="zh-CN" altLang="en-US">
              <a:solidFill>
                <a:schemeClr val="bg1"/>
              </a:solidFill>
            </a:endParaRPr>
          </a:p>
        </p:txBody>
      </p:sp>
      <p:pic>
        <p:nvPicPr>
          <p:cNvPr id="57" name="图片 56"/>
          <p:cNvPicPr>
            <a:picLocks noChangeAspect="1"/>
          </p:cNvPicPr>
          <p:nvPr/>
        </p:nvPicPr>
        <p:blipFill>
          <a:blip r:embed="rId6"/>
          <a:stretch>
            <a:fillRect/>
          </a:stretch>
        </p:blipFill>
        <p:spPr>
          <a:xfrm>
            <a:off x="4625836" y="5034933"/>
            <a:ext cx="250367" cy="3274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1000"/>
                                        <p:tgtEl>
                                          <p:spTgt spid="55"/>
                                        </p:tgtEl>
                                      </p:cBhvr>
                                    </p:animEffect>
                                    <p:anim calcmode="lin" valueType="num">
                                      <p:cBhvr>
                                        <p:cTn id="50" dur="1000" fill="hold"/>
                                        <p:tgtEl>
                                          <p:spTgt spid="55"/>
                                        </p:tgtEl>
                                        <p:attrNameLst>
                                          <p:attrName>ppt_x</p:attrName>
                                        </p:attrNameLst>
                                      </p:cBhvr>
                                      <p:tavLst>
                                        <p:tav tm="0">
                                          <p:val>
                                            <p:strVal val="#ppt_x"/>
                                          </p:val>
                                        </p:tav>
                                        <p:tav tm="100000">
                                          <p:val>
                                            <p:strVal val="#ppt_x"/>
                                          </p:val>
                                        </p:tav>
                                      </p:tavLst>
                                    </p:anim>
                                    <p:anim calcmode="lin" valueType="num">
                                      <p:cBhvr>
                                        <p:cTn id="51" dur="1000" fill="hold"/>
                                        <p:tgtEl>
                                          <p:spTgt spid="5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1000"/>
                                        <p:tgtEl>
                                          <p:spTgt spid="57"/>
                                        </p:tgtEl>
                                      </p:cBhvr>
                                    </p:animEffect>
                                    <p:anim calcmode="lin" valueType="num">
                                      <p:cBhvr>
                                        <p:cTn id="56" dur="1000" fill="hold"/>
                                        <p:tgtEl>
                                          <p:spTgt spid="57"/>
                                        </p:tgtEl>
                                        <p:attrNameLst>
                                          <p:attrName>ppt_x</p:attrName>
                                        </p:attrNameLst>
                                      </p:cBhvr>
                                      <p:tavLst>
                                        <p:tav tm="0">
                                          <p:val>
                                            <p:strVal val="#ppt_x"/>
                                          </p:val>
                                        </p:tav>
                                        <p:tav tm="100000">
                                          <p:val>
                                            <p:strVal val="#ppt_x"/>
                                          </p:val>
                                        </p:tav>
                                      </p:tavLst>
                                    </p:anim>
                                    <p:anim calcmode="lin" valueType="num">
                                      <p:cBhvr>
                                        <p:cTn id="57" dur="1000" fill="hold"/>
                                        <p:tgtEl>
                                          <p:spTgt spid="57"/>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32" grpId="0" animBg="1"/>
      <p:bldP spid="46"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38248" y="5376447"/>
            <a:ext cx="2374629" cy="369332"/>
          </a:xfrm>
          <a:prstGeom prst="rect">
            <a:avLst/>
          </a:prstGeom>
          <a:noFill/>
        </p:spPr>
        <p:txBody>
          <a:bodyPr wrap="square" rtlCol="0">
            <a:spAutoFit/>
          </a:bodyPr>
          <a:lstStyle/>
          <a:p>
            <a:r>
              <a:rPr lang="zh-CN" altLang="en-US" dirty="0">
                <a:blipFill>
                  <a:blip r:embed="rId3"/>
                  <a:stretch>
                    <a:fillRect/>
                  </a:stretch>
                </a:blipFill>
                <a:latin typeface="方正正大黑简体" panose="02000000000000000000" pitchFamily="2" charset="-122"/>
                <a:ea typeface="方正正大黑简体" panose="02000000000000000000" pitchFamily="2" charset="-122"/>
              </a:rPr>
              <a:t>课题研究进度规划</a:t>
            </a:r>
          </a:p>
        </p:txBody>
      </p:sp>
      <p:grpSp>
        <p:nvGrpSpPr>
          <p:cNvPr id="9" name="组合 8"/>
          <p:cNvGrpSpPr/>
          <p:nvPr/>
        </p:nvGrpSpPr>
        <p:grpSpPr>
          <a:xfrm>
            <a:off x="3026352" y="2801809"/>
            <a:ext cx="492703" cy="579324"/>
            <a:chOff x="5991225" y="1128713"/>
            <a:chExt cx="2112963" cy="2484438"/>
          </a:xfrm>
          <a:solidFill>
            <a:srgbClr val="FC838C"/>
          </a:solidFill>
        </p:grpSpPr>
        <p:sp>
          <p:nvSpPr>
            <p:cNvPr id="7" name="Freeform 5"/>
            <p:cNvSpPr>
              <a:spLocks noEditPoints="1"/>
            </p:cNvSpPr>
            <p:nvPr/>
          </p:nvSpPr>
          <p:spPr bwMode="auto">
            <a:xfrm>
              <a:off x="5991225" y="1128713"/>
              <a:ext cx="2112963" cy="2484438"/>
            </a:xfrm>
            <a:custGeom>
              <a:avLst/>
              <a:gdLst>
                <a:gd name="T0" fmla="*/ 1 w 72"/>
                <a:gd name="T1" fmla="*/ 71 h 85"/>
                <a:gd name="T2" fmla="*/ 3 w 72"/>
                <a:gd name="T3" fmla="*/ 69 h 85"/>
                <a:gd name="T4" fmla="*/ 61 w 72"/>
                <a:gd name="T5" fmla="*/ 39 h 85"/>
                <a:gd name="T6" fmla="*/ 60 w 72"/>
                <a:gd name="T7" fmla="*/ 36 h 85"/>
                <a:gd name="T8" fmla="*/ 60 w 72"/>
                <a:gd name="T9" fmla="*/ 60 h 85"/>
                <a:gd name="T10" fmla="*/ 59 w 72"/>
                <a:gd name="T11" fmla="*/ 59 h 85"/>
                <a:gd name="T12" fmla="*/ 61 w 72"/>
                <a:gd name="T13" fmla="*/ 54 h 85"/>
                <a:gd name="T14" fmla="*/ 69 w 72"/>
                <a:gd name="T15" fmla="*/ 64 h 85"/>
                <a:gd name="T16" fmla="*/ 47 w 72"/>
                <a:gd name="T17" fmla="*/ 4 h 85"/>
                <a:gd name="T18" fmla="*/ 62 w 72"/>
                <a:gd name="T19" fmla="*/ 42 h 85"/>
                <a:gd name="T20" fmla="*/ 36 w 72"/>
                <a:gd name="T21" fmla="*/ 9 h 85"/>
                <a:gd name="T22" fmla="*/ 20 w 72"/>
                <a:gd name="T23" fmla="*/ 17 h 85"/>
                <a:gd name="T24" fmla="*/ 16 w 72"/>
                <a:gd name="T25" fmla="*/ 24 h 85"/>
                <a:gd name="T26" fmla="*/ 12 w 72"/>
                <a:gd name="T27" fmla="*/ 68 h 85"/>
                <a:gd name="T28" fmla="*/ 13 w 72"/>
                <a:gd name="T29" fmla="*/ 75 h 85"/>
                <a:gd name="T30" fmla="*/ 12 w 72"/>
                <a:gd name="T31" fmla="*/ 62 h 85"/>
                <a:gd name="T32" fmla="*/ 35 w 72"/>
                <a:gd name="T33" fmla="*/ 42 h 85"/>
                <a:gd name="T34" fmla="*/ 58 w 72"/>
                <a:gd name="T35" fmla="*/ 73 h 85"/>
                <a:gd name="T36" fmla="*/ 59 w 72"/>
                <a:gd name="T37" fmla="*/ 74 h 85"/>
                <a:gd name="T38" fmla="*/ 50 w 72"/>
                <a:gd name="T39" fmla="*/ 80 h 85"/>
                <a:gd name="T40" fmla="*/ 42 w 72"/>
                <a:gd name="T41" fmla="*/ 52 h 85"/>
                <a:gd name="T42" fmla="*/ 30 w 72"/>
                <a:gd name="T43" fmla="*/ 51 h 85"/>
                <a:gd name="T44" fmla="*/ 14 w 72"/>
                <a:gd name="T45" fmla="*/ 84 h 85"/>
                <a:gd name="T46" fmla="*/ 5 w 72"/>
                <a:gd name="T47" fmla="*/ 77 h 85"/>
                <a:gd name="T48" fmla="*/ 5 w 72"/>
                <a:gd name="T49" fmla="*/ 51 h 85"/>
                <a:gd name="T50" fmla="*/ 8 w 72"/>
                <a:gd name="T51" fmla="*/ 23 h 85"/>
                <a:gd name="T52" fmla="*/ 6 w 72"/>
                <a:gd name="T53" fmla="*/ 30 h 85"/>
                <a:gd name="T54" fmla="*/ 0 w 72"/>
                <a:gd name="T55" fmla="*/ 66 h 85"/>
                <a:gd name="T56" fmla="*/ 2 w 72"/>
                <a:gd name="T57" fmla="*/ 28 h 85"/>
                <a:gd name="T58" fmla="*/ 36 w 72"/>
                <a:gd name="T59" fmla="*/ 2 h 85"/>
                <a:gd name="T60" fmla="*/ 49 w 72"/>
                <a:gd name="T61" fmla="*/ 10 h 85"/>
                <a:gd name="T62" fmla="*/ 62 w 72"/>
                <a:gd name="T63" fmla="*/ 25 h 85"/>
                <a:gd name="T64" fmla="*/ 65 w 72"/>
                <a:gd name="T65" fmla="*/ 41 h 85"/>
                <a:gd name="T66" fmla="*/ 60 w 72"/>
                <a:gd name="T67" fmla="*/ 30 h 85"/>
                <a:gd name="T68" fmla="*/ 56 w 72"/>
                <a:gd name="T69" fmla="*/ 25 h 85"/>
                <a:gd name="T70" fmla="*/ 11 w 72"/>
                <a:gd name="T71" fmla="*/ 26 h 85"/>
                <a:gd name="T72" fmla="*/ 15 w 72"/>
                <a:gd name="T73" fmla="*/ 23 h 85"/>
                <a:gd name="T74" fmla="*/ 18 w 72"/>
                <a:gd name="T75" fmla="*/ 18 h 85"/>
                <a:gd name="T76" fmla="*/ 60 w 72"/>
                <a:gd name="T77" fmla="*/ 25 h 85"/>
                <a:gd name="T78" fmla="*/ 55 w 72"/>
                <a:gd name="T79" fmla="*/ 21 h 85"/>
                <a:gd name="T80" fmla="*/ 52 w 72"/>
                <a:gd name="T81" fmla="*/ 13 h 85"/>
                <a:gd name="T82" fmla="*/ 48 w 72"/>
                <a:gd name="T83" fmla="*/ 9 h 85"/>
                <a:gd name="T84" fmla="*/ 37 w 72"/>
                <a:gd name="T85" fmla="*/ 5 h 85"/>
                <a:gd name="T86" fmla="*/ 31 w 72"/>
                <a:gd name="T87" fmla="*/ 1 h 85"/>
                <a:gd name="T88" fmla="*/ 0 w 72"/>
                <a:gd name="T89" fmla="*/ 64 h 85"/>
                <a:gd name="T90" fmla="*/ 15 w 72"/>
                <a:gd name="T91" fmla="*/ 12 h 85"/>
                <a:gd name="T92" fmla="*/ 57 w 72"/>
                <a:gd name="T93" fmla="*/ 75 h 85"/>
                <a:gd name="T94" fmla="*/ 35 w 72"/>
                <a:gd name="T95" fmla="*/ 48 h 85"/>
                <a:gd name="T96" fmla="*/ 18 w 72"/>
                <a:gd name="T97" fmla="*/ 59 h 85"/>
                <a:gd name="T98" fmla="*/ 14 w 72"/>
                <a:gd name="T99" fmla="*/ 75 h 85"/>
                <a:gd name="T100" fmla="*/ 12 w 72"/>
                <a:gd name="T101" fmla="*/ 47 h 85"/>
                <a:gd name="T102" fmla="*/ 59 w 72"/>
                <a:gd name="T103" fmla="*/ 26 h 85"/>
                <a:gd name="T104" fmla="*/ 12 w 72"/>
                <a:gd name="T105" fmla="*/ 74 h 85"/>
                <a:gd name="T106" fmla="*/ 12 w 72"/>
                <a:gd name="T107" fmla="*/ 76 h 85"/>
                <a:gd name="T108" fmla="*/ 46 w 72"/>
                <a:gd name="T109" fmla="*/ 56 h 85"/>
                <a:gd name="T110" fmla="*/ 24 w 72"/>
                <a:gd name="T111" fmla="*/ 12 h 85"/>
                <a:gd name="T112" fmla="*/ 22 w 72"/>
                <a:gd name="T113" fmla="*/ 15 h 85"/>
                <a:gd name="T114" fmla="*/ 54 w 72"/>
                <a:gd name="T115" fmla="*/ 59 h 85"/>
                <a:gd name="T116" fmla="*/ 39 w 72"/>
                <a:gd name="T117" fmla="*/ 12 h 85"/>
                <a:gd name="T118" fmla="*/ 49 w 72"/>
                <a:gd name="T119" fmla="*/ 19 h 85"/>
                <a:gd name="T120" fmla="*/ 43 w 72"/>
                <a:gd name="T121" fmla="*/ 12 h 85"/>
                <a:gd name="T122" fmla="*/ 54 w 72"/>
                <a:gd name="T123" fmla="*/ 59 h 85"/>
                <a:gd name="T124" fmla="*/ 35 w 72"/>
                <a:gd name="T12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85">
                  <a:moveTo>
                    <a:pt x="1" y="68"/>
                  </a:moveTo>
                  <a:cubicBezTo>
                    <a:pt x="1" y="68"/>
                    <a:pt x="1" y="68"/>
                    <a:pt x="1" y="68"/>
                  </a:cubicBezTo>
                  <a:cubicBezTo>
                    <a:pt x="1" y="68"/>
                    <a:pt x="1" y="68"/>
                    <a:pt x="1" y="68"/>
                  </a:cubicBezTo>
                  <a:cubicBezTo>
                    <a:pt x="1" y="67"/>
                    <a:pt x="1" y="68"/>
                    <a:pt x="1" y="68"/>
                  </a:cubicBezTo>
                  <a:cubicBezTo>
                    <a:pt x="1" y="68"/>
                    <a:pt x="1" y="68"/>
                    <a:pt x="1" y="68"/>
                  </a:cubicBezTo>
                  <a:moveTo>
                    <a:pt x="2" y="70"/>
                  </a:moveTo>
                  <a:cubicBezTo>
                    <a:pt x="2" y="70"/>
                    <a:pt x="2" y="70"/>
                    <a:pt x="2" y="70"/>
                  </a:cubicBezTo>
                  <a:cubicBezTo>
                    <a:pt x="2" y="69"/>
                    <a:pt x="2" y="69"/>
                    <a:pt x="2" y="69"/>
                  </a:cubicBezTo>
                  <a:cubicBezTo>
                    <a:pt x="2" y="69"/>
                    <a:pt x="2" y="69"/>
                    <a:pt x="2" y="69"/>
                  </a:cubicBezTo>
                  <a:cubicBezTo>
                    <a:pt x="2" y="69"/>
                    <a:pt x="2" y="69"/>
                    <a:pt x="2" y="70"/>
                  </a:cubicBezTo>
                  <a:moveTo>
                    <a:pt x="1" y="68"/>
                  </a:moveTo>
                  <a:cubicBezTo>
                    <a:pt x="1" y="69"/>
                    <a:pt x="1" y="69"/>
                    <a:pt x="1" y="69"/>
                  </a:cubicBezTo>
                  <a:cubicBezTo>
                    <a:pt x="1" y="69"/>
                    <a:pt x="1" y="68"/>
                    <a:pt x="1" y="68"/>
                  </a:cubicBezTo>
                  <a:moveTo>
                    <a:pt x="3" y="75"/>
                  </a:move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4"/>
                    <a:pt x="3" y="74"/>
                    <a:pt x="3" y="74"/>
                  </a:cubicBezTo>
                  <a:cubicBezTo>
                    <a:pt x="3" y="74"/>
                    <a:pt x="3" y="74"/>
                    <a:pt x="3" y="74"/>
                  </a:cubicBezTo>
                  <a:cubicBezTo>
                    <a:pt x="3" y="74"/>
                    <a:pt x="3" y="74"/>
                    <a:pt x="3" y="74"/>
                  </a:cubicBezTo>
                  <a:cubicBezTo>
                    <a:pt x="2" y="73"/>
                    <a:pt x="2" y="73"/>
                    <a:pt x="2" y="73"/>
                  </a:cubicBezTo>
                  <a:cubicBezTo>
                    <a:pt x="3" y="73"/>
                    <a:pt x="3" y="73"/>
                    <a:pt x="3" y="73"/>
                  </a:cubicBezTo>
                  <a:cubicBezTo>
                    <a:pt x="3" y="73"/>
                    <a:pt x="3" y="73"/>
                    <a:pt x="3" y="73"/>
                  </a:cubicBezTo>
                  <a:cubicBezTo>
                    <a:pt x="3" y="73"/>
                    <a:pt x="3" y="73"/>
                    <a:pt x="3" y="73"/>
                  </a:cubicBezTo>
                  <a:cubicBezTo>
                    <a:pt x="3" y="72"/>
                    <a:pt x="3" y="72"/>
                    <a:pt x="3" y="72"/>
                  </a:cubicBezTo>
                  <a:cubicBezTo>
                    <a:pt x="3" y="71"/>
                    <a:pt x="3" y="71"/>
                    <a:pt x="3" y="71"/>
                  </a:cubicBezTo>
                  <a:cubicBezTo>
                    <a:pt x="3" y="71"/>
                    <a:pt x="3" y="72"/>
                    <a:pt x="3" y="73"/>
                  </a:cubicBezTo>
                  <a:cubicBezTo>
                    <a:pt x="3" y="73"/>
                    <a:pt x="3" y="72"/>
                    <a:pt x="3" y="72"/>
                  </a:cubicBezTo>
                  <a:cubicBezTo>
                    <a:pt x="3" y="73"/>
                    <a:pt x="3" y="73"/>
                    <a:pt x="3" y="73"/>
                  </a:cubicBezTo>
                  <a:cubicBezTo>
                    <a:pt x="3" y="74"/>
                    <a:pt x="3" y="74"/>
                    <a:pt x="3" y="75"/>
                  </a:cubicBezTo>
                  <a:cubicBezTo>
                    <a:pt x="3" y="75"/>
                    <a:pt x="3" y="76"/>
                    <a:pt x="3" y="76"/>
                  </a:cubicBezTo>
                  <a:cubicBezTo>
                    <a:pt x="4" y="76"/>
                    <a:pt x="3" y="75"/>
                    <a:pt x="4" y="75"/>
                  </a:cubicBezTo>
                  <a:cubicBezTo>
                    <a:pt x="4" y="76"/>
                    <a:pt x="4" y="76"/>
                    <a:pt x="4" y="77"/>
                  </a:cubicBezTo>
                  <a:cubicBezTo>
                    <a:pt x="4" y="77"/>
                    <a:pt x="4" y="77"/>
                    <a:pt x="4" y="78"/>
                  </a:cubicBezTo>
                  <a:cubicBezTo>
                    <a:pt x="4" y="78"/>
                    <a:pt x="4" y="77"/>
                    <a:pt x="4" y="77"/>
                  </a:cubicBezTo>
                  <a:cubicBezTo>
                    <a:pt x="4" y="77"/>
                    <a:pt x="3" y="77"/>
                    <a:pt x="3" y="76"/>
                  </a:cubicBezTo>
                  <a:cubicBezTo>
                    <a:pt x="3" y="77"/>
                    <a:pt x="3" y="76"/>
                    <a:pt x="4" y="77"/>
                  </a:cubicBezTo>
                  <a:cubicBezTo>
                    <a:pt x="4" y="77"/>
                    <a:pt x="4" y="76"/>
                    <a:pt x="4" y="76"/>
                  </a:cubicBezTo>
                  <a:cubicBezTo>
                    <a:pt x="3" y="76"/>
                    <a:pt x="3" y="76"/>
                    <a:pt x="3" y="76"/>
                  </a:cubicBezTo>
                  <a:cubicBezTo>
                    <a:pt x="3" y="76"/>
                    <a:pt x="3" y="76"/>
                    <a:pt x="3" y="75"/>
                  </a:cubicBezTo>
                  <a:moveTo>
                    <a:pt x="1" y="71"/>
                  </a:moveTo>
                  <a:cubicBezTo>
                    <a:pt x="1" y="71"/>
                    <a:pt x="1" y="70"/>
                    <a:pt x="1" y="70"/>
                  </a:cubicBezTo>
                  <a:cubicBezTo>
                    <a:pt x="1" y="70"/>
                    <a:pt x="1" y="70"/>
                    <a:pt x="1" y="71"/>
                  </a:cubicBezTo>
                  <a:moveTo>
                    <a:pt x="2" y="74"/>
                  </a:moveTo>
                  <a:cubicBezTo>
                    <a:pt x="2" y="73"/>
                    <a:pt x="2" y="73"/>
                    <a:pt x="2" y="73"/>
                  </a:cubicBezTo>
                  <a:cubicBezTo>
                    <a:pt x="1" y="73"/>
                    <a:pt x="2" y="73"/>
                    <a:pt x="2" y="73"/>
                  </a:cubicBezTo>
                  <a:cubicBezTo>
                    <a:pt x="2" y="71"/>
                    <a:pt x="2" y="73"/>
                    <a:pt x="2" y="73"/>
                  </a:cubicBezTo>
                  <a:cubicBezTo>
                    <a:pt x="2" y="73"/>
                    <a:pt x="2" y="74"/>
                    <a:pt x="2" y="74"/>
                  </a:cubicBezTo>
                  <a:moveTo>
                    <a:pt x="1" y="72"/>
                  </a:moveTo>
                  <a:cubicBezTo>
                    <a:pt x="1" y="71"/>
                    <a:pt x="1" y="71"/>
                    <a:pt x="1" y="71"/>
                  </a:cubicBezTo>
                  <a:cubicBezTo>
                    <a:pt x="1" y="71"/>
                    <a:pt x="1" y="72"/>
                    <a:pt x="2" y="72"/>
                  </a:cubicBezTo>
                  <a:cubicBezTo>
                    <a:pt x="2" y="72"/>
                    <a:pt x="1" y="72"/>
                    <a:pt x="1" y="72"/>
                  </a:cubicBezTo>
                  <a:moveTo>
                    <a:pt x="2" y="70"/>
                  </a:moveTo>
                  <a:cubicBezTo>
                    <a:pt x="2" y="70"/>
                    <a:pt x="2" y="70"/>
                    <a:pt x="2" y="70"/>
                  </a:cubicBezTo>
                  <a:cubicBezTo>
                    <a:pt x="3" y="70"/>
                    <a:pt x="2" y="69"/>
                    <a:pt x="3" y="69"/>
                  </a:cubicBezTo>
                  <a:cubicBezTo>
                    <a:pt x="3" y="70"/>
                    <a:pt x="3" y="70"/>
                    <a:pt x="3" y="70"/>
                  </a:cubicBezTo>
                  <a:cubicBezTo>
                    <a:pt x="2" y="70"/>
                    <a:pt x="3" y="71"/>
                    <a:pt x="2" y="71"/>
                  </a:cubicBezTo>
                  <a:cubicBezTo>
                    <a:pt x="2" y="70"/>
                    <a:pt x="2" y="70"/>
                    <a:pt x="2" y="70"/>
                  </a:cubicBezTo>
                  <a:moveTo>
                    <a:pt x="2" y="67"/>
                  </a:moveTo>
                  <a:cubicBezTo>
                    <a:pt x="2" y="67"/>
                    <a:pt x="2" y="68"/>
                    <a:pt x="2" y="68"/>
                  </a:cubicBezTo>
                  <a:cubicBezTo>
                    <a:pt x="2" y="68"/>
                    <a:pt x="2" y="68"/>
                    <a:pt x="2" y="67"/>
                  </a:cubicBezTo>
                  <a:moveTo>
                    <a:pt x="37" y="3"/>
                  </a:moveTo>
                  <a:cubicBezTo>
                    <a:pt x="37" y="3"/>
                    <a:pt x="38" y="3"/>
                    <a:pt x="38" y="3"/>
                  </a:cubicBezTo>
                  <a:cubicBezTo>
                    <a:pt x="38" y="3"/>
                    <a:pt x="37" y="3"/>
                    <a:pt x="37" y="3"/>
                  </a:cubicBezTo>
                  <a:cubicBezTo>
                    <a:pt x="37" y="3"/>
                    <a:pt x="37" y="3"/>
                    <a:pt x="37" y="3"/>
                  </a:cubicBezTo>
                  <a:cubicBezTo>
                    <a:pt x="37" y="3"/>
                    <a:pt x="36" y="3"/>
                    <a:pt x="36" y="3"/>
                  </a:cubicBezTo>
                  <a:cubicBezTo>
                    <a:pt x="36" y="3"/>
                    <a:pt x="36" y="3"/>
                    <a:pt x="36" y="3"/>
                  </a:cubicBezTo>
                  <a:cubicBezTo>
                    <a:pt x="36" y="3"/>
                    <a:pt x="35" y="3"/>
                    <a:pt x="35" y="3"/>
                  </a:cubicBezTo>
                  <a:cubicBezTo>
                    <a:pt x="36" y="3"/>
                    <a:pt x="36" y="3"/>
                    <a:pt x="36" y="3"/>
                  </a:cubicBezTo>
                  <a:cubicBezTo>
                    <a:pt x="36" y="3"/>
                    <a:pt x="37" y="3"/>
                    <a:pt x="37" y="3"/>
                  </a:cubicBezTo>
                  <a:cubicBezTo>
                    <a:pt x="37" y="3"/>
                    <a:pt x="37" y="3"/>
                    <a:pt x="36" y="3"/>
                  </a:cubicBezTo>
                  <a:cubicBezTo>
                    <a:pt x="36" y="3"/>
                    <a:pt x="35" y="2"/>
                    <a:pt x="35" y="2"/>
                  </a:cubicBezTo>
                  <a:cubicBezTo>
                    <a:pt x="34" y="2"/>
                    <a:pt x="33" y="2"/>
                    <a:pt x="33" y="2"/>
                  </a:cubicBezTo>
                  <a:cubicBezTo>
                    <a:pt x="34" y="2"/>
                    <a:pt x="35" y="2"/>
                    <a:pt x="36" y="2"/>
                  </a:cubicBezTo>
                  <a:cubicBezTo>
                    <a:pt x="37" y="3"/>
                    <a:pt x="38" y="3"/>
                    <a:pt x="39" y="3"/>
                  </a:cubicBezTo>
                  <a:cubicBezTo>
                    <a:pt x="39" y="3"/>
                    <a:pt x="38" y="3"/>
                    <a:pt x="37" y="3"/>
                  </a:cubicBezTo>
                  <a:moveTo>
                    <a:pt x="42" y="3"/>
                  </a:moveTo>
                  <a:cubicBezTo>
                    <a:pt x="42" y="3"/>
                    <a:pt x="43" y="3"/>
                    <a:pt x="43" y="3"/>
                  </a:cubicBezTo>
                  <a:cubicBezTo>
                    <a:pt x="43" y="3"/>
                    <a:pt x="43" y="3"/>
                    <a:pt x="44" y="4"/>
                  </a:cubicBezTo>
                  <a:cubicBezTo>
                    <a:pt x="44" y="4"/>
                    <a:pt x="43" y="4"/>
                    <a:pt x="43" y="4"/>
                  </a:cubicBezTo>
                  <a:cubicBezTo>
                    <a:pt x="42" y="3"/>
                    <a:pt x="42" y="3"/>
                    <a:pt x="42" y="3"/>
                  </a:cubicBezTo>
                  <a:moveTo>
                    <a:pt x="41" y="2"/>
                  </a:moveTo>
                  <a:cubicBezTo>
                    <a:pt x="41" y="2"/>
                    <a:pt x="41" y="2"/>
                    <a:pt x="41" y="3"/>
                  </a:cubicBezTo>
                  <a:cubicBezTo>
                    <a:pt x="41" y="3"/>
                    <a:pt x="41" y="3"/>
                    <a:pt x="41" y="2"/>
                  </a:cubicBezTo>
                  <a:cubicBezTo>
                    <a:pt x="41" y="2"/>
                    <a:pt x="42" y="3"/>
                    <a:pt x="42" y="3"/>
                  </a:cubicBezTo>
                  <a:cubicBezTo>
                    <a:pt x="42" y="3"/>
                    <a:pt x="42" y="3"/>
                    <a:pt x="42" y="3"/>
                  </a:cubicBezTo>
                  <a:cubicBezTo>
                    <a:pt x="41" y="3"/>
                    <a:pt x="40" y="3"/>
                    <a:pt x="39" y="2"/>
                  </a:cubicBezTo>
                  <a:cubicBezTo>
                    <a:pt x="39" y="2"/>
                    <a:pt x="39" y="2"/>
                    <a:pt x="38" y="2"/>
                  </a:cubicBezTo>
                  <a:cubicBezTo>
                    <a:pt x="38" y="2"/>
                    <a:pt x="38" y="2"/>
                    <a:pt x="38" y="2"/>
                  </a:cubicBezTo>
                  <a:cubicBezTo>
                    <a:pt x="38" y="1"/>
                    <a:pt x="37" y="1"/>
                    <a:pt x="37" y="1"/>
                  </a:cubicBezTo>
                  <a:cubicBezTo>
                    <a:pt x="37" y="1"/>
                    <a:pt x="38" y="2"/>
                    <a:pt x="38" y="1"/>
                  </a:cubicBezTo>
                  <a:cubicBezTo>
                    <a:pt x="38" y="1"/>
                    <a:pt x="38" y="2"/>
                    <a:pt x="38" y="2"/>
                  </a:cubicBezTo>
                  <a:cubicBezTo>
                    <a:pt x="39" y="2"/>
                    <a:pt x="39" y="2"/>
                    <a:pt x="39" y="2"/>
                  </a:cubicBezTo>
                  <a:cubicBezTo>
                    <a:pt x="39" y="2"/>
                    <a:pt x="39" y="2"/>
                    <a:pt x="39" y="2"/>
                  </a:cubicBezTo>
                  <a:cubicBezTo>
                    <a:pt x="39" y="2"/>
                    <a:pt x="39" y="2"/>
                    <a:pt x="39" y="2"/>
                  </a:cubicBezTo>
                  <a:cubicBezTo>
                    <a:pt x="40" y="2"/>
                    <a:pt x="40" y="2"/>
                    <a:pt x="39" y="2"/>
                  </a:cubicBezTo>
                  <a:cubicBezTo>
                    <a:pt x="39" y="2"/>
                    <a:pt x="39" y="2"/>
                    <a:pt x="39" y="2"/>
                  </a:cubicBezTo>
                  <a:cubicBezTo>
                    <a:pt x="39" y="2"/>
                    <a:pt x="39" y="2"/>
                    <a:pt x="39" y="2"/>
                  </a:cubicBezTo>
                  <a:cubicBezTo>
                    <a:pt x="39" y="1"/>
                    <a:pt x="38" y="2"/>
                    <a:pt x="38" y="1"/>
                  </a:cubicBezTo>
                  <a:cubicBezTo>
                    <a:pt x="40" y="2"/>
                    <a:pt x="40" y="2"/>
                    <a:pt x="41" y="2"/>
                  </a:cubicBezTo>
                  <a:moveTo>
                    <a:pt x="40" y="2"/>
                  </a:moveTo>
                  <a:cubicBezTo>
                    <a:pt x="40" y="2"/>
                    <a:pt x="40" y="2"/>
                    <a:pt x="40" y="2"/>
                  </a:cubicBezTo>
                  <a:cubicBezTo>
                    <a:pt x="40" y="2"/>
                    <a:pt x="40" y="3"/>
                    <a:pt x="40" y="2"/>
                  </a:cubicBezTo>
                  <a:moveTo>
                    <a:pt x="3" y="69"/>
                  </a:moveTo>
                  <a:cubicBezTo>
                    <a:pt x="2" y="68"/>
                    <a:pt x="3" y="68"/>
                    <a:pt x="3" y="68"/>
                  </a:cubicBezTo>
                  <a:cubicBezTo>
                    <a:pt x="3" y="68"/>
                    <a:pt x="3" y="69"/>
                    <a:pt x="3" y="69"/>
                  </a:cubicBezTo>
                  <a:cubicBezTo>
                    <a:pt x="3" y="69"/>
                    <a:pt x="3" y="70"/>
                    <a:pt x="3" y="70"/>
                  </a:cubicBezTo>
                  <a:cubicBezTo>
                    <a:pt x="3" y="70"/>
                    <a:pt x="3" y="70"/>
                    <a:pt x="3" y="69"/>
                  </a:cubicBezTo>
                  <a:cubicBezTo>
                    <a:pt x="3" y="69"/>
                    <a:pt x="3" y="69"/>
                    <a:pt x="3" y="69"/>
                  </a:cubicBezTo>
                  <a:moveTo>
                    <a:pt x="45" y="4"/>
                  </a:moveTo>
                  <a:cubicBezTo>
                    <a:pt x="45" y="4"/>
                    <a:pt x="46" y="5"/>
                    <a:pt x="45" y="5"/>
                  </a:cubicBezTo>
                  <a:cubicBezTo>
                    <a:pt x="45" y="4"/>
                    <a:pt x="44" y="4"/>
                    <a:pt x="45" y="4"/>
                  </a:cubicBezTo>
                  <a:moveTo>
                    <a:pt x="43" y="4"/>
                  </a:moveTo>
                  <a:cubicBezTo>
                    <a:pt x="44" y="4"/>
                    <a:pt x="44" y="4"/>
                    <a:pt x="44" y="4"/>
                  </a:cubicBezTo>
                  <a:cubicBezTo>
                    <a:pt x="44" y="5"/>
                    <a:pt x="43" y="4"/>
                    <a:pt x="43" y="4"/>
                  </a:cubicBezTo>
                  <a:moveTo>
                    <a:pt x="1" y="67"/>
                  </a:moveTo>
                  <a:cubicBezTo>
                    <a:pt x="1" y="67"/>
                    <a:pt x="1" y="67"/>
                    <a:pt x="1" y="67"/>
                  </a:cubicBezTo>
                  <a:cubicBezTo>
                    <a:pt x="1" y="67"/>
                    <a:pt x="1" y="67"/>
                    <a:pt x="1" y="67"/>
                  </a:cubicBezTo>
                  <a:cubicBezTo>
                    <a:pt x="1" y="67"/>
                    <a:pt x="1" y="67"/>
                    <a:pt x="1" y="67"/>
                  </a:cubicBezTo>
                  <a:cubicBezTo>
                    <a:pt x="1" y="67"/>
                    <a:pt x="1" y="67"/>
                    <a:pt x="1" y="67"/>
                  </a:cubicBezTo>
                  <a:moveTo>
                    <a:pt x="37" y="1"/>
                  </a:moveTo>
                  <a:cubicBezTo>
                    <a:pt x="37" y="1"/>
                    <a:pt x="37" y="1"/>
                    <a:pt x="37" y="0"/>
                  </a:cubicBezTo>
                  <a:cubicBezTo>
                    <a:pt x="38" y="1"/>
                    <a:pt x="40" y="1"/>
                    <a:pt x="40" y="1"/>
                  </a:cubicBezTo>
                  <a:cubicBezTo>
                    <a:pt x="39" y="1"/>
                    <a:pt x="39" y="1"/>
                    <a:pt x="38" y="1"/>
                  </a:cubicBezTo>
                  <a:cubicBezTo>
                    <a:pt x="37" y="1"/>
                    <a:pt x="37" y="1"/>
                    <a:pt x="37" y="1"/>
                  </a:cubicBezTo>
                  <a:moveTo>
                    <a:pt x="3" y="27"/>
                  </a:moveTo>
                  <a:cubicBezTo>
                    <a:pt x="2" y="27"/>
                    <a:pt x="3" y="26"/>
                    <a:pt x="3" y="25"/>
                  </a:cubicBezTo>
                  <a:cubicBezTo>
                    <a:pt x="3" y="25"/>
                    <a:pt x="3" y="26"/>
                    <a:pt x="3" y="26"/>
                  </a:cubicBezTo>
                  <a:cubicBezTo>
                    <a:pt x="3" y="26"/>
                    <a:pt x="3" y="27"/>
                    <a:pt x="3" y="27"/>
                  </a:cubicBezTo>
                  <a:moveTo>
                    <a:pt x="3" y="78"/>
                  </a:moveTo>
                  <a:cubicBezTo>
                    <a:pt x="3" y="77"/>
                    <a:pt x="3" y="78"/>
                    <a:pt x="3" y="77"/>
                  </a:cubicBezTo>
                  <a:cubicBezTo>
                    <a:pt x="2" y="77"/>
                    <a:pt x="3" y="78"/>
                    <a:pt x="2" y="78"/>
                  </a:cubicBezTo>
                  <a:cubicBezTo>
                    <a:pt x="2" y="77"/>
                    <a:pt x="2" y="77"/>
                    <a:pt x="2" y="77"/>
                  </a:cubicBezTo>
                  <a:cubicBezTo>
                    <a:pt x="2" y="76"/>
                    <a:pt x="2" y="75"/>
                    <a:pt x="2" y="76"/>
                  </a:cubicBezTo>
                  <a:cubicBezTo>
                    <a:pt x="2" y="76"/>
                    <a:pt x="2" y="76"/>
                    <a:pt x="2" y="77"/>
                  </a:cubicBezTo>
                  <a:cubicBezTo>
                    <a:pt x="2" y="77"/>
                    <a:pt x="3" y="77"/>
                    <a:pt x="3" y="77"/>
                  </a:cubicBezTo>
                  <a:cubicBezTo>
                    <a:pt x="3" y="77"/>
                    <a:pt x="3" y="77"/>
                    <a:pt x="3" y="77"/>
                  </a:cubicBezTo>
                  <a:cubicBezTo>
                    <a:pt x="3" y="77"/>
                    <a:pt x="3" y="78"/>
                    <a:pt x="3" y="78"/>
                  </a:cubicBezTo>
                  <a:cubicBezTo>
                    <a:pt x="4" y="78"/>
                    <a:pt x="4" y="78"/>
                    <a:pt x="4" y="79"/>
                  </a:cubicBezTo>
                  <a:cubicBezTo>
                    <a:pt x="4" y="79"/>
                    <a:pt x="4" y="78"/>
                    <a:pt x="3" y="79"/>
                  </a:cubicBezTo>
                  <a:cubicBezTo>
                    <a:pt x="3" y="78"/>
                    <a:pt x="3" y="78"/>
                    <a:pt x="3" y="78"/>
                  </a:cubicBezTo>
                  <a:moveTo>
                    <a:pt x="34" y="0"/>
                  </a:moveTo>
                  <a:cubicBezTo>
                    <a:pt x="34" y="0"/>
                    <a:pt x="34" y="0"/>
                    <a:pt x="35" y="0"/>
                  </a:cubicBezTo>
                  <a:cubicBezTo>
                    <a:pt x="35" y="0"/>
                    <a:pt x="35" y="0"/>
                    <a:pt x="35" y="0"/>
                  </a:cubicBezTo>
                  <a:cubicBezTo>
                    <a:pt x="35" y="0"/>
                    <a:pt x="36" y="0"/>
                    <a:pt x="36" y="0"/>
                  </a:cubicBezTo>
                  <a:cubicBezTo>
                    <a:pt x="36" y="0"/>
                    <a:pt x="37" y="0"/>
                    <a:pt x="36" y="0"/>
                  </a:cubicBezTo>
                  <a:cubicBezTo>
                    <a:pt x="36" y="0"/>
                    <a:pt x="35" y="0"/>
                    <a:pt x="35" y="0"/>
                  </a:cubicBezTo>
                  <a:cubicBezTo>
                    <a:pt x="35" y="0"/>
                    <a:pt x="34" y="0"/>
                    <a:pt x="34" y="0"/>
                  </a:cubicBezTo>
                  <a:moveTo>
                    <a:pt x="62" y="50"/>
                  </a:moveTo>
                  <a:cubicBezTo>
                    <a:pt x="61" y="50"/>
                    <a:pt x="61" y="49"/>
                    <a:pt x="61" y="49"/>
                  </a:cubicBezTo>
                  <a:cubicBezTo>
                    <a:pt x="61" y="49"/>
                    <a:pt x="61" y="49"/>
                    <a:pt x="61" y="49"/>
                  </a:cubicBezTo>
                  <a:cubicBezTo>
                    <a:pt x="61" y="50"/>
                    <a:pt x="62" y="49"/>
                    <a:pt x="62" y="49"/>
                  </a:cubicBezTo>
                  <a:cubicBezTo>
                    <a:pt x="62" y="49"/>
                    <a:pt x="61" y="49"/>
                    <a:pt x="61" y="48"/>
                  </a:cubicBezTo>
                  <a:cubicBezTo>
                    <a:pt x="61" y="48"/>
                    <a:pt x="62" y="49"/>
                    <a:pt x="62" y="49"/>
                  </a:cubicBezTo>
                  <a:cubicBezTo>
                    <a:pt x="62" y="49"/>
                    <a:pt x="62" y="50"/>
                    <a:pt x="62" y="50"/>
                  </a:cubicBezTo>
                  <a:moveTo>
                    <a:pt x="61" y="39"/>
                  </a:moveTo>
                  <a:cubicBezTo>
                    <a:pt x="61" y="39"/>
                    <a:pt x="61" y="38"/>
                    <a:pt x="61" y="38"/>
                  </a:cubicBezTo>
                  <a:cubicBezTo>
                    <a:pt x="61" y="39"/>
                    <a:pt x="61" y="39"/>
                    <a:pt x="61" y="39"/>
                  </a:cubicBezTo>
                  <a:cubicBezTo>
                    <a:pt x="61" y="39"/>
                    <a:pt x="61" y="39"/>
                    <a:pt x="61" y="39"/>
                  </a:cubicBezTo>
                  <a:cubicBezTo>
                    <a:pt x="61" y="39"/>
                    <a:pt x="61" y="40"/>
                    <a:pt x="62" y="40"/>
                  </a:cubicBezTo>
                  <a:cubicBezTo>
                    <a:pt x="62" y="40"/>
                    <a:pt x="62" y="40"/>
                    <a:pt x="61" y="40"/>
                  </a:cubicBezTo>
                  <a:cubicBezTo>
                    <a:pt x="61" y="40"/>
                    <a:pt x="61" y="40"/>
                    <a:pt x="61" y="40"/>
                  </a:cubicBezTo>
                  <a:cubicBezTo>
                    <a:pt x="61" y="40"/>
                    <a:pt x="61" y="40"/>
                    <a:pt x="61" y="40"/>
                  </a:cubicBezTo>
                  <a:cubicBezTo>
                    <a:pt x="61" y="40"/>
                    <a:pt x="61" y="39"/>
                    <a:pt x="61" y="39"/>
                  </a:cubicBezTo>
                  <a:moveTo>
                    <a:pt x="60" y="41"/>
                  </a:moveTo>
                  <a:cubicBezTo>
                    <a:pt x="60" y="41"/>
                    <a:pt x="60" y="40"/>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1" y="40"/>
                    <a:pt x="61" y="40"/>
                  </a:cubicBezTo>
                  <a:cubicBezTo>
                    <a:pt x="61" y="40"/>
                    <a:pt x="61" y="40"/>
                    <a:pt x="61" y="40"/>
                  </a:cubicBezTo>
                  <a:cubicBezTo>
                    <a:pt x="61" y="40"/>
                    <a:pt x="61" y="40"/>
                    <a:pt x="61" y="39"/>
                  </a:cubicBezTo>
                  <a:cubicBezTo>
                    <a:pt x="61" y="39"/>
                    <a:pt x="61" y="40"/>
                    <a:pt x="61" y="40"/>
                  </a:cubicBezTo>
                  <a:cubicBezTo>
                    <a:pt x="61" y="41"/>
                    <a:pt x="61" y="41"/>
                    <a:pt x="61" y="41"/>
                  </a:cubicBezTo>
                  <a:cubicBezTo>
                    <a:pt x="61" y="41"/>
                    <a:pt x="61" y="41"/>
                    <a:pt x="61" y="41"/>
                  </a:cubicBezTo>
                  <a:cubicBezTo>
                    <a:pt x="60" y="41"/>
                    <a:pt x="60" y="41"/>
                    <a:pt x="60" y="41"/>
                  </a:cubicBezTo>
                  <a:cubicBezTo>
                    <a:pt x="61" y="41"/>
                    <a:pt x="61" y="41"/>
                    <a:pt x="61" y="42"/>
                  </a:cubicBezTo>
                  <a:cubicBezTo>
                    <a:pt x="61" y="42"/>
                    <a:pt x="61" y="42"/>
                    <a:pt x="61" y="42"/>
                  </a:cubicBezTo>
                  <a:cubicBezTo>
                    <a:pt x="61" y="42"/>
                    <a:pt x="61" y="42"/>
                    <a:pt x="61" y="42"/>
                  </a:cubicBezTo>
                  <a:cubicBezTo>
                    <a:pt x="61" y="43"/>
                    <a:pt x="61" y="42"/>
                    <a:pt x="61" y="43"/>
                  </a:cubicBezTo>
                  <a:cubicBezTo>
                    <a:pt x="61" y="43"/>
                    <a:pt x="61" y="43"/>
                    <a:pt x="61" y="42"/>
                  </a:cubicBezTo>
                  <a:cubicBezTo>
                    <a:pt x="60" y="42"/>
                    <a:pt x="60" y="42"/>
                    <a:pt x="60" y="42"/>
                  </a:cubicBezTo>
                  <a:cubicBezTo>
                    <a:pt x="60" y="41"/>
                    <a:pt x="60" y="42"/>
                    <a:pt x="60" y="41"/>
                  </a:cubicBezTo>
                  <a:cubicBezTo>
                    <a:pt x="60" y="41"/>
                    <a:pt x="60" y="41"/>
                    <a:pt x="60" y="41"/>
                  </a:cubicBezTo>
                  <a:moveTo>
                    <a:pt x="63" y="48"/>
                  </a:moveTo>
                  <a:cubicBezTo>
                    <a:pt x="63" y="48"/>
                    <a:pt x="63" y="48"/>
                    <a:pt x="63" y="49"/>
                  </a:cubicBezTo>
                  <a:cubicBezTo>
                    <a:pt x="63" y="49"/>
                    <a:pt x="63" y="49"/>
                    <a:pt x="63" y="49"/>
                  </a:cubicBezTo>
                  <a:cubicBezTo>
                    <a:pt x="63" y="49"/>
                    <a:pt x="62" y="50"/>
                    <a:pt x="62" y="50"/>
                  </a:cubicBezTo>
                  <a:cubicBezTo>
                    <a:pt x="62" y="50"/>
                    <a:pt x="63" y="49"/>
                    <a:pt x="62" y="49"/>
                  </a:cubicBezTo>
                  <a:cubicBezTo>
                    <a:pt x="62" y="49"/>
                    <a:pt x="63" y="48"/>
                    <a:pt x="63" y="48"/>
                  </a:cubicBezTo>
                  <a:moveTo>
                    <a:pt x="62" y="46"/>
                  </a:moveTo>
                  <a:cubicBezTo>
                    <a:pt x="62" y="46"/>
                    <a:pt x="63" y="47"/>
                    <a:pt x="62" y="47"/>
                  </a:cubicBezTo>
                  <a:cubicBezTo>
                    <a:pt x="63" y="47"/>
                    <a:pt x="63" y="47"/>
                    <a:pt x="63" y="48"/>
                  </a:cubicBezTo>
                  <a:cubicBezTo>
                    <a:pt x="63" y="47"/>
                    <a:pt x="62" y="48"/>
                    <a:pt x="62" y="48"/>
                  </a:cubicBezTo>
                  <a:cubicBezTo>
                    <a:pt x="62" y="48"/>
                    <a:pt x="62" y="47"/>
                    <a:pt x="62" y="46"/>
                  </a:cubicBezTo>
                  <a:cubicBezTo>
                    <a:pt x="62" y="47"/>
                    <a:pt x="62" y="46"/>
                    <a:pt x="62" y="46"/>
                  </a:cubicBezTo>
                  <a:moveTo>
                    <a:pt x="60" y="35"/>
                  </a:moveTo>
                  <a:cubicBezTo>
                    <a:pt x="60" y="35"/>
                    <a:pt x="60" y="35"/>
                    <a:pt x="60" y="35"/>
                  </a:cubicBezTo>
                  <a:cubicBezTo>
                    <a:pt x="60" y="35"/>
                    <a:pt x="60" y="35"/>
                    <a:pt x="60" y="35"/>
                  </a:cubicBezTo>
                  <a:cubicBezTo>
                    <a:pt x="60" y="35"/>
                    <a:pt x="60" y="35"/>
                    <a:pt x="60" y="35"/>
                  </a:cubicBezTo>
                  <a:moveTo>
                    <a:pt x="59" y="35"/>
                  </a:moveTo>
                  <a:cubicBezTo>
                    <a:pt x="59" y="36"/>
                    <a:pt x="59" y="36"/>
                    <a:pt x="59" y="36"/>
                  </a:cubicBezTo>
                  <a:cubicBezTo>
                    <a:pt x="59" y="36"/>
                    <a:pt x="59" y="36"/>
                    <a:pt x="59" y="36"/>
                  </a:cubicBezTo>
                  <a:cubicBezTo>
                    <a:pt x="59" y="36"/>
                    <a:pt x="59" y="36"/>
                    <a:pt x="59" y="37"/>
                  </a:cubicBezTo>
                  <a:cubicBezTo>
                    <a:pt x="59" y="36"/>
                    <a:pt x="59" y="36"/>
                    <a:pt x="59" y="35"/>
                  </a:cubicBezTo>
                  <a:moveTo>
                    <a:pt x="59" y="37"/>
                  </a:moveTo>
                  <a:cubicBezTo>
                    <a:pt x="60" y="37"/>
                    <a:pt x="59" y="37"/>
                    <a:pt x="59" y="38"/>
                  </a:cubicBezTo>
                  <a:cubicBezTo>
                    <a:pt x="60" y="38"/>
                    <a:pt x="59" y="39"/>
                    <a:pt x="60" y="39"/>
                  </a:cubicBezTo>
                  <a:cubicBezTo>
                    <a:pt x="59" y="39"/>
                    <a:pt x="59" y="38"/>
                    <a:pt x="59" y="38"/>
                  </a:cubicBezTo>
                  <a:cubicBezTo>
                    <a:pt x="59" y="38"/>
                    <a:pt x="59" y="37"/>
                    <a:pt x="59" y="37"/>
                  </a:cubicBezTo>
                  <a:moveTo>
                    <a:pt x="60" y="36"/>
                  </a:moveTo>
                  <a:cubicBezTo>
                    <a:pt x="60" y="36"/>
                    <a:pt x="60" y="37"/>
                    <a:pt x="60" y="37"/>
                  </a:cubicBezTo>
                  <a:cubicBezTo>
                    <a:pt x="60" y="37"/>
                    <a:pt x="60" y="36"/>
                    <a:pt x="60" y="36"/>
                  </a:cubicBezTo>
                  <a:cubicBezTo>
                    <a:pt x="60" y="36"/>
                    <a:pt x="60" y="37"/>
                    <a:pt x="60" y="37"/>
                  </a:cubicBezTo>
                  <a:cubicBezTo>
                    <a:pt x="61" y="37"/>
                    <a:pt x="60" y="37"/>
                    <a:pt x="60" y="37"/>
                  </a:cubicBezTo>
                  <a:cubicBezTo>
                    <a:pt x="60" y="37"/>
                    <a:pt x="60" y="37"/>
                    <a:pt x="60" y="38"/>
                  </a:cubicBezTo>
                  <a:cubicBezTo>
                    <a:pt x="60" y="38"/>
                    <a:pt x="60" y="38"/>
                    <a:pt x="60" y="38"/>
                  </a:cubicBezTo>
                  <a:cubicBezTo>
                    <a:pt x="60" y="38"/>
                    <a:pt x="60" y="38"/>
                    <a:pt x="60" y="38"/>
                  </a:cubicBezTo>
                  <a:cubicBezTo>
                    <a:pt x="60" y="38"/>
                    <a:pt x="60" y="39"/>
                    <a:pt x="60" y="39"/>
                  </a:cubicBezTo>
                  <a:cubicBezTo>
                    <a:pt x="60" y="38"/>
                    <a:pt x="60" y="38"/>
                    <a:pt x="60" y="37"/>
                  </a:cubicBezTo>
                  <a:cubicBezTo>
                    <a:pt x="60" y="37"/>
                    <a:pt x="61" y="37"/>
                    <a:pt x="60" y="37"/>
                  </a:cubicBezTo>
                  <a:cubicBezTo>
                    <a:pt x="60" y="37"/>
                    <a:pt x="60" y="38"/>
                    <a:pt x="60" y="38"/>
                  </a:cubicBezTo>
                  <a:cubicBezTo>
                    <a:pt x="59" y="37"/>
                    <a:pt x="60" y="37"/>
                    <a:pt x="60" y="36"/>
                  </a:cubicBezTo>
                  <a:moveTo>
                    <a:pt x="63" y="50"/>
                  </a:moveTo>
                  <a:cubicBezTo>
                    <a:pt x="63" y="50"/>
                    <a:pt x="63" y="50"/>
                    <a:pt x="63" y="50"/>
                  </a:cubicBezTo>
                  <a:cubicBezTo>
                    <a:pt x="63" y="50"/>
                    <a:pt x="63" y="52"/>
                    <a:pt x="63" y="52"/>
                  </a:cubicBezTo>
                  <a:cubicBezTo>
                    <a:pt x="63" y="53"/>
                    <a:pt x="63" y="53"/>
                    <a:pt x="63" y="52"/>
                  </a:cubicBezTo>
                  <a:cubicBezTo>
                    <a:pt x="63" y="52"/>
                    <a:pt x="62" y="51"/>
                    <a:pt x="63" y="50"/>
                  </a:cubicBezTo>
                  <a:moveTo>
                    <a:pt x="61" y="37"/>
                  </a:moveTo>
                  <a:cubicBezTo>
                    <a:pt x="61" y="37"/>
                    <a:pt x="62" y="37"/>
                    <a:pt x="62" y="38"/>
                  </a:cubicBezTo>
                  <a:cubicBezTo>
                    <a:pt x="61" y="37"/>
                    <a:pt x="61" y="38"/>
                    <a:pt x="61" y="37"/>
                  </a:cubicBezTo>
                  <a:cubicBezTo>
                    <a:pt x="61" y="37"/>
                    <a:pt x="61" y="38"/>
                    <a:pt x="61" y="38"/>
                  </a:cubicBezTo>
                  <a:cubicBezTo>
                    <a:pt x="61" y="37"/>
                    <a:pt x="61" y="37"/>
                    <a:pt x="61" y="36"/>
                  </a:cubicBezTo>
                  <a:cubicBezTo>
                    <a:pt x="61" y="36"/>
                    <a:pt x="61" y="36"/>
                    <a:pt x="61" y="36"/>
                  </a:cubicBezTo>
                  <a:cubicBezTo>
                    <a:pt x="61" y="36"/>
                    <a:pt x="61" y="36"/>
                    <a:pt x="61" y="37"/>
                  </a:cubicBezTo>
                  <a:moveTo>
                    <a:pt x="62" y="37"/>
                  </a:moveTo>
                  <a:cubicBezTo>
                    <a:pt x="62" y="37"/>
                    <a:pt x="62" y="38"/>
                    <a:pt x="62" y="38"/>
                  </a:cubicBezTo>
                  <a:cubicBezTo>
                    <a:pt x="62" y="38"/>
                    <a:pt x="63" y="38"/>
                    <a:pt x="62" y="39"/>
                  </a:cubicBezTo>
                  <a:cubicBezTo>
                    <a:pt x="62" y="38"/>
                    <a:pt x="62" y="38"/>
                    <a:pt x="62" y="37"/>
                  </a:cubicBezTo>
                  <a:cubicBezTo>
                    <a:pt x="62" y="38"/>
                    <a:pt x="62" y="38"/>
                    <a:pt x="62" y="37"/>
                  </a:cubicBezTo>
                  <a:moveTo>
                    <a:pt x="61" y="46"/>
                  </a:moveTo>
                  <a:cubicBezTo>
                    <a:pt x="61" y="46"/>
                    <a:pt x="62" y="46"/>
                    <a:pt x="62" y="47"/>
                  </a:cubicBezTo>
                  <a:cubicBezTo>
                    <a:pt x="62" y="47"/>
                    <a:pt x="61" y="47"/>
                    <a:pt x="61" y="47"/>
                  </a:cubicBezTo>
                  <a:cubicBezTo>
                    <a:pt x="61" y="47"/>
                    <a:pt x="61" y="47"/>
                    <a:pt x="61" y="47"/>
                  </a:cubicBezTo>
                  <a:cubicBezTo>
                    <a:pt x="61" y="46"/>
                    <a:pt x="61" y="47"/>
                    <a:pt x="61"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5"/>
                  </a:cubicBezTo>
                  <a:cubicBezTo>
                    <a:pt x="61" y="45"/>
                    <a:pt x="61" y="45"/>
                    <a:pt x="62" y="45"/>
                  </a:cubicBezTo>
                  <a:cubicBezTo>
                    <a:pt x="62" y="46"/>
                    <a:pt x="61" y="46"/>
                    <a:pt x="61" y="46"/>
                  </a:cubicBezTo>
                  <a:moveTo>
                    <a:pt x="63" y="61"/>
                  </a:moveTo>
                  <a:cubicBezTo>
                    <a:pt x="63" y="61"/>
                    <a:pt x="63" y="62"/>
                    <a:pt x="63" y="63"/>
                  </a:cubicBezTo>
                  <a:cubicBezTo>
                    <a:pt x="63" y="62"/>
                    <a:pt x="63" y="62"/>
                    <a:pt x="63" y="61"/>
                  </a:cubicBezTo>
                  <a:moveTo>
                    <a:pt x="61" y="56"/>
                  </a:moveTo>
                  <a:cubicBezTo>
                    <a:pt x="61" y="57"/>
                    <a:pt x="61" y="57"/>
                    <a:pt x="61" y="57"/>
                  </a:cubicBezTo>
                  <a:cubicBezTo>
                    <a:pt x="60" y="57"/>
                    <a:pt x="60" y="57"/>
                    <a:pt x="61" y="56"/>
                  </a:cubicBezTo>
                  <a:cubicBezTo>
                    <a:pt x="60" y="56"/>
                    <a:pt x="60" y="56"/>
                    <a:pt x="60" y="56"/>
                  </a:cubicBezTo>
                  <a:cubicBezTo>
                    <a:pt x="60" y="56"/>
                    <a:pt x="60" y="57"/>
                    <a:pt x="60" y="57"/>
                  </a:cubicBezTo>
                  <a:cubicBezTo>
                    <a:pt x="60" y="57"/>
                    <a:pt x="60" y="57"/>
                    <a:pt x="60" y="57"/>
                  </a:cubicBezTo>
                  <a:cubicBezTo>
                    <a:pt x="60" y="58"/>
                    <a:pt x="61" y="58"/>
                    <a:pt x="61" y="58"/>
                  </a:cubicBezTo>
                  <a:cubicBezTo>
                    <a:pt x="61" y="58"/>
                    <a:pt x="61" y="58"/>
                    <a:pt x="60" y="58"/>
                  </a:cubicBezTo>
                  <a:cubicBezTo>
                    <a:pt x="61" y="58"/>
                    <a:pt x="61" y="59"/>
                    <a:pt x="61" y="59"/>
                  </a:cubicBezTo>
                  <a:cubicBezTo>
                    <a:pt x="61" y="60"/>
                    <a:pt x="60" y="59"/>
                    <a:pt x="60" y="60"/>
                  </a:cubicBezTo>
                  <a:cubicBezTo>
                    <a:pt x="60" y="60"/>
                    <a:pt x="61" y="60"/>
                    <a:pt x="61" y="59"/>
                  </a:cubicBezTo>
                  <a:cubicBezTo>
                    <a:pt x="61" y="60"/>
                    <a:pt x="61" y="60"/>
                    <a:pt x="61" y="60"/>
                  </a:cubicBezTo>
                  <a:cubicBezTo>
                    <a:pt x="61" y="60"/>
                    <a:pt x="61" y="60"/>
                    <a:pt x="60" y="60"/>
                  </a:cubicBezTo>
                  <a:cubicBezTo>
                    <a:pt x="60" y="60"/>
                    <a:pt x="60" y="60"/>
                    <a:pt x="60" y="60"/>
                  </a:cubicBezTo>
                  <a:cubicBezTo>
                    <a:pt x="60" y="60"/>
                    <a:pt x="60" y="60"/>
                    <a:pt x="60" y="61"/>
                  </a:cubicBezTo>
                  <a:cubicBezTo>
                    <a:pt x="60" y="60"/>
                    <a:pt x="60" y="62"/>
                    <a:pt x="60" y="62"/>
                  </a:cubicBezTo>
                  <a:cubicBezTo>
                    <a:pt x="60" y="62"/>
                    <a:pt x="60" y="61"/>
                    <a:pt x="60" y="61"/>
                  </a:cubicBezTo>
                  <a:cubicBezTo>
                    <a:pt x="60" y="61"/>
                    <a:pt x="60" y="61"/>
                    <a:pt x="60" y="62"/>
                  </a:cubicBezTo>
                  <a:cubicBezTo>
                    <a:pt x="59" y="61"/>
                    <a:pt x="59" y="60"/>
                    <a:pt x="59" y="59"/>
                  </a:cubicBezTo>
                  <a:cubicBezTo>
                    <a:pt x="59" y="59"/>
                    <a:pt x="59" y="59"/>
                    <a:pt x="59" y="59"/>
                  </a:cubicBezTo>
                  <a:cubicBezTo>
                    <a:pt x="59" y="59"/>
                    <a:pt x="59" y="59"/>
                    <a:pt x="59" y="58"/>
                  </a:cubicBezTo>
                  <a:cubicBezTo>
                    <a:pt x="59" y="58"/>
                    <a:pt x="59" y="58"/>
                    <a:pt x="59" y="58"/>
                  </a:cubicBezTo>
                  <a:cubicBezTo>
                    <a:pt x="59" y="58"/>
                    <a:pt x="59" y="58"/>
                    <a:pt x="59" y="58"/>
                  </a:cubicBezTo>
                  <a:cubicBezTo>
                    <a:pt x="59" y="58"/>
                    <a:pt x="59" y="57"/>
                    <a:pt x="59" y="57"/>
                  </a:cubicBezTo>
                  <a:cubicBezTo>
                    <a:pt x="59" y="56"/>
                    <a:pt x="59" y="56"/>
                    <a:pt x="59" y="55"/>
                  </a:cubicBezTo>
                  <a:cubicBezTo>
                    <a:pt x="59" y="55"/>
                    <a:pt x="59" y="54"/>
                    <a:pt x="59" y="54"/>
                  </a:cubicBezTo>
                  <a:cubicBezTo>
                    <a:pt x="59" y="53"/>
                    <a:pt x="59" y="53"/>
                    <a:pt x="59" y="53"/>
                  </a:cubicBezTo>
                  <a:cubicBezTo>
                    <a:pt x="59" y="52"/>
                    <a:pt x="60" y="52"/>
                    <a:pt x="59" y="51"/>
                  </a:cubicBezTo>
                  <a:cubicBezTo>
                    <a:pt x="59" y="51"/>
                    <a:pt x="59" y="51"/>
                    <a:pt x="59" y="50"/>
                  </a:cubicBezTo>
                  <a:cubicBezTo>
                    <a:pt x="60" y="51"/>
                    <a:pt x="59" y="51"/>
                    <a:pt x="60" y="51"/>
                  </a:cubicBezTo>
                  <a:cubicBezTo>
                    <a:pt x="60" y="51"/>
                    <a:pt x="59" y="50"/>
                    <a:pt x="59" y="50"/>
                  </a:cubicBezTo>
                  <a:cubicBezTo>
                    <a:pt x="60" y="49"/>
                    <a:pt x="59" y="48"/>
                    <a:pt x="59" y="48"/>
                  </a:cubicBezTo>
                  <a:cubicBezTo>
                    <a:pt x="59" y="47"/>
                    <a:pt x="59" y="47"/>
                    <a:pt x="60" y="47"/>
                  </a:cubicBezTo>
                  <a:cubicBezTo>
                    <a:pt x="60" y="47"/>
                    <a:pt x="60" y="46"/>
                    <a:pt x="60" y="46"/>
                  </a:cubicBezTo>
                  <a:cubicBezTo>
                    <a:pt x="60" y="46"/>
                    <a:pt x="60" y="47"/>
                    <a:pt x="60" y="47"/>
                  </a:cubicBezTo>
                  <a:cubicBezTo>
                    <a:pt x="60" y="48"/>
                    <a:pt x="60" y="48"/>
                    <a:pt x="60" y="48"/>
                  </a:cubicBezTo>
                  <a:cubicBezTo>
                    <a:pt x="60" y="48"/>
                    <a:pt x="60" y="49"/>
                    <a:pt x="60" y="49"/>
                  </a:cubicBezTo>
                  <a:cubicBezTo>
                    <a:pt x="60" y="49"/>
                    <a:pt x="60" y="49"/>
                    <a:pt x="60" y="49"/>
                  </a:cubicBezTo>
                  <a:cubicBezTo>
                    <a:pt x="60" y="49"/>
                    <a:pt x="60" y="49"/>
                    <a:pt x="60" y="50"/>
                  </a:cubicBezTo>
                  <a:cubicBezTo>
                    <a:pt x="60" y="50"/>
                    <a:pt x="60" y="50"/>
                    <a:pt x="60" y="51"/>
                  </a:cubicBezTo>
                  <a:cubicBezTo>
                    <a:pt x="60" y="51"/>
                    <a:pt x="60" y="50"/>
                    <a:pt x="60" y="51"/>
                  </a:cubicBezTo>
                  <a:cubicBezTo>
                    <a:pt x="60" y="51"/>
                    <a:pt x="60" y="51"/>
                    <a:pt x="60" y="51"/>
                  </a:cubicBezTo>
                  <a:cubicBezTo>
                    <a:pt x="60" y="51"/>
                    <a:pt x="60" y="51"/>
                    <a:pt x="61" y="51"/>
                  </a:cubicBezTo>
                  <a:cubicBezTo>
                    <a:pt x="60" y="52"/>
                    <a:pt x="61" y="53"/>
                    <a:pt x="60" y="54"/>
                  </a:cubicBezTo>
                  <a:cubicBezTo>
                    <a:pt x="60" y="54"/>
                    <a:pt x="61" y="55"/>
                    <a:pt x="61" y="55"/>
                  </a:cubicBezTo>
                  <a:cubicBezTo>
                    <a:pt x="61" y="55"/>
                    <a:pt x="61" y="55"/>
                    <a:pt x="61" y="56"/>
                  </a:cubicBezTo>
                  <a:cubicBezTo>
                    <a:pt x="61" y="56"/>
                    <a:pt x="61" y="56"/>
                    <a:pt x="61" y="56"/>
                  </a:cubicBezTo>
                  <a:cubicBezTo>
                    <a:pt x="61" y="56"/>
                    <a:pt x="61" y="56"/>
                    <a:pt x="61" y="56"/>
                  </a:cubicBezTo>
                  <a:moveTo>
                    <a:pt x="60" y="52"/>
                  </a:moveTo>
                  <a:cubicBezTo>
                    <a:pt x="60" y="52"/>
                    <a:pt x="60" y="52"/>
                    <a:pt x="60" y="52"/>
                  </a:cubicBezTo>
                  <a:cubicBezTo>
                    <a:pt x="61" y="52"/>
                    <a:pt x="60" y="52"/>
                    <a:pt x="60" y="51"/>
                  </a:cubicBezTo>
                  <a:cubicBezTo>
                    <a:pt x="60" y="51"/>
                    <a:pt x="60" y="51"/>
                    <a:pt x="60" y="52"/>
                  </a:cubicBezTo>
                  <a:cubicBezTo>
                    <a:pt x="60" y="52"/>
                    <a:pt x="60" y="51"/>
                    <a:pt x="60" y="52"/>
                  </a:cubicBezTo>
                  <a:moveTo>
                    <a:pt x="60" y="53"/>
                  </a:moveTo>
                  <a:cubicBezTo>
                    <a:pt x="60" y="52"/>
                    <a:pt x="60" y="52"/>
                    <a:pt x="60" y="52"/>
                  </a:cubicBezTo>
                  <a:cubicBezTo>
                    <a:pt x="60" y="52"/>
                    <a:pt x="60" y="52"/>
                    <a:pt x="60" y="52"/>
                  </a:cubicBezTo>
                  <a:cubicBezTo>
                    <a:pt x="60" y="52"/>
                    <a:pt x="59" y="52"/>
                    <a:pt x="60" y="52"/>
                  </a:cubicBezTo>
                  <a:cubicBezTo>
                    <a:pt x="60" y="52"/>
                    <a:pt x="60" y="53"/>
                    <a:pt x="60" y="53"/>
                  </a:cubicBezTo>
                  <a:moveTo>
                    <a:pt x="60" y="54"/>
                  </a:moveTo>
                  <a:cubicBezTo>
                    <a:pt x="60" y="54"/>
                    <a:pt x="60" y="53"/>
                    <a:pt x="60" y="53"/>
                  </a:cubicBezTo>
                  <a:cubicBezTo>
                    <a:pt x="60" y="53"/>
                    <a:pt x="60" y="53"/>
                    <a:pt x="60" y="53"/>
                  </a:cubicBezTo>
                  <a:cubicBezTo>
                    <a:pt x="60" y="53"/>
                    <a:pt x="60" y="53"/>
                    <a:pt x="60" y="54"/>
                  </a:cubicBezTo>
                  <a:moveTo>
                    <a:pt x="60" y="59"/>
                  </a:moveTo>
                  <a:cubicBezTo>
                    <a:pt x="60" y="59"/>
                    <a:pt x="60" y="59"/>
                    <a:pt x="59" y="59"/>
                  </a:cubicBezTo>
                  <a:cubicBezTo>
                    <a:pt x="60" y="60"/>
                    <a:pt x="60" y="60"/>
                    <a:pt x="60" y="60"/>
                  </a:cubicBezTo>
                  <a:cubicBezTo>
                    <a:pt x="60" y="59"/>
                    <a:pt x="60" y="59"/>
                    <a:pt x="60" y="59"/>
                  </a:cubicBezTo>
                  <a:moveTo>
                    <a:pt x="60" y="55"/>
                  </a:moveTo>
                  <a:cubicBezTo>
                    <a:pt x="60" y="55"/>
                    <a:pt x="60" y="54"/>
                    <a:pt x="60" y="54"/>
                  </a:cubicBezTo>
                  <a:cubicBezTo>
                    <a:pt x="60" y="54"/>
                    <a:pt x="60" y="56"/>
                    <a:pt x="60" y="55"/>
                  </a:cubicBezTo>
                  <a:moveTo>
                    <a:pt x="61" y="56"/>
                  </a:moveTo>
                  <a:cubicBezTo>
                    <a:pt x="61" y="55"/>
                    <a:pt x="61" y="54"/>
                    <a:pt x="60" y="54"/>
                  </a:cubicBezTo>
                  <a:cubicBezTo>
                    <a:pt x="60" y="55"/>
                    <a:pt x="61" y="55"/>
                    <a:pt x="61" y="56"/>
                  </a:cubicBezTo>
                  <a:moveTo>
                    <a:pt x="45" y="5"/>
                  </a:moveTo>
                  <a:cubicBezTo>
                    <a:pt x="46" y="5"/>
                    <a:pt x="46" y="4"/>
                    <a:pt x="46" y="5"/>
                  </a:cubicBezTo>
                  <a:cubicBezTo>
                    <a:pt x="46" y="5"/>
                    <a:pt x="46" y="5"/>
                    <a:pt x="45" y="5"/>
                  </a:cubicBezTo>
                  <a:cubicBezTo>
                    <a:pt x="45" y="5"/>
                    <a:pt x="45" y="5"/>
                    <a:pt x="45" y="5"/>
                  </a:cubicBezTo>
                  <a:moveTo>
                    <a:pt x="63" y="73"/>
                  </a:moveTo>
                  <a:cubicBezTo>
                    <a:pt x="63" y="73"/>
                    <a:pt x="63" y="73"/>
                    <a:pt x="63" y="72"/>
                  </a:cubicBezTo>
                  <a:cubicBezTo>
                    <a:pt x="63" y="72"/>
                    <a:pt x="63" y="73"/>
                    <a:pt x="63" y="73"/>
                  </a:cubicBezTo>
                  <a:moveTo>
                    <a:pt x="62" y="50"/>
                  </a:moveTo>
                  <a:cubicBezTo>
                    <a:pt x="62" y="51"/>
                    <a:pt x="61" y="50"/>
                    <a:pt x="61" y="51"/>
                  </a:cubicBezTo>
                  <a:cubicBezTo>
                    <a:pt x="61" y="51"/>
                    <a:pt x="61" y="50"/>
                    <a:pt x="61" y="50"/>
                  </a:cubicBezTo>
                  <a:cubicBezTo>
                    <a:pt x="61" y="50"/>
                    <a:pt x="61" y="50"/>
                    <a:pt x="62" y="50"/>
                  </a:cubicBezTo>
                  <a:moveTo>
                    <a:pt x="61" y="51"/>
                  </a:moveTo>
                  <a:cubicBezTo>
                    <a:pt x="60" y="51"/>
                    <a:pt x="60" y="51"/>
                    <a:pt x="60" y="51"/>
                  </a:cubicBezTo>
                  <a:cubicBezTo>
                    <a:pt x="60" y="50"/>
                    <a:pt x="60" y="50"/>
                    <a:pt x="60" y="50"/>
                  </a:cubicBezTo>
                  <a:cubicBezTo>
                    <a:pt x="61" y="50"/>
                    <a:pt x="60" y="50"/>
                    <a:pt x="61" y="51"/>
                  </a:cubicBezTo>
                  <a:moveTo>
                    <a:pt x="63" y="54"/>
                  </a:moveTo>
                  <a:cubicBezTo>
                    <a:pt x="63" y="54"/>
                    <a:pt x="63" y="54"/>
                    <a:pt x="63" y="54"/>
                  </a:cubicBezTo>
                  <a:cubicBezTo>
                    <a:pt x="63" y="54"/>
                    <a:pt x="63" y="54"/>
                    <a:pt x="63" y="54"/>
                  </a:cubicBezTo>
                  <a:cubicBezTo>
                    <a:pt x="63" y="54"/>
                    <a:pt x="63" y="54"/>
                    <a:pt x="63" y="54"/>
                  </a:cubicBezTo>
                  <a:cubicBezTo>
                    <a:pt x="63" y="55"/>
                    <a:pt x="63" y="54"/>
                    <a:pt x="63" y="54"/>
                  </a:cubicBezTo>
                  <a:cubicBezTo>
                    <a:pt x="63" y="55"/>
                    <a:pt x="63" y="55"/>
                    <a:pt x="63" y="55"/>
                  </a:cubicBezTo>
                  <a:cubicBezTo>
                    <a:pt x="63" y="55"/>
                    <a:pt x="63" y="55"/>
                    <a:pt x="63" y="55"/>
                  </a:cubicBezTo>
                  <a:cubicBezTo>
                    <a:pt x="63" y="55"/>
                    <a:pt x="63" y="56"/>
                    <a:pt x="63" y="56"/>
                  </a:cubicBezTo>
                  <a:cubicBezTo>
                    <a:pt x="63" y="56"/>
                    <a:pt x="63" y="56"/>
                    <a:pt x="63" y="56"/>
                  </a:cubicBezTo>
                  <a:cubicBezTo>
                    <a:pt x="63" y="56"/>
                    <a:pt x="63" y="55"/>
                    <a:pt x="63" y="55"/>
                  </a:cubicBezTo>
                  <a:cubicBezTo>
                    <a:pt x="63" y="55"/>
                    <a:pt x="63" y="55"/>
                    <a:pt x="63" y="55"/>
                  </a:cubicBezTo>
                  <a:cubicBezTo>
                    <a:pt x="63" y="55"/>
                    <a:pt x="63" y="55"/>
                    <a:pt x="63" y="54"/>
                  </a:cubicBezTo>
                  <a:cubicBezTo>
                    <a:pt x="63" y="54"/>
                    <a:pt x="63" y="54"/>
                    <a:pt x="63" y="54"/>
                  </a:cubicBezTo>
                  <a:moveTo>
                    <a:pt x="5" y="81"/>
                  </a:moveTo>
                  <a:cubicBezTo>
                    <a:pt x="4" y="81"/>
                    <a:pt x="4" y="81"/>
                    <a:pt x="4" y="80"/>
                  </a:cubicBezTo>
                  <a:cubicBezTo>
                    <a:pt x="4" y="80"/>
                    <a:pt x="4" y="81"/>
                    <a:pt x="5" y="81"/>
                  </a:cubicBezTo>
                  <a:moveTo>
                    <a:pt x="62" y="53"/>
                  </a:moveTo>
                  <a:cubicBezTo>
                    <a:pt x="62" y="53"/>
                    <a:pt x="62" y="54"/>
                    <a:pt x="62" y="54"/>
                  </a:cubicBezTo>
                  <a:cubicBezTo>
                    <a:pt x="62" y="54"/>
                    <a:pt x="62" y="54"/>
                    <a:pt x="62" y="55"/>
                  </a:cubicBezTo>
                  <a:cubicBezTo>
                    <a:pt x="62" y="55"/>
                    <a:pt x="62" y="55"/>
                    <a:pt x="62" y="56"/>
                  </a:cubicBezTo>
                  <a:cubicBezTo>
                    <a:pt x="62" y="56"/>
                    <a:pt x="62" y="55"/>
                    <a:pt x="62" y="55"/>
                  </a:cubicBezTo>
                  <a:cubicBezTo>
                    <a:pt x="62" y="54"/>
                    <a:pt x="62" y="53"/>
                    <a:pt x="62" y="53"/>
                  </a:cubicBezTo>
                  <a:moveTo>
                    <a:pt x="62" y="53"/>
                  </a:moveTo>
                  <a:cubicBezTo>
                    <a:pt x="61" y="53"/>
                    <a:pt x="62" y="52"/>
                    <a:pt x="61" y="51"/>
                  </a:cubicBezTo>
                  <a:cubicBezTo>
                    <a:pt x="62" y="51"/>
                    <a:pt x="62" y="51"/>
                    <a:pt x="62" y="51"/>
                  </a:cubicBezTo>
                  <a:cubicBezTo>
                    <a:pt x="62" y="51"/>
                    <a:pt x="61" y="52"/>
                    <a:pt x="62" y="53"/>
                  </a:cubicBezTo>
                  <a:moveTo>
                    <a:pt x="61" y="54"/>
                  </a:moveTo>
                  <a:cubicBezTo>
                    <a:pt x="61" y="54"/>
                    <a:pt x="61" y="54"/>
                    <a:pt x="61" y="54"/>
                  </a:cubicBezTo>
                  <a:cubicBezTo>
                    <a:pt x="61" y="54"/>
                    <a:pt x="61" y="54"/>
                    <a:pt x="61" y="54"/>
                  </a:cubicBezTo>
                  <a:cubicBezTo>
                    <a:pt x="61" y="53"/>
                    <a:pt x="61" y="53"/>
                    <a:pt x="61" y="52"/>
                  </a:cubicBezTo>
                  <a:cubicBezTo>
                    <a:pt x="61" y="52"/>
                    <a:pt x="61" y="53"/>
                    <a:pt x="61" y="54"/>
                  </a:cubicBezTo>
                  <a:moveTo>
                    <a:pt x="71" y="72"/>
                  </a:moveTo>
                  <a:cubicBezTo>
                    <a:pt x="70" y="72"/>
                    <a:pt x="70" y="72"/>
                    <a:pt x="69" y="71"/>
                  </a:cubicBezTo>
                  <a:cubicBezTo>
                    <a:pt x="69" y="71"/>
                    <a:pt x="69" y="71"/>
                    <a:pt x="69" y="70"/>
                  </a:cubicBezTo>
                  <a:cubicBezTo>
                    <a:pt x="69" y="70"/>
                    <a:pt x="69" y="70"/>
                    <a:pt x="69" y="69"/>
                  </a:cubicBezTo>
                  <a:cubicBezTo>
                    <a:pt x="69" y="69"/>
                    <a:pt x="69" y="69"/>
                    <a:pt x="68" y="69"/>
                  </a:cubicBezTo>
                  <a:cubicBezTo>
                    <a:pt x="68" y="67"/>
                    <a:pt x="68" y="66"/>
                    <a:pt x="68" y="65"/>
                  </a:cubicBezTo>
                  <a:cubicBezTo>
                    <a:pt x="68" y="65"/>
                    <a:pt x="68" y="65"/>
                    <a:pt x="68" y="65"/>
                  </a:cubicBezTo>
                  <a:cubicBezTo>
                    <a:pt x="69" y="65"/>
                    <a:pt x="69" y="65"/>
                    <a:pt x="68" y="64"/>
                  </a:cubicBezTo>
                  <a:cubicBezTo>
                    <a:pt x="69" y="64"/>
                    <a:pt x="69" y="64"/>
                    <a:pt x="69" y="63"/>
                  </a:cubicBezTo>
                  <a:cubicBezTo>
                    <a:pt x="69" y="64"/>
                    <a:pt x="68" y="64"/>
                    <a:pt x="68" y="65"/>
                  </a:cubicBezTo>
                  <a:cubicBezTo>
                    <a:pt x="68" y="64"/>
                    <a:pt x="68" y="64"/>
                    <a:pt x="68" y="63"/>
                  </a:cubicBezTo>
                  <a:cubicBezTo>
                    <a:pt x="68" y="63"/>
                    <a:pt x="68" y="63"/>
                    <a:pt x="69" y="63"/>
                  </a:cubicBezTo>
                  <a:cubicBezTo>
                    <a:pt x="69" y="63"/>
                    <a:pt x="69" y="63"/>
                    <a:pt x="69" y="63"/>
                  </a:cubicBezTo>
                  <a:cubicBezTo>
                    <a:pt x="68" y="63"/>
                    <a:pt x="68" y="63"/>
                    <a:pt x="68" y="63"/>
                  </a:cubicBezTo>
                  <a:cubicBezTo>
                    <a:pt x="68" y="62"/>
                    <a:pt x="68" y="62"/>
                    <a:pt x="68" y="62"/>
                  </a:cubicBezTo>
                  <a:cubicBezTo>
                    <a:pt x="68" y="63"/>
                    <a:pt x="69" y="62"/>
                    <a:pt x="68" y="62"/>
                  </a:cubicBezTo>
                  <a:cubicBezTo>
                    <a:pt x="68" y="62"/>
                    <a:pt x="68" y="62"/>
                    <a:pt x="68" y="62"/>
                  </a:cubicBezTo>
                  <a:cubicBezTo>
                    <a:pt x="68" y="63"/>
                    <a:pt x="68" y="62"/>
                    <a:pt x="68" y="61"/>
                  </a:cubicBezTo>
                  <a:cubicBezTo>
                    <a:pt x="68" y="61"/>
                    <a:pt x="68" y="61"/>
                    <a:pt x="68" y="61"/>
                  </a:cubicBezTo>
                  <a:cubicBezTo>
                    <a:pt x="68" y="61"/>
                    <a:pt x="68" y="60"/>
                    <a:pt x="68" y="60"/>
                  </a:cubicBezTo>
                  <a:cubicBezTo>
                    <a:pt x="69" y="60"/>
                    <a:pt x="69" y="61"/>
                    <a:pt x="69" y="61"/>
                  </a:cubicBezTo>
                  <a:cubicBezTo>
                    <a:pt x="69" y="61"/>
                    <a:pt x="69" y="61"/>
                    <a:pt x="69" y="61"/>
                  </a:cubicBezTo>
                  <a:cubicBezTo>
                    <a:pt x="69" y="62"/>
                    <a:pt x="69" y="61"/>
                    <a:pt x="70" y="61"/>
                  </a:cubicBezTo>
                  <a:cubicBezTo>
                    <a:pt x="70" y="62"/>
                    <a:pt x="70" y="62"/>
                    <a:pt x="70" y="62"/>
                  </a:cubicBezTo>
                  <a:cubicBezTo>
                    <a:pt x="69" y="62"/>
                    <a:pt x="70" y="62"/>
                    <a:pt x="69" y="62"/>
                  </a:cubicBezTo>
                  <a:cubicBezTo>
                    <a:pt x="69" y="62"/>
                    <a:pt x="69" y="63"/>
                    <a:pt x="70" y="63"/>
                  </a:cubicBezTo>
                  <a:cubicBezTo>
                    <a:pt x="70" y="63"/>
                    <a:pt x="69" y="63"/>
                    <a:pt x="69" y="64"/>
                  </a:cubicBezTo>
                  <a:cubicBezTo>
                    <a:pt x="69" y="64"/>
                    <a:pt x="70" y="64"/>
                    <a:pt x="70" y="64"/>
                  </a:cubicBezTo>
                  <a:cubicBezTo>
                    <a:pt x="70" y="64"/>
                    <a:pt x="70" y="63"/>
                    <a:pt x="70" y="64"/>
                  </a:cubicBezTo>
                  <a:cubicBezTo>
                    <a:pt x="70" y="63"/>
                    <a:pt x="70" y="63"/>
                    <a:pt x="70" y="63"/>
                  </a:cubicBezTo>
                  <a:cubicBezTo>
                    <a:pt x="70" y="63"/>
                    <a:pt x="70" y="63"/>
                    <a:pt x="70" y="62"/>
                  </a:cubicBezTo>
                  <a:cubicBezTo>
                    <a:pt x="70" y="63"/>
                    <a:pt x="70" y="64"/>
                    <a:pt x="70" y="65"/>
                  </a:cubicBezTo>
                  <a:cubicBezTo>
                    <a:pt x="70" y="65"/>
                    <a:pt x="70" y="65"/>
                    <a:pt x="69" y="66"/>
                  </a:cubicBezTo>
                  <a:cubicBezTo>
                    <a:pt x="69" y="66"/>
                    <a:pt x="69" y="66"/>
                    <a:pt x="69" y="66"/>
                  </a:cubicBezTo>
                  <a:cubicBezTo>
                    <a:pt x="70" y="67"/>
                    <a:pt x="70" y="66"/>
                    <a:pt x="70" y="66"/>
                  </a:cubicBezTo>
                  <a:cubicBezTo>
                    <a:pt x="70" y="67"/>
                    <a:pt x="70" y="67"/>
                    <a:pt x="70" y="67"/>
                  </a:cubicBezTo>
                  <a:cubicBezTo>
                    <a:pt x="70" y="67"/>
                    <a:pt x="70" y="66"/>
                    <a:pt x="70" y="66"/>
                  </a:cubicBezTo>
                  <a:cubicBezTo>
                    <a:pt x="71" y="66"/>
                    <a:pt x="71" y="67"/>
                    <a:pt x="71" y="68"/>
                  </a:cubicBezTo>
                  <a:cubicBezTo>
                    <a:pt x="71" y="68"/>
                    <a:pt x="71" y="68"/>
                    <a:pt x="70" y="68"/>
                  </a:cubicBezTo>
                  <a:cubicBezTo>
                    <a:pt x="71" y="68"/>
                    <a:pt x="71" y="68"/>
                    <a:pt x="71" y="68"/>
                  </a:cubicBezTo>
                  <a:cubicBezTo>
                    <a:pt x="71" y="68"/>
                    <a:pt x="71" y="68"/>
                    <a:pt x="71" y="68"/>
                  </a:cubicBezTo>
                  <a:cubicBezTo>
                    <a:pt x="71" y="68"/>
                    <a:pt x="71" y="69"/>
                    <a:pt x="72" y="70"/>
                  </a:cubicBezTo>
                  <a:cubicBezTo>
                    <a:pt x="71" y="70"/>
                    <a:pt x="71" y="70"/>
                    <a:pt x="71" y="70"/>
                  </a:cubicBezTo>
                  <a:cubicBezTo>
                    <a:pt x="71" y="70"/>
                    <a:pt x="72" y="71"/>
                    <a:pt x="72" y="70"/>
                  </a:cubicBezTo>
                  <a:cubicBezTo>
                    <a:pt x="72" y="70"/>
                    <a:pt x="72" y="71"/>
                    <a:pt x="72" y="71"/>
                  </a:cubicBezTo>
                  <a:cubicBezTo>
                    <a:pt x="72" y="71"/>
                    <a:pt x="71" y="71"/>
                    <a:pt x="71" y="72"/>
                  </a:cubicBezTo>
                  <a:moveTo>
                    <a:pt x="69" y="63"/>
                  </a:moveTo>
                  <a:cubicBezTo>
                    <a:pt x="69" y="63"/>
                    <a:pt x="69" y="62"/>
                    <a:pt x="69" y="62"/>
                  </a:cubicBezTo>
                  <a:cubicBezTo>
                    <a:pt x="69" y="63"/>
                    <a:pt x="69" y="63"/>
                    <a:pt x="69" y="63"/>
                  </a:cubicBezTo>
                  <a:moveTo>
                    <a:pt x="69" y="66"/>
                  </a:moveTo>
                  <a:cubicBezTo>
                    <a:pt x="69" y="65"/>
                    <a:pt x="69" y="65"/>
                    <a:pt x="70" y="65"/>
                  </a:cubicBezTo>
                  <a:cubicBezTo>
                    <a:pt x="70" y="64"/>
                    <a:pt x="69" y="65"/>
                    <a:pt x="69" y="65"/>
                  </a:cubicBezTo>
                  <a:cubicBezTo>
                    <a:pt x="70" y="65"/>
                    <a:pt x="70" y="64"/>
                    <a:pt x="69" y="64"/>
                  </a:cubicBezTo>
                  <a:cubicBezTo>
                    <a:pt x="69" y="64"/>
                    <a:pt x="69" y="64"/>
                    <a:pt x="69" y="64"/>
                  </a:cubicBezTo>
                  <a:cubicBezTo>
                    <a:pt x="69" y="65"/>
                    <a:pt x="69" y="65"/>
                    <a:pt x="69" y="66"/>
                  </a:cubicBezTo>
                  <a:moveTo>
                    <a:pt x="70" y="68"/>
                  </a:moveTo>
                  <a:cubicBezTo>
                    <a:pt x="70" y="68"/>
                    <a:pt x="70" y="67"/>
                    <a:pt x="70" y="67"/>
                  </a:cubicBezTo>
                  <a:cubicBezTo>
                    <a:pt x="70" y="67"/>
                    <a:pt x="70" y="66"/>
                    <a:pt x="70" y="67"/>
                  </a:cubicBezTo>
                  <a:cubicBezTo>
                    <a:pt x="69" y="67"/>
                    <a:pt x="70" y="67"/>
                    <a:pt x="69" y="67"/>
                  </a:cubicBezTo>
                  <a:cubicBezTo>
                    <a:pt x="70" y="67"/>
                    <a:pt x="70" y="68"/>
                    <a:pt x="70" y="68"/>
                  </a:cubicBezTo>
                  <a:moveTo>
                    <a:pt x="69" y="68"/>
                  </a:moveTo>
                  <a:cubicBezTo>
                    <a:pt x="69" y="68"/>
                    <a:pt x="69" y="68"/>
                    <a:pt x="69" y="68"/>
                  </a:cubicBezTo>
                  <a:cubicBezTo>
                    <a:pt x="69" y="68"/>
                    <a:pt x="69" y="68"/>
                    <a:pt x="69" y="68"/>
                  </a:cubicBezTo>
                  <a:moveTo>
                    <a:pt x="70" y="69"/>
                  </a:moveTo>
                  <a:cubicBezTo>
                    <a:pt x="70" y="68"/>
                    <a:pt x="70" y="68"/>
                    <a:pt x="70" y="68"/>
                  </a:cubicBezTo>
                  <a:cubicBezTo>
                    <a:pt x="70" y="68"/>
                    <a:pt x="70" y="68"/>
                    <a:pt x="70" y="69"/>
                  </a:cubicBezTo>
                  <a:close/>
                  <a:moveTo>
                    <a:pt x="71" y="69"/>
                  </a:moveTo>
                  <a:cubicBezTo>
                    <a:pt x="71" y="69"/>
                    <a:pt x="70" y="69"/>
                    <a:pt x="70" y="69"/>
                  </a:cubicBezTo>
                  <a:cubicBezTo>
                    <a:pt x="70" y="69"/>
                    <a:pt x="71" y="69"/>
                    <a:pt x="71" y="69"/>
                  </a:cubicBezTo>
                  <a:moveTo>
                    <a:pt x="71" y="71"/>
                  </a:moveTo>
                  <a:cubicBezTo>
                    <a:pt x="71" y="71"/>
                    <a:pt x="71" y="71"/>
                    <a:pt x="71" y="70"/>
                  </a:cubicBezTo>
                  <a:cubicBezTo>
                    <a:pt x="71" y="70"/>
                    <a:pt x="71" y="71"/>
                    <a:pt x="71" y="71"/>
                  </a:cubicBezTo>
                  <a:cubicBezTo>
                    <a:pt x="71" y="71"/>
                    <a:pt x="71" y="71"/>
                    <a:pt x="71" y="71"/>
                  </a:cubicBezTo>
                  <a:moveTo>
                    <a:pt x="53" y="12"/>
                  </a:moveTo>
                  <a:cubicBezTo>
                    <a:pt x="53" y="11"/>
                    <a:pt x="52" y="11"/>
                    <a:pt x="53" y="11"/>
                  </a:cubicBezTo>
                  <a:cubicBezTo>
                    <a:pt x="53" y="11"/>
                    <a:pt x="53" y="11"/>
                    <a:pt x="53" y="12"/>
                  </a:cubicBezTo>
                  <a:cubicBezTo>
                    <a:pt x="53" y="12"/>
                    <a:pt x="53" y="12"/>
                    <a:pt x="53" y="12"/>
                  </a:cubicBezTo>
                  <a:moveTo>
                    <a:pt x="53" y="11"/>
                  </a:moveTo>
                  <a:cubicBezTo>
                    <a:pt x="53" y="11"/>
                    <a:pt x="54" y="11"/>
                    <a:pt x="54" y="12"/>
                  </a:cubicBezTo>
                  <a:cubicBezTo>
                    <a:pt x="53" y="12"/>
                    <a:pt x="53" y="11"/>
                    <a:pt x="53" y="11"/>
                  </a:cubicBezTo>
                  <a:moveTo>
                    <a:pt x="56" y="15"/>
                  </a:moveTo>
                  <a:cubicBezTo>
                    <a:pt x="56" y="15"/>
                    <a:pt x="55" y="14"/>
                    <a:pt x="55" y="14"/>
                  </a:cubicBezTo>
                  <a:cubicBezTo>
                    <a:pt x="55" y="13"/>
                    <a:pt x="54" y="13"/>
                    <a:pt x="54" y="13"/>
                  </a:cubicBezTo>
                  <a:cubicBezTo>
                    <a:pt x="54" y="13"/>
                    <a:pt x="54" y="13"/>
                    <a:pt x="54" y="13"/>
                  </a:cubicBezTo>
                  <a:cubicBezTo>
                    <a:pt x="54" y="13"/>
                    <a:pt x="54" y="13"/>
                    <a:pt x="54" y="13"/>
                  </a:cubicBezTo>
                  <a:cubicBezTo>
                    <a:pt x="55" y="13"/>
                    <a:pt x="55" y="15"/>
                    <a:pt x="56" y="14"/>
                  </a:cubicBezTo>
                  <a:cubicBezTo>
                    <a:pt x="56" y="14"/>
                    <a:pt x="56" y="15"/>
                    <a:pt x="56" y="15"/>
                  </a:cubicBezTo>
                  <a:moveTo>
                    <a:pt x="52" y="10"/>
                  </a:moveTo>
                  <a:cubicBezTo>
                    <a:pt x="52" y="10"/>
                    <a:pt x="52" y="10"/>
                    <a:pt x="51" y="10"/>
                  </a:cubicBezTo>
                  <a:cubicBezTo>
                    <a:pt x="51" y="9"/>
                    <a:pt x="52" y="10"/>
                    <a:pt x="52" y="10"/>
                  </a:cubicBezTo>
                  <a:cubicBezTo>
                    <a:pt x="52" y="10"/>
                    <a:pt x="52" y="11"/>
                    <a:pt x="52" y="11"/>
                  </a:cubicBezTo>
                  <a:cubicBezTo>
                    <a:pt x="52" y="11"/>
                    <a:pt x="53" y="11"/>
                    <a:pt x="52" y="11"/>
                  </a:cubicBezTo>
                  <a:cubicBezTo>
                    <a:pt x="52" y="11"/>
                    <a:pt x="52" y="11"/>
                    <a:pt x="52" y="11"/>
                  </a:cubicBezTo>
                  <a:cubicBezTo>
                    <a:pt x="52" y="10"/>
                    <a:pt x="52" y="11"/>
                    <a:pt x="52" y="10"/>
                  </a:cubicBezTo>
                  <a:moveTo>
                    <a:pt x="54" y="14"/>
                  </a:moveTo>
                  <a:cubicBezTo>
                    <a:pt x="54" y="13"/>
                    <a:pt x="53" y="13"/>
                    <a:pt x="53" y="12"/>
                  </a:cubicBezTo>
                  <a:cubicBezTo>
                    <a:pt x="53" y="12"/>
                    <a:pt x="54" y="12"/>
                    <a:pt x="54" y="13"/>
                  </a:cubicBezTo>
                  <a:cubicBezTo>
                    <a:pt x="54" y="13"/>
                    <a:pt x="54" y="12"/>
                    <a:pt x="53" y="12"/>
                  </a:cubicBezTo>
                  <a:cubicBezTo>
                    <a:pt x="53" y="13"/>
                    <a:pt x="54" y="13"/>
                    <a:pt x="54" y="14"/>
                  </a:cubicBezTo>
                  <a:moveTo>
                    <a:pt x="62" y="40"/>
                  </a:moveTo>
                  <a:cubicBezTo>
                    <a:pt x="63" y="40"/>
                    <a:pt x="63" y="41"/>
                    <a:pt x="63" y="40"/>
                  </a:cubicBezTo>
                  <a:cubicBezTo>
                    <a:pt x="63" y="41"/>
                    <a:pt x="63" y="41"/>
                    <a:pt x="62" y="41"/>
                  </a:cubicBezTo>
                  <a:lnTo>
                    <a:pt x="62" y="40"/>
                  </a:lnTo>
                  <a:close/>
                  <a:moveTo>
                    <a:pt x="50" y="9"/>
                  </a:moveTo>
                  <a:cubicBezTo>
                    <a:pt x="51" y="9"/>
                    <a:pt x="51" y="10"/>
                    <a:pt x="51" y="10"/>
                  </a:cubicBezTo>
                  <a:cubicBezTo>
                    <a:pt x="51" y="10"/>
                    <a:pt x="51" y="10"/>
                    <a:pt x="51" y="10"/>
                  </a:cubicBezTo>
                  <a:cubicBezTo>
                    <a:pt x="50" y="10"/>
                    <a:pt x="50" y="9"/>
                    <a:pt x="50" y="9"/>
                  </a:cubicBezTo>
                  <a:moveTo>
                    <a:pt x="47" y="4"/>
                  </a:moveTo>
                  <a:cubicBezTo>
                    <a:pt x="47" y="4"/>
                    <a:pt x="48" y="5"/>
                    <a:pt x="48" y="6"/>
                  </a:cubicBezTo>
                  <a:cubicBezTo>
                    <a:pt x="48" y="6"/>
                    <a:pt x="48" y="5"/>
                    <a:pt x="48" y="5"/>
                  </a:cubicBezTo>
                  <a:cubicBezTo>
                    <a:pt x="48" y="5"/>
                    <a:pt x="47" y="5"/>
                    <a:pt x="47" y="4"/>
                  </a:cubicBezTo>
                  <a:moveTo>
                    <a:pt x="55" y="15"/>
                  </a:moveTo>
                  <a:cubicBezTo>
                    <a:pt x="55" y="16"/>
                    <a:pt x="55" y="15"/>
                    <a:pt x="56" y="15"/>
                  </a:cubicBezTo>
                  <a:cubicBezTo>
                    <a:pt x="56" y="16"/>
                    <a:pt x="55" y="15"/>
                    <a:pt x="55" y="15"/>
                  </a:cubicBezTo>
                  <a:cubicBezTo>
                    <a:pt x="55" y="15"/>
                    <a:pt x="54" y="15"/>
                    <a:pt x="54" y="14"/>
                  </a:cubicBezTo>
                  <a:cubicBezTo>
                    <a:pt x="55" y="15"/>
                    <a:pt x="55" y="15"/>
                    <a:pt x="55" y="15"/>
                  </a:cubicBezTo>
                  <a:moveTo>
                    <a:pt x="49" y="6"/>
                  </a:moveTo>
                  <a:cubicBezTo>
                    <a:pt x="50" y="6"/>
                    <a:pt x="50" y="7"/>
                    <a:pt x="51" y="7"/>
                  </a:cubicBezTo>
                  <a:cubicBezTo>
                    <a:pt x="50" y="7"/>
                    <a:pt x="49" y="6"/>
                    <a:pt x="49" y="6"/>
                  </a:cubicBezTo>
                  <a:moveTo>
                    <a:pt x="50" y="8"/>
                  </a:moveTo>
                  <a:cubicBezTo>
                    <a:pt x="50" y="8"/>
                    <a:pt x="50" y="8"/>
                    <a:pt x="50" y="8"/>
                  </a:cubicBezTo>
                  <a:cubicBezTo>
                    <a:pt x="50" y="8"/>
                    <a:pt x="50" y="8"/>
                    <a:pt x="50" y="8"/>
                  </a:cubicBezTo>
                  <a:cubicBezTo>
                    <a:pt x="49" y="8"/>
                    <a:pt x="50" y="8"/>
                    <a:pt x="50" y="8"/>
                  </a:cubicBezTo>
                  <a:moveTo>
                    <a:pt x="47" y="6"/>
                  </a:moveTo>
                  <a:cubicBezTo>
                    <a:pt x="47" y="5"/>
                    <a:pt x="47" y="5"/>
                    <a:pt x="46" y="5"/>
                  </a:cubicBezTo>
                  <a:cubicBezTo>
                    <a:pt x="47" y="5"/>
                    <a:pt x="47" y="6"/>
                    <a:pt x="48" y="6"/>
                  </a:cubicBezTo>
                  <a:cubicBezTo>
                    <a:pt x="48" y="6"/>
                    <a:pt x="48" y="6"/>
                    <a:pt x="48" y="6"/>
                  </a:cubicBezTo>
                  <a:cubicBezTo>
                    <a:pt x="48" y="7"/>
                    <a:pt x="48" y="6"/>
                    <a:pt x="48" y="6"/>
                  </a:cubicBezTo>
                  <a:cubicBezTo>
                    <a:pt x="48" y="6"/>
                    <a:pt x="48" y="6"/>
                    <a:pt x="49" y="7"/>
                  </a:cubicBezTo>
                  <a:cubicBezTo>
                    <a:pt x="49" y="7"/>
                    <a:pt x="48" y="7"/>
                    <a:pt x="48" y="7"/>
                  </a:cubicBezTo>
                  <a:cubicBezTo>
                    <a:pt x="48" y="7"/>
                    <a:pt x="48" y="7"/>
                    <a:pt x="48" y="6"/>
                  </a:cubicBezTo>
                  <a:cubicBezTo>
                    <a:pt x="47" y="6"/>
                    <a:pt x="47" y="7"/>
                    <a:pt x="47" y="6"/>
                  </a:cubicBezTo>
                  <a:cubicBezTo>
                    <a:pt x="47" y="6"/>
                    <a:pt x="47" y="6"/>
                    <a:pt x="48" y="6"/>
                  </a:cubicBezTo>
                  <a:cubicBezTo>
                    <a:pt x="48" y="6"/>
                    <a:pt x="48" y="6"/>
                    <a:pt x="48" y="6"/>
                  </a:cubicBezTo>
                  <a:cubicBezTo>
                    <a:pt x="47" y="6"/>
                    <a:pt x="47" y="6"/>
                    <a:pt x="46" y="6"/>
                  </a:cubicBezTo>
                  <a:cubicBezTo>
                    <a:pt x="47" y="5"/>
                    <a:pt x="46" y="5"/>
                    <a:pt x="46" y="5"/>
                  </a:cubicBezTo>
                  <a:cubicBezTo>
                    <a:pt x="46" y="5"/>
                    <a:pt x="46" y="5"/>
                    <a:pt x="46" y="5"/>
                  </a:cubicBezTo>
                  <a:cubicBezTo>
                    <a:pt x="46" y="5"/>
                    <a:pt x="46" y="5"/>
                    <a:pt x="47" y="6"/>
                  </a:cubicBezTo>
                  <a:moveTo>
                    <a:pt x="52" y="8"/>
                  </a:moveTo>
                  <a:cubicBezTo>
                    <a:pt x="52" y="8"/>
                    <a:pt x="52" y="9"/>
                    <a:pt x="53" y="9"/>
                  </a:cubicBezTo>
                  <a:cubicBezTo>
                    <a:pt x="53" y="9"/>
                    <a:pt x="53" y="9"/>
                    <a:pt x="53" y="10"/>
                  </a:cubicBezTo>
                  <a:cubicBezTo>
                    <a:pt x="53" y="10"/>
                    <a:pt x="53" y="10"/>
                    <a:pt x="53" y="10"/>
                  </a:cubicBezTo>
                  <a:cubicBezTo>
                    <a:pt x="54" y="11"/>
                    <a:pt x="55" y="12"/>
                    <a:pt x="56" y="13"/>
                  </a:cubicBezTo>
                  <a:cubicBezTo>
                    <a:pt x="55" y="13"/>
                    <a:pt x="55" y="13"/>
                    <a:pt x="55" y="12"/>
                  </a:cubicBezTo>
                  <a:cubicBezTo>
                    <a:pt x="55" y="12"/>
                    <a:pt x="54" y="12"/>
                    <a:pt x="54" y="12"/>
                  </a:cubicBezTo>
                  <a:cubicBezTo>
                    <a:pt x="54" y="11"/>
                    <a:pt x="54" y="12"/>
                    <a:pt x="54" y="12"/>
                  </a:cubicBezTo>
                  <a:cubicBezTo>
                    <a:pt x="54" y="12"/>
                    <a:pt x="54" y="11"/>
                    <a:pt x="54" y="11"/>
                  </a:cubicBezTo>
                  <a:cubicBezTo>
                    <a:pt x="53" y="10"/>
                    <a:pt x="53" y="9"/>
                    <a:pt x="52" y="9"/>
                  </a:cubicBezTo>
                  <a:cubicBezTo>
                    <a:pt x="52" y="9"/>
                    <a:pt x="52" y="8"/>
                    <a:pt x="52" y="8"/>
                  </a:cubicBezTo>
                  <a:moveTo>
                    <a:pt x="63" y="42"/>
                  </a:moveTo>
                  <a:cubicBezTo>
                    <a:pt x="63" y="41"/>
                    <a:pt x="63" y="42"/>
                    <a:pt x="63" y="43"/>
                  </a:cubicBezTo>
                  <a:cubicBezTo>
                    <a:pt x="63" y="43"/>
                    <a:pt x="63" y="42"/>
                    <a:pt x="63" y="42"/>
                  </a:cubicBezTo>
                  <a:moveTo>
                    <a:pt x="60" y="43"/>
                  </a:moveTo>
                  <a:cubicBezTo>
                    <a:pt x="60" y="43"/>
                    <a:pt x="61" y="43"/>
                    <a:pt x="60" y="43"/>
                  </a:cubicBezTo>
                  <a:cubicBezTo>
                    <a:pt x="61" y="42"/>
                    <a:pt x="60" y="43"/>
                    <a:pt x="60" y="43"/>
                  </a:cubicBezTo>
                  <a:cubicBezTo>
                    <a:pt x="60" y="43"/>
                    <a:pt x="61" y="44"/>
                    <a:pt x="61" y="44"/>
                  </a:cubicBezTo>
                  <a:cubicBezTo>
                    <a:pt x="61" y="45"/>
                    <a:pt x="61" y="45"/>
                    <a:pt x="61" y="45"/>
                  </a:cubicBezTo>
                  <a:cubicBezTo>
                    <a:pt x="61" y="45"/>
                    <a:pt x="60" y="46"/>
                    <a:pt x="61" y="46"/>
                  </a:cubicBezTo>
                  <a:cubicBezTo>
                    <a:pt x="60" y="45"/>
                    <a:pt x="61" y="45"/>
                    <a:pt x="61" y="44"/>
                  </a:cubicBezTo>
                  <a:cubicBezTo>
                    <a:pt x="60" y="44"/>
                    <a:pt x="60" y="44"/>
                    <a:pt x="60" y="43"/>
                  </a:cubicBezTo>
                  <a:moveTo>
                    <a:pt x="62" y="42"/>
                  </a:moveTo>
                  <a:cubicBezTo>
                    <a:pt x="62" y="42"/>
                    <a:pt x="62" y="42"/>
                    <a:pt x="62" y="42"/>
                  </a:cubicBezTo>
                  <a:cubicBezTo>
                    <a:pt x="62" y="42"/>
                    <a:pt x="62" y="41"/>
                    <a:pt x="62" y="41"/>
                  </a:cubicBezTo>
                  <a:cubicBezTo>
                    <a:pt x="62" y="42"/>
                    <a:pt x="62" y="41"/>
                    <a:pt x="62" y="42"/>
                  </a:cubicBezTo>
                  <a:moveTo>
                    <a:pt x="62" y="41"/>
                  </a:moveTo>
                  <a:cubicBezTo>
                    <a:pt x="62" y="41"/>
                    <a:pt x="61" y="42"/>
                    <a:pt x="61" y="41"/>
                  </a:cubicBezTo>
                  <a:cubicBezTo>
                    <a:pt x="61" y="41"/>
                    <a:pt x="62" y="41"/>
                    <a:pt x="62" y="41"/>
                  </a:cubicBezTo>
                  <a:cubicBezTo>
                    <a:pt x="62" y="41"/>
                    <a:pt x="62" y="41"/>
                    <a:pt x="62" y="41"/>
                  </a:cubicBezTo>
                  <a:moveTo>
                    <a:pt x="60" y="42"/>
                  </a:moveTo>
                  <a:cubicBezTo>
                    <a:pt x="60" y="42"/>
                    <a:pt x="60" y="43"/>
                    <a:pt x="60" y="43"/>
                  </a:cubicBezTo>
                  <a:cubicBezTo>
                    <a:pt x="60" y="43"/>
                    <a:pt x="60" y="42"/>
                    <a:pt x="60" y="42"/>
                  </a:cubicBezTo>
                  <a:moveTo>
                    <a:pt x="60" y="20"/>
                  </a:moveTo>
                  <a:cubicBezTo>
                    <a:pt x="61" y="21"/>
                    <a:pt x="60" y="21"/>
                    <a:pt x="61" y="21"/>
                  </a:cubicBezTo>
                  <a:cubicBezTo>
                    <a:pt x="60" y="21"/>
                    <a:pt x="61" y="20"/>
                    <a:pt x="60" y="21"/>
                  </a:cubicBezTo>
                  <a:cubicBezTo>
                    <a:pt x="60" y="20"/>
                    <a:pt x="60" y="20"/>
                    <a:pt x="60" y="20"/>
                  </a:cubicBezTo>
                  <a:moveTo>
                    <a:pt x="64" y="35"/>
                  </a:moveTo>
                  <a:cubicBezTo>
                    <a:pt x="65" y="35"/>
                    <a:pt x="65" y="36"/>
                    <a:pt x="65" y="37"/>
                  </a:cubicBezTo>
                  <a:cubicBezTo>
                    <a:pt x="65" y="38"/>
                    <a:pt x="65" y="38"/>
                    <a:pt x="65" y="38"/>
                  </a:cubicBezTo>
                  <a:cubicBezTo>
                    <a:pt x="65" y="38"/>
                    <a:pt x="65" y="38"/>
                    <a:pt x="65" y="37"/>
                  </a:cubicBezTo>
                  <a:cubicBezTo>
                    <a:pt x="65" y="37"/>
                    <a:pt x="65" y="37"/>
                    <a:pt x="65" y="37"/>
                  </a:cubicBezTo>
                  <a:cubicBezTo>
                    <a:pt x="64" y="37"/>
                    <a:pt x="65" y="37"/>
                    <a:pt x="65" y="37"/>
                  </a:cubicBezTo>
                  <a:cubicBezTo>
                    <a:pt x="65" y="36"/>
                    <a:pt x="64" y="36"/>
                    <a:pt x="65" y="36"/>
                  </a:cubicBezTo>
                  <a:cubicBezTo>
                    <a:pt x="64" y="35"/>
                    <a:pt x="64" y="35"/>
                    <a:pt x="64" y="35"/>
                  </a:cubicBezTo>
                  <a:moveTo>
                    <a:pt x="61" y="44"/>
                  </a:moveTo>
                  <a:cubicBezTo>
                    <a:pt x="61" y="44"/>
                    <a:pt x="61" y="43"/>
                    <a:pt x="61" y="43"/>
                  </a:cubicBezTo>
                  <a:cubicBezTo>
                    <a:pt x="61" y="43"/>
                    <a:pt x="61" y="44"/>
                    <a:pt x="61" y="44"/>
                  </a:cubicBezTo>
                  <a:moveTo>
                    <a:pt x="63" y="45"/>
                  </a:moveTo>
                  <a:cubicBezTo>
                    <a:pt x="62" y="45"/>
                    <a:pt x="62" y="46"/>
                    <a:pt x="62" y="46"/>
                  </a:cubicBezTo>
                  <a:cubicBezTo>
                    <a:pt x="61" y="45"/>
                    <a:pt x="62" y="44"/>
                    <a:pt x="62" y="43"/>
                  </a:cubicBezTo>
                  <a:cubicBezTo>
                    <a:pt x="62" y="43"/>
                    <a:pt x="61" y="43"/>
                    <a:pt x="61" y="43"/>
                  </a:cubicBezTo>
                  <a:cubicBezTo>
                    <a:pt x="62" y="43"/>
                    <a:pt x="61" y="43"/>
                    <a:pt x="61" y="42"/>
                  </a:cubicBezTo>
                  <a:cubicBezTo>
                    <a:pt x="61" y="42"/>
                    <a:pt x="61" y="42"/>
                    <a:pt x="61" y="42"/>
                  </a:cubicBezTo>
                  <a:cubicBezTo>
                    <a:pt x="62" y="42"/>
                    <a:pt x="61" y="42"/>
                    <a:pt x="62" y="43"/>
                  </a:cubicBezTo>
                  <a:cubicBezTo>
                    <a:pt x="62" y="43"/>
                    <a:pt x="62" y="43"/>
                    <a:pt x="62" y="44"/>
                  </a:cubicBezTo>
                  <a:cubicBezTo>
                    <a:pt x="62" y="44"/>
                    <a:pt x="62" y="43"/>
                    <a:pt x="62" y="43"/>
                  </a:cubicBezTo>
                  <a:cubicBezTo>
                    <a:pt x="62" y="44"/>
                    <a:pt x="62" y="45"/>
                    <a:pt x="63" y="45"/>
                  </a:cubicBezTo>
                  <a:moveTo>
                    <a:pt x="65" y="43"/>
                  </a:moveTo>
                  <a:cubicBezTo>
                    <a:pt x="65" y="43"/>
                    <a:pt x="65" y="43"/>
                    <a:pt x="65" y="44"/>
                  </a:cubicBezTo>
                  <a:cubicBezTo>
                    <a:pt x="65" y="44"/>
                    <a:pt x="66" y="45"/>
                    <a:pt x="65" y="45"/>
                  </a:cubicBezTo>
                  <a:cubicBezTo>
                    <a:pt x="65" y="44"/>
                    <a:pt x="65" y="43"/>
                    <a:pt x="65" y="43"/>
                  </a:cubicBezTo>
                  <a:moveTo>
                    <a:pt x="40" y="52"/>
                  </a:moveTo>
                  <a:cubicBezTo>
                    <a:pt x="39" y="52"/>
                    <a:pt x="38" y="52"/>
                    <a:pt x="38" y="52"/>
                  </a:cubicBezTo>
                  <a:cubicBezTo>
                    <a:pt x="38" y="52"/>
                    <a:pt x="39" y="52"/>
                    <a:pt x="40" y="52"/>
                  </a:cubicBezTo>
                  <a:moveTo>
                    <a:pt x="36" y="8"/>
                  </a:moveTo>
                  <a:cubicBezTo>
                    <a:pt x="36" y="7"/>
                    <a:pt x="36" y="8"/>
                    <a:pt x="37" y="8"/>
                  </a:cubicBezTo>
                  <a:cubicBezTo>
                    <a:pt x="36" y="8"/>
                    <a:pt x="36" y="8"/>
                    <a:pt x="36" y="8"/>
                  </a:cubicBezTo>
                  <a:moveTo>
                    <a:pt x="37" y="7"/>
                  </a:moveTo>
                  <a:cubicBezTo>
                    <a:pt x="36" y="7"/>
                    <a:pt x="36" y="7"/>
                    <a:pt x="36" y="7"/>
                  </a:cubicBezTo>
                  <a:cubicBezTo>
                    <a:pt x="36" y="7"/>
                    <a:pt x="37" y="7"/>
                    <a:pt x="37" y="7"/>
                  </a:cubicBezTo>
                  <a:moveTo>
                    <a:pt x="36" y="8"/>
                  </a:moveTo>
                  <a:cubicBezTo>
                    <a:pt x="36" y="9"/>
                    <a:pt x="36" y="9"/>
                    <a:pt x="36" y="8"/>
                  </a:cubicBezTo>
                  <a:cubicBezTo>
                    <a:pt x="36" y="8"/>
                    <a:pt x="36" y="8"/>
                    <a:pt x="36" y="8"/>
                  </a:cubicBezTo>
                  <a:moveTo>
                    <a:pt x="30" y="7"/>
                  </a:moveTo>
                  <a:cubicBezTo>
                    <a:pt x="30" y="7"/>
                    <a:pt x="30" y="7"/>
                    <a:pt x="30" y="7"/>
                  </a:cubicBezTo>
                  <a:cubicBezTo>
                    <a:pt x="30" y="7"/>
                    <a:pt x="30" y="7"/>
                    <a:pt x="30" y="7"/>
                  </a:cubicBezTo>
                  <a:moveTo>
                    <a:pt x="36" y="9"/>
                  </a:moveTo>
                  <a:cubicBezTo>
                    <a:pt x="37" y="9"/>
                    <a:pt x="37" y="10"/>
                    <a:pt x="38" y="10"/>
                  </a:cubicBezTo>
                  <a:cubicBezTo>
                    <a:pt x="37" y="10"/>
                    <a:pt x="38" y="10"/>
                    <a:pt x="38" y="10"/>
                  </a:cubicBezTo>
                  <a:cubicBezTo>
                    <a:pt x="38"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6" y="10"/>
                    <a:pt x="36" y="10"/>
                    <a:pt x="36" y="10"/>
                  </a:cubicBezTo>
                  <a:cubicBezTo>
                    <a:pt x="36" y="10"/>
                    <a:pt x="36" y="10"/>
                    <a:pt x="36" y="10"/>
                  </a:cubicBezTo>
                  <a:cubicBezTo>
                    <a:pt x="36" y="9"/>
                    <a:pt x="36" y="9"/>
                    <a:pt x="36" y="9"/>
                  </a:cubicBezTo>
                  <a:cubicBezTo>
                    <a:pt x="36" y="9"/>
                    <a:pt x="36" y="9"/>
                    <a:pt x="36" y="10"/>
                  </a:cubicBezTo>
                  <a:cubicBezTo>
                    <a:pt x="36" y="10"/>
                    <a:pt x="36" y="10"/>
                    <a:pt x="36" y="9"/>
                  </a:cubicBezTo>
                  <a:moveTo>
                    <a:pt x="39" y="8"/>
                  </a:moveTo>
                  <a:cubicBezTo>
                    <a:pt x="39" y="8"/>
                    <a:pt x="38" y="8"/>
                    <a:pt x="38" y="8"/>
                  </a:cubicBezTo>
                  <a:cubicBezTo>
                    <a:pt x="38" y="7"/>
                    <a:pt x="38" y="8"/>
                    <a:pt x="39" y="8"/>
                  </a:cubicBezTo>
                  <a:moveTo>
                    <a:pt x="29" y="9"/>
                  </a:moveTo>
                  <a:cubicBezTo>
                    <a:pt x="29" y="9"/>
                    <a:pt x="29" y="9"/>
                    <a:pt x="29" y="9"/>
                  </a:cubicBezTo>
                  <a:cubicBezTo>
                    <a:pt x="29" y="9"/>
                    <a:pt x="29" y="9"/>
                    <a:pt x="29" y="9"/>
                  </a:cubicBezTo>
                  <a:cubicBezTo>
                    <a:pt x="28" y="9"/>
                    <a:pt x="28" y="9"/>
                    <a:pt x="28" y="9"/>
                  </a:cubicBezTo>
                  <a:cubicBezTo>
                    <a:pt x="28" y="9"/>
                    <a:pt x="28" y="9"/>
                    <a:pt x="28" y="8"/>
                  </a:cubicBezTo>
                  <a:cubicBezTo>
                    <a:pt x="28" y="8"/>
                    <a:pt x="28" y="9"/>
                    <a:pt x="28" y="9"/>
                  </a:cubicBezTo>
                  <a:cubicBezTo>
                    <a:pt x="28" y="9"/>
                    <a:pt x="28" y="8"/>
                    <a:pt x="29" y="8"/>
                  </a:cubicBezTo>
                  <a:cubicBezTo>
                    <a:pt x="29" y="9"/>
                    <a:pt x="29" y="8"/>
                    <a:pt x="30" y="8"/>
                  </a:cubicBezTo>
                  <a:cubicBezTo>
                    <a:pt x="30" y="9"/>
                    <a:pt x="29" y="9"/>
                    <a:pt x="29" y="9"/>
                  </a:cubicBezTo>
                  <a:cubicBezTo>
                    <a:pt x="29" y="9"/>
                    <a:pt x="29" y="9"/>
                    <a:pt x="29" y="9"/>
                  </a:cubicBezTo>
                  <a:moveTo>
                    <a:pt x="38" y="9"/>
                  </a:moveTo>
                  <a:cubicBezTo>
                    <a:pt x="38" y="9"/>
                    <a:pt x="39" y="10"/>
                    <a:pt x="39" y="10"/>
                  </a:cubicBezTo>
                  <a:cubicBezTo>
                    <a:pt x="39" y="10"/>
                    <a:pt x="38" y="9"/>
                    <a:pt x="38" y="9"/>
                  </a:cubicBezTo>
                  <a:moveTo>
                    <a:pt x="37" y="10"/>
                  </a:moveTo>
                  <a:cubicBezTo>
                    <a:pt x="37" y="11"/>
                    <a:pt x="36" y="10"/>
                    <a:pt x="36" y="10"/>
                  </a:cubicBezTo>
                  <a:cubicBezTo>
                    <a:pt x="36" y="10"/>
                    <a:pt x="37" y="10"/>
                    <a:pt x="37" y="10"/>
                  </a:cubicBezTo>
                  <a:moveTo>
                    <a:pt x="27" y="10"/>
                  </a:moveTo>
                  <a:cubicBezTo>
                    <a:pt x="27" y="10"/>
                    <a:pt x="27" y="10"/>
                    <a:pt x="27" y="10"/>
                  </a:cubicBezTo>
                  <a:cubicBezTo>
                    <a:pt x="27" y="10"/>
                    <a:pt x="27" y="10"/>
                    <a:pt x="27" y="10"/>
                  </a:cubicBezTo>
                  <a:moveTo>
                    <a:pt x="25" y="11"/>
                  </a:moveTo>
                  <a:cubicBezTo>
                    <a:pt x="25" y="11"/>
                    <a:pt x="25" y="11"/>
                    <a:pt x="25" y="11"/>
                  </a:cubicBezTo>
                  <a:cubicBezTo>
                    <a:pt x="25" y="11"/>
                    <a:pt x="25" y="11"/>
                    <a:pt x="25" y="11"/>
                  </a:cubicBezTo>
                  <a:cubicBezTo>
                    <a:pt x="25" y="11"/>
                    <a:pt x="25" y="11"/>
                    <a:pt x="25" y="11"/>
                  </a:cubicBezTo>
                  <a:moveTo>
                    <a:pt x="39" y="8"/>
                  </a:moveTo>
                  <a:cubicBezTo>
                    <a:pt x="40" y="8"/>
                    <a:pt x="40" y="9"/>
                    <a:pt x="41" y="9"/>
                  </a:cubicBezTo>
                  <a:cubicBezTo>
                    <a:pt x="41" y="9"/>
                    <a:pt x="42" y="9"/>
                    <a:pt x="42" y="10"/>
                  </a:cubicBezTo>
                  <a:cubicBezTo>
                    <a:pt x="42" y="10"/>
                    <a:pt x="42" y="10"/>
                    <a:pt x="42" y="10"/>
                  </a:cubicBezTo>
                  <a:cubicBezTo>
                    <a:pt x="41" y="9"/>
                    <a:pt x="40" y="9"/>
                    <a:pt x="39" y="8"/>
                  </a:cubicBezTo>
                  <a:cubicBezTo>
                    <a:pt x="39" y="8"/>
                    <a:pt x="39" y="8"/>
                    <a:pt x="39" y="8"/>
                  </a:cubicBezTo>
                  <a:moveTo>
                    <a:pt x="22" y="14"/>
                  </a:moveTo>
                  <a:cubicBezTo>
                    <a:pt x="21" y="14"/>
                    <a:pt x="21" y="14"/>
                    <a:pt x="21" y="14"/>
                  </a:cubicBezTo>
                  <a:cubicBezTo>
                    <a:pt x="21" y="13"/>
                    <a:pt x="22" y="14"/>
                    <a:pt x="22" y="14"/>
                  </a:cubicBezTo>
                  <a:moveTo>
                    <a:pt x="20" y="18"/>
                  </a:moveTo>
                  <a:cubicBezTo>
                    <a:pt x="20" y="18"/>
                    <a:pt x="19" y="18"/>
                    <a:pt x="19" y="18"/>
                  </a:cubicBezTo>
                  <a:cubicBezTo>
                    <a:pt x="19" y="18"/>
                    <a:pt x="19" y="18"/>
                    <a:pt x="20" y="18"/>
                  </a:cubicBezTo>
                  <a:moveTo>
                    <a:pt x="22" y="15"/>
                  </a:moveTo>
                  <a:cubicBezTo>
                    <a:pt x="22" y="15"/>
                    <a:pt x="21" y="16"/>
                    <a:pt x="21" y="16"/>
                  </a:cubicBezTo>
                  <a:cubicBezTo>
                    <a:pt x="20" y="17"/>
                    <a:pt x="21" y="17"/>
                    <a:pt x="20" y="17"/>
                  </a:cubicBezTo>
                  <a:cubicBezTo>
                    <a:pt x="20" y="17"/>
                    <a:pt x="20" y="17"/>
                    <a:pt x="20" y="17"/>
                  </a:cubicBezTo>
                  <a:cubicBezTo>
                    <a:pt x="20" y="17"/>
                    <a:pt x="20" y="17"/>
                    <a:pt x="20" y="18"/>
                  </a:cubicBezTo>
                  <a:cubicBezTo>
                    <a:pt x="19" y="17"/>
                    <a:pt x="19" y="18"/>
                    <a:pt x="19" y="18"/>
                  </a:cubicBezTo>
                  <a:cubicBezTo>
                    <a:pt x="19" y="17"/>
                    <a:pt x="20" y="17"/>
                    <a:pt x="20" y="17"/>
                  </a:cubicBezTo>
                  <a:cubicBezTo>
                    <a:pt x="20" y="17"/>
                    <a:pt x="20" y="16"/>
                    <a:pt x="20" y="16"/>
                  </a:cubicBezTo>
                  <a:cubicBezTo>
                    <a:pt x="20" y="16"/>
                    <a:pt x="20" y="16"/>
                    <a:pt x="20" y="17"/>
                  </a:cubicBezTo>
                  <a:cubicBezTo>
                    <a:pt x="20" y="17"/>
                    <a:pt x="20" y="16"/>
                    <a:pt x="20" y="16"/>
                  </a:cubicBezTo>
                  <a:cubicBezTo>
                    <a:pt x="20" y="16"/>
                    <a:pt x="20" y="16"/>
                    <a:pt x="20" y="16"/>
                  </a:cubicBezTo>
                  <a:cubicBezTo>
                    <a:pt x="20" y="16"/>
                    <a:pt x="21" y="16"/>
                    <a:pt x="21" y="16"/>
                  </a:cubicBezTo>
                  <a:cubicBezTo>
                    <a:pt x="21" y="16"/>
                    <a:pt x="21" y="16"/>
                    <a:pt x="21" y="15"/>
                  </a:cubicBezTo>
                  <a:cubicBezTo>
                    <a:pt x="21" y="15"/>
                    <a:pt x="21" y="15"/>
                    <a:pt x="21" y="15"/>
                  </a:cubicBezTo>
                  <a:cubicBezTo>
                    <a:pt x="21" y="15"/>
                    <a:pt x="21" y="15"/>
                    <a:pt x="21" y="15"/>
                  </a:cubicBezTo>
                  <a:cubicBezTo>
                    <a:pt x="21" y="15"/>
                    <a:pt x="21" y="15"/>
                    <a:pt x="22" y="15"/>
                  </a:cubicBezTo>
                  <a:cubicBezTo>
                    <a:pt x="22" y="15"/>
                    <a:pt x="22" y="15"/>
                    <a:pt x="22" y="15"/>
                  </a:cubicBezTo>
                  <a:moveTo>
                    <a:pt x="22" y="15"/>
                  </a:moveTo>
                  <a:cubicBezTo>
                    <a:pt x="21" y="15"/>
                    <a:pt x="21" y="15"/>
                    <a:pt x="21" y="16"/>
                  </a:cubicBezTo>
                  <a:cubicBezTo>
                    <a:pt x="21" y="15"/>
                    <a:pt x="22" y="15"/>
                    <a:pt x="22" y="15"/>
                  </a:cubicBezTo>
                  <a:moveTo>
                    <a:pt x="27" y="8"/>
                  </a:moveTo>
                  <a:cubicBezTo>
                    <a:pt x="27" y="8"/>
                    <a:pt x="28" y="8"/>
                    <a:pt x="28" y="8"/>
                  </a:cubicBezTo>
                  <a:cubicBezTo>
                    <a:pt x="28" y="8"/>
                    <a:pt x="27" y="8"/>
                    <a:pt x="27" y="8"/>
                  </a:cubicBezTo>
                  <a:moveTo>
                    <a:pt x="27" y="9"/>
                  </a:moveTo>
                  <a:cubicBezTo>
                    <a:pt x="27" y="8"/>
                    <a:pt x="28" y="8"/>
                    <a:pt x="28" y="8"/>
                  </a:cubicBezTo>
                  <a:cubicBezTo>
                    <a:pt x="28" y="8"/>
                    <a:pt x="27" y="8"/>
                    <a:pt x="27" y="9"/>
                  </a:cubicBezTo>
                  <a:moveTo>
                    <a:pt x="16" y="18"/>
                  </a:moveTo>
                  <a:cubicBezTo>
                    <a:pt x="16" y="19"/>
                    <a:pt x="16" y="19"/>
                    <a:pt x="15" y="19"/>
                  </a:cubicBezTo>
                  <a:cubicBezTo>
                    <a:pt x="15" y="19"/>
                    <a:pt x="16" y="19"/>
                    <a:pt x="16" y="18"/>
                  </a:cubicBezTo>
                  <a:moveTo>
                    <a:pt x="18" y="15"/>
                  </a:moveTo>
                  <a:cubicBezTo>
                    <a:pt x="18" y="15"/>
                    <a:pt x="18" y="16"/>
                    <a:pt x="17" y="16"/>
                  </a:cubicBezTo>
                  <a:cubicBezTo>
                    <a:pt x="17" y="17"/>
                    <a:pt x="16" y="18"/>
                    <a:pt x="16" y="18"/>
                  </a:cubicBezTo>
                  <a:cubicBezTo>
                    <a:pt x="17" y="17"/>
                    <a:pt x="18" y="16"/>
                    <a:pt x="18" y="15"/>
                  </a:cubicBezTo>
                  <a:moveTo>
                    <a:pt x="4" y="53"/>
                  </a:moveTo>
                  <a:cubicBezTo>
                    <a:pt x="4" y="53"/>
                    <a:pt x="4" y="52"/>
                    <a:pt x="4" y="51"/>
                  </a:cubicBezTo>
                  <a:cubicBezTo>
                    <a:pt x="4" y="52"/>
                    <a:pt x="4" y="52"/>
                    <a:pt x="4" y="53"/>
                  </a:cubicBezTo>
                  <a:cubicBezTo>
                    <a:pt x="4" y="53"/>
                    <a:pt x="4" y="53"/>
                    <a:pt x="4" y="53"/>
                  </a:cubicBezTo>
                  <a:moveTo>
                    <a:pt x="4" y="55"/>
                  </a:moveTo>
                  <a:cubicBezTo>
                    <a:pt x="4" y="54"/>
                    <a:pt x="4" y="54"/>
                    <a:pt x="4" y="53"/>
                  </a:cubicBezTo>
                  <a:cubicBezTo>
                    <a:pt x="4" y="54"/>
                    <a:pt x="4" y="55"/>
                    <a:pt x="4" y="55"/>
                  </a:cubicBezTo>
                  <a:moveTo>
                    <a:pt x="3" y="56"/>
                  </a:moveTo>
                  <a:cubicBezTo>
                    <a:pt x="3" y="56"/>
                    <a:pt x="3" y="56"/>
                    <a:pt x="3" y="56"/>
                  </a:cubicBezTo>
                  <a:cubicBezTo>
                    <a:pt x="3" y="55"/>
                    <a:pt x="3" y="55"/>
                    <a:pt x="3" y="55"/>
                  </a:cubicBezTo>
                  <a:cubicBezTo>
                    <a:pt x="3" y="55"/>
                    <a:pt x="3" y="56"/>
                    <a:pt x="3" y="56"/>
                  </a:cubicBezTo>
                  <a:moveTo>
                    <a:pt x="43" y="10"/>
                  </a:moveTo>
                  <a:cubicBezTo>
                    <a:pt x="43" y="10"/>
                    <a:pt x="44" y="11"/>
                    <a:pt x="44" y="11"/>
                  </a:cubicBezTo>
                  <a:cubicBezTo>
                    <a:pt x="44" y="11"/>
                    <a:pt x="43" y="11"/>
                    <a:pt x="43" y="10"/>
                  </a:cubicBezTo>
                  <a:moveTo>
                    <a:pt x="19" y="18"/>
                  </a:moveTo>
                  <a:cubicBezTo>
                    <a:pt x="19" y="18"/>
                    <a:pt x="19" y="19"/>
                    <a:pt x="18" y="19"/>
                  </a:cubicBezTo>
                  <a:cubicBezTo>
                    <a:pt x="18" y="20"/>
                    <a:pt x="18" y="20"/>
                    <a:pt x="18" y="20"/>
                  </a:cubicBezTo>
                  <a:cubicBezTo>
                    <a:pt x="19" y="20"/>
                    <a:pt x="18" y="20"/>
                    <a:pt x="18" y="20"/>
                  </a:cubicBezTo>
                  <a:cubicBezTo>
                    <a:pt x="18" y="20"/>
                    <a:pt x="18" y="20"/>
                    <a:pt x="18" y="20"/>
                  </a:cubicBezTo>
                  <a:cubicBezTo>
                    <a:pt x="18" y="21"/>
                    <a:pt x="17" y="21"/>
                    <a:pt x="17" y="21"/>
                  </a:cubicBezTo>
                  <a:cubicBezTo>
                    <a:pt x="17" y="22"/>
                    <a:pt x="17" y="22"/>
                    <a:pt x="17" y="22"/>
                  </a:cubicBezTo>
                  <a:cubicBezTo>
                    <a:pt x="17" y="22"/>
                    <a:pt x="17" y="23"/>
                    <a:pt x="16" y="23"/>
                  </a:cubicBezTo>
                  <a:cubicBezTo>
                    <a:pt x="16" y="24"/>
                    <a:pt x="16" y="23"/>
                    <a:pt x="16" y="24"/>
                  </a:cubicBezTo>
                  <a:cubicBezTo>
                    <a:pt x="16" y="24"/>
                    <a:pt x="16" y="23"/>
                    <a:pt x="16" y="24"/>
                  </a:cubicBezTo>
                  <a:cubicBezTo>
                    <a:pt x="16" y="24"/>
                    <a:pt x="16" y="24"/>
                    <a:pt x="16" y="24"/>
                  </a:cubicBezTo>
                  <a:cubicBezTo>
                    <a:pt x="16" y="25"/>
                    <a:pt x="15" y="26"/>
                    <a:pt x="15" y="26"/>
                  </a:cubicBezTo>
                  <a:cubicBezTo>
                    <a:pt x="15" y="26"/>
                    <a:pt x="15" y="27"/>
                    <a:pt x="15" y="26"/>
                  </a:cubicBezTo>
                  <a:cubicBezTo>
                    <a:pt x="15" y="27"/>
                    <a:pt x="15" y="27"/>
                    <a:pt x="14" y="28"/>
                  </a:cubicBezTo>
                  <a:cubicBezTo>
                    <a:pt x="15" y="28"/>
                    <a:pt x="14" y="28"/>
                    <a:pt x="14" y="29"/>
                  </a:cubicBezTo>
                  <a:cubicBezTo>
                    <a:pt x="14" y="29"/>
                    <a:pt x="14" y="29"/>
                    <a:pt x="14" y="28"/>
                  </a:cubicBezTo>
                  <a:cubicBezTo>
                    <a:pt x="14" y="29"/>
                    <a:pt x="14" y="29"/>
                    <a:pt x="14" y="29"/>
                  </a:cubicBezTo>
                  <a:cubicBezTo>
                    <a:pt x="14" y="29"/>
                    <a:pt x="14" y="29"/>
                    <a:pt x="14" y="29"/>
                  </a:cubicBezTo>
                  <a:cubicBezTo>
                    <a:pt x="14" y="30"/>
                    <a:pt x="14" y="30"/>
                    <a:pt x="14" y="30"/>
                  </a:cubicBezTo>
                  <a:cubicBezTo>
                    <a:pt x="14" y="30"/>
                    <a:pt x="14" y="30"/>
                    <a:pt x="14" y="30"/>
                  </a:cubicBezTo>
                  <a:cubicBezTo>
                    <a:pt x="14" y="30"/>
                    <a:pt x="14" y="31"/>
                    <a:pt x="14" y="31"/>
                  </a:cubicBezTo>
                  <a:cubicBezTo>
                    <a:pt x="13" y="31"/>
                    <a:pt x="13" y="31"/>
                    <a:pt x="13" y="31"/>
                  </a:cubicBezTo>
                  <a:cubicBezTo>
                    <a:pt x="13" y="31"/>
                    <a:pt x="13" y="31"/>
                    <a:pt x="13" y="32"/>
                  </a:cubicBezTo>
                  <a:cubicBezTo>
                    <a:pt x="13" y="32"/>
                    <a:pt x="13" y="32"/>
                    <a:pt x="13" y="32"/>
                  </a:cubicBezTo>
                  <a:cubicBezTo>
                    <a:pt x="13" y="32"/>
                    <a:pt x="13" y="32"/>
                    <a:pt x="13" y="32"/>
                  </a:cubicBezTo>
                  <a:cubicBezTo>
                    <a:pt x="13" y="33"/>
                    <a:pt x="13" y="33"/>
                    <a:pt x="13" y="33"/>
                  </a:cubicBezTo>
                  <a:cubicBezTo>
                    <a:pt x="13" y="33"/>
                    <a:pt x="13" y="33"/>
                    <a:pt x="13" y="33"/>
                  </a:cubicBezTo>
                  <a:cubicBezTo>
                    <a:pt x="13" y="33"/>
                    <a:pt x="13" y="34"/>
                    <a:pt x="13" y="34"/>
                  </a:cubicBezTo>
                  <a:cubicBezTo>
                    <a:pt x="13" y="35"/>
                    <a:pt x="13" y="35"/>
                    <a:pt x="13" y="35"/>
                  </a:cubicBezTo>
                  <a:cubicBezTo>
                    <a:pt x="13" y="35"/>
                    <a:pt x="12" y="35"/>
                    <a:pt x="12" y="35"/>
                  </a:cubicBezTo>
                  <a:cubicBezTo>
                    <a:pt x="12" y="36"/>
                    <a:pt x="13" y="35"/>
                    <a:pt x="13" y="36"/>
                  </a:cubicBezTo>
                  <a:cubicBezTo>
                    <a:pt x="13" y="36"/>
                    <a:pt x="12" y="36"/>
                    <a:pt x="12" y="36"/>
                  </a:cubicBezTo>
                  <a:cubicBezTo>
                    <a:pt x="12" y="36"/>
                    <a:pt x="12" y="36"/>
                    <a:pt x="12" y="36"/>
                  </a:cubicBezTo>
                  <a:cubicBezTo>
                    <a:pt x="12" y="36"/>
                    <a:pt x="12" y="36"/>
                    <a:pt x="12" y="36"/>
                  </a:cubicBezTo>
                  <a:cubicBezTo>
                    <a:pt x="12" y="36"/>
                    <a:pt x="12" y="36"/>
                    <a:pt x="12" y="36"/>
                  </a:cubicBezTo>
                  <a:cubicBezTo>
                    <a:pt x="12" y="36"/>
                    <a:pt x="12" y="36"/>
                    <a:pt x="12" y="36"/>
                  </a:cubicBezTo>
                  <a:cubicBezTo>
                    <a:pt x="12" y="36"/>
                    <a:pt x="12" y="36"/>
                    <a:pt x="12" y="37"/>
                  </a:cubicBezTo>
                  <a:cubicBezTo>
                    <a:pt x="12" y="37"/>
                    <a:pt x="12" y="37"/>
                    <a:pt x="12" y="37"/>
                  </a:cubicBezTo>
                  <a:cubicBezTo>
                    <a:pt x="12" y="37"/>
                    <a:pt x="12" y="37"/>
                    <a:pt x="12" y="38"/>
                  </a:cubicBezTo>
                  <a:cubicBezTo>
                    <a:pt x="12" y="38"/>
                    <a:pt x="12" y="38"/>
                    <a:pt x="12" y="38"/>
                  </a:cubicBezTo>
                  <a:cubicBezTo>
                    <a:pt x="12" y="38"/>
                    <a:pt x="12" y="38"/>
                    <a:pt x="12" y="38"/>
                  </a:cubicBezTo>
                  <a:cubicBezTo>
                    <a:pt x="12" y="39"/>
                    <a:pt x="12" y="39"/>
                    <a:pt x="12" y="39"/>
                  </a:cubicBezTo>
                  <a:cubicBezTo>
                    <a:pt x="12" y="40"/>
                    <a:pt x="11" y="40"/>
                    <a:pt x="11" y="40"/>
                  </a:cubicBezTo>
                  <a:cubicBezTo>
                    <a:pt x="12" y="40"/>
                    <a:pt x="12" y="40"/>
                    <a:pt x="12" y="40"/>
                  </a:cubicBezTo>
                  <a:cubicBezTo>
                    <a:pt x="12" y="40"/>
                    <a:pt x="12" y="41"/>
                    <a:pt x="12" y="41"/>
                  </a:cubicBezTo>
                  <a:cubicBezTo>
                    <a:pt x="12" y="41"/>
                    <a:pt x="12" y="41"/>
                    <a:pt x="12" y="41"/>
                  </a:cubicBezTo>
                  <a:cubicBezTo>
                    <a:pt x="12" y="42"/>
                    <a:pt x="12" y="42"/>
                    <a:pt x="12" y="42"/>
                  </a:cubicBezTo>
                  <a:cubicBezTo>
                    <a:pt x="12" y="42"/>
                    <a:pt x="12" y="42"/>
                    <a:pt x="12" y="43"/>
                  </a:cubicBezTo>
                  <a:cubicBezTo>
                    <a:pt x="12" y="44"/>
                    <a:pt x="12" y="45"/>
                    <a:pt x="12" y="46"/>
                  </a:cubicBezTo>
                  <a:cubicBezTo>
                    <a:pt x="12" y="47"/>
                    <a:pt x="12" y="47"/>
                    <a:pt x="12" y="47"/>
                  </a:cubicBezTo>
                  <a:cubicBezTo>
                    <a:pt x="12" y="48"/>
                    <a:pt x="12" y="47"/>
                    <a:pt x="12" y="48"/>
                  </a:cubicBezTo>
                  <a:cubicBezTo>
                    <a:pt x="12" y="49"/>
                    <a:pt x="12" y="50"/>
                    <a:pt x="11" y="51"/>
                  </a:cubicBezTo>
                  <a:cubicBezTo>
                    <a:pt x="11" y="51"/>
                    <a:pt x="12" y="50"/>
                    <a:pt x="11" y="50"/>
                  </a:cubicBezTo>
                  <a:cubicBezTo>
                    <a:pt x="11" y="49"/>
                    <a:pt x="11" y="50"/>
                    <a:pt x="11" y="50"/>
                  </a:cubicBezTo>
                  <a:cubicBezTo>
                    <a:pt x="11" y="50"/>
                    <a:pt x="11" y="51"/>
                    <a:pt x="11" y="51"/>
                  </a:cubicBezTo>
                  <a:cubicBezTo>
                    <a:pt x="11" y="51"/>
                    <a:pt x="11" y="51"/>
                    <a:pt x="11" y="51"/>
                  </a:cubicBezTo>
                  <a:cubicBezTo>
                    <a:pt x="11" y="52"/>
                    <a:pt x="11" y="53"/>
                    <a:pt x="11" y="53"/>
                  </a:cubicBezTo>
                  <a:cubicBezTo>
                    <a:pt x="11" y="54"/>
                    <a:pt x="11" y="55"/>
                    <a:pt x="11" y="56"/>
                  </a:cubicBezTo>
                  <a:cubicBezTo>
                    <a:pt x="11" y="56"/>
                    <a:pt x="11" y="58"/>
                    <a:pt x="11" y="59"/>
                  </a:cubicBezTo>
                  <a:cubicBezTo>
                    <a:pt x="12" y="59"/>
                    <a:pt x="11" y="60"/>
                    <a:pt x="11" y="61"/>
                  </a:cubicBezTo>
                  <a:cubicBezTo>
                    <a:pt x="11" y="61"/>
                    <a:pt x="12" y="62"/>
                    <a:pt x="12" y="63"/>
                  </a:cubicBezTo>
                  <a:cubicBezTo>
                    <a:pt x="12" y="63"/>
                    <a:pt x="12" y="64"/>
                    <a:pt x="12" y="65"/>
                  </a:cubicBezTo>
                  <a:cubicBezTo>
                    <a:pt x="12" y="66"/>
                    <a:pt x="11" y="66"/>
                    <a:pt x="12" y="67"/>
                  </a:cubicBezTo>
                  <a:cubicBezTo>
                    <a:pt x="12" y="67"/>
                    <a:pt x="12" y="67"/>
                    <a:pt x="12" y="68"/>
                  </a:cubicBezTo>
                  <a:cubicBezTo>
                    <a:pt x="12" y="68"/>
                    <a:pt x="12" y="68"/>
                    <a:pt x="12" y="68"/>
                  </a:cubicBezTo>
                  <a:cubicBezTo>
                    <a:pt x="12" y="69"/>
                    <a:pt x="12" y="70"/>
                    <a:pt x="12" y="71"/>
                  </a:cubicBezTo>
                  <a:cubicBezTo>
                    <a:pt x="12" y="71"/>
                    <a:pt x="12" y="71"/>
                    <a:pt x="12" y="72"/>
                  </a:cubicBezTo>
                  <a:cubicBezTo>
                    <a:pt x="12" y="72"/>
                    <a:pt x="12" y="72"/>
                    <a:pt x="12" y="73"/>
                  </a:cubicBezTo>
                  <a:cubicBezTo>
                    <a:pt x="12" y="73"/>
                    <a:pt x="12" y="73"/>
                    <a:pt x="12" y="73"/>
                  </a:cubicBezTo>
                  <a:cubicBezTo>
                    <a:pt x="12" y="73"/>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3" y="74"/>
                    <a:pt x="13" y="74"/>
                    <a:pt x="13" y="74"/>
                  </a:cubicBezTo>
                  <a:cubicBezTo>
                    <a:pt x="13" y="74"/>
                    <a:pt x="13" y="74"/>
                    <a:pt x="12" y="74"/>
                  </a:cubicBezTo>
                  <a:cubicBezTo>
                    <a:pt x="12" y="74"/>
                    <a:pt x="13" y="74"/>
                    <a:pt x="13" y="74"/>
                  </a:cubicBezTo>
                  <a:cubicBezTo>
                    <a:pt x="13" y="74"/>
                    <a:pt x="13" y="74"/>
                    <a:pt x="13" y="74"/>
                  </a:cubicBezTo>
                  <a:cubicBezTo>
                    <a:pt x="12" y="74"/>
                    <a:pt x="12" y="75"/>
                    <a:pt x="12" y="75"/>
                  </a:cubicBezTo>
                  <a:cubicBezTo>
                    <a:pt x="12" y="75"/>
                    <a:pt x="12" y="75"/>
                    <a:pt x="12" y="75"/>
                  </a:cubicBezTo>
                  <a:cubicBezTo>
                    <a:pt x="12" y="75"/>
                    <a:pt x="12" y="75"/>
                    <a:pt x="11" y="75"/>
                  </a:cubicBezTo>
                  <a:cubicBezTo>
                    <a:pt x="11" y="75"/>
                    <a:pt x="11" y="75"/>
                    <a:pt x="11" y="75"/>
                  </a:cubicBezTo>
                  <a:cubicBezTo>
                    <a:pt x="11" y="75"/>
                    <a:pt x="12" y="75"/>
                    <a:pt x="12" y="75"/>
                  </a:cubicBezTo>
                  <a:cubicBezTo>
                    <a:pt x="12" y="75"/>
                    <a:pt x="11" y="75"/>
                    <a:pt x="11" y="75"/>
                  </a:cubicBezTo>
                  <a:cubicBezTo>
                    <a:pt x="11" y="76"/>
                    <a:pt x="12" y="75"/>
                    <a:pt x="12" y="75"/>
                  </a:cubicBezTo>
                  <a:cubicBezTo>
                    <a:pt x="12" y="76"/>
                    <a:pt x="12" y="76"/>
                    <a:pt x="11" y="76"/>
                  </a:cubicBezTo>
                  <a:cubicBezTo>
                    <a:pt x="11" y="76"/>
                    <a:pt x="12" y="76"/>
                    <a:pt x="12" y="76"/>
                  </a:cubicBezTo>
                  <a:cubicBezTo>
                    <a:pt x="12" y="76"/>
                    <a:pt x="12" y="76"/>
                    <a:pt x="11"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3" y="76"/>
                  </a:cubicBezTo>
                  <a:cubicBezTo>
                    <a:pt x="13" y="76"/>
                    <a:pt x="13" y="76"/>
                    <a:pt x="13" y="76"/>
                  </a:cubicBezTo>
                  <a:cubicBezTo>
                    <a:pt x="13" y="76"/>
                    <a:pt x="13" y="76"/>
                    <a:pt x="12" y="76"/>
                  </a:cubicBezTo>
                  <a:cubicBezTo>
                    <a:pt x="13" y="76"/>
                    <a:pt x="13" y="76"/>
                    <a:pt x="13" y="76"/>
                  </a:cubicBezTo>
                  <a:cubicBezTo>
                    <a:pt x="13" y="76"/>
                    <a:pt x="13" y="76"/>
                    <a:pt x="13" y="76"/>
                  </a:cubicBezTo>
                  <a:cubicBezTo>
                    <a:pt x="13" y="76"/>
                    <a:pt x="13" y="76"/>
                    <a:pt x="13" y="76"/>
                  </a:cubicBezTo>
                  <a:cubicBezTo>
                    <a:pt x="13" y="76"/>
                    <a:pt x="13" y="76"/>
                    <a:pt x="13" y="76"/>
                  </a:cubicBezTo>
                  <a:cubicBezTo>
                    <a:pt x="13" y="76"/>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4" y="75"/>
                    <a:pt x="13" y="75"/>
                    <a:pt x="13" y="75"/>
                  </a:cubicBezTo>
                  <a:cubicBezTo>
                    <a:pt x="13" y="75"/>
                    <a:pt x="13" y="75"/>
                    <a:pt x="13"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3" y="75"/>
                  </a:cubicBezTo>
                  <a:cubicBezTo>
                    <a:pt x="13" y="75"/>
                    <a:pt x="13"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4"/>
                  </a:cubicBezTo>
                  <a:cubicBezTo>
                    <a:pt x="14" y="74"/>
                    <a:pt x="14" y="74"/>
                    <a:pt x="14" y="74"/>
                  </a:cubicBezTo>
                  <a:cubicBezTo>
                    <a:pt x="14" y="74"/>
                    <a:pt x="14" y="74"/>
                    <a:pt x="14" y="75"/>
                  </a:cubicBezTo>
                  <a:cubicBezTo>
                    <a:pt x="13" y="75"/>
                    <a:pt x="13" y="74"/>
                    <a:pt x="13" y="74"/>
                  </a:cubicBezTo>
                  <a:cubicBezTo>
                    <a:pt x="13" y="74"/>
                    <a:pt x="13" y="74"/>
                    <a:pt x="13" y="75"/>
                  </a:cubicBezTo>
                  <a:cubicBezTo>
                    <a:pt x="13" y="75"/>
                    <a:pt x="13" y="74"/>
                    <a:pt x="13" y="73"/>
                  </a:cubicBezTo>
                  <a:cubicBezTo>
                    <a:pt x="13" y="73"/>
                    <a:pt x="13" y="73"/>
                    <a:pt x="13" y="73"/>
                  </a:cubicBezTo>
                  <a:cubicBezTo>
                    <a:pt x="13" y="73"/>
                    <a:pt x="14" y="73"/>
                    <a:pt x="14" y="72"/>
                  </a:cubicBezTo>
                  <a:cubicBezTo>
                    <a:pt x="14" y="72"/>
                    <a:pt x="14" y="72"/>
                    <a:pt x="14" y="72"/>
                  </a:cubicBezTo>
                  <a:cubicBezTo>
                    <a:pt x="13" y="72"/>
                    <a:pt x="13" y="73"/>
                    <a:pt x="13" y="73"/>
                  </a:cubicBezTo>
                  <a:cubicBezTo>
                    <a:pt x="13" y="72"/>
                    <a:pt x="13" y="72"/>
                    <a:pt x="13" y="72"/>
                  </a:cubicBezTo>
                  <a:cubicBezTo>
                    <a:pt x="13" y="72"/>
                    <a:pt x="13" y="72"/>
                    <a:pt x="13" y="72"/>
                  </a:cubicBezTo>
                  <a:cubicBezTo>
                    <a:pt x="13" y="71"/>
                    <a:pt x="13" y="71"/>
                    <a:pt x="13" y="71"/>
                  </a:cubicBezTo>
                  <a:cubicBezTo>
                    <a:pt x="13" y="71"/>
                    <a:pt x="13" y="71"/>
                    <a:pt x="13" y="71"/>
                  </a:cubicBezTo>
                  <a:cubicBezTo>
                    <a:pt x="13" y="70"/>
                    <a:pt x="13" y="70"/>
                    <a:pt x="13" y="70"/>
                  </a:cubicBezTo>
                  <a:cubicBezTo>
                    <a:pt x="13" y="70"/>
                    <a:pt x="13" y="70"/>
                    <a:pt x="13" y="70"/>
                  </a:cubicBezTo>
                  <a:cubicBezTo>
                    <a:pt x="13" y="70"/>
                    <a:pt x="13" y="70"/>
                    <a:pt x="13" y="70"/>
                  </a:cubicBezTo>
                  <a:cubicBezTo>
                    <a:pt x="13" y="70"/>
                    <a:pt x="13" y="69"/>
                    <a:pt x="13" y="69"/>
                  </a:cubicBezTo>
                  <a:cubicBezTo>
                    <a:pt x="13" y="69"/>
                    <a:pt x="13" y="69"/>
                    <a:pt x="13" y="68"/>
                  </a:cubicBezTo>
                  <a:cubicBezTo>
                    <a:pt x="13" y="68"/>
                    <a:pt x="13" y="69"/>
                    <a:pt x="13" y="69"/>
                  </a:cubicBezTo>
                  <a:cubicBezTo>
                    <a:pt x="13" y="69"/>
                    <a:pt x="13" y="69"/>
                    <a:pt x="13" y="69"/>
                  </a:cubicBezTo>
                  <a:cubicBezTo>
                    <a:pt x="13" y="68"/>
                    <a:pt x="13" y="68"/>
                    <a:pt x="13" y="68"/>
                  </a:cubicBezTo>
                  <a:cubicBezTo>
                    <a:pt x="13" y="68"/>
                    <a:pt x="13" y="68"/>
                    <a:pt x="12" y="68"/>
                  </a:cubicBezTo>
                  <a:cubicBezTo>
                    <a:pt x="12" y="69"/>
                    <a:pt x="12" y="69"/>
                    <a:pt x="12" y="69"/>
                  </a:cubicBezTo>
                  <a:cubicBezTo>
                    <a:pt x="12" y="69"/>
                    <a:pt x="12" y="68"/>
                    <a:pt x="12" y="68"/>
                  </a:cubicBezTo>
                  <a:cubicBezTo>
                    <a:pt x="13" y="68"/>
                    <a:pt x="13" y="68"/>
                    <a:pt x="13" y="68"/>
                  </a:cubicBezTo>
                  <a:cubicBezTo>
                    <a:pt x="13" y="68"/>
                    <a:pt x="13" y="67"/>
                    <a:pt x="13" y="66"/>
                  </a:cubicBezTo>
                  <a:cubicBezTo>
                    <a:pt x="13" y="66"/>
                    <a:pt x="13" y="67"/>
                    <a:pt x="12" y="67"/>
                  </a:cubicBezTo>
                  <a:cubicBezTo>
                    <a:pt x="12" y="66"/>
                    <a:pt x="13" y="65"/>
                    <a:pt x="13" y="65"/>
                  </a:cubicBezTo>
                  <a:cubicBezTo>
                    <a:pt x="12" y="64"/>
                    <a:pt x="13" y="64"/>
                    <a:pt x="13" y="64"/>
                  </a:cubicBezTo>
                  <a:cubicBezTo>
                    <a:pt x="13" y="63"/>
                    <a:pt x="12" y="64"/>
                    <a:pt x="12" y="63"/>
                  </a:cubicBezTo>
                  <a:cubicBezTo>
                    <a:pt x="13" y="63"/>
                    <a:pt x="12" y="62"/>
                    <a:pt x="13" y="62"/>
                  </a:cubicBezTo>
                  <a:cubicBezTo>
                    <a:pt x="13" y="62"/>
                    <a:pt x="12" y="62"/>
                    <a:pt x="12" y="62"/>
                  </a:cubicBezTo>
                  <a:cubicBezTo>
                    <a:pt x="12" y="61"/>
                    <a:pt x="12" y="61"/>
                    <a:pt x="12" y="61"/>
                  </a:cubicBezTo>
                  <a:cubicBezTo>
                    <a:pt x="12" y="61"/>
                    <a:pt x="12" y="61"/>
                    <a:pt x="12" y="61"/>
                  </a:cubicBezTo>
                  <a:cubicBezTo>
                    <a:pt x="12" y="61"/>
                    <a:pt x="12" y="61"/>
                    <a:pt x="13" y="61"/>
                  </a:cubicBezTo>
                  <a:cubicBezTo>
                    <a:pt x="12" y="61"/>
                    <a:pt x="12" y="61"/>
                    <a:pt x="12" y="61"/>
                  </a:cubicBezTo>
                  <a:cubicBezTo>
                    <a:pt x="12" y="60"/>
                    <a:pt x="12" y="60"/>
                    <a:pt x="12" y="60"/>
                  </a:cubicBezTo>
                  <a:cubicBezTo>
                    <a:pt x="12" y="59"/>
                    <a:pt x="12" y="59"/>
                    <a:pt x="12" y="58"/>
                  </a:cubicBezTo>
                  <a:cubicBezTo>
                    <a:pt x="12" y="58"/>
                    <a:pt x="12" y="58"/>
                    <a:pt x="12" y="58"/>
                  </a:cubicBezTo>
                  <a:cubicBezTo>
                    <a:pt x="12" y="57"/>
                    <a:pt x="12" y="58"/>
                    <a:pt x="12" y="58"/>
                  </a:cubicBezTo>
                  <a:cubicBezTo>
                    <a:pt x="12" y="57"/>
                    <a:pt x="12" y="57"/>
                    <a:pt x="12" y="57"/>
                  </a:cubicBezTo>
                  <a:cubicBezTo>
                    <a:pt x="12" y="56"/>
                    <a:pt x="12" y="57"/>
                    <a:pt x="12" y="56"/>
                  </a:cubicBezTo>
                  <a:cubicBezTo>
                    <a:pt x="12" y="56"/>
                    <a:pt x="12" y="55"/>
                    <a:pt x="12" y="54"/>
                  </a:cubicBezTo>
                  <a:cubicBezTo>
                    <a:pt x="12" y="54"/>
                    <a:pt x="12" y="54"/>
                    <a:pt x="12" y="54"/>
                  </a:cubicBezTo>
                  <a:cubicBezTo>
                    <a:pt x="12" y="54"/>
                    <a:pt x="12" y="53"/>
                    <a:pt x="12" y="52"/>
                  </a:cubicBezTo>
                  <a:cubicBezTo>
                    <a:pt x="13" y="53"/>
                    <a:pt x="13" y="52"/>
                    <a:pt x="13" y="53"/>
                  </a:cubicBezTo>
                  <a:cubicBezTo>
                    <a:pt x="13" y="53"/>
                    <a:pt x="13" y="53"/>
                    <a:pt x="13" y="53"/>
                  </a:cubicBezTo>
                  <a:cubicBezTo>
                    <a:pt x="13" y="52"/>
                    <a:pt x="12" y="52"/>
                    <a:pt x="12" y="52"/>
                  </a:cubicBezTo>
                  <a:cubicBezTo>
                    <a:pt x="12" y="51"/>
                    <a:pt x="12" y="51"/>
                    <a:pt x="12" y="51"/>
                  </a:cubicBezTo>
                  <a:cubicBezTo>
                    <a:pt x="12" y="51"/>
                    <a:pt x="12" y="50"/>
                    <a:pt x="12" y="50"/>
                  </a:cubicBezTo>
                  <a:cubicBezTo>
                    <a:pt x="12" y="49"/>
                    <a:pt x="12" y="48"/>
                    <a:pt x="12" y="47"/>
                  </a:cubicBezTo>
                  <a:cubicBezTo>
                    <a:pt x="12" y="47"/>
                    <a:pt x="12" y="47"/>
                    <a:pt x="12" y="46"/>
                  </a:cubicBezTo>
                  <a:cubicBezTo>
                    <a:pt x="12" y="46"/>
                    <a:pt x="12" y="46"/>
                    <a:pt x="12" y="46"/>
                  </a:cubicBezTo>
                  <a:cubicBezTo>
                    <a:pt x="12" y="46"/>
                    <a:pt x="13" y="46"/>
                    <a:pt x="13" y="46"/>
                  </a:cubicBezTo>
                  <a:cubicBezTo>
                    <a:pt x="13" y="46"/>
                    <a:pt x="13" y="46"/>
                    <a:pt x="13" y="46"/>
                  </a:cubicBezTo>
                  <a:cubicBezTo>
                    <a:pt x="14" y="46"/>
                    <a:pt x="14" y="46"/>
                    <a:pt x="14" y="46"/>
                  </a:cubicBezTo>
                  <a:cubicBezTo>
                    <a:pt x="15" y="46"/>
                    <a:pt x="14" y="46"/>
                    <a:pt x="15" y="45"/>
                  </a:cubicBezTo>
                  <a:cubicBezTo>
                    <a:pt x="15" y="45"/>
                    <a:pt x="14" y="46"/>
                    <a:pt x="14" y="45"/>
                  </a:cubicBezTo>
                  <a:cubicBezTo>
                    <a:pt x="15" y="45"/>
                    <a:pt x="15" y="46"/>
                    <a:pt x="16" y="45"/>
                  </a:cubicBezTo>
                  <a:cubicBezTo>
                    <a:pt x="16" y="45"/>
                    <a:pt x="16" y="45"/>
                    <a:pt x="16" y="45"/>
                  </a:cubicBezTo>
                  <a:cubicBezTo>
                    <a:pt x="16" y="45"/>
                    <a:pt x="17" y="45"/>
                    <a:pt x="17" y="45"/>
                  </a:cubicBezTo>
                  <a:cubicBezTo>
                    <a:pt x="17" y="45"/>
                    <a:pt x="17" y="45"/>
                    <a:pt x="17" y="45"/>
                  </a:cubicBezTo>
                  <a:cubicBezTo>
                    <a:pt x="18" y="45"/>
                    <a:pt x="19" y="44"/>
                    <a:pt x="20" y="44"/>
                  </a:cubicBezTo>
                  <a:cubicBezTo>
                    <a:pt x="20" y="44"/>
                    <a:pt x="20" y="44"/>
                    <a:pt x="20" y="44"/>
                  </a:cubicBezTo>
                  <a:cubicBezTo>
                    <a:pt x="20" y="44"/>
                    <a:pt x="20" y="44"/>
                    <a:pt x="21" y="44"/>
                  </a:cubicBezTo>
                  <a:cubicBezTo>
                    <a:pt x="21" y="44"/>
                    <a:pt x="21" y="44"/>
                    <a:pt x="20" y="44"/>
                  </a:cubicBezTo>
                  <a:cubicBezTo>
                    <a:pt x="20" y="44"/>
                    <a:pt x="21" y="44"/>
                    <a:pt x="22" y="44"/>
                  </a:cubicBezTo>
                  <a:cubicBezTo>
                    <a:pt x="22" y="44"/>
                    <a:pt x="22" y="44"/>
                    <a:pt x="22" y="44"/>
                  </a:cubicBezTo>
                  <a:cubicBezTo>
                    <a:pt x="22" y="44"/>
                    <a:pt x="22" y="44"/>
                    <a:pt x="22" y="44"/>
                  </a:cubicBezTo>
                  <a:cubicBezTo>
                    <a:pt x="22" y="44"/>
                    <a:pt x="23" y="44"/>
                    <a:pt x="23" y="44"/>
                  </a:cubicBezTo>
                  <a:cubicBezTo>
                    <a:pt x="24" y="44"/>
                    <a:pt x="24" y="44"/>
                    <a:pt x="24" y="43"/>
                  </a:cubicBezTo>
                  <a:cubicBezTo>
                    <a:pt x="24" y="43"/>
                    <a:pt x="24" y="44"/>
                    <a:pt x="25" y="43"/>
                  </a:cubicBezTo>
                  <a:cubicBezTo>
                    <a:pt x="25" y="43"/>
                    <a:pt x="25" y="43"/>
                    <a:pt x="24" y="43"/>
                  </a:cubicBezTo>
                  <a:cubicBezTo>
                    <a:pt x="25" y="43"/>
                    <a:pt x="25" y="43"/>
                    <a:pt x="25" y="43"/>
                  </a:cubicBezTo>
                  <a:cubicBezTo>
                    <a:pt x="26" y="43"/>
                    <a:pt x="25" y="43"/>
                    <a:pt x="26" y="43"/>
                  </a:cubicBezTo>
                  <a:cubicBezTo>
                    <a:pt x="26" y="43"/>
                    <a:pt x="26" y="43"/>
                    <a:pt x="26" y="43"/>
                  </a:cubicBezTo>
                  <a:cubicBezTo>
                    <a:pt x="27" y="43"/>
                    <a:pt x="27" y="43"/>
                    <a:pt x="27" y="43"/>
                  </a:cubicBezTo>
                  <a:cubicBezTo>
                    <a:pt x="28" y="43"/>
                    <a:pt x="28" y="43"/>
                    <a:pt x="28" y="43"/>
                  </a:cubicBezTo>
                  <a:cubicBezTo>
                    <a:pt x="28" y="43"/>
                    <a:pt x="28" y="43"/>
                    <a:pt x="28" y="43"/>
                  </a:cubicBezTo>
                  <a:cubicBezTo>
                    <a:pt x="28" y="43"/>
                    <a:pt x="29" y="43"/>
                    <a:pt x="29" y="42"/>
                  </a:cubicBezTo>
                  <a:cubicBezTo>
                    <a:pt x="30" y="42"/>
                    <a:pt x="30" y="42"/>
                    <a:pt x="30" y="42"/>
                  </a:cubicBezTo>
                  <a:cubicBezTo>
                    <a:pt x="31" y="42"/>
                    <a:pt x="31" y="42"/>
                    <a:pt x="31" y="42"/>
                  </a:cubicBezTo>
                  <a:cubicBezTo>
                    <a:pt x="31" y="42"/>
                    <a:pt x="32" y="42"/>
                    <a:pt x="32" y="42"/>
                  </a:cubicBezTo>
                  <a:cubicBezTo>
                    <a:pt x="32" y="42"/>
                    <a:pt x="32" y="42"/>
                    <a:pt x="32" y="42"/>
                  </a:cubicBezTo>
                  <a:cubicBezTo>
                    <a:pt x="32" y="42"/>
                    <a:pt x="33" y="43"/>
                    <a:pt x="33" y="42"/>
                  </a:cubicBezTo>
                  <a:cubicBezTo>
                    <a:pt x="34" y="42"/>
                    <a:pt x="34" y="42"/>
                    <a:pt x="35" y="42"/>
                  </a:cubicBezTo>
                  <a:cubicBezTo>
                    <a:pt x="35" y="42"/>
                    <a:pt x="36" y="42"/>
                    <a:pt x="36" y="42"/>
                  </a:cubicBezTo>
                  <a:cubicBezTo>
                    <a:pt x="36" y="42"/>
                    <a:pt x="36" y="42"/>
                    <a:pt x="36" y="42"/>
                  </a:cubicBezTo>
                  <a:cubicBezTo>
                    <a:pt x="36" y="42"/>
                    <a:pt x="36" y="42"/>
                    <a:pt x="37" y="42"/>
                  </a:cubicBezTo>
                  <a:cubicBezTo>
                    <a:pt x="37" y="42"/>
                    <a:pt x="37" y="42"/>
                    <a:pt x="37" y="42"/>
                  </a:cubicBezTo>
                  <a:cubicBezTo>
                    <a:pt x="38" y="42"/>
                    <a:pt x="39" y="42"/>
                    <a:pt x="40" y="42"/>
                  </a:cubicBezTo>
                  <a:cubicBezTo>
                    <a:pt x="41" y="42"/>
                    <a:pt x="42" y="42"/>
                    <a:pt x="43" y="42"/>
                  </a:cubicBezTo>
                  <a:cubicBezTo>
                    <a:pt x="44" y="42"/>
                    <a:pt x="44" y="42"/>
                    <a:pt x="44" y="43"/>
                  </a:cubicBezTo>
                  <a:cubicBezTo>
                    <a:pt x="45" y="42"/>
                    <a:pt x="46" y="43"/>
                    <a:pt x="47" y="43"/>
                  </a:cubicBezTo>
                  <a:cubicBezTo>
                    <a:pt x="48" y="43"/>
                    <a:pt x="49" y="43"/>
                    <a:pt x="50" y="44"/>
                  </a:cubicBezTo>
                  <a:cubicBezTo>
                    <a:pt x="51" y="44"/>
                    <a:pt x="51" y="44"/>
                    <a:pt x="51" y="44"/>
                  </a:cubicBezTo>
                  <a:cubicBezTo>
                    <a:pt x="51" y="44"/>
                    <a:pt x="51" y="44"/>
                    <a:pt x="51" y="45"/>
                  </a:cubicBezTo>
                  <a:cubicBezTo>
                    <a:pt x="52" y="44"/>
                    <a:pt x="51" y="44"/>
                    <a:pt x="51" y="44"/>
                  </a:cubicBezTo>
                  <a:cubicBezTo>
                    <a:pt x="52" y="44"/>
                    <a:pt x="52" y="44"/>
                    <a:pt x="52" y="45"/>
                  </a:cubicBezTo>
                  <a:cubicBezTo>
                    <a:pt x="53" y="45"/>
                    <a:pt x="53" y="45"/>
                    <a:pt x="53" y="44"/>
                  </a:cubicBezTo>
                  <a:cubicBezTo>
                    <a:pt x="54" y="45"/>
                    <a:pt x="54" y="45"/>
                    <a:pt x="54" y="45"/>
                  </a:cubicBezTo>
                  <a:cubicBezTo>
                    <a:pt x="55" y="45"/>
                    <a:pt x="55" y="46"/>
                    <a:pt x="56" y="46"/>
                  </a:cubicBezTo>
                  <a:cubicBezTo>
                    <a:pt x="56" y="46"/>
                    <a:pt x="56" y="46"/>
                    <a:pt x="56" y="46"/>
                  </a:cubicBezTo>
                  <a:cubicBezTo>
                    <a:pt x="56" y="46"/>
                    <a:pt x="56" y="46"/>
                    <a:pt x="56" y="46"/>
                  </a:cubicBezTo>
                  <a:cubicBezTo>
                    <a:pt x="55" y="46"/>
                    <a:pt x="55" y="46"/>
                    <a:pt x="55" y="47"/>
                  </a:cubicBezTo>
                  <a:cubicBezTo>
                    <a:pt x="55" y="47"/>
                    <a:pt x="55" y="47"/>
                    <a:pt x="55" y="47"/>
                  </a:cubicBezTo>
                  <a:cubicBezTo>
                    <a:pt x="55" y="47"/>
                    <a:pt x="55" y="47"/>
                    <a:pt x="55" y="47"/>
                  </a:cubicBezTo>
                  <a:cubicBezTo>
                    <a:pt x="55" y="47"/>
                    <a:pt x="55" y="48"/>
                    <a:pt x="55" y="48"/>
                  </a:cubicBezTo>
                  <a:cubicBezTo>
                    <a:pt x="55" y="49"/>
                    <a:pt x="55" y="50"/>
                    <a:pt x="55" y="50"/>
                  </a:cubicBezTo>
                  <a:cubicBezTo>
                    <a:pt x="55" y="51"/>
                    <a:pt x="55" y="51"/>
                    <a:pt x="55" y="51"/>
                  </a:cubicBezTo>
                  <a:cubicBezTo>
                    <a:pt x="55" y="51"/>
                    <a:pt x="55" y="51"/>
                    <a:pt x="55" y="52"/>
                  </a:cubicBezTo>
                  <a:cubicBezTo>
                    <a:pt x="55" y="52"/>
                    <a:pt x="55" y="52"/>
                    <a:pt x="55" y="53"/>
                  </a:cubicBezTo>
                  <a:cubicBezTo>
                    <a:pt x="55" y="53"/>
                    <a:pt x="55" y="53"/>
                    <a:pt x="55" y="54"/>
                  </a:cubicBezTo>
                  <a:cubicBezTo>
                    <a:pt x="55" y="55"/>
                    <a:pt x="55" y="52"/>
                    <a:pt x="55" y="54"/>
                  </a:cubicBezTo>
                  <a:cubicBezTo>
                    <a:pt x="55" y="54"/>
                    <a:pt x="55" y="54"/>
                    <a:pt x="55" y="55"/>
                  </a:cubicBezTo>
                  <a:cubicBezTo>
                    <a:pt x="55" y="55"/>
                    <a:pt x="56" y="55"/>
                    <a:pt x="56" y="55"/>
                  </a:cubicBezTo>
                  <a:cubicBezTo>
                    <a:pt x="56" y="56"/>
                    <a:pt x="56" y="56"/>
                    <a:pt x="56" y="56"/>
                  </a:cubicBezTo>
                  <a:cubicBezTo>
                    <a:pt x="56" y="56"/>
                    <a:pt x="56" y="56"/>
                    <a:pt x="56" y="56"/>
                  </a:cubicBezTo>
                  <a:cubicBezTo>
                    <a:pt x="56" y="56"/>
                    <a:pt x="56" y="56"/>
                    <a:pt x="56" y="56"/>
                  </a:cubicBezTo>
                  <a:cubicBezTo>
                    <a:pt x="56" y="57"/>
                    <a:pt x="56" y="58"/>
                    <a:pt x="56" y="59"/>
                  </a:cubicBezTo>
                  <a:cubicBezTo>
                    <a:pt x="56" y="59"/>
                    <a:pt x="56" y="59"/>
                    <a:pt x="56" y="59"/>
                  </a:cubicBezTo>
                  <a:cubicBezTo>
                    <a:pt x="56" y="60"/>
                    <a:pt x="56" y="61"/>
                    <a:pt x="57" y="61"/>
                  </a:cubicBezTo>
                  <a:cubicBezTo>
                    <a:pt x="57" y="61"/>
                    <a:pt x="57" y="62"/>
                    <a:pt x="57" y="62"/>
                  </a:cubicBezTo>
                  <a:cubicBezTo>
                    <a:pt x="57" y="62"/>
                    <a:pt x="57" y="62"/>
                    <a:pt x="57" y="62"/>
                  </a:cubicBezTo>
                  <a:cubicBezTo>
                    <a:pt x="57" y="62"/>
                    <a:pt x="57" y="62"/>
                    <a:pt x="57" y="62"/>
                  </a:cubicBezTo>
                  <a:cubicBezTo>
                    <a:pt x="57" y="62"/>
                    <a:pt x="57" y="63"/>
                    <a:pt x="57" y="63"/>
                  </a:cubicBezTo>
                  <a:cubicBezTo>
                    <a:pt x="57" y="63"/>
                    <a:pt x="57" y="63"/>
                    <a:pt x="57" y="64"/>
                  </a:cubicBezTo>
                  <a:cubicBezTo>
                    <a:pt x="57" y="64"/>
                    <a:pt x="57" y="63"/>
                    <a:pt x="57" y="63"/>
                  </a:cubicBezTo>
                  <a:cubicBezTo>
                    <a:pt x="57" y="63"/>
                    <a:pt x="57" y="64"/>
                    <a:pt x="57" y="64"/>
                  </a:cubicBezTo>
                  <a:cubicBezTo>
                    <a:pt x="57" y="64"/>
                    <a:pt x="57" y="65"/>
                    <a:pt x="57" y="64"/>
                  </a:cubicBezTo>
                  <a:cubicBezTo>
                    <a:pt x="57" y="64"/>
                    <a:pt x="57" y="64"/>
                    <a:pt x="57" y="65"/>
                  </a:cubicBezTo>
                  <a:cubicBezTo>
                    <a:pt x="57" y="65"/>
                    <a:pt x="57" y="65"/>
                    <a:pt x="57" y="65"/>
                  </a:cubicBezTo>
                  <a:cubicBezTo>
                    <a:pt x="57" y="65"/>
                    <a:pt x="57" y="65"/>
                    <a:pt x="57" y="65"/>
                  </a:cubicBezTo>
                  <a:cubicBezTo>
                    <a:pt x="57" y="65"/>
                    <a:pt x="57" y="65"/>
                    <a:pt x="57" y="65"/>
                  </a:cubicBezTo>
                  <a:cubicBezTo>
                    <a:pt x="58" y="65"/>
                    <a:pt x="57" y="66"/>
                    <a:pt x="58" y="66"/>
                  </a:cubicBezTo>
                  <a:cubicBezTo>
                    <a:pt x="58" y="67"/>
                    <a:pt x="58" y="67"/>
                    <a:pt x="58" y="68"/>
                  </a:cubicBezTo>
                  <a:cubicBezTo>
                    <a:pt x="57" y="68"/>
                    <a:pt x="57" y="68"/>
                    <a:pt x="57" y="68"/>
                  </a:cubicBezTo>
                  <a:cubicBezTo>
                    <a:pt x="57" y="68"/>
                    <a:pt x="57" y="69"/>
                    <a:pt x="57" y="70"/>
                  </a:cubicBezTo>
                  <a:cubicBezTo>
                    <a:pt x="58" y="70"/>
                    <a:pt x="58" y="70"/>
                    <a:pt x="58" y="70"/>
                  </a:cubicBezTo>
                  <a:cubicBezTo>
                    <a:pt x="58" y="71"/>
                    <a:pt x="58" y="72"/>
                    <a:pt x="58" y="73"/>
                  </a:cubicBezTo>
                  <a:cubicBezTo>
                    <a:pt x="58" y="73"/>
                    <a:pt x="58" y="74"/>
                    <a:pt x="58" y="74"/>
                  </a:cubicBezTo>
                  <a:cubicBezTo>
                    <a:pt x="58" y="74"/>
                    <a:pt x="59" y="75"/>
                    <a:pt x="59" y="75"/>
                  </a:cubicBezTo>
                  <a:cubicBezTo>
                    <a:pt x="59" y="75"/>
                    <a:pt x="59" y="75"/>
                    <a:pt x="59" y="75"/>
                  </a:cubicBezTo>
                  <a:cubicBezTo>
                    <a:pt x="59" y="75"/>
                    <a:pt x="54"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7" y="75"/>
                    <a:pt x="57" y="75"/>
                  </a:cubicBezTo>
                  <a:cubicBezTo>
                    <a:pt x="57" y="75"/>
                    <a:pt x="57"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6"/>
                    <a:pt x="58" y="76"/>
                    <a:pt x="58" y="76"/>
                  </a:cubicBezTo>
                  <a:cubicBezTo>
                    <a:pt x="58" y="76"/>
                    <a:pt x="58" y="76"/>
                    <a:pt x="58" y="76"/>
                  </a:cubicBezTo>
                  <a:cubicBezTo>
                    <a:pt x="58" y="76"/>
                    <a:pt x="58" y="76"/>
                    <a:pt x="58" y="76"/>
                  </a:cubicBezTo>
                  <a:cubicBezTo>
                    <a:pt x="58" y="75"/>
                    <a:pt x="58" y="76"/>
                    <a:pt x="57" y="75"/>
                  </a:cubicBezTo>
                  <a:cubicBezTo>
                    <a:pt x="57" y="75"/>
                    <a:pt x="57" y="75"/>
                    <a:pt x="57" y="75"/>
                  </a:cubicBezTo>
                  <a:cubicBezTo>
                    <a:pt x="57" y="75"/>
                    <a:pt x="57" y="75"/>
                    <a:pt x="57" y="75"/>
                  </a:cubicBezTo>
                  <a:cubicBezTo>
                    <a:pt x="57" y="75"/>
                    <a:pt x="57" y="75"/>
                    <a:pt x="57"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8" y="75"/>
                  </a:cubicBezTo>
                  <a:cubicBezTo>
                    <a:pt x="58" y="75"/>
                    <a:pt x="59" y="75"/>
                    <a:pt x="59" y="74"/>
                  </a:cubicBezTo>
                  <a:cubicBezTo>
                    <a:pt x="59" y="74"/>
                    <a:pt x="59" y="74"/>
                    <a:pt x="59" y="74"/>
                  </a:cubicBezTo>
                  <a:cubicBezTo>
                    <a:pt x="60" y="74"/>
                    <a:pt x="60" y="74"/>
                    <a:pt x="61" y="74"/>
                  </a:cubicBezTo>
                  <a:cubicBezTo>
                    <a:pt x="61" y="74"/>
                    <a:pt x="61" y="74"/>
                    <a:pt x="61" y="74"/>
                  </a:cubicBezTo>
                  <a:cubicBezTo>
                    <a:pt x="61" y="74"/>
                    <a:pt x="61" y="74"/>
                    <a:pt x="61" y="74"/>
                  </a:cubicBezTo>
                  <a:cubicBezTo>
                    <a:pt x="61" y="74"/>
                    <a:pt x="61" y="74"/>
                    <a:pt x="61" y="74"/>
                  </a:cubicBezTo>
                  <a:cubicBezTo>
                    <a:pt x="61" y="74"/>
                    <a:pt x="61" y="74"/>
                    <a:pt x="61" y="74"/>
                  </a:cubicBezTo>
                  <a:cubicBezTo>
                    <a:pt x="62" y="74"/>
                    <a:pt x="62" y="74"/>
                    <a:pt x="62" y="74"/>
                  </a:cubicBezTo>
                  <a:cubicBezTo>
                    <a:pt x="62" y="74"/>
                    <a:pt x="62" y="74"/>
                    <a:pt x="62" y="74"/>
                  </a:cubicBezTo>
                  <a:cubicBezTo>
                    <a:pt x="62" y="74"/>
                    <a:pt x="62" y="74"/>
                    <a:pt x="62" y="74"/>
                  </a:cubicBezTo>
                  <a:cubicBezTo>
                    <a:pt x="62" y="74"/>
                    <a:pt x="62" y="74"/>
                    <a:pt x="62" y="74"/>
                  </a:cubicBezTo>
                  <a:cubicBezTo>
                    <a:pt x="62" y="75"/>
                    <a:pt x="63" y="75"/>
                    <a:pt x="63" y="75"/>
                  </a:cubicBezTo>
                  <a:cubicBezTo>
                    <a:pt x="63" y="75"/>
                    <a:pt x="63" y="75"/>
                    <a:pt x="63" y="76"/>
                  </a:cubicBezTo>
                  <a:cubicBezTo>
                    <a:pt x="63" y="76"/>
                    <a:pt x="63" y="76"/>
                    <a:pt x="63" y="76"/>
                  </a:cubicBezTo>
                  <a:cubicBezTo>
                    <a:pt x="63" y="76"/>
                    <a:pt x="63" y="77"/>
                    <a:pt x="62" y="77"/>
                  </a:cubicBezTo>
                  <a:cubicBezTo>
                    <a:pt x="62" y="77"/>
                    <a:pt x="62" y="78"/>
                    <a:pt x="62" y="78"/>
                  </a:cubicBezTo>
                  <a:cubicBezTo>
                    <a:pt x="61" y="78"/>
                    <a:pt x="61" y="78"/>
                    <a:pt x="61" y="78"/>
                  </a:cubicBezTo>
                  <a:cubicBezTo>
                    <a:pt x="61" y="79"/>
                    <a:pt x="62" y="79"/>
                    <a:pt x="62" y="79"/>
                  </a:cubicBezTo>
                  <a:cubicBezTo>
                    <a:pt x="62" y="79"/>
                    <a:pt x="62" y="79"/>
                    <a:pt x="62" y="79"/>
                  </a:cubicBezTo>
                  <a:cubicBezTo>
                    <a:pt x="63" y="79"/>
                    <a:pt x="63" y="79"/>
                    <a:pt x="63" y="80"/>
                  </a:cubicBezTo>
                  <a:cubicBezTo>
                    <a:pt x="63" y="80"/>
                    <a:pt x="63" y="80"/>
                    <a:pt x="62" y="80"/>
                  </a:cubicBezTo>
                  <a:cubicBezTo>
                    <a:pt x="63" y="80"/>
                    <a:pt x="63" y="80"/>
                    <a:pt x="63" y="80"/>
                  </a:cubicBezTo>
                  <a:cubicBezTo>
                    <a:pt x="63" y="81"/>
                    <a:pt x="62" y="81"/>
                    <a:pt x="62" y="81"/>
                  </a:cubicBezTo>
                  <a:cubicBezTo>
                    <a:pt x="62" y="81"/>
                    <a:pt x="62" y="81"/>
                    <a:pt x="61" y="82"/>
                  </a:cubicBezTo>
                  <a:cubicBezTo>
                    <a:pt x="61" y="81"/>
                    <a:pt x="61" y="81"/>
                    <a:pt x="61" y="81"/>
                  </a:cubicBezTo>
                  <a:cubicBezTo>
                    <a:pt x="60" y="82"/>
                    <a:pt x="61" y="82"/>
                    <a:pt x="60" y="82"/>
                  </a:cubicBezTo>
                  <a:cubicBezTo>
                    <a:pt x="60" y="82"/>
                    <a:pt x="60" y="82"/>
                    <a:pt x="60" y="82"/>
                  </a:cubicBezTo>
                  <a:cubicBezTo>
                    <a:pt x="60" y="82"/>
                    <a:pt x="60" y="82"/>
                    <a:pt x="60" y="82"/>
                  </a:cubicBezTo>
                  <a:cubicBezTo>
                    <a:pt x="60" y="82"/>
                    <a:pt x="60" y="82"/>
                    <a:pt x="60" y="82"/>
                  </a:cubicBezTo>
                  <a:cubicBezTo>
                    <a:pt x="59" y="82"/>
                    <a:pt x="59" y="82"/>
                    <a:pt x="59" y="82"/>
                  </a:cubicBezTo>
                  <a:cubicBezTo>
                    <a:pt x="59" y="82"/>
                    <a:pt x="59" y="82"/>
                    <a:pt x="59" y="82"/>
                  </a:cubicBezTo>
                  <a:cubicBezTo>
                    <a:pt x="59" y="82"/>
                    <a:pt x="59" y="82"/>
                    <a:pt x="59" y="82"/>
                  </a:cubicBezTo>
                  <a:cubicBezTo>
                    <a:pt x="59" y="82"/>
                    <a:pt x="58" y="82"/>
                    <a:pt x="58" y="82"/>
                  </a:cubicBezTo>
                  <a:cubicBezTo>
                    <a:pt x="58"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8" y="82"/>
                    <a:pt x="58" y="82"/>
                    <a:pt x="58" y="82"/>
                  </a:cubicBezTo>
                  <a:cubicBezTo>
                    <a:pt x="57" y="82"/>
                    <a:pt x="57" y="82"/>
                    <a:pt x="57" y="82"/>
                  </a:cubicBezTo>
                  <a:cubicBezTo>
                    <a:pt x="56" y="82"/>
                    <a:pt x="55" y="82"/>
                    <a:pt x="54" y="82"/>
                  </a:cubicBezTo>
                  <a:cubicBezTo>
                    <a:pt x="54" y="81"/>
                    <a:pt x="54" y="82"/>
                    <a:pt x="54" y="82"/>
                  </a:cubicBezTo>
                  <a:cubicBezTo>
                    <a:pt x="54" y="82"/>
                    <a:pt x="54" y="82"/>
                    <a:pt x="54" y="82"/>
                  </a:cubicBezTo>
                  <a:cubicBezTo>
                    <a:pt x="53" y="82"/>
                    <a:pt x="53" y="82"/>
                    <a:pt x="53" y="82"/>
                  </a:cubicBezTo>
                  <a:cubicBezTo>
                    <a:pt x="53" y="82"/>
                    <a:pt x="52" y="82"/>
                    <a:pt x="52" y="81"/>
                  </a:cubicBezTo>
                  <a:cubicBezTo>
                    <a:pt x="52" y="81"/>
                    <a:pt x="52" y="82"/>
                    <a:pt x="52" y="82"/>
                  </a:cubicBezTo>
                  <a:cubicBezTo>
                    <a:pt x="53" y="82"/>
                    <a:pt x="52" y="82"/>
                    <a:pt x="52" y="82"/>
                  </a:cubicBezTo>
                  <a:cubicBezTo>
                    <a:pt x="51" y="81"/>
                    <a:pt x="51" y="81"/>
                    <a:pt x="50" y="80"/>
                  </a:cubicBezTo>
                  <a:cubicBezTo>
                    <a:pt x="50" y="79"/>
                    <a:pt x="49" y="79"/>
                    <a:pt x="50" y="78"/>
                  </a:cubicBezTo>
                  <a:cubicBezTo>
                    <a:pt x="49" y="78"/>
                    <a:pt x="49" y="78"/>
                    <a:pt x="49" y="78"/>
                  </a:cubicBezTo>
                  <a:cubicBezTo>
                    <a:pt x="49" y="78"/>
                    <a:pt x="49" y="78"/>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5"/>
                    <a:pt x="49" y="75"/>
                    <a:pt x="49" y="74"/>
                  </a:cubicBezTo>
                  <a:cubicBezTo>
                    <a:pt x="49" y="75"/>
                    <a:pt x="49" y="73"/>
                    <a:pt x="48" y="73"/>
                  </a:cubicBezTo>
                  <a:cubicBezTo>
                    <a:pt x="48" y="73"/>
                    <a:pt x="48" y="72"/>
                    <a:pt x="48" y="71"/>
                  </a:cubicBezTo>
                  <a:cubicBezTo>
                    <a:pt x="48" y="69"/>
                    <a:pt x="48" y="67"/>
                    <a:pt x="47" y="65"/>
                  </a:cubicBezTo>
                  <a:cubicBezTo>
                    <a:pt x="47" y="65"/>
                    <a:pt x="48" y="65"/>
                    <a:pt x="48" y="65"/>
                  </a:cubicBezTo>
                  <a:cubicBezTo>
                    <a:pt x="48" y="65"/>
                    <a:pt x="48" y="65"/>
                    <a:pt x="48" y="65"/>
                  </a:cubicBezTo>
                  <a:cubicBezTo>
                    <a:pt x="48" y="65"/>
                    <a:pt x="48" y="65"/>
                    <a:pt x="47" y="64"/>
                  </a:cubicBezTo>
                  <a:cubicBezTo>
                    <a:pt x="47" y="64"/>
                    <a:pt x="48" y="64"/>
                    <a:pt x="48" y="64"/>
                  </a:cubicBezTo>
                  <a:cubicBezTo>
                    <a:pt x="48" y="63"/>
                    <a:pt x="47" y="63"/>
                    <a:pt x="47" y="63"/>
                  </a:cubicBezTo>
                  <a:cubicBezTo>
                    <a:pt x="47" y="63"/>
                    <a:pt x="47" y="63"/>
                    <a:pt x="48" y="63"/>
                  </a:cubicBezTo>
                  <a:cubicBezTo>
                    <a:pt x="47" y="62"/>
                    <a:pt x="47" y="62"/>
                    <a:pt x="47" y="62"/>
                  </a:cubicBezTo>
                  <a:cubicBezTo>
                    <a:pt x="47" y="62"/>
                    <a:pt x="47" y="62"/>
                    <a:pt x="47" y="62"/>
                  </a:cubicBezTo>
                  <a:cubicBezTo>
                    <a:pt x="48" y="62"/>
                    <a:pt x="47" y="61"/>
                    <a:pt x="47" y="61"/>
                  </a:cubicBezTo>
                  <a:cubicBezTo>
                    <a:pt x="47" y="61"/>
                    <a:pt x="48" y="61"/>
                    <a:pt x="48" y="61"/>
                  </a:cubicBezTo>
                  <a:cubicBezTo>
                    <a:pt x="48" y="60"/>
                    <a:pt x="47" y="59"/>
                    <a:pt x="47" y="58"/>
                  </a:cubicBezTo>
                  <a:cubicBezTo>
                    <a:pt x="47" y="58"/>
                    <a:pt x="47" y="58"/>
                    <a:pt x="47" y="58"/>
                  </a:cubicBezTo>
                  <a:cubicBezTo>
                    <a:pt x="47" y="58"/>
                    <a:pt x="47" y="57"/>
                    <a:pt x="47" y="57"/>
                  </a:cubicBezTo>
                  <a:cubicBezTo>
                    <a:pt x="47" y="57"/>
                    <a:pt x="47" y="57"/>
                    <a:pt x="47" y="57"/>
                  </a:cubicBezTo>
                  <a:cubicBezTo>
                    <a:pt x="47" y="57"/>
                    <a:pt x="47" y="57"/>
                    <a:pt x="47" y="57"/>
                  </a:cubicBezTo>
                  <a:cubicBezTo>
                    <a:pt x="47" y="57"/>
                    <a:pt x="47" y="56"/>
                    <a:pt x="47" y="56"/>
                  </a:cubicBezTo>
                  <a:cubicBezTo>
                    <a:pt x="47" y="56"/>
                    <a:pt x="47" y="56"/>
                    <a:pt x="47" y="56"/>
                  </a:cubicBezTo>
                  <a:cubicBezTo>
                    <a:pt x="47" y="56"/>
                    <a:pt x="47" y="56"/>
                    <a:pt x="47" y="56"/>
                  </a:cubicBezTo>
                  <a:cubicBezTo>
                    <a:pt x="47" y="55"/>
                    <a:pt x="47" y="56"/>
                    <a:pt x="47" y="56"/>
                  </a:cubicBezTo>
                  <a:cubicBezTo>
                    <a:pt x="47" y="55"/>
                    <a:pt x="47" y="55"/>
                    <a:pt x="47" y="55"/>
                  </a:cubicBezTo>
                  <a:cubicBezTo>
                    <a:pt x="47" y="55"/>
                    <a:pt x="47" y="54"/>
                    <a:pt x="47" y="54"/>
                  </a:cubicBezTo>
                  <a:cubicBezTo>
                    <a:pt x="47" y="54"/>
                    <a:pt x="47" y="54"/>
                    <a:pt x="47" y="53"/>
                  </a:cubicBezTo>
                  <a:cubicBezTo>
                    <a:pt x="47" y="53"/>
                    <a:pt x="47"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5" y="53"/>
                    <a:pt x="45" y="52"/>
                    <a:pt x="45" y="52"/>
                  </a:cubicBezTo>
                  <a:cubicBezTo>
                    <a:pt x="44" y="52"/>
                    <a:pt x="44" y="52"/>
                    <a:pt x="43" y="52"/>
                  </a:cubicBezTo>
                  <a:cubicBezTo>
                    <a:pt x="43" y="52"/>
                    <a:pt x="43" y="52"/>
                    <a:pt x="42" y="52"/>
                  </a:cubicBezTo>
                  <a:cubicBezTo>
                    <a:pt x="42" y="52"/>
                    <a:pt x="42" y="52"/>
                    <a:pt x="42" y="52"/>
                  </a:cubicBezTo>
                  <a:cubicBezTo>
                    <a:pt x="42" y="52"/>
                    <a:pt x="42" y="52"/>
                    <a:pt x="42" y="52"/>
                  </a:cubicBezTo>
                  <a:cubicBezTo>
                    <a:pt x="42" y="51"/>
                    <a:pt x="42" y="51"/>
                    <a:pt x="42" y="51"/>
                  </a:cubicBezTo>
                  <a:cubicBezTo>
                    <a:pt x="42" y="51"/>
                    <a:pt x="42" y="51"/>
                    <a:pt x="42" y="51"/>
                  </a:cubicBezTo>
                  <a:cubicBezTo>
                    <a:pt x="41" y="51"/>
                    <a:pt x="40" y="51"/>
                    <a:pt x="40" y="51"/>
                  </a:cubicBezTo>
                  <a:cubicBezTo>
                    <a:pt x="40" y="51"/>
                    <a:pt x="41" y="51"/>
                    <a:pt x="41" y="51"/>
                  </a:cubicBezTo>
                  <a:cubicBezTo>
                    <a:pt x="41" y="51"/>
                    <a:pt x="41" y="51"/>
                    <a:pt x="42" y="51"/>
                  </a:cubicBezTo>
                  <a:cubicBezTo>
                    <a:pt x="42" y="51"/>
                    <a:pt x="41" y="51"/>
                    <a:pt x="41" y="51"/>
                  </a:cubicBezTo>
                  <a:cubicBezTo>
                    <a:pt x="42" y="50"/>
                    <a:pt x="42" y="50"/>
                    <a:pt x="42" y="50"/>
                  </a:cubicBezTo>
                  <a:cubicBezTo>
                    <a:pt x="42" y="49"/>
                    <a:pt x="43" y="50"/>
                    <a:pt x="43" y="50"/>
                  </a:cubicBezTo>
                  <a:cubicBezTo>
                    <a:pt x="44" y="50"/>
                    <a:pt x="44" y="50"/>
                    <a:pt x="44" y="50"/>
                  </a:cubicBezTo>
                  <a:cubicBezTo>
                    <a:pt x="44" y="50"/>
                    <a:pt x="44" y="50"/>
                    <a:pt x="44" y="50"/>
                  </a:cubicBezTo>
                  <a:cubicBezTo>
                    <a:pt x="44" y="50"/>
                    <a:pt x="44" y="50"/>
                    <a:pt x="44" y="50"/>
                  </a:cubicBezTo>
                  <a:cubicBezTo>
                    <a:pt x="44" y="50"/>
                    <a:pt x="45" y="50"/>
                    <a:pt x="45" y="50"/>
                  </a:cubicBezTo>
                  <a:cubicBezTo>
                    <a:pt x="45" y="50"/>
                    <a:pt x="45" y="50"/>
                    <a:pt x="45" y="51"/>
                  </a:cubicBezTo>
                  <a:cubicBezTo>
                    <a:pt x="45" y="51"/>
                    <a:pt x="46" y="50"/>
                    <a:pt x="46" y="51"/>
                  </a:cubicBezTo>
                  <a:cubicBezTo>
                    <a:pt x="46" y="51"/>
                    <a:pt x="46" y="51"/>
                    <a:pt x="46" y="51"/>
                  </a:cubicBezTo>
                  <a:cubicBezTo>
                    <a:pt x="46" y="50"/>
                    <a:pt x="45" y="50"/>
                    <a:pt x="45" y="50"/>
                  </a:cubicBezTo>
                  <a:cubicBezTo>
                    <a:pt x="46" y="50"/>
                    <a:pt x="46" y="50"/>
                    <a:pt x="47" y="51"/>
                  </a:cubicBezTo>
                  <a:cubicBezTo>
                    <a:pt x="47" y="51"/>
                    <a:pt x="47" y="50"/>
                    <a:pt x="47" y="50"/>
                  </a:cubicBezTo>
                  <a:cubicBezTo>
                    <a:pt x="47" y="50"/>
                    <a:pt x="46" y="50"/>
                    <a:pt x="46" y="50"/>
                  </a:cubicBezTo>
                  <a:cubicBezTo>
                    <a:pt x="47" y="50"/>
                    <a:pt x="47" y="50"/>
                    <a:pt x="47" y="50"/>
                  </a:cubicBezTo>
                  <a:cubicBezTo>
                    <a:pt x="47" y="50"/>
                    <a:pt x="47" y="49"/>
                    <a:pt x="47" y="49"/>
                  </a:cubicBezTo>
                  <a:cubicBezTo>
                    <a:pt x="46" y="49"/>
                    <a:pt x="47" y="50"/>
                    <a:pt x="47" y="50"/>
                  </a:cubicBezTo>
                  <a:cubicBezTo>
                    <a:pt x="46" y="50"/>
                    <a:pt x="46" y="50"/>
                    <a:pt x="46" y="50"/>
                  </a:cubicBezTo>
                  <a:cubicBezTo>
                    <a:pt x="46" y="50"/>
                    <a:pt x="46" y="50"/>
                    <a:pt x="45" y="50"/>
                  </a:cubicBezTo>
                  <a:cubicBezTo>
                    <a:pt x="46" y="50"/>
                    <a:pt x="46" y="50"/>
                    <a:pt x="46" y="50"/>
                  </a:cubicBezTo>
                  <a:cubicBezTo>
                    <a:pt x="46" y="49"/>
                    <a:pt x="45" y="50"/>
                    <a:pt x="45" y="50"/>
                  </a:cubicBezTo>
                  <a:cubicBezTo>
                    <a:pt x="45" y="50"/>
                    <a:pt x="45" y="49"/>
                    <a:pt x="44" y="49"/>
                  </a:cubicBezTo>
                  <a:cubicBezTo>
                    <a:pt x="44" y="49"/>
                    <a:pt x="44" y="49"/>
                    <a:pt x="44" y="49"/>
                  </a:cubicBezTo>
                  <a:cubicBezTo>
                    <a:pt x="44" y="49"/>
                    <a:pt x="44" y="49"/>
                    <a:pt x="44" y="49"/>
                  </a:cubicBezTo>
                  <a:cubicBezTo>
                    <a:pt x="43" y="49"/>
                    <a:pt x="43" y="49"/>
                    <a:pt x="43" y="49"/>
                  </a:cubicBezTo>
                  <a:cubicBezTo>
                    <a:pt x="42" y="49"/>
                    <a:pt x="40" y="48"/>
                    <a:pt x="39" y="48"/>
                  </a:cubicBezTo>
                  <a:cubicBezTo>
                    <a:pt x="39" y="48"/>
                    <a:pt x="39" y="49"/>
                    <a:pt x="38" y="49"/>
                  </a:cubicBezTo>
                  <a:cubicBezTo>
                    <a:pt x="38" y="49"/>
                    <a:pt x="39" y="49"/>
                    <a:pt x="39" y="49"/>
                  </a:cubicBezTo>
                  <a:cubicBezTo>
                    <a:pt x="38" y="49"/>
                    <a:pt x="39" y="49"/>
                    <a:pt x="39" y="50"/>
                  </a:cubicBezTo>
                  <a:cubicBezTo>
                    <a:pt x="39" y="50"/>
                    <a:pt x="39" y="50"/>
                    <a:pt x="39" y="50"/>
                  </a:cubicBezTo>
                  <a:cubicBezTo>
                    <a:pt x="39" y="50"/>
                    <a:pt x="39" y="50"/>
                    <a:pt x="39" y="50"/>
                  </a:cubicBezTo>
                  <a:cubicBezTo>
                    <a:pt x="39" y="49"/>
                    <a:pt x="39" y="49"/>
                    <a:pt x="38" y="49"/>
                  </a:cubicBezTo>
                  <a:cubicBezTo>
                    <a:pt x="38" y="49"/>
                    <a:pt x="39" y="49"/>
                    <a:pt x="38" y="50"/>
                  </a:cubicBezTo>
                  <a:cubicBezTo>
                    <a:pt x="38" y="49"/>
                    <a:pt x="38" y="49"/>
                    <a:pt x="37" y="50"/>
                  </a:cubicBezTo>
                  <a:cubicBezTo>
                    <a:pt x="37" y="50"/>
                    <a:pt x="38" y="50"/>
                    <a:pt x="38" y="50"/>
                  </a:cubicBezTo>
                  <a:cubicBezTo>
                    <a:pt x="38" y="50"/>
                    <a:pt x="39" y="50"/>
                    <a:pt x="39" y="50"/>
                  </a:cubicBezTo>
                  <a:cubicBezTo>
                    <a:pt x="39" y="50"/>
                    <a:pt x="38" y="51"/>
                    <a:pt x="39" y="51"/>
                  </a:cubicBezTo>
                  <a:cubicBezTo>
                    <a:pt x="38" y="51"/>
                    <a:pt x="38" y="51"/>
                    <a:pt x="38" y="51"/>
                  </a:cubicBezTo>
                  <a:cubicBezTo>
                    <a:pt x="37" y="51"/>
                    <a:pt x="38" y="51"/>
                    <a:pt x="37" y="51"/>
                  </a:cubicBezTo>
                  <a:cubicBezTo>
                    <a:pt x="37" y="51"/>
                    <a:pt x="37" y="51"/>
                    <a:pt x="36" y="51"/>
                  </a:cubicBezTo>
                  <a:cubicBezTo>
                    <a:pt x="36" y="51"/>
                    <a:pt x="36" y="51"/>
                    <a:pt x="36" y="51"/>
                  </a:cubicBezTo>
                  <a:cubicBezTo>
                    <a:pt x="36" y="51"/>
                    <a:pt x="35" y="51"/>
                    <a:pt x="35" y="51"/>
                  </a:cubicBezTo>
                  <a:cubicBezTo>
                    <a:pt x="34" y="51"/>
                    <a:pt x="33" y="51"/>
                    <a:pt x="32" y="51"/>
                  </a:cubicBezTo>
                  <a:cubicBezTo>
                    <a:pt x="32" y="51"/>
                    <a:pt x="31" y="51"/>
                    <a:pt x="31" y="51"/>
                  </a:cubicBezTo>
                  <a:cubicBezTo>
                    <a:pt x="31" y="51"/>
                    <a:pt x="31" y="51"/>
                    <a:pt x="31" y="51"/>
                  </a:cubicBezTo>
                  <a:cubicBezTo>
                    <a:pt x="31" y="51"/>
                    <a:pt x="31" y="51"/>
                    <a:pt x="31" y="51"/>
                  </a:cubicBezTo>
                  <a:cubicBezTo>
                    <a:pt x="30" y="51"/>
                    <a:pt x="30" y="51"/>
                    <a:pt x="30" y="51"/>
                  </a:cubicBezTo>
                  <a:cubicBezTo>
                    <a:pt x="30" y="51"/>
                    <a:pt x="29" y="51"/>
                    <a:pt x="29" y="51"/>
                  </a:cubicBezTo>
                  <a:cubicBezTo>
                    <a:pt x="29" y="51"/>
                    <a:pt x="29" y="51"/>
                    <a:pt x="29" y="51"/>
                  </a:cubicBezTo>
                  <a:cubicBezTo>
                    <a:pt x="29" y="51"/>
                    <a:pt x="28" y="51"/>
                    <a:pt x="27" y="51"/>
                  </a:cubicBezTo>
                  <a:cubicBezTo>
                    <a:pt x="27" y="51"/>
                    <a:pt x="27" y="52"/>
                    <a:pt x="27" y="52"/>
                  </a:cubicBezTo>
                  <a:cubicBezTo>
                    <a:pt x="27" y="52"/>
                    <a:pt x="26" y="52"/>
                    <a:pt x="26" y="52"/>
                  </a:cubicBezTo>
                  <a:cubicBezTo>
                    <a:pt x="26" y="52"/>
                    <a:pt x="25" y="52"/>
                    <a:pt x="25" y="52"/>
                  </a:cubicBezTo>
                  <a:cubicBezTo>
                    <a:pt x="25" y="52"/>
                    <a:pt x="25" y="52"/>
                    <a:pt x="24" y="52"/>
                  </a:cubicBezTo>
                  <a:cubicBezTo>
                    <a:pt x="23" y="52"/>
                    <a:pt x="22" y="52"/>
                    <a:pt x="22" y="53"/>
                  </a:cubicBezTo>
                  <a:cubicBezTo>
                    <a:pt x="22" y="53"/>
                    <a:pt x="21" y="53"/>
                    <a:pt x="21" y="53"/>
                  </a:cubicBezTo>
                  <a:cubicBezTo>
                    <a:pt x="21" y="53"/>
                    <a:pt x="21" y="53"/>
                    <a:pt x="20" y="53"/>
                  </a:cubicBezTo>
                  <a:cubicBezTo>
                    <a:pt x="20" y="53"/>
                    <a:pt x="20" y="54"/>
                    <a:pt x="20" y="54"/>
                  </a:cubicBezTo>
                  <a:cubicBezTo>
                    <a:pt x="21" y="53"/>
                    <a:pt x="21" y="54"/>
                    <a:pt x="21" y="54"/>
                  </a:cubicBezTo>
                  <a:cubicBezTo>
                    <a:pt x="21" y="54"/>
                    <a:pt x="21" y="56"/>
                    <a:pt x="21" y="56"/>
                  </a:cubicBezTo>
                  <a:cubicBezTo>
                    <a:pt x="21" y="56"/>
                    <a:pt x="21" y="56"/>
                    <a:pt x="21" y="57"/>
                  </a:cubicBezTo>
                  <a:cubicBezTo>
                    <a:pt x="21" y="57"/>
                    <a:pt x="21" y="57"/>
                    <a:pt x="21" y="57"/>
                  </a:cubicBezTo>
                  <a:cubicBezTo>
                    <a:pt x="21" y="57"/>
                    <a:pt x="21" y="57"/>
                    <a:pt x="21" y="57"/>
                  </a:cubicBezTo>
                  <a:cubicBezTo>
                    <a:pt x="21" y="58"/>
                    <a:pt x="21" y="58"/>
                    <a:pt x="21" y="58"/>
                  </a:cubicBezTo>
                  <a:cubicBezTo>
                    <a:pt x="21" y="58"/>
                    <a:pt x="21" y="58"/>
                    <a:pt x="21" y="58"/>
                  </a:cubicBezTo>
                  <a:cubicBezTo>
                    <a:pt x="21" y="58"/>
                    <a:pt x="21" y="58"/>
                    <a:pt x="21" y="58"/>
                  </a:cubicBezTo>
                  <a:cubicBezTo>
                    <a:pt x="21" y="58"/>
                    <a:pt x="21" y="58"/>
                    <a:pt x="21" y="58"/>
                  </a:cubicBezTo>
                  <a:cubicBezTo>
                    <a:pt x="21" y="58"/>
                    <a:pt x="21" y="59"/>
                    <a:pt x="21" y="59"/>
                  </a:cubicBezTo>
                  <a:cubicBezTo>
                    <a:pt x="21" y="59"/>
                    <a:pt x="21" y="59"/>
                    <a:pt x="21" y="59"/>
                  </a:cubicBezTo>
                  <a:cubicBezTo>
                    <a:pt x="21" y="59"/>
                    <a:pt x="21" y="59"/>
                    <a:pt x="21" y="60"/>
                  </a:cubicBezTo>
                  <a:cubicBezTo>
                    <a:pt x="21" y="60"/>
                    <a:pt x="21" y="60"/>
                    <a:pt x="21" y="61"/>
                  </a:cubicBezTo>
                  <a:cubicBezTo>
                    <a:pt x="21" y="61"/>
                    <a:pt x="21" y="62"/>
                    <a:pt x="21" y="63"/>
                  </a:cubicBezTo>
                  <a:cubicBezTo>
                    <a:pt x="21" y="63"/>
                    <a:pt x="21" y="63"/>
                    <a:pt x="21" y="63"/>
                  </a:cubicBezTo>
                  <a:cubicBezTo>
                    <a:pt x="21" y="63"/>
                    <a:pt x="21" y="63"/>
                    <a:pt x="21" y="63"/>
                  </a:cubicBezTo>
                  <a:cubicBezTo>
                    <a:pt x="21" y="63"/>
                    <a:pt x="21" y="63"/>
                    <a:pt x="21" y="63"/>
                  </a:cubicBezTo>
                  <a:cubicBezTo>
                    <a:pt x="21" y="64"/>
                    <a:pt x="21" y="63"/>
                    <a:pt x="21" y="63"/>
                  </a:cubicBezTo>
                  <a:cubicBezTo>
                    <a:pt x="22" y="63"/>
                    <a:pt x="21" y="64"/>
                    <a:pt x="21" y="64"/>
                  </a:cubicBezTo>
                  <a:cubicBezTo>
                    <a:pt x="21" y="64"/>
                    <a:pt x="21" y="64"/>
                    <a:pt x="21" y="64"/>
                  </a:cubicBezTo>
                  <a:cubicBezTo>
                    <a:pt x="21" y="64"/>
                    <a:pt x="21" y="65"/>
                    <a:pt x="21" y="65"/>
                  </a:cubicBezTo>
                  <a:cubicBezTo>
                    <a:pt x="22" y="65"/>
                    <a:pt x="21" y="66"/>
                    <a:pt x="21" y="66"/>
                  </a:cubicBezTo>
                  <a:cubicBezTo>
                    <a:pt x="21" y="67"/>
                    <a:pt x="22" y="68"/>
                    <a:pt x="22" y="68"/>
                  </a:cubicBezTo>
                  <a:cubicBezTo>
                    <a:pt x="22" y="69"/>
                    <a:pt x="22" y="69"/>
                    <a:pt x="22" y="69"/>
                  </a:cubicBezTo>
                  <a:cubicBezTo>
                    <a:pt x="22" y="70"/>
                    <a:pt x="22" y="70"/>
                    <a:pt x="22" y="70"/>
                  </a:cubicBezTo>
                  <a:cubicBezTo>
                    <a:pt x="22" y="70"/>
                    <a:pt x="22" y="70"/>
                    <a:pt x="22" y="71"/>
                  </a:cubicBezTo>
                  <a:cubicBezTo>
                    <a:pt x="22" y="71"/>
                    <a:pt x="22" y="71"/>
                    <a:pt x="22" y="71"/>
                  </a:cubicBezTo>
                  <a:cubicBezTo>
                    <a:pt x="22" y="72"/>
                    <a:pt x="22" y="72"/>
                    <a:pt x="22" y="72"/>
                  </a:cubicBezTo>
                  <a:cubicBezTo>
                    <a:pt x="22" y="72"/>
                    <a:pt x="22" y="72"/>
                    <a:pt x="22" y="73"/>
                  </a:cubicBezTo>
                  <a:cubicBezTo>
                    <a:pt x="22" y="73"/>
                    <a:pt x="22" y="73"/>
                    <a:pt x="22" y="73"/>
                  </a:cubicBezTo>
                  <a:cubicBezTo>
                    <a:pt x="22" y="73"/>
                    <a:pt x="22" y="73"/>
                    <a:pt x="22" y="73"/>
                  </a:cubicBezTo>
                  <a:cubicBezTo>
                    <a:pt x="22" y="74"/>
                    <a:pt x="22" y="74"/>
                    <a:pt x="22" y="74"/>
                  </a:cubicBezTo>
                  <a:cubicBezTo>
                    <a:pt x="22" y="74"/>
                    <a:pt x="22" y="74"/>
                    <a:pt x="22" y="74"/>
                  </a:cubicBezTo>
                  <a:cubicBezTo>
                    <a:pt x="22" y="74"/>
                    <a:pt x="22" y="74"/>
                    <a:pt x="22" y="74"/>
                  </a:cubicBezTo>
                  <a:cubicBezTo>
                    <a:pt x="22" y="74"/>
                    <a:pt x="22" y="74"/>
                    <a:pt x="22" y="75"/>
                  </a:cubicBezTo>
                  <a:cubicBezTo>
                    <a:pt x="22" y="75"/>
                    <a:pt x="22" y="75"/>
                    <a:pt x="22" y="75"/>
                  </a:cubicBezTo>
                  <a:cubicBezTo>
                    <a:pt x="22" y="75"/>
                    <a:pt x="22" y="75"/>
                    <a:pt x="22" y="76"/>
                  </a:cubicBezTo>
                  <a:cubicBezTo>
                    <a:pt x="22" y="76"/>
                    <a:pt x="22" y="77"/>
                    <a:pt x="22" y="78"/>
                  </a:cubicBezTo>
                  <a:cubicBezTo>
                    <a:pt x="22" y="78"/>
                    <a:pt x="22" y="78"/>
                    <a:pt x="21" y="79"/>
                  </a:cubicBezTo>
                  <a:cubicBezTo>
                    <a:pt x="21" y="80"/>
                    <a:pt x="21" y="80"/>
                    <a:pt x="20" y="81"/>
                  </a:cubicBezTo>
                  <a:cubicBezTo>
                    <a:pt x="20" y="81"/>
                    <a:pt x="20" y="81"/>
                    <a:pt x="19" y="81"/>
                  </a:cubicBezTo>
                  <a:cubicBezTo>
                    <a:pt x="19" y="82"/>
                    <a:pt x="18" y="83"/>
                    <a:pt x="17" y="83"/>
                  </a:cubicBezTo>
                  <a:cubicBezTo>
                    <a:pt x="16" y="84"/>
                    <a:pt x="15" y="84"/>
                    <a:pt x="14" y="84"/>
                  </a:cubicBezTo>
                  <a:cubicBezTo>
                    <a:pt x="13" y="84"/>
                    <a:pt x="13" y="84"/>
                    <a:pt x="12" y="84"/>
                  </a:cubicBezTo>
                  <a:cubicBezTo>
                    <a:pt x="12" y="85"/>
                    <a:pt x="13" y="85"/>
                    <a:pt x="13" y="85"/>
                  </a:cubicBezTo>
                  <a:cubicBezTo>
                    <a:pt x="13" y="85"/>
                    <a:pt x="13" y="85"/>
                    <a:pt x="12" y="85"/>
                  </a:cubicBezTo>
                  <a:cubicBezTo>
                    <a:pt x="12" y="85"/>
                    <a:pt x="12" y="85"/>
                    <a:pt x="12" y="85"/>
                  </a:cubicBezTo>
                  <a:cubicBezTo>
                    <a:pt x="12" y="85"/>
                    <a:pt x="12" y="85"/>
                    <a:pt x="12" y="85"/>
                  </a:cubicBezTo>
                  <a:cubicBezTo>
                    <a:pt x="12" y="85"/>
                    <a:pt x="12" y="85"/>
                    <a:pt x="12" y="85"/>
                  </a:cubicBezTo>
                  <a:cubicBezTo>
                    <a:pt x="12" y="85"/>
                    <a:pt x="12" y="85"/>
                    <a:pt x="12" y="85"/>
                  </a:cubicBezTo>
                  <a:cubicBezTo>
                    <a:pt x="11" y="85"/>
                    <a:pt x="11" y="84"/>
                    <a:pt x="11" y="84"/>
                  </a:cubicBezTo>
                  <a:cubicBezTo>
                    <a:pt x="10" y="84"/>
                    <a:pt x="10" y="84"/>
                    <a:pt x="9" y="84"/>
                  </a:cubicBezTo>
                  <a:cubicBezTo>
                    <a:pt x="9" y="84"/>
                    <a:pt x="8" y="84"/>
                    <a:pt x="7" y="83"/>
                  </a:cubicBezTo>
                  <a:cubicBezTo>
                    <a:pt x="7" y="83"/>
                    <a:pt x="8" y="83"/>
                    <a:pt x="8" y="84"/>
                  </a:cubicBezTo>
                  <a:cubicBezTo>
                    <a:pt x="8" y="83"/>
                    <a:pt x="8" y="83"/>
                    <a:pt x="8" y="83"/>
                  </a:cubicBezTo>
                  <a:cubicBezTo>
                    <a:pt x="8" y="83"/>
                    <a:pt x="8" y="83"/>
                    <a:pt x="8" y="83"/>
                  </a:cubicBezTo>
                  <a:cubicBezTo>
                    <a:pt x="8" y="83"/>
                    <a:pt x="8" y="83"/>
                    <a:pt x="8" y="83"/>
                  </a:cubicBezTo>
                  <a:cubicBezTo>
                    <a:pt x="8" y="82"/>
                    <a:pt x="7" y="83"/>
                    <a:pt x="7" y="82"/>
                  </a:cubicBezTo>
                  <a:cubicBezTo>
                    <a:pt x="7" y="82"/>
                    <a:pt x="7" y="82"/>
                    <a:pt x="6" y="81"/>
                  </a:cubicBezTo>
                  <a:cubicBezTo>
                    <a:pt x="6" y="82"/>
                    <a:pt x="7" y="82"/>
                    <a:pt x="7" y="83"/>
                  </a:cubicBezTo>
                  <a:cubicBezTo>
                    <a:pt x="7" y="83"/>
                    <a:pt x="6" y="82"/>
                    <a:pt x="6" y="82"/>
                  </a:cubicBezTo>
                  <a:cubicBezTo>
                    <a:pt x="6" y="82"/>
                    <a:pt x="6" y="82"/>
                    <a:pt x="6" y="82"/>
                  </a:cubicBezTo>
                  <a:cubicBezTo>
                    <a:pt x="5" y="81"/>
                    <a:pt x="5" y="82"/>
                    <a:pt x="5" y="82"/>
                  </a:cubicBezTo>
                  <a:cubicBezTo>
                    <a:pt x="5" y="82"/>
                    <a:pt x="5" y="82"/>
                    <a:pt x="5" y="81"/>
                  </a:cubicBezTo>
                  <a:cubicBezTo>
                    <a:pt x="5" y="81"/>
                    <a:pt x="5" y="81"/>
                    <a:pt x="5" y="81"/>
                  </a:cubicBezTo>
                  <a:cubicBezTo>
                    <a:pt x="4" y="80"/>
                    <a:pt x="4" y="80"/>
                    <a:pt x="4" y="80"/>
                  </a:cubicBezTo>
                  <a:cubicBezTo>
                    <a:pt x="3" y="80"/>
                    <a:pt x="3" y="80"/>
                    <a:pt x="3" y="80"/>
                  </a:cubicBezTo>
                  <a:cubicBezTo>
                    <a:pt x="3" y="79"/>
                    <a:pt x="3" y="78"/>
                    <a:pt x="3" y="78"/>
                  </a:cubicBezTo>
                  <a:cubicBezTo>
                    <a:pt x="3" y="79"/>
                    <a:pt x="3" y="79"/>
                    <a:pt x="3" y="79"/>
                  </a:cubicBezTo>
                  <a:cubicBezTo>
                    <a:pt x="3" y="79"/>
                    <a:pt x="3" y="80"/>
                    <a:pt x="4" y="80"/>
                  </a:cubicBezTo>
                  <a:cubicBezTo>
                    <a:pt x="4" y="80"/>
                    <a:pt x="3" y="79"/>
                    <a:pt x="4" y="79"/>
                  </a:cubicBezTo>
                  <a:cubicBezTo>
                    <a:pt x="4" y="79"/>
                    <a:pt x="4" y="79"/>
                    <a:pt x="4" y="80"/>
                  </a:cubicBezTo>
                  <a:cubicBezTo>
                    <a:pt x="4" y="80"/>
                    <a:pt x="4" y="79"/>
                    <a:pt x="4" y="79"/>
                  </a:cubicBezTo>
                  <a:cubicBezTo>
                    <a:pt x="4" y="78"/>
                    <a:pt x="3" y="78"/>
                    <a:pt x="4" y="77"/>
                  </a:cubicBezTo>
                  <a:cubicBezTo>
                    <a:pt x="4" y="77"/>
                    <a:pt x="4" y="78"/>
                    <a:pt x="4" y="78"/>
                  </a:cubicBezTo>
                  <a:cubicBezTo>
                    <a:pt x="5" y="78"/>
                    <a:pt x="5" y="78"/>
                    <a:pt x="5" y="78"/>
                  </a:cubicBezTo>
                  <a:cubicBezTo>
                    <a:pt x="5" y="78"/>
                    <a:pt x="5" y="79"/>
                    <a:pt x="6" y="79"/>
                  </a:cubicBezTo>
                  <a:cubicBezTo>
                    <a:pt x="5" y="79"/>
                    <a:pt x="6" y="80"/>
                    <a:pt x="5" y="80"/>
                  </a:cubicBezTo>
                  <a:cubicBezTo>
                    <a:pt x="6" y="80"/>
                    <a:pt x="6" y="80"/>
                    <a:pt x="6" y="80"/>
                  </a:cubicBezTo>
                  <a:cubicBezTo>
                    <a:pt x="6" y="80"/>
                    <a:pt x="6" y="80"/>
                    <a:pt x="7" y="80"/>
                  </a:cubicBezTo>
                  <a:cubicBezTo>
                    <a:pt x="7" y="81"/>
                    <a:pt x="7" y="80"/>
                    <a:pt x="7" y="81"/>
                  </a:cubicBezTo>
                  <a:cubicBezTo>
                    <a:pt x="7" y="81"/>
                    <a:pt x="7" y="81"/>
                    <a:pt x="7" y="81"/>
                  </a:cubicBezTo>
                  <a:cubicBezTo>
                    <a:pt x="8" y="81"/>
                    <a:pt x="8" y="81"/>
                    <a:pt x="8" y="81"/>
                  </a:cubicBezTo>
                  <a:cubicBezTo>
                    <a:pt x="8" y="81"/>
                    <a:pt x="8" y="82"/>
                    <a:pt x="8" y="82"/>
                  </a:cubicBezTo>
                  <a:cubicBezTo>
                    <a:pt x="9" y="82"/>
                    <a:pt x="8" y="81"/>
                    <a:pt x="8" y="81"/>
                  </a:cubicBezTo>
                  <a:cubicBezTo>
                    <a:pt x="8" y="81"/>
                    <a:pt x="9" y="82"/>
                    <a:pt x="9" y="82"/>
                  </a:cubicBezTo>
                  <a:cubicBezTo>
                    <a:pt x="10" y="82"/>
                    <a:pt x="9" y="81"/>
                    <a:pt x="9" y="81"/>
                  </a:cubicBezTo>
                  <a:cubicBezTo>
                    <a:pt x="9" y="81"/>
                    <a:pt x="10" y="82"/>
                    <a:pt x="11" y="82"/>
                  </a:cubicBezTo>
                  <a:cubicBezTo>
                    <a:pt x="10" y="81"/>
                    <a:pt x="10" y="82"/>
                    <a:pt x="10" y="82"/>
                  </a:cubicBezTo>
                  <a:cubicBezTo>
                    <a:pt x="10" y="81"/>
                    <a:pt x="9" y="81"/>
                    <a:pt x="10" y="81"/>
                  </a:cubicBezTo>
                  <a:cubicBezTo>
                    <a:pt x="9" y="81"/>
                    <a:pt x="9" y="81"/>
                    <a:pt x="8" y="81"/>
                  </a:cubicBezTo>
                  <a:cubicBezTo>
                    <a:pt x="8" y="80"/>
                    <a:pt x="8" y="80"/>
                    <a:pt x="8" y="80"/>
                  </a:cubicBezTo>
                  <a:cubicBezTo>
                    <a:pt x="7" y="80"/>
                    <a:pt x="7" y="80"/>
                    <a:pt x="7" y="80"/>
                  </a:cubicBezTo>
                  <a:cubicBezTo>
                    <a:pt x="7" y="79"/>
                    <a:pt x="7" y="79"/>
                    <a:pt x="7" y="78"/>
                  </a:cubicBezTo>
                  <a:cubicBezTo>
                    <a:pt x="6" y="78"/>
                    <a:pt x="7" y="79"/>
                    <a:pt x="6" y="79"/>
                  </a:cubicBezTo>
                  <a:cubicBezTo>
                    <a:pt x="6" y="79"/>
                    <a:pt x="6" y="78"/>
                    <a:pt x="6" y="78"/>
                  </a:cubicBezTo>
                  <a:cubicBezTo>
                    <a:pt x="6" y="77"/>
                    <a:pt x="6" y="77"/>
                    <a:pt x="5" y="77"/>
                  </a:cubicBezTo>
                  <a:cubicBezTo>
                    <a:pt x="5" y="77"/>
                    <a:pt x="5" y="76"/>
                    <a:pt x="5" y="76"/>
                  </a:cubicBezTo>
                  <a:cubicBezTo>
                    <a:pt x="6" y="76"/>
                    <a:pt x="6" y="76"/>
                    <a:pt x="6" y="76"/>
                  </a:cubicBezTo>
                  <a:cubicBezTo>
                    <a:pt x="5" y="77"/>
                    <a:pt x="5" y="77"/>
                    <a:pt x="6" y="77"/>
                  </a:cubicBezTo>
                  <a:cubicBezTo>
                    <a:pt x="6" y="76"/>
                    <a:pt x="6" y="76"/>
                    <a:pt x="6" y="75"/>
                  </a:cubicBezTo>
                  <a:cubicBezTo>
                    <a:pt x="6" y="75"/>
                    <a:pt x="6" y="75"/>
                    <a:pt x="6" y="76"/>
                  </a:cubicBezTo>
                  <a:cubicBezTo>
                    <a:pt x="6" y="76"/>
                    <a:pt x="6" y="76"/>
                    <a:pt x="5" y="75"/>
                  </a:cubicBezTo>
                  <a:cubicBezTo>
                    <a:pt x="5" y="75"/>
                    <a:pt x="5" y="75"/>
                    <a:pt x="5" y="75"/>
                  </a:cubicBezTo>
                  <a:cubicBezTo>
                    <a:pt x="5" y="75"/>
                    <a:pt x="5" y="75"/>
                    <a:pt x="5" y="75"/>
                  </a:cubicBezTo>
                  <a:cubicBezTo>
                    <a:pt x="5" y="75"/>
                    <a:pt x="5" y="74"/>
                    <a:pt x="5" y="74"/>
                  </a:cubicBezTo>
                  <a:cubicBezTo>
                    <a:pt x="5" y="74"/>
                    <a:pt x="5" y="74"/>
                    <a:pt x="5" y="74"/>
                  </a:cubicBezTo>
                  <a:cubicBezTo>
                    <a:pt x="5" y="74"/>
                    <a:pt x="5" y="73"/>
                    <a:pt x="5" y="73"/>
                  </a:cubicBezTo>
                  <a:cubicBezTo>
                    <a:pt x="5" y="73"/>
                    <a:pt x="5" y="74"/>
                    <a:pt x="5" y="74"/>
                  </a:cubicBezTo>
                  <a:cubicBezTo>
                    <a:pt x="5" y="73"/>
                    <a:pt x="5" y="73"/>
                    <a:pt x="5" y="73"/>
                  </a:cubicBezTo>
                  <a:cubicBezTo>
                    <a:pt x="5" y="72"/>
                    <a:pt x="5" y="73"/>
                    <a:pt x="5" y="73"/>
                  </a:cubicBezTo>
                  <a:cubicBezTo>
                    <a:pt x="5" y="72"/>
                    <a:pt x="5" y="72"/>
                    <a:pt x="5" y="72"/>
                  </a:cubicBezTo>
                  <a:cubicBezTo>
                    <a:pt x="5" y="71"/>
                    <a:pt x="5" y="72"/>
                    <a:pt x="5" y="72"/>
                  </a:cubicBezTo>
                  <a:cubicBezTo>
                    <a:pt x="6" y="72"/>
                    <a:pt x="5" y="72"/>
                    <a:pt x="5" y="71"/>
                  </a:cubicBezTo>
                  <a:cubicBezTo>
                    <a:pt x="5" y="71"/>
                    <a:pt x="5" y="71"/>
                    <a:pt x="5" y="71"/>
                  </a:cubicBezTo>
                  <a:cubicBezTo>
                    <a:pt x="5" y="70"/>
                    <a:pt x="5" y="70"/>
                    <a:pt x="5" y="70"/>
                  </a:cubicBezTo>
                  <a:cubicBezTo>
                    <a:pt x="5" y="70"/>
                    <a:pt x="5" y="71"/>
                    <a:pt x="5" y="71"/>
                  </a:cubicBezTo>
                  <a:cubicBezTo>
                    <a:pt x="5" y="71"/>
                    <a:pt x="5" y="70"/>
                    <a:pt x="5" y="70"/>
                  </a:cubicBezTo>
                  <a:cubicBezTo>
                    <a:pt x="5" y="70"/>
                    <a:pt x="5" y="69"/>
                    <a:pt x="5" y="68"/>
                  </a:cubicBezTo>
                  <a:cubicBezTo>
                    <a:pt x="5" y="68"/>
                    <a:pt x="5" y="69"/>
                    <a:pt x="5" y="69"/>
                  </a:cubicBezTo>
                  <a:cubicBezTo>
                    <a:pt x="5" y="69"/>
                    <a:pt x="5" y="68"/>
                    <a:pt x="5" y="68"/>
                  </a:cubicBezTo>
                  <a:cubicBezTo>
                    <a:pt x="5" y="68"/>
                    <a:pt x="5" y="67"/>
                    <a:pt x="5" y="66"/>
                  </a:cubicBezTo>
                  <a:cubicBezTo>
                    <a:pt x="4" y="67"/>
                    <a:pt x="5" y="67"/>
                    <a:pt x="5" y="68"/>
                  </a:cubicBezTo>
                  <a:cubicBezTo>
                    <a:pt x="4" y="68"/>
                    <a:pt x="5" y="67"/>
                    <a:pt x="5" y="67"/>
                  </a:cubicBezTo>
                  <a:cubicBezTo>
                    <a:pt x="4" y="67"/>
                    <a:pt x="5" y="66"/>
                    <a:pt x="4" y="66"/>
                  </a:cubicBezTo>
                  <a:cubicBezTo>
                    <a:pt x="5" y="65"/>
                    <a:pt x="4" y="65"/>
                    <a:pt x="4" y="64"/>
                  </a:cubicBezTo>
                  <a:cubicBezTo>
                    <a:pt x="4" y="64"/>
                    <a:pt x="4" y="64"/>
                    <a:pt x="4" y="63"/>
                  </a:cubicBezTo>
                  <a:cubicBezTo>
                    <a:pt x="4" y="63"/>
                    <a:pt x="4" y="63"/>
                    <a:pt x="5" y="63"/>
                  </a:cubicBezTo>
                  <a:cubicBezTo>
                    <a:pt x="4" y="62"/>
                    <a:pt x="5" y="62"/>
                    <a:pt x="4" y="61"/>
                  </a:cubicBezTo>
                  <a:cubicBezTo>
                    <a:pt x="5" y="61"/>
                    <a:pt x="5" y="61"/>
                    <a:pt x="5" y="61"/>
                  </a:cubicBezTo>
                  <a:cubicBezTo>
                    <a:pt x="5" y="61"/>
                    <a:pt x="5" y="61"/>
                    <a:pt x="5" y="61"/>
                  </a:cubicBezTo>
                  <a:cubicBezTo>
                    <a:pt x="5" y="60"/>
                    <a:pt x="5" y="60"/>
                    <a:pt x="5" y="61"/>
                  </a:cubicBezTo>
                  <a:cubicBezTo>
                    <a:pt x="4" y="60"/>
                    <a:pt x="4" y="60"/>
                    <a:pt x="4" y="59"/>
                  </a:cubicBezTo>
                  <a:cubicBezTo>
                    <a:pt x="4" y="59"/>
                    <a:pt x="4" y="59"/>
                    <a:pt x="4" y="59"/>
                  </a:cubicBezTo>
                  <a:cubicBezTo>
                    <a:pt x="4" y="59"/>
                    <a:pt x="4" y="59"/>
                    <a:pt x="4" y="58"/>
                  </a:cubicBezTo>
                  <a:cubicBezTo>
                    <a:pt x="4" y="58"/>
                    <a:pt x="4" y="58"/>
                    <a:pt x="5" y="58"/>
                  </a:cubicBezTo>
                  <a:cubicBezTo>
                    <a:pt x="5" y="58"/>
                    <a:pt x="4" y="58"/>
                    <a:pt x="5" y="58"/>
                  </a:cubicBezTo>
                  <a:cubicBezTo>
                    <a:pt x="5" y="58"/>
                    <a:pt x="5" y="58"/>
                    <a:pt x="5" y="58"/>
                  </a:cubicBezTo>
                  <a:cubicBezTo>
                    <a:pt x="5" y="57"/>
                    <a:pt x="4" y="58"/>
                    <a:pt x="4" y="58"/>
                  </a:cubicBezTo>
                  <a:cubicBezTo>
                    <a:pt x="4" y="57"/>
                    <a:pt x="4" y="57"/>
                    <a:pt x="4" y="56"/>
                  </a:cubicBezTo>
                  <a:cubicBezTo>
                    <a:pt x="5" y="56"/>
                    <a:pt x="5" y="56"/>
                    <a:pt x="5" y="56"/>
                  </a:cubicBezTo>
                  <a:cubicBezTo>
                    <a:pt x="5" y="56"/>
                    <a:pt x="4" y="56"/>
                    <a:pt x="4" y="55"/>
                  </a:cubicBezTo>
                  <a:cubicBezTo>
                    <a:pt x="5" y="55"/>
                    <a:pt x="5" y="55"/>
                    <a:pt x="5" y="55"/>
                  </a:cubicBezTo>
                  <a:cubicBezTo>
                    <a:pt x="5" y="54"/>
                    <a:pt x="5" y="55"/>
                    <a:pt x="5" y="54"/>
                  </a:cubicBezTo>
                  <a:cubicBezTo>
                    <a:pt x="5" y="54"/>
                    <a:pt x="5" y="55"/>
                    <a:pt x="4" y="55"/>
                  </a:cubicBezTo>
                  <a:cubicBezTo>
                    <a:pt x="4" y="54"/>
                    <a:pt x="5" y="54"/>
                    <a:pt x="5" y="54"/>
                  </a:cubicBezTo>
                  <a:cubicBezTo>
                    <a:pt x="5" y="54"/>
                    <a:pt x="4" y="54"/>
                    <a:pt x="4" y="54"/>
                  </a:cubicBezTo>
                  <a:cubicBezTo>
                    <a:pt x="4" y="54"/>
                    <a:pt x="5" y="53"/>
                    <a:pt x="5" y="53"/>
                  </a:cubicBezTo>
                  <a:cubicBezTo>
                    <a:pt x="5" y="53"/>
                    <a:pt x="4" y="52"/>
                    <a:pt x="4" y="52"/>
                  </a:cubicBezTo>
                  <a:cubicBezTo>
                    <a:pt x="4" y="52"/>
                    <a:pt x="4" y="51"/>
                    <a:pt x="4" y="51"/>
                  </a:cubicBezTo>
                  <a:cubicBezTo>
                    <a:pt x="5" y="51"/>
                    <a:pt x="5" y="51"/>
                    <a:pt x="5" y="51"/>
                  </a:cubicBezTo>
                  <a:cubicBezTo>
                    <a:pt x="5" y="51"/>
                    <a:pt x="4" y="51"/>
                    <a:pt x="5" y="50"/>
                  </a:cubicBezTo>
                  <a:cubicBezTo>
                    <a:pt x="5" y="50"/>
                    <a:pt x="5" y="51"/>
                    <a:pt x="5" y="51"/>
                  </a:cubicBezTo>
                  <a:cubicBezTo>
                    <a:pt x="5" y="50"/>
                    <a:pt x="5" y="50"/>
                    <a:pt x="5" y="50"/>
                  </a:cubicBezTo>
                  <a:cubicBezTo>
                    <a:pt x="4" y="50"/>
                    <a:pt x="4" y="51"/>
                    <a:pt x="4" y="50"/>
                  </a:cubicBezTo>
                  <a:cubicBezTo>
                    <a:pt x="4" y="50"/>
                    <a:pt x="4" y="50"/>
                    <a:pt x="4" y="50"/>
                  </a:cubicBezTo>
                  <a:cubicBezTo>
                    <a:pt x="4" y="50"/>
                    <a:pt x="4" y="50"/>
                    <a:pt x="4" y="50"/>
                  </a:cubicBezTo>
                  <a:cubicBezTo>
                    <a:pt x="5" y="50"/>
                    <a:pt x="5" y="50"/>
                    <a:pt x="5" y="49"/>
                  </a:cubicBezTo>
                  <a:cubicBezTo>
                    <a:pt x="5" y="48"/>
                    <a:pt x="5" y="49"/>
                    <a:pt x="4" y="49"/>
                  </a:cubicBezTo>
                  <a:cubicBezTo>
                    <a:pt x="5" y="48"/>
                    <a:pt x="5" y="48"/>
                    <a:pt x="5" y="48"/>
                  </a:cubicBezTo>
                  <a:cubicBezTo>
                    <a:pt x="5" y="48"/>
                    <a:pt x="5" y="48"/>
                    <a:pt x="5" y="48"/>
                  </a:cubicBezTo>
                  <a:cubicBezTo>
                    <a:pt x="5" y="48"/>
                    <a:pt x="5" y="48"/>
                    <a:pt x="5" y="47"/>
                  </a:cubicBezTo>
                  <a:cubicBezTo>
                    <a:pt x="5" y="47"/>
                    <a:pt x="5" y="47"/>
                    <a:pt x="5" y="47"/>
                  </a:cubicBezTo>
                  <a:cubicBezTo>
                    <a:pt x="5" y="47"/>
                    <a:pt x="5" y="47"/>
                    <a:pt x="5" y="47"/>
                  </a:cubicBezTo>
                  <a:cubicBezTo>
                    <a:pt x="4" y="47"/>
                    <a:pt x="4" y="48"/>
                    <a:pt x="4" y="48"/>
                  </a:cubicBezTo>
                  <a:cubicBezTo>
                    <a:pt x="4" y="48"/>
                    <a:pt x="4" y="47"/>
                    <a:pt x="4" y="47"/>
                  </a:cubicBezTo>
                  <a:cubicBezTo>
                    <a:pt x="4" y="47"/>
                    <a:pt x="4" y="46"/>
                    <a:pt x="4" y="46"/>
                  </a:cubicBezTo>
                  <a:cubicBezTo>
                    <a:pt x="5" y="46"/>
                    <a:pt x="5" y="46"/>
                    <a:pt x="5" y="46"/>
                  </a:cubicBezTo>
                  <a:cubicBezTo>
                    <a:pt x="5" y="45"/>
                    <a:pt x="5" y="45"/>
                    <a:pt x="4" y="45"/>
                  </a:cubicBezTo>
                  <a:cubicBezTo>
                    <a:pt x="4" y="45"/>
                    <a:pt x="4" y="45"/>
                    <a:pt x="4" y="45"/>
                  </a:cubicBezTo>
                  <a:cubicBezTo>
                    <a:pt x="5" y="45"/>
                    <a:pt x="5" y="45"/>
                    <a:pt x="5" y="45"/>
                  </a:cubicBezTo>
                  <a:cubicBezTo>
                    <a:pt x="5" y="44"/>
                    <a:pt x="5" y="44"/>
                    <a:pt x="5" y="44"/>
                  </a:cubicBezTo>
                  <a:cubicBezTo>
                    <a:pt x="5" y="44"/>
                    <a:pt x="5" y="44"/>
                    <a:pt x="5" y="44"/>
                  </a:cubicBezTo>
                  <a:cubicBezTo>
                    <a:pt x="5" y="43"/>
                    <a:pt x="5" y="42"/>
                    <a:pt x="5" y="41"/>
                  </a:cubicBezTo>
                  <a:cubicBezTo>
                    <a:pt x="5" y="41"/>
                    <a:pt x="5" y="41"/>
                    <a:pt x="5" y="40"/>
                  </a:cubicBezTo>
                  <a:cubicBezTo>
                    <a:pt x="5" y="40"/>
                    <a:pt x="5" y="41"/>
                    <a:pt x="5" y="41"/>
                  </a:cubicBezTo>
                  <a:cubicBezTo>
                    <a:pt x="5" y="41"/>
                    <a:pt x="5" y="40"/>
                    <a:pt x="5" y="40"/>
                  </a:cubicBezTo>
                  <a:cubicBezTo>
                    <a:pt x="5" y="40"/>
                    <a:pt x="5" y="40"/>
                    <a:pt x="5" y="40"/>
                  </a:cubicBezTo>
                  <a:cubicBezTo>
                    <a:pt x="5" y="40"/>
                    <a:pt x="5" y="40"/>
                    <a:pt x="6" y="40"/>
                  </a:cubicBezTo>
                  <a:cubicBezTo>
                    <a:pt x="6" y="39"/>
                    <a:pt x="5" y="40"/>
                    <a:pt x="5" y="40"/>
                  </a:cubicBezTo>
                  <a:cubicBezTo>
                    <a:pt x="5" y="39"/>
                    <a:pt x="6" y="39"/>
                    <a:pt x="6" y="39"/>
                  </a:cubicBezTo>
                  <a:cubicBezTo>
                    <a:pt x="6" y="38"/>
                    <a:pt x="5" y="39"/>
                    <a:pt x="5" y="38"/>
                  </a:cubicBezTo>
                  <a:cubicBezTo>
                    <a:pt x="6" y="38"/>
                    <a:pt x="5" y="37"/>
                    <a:pt x="6" y="38"/>
                  </a:cubicBezTo>
                  <a:cubicBezTo>
                    <a:pt x="6" y="37"/>
                    <a:pt x="6" y="36"/>
                    <a:pt x="6" y="36"/>
                  </a:cubicBezTo>
                  <a:cubicBezTo>
                    <a:pt x="5" y="36"/>
                    <a:pt x="6" y="36"/>
                    <a:pt x="5" y="37"/>
                  </a:cubicBezTo>
                  <a:cubicBezTo>
                    <a:pt x="5" y="37"/>
                    <a:pt x="5" y="36"/>
                    <a:pt x="5" y="36"/>
                  </a:cubicBezTo>
                  <a:cubicBezTo>
                    <a:pt x="5" y="36"/>
                    <a:pt x="5" y="35"/>
                    <a:pt x="5" y="35"/>
                  </a:cubicBezTo>
                  <a:cubicBezTo>
                    <a:pt x="6" y="35"/>
                    <a:pt x="6" y="35"/>
                    <a:pt x="6" y="36"/>
                  </a:cubicBezTo>
                  <a:cubicBezTo>
                    <a:pt x="6" y="36"/>
                    <a:pt x="6" y="35"/>
                    <a:pt x="6" y="35"/>
                  </a:cubicBezTo>
                  <a:cubicBezTo>
                    <a:pt x="6" y="35"/>
                    <a:pt x="6" y="35"/>
                    <a:pt x="6" y="35"/>
                  </a:cubicBezTo>
                  <a:cubicBezTo>
                    <a:pt x="6" y="35"/>
                    <a:pt x="6" y="35"/>
                    <a:pt x="6" y="35"/>
                  </a:cubicBezTo>
                  <a:cubicBezTo>
                    <a:pt x="6" y="34"/>
                    <a:pt x="6" y="35"/>
                    <a:pt x="5" y="35"/>
                  </a:cubicBezTo>
                  <a:cubicBezTo>
                    <a:pt x="6" y="34"/>
                    <a:pt x="6" y="35"/>
                    <a:pt x="6" y="35"/>
                  </a:cubicBezTo>
                  <a:cubicBezTo>
                    <a:pt x="6" y="34"/>
                    <a:pt x="6" y="34"/>
                    <a:pt x="6" y="33"/>
                  </a:cubicBezTo>
                  <a:cubicBezTo>
                    <a:pt x="7" y="33"/>
                    <a:pt x="6" y="34"/>
                    <a:pt x="6" y="34"/>
                  </a:cubicBezTo>
                  <a:cubicBezTo>
                    <a:pt x="7" y="34"/>
                    <a:pt x="6" y="33"/>
                    <a:pt x="7" y="33"/>
                  </a:cubicBezTo>
                  <a:cubicBezTo>
                    <a:pt x="7" y="33"/>
                    <a:pt x="6" y="33"/>
                    <a:pt x="6" y="33"/>
                  </a:cubicBezTo>
                  <a:cubicBezTo>
                    <a:pt x="6" y="33"/>
                    <a:pt x="6" y="33"/>
                    <a:pt x="6" y="33"/>
                  </a:cubicBezTo>
                  <a:cubicBezTo>
                    <a:pt x="6" y="32"/>
                    <a:pt x="6" y="32"/>
                    <a:pt x="6" y="31"/>
                  </a:cubicBezTo>
                  <a:cubicBezTo>
                    <a:pt x="6" y="31"/>
                    <a:pt x="6" y="30"/>
                    <a:pt x="7" y="29"/>
                  </a:cubicBezTo>
                  <a:cubicBezTo>
                    <a:pt x="7" y="28"/>
                    <a:pt x="7" y="28"/>
                    <a:pt x="7" y="28"/>
                  </a:cubicBezTo>
                  <a:cubicBezTo>
                    <a:pt x="7" y="28"/>
                    <a:pt x="7" y="28"/>
                    <a:pt x="7" y="28"/>
                  </a:cubicBezTo>
                  <a:cubicBezTo>
                    <a:pt x="7" y="26"/>
                    <a:pt x="7" y="25"/>
                    <a:pt x="8" y="24"/>
                  </a:cubicBezTo>
                  <a:cubicBezTo>
                    <a:pt x="8" y="24"/>
                    <a:pt x="8" y="24"/>
                    <a:pt x="8" y="24"/>
                  </a:cubicBezTo>
                  <a:cubicBezTo>
                    <a:pt x="8" y="23"/>
                    <a:pt x="8" y="23"/>
                    <a:pt x="8" y="23"/>
                  </a:cubicBezTo>
                  <a:cubicBezTo>
                    <a:pt x="9" y="23"/>
                    <a:pt x="9" y="23"/>
                    <a:pt x="9" y="24"/>
                  </a:cubicBezTo>
                  <a:cubicBezTo>
                    <a:pt x="9" y="24"/>
                    <a:pt x="8" y="24"/>
                    <a:pt x="8" y="25"/>
                  </a:cubicBezTo>
                  <a:cubicBezTo>
                    <a:pt x="9" y="25"/>
                    <a:pt x="8" y="24"/>
                    <a:pt x="9" y="24"/>
                  </a:cubicBezTo>
                  <a:cubicBezTo>
                    <a:pt x="9" y="24"/>
                    <a:pt x="9" y="24"/>
                    <a:pt x="9" y="24"/>
                  </a:cubicBezTo>
                  <a:cubicBezTo>
                    <a:pt x="9" y="24"/>
                    <a:pt x="9" y="23"/>
                    <a:pt x="9" y="23"/>
                  </a:cubicBezTo>
                  <a:cubicBezTo>
                    <a:pt x="9" y="23"/>
                    <a:pt x="9" y="24"/>
                    <a:pt x="9" y="23"/>
                  </a:cubicBezTo>
                  <a:cubicBezTo>
                    <a:pt x="9" y="23"/>
                    <a:pt x="9" y="22"/>
                    <a:pt x="9" y="23"/>
                  </a:cubicBezTo>
                  <a:cubicBezTo>
                    <a:pt x="8" y="23"/>
                    <a:pt x="9" y="22"/>
                    <a:pt x="9" y="22"/>
                  </a:cubicBezTo>
                  <a:cubicBezTo>
                    <a:pt x="9" y="21"/>
                    <a:pt x="10" y="20"/>
                    <a:pt x="10" y="19"/>
                  </a:cubicBezTo>
                  <a:cubicBezTo>
                    <a:pt x="11" y="18"/>
                    <a:pt x="11" y="17"/>
                    <a:pt x="12" y="16"/>
                  </a:cubicBezTo>
                  <a:cubicBezTo>
                    <a:pt x="12" y="16"/>
                    <a:pt x="12" y="16"/>
                    <a:pt x="12" y="16"/>
                  </a:cubicBezTo>
                  <a:cubicBezTo>
                    <a:pt x="12" y="15"/>
                    <a:pt x="13" y="15"/>
                    <a:pt x="13" y="15"/>
                  </a:cubicBezTo>
                  <a:cubicBezTo>
                    <a:pt x="13" y="15"/>
                    <a:pt x="12" y="15"/>
                    <a:pt x="13" y="14"/>
                  </a:cubicBezTo>
                  <a:cubicBezTo>
                    <a:pt x="13" y="14"/>
                    <a:pt x="13" y="15"/>
                    <a:pt x="13" y="15"/>
                  </a:cubicBezTo>
                  <a:cubicBezTo>
                    <a:pt x="13" y="15"/>
                    <a:pt x="13" y="15"/>
                    <a:pt x="13" y="15"/>
                  </a:cubicBezTo>
                  <a:cubicBezTo>
                    <a:pt x="13" y="15"/>
                    <a:pt x="12" y="16"/>
                    <a:pt x="13" y="16"/>
                  </a:cubicBezTo>
                  <a:cubicBezTo>
                    <a:pt x="13" y="16"/>
                    <a:pt x="13" y="16"/>
                    <a:pt x="13" y="16"/>
                  </a:cubicBezTo>
                  <a:cubicBezTo>
                    <a:pt x="13" y="15"/>
                    <a:pt x="13" y="16"/>
                    <a:pt x="13" y="15"/>
                  </a:cubicBezTo>
                  <a:cubicBezTo>
                    <a:pt x="13" y="15"/>
                    <a:pt x="13" y="16"/>
                    <a:pt x="13" y="15"/>
                  </a:cubicBezTo>
                  <a:cubicBezTo>
                    <a:pt x="13" y="15"/>
                    <a:pt x="14" y="14"/>
                    <a:pt x="14" y="14"/>
                  </a:cubicBezTo>
                  <a:cubicBezTo>
                    <a:pt x="14" y="14"/>
                    <a:pt x="14" y="15"/>
                    <a:pt x="13" y="15"/>
                  </a:cubicBezTo>
                  <a:cubicBezTo>
                    <a:pt x="13" y="15"/>
                    <a:pt x="13" y="14"/>
                    <a:pt x="13" y="14"/>
                  </a:cubicBezTo>
                  <a:cubicBezTo>
                    <a:pt x="14" y="13"/>
                    <a:pt x="15" y="12"/>
                    <a:pt x="15" y="11"/>
                  </a:cubicBezTo>
                  <a:cubicBezTo>
                    <a:pt x="16" y="11"/>
                    <a:pt x="16" y="10"/>
                    <a:pt x="17" y="9"/>
                  </a:cubicBezTo>
                  <a:cubicBezTo>
                    <a:pt x="17" y="9"/>
                    <a:pt x="16" y="9"/>
                    <a:pt x="16" y="9"/>
                  </a:cubicBezTo>
                  <a:cubicBezTo>
                    <a:pt x="16" y="9"/>
                    <a:pt x="16" y="9"/>
                    <a:pt x="16" y="9"/>
                  </a:cubicBezTo>
                  <a:cubicBezTo>
                    <a:pt x="16" y="8"/>
                    <a:pt x="16" y="9"/>
                    <a:pt x="16" y="9"/>
                  </a:cubicBezTo>
                  <a:cubicBezTo>
                    <a:pt x="16" y="9"/>
                    <a:pt x="15" y="10"/>
                    <a:pt x="15" y="10"/>
                  </a:cubicBezTo>
                  <a:cubicBezTo>
                    <a:pt x="15" y="10"/>
                    <a:pt x="15" y="10"/>
                    <a:pt x="15" y="10"/>
                  </a:cubicBezTo>
                  <a:cubicBezTo>
                    <a:pt x="15" y="11"/>
                    <a:pt x="14" y="11"/>
                    <a:pt x="14" y="11"/>
                  </a:cubicBezTo>
                  <a:cubicBezTo>
                    <a:pt x="14" y="11"/>
                    <a:pt x="14" y="11"/>
                    <a:pt x="14" y="11"/>
                  </a:cubicBezTo>
                  <a:cubicBezTo>
                    <a:pt x="13" y="12"/>
                    <a:pt x="13" y="13"/>
                    <a:pt x="12" y="14"/>
                  </a:cubicBezTo>
                  <a:cubicBezTo>
                    <a:pt x="12" y="13"/>
                    <a:pt x="12" y="14"/>
                    <a:pt x="11" y="14"/>
                  </a:cubicBezTo>
                  <a:cubicBezTo>
                    <a:pt x="11" y="14"/>
                    <a:pt x="12" y="14"/>
                    <a:pt x="12" y="15"/>
                  </a:cubicBezTo>
                  <a:cubicBezTo>
                    <a:pt x="12" y="15"/>
                    <a:pt x="12" y="14"/>
                    <a:pt x="12" y="14"/>
                  </a:cubicBezTo>
                  <a:cubicBezTo>
                    <a:pt x="12" y="14"/>
                    <a:pt x="12" y="14"/>
                    <a:pt x="12" y="15"/>
                  </a:cubicBezTo>
                  <a:cubicBezTo>
                    <a:pt x="11" y="15"/>
                    <a:pt x="11" y="15"/>
                    <a:pt x="11" y="15"/>
                  </a:cubicBezTo>
                  <a:cubicBezTo>
                    <a:pt x="11" y="16"/>
                    <a:pt x="11" y="15"/>
                    <a:pt x="11" y="15"/>
                  </a:cubicBezTo>
                  <a:cubicBezTo>
                    <a:pt x="12" y="15"/>
                    <a:pt x="11" y="15"/>
                    <a:pt x="11" y="16"/>
                  </a:cubicBezTo>
                  <a:cubicBezTo>
                    <a:pt x="11" y="16"/>
                    <a:pt x="11" y="17"/>
                    <a:pt x="10" y="17"/>
                  </a:cubicBezTo>
                  <a:cubicBezTo>
                    <a:pt x="10" y="17"/>
                    <a:pt x="10" y="17"/>
                    <a:pt x="10" y="17"/>
                  </a:cubicBezTo>
                  <a:cubicBezTo>
                    <a:pt x="10" y="17"/>
                    <a:pt x="10" y="18"/>
                    <a:pt x="10" y="18"/>
                  </a:cubicBezTo>
                  <a:cubicBezTo>
                    <a:pt x="9" y="19"/>
                    <a:pt x="9" y="19"/>
                    <a:pt x="9" y="20"/>
                  </a:cubicBezTo>
                  <a:cubicBezTo>
                    <a:pt x="9" y="20"/>
                    <a:pt x="9" y="19"/>
                    <a:pt x="9" y="19"/>
                  </a:cubicBezTo>
                  <a:cubicBezTo>
                    <a:pt x="9" y="20"/>
                    <a:pt x="8" y="21"/>
                    <a:pt x="8" y="22"/>
                  </a:cubicBezTo>
                  <a:cubicBezTo>
                    <a:pt x="8" y="22"/>
                    <a:pt x="8" y="22"/>
                    <a:pt x="8" y="22"/>
                  </a:cubicBezTo>
                  <a:cubicBezTo>
                    <a:pt x="8" y="22"/>
                    <a:pt x="8" y="22"/>
                    <a:pt x="8" y="22"/>
                  </a:cubicBezTo>
                  <a:cubicBezTo>
                    <a:pt x="8" y="22"/>
                    <a:pt x="8" y="23"/>
                    <a:pt x="8" y="23"/>
                  </a:cubicBezTo>
                  <a:cubicBezTo>
                    <a:pt x="8" y="23"/>
                    <a:pt x="7" y="23"/>
                    <a:pt x="7" y="24"/>
                  </a:cubicBezTo>
                  <a:cubicBezTo>
                    <a:pt x="7" y="24"/>
                    <a:pt x="7" y="24"/>
                    <a:pt x="7" y="24"/>
                  </a:cubicBezTo>
                  <a:cubicBezTo>
                    <a:pt x="7" y="25"/>
                    <a:pt x="7" y="26"/>
                    <a:pt x="6" y="27"/>
                  </a:cubicBezTo>
                  <a:cubicBezTo>
                    <a:pt x="6" y="27"/>
                    <a:pt x="6" y="27"/>
                    <a:pt x="6" y="27"/>
                  </a:cubicBezTo>
                  <a:cubicBezTo>
                    <a:pt x="6" y="28"/>
                    <a:pt x="6" y="29"/>
                    <a:pt x="6" y="29"/>
                  </a:cubicBezTo>
                  <a:cubicBezTo>
                    <a:pt x="6" y="29"/>
                    <a:pt x="6" y="30"/>
                    <a:pt x="6" y="30"/>
                  </a:cubicBezTo>
                  <a:cubicBezTo>
                    <a:pt x="5" y="31"/>
                    <a:pt x="5" y="32"/>
                    <a:pt x="4" y="33"/>
                  </a:cubicBezTo>
                  <a:cubicBezTo>
                    <a:pt x="4" y="33"/>
                    <a:pt x="4" y="34"/>
                    <a:pt x="3" y="34"/>
                  </a:cubicBezTo>
                  <a:cubicBezTo>
                    <a:pt x="3" y="35"/>
                    <a:pt x="3" y="35"/>
                    <a:pt x="3" y="36"/>
                  </a:cubicBezTo>
                  <a:cubicBezTo>
                    <a:pt x="3" y="36"/>
                    <a:pt x="3" y="37"/>
                    <a:pt x="3" y="37"/>
                  </a:cubicBezTo>
                  <a:cubicBezTo>
                    <a:pt x="3" y="37"/>
                    <a:pt x="3" y="37"/>
                    <a:pt x="3" y="37"/>
                  </a:cubicBezTo>
                  <a:cubicBezTo>
                    <a:pt x="3" y="38"/>
                    <a:pt x="3" y="37"/>
                    <a:pt x="3" y="37"/>
                  </a:cubicBezTo>
                  <a:cubicBezTo>
                    <a:pt x="3" y="36"/>
                    <a:pt x="3" y="36"/>
                    <a:pt x="3" y="36"/>
                  </a:cubicBezTo>
                  <a:cubicBezTo>
                    <a:pt x="3" y="36"/>
                    <a:pt x="3" y="37"/>
                    <a:pt x="3" y="37"/>
                  </a:cubicBezTo>
                  <a:cubicBezTo>
                    <a:pt x="3" y="37"/>
                    <a:pt x="3" y="37"/>
                    <a:pt x="3" y="37"/>
                  </a:cubicBezTo>
                  <a:cubicBezTo>
                    <a:pt x="4" y="37"/>
                    <a:pt x="3" y="37"/>
                    <a:pt x="3" y="37"/>
                  </a:cubicBezTo>
                  <a:cubicBezTo>
                    <a:pt x="3" y="37"/>
                    <a:pt x="3" y="37"/>
                    <a:pt x="3" y="37"/>
                  </a:cubicBezTo>
                  <a:cubicBezTo>
                    <a:pt x="3" y="37"/>
                    <a:pt x="3" y="38"/>
                    <a:pt x="3" y="38"/>
                  </a:cubicBezTo>
                  <a:cubicBezTo>
                    <a:pt x="3" y="38"/>
                    <a:pt x="3" y="38"/>
                    <a:pt x="3" y="38"/>
                  </a:cubicBezTo>
                  <a:cubicBezTo>
                    <a:pt x="3" y="38"/>
                    <a:pt x="3" y="38"/>
                    <a:pt x="3" y="39"/>
                  </a:cubicBezTo>
                  <a:cubicBezTo>
                    <a:pt x="2" y="39"/>
                    <a:pt x="2" y="40"/>
                    <a:pt x="2" y="40"/>
                  </a:cubicBezTo>
                  <a:cubicBezTo>
                    <a:pt x="2" y="40"/>
                    <a:pt x="2" y="39"/>
                    <a:pt x="2" y="40"/>
                  </a:cubicBezTo>
                  <a:cubicBezTo>
                    <a:pt x="2" y="40"/>
                    <a:pt x="2" y="40"/>
                    <a:pt x="2" y="40"/>
                  </a:cubicBezTo>
                  <a:cubicBezTo>
                    <a:pt x="2" y="40"/>
                    <a:pt x="2" y="41"/>
                    <a:pt x="2" y="41"/>
                  </a:cubicBezTo>
                  <a:cubicBezTo>
                    <a:pt x="3" y="41"/>
                    <a:pt x="2" y="40"/>
                    <a:pt x="2" y="40"/>
                  </a:cubicBezTo>
                  <a:cubicBezTo>
                    <a:pt x="3" y="40"/>
                    <a:pt x="3" y="41"/>
                    <a:pt x="3" y="41"/>
                  </a:cubicBezTo>
                  <a:cubicBezTo>
                    <a:pt x="3" y="41"/>
                    <a:pt x="3" y="42"/>
                    <a:pt x="3" y="42"/>
                  </a:cubicBezTo>
                  <a:cubicBezTo>
                    <a:pt x="3" y="42"/>
                    <a:pt x="3" y="43"/>
                    <a:pt x="2" y="44"/>
                  </a:cubicBezTo>
                  <a:cubicBezTo>
                    <a:pt x="2" y="44"/>
                    <a:pt x="2" y="45"/>
                    <a:pt x="2" y="45"/>
                  </a:cubicBezTo>
                  <a:cubicBezTo>
                    <a:pt x="2" y="45"/>
                    <a:pt x="2" y="46"/>
                    <a:pt x="2" y="46"/>
                  </a:cubicBezTo>
                  <a:cubicBezTo>
                    <a:pt x="3" y="45"/>
                    <a:pt x="2" y="45"/>
                    <a:pt x="3" y="44"/>
                  </a:cubicBezTo>
                  <a:cubicBezTo>
                    <a:pt x="3" y="45"/>
                    <a:pt x="3" y="45"/>
                    <a:pt x="3" y="46"/>
                  </a:cubicBezTo>
                  <a:cubicBezTo>
                    <a:pt x="3" y="46"/>
                    <a:pt x="2" y="47"/>
                    <a:pt x="3" y="47"/>
                  </a:cubicBezTo>
                  <a:cubicBezTo>
                    <a:pt x="2" y="47"/>
                    <a:pt x="2" y="47"/>
                    <a:pt x="2" y="47"/>
                  </a:cubicBezTo>
                  <a:cubicBezTo>
                    <a:pt x="2" y="47"/>
                    <a:pt x="2" y="47"/>
                    <a:pt x="2" y="48"/>
                  </a:cubicBezTo>
                  <a:cubicBezTo>
                    <a:pt x="2" y="48"/>
                    <a:pt x="2" y="48"/>
                    <a:pt x="2" y="49"/>
                  </a:cubicBezTo>
                  <a:cubicBezTo>
                    <a:pt x="2" y="49"/>
                    <a:pt x="2" y="48"/>
                    <a:pt x="3" y="48"/>
                  </a:cubicBezTo>
                  <a:cubicBezTo>
                    <a:pt x="3" y="49"/>
                    <a:pt x="2" y="49"/>
                    <a:pt x="3" y="50"/>
                  </a:cubicBezTo>
                  <a:cubicBezTo>
                    <a:pt x="3" y="50"/>
                    <a:pt x="2" y="50"/>
                    <a:pt x="2" y="50"/>
                  </a:cubicBezTo>
                  <a:cubicBezTo>
                    <a:pt x="2" y="51"/>
                    <a:pt x="2" y="51"/>
                    <a:pt x="3" y="51"/>
                  </a:cubicBezTo>
                  <a:cubicBezTo>
                    <a:pt x="3" y="51"/>
                    <a:pt x="2" y="51"/>
                    <a:pt x="3" y="51"/>
                  </a:cubicBezTo>
                  <a:cubicBezTo>
                    <a:pt x="3" y="52"/>
                    <a:pt x="2" y="52"/>
                    <a:pt x="2" y="52"/>
                  </a:cubicBezTo>
                  <a:cubicBezTo>
                    <a:pt x="2" y="52"/>
                    <a:pt x="2" y="52"/>
                    <a:pt x="3" y="52"/>
                  </a:cubicBezTo>
                  <a:cubicBezTo>
                    <a:pt x="2" y="53"/>
                    <a:pt x="3" y="54"/>
                    <a:pt x="3" y="54"/>
                  </a:cubicBezTo>
                  <a:cubicBezTo>
                    <a:pt x="3" y="55"/>
                    <a:pt x="3" y="55"/>
                    <a:pt x="3" y="55"/>
                  </a:cubicBezTo>
                  <a:cubicBezTo>
                    <a:pt x="2" y="54"/>
                    <a:pt x="3" y="55"/>
                    <a:pt x="2" y="55"/>
                  </a:cubicBezTo>
                  <a:cubicBezTo>
                    <a:pt x="2" y="55"/>
                    <a:pt x="3" y="56"/>
                    <a:pt x="3" y="56"/>
                  </a:cubicBezTo>
                  <a:cubicBezTo>
                    <a:pt x="3" y="56"/>
                    <a:pt x="3" y="56"/>
                    <a:pt x="3" y="56"/>
                  </a:cubicBezTo>
                  <a:cubicBezTo>
                    <a:pt x="3" y="57"/>
                    <a:pt x="3" y="56"/>
                    <a:pt x="3" y="57"/>
                  </a:cubicBezTo>
                  <a:cubicBezTo>
                    <a:pt x="3" y="58"/>
                    <a:pt x="3" y="59"/>
                    <a:pt x="3" y="60"/>
                  </a:cubicBezTo>
                  <a:cubicBezTo>
                    <a:pt x="3" y="60"/>
                    <a:pt x="3" y="60"/>
                    <a:pt x="3" y="60"/>
                  </a:cubicBezTo>
                  <a:cubicBezTo>
                    <a:pt x="3" y="61"/>
                    <a:pt x="3" y="61"/>
                    <a:pt x="3" y="61"/>
                  </a:cubicBezTo>
                  <a:cubicBezTo>
                    <a:pt x="3" y="61"/>
                    <a:pt x="3" y="62"/>
                    <a:pt x="3" y="62"/>
                  </a:cubicBezTo>
                  <a:cubicBezTo>
                    <a:pt x="3" y="62"/>
                    <a:pt x="3" y="63"/>
                    <a:pt x="3" y="63"/>
                  </a:cubicBezTo>
                  <a:cubicBezTo>
                    <a:pt x="3" y="65"/>
                    <a:pt x="3" y="66"/>
                    <a:pt x="3" y="67"/>
                  </a:cubicBezTo>
                  <a:cubicBezTo>
                    <a:pt x="2" y="67"/>
                    <a:pt x="2" y="67"/>
                    <a:pt x="2" y="67"/>
                  </a:cubicBezTo>
                  <a:cubicBezTo>
                    <a:pt x="2" y="67"/>
                    <a:pt x="2" y="67"/>
                    <a:pt x="2" y="66"/>
                  </a:cubicBezTo>
                  <a:cubicBezTo>
                    <a:pt x="1" y="67"/>
                    <a:pt x="1" y="66"/>
                    <a:pt x="1" y="67"/>
                  </a:cubicBezTo>
                  <a:cubicBezTo>
                    <a:pt x="1" y="66"/>
                    <a:pt x="0" y="66"/>
                    <a:pt x="0" y="66"/>
                  </a:cubicBezTo>
                  <a:cubicBezTo>
                    <a:pt x="0" y="66"/>
                    <a:pt x="0" y="66"/>
                    <a:pt x="0" y="66"/>
                  </a:cubicBezTo>
                  <a:cubicBezTo>
                    <a:pt x="0" y="65"/>
                    <a:pt x="0" y="63"/>
                    <a:pt x="0" y="62"/>
                  </a:cubicBezTo>
                  <a:cubicBezTo>
                    <a:pt x="0" y="62"/>
                    <a:pt x="0" y="61"/>
                    <a:pt x="0" y="61"/>
                  </a:cubicBezTo>
                  <a:cubicBezTo>
                    <a:pt x="0" y="61"/>
                    <a:pt x="0" y="60"/>
                    <a:pt x="0" y="60"/>
                  </a:cubicBezTo>
                  <a:cubicBezTo>
                    <a:pt x="0" y="60"/>
                    <a:pt x="0" y="60"/>
                    <a:pt x="0" y="60"/>
                  </a:cubicBezTo>
                  <a:cubicBezTo>
                    <a:pt x="0" y="59"/>
                    <a:pt x="0" y="59"/>
                    <a:pt x="0" y="58"/>
                  </a:cubicBezTo>
                  <a:cubicBezTo>
                    <a:pt x="0" y="58"/>
                    <a:pt x="0" y="58"/>
                    <a:pt x="0" y="58"/>
                  </a:cubicBezTo>
                  <a:cubicBezTo>
                    <a:pt x="0" y="58"/>
                    <a:pt x="0" y="57"/>
                    <a:pt x="0" y="57"/>
                  </a:cubicBezTo>
                  <a:cubicBezTo>
                    <a:pt x="0" y="57"/>
                    <a:pt x="0" y="57"/>
                    <a:pt x="0" y="57"/>
                  </a:cubicBezTo>
                  <a:cubicBezTo>
                    <a:pt x="0" y="57"/>
                    <a:pt x="0" y="57"/>
                    <a:pt x="0" y="57"/>
                  </a:cubicBezTo>
                  <a:cubicBezTo>
                    <a:pt x="0" y="57"/>
                    <a:pt x="0" y="57"/>
                    <a:pt x="0" y="56"/>
                  </a:cubicBezTo>
                  <a:cubicBezTo>
                    <a:pt x="0" y="56"/>
                    <a:pt x="0" y="56"/>
                    <a:pt x="0" y="55"/>
                  </a:cubicBezTo>
                  <a:cubicBezTo>
                    <a:pt x="0" y="55"/>
                    <a:pt x="0" y="55"/>
                    <a:pt x="0" y="55"/>
                  </a:cubicBezTo>
                  <a:cubicBezTo>
                    <a:pt x="0" y="54"/>
                    <a:pt x="0" y="54"/>
                    <a:pt x="0" y="54"/>
                  </a:cubicBezTo>
                  <a:cubicBezTo>
                    <a:pt x="0" y="53"/>
                    <a:pt x="0" y="53"/>
                    <a:pt x="0" y="53"/>
                  </a:cubicBezTo>
                  <a:cubicBezTo>
                    <a:pt x="0" y="53"/>
                    <a:pt x="0" y="51"/>
                    <a:pt x="0" y="50"/>
                  </a:cubicBezTo>
                  <a:cubicBezTo>
                    <a:pt x="0" y="50"/>
                    <a:pt x="0" y="51"/>
                    <a:pt x="0" y="50"/>
                  </a:cubicBezTo>
                  <a:cubicBezTo>
                    <a:pt x="0" y="50"/>
                    <a:pt x="0" y="50"/>
                    <a:pt x="0" y="50"/>
                  </a:cubicBezTo>
                  <a:cubicBezTo>
                    <a:pt x="0" y="49"/>
                    <a:pt x="0" y="49"/>
                    <a:pt x="0" y="47"/>
                  </a:cubicBezTo>
                  <a:cubicBezTo>
                    <a:pt x="0" y="48"/>
                    <a:pt x="0" y="48"/>
                    <a:pt x="0" y="48"/>
                  </a:cubicBezTo>
                  <a:cubicBezTo>
                    <a:pt x="0" y="47"/>
                    <a:pt x="0" y="47"/>
                    <a:pt x="0" y="47"/>
                  </a:cubicBezTo>
                  <a:cubicBezTo>
                    <a:pt x="0" y="47"/>
                    <a:pt x="0" y="47"/>
                    <a:pt x="0" y="47"/>
                  </a:cubicBezTo>
                  <a:cubicBezTo>
                    <a:pt x="0" y="47"/>
                    <a:pt x="0" y="47"/>
                    <a:pt x="0" y="47"/>
                  </a:cubicBezTo>
                  <a:cubicBezTo>
                    <a:pt x="0" y="46"/>
                    <a:pt x="0" y="46"/>
                    <a:pt x="0" y="46"/>
                  </a:cubicBezTo>
                  <a:cubicBezTo>
                    <a:pt x="0" y="46"/>
                    <a:pt x="0" y="46"/>
                    <a:pt x="0" y="46"/>
                  </a:cubicBezTo>
                  <a:cubicBezTo>
                    <a:pt x="0" y="45"/>
                    <a:pt x="0" y="45"/>
                    <a:pt x="0" y="45"/>
                  </a:cubicBezTo>
                  <a:cubicBezTo>
                    <a:pt x="0" y="45"/>
                    <a:pt x="0" y="46"/>
                    <a:pt x="0" y="45"/>
                  </a:cubicBezTo>
                  <a:cubicBezTo>
                    <a:pt x="0" y="45"/>
                    <a:pt x="0" y="45"/>
                    <a:pt x="0" y="45"/>
                  </a:cubicBezTo>
                  <a:cubicBezTo>
                    <a:pt x="0" y="45"/>
                    <a:pt x="1" y="45"/>
                    <a:pt x="0" y="44"/>
                  </a:cubicBezTo>
                  <a:cubicBezTo>
                    <a:pt x="0" y="44"/>
                    <a:pt x="0" y="44"/>
                    <a:pt x="0" y="44"/>
                  </a:cubicBezTo>
                  <a:cubicBezTo>
                    <a:pt x="0" y="43"/>
                    <a:pt x="0" y="43"/>
                    <a:pt x="0" y="43"/>
                  </a:cubicBezTo>
                  <a:cubicBezTo>
                    <a:pt x="0" y="43"/>
                    <a:pt x="0" y="44"/>
                    <a:pt x="0" y="44"/>
                  </a:cubicBezTo>
                  <a:cubicBezTo>
                    <a:pt x="0" y="43"/>
                    <a:pt x="0" y="43"/>
                    <a:pt x="0" y="43"/>
                  </a:cubicBezTo>
                  <a:cubicBezTo>
                    <a:pt x="0" y="42"/>
                    <a:pt x="0" y="42"/>
                    <a:pt x="0" y="42"/>
                  </a:cubicBezTo>
                  <a:cubicBezTo>
                    <a:pt x="1" y="41"/>
                    <a:pt x="0" y="41"/>
                    <a:pt x="1" y="41"/>
                  </a:cubicBezTo>
                  <a:cubicBezTo>
                    <a:pt x="0" y="41"/>
                    <a:pt x="0" y="41"/>
                    <a:pt x="0" y="41"/>
                  </a:cubicBezTo>
                  <a:cubicBezTo>
                    <a:pt x="0" y="41"/>
                    <a:pt x="0" y="41"/>
                    <a:pt x="0" y="41"/>
                  </a:cubicBezTo>
                  <a:cubicBezTo>
                    <a:pt x="0" y="41"/>
                    <a:pt x="0" y="40"/>
                    <a:pt x="0" y="40"/>
                  </a:cubicBezTo>
                  <a:cubicBezTo>
                    <a:pt x="0" y="39"/>
                    <a:pt x="0" y="39"/>
                    <a:pt x="0" y="39"/>
                  </a:cubicBezTo>
                  <a:cubicBezTo>
                    <a:pt x="0" y="39"/>
                    <a:pt x="0" y="39"/>
                    <a:pt x="0" y="39"/>
                  </a:cubicBezTo>
                  <a:cubicBezTo>
                    <a:pt x="0" y="39"/>
                    <a:pt x="0" y="39"/>
                    <a:pt x="0" y="38"/>
                  </a:cubicBezTo>
                  <a:cubicBezTo>
                    <a:pt x="0" y="38"/>
                    <a:pt x="1" y="38"/>
                    <a:pt x="1" y="38"/>
                  </a:cubicBezTo>
                  <a:cubicBezTo>
                    <a:pt x="0" y="38"/>
                    <a:pt x="1" y="37"/>
                    <a:pt x="1" y="37"/>
                  </a:cubicBezTo>
                  <a:cubicBezTo>
                    <a:pt x="1" y="37"/>
                    <a:pt x="0" y="37"/>
                    <a:pt x="0" y="37"/>
                  </a:cubicBezTo>
                  <a:cubicBezTo>
                    <a:pt x="0" y="36"/>
                    <a:pt x="1" y="35"/>
                    <a:pt x="1" y="34"/>
                  </a:cubicBezTo>
                  <a:cubicBezTo>
                    <a:pt x="1" y="34"/>
                    <a:pt x="2" y="34"/>
                    <a:pt x="2" y="34"/>
                  </a:cubicBezTo>
                  <a:cubicBezTo>
                    <a:pt x="2" y="33"/>
                    <a:pt x="2" y="33"/>
                    <a:pt x="2" y="33"/>
                  </a:cubicBezTo>
                  <a:cubicBezTo>
                    <a:pt x="1" y="33"/>
                    <a:pt x="2" y="32"/>
                    <a:pt x="1" y="33"/>
                  </a:cubicBezTo>
                  <a:cubicBezTo>
                    <a:pt x="1" y="33"/>
                    <a:pt x="2" y="32"/>
                    <a:pt x="1" y="32"/>
                  </a:cubicBezTo>
                  <a:cubicBezTo>
                    <a:pt x="1" y="31"/>
                    <a:pt x="2" y="29"/>
                    <a:pt x="2" y="27"/>
                  </a:cubicBezTo>
                  <a:cubicBezTo>
                    <a:pt x="3" y="27"/>
                    <a:pt x="2" y="28"/>
                    <a:pt x="2" y="28"/>
                  </a:cubicBezTo>
                  <a:cubicBezTo>
                    <a:pt x="2" y="29"/>
                    <a:pt x="2" y="29"/>
                    <a:pt x="2" y="30"/>
                  </a:cubicBezTo>
                  <a:cubicBezTo>
                    <a:pt x="2" y="30"/>
                    <a:pt x="2" y="29"/>
                    <a:pt x="2" y="29"/>
                  </a:cubicBezTo>
                  <a:cubicBezTo>
                    <a:pt x="3" y="29"/>
                    <a:pt x="2" y="29"/>
                    <a:pt x="2" y="28"/>
                  </a:cubicBezTo>
                  <a:cubicBezTo>
                    <a:pt x="2" y="28"/>
                    <a:pt x="2" y="28"/>
                    <a:pt x="2" y="28"/>
                  </a:cubicBezTo>
                  <a:cubicBezTo>
                    <a:pt x="2" y="28"/>
                    <a:pt x="3" y="27"/>
                    <a:pt x="3" y="27"/>
                  </a:cubicBezTo>
                  <a:cubicBezTo>
                    <a:pt x="3" y="27"/>
                    <a:pt x="3" y="27"/>
                    <a:pt x="3" y="27"/>
                  </a:cubicBezTo>
                  <a:cubicBezTo>
                    <a:pt x="3" y="26"/>
                    <a:pt x="3" y="26"/>
                    <a:pt x="3" y="26"/>
                  </a:cubicBezTo>
                  <a:cubicBezTo>
                    <a:pt x="3" y="25"/>
                    <a:pt x="3" y="26"/>
                    <a:pt x="4" y="26"/>
                  </a:cubicBezTo>
                  <a:cubicBezTo>
                    <a:pt x="4" y="25"/>
                    <a:pt x="3" y="26"/>
                    <a:pt x="3" y="25"/>
                  </a:cubicBezTo>
                  <a:cubicBezTo>
                    <a:pt x="4" y="25"/>
                    <a:pt x="4" y="24"/>
                    <a:pt x="3" y="24"/>
                  </a:cubicBezTo>
                  <a:cubicBezTo>
                    <a:pt x="4" y="24"/>
                    <a:pt x="4" y="22"/>
                    <a:pt x="4" y="22"/>
                  </a:cubicBezTo>
                  <a:cubicBezTo>
                    <a:pt x="4" y="22"/>
                    <a:pt x="4" y="23"/>
                    <a:pt x="4" y="24"/>
                  </a:cubicBezTo>
                  <a:cubicBezTo>
                    <a:pt x="4" y="24"/>
                    <a:pt x="4" y="24"/>
                    <a:pt x="4" y="25"/>
                  </a:cubicBezTo>
                  <a:cubicBezTo>
                    <a:pt x="4" y="24"/>
                    <a:pt x="4" y="24"/>
                    <a:pt x="4" y="24"/>
                  </a:cubicBezTo>
                  <a:cubicBezTo>
                    <a:pt x="4" y="24"/>
                    <a:pt x="4" y="23"/>
                    <a:pt x="5" y="22"/>
                  </a:cubicBezTo>
                  <a:cubicBezTo>
                    <a:pt x="5" y="23"/>
                    <a:pt x="5" y="22"/>
                    <a:pt x="5" y="22"/>
                  </a:cubicBezTo>
                  <a:cubicBezTo>
                    <a:pt x="5" y="21"/>
                    <a:pt x="6" y="20"/>
                    <a:pt x="6" y="19"/>
                  </a:cubicBezTo>
                  <a:cubicBezTo>
                    <a:pt x="6" y="19"/>
                    <a:pt x="6" y="19"/>
                    <a:pt x="7" y="19"/>
                  </a:cubicBezTo>
                  <a:cubicBezTo>
                    <a:pt x="7" y="18"/>
                    <a:pt x="6" y="19"/>
                    <a:pt x="7" y="18"/>
                  </a:cubicBezTo>
                  <a:cubicBezTo>
                    <a:pt x="7" y="18"/>
                    <a:pt x="7" y="18"/>
                    <a:pt x="7" y="19"/>
                  </a:cubicBezTo>
                  <a:cubicBezTo>
                    <a:pt x="7" y="19"/>
                    <a:pt x="7" y="18"/>
                    <a:pt x="7" y="18"/>
                  </a:cubicBezTo>
                  <a:cubicBezTo>
                    <a:pt x="7" y="18"/>
                    <a:pt x="7" y="18"/>
                    <a:pt x="7" y="18"/>
                  </a:cubicBezTo>
                  <a:cubicBezTo>
                    <a:pt x="8" y="16"/>
                    <a:pt x="8" y="15"/>
                    <a:pt x="9" y="14"/>
                  </a:cubicBezTo>
                  <a:cubicBezTo>
                    <a:pt x="10" y="12"/>
                    <a:pt x="11" y="11"/>
                    <a:pt x="12" y="10"/>
                  </a:cubicBezTo>
                  <a:cubicBezTo>
                    <a:pt x="12" y="9"/>
                    <a:pt x="12" y="9"/>
                    <a:pt x="12" y="10"/>
                  </a:cubicBezTo>
                  <a:cubicBezTo>
                    <a:pt x="12" y="9"/>
                    <a:pt x="13" y="9"/>
                    <a:pt x="13" y="8"/>
                  </a:cubicBezTo>
                  <a:cubicBezTo>
                    <a:pt x="13" y="8"/>
                    <a:pt x="13" y="9"/>
                    <a:pt x="13" y="9"/>
                  </a:cubicBezTo>
                  <a:cubicBezTo>
                    <a:pt x="14" y="8"/>
                    <a:pt x="14" y="8"/>
                    <a:pt x="14" y="8"/>
                  </a:cubicBezTo>
                  <a:cubicBezTo>
                    <a:pt x="14" y="8"/>
                    <a:pt x="13" y="9"/>
                    <a:pt x="13" y="9"/>
                  </a:cubicBezTo>
                  <a:cubicBezTo>
                    <a:pt x="14" y="8"/>
                    <a:pt x="14" y="8"/>
                    <a:pt x="15" y="8"/>
                  </a:cubicBezTo>
                  <a:cubicBezTo>
                    <a:pt x="15" y="7"/>
                    <a:pt x="15" y="7"/>
                    <a:pt x="15" y="6"/>
                  </a:cubicBezTo>
                  <a:cubicBezTo>
                    <a:pt x="15" y="6"/>
                    <a:pt x="16" y="6"/>
                    <a:pt x="16" y="6"/>
                  </a:cubicBezTo>
                  <a:cubicBezTo>
                    <a:pt x="16" y="5"/>
                    <a:pt x="17" y="5"/>
                    <a:pt x="18" y="4"/>
                  </a:cubicBezTo>
                  <a:cubicBezTo>
                    <a:pt x="18" y="4"/>
                    <a:pt x="18" y="4"/>
                    <a:pt x="18" y="4"/>
                  </a:cubicBezTo>
                  <a:cubicBezTo>
                    <a:pt x="19" y="4"/>
                    <a:pt x="19" y="4"/>
                    <a:pt x="18" y="4"/>
                  </a:cubicBezTo>
                  <a:cubicBezTo>
                    <a:pt x="19" y="4"/>
                    <a:pt x="20" y="3"/>
                    <a:pt x="21" y="3"/>
                  </a:cubicBezTo>
                  <a:cubicBezTo>
                    <a:pt x="22" y="2"/>
                    <a:pt x="23" y="2"/>
                    <a:pt x="24" y="1"/>
                  </a:cubicBezTo>
                  <a:cubicBezTo>
                    <a:pt x="25" y="1"/>
                    <a:pt x="25" y="1"/>
                    <a:pt x="25" y="1"/>
                  </a:cubicBezTo>
                  <a:cubicBezTo>
                    <a:pt x="26" y="1"/>
                    <a:pt x="26" y="1"/>
                    <a:pt x="26" y="1"/>
                  </a:cubicBezTo>
                  <a:cubicBezTo>
                    <a:pt x="26" y="0"/>
                    <a:pt x="26" y="1"/>
                    <a:pt x="27" y="1"/>
                  </a:cubicBezTo>
                  <a:cubicBezTo>
                    <a:pt x="28" y="0"/>
                    <a:pt x="29" y="0"/>
                    <a:pt x="31" y="0"/>
                  </a:cubicBezTo>
                  <a:cubicBezTo>
                    <a:pt x="32" y="0"/>
                    <a:pt x="31" y="0"/>
                    <a:pt x="31" y="0"/>
                  </a:cubicBezTo>
                  <a:cubicBezTo>
                    <a:pt x="32" y="0"/>
                    <a:pt x="32" y="0"/>
                    <a:pt x="33" y="0"/>
                  </a:cubicBezTo>
                  <a:cubicBezTo>
                    <a:pt x="33" y="0"/>
                    <a:pt x="32" y="0"/>
                    <a:pt x="32" y="0"/>
                  </a:cubicBezTo>
                  <a:cubicBezTo>
                    <a:pt x="33" y="0"/>
                    <a:pt x="33" y="0"/>
                    <a:pt x="33" y="0"/>
                  </a:cubicBezTo>
                  <a:cubicBezTo>
                    <a:pt x="33" y="0"/>
                    <a:pt x="33" y="0"/>
                    <a:pt x="33" y="0"/>
                  </a:cubicBezTo>
                  <a:cubicBezTo>
                    <a:pt x="33" y="1"/>
                    <a:pt x="33" y="0"/>
                    <a:pt x="34" y="0"/>
                  </a:cubicBezTo>
                  <a:cubicBezTo>
                    <a:pt x="34" y="1"/>
                    <a:pt x="34" y="1"/>
                    <a:pt x="34" y="1"/>
                  </a:cubicBezTo>
                  <a:cubicBezTo>
                    <a:pt x="34" y="1"/>
                    <a:pt x="34" y="0"/>
                    <a:pt x="34" y="1"/>
                  </a:cubicBezTo>
                  <a:cubicBezTo>
                    <a:pt x="35" y="1"/>
                    <a:pt x="35" y="1"/>
                    <a:pt x="35" y="1"/>
                  </a:cubicBezTo>
                  <a:cubicBezTo>
                    <a:pt x="36" y="1"/>
                    <a:pt x="36" y="0"/>
                    <a:pt x="37" y="0"/>
                  </a:cubicBezTo>
                  <a:cubicBezTo>
                    <a:pt x="36" y="1"/>
                    <a:pt x="36" y="1"/>
                    <a:pt x="36" y="1"/>
                  </a:cubicBezTo>
                  <a:cubicBezTo>
                    <a:pt x="36" y="1"/>
                    <a:pt x="36" y="1"/>
                    <a:pt x="36" y="1"/>
                  </a:cubicBezTo>
                  <a:cubicBezTo>
                    <a:pt x="36" y="1"/>
                    <a:pt x="36" y="1"/>
                    <a:pt x="37" y="1"/>
                  </a:cubicBezTo>
                  <a:cubicBezTo>
                    <a:pt x="37" y="1"/>
                    <a:pt x="36" y="1"/>
                    <a:pt x="36" y="2"/>
                  </a:cubicBezTo>
                  <a:cubicBezTo>
                    <a:pt x="37" y="2"/>
                    <a:pt x="37" y="1"/>
                    <a:pt x="37" y="1"/>
                  </a:cubicBezTo>
                  <a:cubicBezTo>
                    <a:pt x="38" y="1"/>
                    <a:pt x="37" y="2"/>
                    <a:pt x="38" y="2"/>
                  </a:cubicBezTo>
                  <a:cubicBezTo>
                    <a:pt x="37" y="2"/>
                    <a:pt x="37" y="2"/>
                    <a:pt x="36" y="2"/>
                  </a:cubicBezTo>
                  <a:cubicBezTo>
                    <a:pt x="36" y="2"/>
                    <a:pt x="35" y="2"/>
                    <a:pt x="35" y="1"/>
                  </a:cubicBezTo>
                  <a:cubicBezTo>
                    <a:pt x="35" y="1"/>
                    <a:pt x="35" y="2"/>
                    <a:pt x="35" y="2"/>
                  </a:cubicBezTo>
                  <a:cubicBezTo>
                    <a:pt x="34" y="2"/>
                    <a:pt x="33" y="2"/>
                    <a:pt x="33" y="2"/>
                  </a:cubicBezTo>
                  <a:cubicBezTo>
                    <a:pt x="33" y="2"/>
                    <a:pt x="33" y="2"/>
                    <a:pt x="33" y="2"/>
                  </a:cubicBezTo>
                  <a:cubicBezTo>
                    <a:pt x="32" y="2"/>
                    <a:pt x="31" y="1"/>
                    <a:pt x="31" y="2"/>
                  </a:cubicBezTo>
                  <a:cubicBezTo>
                    <a:pt x="30" y="2"/>
                    <a:pt x="29" y="2"/>
                    <a:pt x="28" y="2"/>
                  </a:cubicBezTo>
                  <a:cubicBezTo>
                    <a:pt x="28" y="2"/>
                    <a:pt x="28" y="2"/>
                    <a:pt x="27" y="2"/>
                  </a:cubicBezTo>
                  <a:cubicBezTo>
                    <a:pt x="27" y="3"/>
                    <a:pt x="28" y="3"/>
                    <a:pt x="28" y="3"/>
                  </a:cubicBezTo>
                  <a:cubicBezTo>
                    <a:pt x="28" y="3"/>
                    <a:pt x="28" y="3"/>
                    <a:pt x="27" y="3"/>
                  </a:cubicBezTo>
                  <a:cubicBezTo>
                    <a:pt x="27" y="3"/>
                    <a:pt x="27" y="3"/>
                    <a:pt x="27" y="3"/>
                  </a:cubicBezTo>
                  <a:cubicBezTo>
                    <a:pt x="28" y="3"/>
                    <a:pt x="28" y="3"/>
                    <a:pt x="29" y="3"/>
                  </a:cubicBezTo>
                  <a:cubicBezTo>
                    <a:pt x="30" y="2"/>
                    <a:pt x="31" y="2"/>
                    <a:pt x="33" y="2"/>
                  </a:cubicBezTo>
                  <a:cubicBezTo>
                    <a:pt x="32" y="2"/>
                    <a:pt x="32" y="3"/>
                    <a:pt x="32" y="3"/>
                  </a:cubicBezTo>
                  <a:cubicBezTo>
                    <a:pt x="32" y="3"/>
                    <a:pt x="33" y="3"/>
                    <a:pt x="33" y="3"/>
                  </a:cubicBezTo>
                  <a:cubicBezTo>
                    <a:pt x="33" y="3"/>
                    <a:pt x="33" y="3"/>
                    <a:pt x="33" y="3"/>
                  </a:cubicBezTo>
                  <a:cubicBezTo>
                    <a:pt x="33" y="2"/>
                    <a:pt x="33" y="3"/>
                    <a:pt x="34" y="3"/>
                  </a:cubicBezTo>
                  <a:cubicBezTo>
                    <a:pt x="34" y="3"/>
                    <a:pt x="34" y="3"/>
                    <a:pt x="34" y="3"/>
                  </a:cubicBezTo>
                  <a:cubicBezTo>
                    <a:pt x="34" y="3"/>
                    <a:pt x="34" y="2"/>
                    <a:pt x="34" y="3"/>
                  </a:cubicBezTo>
                  <a:cubicBezTo>
                    <a:pt x="34" y="3"/>
                    <a:pt x="34" y="3"/>
                    <a:pt x="35" y="3"/>
                  </a:cubicBezTo>
                  <a:cubicBezTo>
                    <a:pt x="35" y="3"/>
                    <a:pt x="35" y="3"/>
                    <a:pt x="34" y="3"/>
                  </a:cubicBezTo>
                  <a:cubicBezTo>
                    <a:pt x="34" y="3"/>
                    <a:pt x="35" y="3"/>
                    <a:pt x="35" y="3"/>
                  </a:cubicBezTo>
                  <a:cubicBezTo>
                    <a:pt x="35" y="3"/>
                    <a:pt x="35" y="3"/>
                    <a:pt x="35" y="4"/>
                  </a:cubicBezTo>
                  <a:cubicBezTo>
                    <a:pt x="36" y="4"/>
                    <a:pt x="36" y="3"/>
                    <a:pt x="36" y="3"/>
                  </a:cubicBezTo>
                  <a:cubicBezTo>
                    <a:pt x="37" y="4"/>
                    <a:pt x="37" y="4"/>
                    <a:pt x="37" y="4"/>
                  </a:cubicBezTo>
                  <a:cubicBezTo>
                    <a:pt x="38" y="4"/>
                    <a:pt x="38" y="4"/>
                    <a:pt x="38" y="4"/>
                  </a:cubicBezTo>
                  <a:cubicBezTo>
                    <a:pt x="38" y="4"/>
                    <a:pt x="39" y="4"/>
                    <a:pt x="39" y="3"/>
                  </a:cubicBezTo>
                  <a:cubicBezTo>
                    <a:pt x="39" y="3"/>
                    <a:pt x="39" y="4"/>
                    <a:pt x="40" y="4"/>
                  </a:cubicBezTo>
                  <a:cubicBezTo>
                    <a:pt x="40" y="4"/>
                    <a:pt x="39" y="4"/>
                    <a:pt x="39" y="4"/>
                  </a:cubicBezTo>
                  <a:cubicBezTo>
                    <a:pt x="39" y="4"/>
                    <a:pt x="39" y="4"/>
                    <a:pt x="39" y="4"/>
                  </a:cubicBezTo>
                  <a:cubicBezTo>
                    <a:pt x="40" y="4"/>
                    <a:pt x="40" y="4"/>
                    <a:pt x="40"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4"/>
                    <a:pt x="40" y="4"/>
                    <a:pt x="40" y="3"/>
                  </a:cubicBezTo>
                  <a:cubicBezTo>
                    <a:pt x="41" y="4"/>
                    <a:pt x="42" y="4"/>
                    <a:pt x="43" y="5"/>
                  </a:cubicBezTo>
                  <a:cubicBezTo>
                    <a:pt x="44" y="5"/>
                    <a:pt x="45" y="6"/>
                    <a:pt x="45" y="6"/>
                  </a:cubicBezTo>
                  <a:cubicBezTo>
                    <a:pt x="45" y="7"/>
                    <a:pt x="45" y="6"/>
                    <a:pt x="45" y="6"/>
                  </a:cubicBezTo>
                  <a:cubicBezTo>
                    <a:pt x="44" y="5"/>
                    <a:pt x="42" y="5"/>
                    <a:pt x="41" y="4"/>
                  </a:cubicBezTo>
                  <a:cubicBezTo>
                    <a:pt x="41" y="4"/>
                    <a:pt x="42" y="5"/>
                    <a:pt x="42" y="5"/>
                  </a:cubicBezTo>
                  <a:cubicBezTo>
                    <a:pt x="42" y="5"/>
                    <a:pt x="42" y="5"/>
                    <a:pt x="43" y="5"/>
                  </a:cubicBezTo>
                  <a:cubicBezTo>
                    <a:pt x="43" y="5"/>
                    <a:pt x="43" y="5"/>
                    <a:pt x="43" y="5"/>
                  </a:cubicBezTo>
                  <a:cubicBezTo>
                    <a:pt x="43" y="6"/>
                    <a:pt x="43" y="5"/>
                    <a:pt x="43" y="6"/>
                  </a:cubicBezTo>
                  <a:cubicBezTo>
                    <a:pt x="43" y="6"/>
                    <a:pt x="44" y="6"/>
                    <a:pt x="44" y="6"/>
                  </a:cubicBezTo>
                  <a:cubicBezTo>
                    <a:pt x="44" y="6"/>
                    <a:pt x="44" y="6"/>
                    <a:pt x="44" y="6"/>
                  </a:cubicBezTo>
                  <a:cubicBezTo>
                    <a:pt x="44" y="6"/>
                    <a:pt x="45" y="7"/>
                    <a:pt x="45" y="7"/>
                  </a:cubicBezTo>
                  <a:cubicBezTo>
                    <a:pt x="45" y="7"/>
                    <a:pt x="45" y="7"/>
                    <a:pt x="45" y="7"/>
                  </a:cubicBezTo>
                  <a:cubicBezTo>
                    <a:pt x="46" y="7"/>
                    <a:pt x="45" y="7"/>
                    <a:pt x="46" y="7"/>
                  </a:cubicBezTo>
                  <a:cubicBezTo>
                    <a:pt x="46" y="7"/>
                    <a:pt x="46" y="7"/>
                    <a:pt x="46" y="7"/>
                  </a:cubicBezTo>
                  <a:cubicBezTo>
                    <a:pt x="46" y="7"/>
                    <a:pt x="46" y="7"/>
                    <a:pt x="46" y="7"/>
                  </a:cubicBezTo>
                  <a:cubicBezTo>
                    <a:pt x="47" y="8"/>
                    <a:pt x="48" y="8"/>
                    <a:pt x="49" y="9"/>
                  </a:cubicBezTo>
                  <a:cubicBezTo>
                    <a:pt x="49" y="9"/>
                    <a:pt x="49" y="9"/>
                    <a:pt x="49" y="9"/>
                  </a:cubicBezTo>
                  <a:cubicBezTo>
                    <a:pt x="49" y="9"/>
                    <a:pt x="49" y="9"/>
                    <a:pt x="49" y="10"/>
                  </a:cubicBezTo>
                  <a:cubicBezTo>
                    <a:pt x="50" y="10"/>
                    <a:pt x="50" y="10"/>
                    <a:pt x="50" y="10"/>
                  </a:cubicBezTo>
                  <a:cubicBezTo>
                    <a:pt x="50" y="10"/>
                    <a:pt x="50" y="10"/>
                    <a:pt x="50" y="11"/>
                  </a:cubicBezTo>
                  <a:cubicBezTo>
                    <a:pt x="51" y="11"/>
                    <a:pt x="51" y="12"/>
                    <a:pt x="52" y="13"/>
                  </a:cubicBezTo>
                  <a:cubicBezTo>
                    <a:pt x="52" y="13"/>
                    <a:pt x="52" y="13"/>
                    <a:pt x="52" y="13"/>
                  </a:cubicBezTo>
                  <a:cubicBezTo>
                    <a:pt x="51" y="12"/>
                    <a:pt x="51" y="12"/>
                    <a:pt x="51" y="12"/>
                  </a:cubicBezTo>
                  <a:cubicBezTo>
                    <a:pt x="51" y="12"/>
                    <a:pt x="50" y="12"/>
                    <a:pt x="50" y="12"/>
                  </a:cubicBezTo>
                  <a:cubicBezTo>
                    <a:pt x="50" y="12"/>
                    <a:pt x="51" y="12"/>
                    <a:pt x="51" y="12"/>
                  </a:cubicBezTo>
                  <a:cubicBezTo>
                    <a:pt x="51" y="13"/>
                    <a:pt x="52" y="13"/>
                    <a:pt x="51" y="13"/>
                  </a:cubicBezTo>
                  <a:cubicBezTo>
                    <a:pt x="52" y="13"/>
                    <a:pt x="52" y="13"/>
                    <a:pt x="52" y="13"/>
                  </a:cubicBezTo>
                  <a:cubicBezTo>
                    <a:pt x="52" y="13"/>
                    <a:pt x="52" y="13"/>
                    <a:pt x="52" y="14"/>
                  </a:cubicBezTo>
                  <a:cubicBezTo>
                    <a:pt x="53" y="14"/>
                    <a:pt x="52" y="13"/>
                    <a:pt x="52" y="13"/>
                  </a:cubicBezTo>
                  <a:cubicBezTo>
                    <a:pt x="52" y="13"/>
                    <a:pt x="53" y="14"/>
                    <a:pt x="53" y="14"/>
                  </a:cubicBezTo>
                  <a:cubicBezTo>
                    <a:pt x="53" y="14"/>
                    <a:pt x="54" y="15"/>
                    <a:pt x="54" y="15"/>
                  </a:cubicBezTo>
                  <a:cubicBezTo>
                    <a:pt x="54" y="15"/>
                    <a:pt x="54" y="15"/>
                    <a:pt x="54" y="15"/>
                  </a:cubicBezTo>
                  <a:cubicBezTo>
                    <a:pt x="54" y="15"/>
                    <a:pt x="54" y="15"/>
                    <a:pt x="54" y="15"/>
                  </a:cubicBezTo>
                  <a:cubicBezTo>
                    <a:pt x="54" y="16"/>
                    <a:pt x="54" y="16"/>
                    <a:pt x="55" y="16"/>
                  </a:cubicBezTo>
                  <a:cubicBezTo>
                    <a:pt x="55" y="16"/>
                    <a:pt x="55" y="16"/>
                    <a:pt x="55" y="16"/>
                  </a:cubicBezTo>
                  <a:cubicBezTo>
                    <a:pt x="55" y="17"/>
                    <a:pt x="55" y="17"/>
                    <a:pt x="55" y="17"/>
                  </a:cubicBezTo>
                  <a:cubicBezTo>
                    <a:pt x="55" y="17"/>
                    <a:pt x="55" y="17"/>
                    <a:pt x="55" y="17"/>
                  </a:cubicBezTo>
                  <a:cubicBezTo>
                    <a:pt x="55" y="17"/>
                    <a:pt x="55" y="17"/>
                    <a:pt x="55" y="17"/>
                  </a:cubicBezTo>
                  <a:cubicBezTo>
                    <a:pt x="55" y="17"/>
                    <a:pt x="55" y="18"/>
                    <a:pt x="55" y="18"/>
                  </a:cubicBezTo>
                  <a:cubicBezTo>
                    <a:pt x="55" y="18"/>
                    <a:pt x="55" y="18"/>
                    <a:pt x="56" y="18"/>
                  </a:cubicBezTo>
                  <a:cubicBezTo>
                    <a:pt x="56" y="18"/>
                    <a:pt x="55" y="18"/>
                    <a:pt x="55" y="17"/>
                  </a:cubicBezTo>
                  <a:cubicBezTo>
                    <a:pt x="55" y="17"/>
                    <a:pt x="55" y="18"/>
                    <a:pt x="56" y="18"/>
                  </a:cubicBezTo>
                  <a:cubicBezTo>
                    <a:pt x="56" y="17"/>
                    <a:pt x="56" y="17"/>
                    <a:pt x="56" y="17"/>
                  </a:cubicBezTo>
                  <a:cubicBezTo>
                    <a:pt x="55" y="16"/>
                    <a:pt x="55" y="16"/>
                    <a:pt x="55" y="16"/>
                  </a:cubicBezTo>
                  <a:cubicBezTo>
                    <a:pt x="56" y="16"/>
                    <a:pt x="55" y="16"/>
                    <a:pt x="56" y="16"/>
                  </a:cubicBezTo>
                  <a:cubicBezTo>
                    <a:pt x="56" y="16"/>
                    <a:pt x="56" y="16"/>
                    <a:pt x="56" y="16"/>
                  </a:cubicBezTo>
                  <a:cubicBezTo>
                    <a:pt x="56" y="16"/>
                    <a:pt x="57" y="16"/>
                    <a:pt x="56" y="15"/>
                  </a:cubicBezTo>
                  <a:cubicBezTo>
                    <a:pt x="56" y="15"/>
                    <a:pt x="56" y="16"/>
                    <a:pt x="57" y="16"/>
                  </a:cubicBezTo>
                  <a:cubicBezTo>
                    <a:pt x="57" y="16"/>
                    <a:pt x="57" y="15"/>
                    <a:pt x="56" y="15"/>
                  </a:cubicBezTo>
                  <a:cubicBezTo>
                    <a:pt x="56" y="14"/>
                    <a:pt x="56" y="15"/>
                    <a:pt x="56" y="15"/>
                  </a:cubicBezTo>
                  <a:cubicBezTo>
                    <a:pt x="56" y="15"/>
                    <a:pt x="56" y="15"/>
                    <a:pt x="56" y="14"/>
                  </a:cubicBezTo>
                  <a:cubicBezTo>
                    <a:pt x="56" y="14"/>
                    <a:pt x="56" y="14"/>
                    <a:pt x="56" y="14"/>
                  </a:cubicBezTo>
                  <a:cubicBezTo>
                    <a:pt x="57" y="14"/>
                    <a:pt x="57" y="15"/>
                    <a:pt x="57" y="15"/>
                  </a:cubicBezTo>
                  <a:cubicBezTo>
                    <a:pt x="57" y="15"/>
                    <a:pt x="57" y="15"/>
                    <a:pt x="57" y="15"/>
                  </a:cubicBezTo>
                  <a:cubicBezTo>
                    <a:pt x="57" y="16"/>
                    <a:pt x="57" y="15"/>
                    <a:pt x="57" y="16"/>
                  </a:cubicBezTo>
                  <a:cubicBezTo>
                    <a:pt x="58" y="16"/>
                    <a:pt x="58" y="16"/>
                    <a:pt x="58" y="16"/>
                  </a:cubicBezTo>
                  <a:cubicBezTo>
                    <a:pt x="58" y="16"/>
                    <a:pt x="58" y="17"/>
                    <a:pt x="59" y="16"/>
                  </a:cubicBezTo>
                  <a:cubicBezTo>
                    <a:pt x="59" y="17"/>
                    <a:pt x="59" y="17"/>
                    <a:pt x="59" y="17"/>
                  </a:cubicBezTo>
                  <a:cubicBezTo>
                    <a:pt x="59" y="18"/>
                    <a:pt x="60" y="18"/>
                    <a:pt x="60" y="18"/>
                  </a:cubicBezTo>
                  <a:cubicBezTo>
                    <a:pt x="60" y="18"/>
                    <a:pt x="59" y="18"/>
                    <a:pt x="59" y="18"/>
                  </a:cubicBezTo>
                  <a:cubicBezTo>
                    <a:pt x="59" y="19"/>
                    <a:pt x="60" y="19"/>
                    <a:pt x="59" y="20"/>
                  </a:cubicBezTo>
                  <a:cubicBezTo>
                    <a:pt x="60" y="20"/>
                    <a:pt x="60" y="20"/>
                    <a:pt x="60" y="19"/>
                  </a:cubicBezTo>
                  <a:cubicBezTo>
                    <a:pt x="60" y="19"/>
                    <a:pt x="60" y="20"/>
                    <a:pt x="60" y="20"/>
                  </a:cubicBezTo>
                  <a:cubicBezTo>
                    <a:pt x="60" y="20"/>
                    <a:pt x="60" y="20"/>
                    <a:pt x="60" y="20"/>
                  </a:cubicBezTo>
                  <a:cubicBezTo>
                    <a:pt x="60" y="21"/>
                    <a:pt x="61" y="21"/>
                    <a:pt x="61" y="22"/>
                  </a:cubicBezTo>
                  <a:cubicBezTo>
                    <a:pt x="61" y="22"/>
                    <a:pt x="61" y="22"/>
                    <a:pt x="61" y="23"/>
                  </a:cubicBezTo>
                  <a:cubicBezTo>
                    <a:pt x="61" y="23"/>
                    <a:pt x="61" y="23"/>
                    <a:pt x="61" y="23"/>
                  </a:cubicBezTo>
                  <a:cubicBezTo>
                    <a:pt x="61" y="23"/>
                    <a:pt x="61" y="22"/>
                    <a:pt x="61" y="23"/>
                  </a:cubicBezTo>
                  <a:cubicBezTo>
                    <a:pt x="62" y="23"/>
                    <a:pt x="61" y="23"/>
                    <a:pt x="61" y="23"/>
                  </a:cubicBezTo>
                  <a:cubicBezTo>
                    <a:pt x="61" y="23"/>
                    <a:pt x="62" y="24"/>
                    <a:pt x="62" y="24"/>
                  </a:cubicBezTo>
                  <a:cubicBezTo>
                    <a:pt x="62" y="25"/>
                    <a:pt x="62" y="25"/>
                    <a:pt x="62" y="25"/>
                  </a:cubicBezTo>
                  <a:cubicBezTo>
                    <a:pt x="62" y="25"/>
                    <a:pt x="62" y="25"/>
                    <a:pt x="62" y="25"/>
                  </a:cubicBezTo>
                  <a:cubicBezTo>
                    <a:pt x="62" y="25"/>
                    <a:pt x="62" y="27"/>
                    <a:pt x="63" y="27"/>
                  </a:cubicBezTo>
                  <a:cubicBezTo>
                    <a:pt x="63" y="28"/>
                    <a:pt x="62" y="28"/>
                    <a:pt x="63" y="28"/>
                  </a:cubicBezTo>
                  <a:cubicBezTo>
                    <a:pt x="63" y="28"/>
                    <a:pt x="63" y="28"/>
                    <a:pt x="63" y="28"/>
                  </a:cubicBezTo>
                  <a:cubicBezTo>
                    <a:pt x="63" y="29"/>
                    <a:pt x="63" y="30"/>
                    <a:pt x="63" y="30"/>
                  </a:cubicBezTo>
                  <a:cubicBezTo>
                    <a:pt x="63" y="30"/>
                    <a:pt x="63" y="30"/>
                    <a:pt x="63" y="31"/>
                  </a:cubicBezTo>
                  <a:cubicBezTo>
                    <a:pt x="63" y="31"/>
                    <a:pt x="63" y="31"/>
                    <a:pt x="63" y="31"/>
                  </a:cubicBezTo>
                  <a:cubicBezTo>
                    <a:pt x="64" y="31"/>
                    <a:pt x="63" y="31"/>
                    <a:pt x="63" y="31"/>
                  </a:cubicBezTo>
                  <a:cubicBezTo>
                    <a:pt x="63" y="31"/>
                    <a:pt x="64" y="31"/>
                    <a:pt x="63" y="32"/>
                  </a:cubicBezTo>
                  <a:cubicBezTo>
                    <a:pt x="63" y="31"/>
                    <a:pt x="63" y="31"/>
                    <a:pt x="63" y="30"/>
                  </a:cubicBezTo>
                  <a:cubicBezTo>
                    <a:pt x="63" y="30"/>
                    <a:pt x="63" y="30"/>
                    <a:pt x="62" y="30"/>
                  </a:cubicBezTo>
                  <a:cubicBezTo>
                    <a:pt x="63" y="30"/>
                    <a:pt x="62" y="29"/>
                    <a:pt x="63" y="28"/>
                  </a:cubicBezTo>
                  <a:cubicBezTo>
                    <a:pt x="62" y="28"/>
                    <a:pt x="62" y="28"/>
                    <a:pt x="62" y="28"/>
                  </a:cubicBezTo>
                  <a:cubicBezTo>
                    <a:pt x="62" y="28"/>
                    <a:pt x="62" y="28"/>
                    <a:pt x="63" y="27"/>
                  </a:cubicBezTo>
                  <a:cubicBezTo>
                    <a:pt x="62" y="27"/>
                    <a:pt x="63" y="27"/>
                    <a:pt x="62" y="26"/>
                  </a:cubicBezTo>
                  <a:cubicBezTo>
                    <a:pt x="62" y="26"/>
                    <a:pt x="62" y="27"/>
                    <a:pt x="62" y="27"/>
                  </a:cubicBezTo>
                  <a:cubicBezTo>
                    <a:pt x="62" y="27"/>
                    <a:pt x="62" y="26"/>
                    <a:pt x="62" y="26"/>
                  </a:cubicBezTo>
                  <a:cubicBezTo>
                    <a:pt x="62" y="26"/>
                    <a:pt x="62" y="26"/>
                    <a:pt x="62" y="26"/>
                  </a:cubicBezTo>
                  <a:cubicBezTo>
                    <a:pt x="62" y="26"/>
                    <a:pt x="62" y="26"/>
                    <a:pt x="62" y="26"/>
                  </a:cubicBezTo>
                  <a:cubicBezTo>
                    <a:pt x="62" y="25"/>
                    <a:pt x="62" y="25"/>
                    <a:pt x="62" y="25"/>
                  </a:cubicBezTo>
                  <a:cubicBezTo>
                    <a:pt x="62" y="24"/>
                    <a:pt x="61" y="25"/>
                    <a:pt x="61" y="25"/>
                  </a:cubicBezTo>
                  <a:cubicBezTo>
                    <a:pt x="61" y="25"/>
                    <a:pt x="61" y="24"/>
                    <a:pt x="61" y="24"/>
                  </a:cubicBezTo>
                  <a:cubicBezTo>
                    <a:pt x="61" y="24"/>
                    <a:pt x="61" y="24"/>
                    <a:pt x="61" y="24"/>
                  </a:cubicBezTo>
                  <a:cubicBezTo>
                    <a:pt x="61" y="25"/>
                    <a:pt x="61" y="25"/>
                    <a:pt x="61" y="25"/>
                  </a:cubicBezTo>
                  <a:cubicBezTo>
                    <a:pt x="62" y="26"/>
                    <a:pt x="61" y="26"/>
                    <a:pt x="61" y="26"/>
                  </a:cubicBezTo>
                  <a:cubicBezTo>
                    <a:pt x="61" y="26"/>
                    <a:pt x="61" y="26"/>
                    <a:pt x="61" y="26"/>
                  </a:cubicBezTo>
                  <a:cubicBezTo>
                    <a:pt x="61" y="26"/>
                    <a:pt x="61" y="26"/>
                    <a:pt x="61" y="26"/>
                  </a:cubicBezTo>
                  <a:cubicBezTo>
                    <a:pt x="61" y="26"/>
                    <a:pt x="61" y="26"/>
                    <a:pt x="61" y="27"/>
                  </a:cubicBezTo>
                  <a:cubicBezTo>
                    <a:pt x="61" y="27"/>
                    <a:pt x="61" y="27"/>
                    <a:pt x="62" y="27"/>
                  </a:cubicBezTo>
                  <a:cubicBezTo>
                    <a:pt x="62" y="27"/>
                    <a:pt x="62" y="27"/>
                    <a:pt x="62" y="27"/>
                  </a:cubicBezTo>
                  <a:cubicBezTo>
                    <a:pt x="62" y="28"/>
                    <a:pt x="62" y="28"/>
                    <a:pt x="62" y="28"/>
                  </a:cubicBezTo>
                  <a:cubicBezTo>
                    <a:pt x="62" y="29"/>
                    <a:pt x="62" y="28"/>
                    <a:pt x="62" y="29"/>
                  </a:cubicBezTo>
                  <a:cubicBezTo>
                    <a:pt x="62" y="29"/>
                    <a:pt x="62" y="29"/>
                    <a:pt x="62" y="29"/>
                  </a:cubicBezTo>
                  <a:cubicBezTo>
                    <a:pt x="62" y="30"/>
                    <a:pt x="63" y="30"/>
                    <a:pt x="63" y="31"/>
                  </a:cubicBezTo>
                  <a:cubicBezTo>
                    <a:pt x="62" y="31"/>
                    <a:pt x="63" y="31"/>
                    <a:pt x="63" y="32"/>
                  </a:cubicBezTo>
                  <a:cubicBezTo>
                    <a:pt x="63" y="32"/>
                    <a:pt x="63" y="32"/>
                    <a:pt x="63" y="33"/>
                  </a:cubicBezTo>
                  <a:cubicBezTo>
                    <a:pt x="63" y="33"/>
                    <a:pt x="63" y="32"/>
                    <a:pt x="63" y="32"/>
                  </a:cubicBezTo>
                  <a:cubicBezTo>
                    <a:pt x="63" y="32"/>
                    <a:pt x="63" y="33"/>
                    <a:pt x="63" y="33"/>
                  </a:cubicBezTo>
                  <a:cubicBezTo>
                    <a:pt x="63" y="33"/>
                    <a:pt x="63" y="33"/>
                    <a:pt x="63" y="33"/>
                  </a:cubicBezTo>
                  <a:cubicBezTo>
                    <a:pt x="64" y="32"/>
                    <a:pt x="63" y="32"/>
                    <a:pt x="64" y="32"/>
                  </a:cubicBezTo>
                  <a:cubicBezTo>
                    <a:pt x="64" y="31"/>
                    <a:pt x="64" y="31"/>
                    <a:pt x="64" y="31"/>
                  </a:cubicBezTo>
                  <a:cubicBezTo>
                    <a:pt x="64" y="31"/>
                    <a:pt x="64" y="32"/>
                    <a:pt x="64" y="32"/>
                  </a:cubicBezTo>
                  <a:cubicBezTo>
                    <a:pt x="64" y="33"/>
                    <a:pt x="64" y="34"/>
                    <a:pt x="64" y="34"/>
                  </a:cubicBezTo>
                  <a:cubicBezTo>
                    <a:pt x="64" y="34"/>
                    <a:pt x="64" y="35"/>
                    <a:pt x="64" y="35"/>
                  </a:cubicBezTo>
                  <a:cubicBezTo>
                    <a:pt x="64" y="35"/>
                    <a:pt x="64" y="36"/>
                    <a:pt x="64" y="36"/>
                  </a:cubicBezTo>
                  <a:cubicBezTo>
                    <a:pt x="64" y="36"/>
                    <a:pt x="63" y="36"/>
                    <a:pt x="63" y="36"/>
                  </a:cubicBezTo>
                  <a:cubicBezTo>
                    <a:pt x="63" y="36"/>
                    <a:pt x="64" y="36"/>
                    <a:pt x="64" y="37"/>
                  </a:cubicBezTo>
                  <a:cubicBezTo>
                    <a:pt x="64" y="37"/>
                    <a:pt x="64" y="37"/>
                    <a:pt x="64" y="38"/>
                  </a:cubicBezTo>
                  <a:cubicBezTo>
                    <a:pt x="64" y="38"/>
                    <a:pt x="64" y="37"/>
                    <a:pt x="64" y="37"/>
                  </a:cubicBezTo>
                  <a:cubicBezTo>
                    <a:pt x="64" y="37"/>
                    <a:pt x="64" y="38"/>
                    <a:pt x="64" y="38"/>
                  </a:cubicBezTo>
                  <a:cubicBezTo>
                    <a:pt x="64" y="38"/>
                    <a:pt x="64" y="38"/>
                    <a:pt x="64" y="38"/>
                  </a:cubicBezTo>
                  <a:cubicBezTo>
                    <a:pt x="65" y="39"/>
                    <a:pt x="64" y="38"/>
                    <a:pt x="64" y="39"/>
                  </a:cubicBezTo>
                  <a:cubicBezTo>
                    <a:pt x="64" y="39"/>
                    <a:pt x="64" y="39"/>
                    <a:pt x="65" y="39"/>
                  </a:cubicBezTo>
                  <a:cubicBezTo>
                    <a:pt x="64" y="40"/>
                    <a:pt x="65" y="40"/>
                    <a:pt x="64" y="40"/>
                  </a:cubicBezTo>
                  <a:cubicBezTo>
                    <a:pt x="65" y="40"/>
                    <a:pt x="64" y="41"/>
                    <a:pt x="65" y="41"/>
                  </a:cubicBezTo>
                  <a:cubicBezTo>
                    <a:pt x="65" y="41"/>
                    <a:pt x="65" y="41"/>
                    <a:pt x="64" y="41"/>
                  </a:cubicBezTo>
                  <a:cubicBezTo>
                    <a:pt x="64" y="42"/>
                    <a:pt x="65" y="41"/>
                    <a:pt x="65" y="41"/>
                  </a:cubicBezTo>
                  <a:cubicBezTo>
                    <a:pt x="64" y="42"/>
                    <a:pt x="65" y="42"/>
                    <a:pt x="65" y="43"/>
                  </a:cubicBezTo>
                  <a:cubicBezTo>
                    <a:pt x="65" y="42"/>
                    <a:pt x="65" y="42"/>
                    <a:pt x="64" y="42"/>
                  </a:cubicBezTo>
                  <a:cubicBezTo>
                    <a:pt x="64" y="40"/>
                    <a:pt x="64" y="39"/>
                    <a:pt x="63" y="37"/>
                  </a:cubicBezTo>
                  <a:cubicBezTo>
                    <a:pt x="63" y="36"/>
                    <a:pt x="63" y="37"/>
                    <a:pt x="63" y="37"/>
                  </a:cubicBezTo>
                  <a:cubicBezTo>
                    <a:pt x="63" y="36"/>
                    <a:pt x="63" y="36"/>
                    <a:pt x="63" y="36"/>
                  </a:cubicBezTo>
                  <a:cubicBezTo>
                    <a:pt x="63" y="35"/>
                    <a:pt x="63" y="35"/>
                    <a:pt x="63" y="35"/>
                  </a:cubicBezTo>
                  <a:cubicBezTo>
                    <a:pt x="63" y="35"/>
                    <a:pt x="63" y="35"/>
                    <a:pt x="63" y="35"/>
                  </a:cubicBezTo>
                  <a:cubicBezTo>
                    <a:pt x="63" y="35"/>
                    <a:pt x="63" y="35"/>
                    <a:pt x="63" y="34"/>
                  </a:cubicBezTo>
                  <a:cubicBezTo>
                    <a:pt x="64" y="34"/>
                    <a:pt x="63" y="35"/>
                    <a:pt x="63" y="36"/>
                  </a:cubicBezTo>
                  <a:cubicBezTo>
                    <a:pt x="64" y="35"/>
                    <a:pt x="64" y="34"/>
                    <a:pt x="64" y="33"/>
                  </a:cubicBezTo>
                  <a:cubicBezTo>
                    <a:pt x="64" y="33"/>
                    <a:pt x="64" y="33"/>
                    <a:pt x="64" y="33"/>
                  </a:cubicBezTo>
                  <a:cubicBezTo>
                    <a:pt x="64" y="33"/>
                    <a:pt x="63" y="33"/>
                    <a:pt x="63" y="33"/>
                  </a:cubicBezTo>
                  <a:cubicBezTo>
                    <a:pt x="63" y="34"/>
                    <a:pt x="64" y="34"/>
                    <a:pt x="64" y="34"/>
                  </a:cubicBezTo>
                  <a:cubicBezTo>
                    <a:pt x="63" y="34"/>
                    <a:pt x="63" y="34"/>
                    <a:pt x="63" y="34"/>
                  </a:cubicBezTo>
                  <a:cubicBezTo>
                    <a:pt x="62" y="33"/>
                    <a:pt x="62" y="32"/>
                    <a:pt x="62" y="31"/>
                  </a:cubicBezTo>
                  <a:cubicBezTo>
                    <a:pt x="61" y="30"/>
                    <a:pt x="61" y="29"/>
                    <a:pt x="61" y="29"/>
                  </a:cubicBezTo>
                  <a:cubicBezTo>
                    <a:pt x="61" y="28"/>
                    <a:pt x="61" y="29"/>
                    <a:pt x="61" y="28"/>
                  </a:cubicBezTo>
                  <a:cubicBezTo>
                    <a:pt x="61" y="28"/>
                    <a:pt x="61" y="28"/>
                    <a:pt x="61" y="28"/>
                  </a:cubicBezTo>
                  <a:cubicBezTo>
                    <a:pt x="61" y="27"/>
                    <a:pt x="61" y="27"/>
                    <a:pt x="61" y="26"/>
                  </a:cubicBezTo>
                  <a:cubicBezTo>
                    <a:pt x="61" y="26"/>
                    <a:pt x="61" y="27"/>
                    <a:pt x="60" y="27"/>
                  </a:cubicBezTo>
                  <a:cubicBezTo>
                    <a:pt x="61" y="27"/>
                    <a:pt x="61" y="27"/>
                    <a:pt x="61" y="27"/>
                  </a:cubicBezTo>
                  <a:cubicBezTo>
                    <a:pt x="61" y="28"/>
                    <a:pt x="60" y="27"/>
                    <a:pt x="60" y="27"/>
                  </a:cubicBezTo>
                  <a:cubicBezTo>
                    <a:pt x="60" y="27"/>
                    <a:pt x="60" y="27"/>
                    <a:pt x="60" y="27"/>
                  </a:cubicBezTo>
                  <a:cubicBezTo>
                    <a:pt x="60" y="27"/>
                    <a:pt x="60" y="26"/>
                    <a:pt x="60" y="26"/>
                  </a:cubicBezTo>
                  <a:cubicBezTo>
                    <a:pt x="60" y="25"/>
                    <a:pt x="59" y="24"/>
                    <a:pt x="59" y="23"/>
                  </a:cubicBezTo>
                  <a:cubicBezTo>
                    <a:pt x="58" y="22"/>
                    <a:pt x="58" y="21"/>
                    <a:pt x="58" y="20"/>
                  </a:cubicBezTo>
                  <a:cubicBezTo>
                    <a:pt x="58" y="20"/>
                    <a:pt x="57" y="20"/>
                    <a:pt x="57" y="19"/>
                  </a:cubicBezTo>
                  <a:cubicBezTo>
                    <a:pt x="57" y="19"/>
                    <a:pt x="57" y="18"/>
                    <a:pt x="56" y="18"/>
                  </a:cubicBezTo>
                  <a:cubicBezTo>
                    <a:pt x="56" y="19"/>
                    <a:pt x="56" y="19"/>
                    <a:pt x="56" y="19"/>
                  </a:cubicBezTo>
                  <a:cubicBezTo>
                    <a:pt x="56" y="20"/>
                    <a:pt x="57" y="21"/>
                    <a:pt x="56" y="21"/>
                  </a:cubicBezTo>
                  <a:cubicBezTo>
                    <a:pt x="57" y="21"/>
                    <a:pt x="57" y="21"/>
                    <a:pt x="57" y="22"/>
                  </a:cubicBezTo>
                  <a:cubicBezTo>
                    <a:pt x="58" y="22"/>
                    <a:pt x="57" y="21"/>
                    <a:pt x="58" y="21"/>
                  </a:cubicBezTo>
                  <a:cubicBezTo>
                    <a:pt x="58" y="22"/>
                    <a:pt x="57" y="22"/>
                    <a:pt x="57" y="22"/>
                  </a:cubicBezTo>
                  <a:cubicBezTo>
                    <a:pt x="57" y="22"/>
                    <a:pt x="57" y="23"/>
                    <a:pt x="57" y="23"/>
                  </a:cubicBezTo>
                  <a:cubicBezTo>
                    <a:pt x="57" y="23"/>
                    <a:pt x="58" y="23"/>
                    <a:pt x="58" y="23"/>
                  </a:cubicBezTo>
                  <a:cubicBezTo>
                    <a:pt x="58" y="23"/>
                    <a:pt x="57" y="22"/>
                    <a:pt x="58" y="22"/>
                  </a:cubicBezTo>
                  <a:cubicBezTo>
                    <a:pt x="58" y="22"/>
                    <a:pt x="58" y="22"/>
                    <a:pt x="58" y="22"/>
                  </a:cubicBezTo>
                  <a:cubicBezTo>
                    <a:pt x="58" y="23"/>
                    <a:pt x="59" y="24"/>
                    <a:pt x="59" y="26"/>
                  </a:cubicBezTo>
                  <a:cubicBezTo>
                    <a:pt x="59" y="26"/>
                    <a:pt x="59" y="25"/>
                    <a:pt x="59" y="25"/>
                  </a:cubicBezTo>
                  <a:cubicBezTo>
                    <a:pt x="58" y="25"/>
                    <a:pt x="59" y="26"/>
                    <a:pt x="59" y="26"/>
                  </a:cubicBezTo>
                  <a:cubicBezTo>
                    <a:pt x="59" y="26"/>
                    <a:pt x="59" y="26"/>
                    <a:pt x="59" y="26"/>
                  </a:cubicBezTo>
                  <a:cubicBezTo>
                    <a:pt x="59" y="26"/>
                    <a:pt x="59" y="27"/>
                    <a:pt x="59" y="27"/>
                  </a:cubicBezTo>
                  <a:cubicBezTo>
                    <a:pt x="59" y="27"/>
                    <a:pt x="59" y="27"/>
                    <a:pt x="59" y="27"/>
                  </a:cubicBezTo>
                  <a:cubicBezTo>
                    <a:pt x="59" y="27"/>
                    <a:pt x="59" y="28"/>
                    <a:pt x="59" y="28"/>
                  </a:cubicBezTo>
                  <a:cubicBezTo>
                    <a:pt x="59" y="28"/>
                    <a:pt x="59" y="27"/>
                    <a:pt x="60" y="27"/>
                  </a:cubicBezTo>
                  <a:cubicBezTo>
                    <a:pt x="60" y="28"/>
                    <a:pt x="59" y="28"/>
                    <a:pt x="59" y="28"/>
                  </a:cubicBezTo>
                  <a:cubicBezTo>
                    <a:pt x="59" y="28"/>
                    <a:pt x="60" y="28"/>
                    <a:pt x="60" y="28"/>
                  </a:cubicBezTo>
                  <a:cubicBezTo>
                    <a:pt x="60" y="28"/>
                    <a:pt x="60" y="28"/>
                    <a:pt x="60" y="28"/>
                  </a:cubicBezTo>
                  <a:cubicBezTo>
                    <a:pt x="60" y="28"/>
                    <a:pt x="60" y="28"/>
                    <a:pt x="60" y="28"/>
                  </a:cubicBezTo>
                  <a:cubicBezTo>
                    <a:pt x="60" y="28"/>
                    <a:pt x="60" y="28"/>
                    <a:pt x="60" y="29"/>
                  </a:cubicBezTo>
                  <a:cubicBezTo>
                    <a:pt x="61" y="29"/>
                    <a:pt x="61" y="30"/>
                    <a:pt x="61" y="31"/>
                  </a:cubicBezTo>
                  <a:cubicBezTo>
                    <a:pt x="60" y="30"/>
                    <a:pt x="61" y="30"/>
                    <a:pt x="60" y="30"/>
                  </a:cubicBezTo>
                  <a:cubicBezTo>
                    <a:pt x="60" y="30"/>
                    <a:pt x="60" y="30"/>
                    <a:pt x="60" y="30"/>
                  </a:cubicBezTo>
                  <a:cubicBezTo>
                    <a:pt x="60" y="31"/>
                    <a:pt x="60" y="31"/>
                    <a:pt x="60" y="31"/>
                  </a:cubicBezTo>
                  <a:cubicBezTo>
                    <a:pt x="60" y="31"/>
                    <a:pt x="60" y="31"/>
                    <a:pt x="61" y="31"/>
                  </a:cubicBezTo>
                  <a:cubicBezTo>
                    <a:pt x="61" y="32"/>
                    <a:pt x="60" y="31"/>
                    <a:pt x="60" y="32"/>
                  </a:cubicBezTo>
                  <a:cubicBezTo>
                    <a:pt x="60" y="32"/>
                    <a:pt x="60" y="33"/>
                    <a:pt x="60" y="33"/>
                  </a:cubicBezTo>
                  <a:cubicBezTo>
                    <a:pt x="60" y="33"/>
                    <a:pt x="60" y="33"/>
                    <a:pt x="60" y="33"/>
                  </a:cubicBezTo>
                  <a:cubicBezTo>
                    <a:pt x="61" y="34"/>
                    <a:pt x="60" y="34"/>
                    <a:pt x="60" y="35"/>
                  </a:cubicBezTo>
                  <a:cubicBezTo>
                    <a:pt x="60" y="35"/>
                    <a:pt x="60" y="35"/>
                    <a:pt x="59" y="35"/>
                  </a:cubicBezTo>
                  <a:cubicBezTo>
                    <a:pt x="60" y="35"/>
                    <a:pt x="59" y="34"/>
                    <a:pt x="59" y="34"/>
                  </a:cubicBezTo>
                  <a:cubicBezTo>
                    <a:pt x="59" y="34"/>
                    <a:pt x="59" y="34"/>
                    <a:pt x="59" y="35"/>
                  </a:cubicBezTo>
                  <a:cubicBezTo>
                    <a:pt x="59" y="34"/>
                    <a:pt x="59" y="34"/>
                    <a:pt x="59" y="34"/>
                  </a:cubicBezTo>
                  <a:cubicBezTo>
                    <a:pt x="58" y="34"/>
                    <a:pt x="59" y="34"/>
                    <a:pt x="59" y="34"/>
                  </a:cubicBezTo>
                  <a:cubicBezTo>
                    <a:pt x="59" y="34"/>
                    <a:pt x="58" y="34"/>
                    <a:pt x="59" y="34"/>
                  </a:cubicBezTo>
                  <a:cubicBezTo>
                    <a:pt x="59" y="33"/>
                    <a:pt x="59" y="34"/>
                    <a:pt x="59" y="34"/>
                  </a:cubicBezTo>
                  <a:cubicBezTo>
                    <a:pt x="59" y="34"/>
                    <a:pt x="59" y="34"/>
                    <a:pt x="59" y="34"/>
                  </a:cubicBezTo>
                  <a:cubicBezTo>
                    <a:pt x="60" y="34"/>
                    <a:pt x="59" y="34"/>
                    <a:pt x="59" y="33"/>
                  </a:cubicBezTo>
                  <a:cubicBezTo>
                    <a:pt x="59" y="33"/>
                    <a:pt x="60" y="33"/>
                    <a:pt x="60" y="33"/>
                  </a:cubicBezTo>
                  <a:cubicBezTo>
                    <a:pt x="60" y="33"/>
                    <a:pt x="59" y="33"/>
                    <a:pt x="59" y="33"/>
                  </a:cubicBezTo>
                  <a:cubicBezTo>
                    <a:pt x="59" y="33"/>
                    <a:pt x="59" y="33"/>
                    <a:pt x="59" y="33"/>
                  </a:cubicBezTo>
                  <a:cubicBezTo>
                    <a:pt x="59" y="33"/>
                    <a:pt x="59" y="32"/>
                    <a:pt x="59" y="32"/>
                  </a:cubicBezTo>
                  <a:cubicBezTo>
                    <a:pt x="59" y="32"/>
                    <a:pt x="59" y="32"/>
                    <a:pt x="59" y="32"/>
                  </a:cubicBezTo>
                  <a:cubicBezTo>
                    <a:pt x="59" y="32"/>
                    <a:pt x="59" y="32"/>
                    <a:pt x="59" y="31"/>
                  </a:cubicBezTo>
                  <a:cubicBezTo>
                    <a:pt x="59" y="31"/>
                    <a:pt x="59" y="31"/>
                    <a:pt x="59" y="31"/>
                  </a:cubicBezTo>
                  <a:cubicBezTo>
                    <a:pt x="59" y="31"/>
                    <a:pt x="59" y="31"/>
                    <a:pt x="59" y="30"/>
                  </a:cubicBezTo>
                  <a:cubicBezTo>
                    <a:pt x="59" y="30"/>
                    <a:pt x="59" y="30"/>
                    <a:pt x="59" y="30"/>
                  </a:cubicBezTo>
                  <a:cubicBezTo>
                    <a:pt x="59" y="30"/>
                    <a:pt x="60" y="30"/>
                    <a:pt x="60" y="30"/>
                  </a:cubicBezTo>
                  <a:cubicBezTo>
                    <a:pt x="60" y="30"/>
                    <a:pt x="60" y="30"/>
                    <a:pt x="60" y="29"/>
                  </a:cubicBezTo>
                  <a:cubicBezTo>
                    <a:pt x="60" y="29"/>
                    <a:pt x="60" y="30"/>
                    <a:pt x="60" y="29"/>
                  </a:cubicBezTo>
                  <a:cubicBezTo>
                    <a:pt x="60" y="29"/>
                    <a:pt x="60" y="29"/>
                    <a:pt x="60" y="29"/>
                  </a:cubicBezTo>
                  <a:cubicBezTo>
                    <a:pt x="60" y="29"/>
                    <a:pt x="60" y="29"/>
                    <a:pt x="60" y="28"/>
                  </a:cubicBezTo>
                  <a:cubicBezTo>
                    <a:pt x="60" y="28"/>
                    <a:pt x="60" y="29"/>
                    <a:pt x="59" y="28"/>
                  </a:cubicBezTo>
                  <a:cubicBezTo>
                    <a:pt x="59" y="28"/>
                    <a:pt x="60" y="28"/>
                    <a:pt x="60" y="29"/>
                  </a:cubicBezTo>
                  <a:cubicBezTo>
                    <a:pt x="59" y="29"/>
                    <a:pt x="59" y="29"/>
                    <a:pt x="59" y="29"/>
                  </a:cubicBezTo>
                  <a:cubicBezTo>
                    <a:pt x="59" y="29"/>
                    <a:pt x="59" y="29"/>
                    <a:pt x="59" y="29"/>
                  </a:cubicBezTo>
                  <a:cubicBezTo>
                    <a:pt x="59" y="30"/>
                    <a:pt x="59" y="30"/>
                    <a:pt x="59" y="30"/>
                  </a:cubicBezTo>
                  <a:cubicBezTo>
                    <a:pt x="59" y="30"/>
                    <a:pt x="59" y="29"/>
                    <a:pt x="59" y="29"/>
                  </a:cubicBezTo>
                  <a:cubicBezTo>
                    <a:pt x="59" y="29"/>
                    <a:pt x="59" y="29"/>
                    <a:pt x="59" y="29"/>
                  </a:cubicBezTo>
                  <a:cubicBezTo>
                    <a:pt x="59" y="29"/>
                    <a:pt x="59" y="29"/>
                    <a:pt x="59" y="29"/>
                  </a:cubicBezTo>
                  <a:cubicBezTo>
                    <a:pt x="58" y="29"/>
                    <a:pt x="58" y="30"/>
                    <a:pt x="59" y="30"/>
                  </a:cubicBezTo>
                  <a:cubicBezTo>
                    <a:pt x="58" y="30"/>
                    <a:pt x="58" y="30"/>
                    <a:pt x="58" y="30"/>
                  </a:cubicBezTo>
                  <a:cubicBezTo>
                    <a:pt x="58" y="30"/>
                    <a:pt x="58" y="30"/>
                    <a:pt x="58" y="30"/>
                  </a:cubicBezTo>
                  <a:cubicBezTo>
                    <a:pt x="57" y="30"/>
                    <a:pt x="58" y="30"/>
                    <a:pt x="57" y="30"/>
                  </a:cubicBezTo>
                  <a:cubicBezTo>
                    <a:pt x="57" y="30"/>
                    <a:pt x="58" y="30"/>
                    <a:pt x="58" y="31"/>
                  </a:cubicBezTo>
                  <a:cubicBezTo>
                    <a:pt x="57" y="31"/>
                    <a:pt x="57" y="30"/>
                    <a:pt x="57" y="29"/>
                  </a:cubicBezTo>
                  <a:cubicBezTo>
                    <a:pt x="57" y="29"/>
                    <a:pt x="57" y="28"/>
                    <a:pt x="57" y="28"/>
                  </a:cubicBezTo>
                  <a:cubicBezTo>
                    <a:pt x="57" y="28"/>
                    <a:pt x="57" y="28"/>
                    <a:pt x="57" y="28"/>
                  </a:cubicBezTo>
                  <a:cubicBezTo>
                    <a:pt x="57" y="28"/>
                    <a:pt x="57" y="28"/>
                    <a:pt x="56" y="28"/>
                  </a:cubicBezTo>
                  <a:cubicBezTo>
                    <a:pt x="56" y="27"/>
                    <a:pt x="57" y="27"/>
                    <a:pt x="57" y="27"/>
                  </a:cubicBezTo>
                  <a:cubicBezTo>
                    <a:pt x="56" y="27"/>
                    <a:pt x="56" y="27"/>
                    <a:pt x="56" y="27"/>
                  </a:cubicBezTo>
                  <a:cubicBezTo>
                    <a:pt x="56" y="27"/>
                    <a:pt x="56" y="26"/>
                    <a:pt x="56" y="26"/>
                  </a:cubicBezTo>
                  <a:cubicBezTo>
                    <a:pt x="56" y="26"/>
                    <a:pt x="56" y="25"/>
                    <a:pt x="56" y="25"/>
                  </a:cubicBezTo>
                  <a:cubicBezTo>
                    <a:pt x="56" y="25"/>
                    <a:pt x="57" y="25"/>
                    <a:pt x="57" y="26"/>
                  </a:cubicBezTo>
                  <a:cubicBezTo>
                    <a:pt x="57" y="26"/>
                    <a:pt x="57" y="25"/>
                    <a:pt x="57" y="25"/>
                  </a:cubicBezTo>
                  <a:cubicBezTo>
                    <a:pt x="56" y="25"/>
                    <a:pt x="56" y="25"/>
                    <a:pt x="56" y="25"/>
                  </a:cubicBezTo>
                  <a:cubicBezTo>
                    <a:pt x="56" y="25"/>
                    <a:pt x="56" y="25"/>
                    <a:pt x="56" y="25"/>
                  </a:cubicBezTo>
                  <a:cubicBezTo>
                    <a:pt x="56" y="25"/>
                    <a:pt x="56" y="24"/>
                    <a:pt x="55" y="24"/>
                  </a:cubicBezTo>
                  <a:cubicBezTo>
                    <a:pt x="55" y="24"/>
                    <a:pt x="56" y="25"/>
                    <a:pt x="56" y="25"/>
                  </a:cubicBezTo>
                  <a:cubicBezTo>
                    <a:pt x="55" y="24"/>
                    <a:pt x="55" y="24"/>
                    <a:pt x="55" y="23"/>
                  </a:cubicBezTo>
                  <a:cubicBezTo>
                    <a:pt x="55" y="23"/>
                    <a:pt x="54" y="23"/>
                    <a:pt x="54" y="23"/>
                  </a:cubicBezTo>
                  <a:cubicBezTo>
                    <a:pt x="54" y="22"/>
                    <a:pt x="54" y="22"/>
                    <a:pt x="54" y="21"/>
                  </a:cubicBezTo>
                  <a:cubicBezTo>
                    <a:pt x="53" y="20"/>
                    <a:pt x="53" y="19"/>
                    <a:pt x="52" y="19"/>
                  </a:cubicBezTo>
                  <a:cubicBezTo>
                    <a:pt x="52" y="19"/>
                    <a:pt x="53" y="19"/>
                    <a:pt x="53" y="19"/>
                  </a:cubicBezTo>
                  <a:cubicBezTo>
                    <a:pt x="53" y="19"/>
                    <a:pt x="52" y="19"/>
                    <a:pt x="52" y="18"/>
                  </a:cubicBezTo>
                  <a:cubicBezTo>
                    <a:pt x="53" y="18"/>
                    <a:pt x="52" y="18"/>
                    <a:pt x="52" y="18"/>
                  </a:cubicBezTo>
                  <a:cubicBezTo>
                    <a:pt x="52" y="17"/>
                    <a:pt x="52" y="18"/>
                    <a:pt x="52" y="18"/>
                  </a:cubicBezTo>
                  <a:cubicBezTo>
                    <a:pt x="51" y="17"/>
                    <a:pt x="51" y="17"/>
                    <a:pt x="51" y="16"/>
                  </a:cubicBezTo>
                  <a:cubicBezTo>
                    <a:pt x="51" y="16"/>
                    <a:pt x="51" y="16"/>
                    <a:pt x="50" y="16"/>
                  </a:cubicBezTo>
                  <a:cubicBezTo>
                    <a:pt x="51" y="16"/>
                    <a:pt x="51" y="16"/>
                    <a:pt x="51" y="16"/>
                  </a:cubicBezTo>
                  <a:cubicBezTo>
                    <a:pt x="51" y="16"/>
                    <a:pt x="51" y="16"/>
                    <a:pt x="51" y="15"/>
                  </a:cubicBezTo>
                  <a:cubicBezTo>
                    <a:pt x="51" y="15"/>
                    <a:pt x="51" y="16"/>
                    <a:pt x="50" y="16"/>
                  </a:cubicBezTo>
                  <a:cubicBezTo>
                    <a:pt x="49" y="14"/>
                    <a:pt x="47" y="11"/>
                    <a:pt x="45" y="10"/>
                  </a:cubicBezTo>
                  <a:cubicBezTo>
                    <a:pt x="42" y="8"/>
                    <a:pt x="40" y="7"/>
                    <a:pt x="37" y="6"/>
                  </a:cubicBezTo>
                  <a:cubicBezTo>
                    <a:pt x="36" y="6"/>
                    <a:pt x="36" y="6"/>
                    <a:pt x="35" y="5"/>
                  </a:cubicBezTo>
                  <a:cubicBezTo>
                    <a:pt x="35" y="5"/>
                    <a:pt x="35" y="5"/>
                    <a:pt x="34" y="5"/>
                  </a:cubicBezTo>
                  <a:cubicBezTo>
                    <a:pt x="34" y="5"/>
                    <a:pt x="33" y="5"/>
                    <a:pt x="33" y="5"/>
                  </a:cubicBezTo>
                  <a:cubicBezTo>
                    <a:pt x="32" y="5"/>
                    <a:pt x="32" y="5"/>
                    <a:pt x="31" y="5"/>
                  </a:cubicBezTo>
                  <a:cubicBezTo>
                    <a:pt x="31" y="5"/>
                    <a:pt x="31" y="5"/>
                    <a:pt x="30" y="6"/>
                  </a:cubicBezTo>
                  <a:cubicBezTo>
                    <a:pt x="29" y="6"/>
                    <a:pt x="29" y="6"/>
                    <a:pt x="28" y="6"/>
                  </a:cubicBezTo>
                  <a:cubicBezTo>
                    <a:pt x="28" y="6"/>
                    <a:pt x="27" y="7"/>
                    <a:pt x="26" y="7"/>
                  </a:cubicBezTo>
                  <a:cubicBezTo>
                    <a:pt x="26" y="7"/>
                    <a:pt x="26" y="7"/>
                    <a:pt x="25" y="7"/>
                  </a:cubicBezTo>
                  <a:cubicBezTo>
                    <a:pt x="25" y="7"/>
                    <a:pt x="25" y="7"/>
                    <a:pt x="25" y="7"/>
                  </a:cubicBezTo>
                  <a:cubicBezTo>
                    <a:pt x="25" y="8"/>
                    <a:pt x="24" y="8"/>
                    <a:pt x="23" y="9"/>
                  </a:cubicBezTo>
                  <a:cubicBezTo>
                    <a:pt x="23" y="8"/>
                    <a:pt x="23" y="8"/>
                    <a:pt x="23" y="8"/>
                  </a:cubicBezTo>
                  <a:cubicBezTo>
                    <a:pt x="23" y="8"/>
                    <a:pt x="23" y="9"/>
                    <a:pt x="23" y="9"/>
                  </a:cubicBezTo>
                  <a:cubicBezTo>
                    <a:pt x="23" y="9"/>
                    <a:pt x="23" y="9"/>
                    <a:pt x="23" y="8"/>
                  </a:cubicBezTo>
                  <a:cubicBezTo>
                    <a:pt x="22" y="9"/>
                    <a:pt x="22" y="9"/>
                    <a:pt x="22" y="9"/>
                  </a:cubicBezTo>
                  <a:cubicBezTo>
                    <a:pt x="22" y="9"/>
                    <a:pt x="22" y="10"/>
                    <a:pt x="21" y="10"/>
                  </a:cubicBezTo>
                  <a:cubicBezTo>
                    <a:pt x="21" y="10"/>
                    <a:pt x="21" y="10"/>
                    <a:pt x="21" y="10"/>
                  </a:cubicBezTo>
                  <a:cubicBezTo>
                    <a:pt x="21" y="10"/>
                    <a:pt x="20" y="11"/>
                    <a:pt x="20" y="11"/>
                  </a:cubicBezTo>
                  <a:cubicBezTo>
                    <a:pt x="20" y="11"/>
                    <a:pt x="20" y="11"/>
                    <a:pt x="19" y="11"/>
                  </a:cubicBezTo>
                  <a:cubicBezTo>
                    <a:pt x="19" y="11"/>
                    <a:pt x="20" y="12"/>
                    <a:pt x="19" y="12"/>
                  </a:cubicBezTo>
                  <a:cubicBezTo>
                    <a:pt x="19" y="12"/>
                    <a:pt x="18" y="13"/>
                    <a:pt x="18" y="13"/>
                  </a:cubicBezTo>
                  <a:cubicBezTo>
                    <a:pt x="18" y="14"/>
                    <a:pt x="18" y="14"/>
                    <a:pt x="18" y="14"/>
                  </a:cubicBezTo>
                  <a:cubicBezTo>
                    <a:pt x="18" y="14"/>
                    <a:pt x="18" y="14"/>
                    <a:pt x="17" y="14"/>
                  </a:cubicBezTo>
                  <a:cubicBezTo>
                    <a:pt x="17" y="14"/>
                    <a:pt x="17" y="14"/>
                    <a:pt x="17" y="14"/>
                  </a:cubicBezTo>
                  <a:cubicBezTo>
                    <a:pt x="17" y="14"/>
                    <a:pt x="17" y="15"/>
                    <a:pt x="17" y="15"/>
                  </a:cubicBezTo>
                  <a:cubicBezTo>
                    <a:pt x="17" y="15"/>
                    <a:pt x="16" y="16"/>
                    <a:pt x="16" y="16"/>
                  </a:cubicBezTo>
                  <a:cubicBezTo>
                    <a:pt x="16" y="16"/>
                    <a:pt x="16" y="17"/>
                    <a:pt x="16" y="17"/>
                  </a:cubicBezTo>
                  <a:cubicBezTo>
                    <a:pt x="15" y="17"/>
                    <a:pt x="15" y="17"/>
                    <a:pt x="15" y="17"/>
                  </a:cubicBezTo>
                  <a:cubicBezTo>
                    <a:pt x="15" y="17"/>
                    <a:pt x="15" y="18"/>
                    <a:pt x="15" y="18"/>
                  </a:cubicBezTo>
                  <a:cubicBezTo>
                    <a:pt x="15" y="18"/>
                    <a:pt x="15" y="18"/>
                    <a:pt x="15" y="19"/>
                  </a:cubicBezTo>
                  <a:cubicBezTo>
                    <a:pt x="14" y="19"/>
                    <a:pt x="14" y="19"/>
                    <a:pt x="14" y="19"/>
                  </a:cubicBezTo>
                  <a:cubicBezTo>
                    <a:pt x="14" y="20"/>
                    <a:pt x="13" y="21"/>
                    <a:pt x="13" y="22"/>
                  </a:cubicBezTo>
                  <a:cubicBezTo>
                    <a:pt x="13" y="22"/>
                    <a:pt x="13" y="22"/>
                    <a:pt x="13" y="22"/>
                  </a:cubicBezTo>
                  <a:cubicBezTo>
                    <a:pt x="13" y="23"/>
                    <a:pt x="12" y="24"/>
                    <a:pt x="12" y="24"/>
                  </a:cubicBezTo>
                  <a:cubicBezTo>
                    <a:pt x="12" y="24"/>
                    <a:pt x="12" y="24"/>
                    <a:pt x="12" y="24"/>
                  </a:cubicBezTo>
                  <a:cubicBezTo>
                    <a:pt x="12" y="25"/>
                    <a:pt x="12" y="25"/>
                    <a:pt x="11" y="26"/>
                  </a:cubicBezTo>
                  <a:cubicBezTo>
                    <a:pt x="11" y="26"/>
                    <a:pt x="11" y="26"/>
                    <a:pt x="11" y="26"/>
                  </a:cubicBezTo>
                  <a:cubicBezTo>
                    <a:pt x="11" y="26"/>
                    <a:pt x="11" y="26"/>
                    <a:pt x="11" y="26"/>
                  </a:cubicBezTo>
                  <a:cubicBezTo>
                    <a:pt x="11" y="27"/>
                    <a:pt x="11" y="28"/>
                    <a:pt x="11" y="28"/>
                  </a:cubicBezTo>
                  <a:cubicBezTo>
                    <a:pt x="10" y="29"/>
                    <a:pt x="10" y="29"/>
                    <a:pt x="10" y="29"/>
                  </a:cubicBezTo>
                  <a:cubicBezTo>
                    <a:pt x="10" y="29"/>
                    <a:pt x="10" y="30"/>
                    <a:pt x="10" y="29"/>
                  </a:cubicBezTo>
                  <a:cubicBezTo>
                    <a:pt x="10" y="30"/>
                    <a:pt x="10" y="30"/>
                    <a:pt x="10" y="30"/>
                  </a:cubicBezTo>
                  <a:cubicBezTo>
                    <a:pt x="10" y="30"/>
                    <a:pt x="10" y="30"/>
                    <a:pt x="10" y="31"/>
                  </a:cubicBezTo>
                  <a:cubicBezTo>
                    <a:pt x="10" y="31"/>
                    <a:pt x="10" y="31"/>
                    <a:pt x="10" y="31"/>
                  </a:cubicBezTo>
                  <a:cubicBezTo>
                    <a:pt x="10" y="32"/>
                    <a:pt x="10" y="33"/>
                    <a:pt x="9" y="33"/>
                  </a:cubicBezTo>
                  <a:cubicBezTo>
                    <a:pt x="9" y="34"/>
                    <a:pt x="9" y="34"/>
                    <a:pt x="9" y="34"/>
                  </a:cubicBezTo>
                  <a:cubicBezTo>
                    <a:pt x="9" y="35"/>
                    <a:pt x="9" y="36"/>
                    <a:pt x="8" y="37"/>
                  </a:cubicBezTo>
                  <a:cubicBezTo>
                    <a:pt x="8" y="37"/>
                    <a:pt x="9" y="37"/>
                    <a:pt x="9" y="37"/>
                  </a:cubicBezTo>
                  <a:cubicBezTo>
                    <a:pt x="8" y="38"/>
                    <a:pt x="9" y="38"/>
                    <a:pt x="8" y="39"/>
                  </a:cubicBezTo>
                  <a:cubicBezTo>
                    <a:pt x="9" y="40"/>
                    <a:pt x="8" y="40"/>
                    <a:pt x="8" y="40"/>
                  </a:cubicBezTo>
                  <a:cubicBezTo>
                    <a:pt x="9" y="40"/>
                    <a:pt x="9" y="40"/>
                    <a:pt x="9" y="40"/>
                  </a:cubicBezTo>
                  <a:cubicBezTo>
                    <a:pt x="9" y="40"/>
                    <a:pt x="9" y="40"/>
                    <a:pt x="9" y="40"/>
                  </a:cubicBezTo>
                  <a:cubicBezTo>
                    <a:pt x="9" y="40"/>
                    <a:pt x="9" y="40"/>
                    <a:pt x="9" y="39"/>
                  </a:cubicBezTo>
                  <a:cubicBezTo>
                    <a:pt x="9" y="39"/>
                    <a:pt x="9" y="39"/>
                    <a:pt x="9" y="39"/>
                  </a:cubicBezTo>
                  <a:cubicBezTo>
                    <a:pt x="9" y="39"/>
                    <a:pt x="9" y="38"/>
                    <a:pt x="9" y="38"/>
                  </a:cubicBezTo>
                  <a:cubicBezTo>
                    <a:pt x="9" y="38"/>
                    <a:pt x="9" y="37"/>
                    <a:pt x="9" y="37"/>
                  </a:cubicBezTo>
                  <a:cubicBezTo>
                    <a:pt x="9" y="37"/>
                    <a:pt x="9" y="37"/>
                    <a:pt x="9" y="37"/>
                  </a:cubicBezTo>
                  <a:cubicBezTo>
                    <a:pt x="9" y="36"/>
                    <a:pt x="9" y="36"/>
                    <a:pt x="9" y="36"/>
                  </a:cubicBezTo>
                  <a:cubicBezTo>
                    <a:pt x="10" y="35"/>
                    <a:pt x="9" y="35"/>
                    <a:pt x="10" y="35"/>
                  </a:cubicBezTo>
                  <a:cubicBezTo>
                    <a:pt x="10" y="34"/>
                    <a:pt x="10" y="34"/>
                    <a:pt x="10" y="33"/>
                  </a:cubicBezTo>
                  <a:cubicBezTo>
                    <a:pt x="10" y="33"/>
                    <a:pt x="10" y="33"/>
                    <a:pt x="10" y="33"/>
                  </a:cubicBezTo>
                  <a:cubicBezTo>
                    <a:pt x="10" y="33"/>
                    <a:pt x="10" y="33"/>
                    <a:pt x="11" y="33"/>
                  </a:cubicBezTo>
                  <a:cubicBezTo>
                    <a:pt x="11" y="33"/>
                    <a:pt x="11" y="33"/>
                    <a:pt x="10" y="32"/>
                  </a:cubicBezTo>
                  <a:cubicBezTo>
                    <a:pt x="10" y="32"/>
                    <a:pt x="10" y="33"/>
                    <a:pt x="10" y="33"/>
                  </a:cubicBezTo>
                  <a:cubicBezTo>
                    <a:pt x="10" y="33"/>
                    <a:pt x="10" y="32"/>
                    <a:pt x="11" y="31"/>
                  </a:cubicBezTo>
                  <a:cubicBezTo>
                    <a:pt x="11" y="31"/>
                    <a:pt x="10" y="31"/>
                    <a:pt x="11" y="31"/>
                  </a:cubicBezTo>
                  <a:cubicBezTo>
                    <a:pt x="11" y="31"/>
                    <a:pt x="11" y="31"/>
                    <a:pt x="11" y="31"/>
                  </a:cubicBezTo>
                  <a:cubicBezTo>
                    <a:pt x="11" y="31"/>
                    <a:pt x="11" y="31"/>
                    <a:pt x="11" y="31"/>
                  </a:cubicBezTo>
                  <a:cubicBezTo>
                    <a:pt x="11" y="31"/>
                    <a:pt x="11" y="31"/>
                    <a:pt x="11" y="32"/>
                  </a:cubicBezTo>
                  <a:cubicBezTo>
                    <a:pt x="11" y="32"/>
                    <a:pt x="11" y="31"/>
                    <a:pt x="11" y="31"/>
                  </a:cubicBezTo>
                  <a:cubicBezTo>
                    <a:pt x="10" y="31"/>
                    <a:pt x="11" y="32"/>
                    <a:pt x="10" y="32"/>
                  </a:cubicBezTo>
                  <a:cubicBezTo>
                    <a:pt x="11" y="33"/>
                    <a:pt x="11" y="31"/>
                    <a:pt x="11" y="32"/>
                  </a:cubicBezTo>
                  <a:cubicBezTo>
                    <a:pt x="11" y="31"/>
                    <a:pt x="11" y="31"/>
                    <a:pt x="11" y="30"/>
                  </a:cubicBezTo>
                  <a:cubicBezTo>
                    <a:pt x="11" y="30"/>
                    <a:pt x="11" y="31"/>
                    <a:pt x="11" y="30"/>
                  </a:cubicBezTo>
                  <a:cubicBezTo>
                    <a:pt x="11" y="30"/>
                    <a:pt x="11" y="29"/>
                    <a:pt x="11" y="29"/>
                  </a:cubicBezTo>
                  <a:cubicBezTo>
                    <a:pt x="11" y="29"/>
                    <a:pt x="11" y="30"/>
                    <a:pt x="12" y="30"/>
                  </a:cubicBezTo>
                  <a:cubicBezTo>
                    <a:pt x="12" y="30"/>
                    <a:pt x="11" y="30"/>
                    <a:pt x="11" y="29"/>
                  </a:cubicBezTo>
                  <a:cubicBezTo>
                    <a:pt x="12" y="30"/>
                    <a:pt x="12" y="29"/>
                    <a:pt x="12" y="28"/>
                  </a:cubicBezTo>
                  <a:cubicBezTo>
                    <a:pt x="12" y="28"/>
                    <a:pt x="11" y="29"/>
                    <a:pt x="11" y="29"/>
                  </a:cubicBezTo>
                  <a:cubicBezTo>
                    <a:pt x="11" y="29"/>
                    <a:pt x="11" y="28"/>
                    <a:pt x="12" y="28"/>
                  </a:cubicBezTo>
                  <a:cubicBezTo>
                    <a:pt x="12" y="28"/>
                    <a:pt x="12" y="28"/>
                    <a:pt x="12" y="28"/>
                  </a:cubicBezTo>
                  <a:cubicBezTo>
                    <a:pt x="12" y="28"/>
                    <a:pt x="12" y="28"/>
                    <a:pt x="12" y="28"/>
                  </a:cubicBezTo>
                  <a:cubicBezTo>
                    <a:pt x="12" y="27"/>
                    <a:pt x="12" y="28"/>
                    <a:pt x="12" y="27"/>
                  </a:cubicBezTo>
                  <a:cubicBezTo>
                    <a:pt x="12" y="27"/>
                    <a:pt x="12" y="27"/>
                    <a:pt x="12" y="27"/>
                  </a:cubicBezTo>
                  <a:cubicBezTo>
                    <a:pt x="12" y="26"/>
                    <a:pt x="13" y="25"/>
                    <a:pt x="13" y="23"/>
                  </a:cubicBezTo>
                  <a:cubicBezTo>
                    <a:pt x="14" y="23"/>
                    <a:pt x="14" y="23"/>
                    <a:pt x="14" y="22"/>
                  </a:cubicBezTo>
                  <a:cubicBezTo>
                    <a:pt x="14" y="22"/>
                    <a:pt x="15" y="21"/>
                    <a:pt x="15" y="20"/>
                  </a:cubicBezTo>
                  <a:cubicBezTo>
                    <a:pt x="15" y="20"/>
                    <a:pt x="15" y="21"/>
                    <a:pt x="15" y="21"/>
                  </a:cubicBezTo>
                  <a:cubicBezTo>
                    <a:pt x="14" y="22"/>
                    <a:pt x="14" y="23"/>
                    <a:pt x="14" y="23"/>
                  </a:cubicBezTo>
                  <a:cubicBezTo>
                    <a:pt x="14" y="23"/>
                    <a:pt x="14" y="23"/>
                    <a:pt x="14" y="23"/>
                  </a:cubicBezTo>
                  <a:cubicBezTo>
                    <a:pt x="15" y="23"/>
                    <a:pt x="15" y="23"/>
                    <a:pt x="15" y="23"/>
                  </a:cubicBezTo>
                  <a:cubicBezTo>
                    <a:pt x="15" y="23"/>
                    <a:pt x="15" y="23"/>
                    <a:pt x="14" y="23"/>
                  </a:cubicBezTo>
                  <a:cubicBezTo>
                    <a:pt x="14" y="22"/>
                    <a:pt x="15" y="22"/>
                    <a:pt x="15" y="22"/>
                  </a:cubicBezTo>
                  <a:cubicBezTo>
                    <a:pt x="15" y="22"/>
                    <a:pt x="15" y="22"/>
                    <a:pt x="14" y="22"/>
                  </a:cubicBezTo>
                  <a:cubicBezTo>
                    <a:pt x="15" y="21"/>
                    <a:pt x="16" y="19"/>
                    <a:pt x="17" y="18"/>
                  </a:cubicBezTo>
                  <a:cubicBezTo>
                    <a:pt x="18" y="17"/>
                    <a:pt x="19" y="15"/>
                    <a:pt x="19" y="14"/>
                  </a:cubicBezTo>
                  <a:cubicBezTo>
                    <a:pt x="20" y="14"/>
                    <a:pt x="20" y="14"/>
                    <a:pt x="20" y="14"/>
                  </a:cubicBezTo>
                  <a:cubicBezTo>
                    <a:pt x="20" y="14"/>
                    <a:pt x="20" y="14"/>
                    <a:pt x="20" y="13"/>
                  </a:cubicBezTo>
                  <a:cubicBezTo>
                    <a:pt x="21" y="13"/>
                    <a:pt x="21" y="13"/>
                    <a:pt x="21" y="13"/>
                  </a:cubicBezTo>
                  <a:cubicBezTo>
                    <a:pt x="21" y="13"/>
                    <a:pt x="22" y="12"/>
                    <a:pt x="22" y="13"/>
                  </a:cubicBezTo>
                  <a:cubicBezTo>
                    <a:pt x="22" y="12"/>
                    <a:pt x="22" y="12"/>
                    <a:pt x="22" y="12"/>
                  </a:cubicBezTo>
                  <a:cubicBezTo>
                    <a:pt x="22" y="12"/>
                    <a:pt x="23" y="11"/>
                    <a:pt x="24" y="10"/>
                  </a:cubicBezTo>
                  <a:cubicBezTo>
                    <a:pt x="25" y="10"/>
                    <a:pt x="25" y="10"/>
                    <a:pt x="26" y="9"/>
                  </a:cubicBezTo>
                  <a:cubicBezTo>
                    <a:pt x="26" y="9"/>
                    <a:pt x="26" y="9"/>
                    <a:pt x="26" y="9"/>
                  </a:cubicBezTo>
                  <a:cubicBezTo>
                    <a:pt x="26" y="9"/>
                    <a:pt x="27" y="9"/>
                    <a:pt x="27" y="9"/>
                  </a:cubicBezTo>
                  <a:cubicBezTo>
                    <a:pt x="27" y="9"/>
                    <a:pt x="27" y="9"/>
                    <a:pt x="27" y="9"/>
                  </a:cubicBezTo>
                  <a:cubicBezTo>
                    <a:pt x="27" y="9"/>
                    <a:pt x="27" y="8"/>
                    <a:pt x="28" y="9"/>
                  </a:cubicBezTo>
                  <a:cubicBezTo>
                    <a:pt x="28" y="9"/>
                    <a:pt x="27" y="9"/>
                    <a:pt x="27" y="9"/>
                  </a:cubicBezTo>
                  <a:cubicBezTo>
                    <a:pt x="27" y="9"/>
                    <a:pt x="27" y="9"/>
                    <a:pt x="27" y="9"/>
                  </a:cubicBezTo>
                  <a:cubicBezTo>
                    <a:pt x="27" y="9"/>
                    <a:pt x="27" y="9"/>
                    <a:pt x="26" y="9"/>
                  </a:cubicBezTo>
                  <a:cubicBezTo>
                    <a:pt x="27" y="10"/>
                    <a:pt x="27" y="10"/>
                    <a:pt x="27" y="10"/>
                  </a:cubicBezTo>
                  <a:cubicBezTo>
                    <a:pt x="27" y="10"/>
                    <a:pt x="27" y="10"/>
                    <a:pt x="27" y="11"/>
                  </a:cubicBezTo>
                  <a:cubicBezTo>
                    <a:pt x="27" y="11"/>
                    <a:pt x="27" y="10"/>
                    <a:pt x="28" y="10"/>
                  </a:cubicBezTo>
                  <a:cubicBezTo>
                    <a:pt x="28" y="11"/>
                    <a:pt x="27" y="11"/>
                    <a:pt x="27" y="11"/>
                  </a:cubicBezTo>
                  <a:cubicBezTo>
                    <a:pt x="27" y="11"/>
                    <a:pt x="27" y="11"/>
                    <a:pt x="27" y="11"/>
                  </a:cubicBezTo>
                  <a:cubicBezTo>
                    <a:pt x="27" y="11"/>
                    <a:pt x="27" y="11"/>
                    <a:pt x="26" y="11"/>
                  </a:cubicBezTo>
                  <a:cubicBezTo>
                    <a:pt x="26" y="11"/>
                    <a:pt x="26" y="11"/>
                    <a:pt x="26" y="11"/>
                  </a:cubicBezTo>
                  <a:cubicBezTo>
                    <a:pt x="26" y="10"/>
                    <a:pt x="26" y="10"/>
                    <a:pt x="26" y="11"/>
                  </a:cubicBezTo>
                  <a:cubicBezTo>
                    <a:pt x="25" y="11"/>
                    <a:pt x="26" y="10"/>
                    <a:pt x="26" y="10"/>
                  </a:cubicBezTo>
                  <a:cubicBezTo>
                    <a:pt x="25" y="10"/>
                    <a:pt x="25" y="10"/>
                    <a:pt x="25" y="11"/>
                  </a:cubicBezTo>
                  <a:cubicBezTo>
                    <a:pt x="25" y="11"/>
                    <a:pt x="25" y="10"/>
                    <a:pt x="25" y="11"/>
                  </a:cubicBezTo>
                  <a:cubicBezTo>
                    <a:pt x="25" y="10"/>
                    <a:pt x="25" y="10"/>
                    <a:pt x="25" y="10"/>
                  </a:cubicBezTo>
                  <a:cubicBezTo>
                    <a:pt x="26" y="10"/>
                    <a:pt x="26" y="10"/>
                    <a:pt x="26" y="10"/>
                  </a:cubicBezTo>
                  <a:cubicBezTo>
                    <a:pt x="26" y="9"/>
                    <a:pt x="26" y="10"/>
                    <a:pt x="26" y="9"/>
                  </a:cubicBezTo>
                  <a:cubicBezTo>
                    <a:pt x="26" y="10"/>
                    <a:pt x="25" y="10"/>
                    <a:pt x="25" y="10"/>
                  </a:cubicBezTo>
                  <a:cubicBezTo>
                    <a:pt x="25" y="10"/>
                    <a:pt x="25" y="10"/>
                    <a:pt x="25" y="10"/>
                  </a:cubicBezTo>
                  <a:cubicBezTo>
                    <a:pt x="24" y="11"/>
                    <a:pt x="24" y="11"/>
                    <a:pt x="23" y="11"/>
                  </a:cubicBezTo>
                  <a:cubicBezTo>
                    <a:pt x="23" y="12"/>
                    <a:pt x="22" y="12"/>
                    <a:pt x="22" y="12"/>
                  </a:cubicBezTo>
                  <a:cubicBezTo>
                    <a:pt x="22" y="13"/>
                    <a:pt x="22" y="13"/>
                    <a:pt x="22" y="13"/>
                  </a:cubicBezTo>
                  <a:cubicBezTo>
                    <a:pt x="21" y="13"/>
                    <a:pt x="21" y="13"/>
                    <a:pt x="21" y="13"/>
                  </a:cubicBezTo>
                  <a:cubicBezTo>
                    <a:pt x="21" y="13"/>
                    <a:pt x="21" y="13"/>
                    <a:pt x="21" y="13"/>
                  </a:cubicBezTo>
                  <a:cubicBezTo>
                    <a:pt x="21" y="14"/>
                    <a:pt x="21" y="14"/>
                    <a:pt x="21" y="14"/>
                  </a:cubicBezTo>
                  <a:cubicBezTo>
                    <a:pt x="21" y="14"/>
                    <a:pt x="21" y="14"/>
                    <a:pt x="21" y="14"/>
                  </a:cubicBezTo>
                  <a:cubicBezTo>
                    <a:pt x="21" y="14"/>
                    <a:pt x="21" y="15"/>
                    <a:pt x="21" y="15"/>
                  </a:cubicBezTo>
                  <a:cubicBezTo>
                    <a:pt x="20" y="15"/>
                    <a:pt x="20" y="15"/>
                    <a:pt x="20" y="15"/>
                  </a:cubicBezTo>
                  <a:cubicBezTo>
                    <a:pt x="20" y="16"/>
                    <a:pt x="20" y="15"/>
                    <a:pt x="20" y="16"/>
                  </a:cubicBezTo>
                  <a:cubicBezTo>
                    <a:pt x="20" y="16"/>
                    <a:pt x="19" y="16"/>
                    <a:pt x="19" y="16"/>
                  </a:cubicBezTo>
                  <a:cubicBezTo>
                    <a:pt x="19" y="16"/>
                    <a:pt x="19" y="17"/>
                    <a:pt x="19" y="17"/>
                  </a:cubicBezTo>
                  <a:cubicBezTo>
                    <a:pt x="19" y="17"/>
                    <a:pt x="19" y="17"/>
                    <a:pt x="19" y="17"/>
                  </a:cubicBezTo>
                  <a:cubicBezTo>
                    <a:pt x="19" y="17"/>
                    <a:pt x="19" y="17"/>
                    <a:pt x="19" y="17"/>
                  </a:cubicBezTo>
                  <a:cubicBezTo>
                    <a:pt x="19" y="18"/>
                    <a:pt x="19" y="17"/>
                    <a:pt x="19" y="18"/>
                  </a:cubicBezTo>
                  <a:cubicBezTo>
                    <a:pt x="19" y="18"/>
                    <a:pt x="18" y="17"/>
                    <a:pt x="18" y="18"/>
                  </a:cubicBezTo>
                  <a:cubicBezTo>
                    <a:pt x="18" y="18"/>
                    <a:pt x="18" y="18"/>
                    <a:pt x="18" y="18"/>
                  </a:cubicBezTo>
                  <a:cubicBezTo>
                    <a:pt x="18" y="18"/>
                    <a:pt x="18" y="18"/>
                    <a:pt x="18" y="19"/>
                  </a:cubicBezTo>
                  <a:cubicBezTo>
                    <a:pt x="18" y="18"/>
                    <a:pt x="18" y="18"/>
                    <a:pt x="18" y="18"/>
                  </a:cubicBezTo>
                  <a:cubicBezTo>
                    <a:pt x="18" y="18"/>
                    <a:pt x="18" y="19"/>
                    <a:pt x="18" y="19"/>
                  </a:cubicBezTo>
                  <a:cubicBezTo>
                    <a:pt x="18" y="19"/>
                    <a:pt x="18" y="19"/>
                    <a:pt x="18" y="19"/>
                  </a:cubicBezTo>
                  <a:cubicBezTo>
                    <a:pt x="18" y="19"/>
                    <a:pt x="18" y="18"/>
                    <a:pt x="19" y="19"/>
                  </a:cubicBezTo>
                  <a:cubicBezTo>
                    <a:pt x="19" y="18"/>
                    <a:pt x="18" y="18"/>
                    <a:pt x="18" y="18"/>
                  </a:cubicBezTo>
                  <a:lnTo>
                    <a:pt x="19" y="18"/>
                  </a:lnTo>
                  <a:close/>
                  <a:moveTo>
                    <a:pt x="27" y="11"/>
                  </a:moveTo>
                  <a:cubicBezTo>
                    <a:pt x="27" y="11"/>
                    <a:pt x="26" y="11"/>
                    <a:pt x="26" y="11"/>
                  </a:cubicBezTo>
                  <a:cubicBezTo>
                    <a:pt x="26" y="11"/>
                    <a:pt x="26" y="11"/>
                    <a:pt x="26" y="11"/>
                  </a:cubicBezTo>
                  <a:lnTo>
                    <a:pt x="27" y="11"/>
                  </a:lnTo>
                  <a:close/>
                  <a:moveTo>
                    <a:pt x="26" y="10"/>
                  </a:moveTo>
                  <a:cubicBezTo>
                    <a:pt x="26" y="10"/>
                    <a:pt x="26" y="10"/>
                    <a:pt x="26" y="10"/>
                  </a:cubicBezTo>
                  <a:cubicBezTo>
                    <a:pt x="26" y="10"/>
                    <a:pt x="26" y="11"/>
                    <a:pt x="27" y="10"/>
                  </a:cubicBezTo>
                  <a:cubicBezTo>
                    <a:pt x="27" y="10"/>
                    <a:pt x="26" y="11"/>
                    <a:pt x="26" y="10"/>
                  </a:cubicBezTo>
                  <a:moveTo>
                    <a:pt x="20" y="15"/>
                  </a:moveTo>
                  <a:cubicBezTo>
                    <a:pt x="20" y="15"/>
                    <a:pt x="20" y="15"/>
                    <a:pt x="21" y="15"/>
                  </a:cubicBezTo>
                  <a:cubicBezTo>
                    <a:pt x="20" y="14"/>
                    <a:pt x="20" y="15"/>
                    <a:pt x="20" y="14"/>
                  </a:cubicBezTo>
                  <a:cubicBezTo>
                    <a:pt x="20" y="14"/>
                    <a:pt x="20" y="15"/>
                    <a:pt x="20" y="15"/>
                  </a:cubicBezTo>
                  <a:moveTo>
                    <a:pt x="59" y="32"/>
                  </a:moveTo>
                  <a:cubicBezTo>
                    <a:pt x="59" y="32"/>
                    <a:pt x="59" y="33"/>
                    <a:pt x="60" y="32"/>
                  </a:cubicBezTo>
                  <a:cubicBezTo>
                    <a:pt x="60" y="32"/>
                    <a:pt x="59" y="32"/>
                    <a:pt x="59" y="32"/>
                  </a:cubicBezTo>
                  <a:cubicBezTo>
                    <a:pt x="60" y="32"/>
                    <a:pt x="60" y="32"/>
                    <a:pt x="60" y="32"/>
                  </a:cubicBezTo>
                  <a:cubicBezTo>
                    <a:pt x="60" y="32"/>
                    <a:pt x="59" y="32"/>
                    <a:pt x="59" y="32"/>
                  </a:cubicBezTo>
                  <a:moveTo>
                    <a:pt x="58" y="26"/>
                  </a:moveTo>
                  <a:cubicBezTo>
                    <a:pt x="58" y="26"/>
                    <a:pt x="58" y="26"/>
                    <a:pt x="58" y="26"/>
                  </a:cubicBezTo>
                  <a:cubicBezTo>
                    <a:pt x="57" y="26"/>
                    <a:pt x="57" y="26"/>
                    <a:pt x="57" y="26"/>
                  </a:cubicBezTo>
                  <a:cubicBezTo>
                    <a:pt x="57" y="26"/>
                    <a:pt x="58" y="26"/>
                    <a:pt x="58" y="26"/>
                  </a:cubicBezTo>
                  <a:moveTo>
                    <a:pt x="57" y="26"/>
                  </a:moveTo>
                  <a:cubicBezTo>
                    <a:pt x="57" y="26"/>
                    <a:pt x="56" y="26"/>
                    <a:pt x="56" y="26"/>
                  </a:cubicBezTo>
                  <a:cubicBezTo>
                    <a:pt x="56" y="26"/>
                    <a:pt x="57" y="27"/>
                    <a:pt x="57" y="26"/>
                  </a:cubicBezTo>
                  <a:moveTo>
                    <a:pt x="58" y="29"/>
                  </a:moveTo>
                  <a:cubicBezTo>
                    <a:pt x="58" y="29"/>
                    <a:pt x="57" y="28"/>
                    <a:pt x="58" y="29"/>
                  </a:cubicBezTo>
                  <a:cubicBezTo>
                    <a:pt x="58" y="29"/>
                    <a:pt x="58" y="29"/>
                    <a:pt x="58" y="29"/>
                  </a:cubicBezTo>
                  <a:cubicBezTo>
                    <a:pt x="58" y="29"/>
                    <a:pt x="58" y="29"/>
                    <a:pt x="58" y="29"/>
                  </a:cubicBezTo>
                  <a:moveTo>
                    <a:pt x="59" y="28"/>
                  </a:moveTo>
                  <a:cubicBezTo>
                    <a:pt x="59" y="28"/>
                    <a:pt x="59" y="28"/>
                    <a:pt x="59" y="28"/>
                  </a:cubicBezTo>
                  <a:cubicBezTo>
                    <a:pt x="59" y="28"/>
                    <a:pt x="59" y="28"/>
                    <a:pt x="59" y="28"/>
                  </a:cubicBezTo>
                  <a:cubicBezTo>
                    <a:pt x="59" y="28"/>
                    <a:pt x="59" y="28"/>
                    <a:pt x="59" y="28"/>
                  </a:cubicBezTo>
                  <a:moveTo>
                    <a:pt x="57" y="28"/>
                  </a:moveTo>
                  <a:cubicBezTo>
                    <a:pt x="57" y="28"/>
                    <a:pt x="57" y="28"/>
                    <a:pt x="57" y="28"/>
                  </a:cubicBezTo>
                  <a:cubicBezTo>
                    <a:pt x="57" y="28"/>
                    <a:pt x="57" y="28"/>
                    <a:pt x="57" y="28"/>
                  </a:cubicBezTo>
                  <a:cubicBezTo>
                    <a:pt x="57" y="28"/>
                    <a:pt x="58" y="28"/>
                    <a:pt x="57" y="28"/>
                  </a:cubicBezTo>
                  <a:moveTo>
                    <a:pt x="58" y="25"/>
                  </a:moveTo>
                  <a:cubicBezTo>
                    <a:pt x="58" y="26"/>
                    <a:pt x="58" y="26"/>
                    <a:pt x="58" y="27"/>
                  </a:cubicBezTo>
                  <a:cubicBezTo>
                    <a:pt x="58" y="27"/>
                    <a:pt x="58" y="27"/>
                    <a:pt x="58" y="27"/>
                  </a:cubicBezTo>
                  <a:cubicBezTo>
                    <a:pt x="58" y="27"/>
                    <a:pt x="58" y="27"/>
                    <a:pt x="58" y="27"/>
                  </a:cubicBezTo>
                  <a:cubicBezTo>
                    <a:pt x="58" y="27"/>
                    <a:pt x="58" y="27"/>
                    <a:pt x="58" y="28"/>
                  </a:cubicBezTo>
                  <a:cubicBezTo>
                    <a:pt x="58" y="28"/>
                    <a:pt x="58" y="28"/>
                    <a:pt x="58" y="28"/>
                  </a:cubicBezTo>
                  <a:cubicBezTo>
                    <a:pt x="59" y="28"/>
                    <a:pt x="59" y="27"/>
                    <a:pt x="59" y="27"/>
                  </a:cubicBezTo>
                  <a:cubicBezTo>
                    <a:pt x="59" y="27"/>
                    <a:pt x="59" y="27"/>
                    <a:pt x="59" y="27"/>
                  </a:cubicBezTo>
                  <a:cubicBezTo>
                    <a:pt x="59" y="27"/>
                    <a:pt x="58" y="28"/>
                    <a:pt x="58" y="27"/>
                  </a:cubicBezTo>
                  <a:cubicBezTo>
                    <a:pt x="58" y="27"/>
                    <a:pt x="58" y="27"/>
                    <a:pt x="59" y="27"/>
                  </a:cubicBezTo>
                  <a:cubicBezTo>
                    <a:pt x="59" y="26"/>
                    <a:pt x="58" y="26"/>
                    <a:pt x="58" y="25"/>
                  </a:cubicBezTo>
                  <a:moveTo>
                    <a:pt x="60" y="24"/>
                  </a:moveTo>
                  <a:cubicBezTo>
                    <a:pt x="60" y="25"/>
                    <a:pt x="60" y="25"/>
                    <a:pt x="60" y="25"/>
                  </a:cubicBezTo>
                  <a:cubicBezTo>
                    <a:pt x="60" y="25"/>
                    <a:pt x="60" y="25"/>
                    <a:pt x="60" y="24"/>
                  </a:cubicBezTo>
                  <a:close/>
                  <a:moveTo>
                    <a:pt x="60" y="21"/>
                  </a:moveTo>
                  <a:cubicBezTo>
                    <a:pt x="60" y="21"/>
                    <a:pt x="60" y="22"/>
                    <a:pt x="61" y="22"/>
                  </a:cubicBezTo>
                  <a:cubicBezTo>
                    <a:pt x="61" y="22"/>
                    <a:pt x="60" y="21"/>
                    <a:pt x="60" y="21"/>
                  </a:cubicBezTo>
                  <a:moveTo>
                    <a:pt x="59" y="20"/>
                  </a:moveTo>
                  <a:cubicBezTo>
                    <a:pt x="59" y="21"/>
                    <a:pt x="59" y="22"/>
                    <a:pt x="59" y="22"/>
                  </a:cubicBezTo>
                  <a:cubicBezTo>
                    <a:pt x="60" y="22"/>
                    <a:pt x="59" y="21"/>
                    <a:pt x="59" y="21"/>
                  </a:cubicBezTo>
                  <a:cubicBezTo>
                    <a:pt x="59" y="21"/>
                    <a:pt x="59" y="20"/>
                    <a:pt x="59" y="20"/>
                  </a:cubicBezTo>
                  <a:moveTo>
                    <a:pt x="58" y="19"/>
                  </a:moveTo>
                  <a:cubicBezTo>
                    <a:pt x="58" y="19"/>
                    <a:pt x="59" y="19"/>
                    <a:pt x="58" y="20"/>
                  </a:cubicBezTo>
                  <a:cubicBezTo>
                    <a:pt x="59" y="20"/>
                    <a:pt x="58" y="19"/>
                    <a:pt x="58" y="19"/>
                  </a:cubicBezTo>
                  <a:moveTo>
                    <a:pt x="59" y="18"/>
                  </a:moveTo>
                  <a:cubicBezTo>
                    <a:pt x="59" y="18"/>
                    <a:pt x="59" y="19"/>
                    <a:pt x="59" y="19"/>
                  </a:cubicBezTo>
                  <a:cubicBezTo>
                    <a:pt x="59" y="19"/>
                    <a:pt x="59" y="18"/>
                    <a:pt x="59" y="18"/>
                  </a:cubicBezTo>
                  <a:moveTo>
                    <a:pt x="56" y="24"/>
                  </a:moveTo>
                  <a:cubicBezTo>
                    <a:pt x="56" y="24"/>
                    <a:pt x="56" y="24"/>
                    <a:pt x="56" y="24"/>
                  </a:cubicBezTo>
                  <a:cubicBezTo>
                    <a:pt x="56" y="24"/>
                    <a:pt x="56" y="24"/>
                    <a:pt x="56" y="25"/>
                  </a:cubicBezTo>
                  <a:cubicBezTo>
                    <a:pt x="56" y="24"/>
                    <a:pt x="56" y="24"/>
                    <a:pt x="56" y="24"/>
                  </a:cubicBezTo>
                  <a:moveTo>
                    <a:pt x="58" y="23"/>
                  </a:moveTo>
                  <a:cubicBezTo>
                    <a:pt x="58" y="23"/>
                    <a:pt x="58" y="24"/>
                    <a:pt x="58" y="24"/>
                  </a:cubicBezTo>
                  <a:cubicBezTo>
                    <a:pt x="58" y="24"/>
                    <a:pt x="58" y="25"/>
                    <a:pt x="58" y="25"/>
                  </a:cubicBezTo>
                  <a:cubicBezTo>
                    <a:pt x="59" y="25"/>
                    <a:pt x="58" y="24"/>
                    <a:pt x="58" y="23"/>
                  </a:cubicBezTo>
                  <a:moveTo>
                    <a:pt x="57" y="24"/>
                  </a:moveTo>
                  <a:cubicBezTo>
                    <a:pt x="58" y="24"/>
                    <a:pt x="57" y="24"/>
                    <a:pt x="57" y="24"/>
                  </a:cubicBezTo>
                  <a:cubicBezTo>
                    <a:pt x="57" y="24"/>
                    <a:pt x="57" y="25"/>
                    <a:pt x="58" y="25"/>
                  </a:cubicBezTo>
                  <a:cubicBezTo>
                    <a:pt x="57" y="24"/>
                    <a:pt x="58" y="24"/>
                    <a:pt x="58" y="24"/>
                  </a:cubicBezTo>
                  <a:cubicBezTo>
                    <a:pt x="58" y="24"/>
                    <a:pt x="57" y="23"/>
                    <a:pt x="57" y="24"/>
                  </a:cubicBezTo>
                  <a:moveTo>
                    <a:pt x="56" y="24"/>
                  </a:moveTo>
                  <a:cubicBezTo>
                    <a:pt x="56" y="24"/>
                    <a:pt x="56" y="24"/>
                    <a:pt x="56" y="23"/>
                  </a:cubicBezTo>
                  <a:cubicBezTo>
                    <a:pt x="56" y="23"/>
                    <a:pt x="56" y="23"/>
                    <a:pt x="56" y="23"/>
                  </a:cubicBezTo>
                  <a:cubicBezTo>
                    <a:pt x="56" y="23"/>
                    <a:pt x="55" y="23"/>
                    <a:pt x="55" y="23"/>
                  </a:cubicBezTo>
                  <a:cubicBezTo>
                    <a:pt x="55" y="23"/>
                    <a:pt x="55" y="23"/>
                    <a:pt x="55" y="24"/>
                  </a:cubicBezTo>
                  <a:cubicBezTo>
                    <a:pt x="56" y="23"/>
                    <a:pt x="56" y="24"/>
                    <a:pt x="56" y="24"/>
                  </a:cubicBezTo>
                  <a:moveTo>
                    <a:pt x="55" y="21"/>
                  </a:moveTo>
                  <a:cubicBezTo>
                    <a:pt x="56" y="21"/>
                    <a:pt x="56" y="22"/>
                    <a:pt x="56" y="21"/>
                  </a:cubicBezTo>
                  <a:cubicBezTo>
                    <a:pt x="56" y="22"/>
                    <a:pt x="56" y="22"/>
                    <a:pt x="57" y="22"/>
                  </a:cubicBezTo>
                  <a:cubicBezTo>
                    <a:pt x="56" y="23"/>
                    <a:pt x="56" y="23"/>
                    <a:pt x="57" y="24"/>
                  </a:cubicBezTo>
                  <a:cubicBezTo>
                    <a:pt x="57" y="23"/>
                    <a:pt x="57" y="23"/>
                    <a:pt x="57" y="23"/>
                  </a:cubicBezTo>
                  <a:cubicBezTo>
                    <a:pt x="57" y="23"/>
                    <a:pt x="57" y="23"/>
                    <a:pt x="57" y="23"/>
                  </a:cubicBezTo>
                  <a:cubicBezTo>
                    <a:pt x="57" y="22"/>
                    <a:pt x="56" y="22"/>
                    <a:pt x="56" y="21"/>
                  </a:cubicBezTo>
                  <a:cubicBezTo>
                    <a:pt x="56" y="21"/>
                    <a:pt x="55" y="20"/>
                    <a:pt x="55" y="21"/>
                  </a:cubicBezTo>
                  <a:moveTo>
                    <a:pt x="53" y="20"/>
                  </a:moveTo>
                  <a:cubicBezTo>
                    <a:pt x="54" y="21"/>
                    <a:pt x="54" y="21"/>
                    <a:pt x="54" y="21"/>
                  </a:cubicBezTo>
                  <a:cubicBezTo>
                    <a:pt x="54" y="22"/>
                    <a:pt x="54" y="22"/>
                    <a:pt x="55" y="23"/>
                  </a:cubicBezTo>
                  <a:cubicBezTo>
                    <a:pt x="55" y="23"/>
                    <a:pt x="55" y="23"/>
                    <a:pt x="55" y="23"/>
                  </a:cubicBezTo>
                  <a:cubicBezTo>
                    <a:pt x="55" y="23"/>
                    <a:pt x="55" y="22"/>
                    <a:pt x="55" y="22"/>
                  </a:cubicBezTo>
                  <a:cubicBezTo>
                    <a:pt x="55" y="22"/>
                    <a:pt x="55" y="22"/>
                    <a:pt x="55" y="23"/>
                  </a:cubicBezTo>
                  <a:cubicBezTo>
                    <a:pt x="54" y="22"/>
                    <a:pt x="55" y="22"/>
                    <a:pt x="55" y="22"/>
                  </a:cubicBezTo>
                  <a:cubicBezTo>
                    <a:pt x="55" y="22"/>
                    <a:pt x="55" y="22"/>
                    <a:pt x="55" y="22"/>
                  </a:cubicBezTo>
                  <a:cubicBezTo>
                    <a:pt x="56" y="22"/>
                    <a:pt x="55" y="22"/>
                    <a:pt x="56" y="22"/>
                  </a:cubicBezTo>
                  <a:cubicBezTo>
                    <a:pt x="56" y="22"/>
                    <a:pt x="56" y="22"/>
                    <a:pt x="56" y="22"/>
                  </a:cubicBezTo>
                  <a:cubicBezTo>
                    <a:pt x="56" y="22"/>
                    <a:pt x="56" y="22"/>
                    <a:pt x="56" y="22"/>
                  </a:cubicBezTo>
                  <a:cubicBezTo>
                    <a:pt x="56" y="22"/>
                    <a:pt x="55" y="22"/>
                    <a:pt x="55" y="21"/>
                  </a:cubicBezTo>
                  <a:cubicBezTo>
                    <a:pt x="55" y="22"/>
                    <a:pt x="55" y="21"/>
                    <a:pt x="55" y="21"/>
                  </a:cubicBezTo>
                  <a:cubicBezTo>
                    <a:pt x="55" y="21"/>
                    <a:pt x="54" y="21"/>
                    <a:pt x="54" y="21"/>
                  </a:cubicBezTo>
                  <a:cubicBezTo>
                    <a:pt x="55" y="21"/>
                    <a:pt x="54" y="20"/>
                    <a:pt x="54" y="20"/>
                  </a:cubicBezTo>
                  <a:cubicBezTo>
                    <a:pt x="54" y="20"/>
                    <a:pt x="54" y="20"/>
                    <a:pt x="54" y="20"/>
                  </a:cubicBezTo>
                  <a:cubicBezTo>
                    <a:pt x="54" y="20"/>
                    <a:pt x="54" y="21"/>
                    <a:pt x="54" y="21"/>
                  </a:cubicBezTo>
                  <a:cubicBezTo>
                    <a:pt x="54" y="21"/>
                    <a:pt x="54" y="20"/>
                    <a:pt x="53" y="20"/>
                  </a:cubicBezTo>
                  <a:moveTo>
                    <a:pt x="55" y="19"/>
                  </a:moveTo>
                  <a:cubicBezTo>
                    <a:pt x="55" y="19"/>
                    <a:pt x="55" y="19"/>
                    <a:pt x="55" y="18"/>
                  </a:cubicBezTo>
                  <a:cubicBezTo>
                    <a:pt x="54" y="18"/>
                    <a:pt x="55" y="19"/>
                    <a:pt x="55" y="19"/>
                  </a:cubicBezTo>
                  <a:moveTo>
                    <a:pt x="54" y="19"/>
                  </a:moveTo>
                  <a:cubicBezTo>
                    <a:pt x="54" y="19"/>
                    <a:pt x="54" y="19"/>
                    <a:pt x="54" y="19"/>
                  </a:cubicBezTo>
                  <a:cubicBezTo>
                    <a:pt x="54" y="19"/>
                    <a:pt x="54" y="20"/>
                    <a:pt x="54" y="20"/>
                  </a:cubicBezTo>
                  <a:cubicBezTo>
                    <a:pt x="54" y="19"/>
                    <a:pt x="54" y="19"/>
                    <a:pt x="54" y="19"/>
                  </a:cubicBezTo>
                  <a:cubicBezTo>
                    <a:pt x="54" y="19"/>
                    <a:pt x="54" y="19"/>
                    <a:pt x="54" y="19"/>
                  </a:cubicBezTo>
                  <a:moveTo>
                    <a:pt x="53" y="18"/>
                  </a:moveTo>
                  <a:cubicBezTo>
                    <a:pt x="53" y="19"/>
                    <a:pt x="53" y="19"/>
                    <a:pt x="53" y="19"/>
                  </a:cubicBezTo>
                  <a:cubicBezTo>
                    <a:pt x="53" y="19"/>
                    <a:pt x="53" y="19"/>
                    <a:pt x="53" y="19"/>
                  </a:cubicBezTo>
                  <a:cubicBezTo>
                    <a:pt x="53" y="19"/>
                    <a:pt x="53" y="18"/>
                    <a:pt x="53" y="18"/>
                  </a:cubicBezTo>
                  <a:moveTo>
                    <a:pt x="52" y="18"/>
                  </a:moveTo>
                  <a:cubicBezTo>
                    <a:pt x="52" y="17"/>
                    <a:pt x="53" y="17"/>
                    <a:pt x="52" y="17"/>
                  </a:cubicBezTo>
                  <a:cubicBezTo>
                    <a:pt x="52" y="17"/>
                    <a:pt x="52" y="17"/>
                    <a:pt x="52" y="17"/>
                  </a:cubicBezTo>
                  <a:cubicBezTo>
                    <a:pt x="52" y="17"/>
                    <a:pt x="52" y="17"/>
                    <a:pt x="52" y="17"/>
                  </a:cubicBezTo>
                  <a:cubicBezTo>
                    <a:pt x="52" y="17"/>
                    <a:pt x="52" y="16"/>
                    <a:pt x="51" y="17"/>
                  </a:cubicBezTo>
                  <a:cubicBezTo>
                    <a:pt x="52" y="17"/>
                    <a:pt x="51" y="17"/>
                    <a:pt x="52" y="17"/>
                  </a:cubicBezTo>
                  <a:cubicBezTo>
                    <a:pt x="52" y="18"/>
                    <a:pt x="52" y="18"/>
                    <a:pt x="53" y="18"/>
                  </a:cubicBezTo>
                  <a:cubicBezTo>
                    <a:pt x="53" y="18"/>
                    <a:pt x="53" y="18"/>
                    <a:pt x="53" y="18"/>
                  </a:cubicBezTo>
                  <a:cubicBezTo>
                    <a:pt x="53" y="19"/>
                    <a:pt x="53" y="18"/>
                    <a:pt x="53" y="18"/>
                  </a:cubicBezTo>
                  <a:cubicBezTo>
                    <a:pt x="53" y="18"/>
                    <a:pt x="53" y="17"/>
                    <a:pt x="53" y="17"/>
                  </a:cubicBezTo>
                  <a:cubicBezTo>
                    <a:pt x="53" y="17"/>
                    <a:pt x="53" y="18"/>
                    <a:pt x="52" y="18"/>
                  </a:cubicBezTo>
                  <a:moveTo>
                    <a:pt x="52" y="16"/>
                  </a:moveTo>
                  <a:cubicBezTo>
                    <a:pt x="52" y="16"/>
                    <a:pt x="52" y="16"/>
                    <a:pt x="53" y="17"/>
                  </a:cubicBezTo>
                  <a:cubicBezTo>
                    <a:pt x="53" y="17"/>
                    <a:pt x="52" y="16"/>
                    <a:pt x="53" y="16"/>
                  </a:cubicBezTo>
                  <a:cubicBezTo>
                    <a:pt x="53" y="16"/>
                    <a:pt x="53" y="17"/>
                    <a:pt x="53" y="17"/>
                  </a:cubicBezTo>
                  <a:cubicBezTo>
                    <a:pt x="53" y="17"/>
                    <a:pt x="53" y="17"/>
                    <a:pt x="54" y="17"/>
                  </a:cubicBezTo>
                  <a:cubicBezTo>
                    <a:pt x="53" y="16"/>
                    <a:pt x="53" y="16"/>
                    <a:pt x="53" y="16"/>
                  </a:cubicBezTo>
                  <a:cubicBezTo>
                    <a:pt x="53" y="16"/>
                    <a:pt x="52" y="16"/>
                    <a:pt x="52" y="16"/>
                  </a:cubicBezTo>
                  <a:moveTo>
                    <a:pt x="52" y="16"/>
                  </a:moveTo>
                  <a:cubicBezTo>
                    <a:pt x="52" y="16"/>
                    <a:pt x="52" y="15"/>
                    <a:pt x="52" y="15"/>
                  </a:cubicBezTo>
                  <a:cubicBezTo>
                    <a:pt x="52" y="15"/>
                    <a:pt x="52" y="15"/>
                    <a:pt x="51" y="15"/>
                  </a:cubicBezTo>
                  <a:cubicBezTo>
                    <a:pt x="51" y="15"/>
                    <a:pt x="51" y="15"/>
                    <a:pt x="51" y="15"/>
                  </a:cubicBezTo>
                  <a:cubicBezTo>
                    <a:pt x="51" y="15"/>
                    <a:pt x="51" y="16"/>
                    <a:pt x="51" y="16"/>
                  </a:cubicBezTo>
                  <a:cubicBezTo>
                    <a:pt x="52" y="16"/>
                    <a:pt x="52" y="17"/>
                    <a:pt x="52" y="16"/>
                  </a:cubicBezTo>
                  <a:close/>
                  <a:moveTo>
                    <a:pt x="53" y="15"/>
                  </a:moveTo>
                  <a:cubicBezTo>
                    <a:pt x="53" y="15"/>
                    <a:pt x="52" y="14"/>
                    <a:pt x="52" y="15"/>
                  </a:cubicBezTo>
                  <a:cubicBezTo>
                    <a:pt x="52" y="15"/>
                    <a:pt x="53" y="15"/>
                    <a:pt x="53" y="15"/>
                  </a:cubicBezTo>
                  <a:moveTo>
                    <a:pt x="53" y="14"/>
                  </a:moveTo>
                  <a:cubicBezTo>
                    <a:pt x="53" y="15"/>
                    <a:pt x="53" y="14"/>
                    <a:pt x="53" y="15"/>
                  </a:cubicBezTo>
                  <a:cubicBezTo>
                    <a:pt x="53" y="15"/>
                    <a:pt x="53" y="15"/>
                    <a:pt x="53" y="15"/>
                  </a:cubicBezTo>
                  <a:cubicBezTo>
                    <a:pt x="53" y="15"/>
                    <a:pt x="53" y="15"/>
                    <a:pt x="53" y="15"/>
                  </a:cubicBezTo>
                  <a:cubicBezTo>
                    <a:pt x="53" y="14"/>
                    <a:pt x="53" y="14"/>
                    <a:pt x="53" y="14"/>
                  </a:cubicBezTo>
                  <a:cubicBezTo>
                    <a:pt x="53" y="14"/>
                    <a:pt x="53" y="14"/>
                    <a:pt x="53" y="14"/>
                  </a:cubicBezTo>
                  <a:moveTo>
                    <a:pt x="51" y="14"/>
                  </a:moveTo>
                  <a:cubicBezTo>
                    <a:pt x="51" y="14"/>
                    <a:pt x="51" y="15"/>
                    <a:pt x="51" y="15"/>
                  </a:cubicBezTo>
                  <a:cubicBezTo>
                    <a:pt x="51" y="14"/>
                    <a:pt x="52" y="14"/>
                    <a:pt x="51" y="14"/>
                  </a:cubicBezTo>
                  <a:moveTo>
                    <a:pt x="52" y="13"/>
                  </a:moveTo>
                  <a:cubicBezTo>
                    <a:pt x="52" y="13"/>
                    <a:pt x="52" y="14"/>
                    <a:pt x="52" y="14"/>
                  </a:cubicBezTo>
                  <a:cubicBezTo>
                    <a:pt x="52" y="14"/>
                    <a:pt x="52" y="13"/>
                    <a:pt x="52" y="13"/>
                  </a:cubicBezTo>
                  <a:moveTo>
                    <a:pt x="51" y="12"/>
                  </a:moveTo>
                  <a:cubicBezTo>
                    <a:pt x="51" y="12"/>
                    <a:pt x="51" y="13"/>
                    <a:pt x="51" y="13"/>
                  </a:cubicBezTo>
                  <a:cubicBezTo>
                    <a:pt x="51" y="13"/>
                    <a:pt x="51" y="12"/>
                    <a:pt x="51" y="12"/>
                  </a:cubicBezTo>
                  <a:moveTo>
                    <a:pt x="49" y="12"/>
                  </a:moveTo>
                  <a:cubicBezTo>
                    <a:pt x="50" y="13"/>
                    <a:pt x="49" y="13"/>
                    <a:pt x="50" y="13"/>
                  </a:cubicBezTo>
                  <a:cubicBezTo>
                    <a:pt x="50" y="13"/>
                    <a:pt x="50" y="12"/>
                    <a:pt x="49" y="12"/>
                  </a:cubicBezTo>
                  <a:moveTo>
                    <a:pt x="49" y="13"/>
                  </a:moveTo>
                  <a:cubicBezTo>
                    <a:pt x="49" y="13"/>
                    <a:pt x="49" y="14"/>
                    <a:pt x="49" y="14"/>
                  </a:cubicBezTo>
                  <a:cubicBezTo>
                    <a:pt x="50" y="14"/>
                    <a:pt x="49" y="14"/>
                    <a:pt x="49" y="14"/>
                  </a:cubicBezTo>
                  <a:cubicBezTo>
                    <a:pt x="50" y="14"/>
                    <a:pt x="50" y="13"/>
                    <a:pt x="50" y="13"/>
                  </a:cubicBezTo>
                  <a:cubicBezTo>
                    <a:pt x="49" y="13"/>
                    <a:pt x="49" y="14"/>
                    <a:pt x="49" y="14"/>
                  </a:cubicBezTo>
                  <a:cubicBezTo>
                    <a:pt x="49" y="13"/>
                    <a:pt x="49" y="13"/>
                    <a:pt x="49" y="13"/>
                  </a:cubicBezTo>
                  <a:moveTo>
                    <a:pt x="46" y="10"/>
                  </a:moveTo>
                  <a:cubicBezTo>
                    <a:pt x="45" y="10"/>
                    <a:pt x="45" y="9"/>
                    <a:pt x="45" y="9"/>
                  </a:cubicBezTo>
                  <a:cubicBezTo>
                    <a:pt x="45" y="9"/>
                    <a:pt x="45" y="10"/>
                    <a:pt x="46" y="10"/>
                  </a:cubicBezTo>
                  <a:moveTo>
                    <a:pt x="50" y="11"/>
                  </a:moveTo>
                  <a:cubicBezTo>
                    <a:pt x="50" y="11"/>
                    <a:pt x="50" y="11"/>
                    <a:pt x="50" y="11"/>
                  </a:cubicBezTo>
                  <a:cubicBezTo>
                    <a:pt x="50" y="12"/>
                    <a:pt x="50" y="11"/>
                    <a:pt x="51" y="11"/>
                  </a:cubicBezTo>
                  <a:cubicBezTo>
                    <a:pt x="50" y="11"/>
                    <a:pt x="50" y="11"/>
                    <a:pt x="50" y="11"/>
                  </a:cubicBezTo>
                  <a:cubicBezTo>
                    <a:pt x="50" y="11"/>
                    <a:pt x="50" y="11"/>
                    <a:pt x="50" y="11"/>
                  </a:cubicBezTo>
                  <a:moveTo>
                    <a:pt x="48" y="12"/>
                  </a:moveTo>
                  <a:cubicBezTo>
                    <a:pt x="48" y="13"/>
                    <a:pt x="48" y="13"/>
                    <a:pt x="48" y="13"/>
                  </a:cubicBezTo>
                  <a:cubicBezTo>
                    <a:pt x="48" y="13"/>
                    <a:pt x="49" y="13"/>
                    <a:pt x="49" y="13"/>
                  </a:cubicBezTo>
                  <a:lnTo>
                    <a:pt x="48" y="12"/>
                  </a:lnTo>
                  <a:close/>
                  <a:moveTo>
                    <a:pt x="49" y="10"/>
                  </a:moveTo>
                  <a:cubicBezTo>
                    <a:pt x="49" y="10"/>
                    <a:pt x="49" y="10"/>
                    <a:pt x="50" y="11"/>
                  </a:cubicBezTo>
                  <a:cubicBezTo>
                    <a:pt x="49" y="11"/>
                    <a:pt x="49" y="10"/>
                    <a:pt x="49" y="10"/>
                  </a:cubicBezTo>
                  <a:cubicBezTo>
                    <a:pt x="49" y="11"/>
                    <a:pt x="50" y="11"/>
                    <a:pt x="50" y="11"/>
                  </a:cubicBezTo>
                  <a:cubicBezTo>
                    <a:pt x="50" y="10"/>
                    <a:pt x="49" y="10"/>
                    <a:pt x="49" y="9"/>
                  </a:cubicBezTo>
                  <a:cubicBezTo>
                    <a:pt x="49" y="10"/>
                    <a:pt x="49" y="10"/>
                    <a:pt x="49" y="10"/>
                  </a:cubicBezTo>
                  <a:moveTo>
                    <a:pt x="48" y="11"/>
                  </a:moveTo>
                  <a:cubicBezTo>
                    <a:pt x="47" y="10"/>
                    <a:pt x="48" y="12"/>
                    <a:pt x="48" y="11"/>
                  </a:cubicBezTo>
                  <a:cubicBezTo>
                    <a:pt x="48" y="11"/>
                    <a:pt x="48" y="11"/>
                    <a:pt x="48" y="11"/>
                  </a:cubicBezTo>
                  <a:moveTo>
                    <a:pt x="47" y="10"/>
                  </a:moveTo>
                  <a:cubicBezTo>
                    <a:pt x="46" y="10"/>
                    <a:pt x="46" y="10"/>
                    <a:pt x="46" y="10"/>
                  </a:cubicBezTo>
                  <a:cubicBezTo>
                    <a:pt x="46" y="10"/>
                    <a:pt x="46" y="10"/>
                    <a:pt x="46" y="10"/>
                  </a:cubicBezTo>
                  <a:cubicBezTo>
                    <a:pt x="46" y="10"/>
                    <a:pt x="46" y="11"/>
                    <a:pt x="47" y="11"/>
                  </a:cubicBezTo>
                  <a:cubicBezTo>
                    <a:pt x="47" y="11"/>
                    <a:pt x="46" y="10"/>
                    <a:pt x="47" y="10"/>
                  </a:cubicBezTo>
                  <a:cubicBezTo>
                    <a:pt x="47" y="10"/>
                    <a:pt x="47" y="10"/>
                    <a:pt x="47" y="10"/>
                  </a:cubicBezTo>
                  <a:cubicBezTo>
                    <a:pt x="47" y="11"/>
                    <a:pt x="47" y="12"/>
                    <a:pt x="48" y="12"/>
                  </a:cubicBezTo>
                  <a:cubicBezTo>
                    <a:pt x="48" y="11"/>
                    <a:pt x="47" y="11"/>
                    <a:pt x="47" y="11"/>
                  </a:cubicBezTo>
                  <a:cubicBezTo>
                    <a:pt x="47" y="10"/>
                    <a:pt x="48" y="11"/>
                    <a:pt x="48" y="11"/>
                  </a:cubicBezTo>
                  <a:cubicBezTo>
                    <a:pt x="47" y="10"/>
                    <a:pt x="47" y="10"/>
                    <a:pt x="47" y="10"/>
                  </a:cubicBezTo>
                  <a:moveTo>
                    <a:pt x="46" y="8"/>
                  </a:moveTo>
                  <a:cubicBezTo>
                    <a:pt x="46" y="8"/>
                    <a:pt x="46" y="8"/>
                    <a:pt x="46" y="8"/>
                  </a:cubicBezTo>
                  <a:cubicBezTo>
                    <a:pt x="47" y="8"/>
                    <a:pt x="46" y="8"/>
                    <a:pt x="47" y="8"/>
                  </a:cubicBezTo>
                  <a:cubicBezTo>
                    <a:pt x="47" y="8"/>
                    <a:pt x="47" y="8"/>
                    <a:pt x="47" y="8"/>
                  </a:cubicBezTo>
                  <a:cubicBezTo>
                    <a:pt x="47" y="8"/>
                    <a:pt x="47" y="8"/>
                    <a:pt x="47" y="9"/>
                  </a:cubicBezTo>
                  <a:cubicBezTo>
                    <a:pt x="47" y="9"/>
                    <a:pt x="47" y="9"/>
                    <a:pt x="47" y="9"/>
                  </a:cubicBezTo>
                  <a:cubicBezTo>
                    <a:pt x="47" y="9"/>
                    <a:pt x="47" y="9"/>
                    <a:pt x="47" y="9"/>
                  </a:cubicBezTo>
                  <a:cubicBezTo>
                    <a:pt x="48" y="9"/>
                    <a:pt x="47" y="9"/>
                    <a:pt x="48" y="10"/>
                  </a:cubicBezTo>
                  <a:cubicBezTo>
                    <a:pt x="48" y="9"/>
                    <a:pt x="48" y="9"/>
                    <a:pt x="48" y="9"/>
                  </a:cubicBezTo>
                  <a:cubicBezTo>
                    <a:pt x="48" y="9"/>
                    <a:pt x="48" y="9"/>
                    <a:pt x="48" y="8"/>
                  </a:cubicBezTo>
                  <a:cubicBezTo>
                    <a:pt x="48" y="8"/>
                    <a:pt x="47" y="8"/>
                    <a:pt x="47" y="8"/>
                  </a:cubicBezTo>
                  <a:cubicBezTo>
                    <a:pt x="47" y="8"/>
                    <a:pt x="47" y="8"/>
                    <a:pt x="47" y="7"/>
                  </a:cubicBezTo>
                  <a:cubicBezTo>
                    <a:pt x="47" y="7"/>
                    <a:pt x="46" y="7"/>
                    <a:pt x="46" y="8"/>
                  </a:cubicBezTo>
                  <a:moveTo>
                    <a:pt x="46" y="8"/>
                  </a:moveTo>
                  <a:cubicBezTo>
                    <a:pt x="46" y="9"/>
                    <a:pt x="46" y="9"/>
                    <a:pt x="46" y="9"/>
                  </a:cubicBezTo>
                  <a:cubicBezTo>
                    <a:pt x="46" y="9"/>
                    <a:pt x="46" y="9"/>
                    <a:pt x="46" y="9"/>
                  </a:cubicBezTo>
                  <a:cubicBezTo>
                    <a:pt x="46" y="9"/>
                    <a:pt x="47" y="9"/>
                    <a:pt x="46" y="9"/>
                  </a:cubicBezTo>
                  <a:cubicBezTo>
                    <a:pt x="46" y="9"/>
                    <a:pt x="46" y="9"/>
                    <a:pt x="46" y="9"/>
                  </a:cubicBezTo>
                  <a:cubicBezTo>
                    <a:pt x="46" y="9"/>
                    <a:pt x="46" y="9"/>
                    <a:pt x="46" y="9"/>
                  </a:cubicBezTo>
                  <a:cubicBezTo>
                    <a:pt x="47" y="9"/>
                    <a:pt x="47" y="9"/>
                    <a:pt x="47" y="9"/>
                  </a:cubicBezTo>
                  <a:cubicBezTo>
                    <a:pt x="47" y="9"/>
                    <a:pt x="47" y="9"/>
                    <a:pt x="46" y="9"/>
                  </a:cubicBezTo>
                  <a:cubicBezTo>
                    <a:pt x="46" y="8"/>
                    <a:pt x="46" y="8"/>
                    <a:pt x="46" y="8"/>
                  </a:cubicBezTo>
                  <a:cubicBezTo>
                    <a:pt x="45" y="8"/>
                    <a:pt x="46" y="8"/>
                    <a:pt x="46" y="8"/>
                  </a:cubicBezTo>
                  <a:moveTo>
                    <a:pt x="44" y="8"/>
                  </a:moveTo>
                  <a:cubicBezTo>
                    <a:pt x="44" y="8"/>
                    <a:pt x="45" y="8"/>
                    <a:pt x="45" y="8"/>
                  </a:cubicBezTo>
                  <a:cubicBezTo>
                    <a:pt x="44" y="8"/>
                    <a:pt x="44" y="8"/>
                    <a:pt x="44" y="8"/>
                  </a:cubicBezTo>
                  <a:cubicBezTo>
                    <a:pt x="44" y="8"/>
                    <a:pt x="44" y="8"/>
                    <a:pt x="44" y="8"/>
                  </a:cubicBezTo>
                  <a:cubicBezTo>
                    <a:pt x="44" y="9"/>
                    <a:pt x="44" y="8"/>
                    <a:pt x="45" y="9"/>
                  </a:cubicBezTo>
                  <a:cubicBezTo>
                    <a:pt x="45" y="9"/>
                    <a:pt x="45" y="9"/>
                    <a:pt x="45" y="8"/>
                  </a:cubicBezTo>
                  <a:cubicBezTo>
                    <a:pt x="45" y="8"/>
                    <a:pt x="45" y="8"/>
                    <a:pt x="45" y="8"/>
                  </a:cubicBezTo>
                  <a:cubicBezTo>
                    <a:pt x="45" y="8"/>
                    <a:pt x="45" y="8"/>
                    <a:pt x="45" y="8"/>
                  </a:cubicBezTo>
                  <a:cubicBezTo>
                    <a:pt x="45" y="8"/>
                    <a:pt x="45" y="8"/>
                    <a:pt x="45" y="8"/>
                  </a:cubicBezTo>
                  <a:cubicBezTo>
                    <a:pt x="45" y="9"/>
                    <a:pt x="44" y="8"/>
                    <a:pt x="44" y="8"/>
                  </a:cubicBezTo>
                  <a:moveTo>
                    <a:pt x="44" y="7"/>
                  </a:moveTo>
                  <a:cubicBezTo>
                    <a:pt x="44" y="7"/>
                    <a:pt x="44" y="7"/>
                    <a:pt x="45" y="7"/>
                  </a:cubicBezTo>
                  <a:cubicBezTo>
                    <a:pt x="45" y="7"/>
                    <a:pt x="44" y="7"/>
                    <a:pt x="44" y="7"/>
                  </a:cubicBezTo>
                  <a:moveTo>
                    <a:pt x="43" y="7"/>
                  </a:moveTo>
                  <a:cubicBezTo>
                    <a:pt x="43" y="7"/>
                    <a:pt x="43" y="7"/>
                    <a:pt x="43" y="7"/>
                  </a:cubicBezTo>
                  <a:cubicBezTo>
                    <a:pt x="43" y="7"/>
                    <a:pt x="43" y="6"/>
                    <a:pt x="43" y="6"/>
                  </a:cubicBezTo>
                  <a:cubicBezTo>
                    <a:pt x="43" y="6"/>
                    <a:pt x="42" y="6"/>
                    <a:pt x="42" y="6"/>
                  </a:cubicBezTo>
                  <a:cubicBezTo>
                    <a:pt x="42" y="6"/>
                    <a:pt x="43" y="6"/>
                    <a:pt x="43" y="7"/>
                  </a:cubicBezTo>
                  <a:cubicBezTo>
                    <a:pt x="42" y="6"/>
                    <a:pt x="42" y="7"/>
                    <a:pt x="42" y="7"/>
                  </a:cubicBezTo>
                  <a:cubicBezTo>
                    <a:pt x="42" y="6"/>
                    <a:pt x="42" y="6"/>
                    <a:pt x="42" y="6"/>
                  </a:cubicBezTo>
                  <a:cubicBezTo>
                    <a:pt x="42" y="7"/>
                    <a:pt x="42" y="7"/>
                    <a:pt x="43" y="7"/>
                  </a:cubicBezTo>
                  <a:cubicBezTo>
                    <a:pt x="43" y="7"/>
                    <a:pt x="42" y="7"/>
                    <a:pt x="42" y="7"/>
                  </a:cubicBezTo>
                  <a:cubicBezTo>
                    <a:pt x="43" y="8"/>
                    <a:pt x="43" y="8"/>
                    <a:pt x="43" y="8"/>
                  </a:cubicBezTo>
                  <a:cubicBezTo>
                    <a:pt x="43" y="7"/>
                    <a:pt x="42" y="7"/>
                    <a:pt x="43" y="7"/>
                  </a:cubicBezTo>
                  <a:cubicBezTo>
                    <a:pt x="43" y="7"/>
                    <a:pt x="43" y="7"/>
                    <a:pt x="43" y="7"/>
                  </a:cubicBezTo>
                  <a:cubicBezTo>
                    <a:pt x="44" y="7"/>
                    <a:pt x="43" y="7"/>
                    <a:pt x="43" y="7"/>
                  </a:cubicBezTo>
                  <a:cubicBezTo>
                    <a:pt x="43" y="7"/>
                    <a:pt x="43" y="7"/>
                    <a:pt x="43" y="7"/>
                  </a:cubicBezTo>
                  <a:cubicBezTo>
                    <a:pt x="43" y="7"/>
                    <a:pt x="43" y="7"/>
                    <a:pt x="43" y="7"/>
                  </a:cubicBezTo>
                  <a:moveTo>
                    <a:pt x="42" y="5"/>
                  </a:moveTo>
                  <a:cubicBezTo>
                    <a:pt x="42" y="6"/>
                    <a:pt x="42" y="5"/>
                    <a:pt x="42" y="6"/>
                  </a:cubicBezTo>
                  <a:cubicBezTo>
                    <a:pt x="43" y="6"/>
                    <a:pt x="43" y="6"/>
                    <a:pt x="43" y="6"/>
                  </a:cubicBezTo>
                  <a:cubicBezTo>
                    <a:pt x="43" y="6"/>
                    <a:pt x="43" y="6"/>
                    <a:pt x="44" y="6"/>
                  </a:cubicBezTo>
                  <a:cubicBezTo>
                    <a:pt x="43" y="6"/>
                    <a:pt x="43" y="5"/>
                    <a:pt x="42" y="5"/>
                  </a:cubicBezTo>
                  <a:close/>
                  <a:moveTo>
                    <a:pt x="38" y="4"/>
                  </a:moveTo>
                  <a:cubicBezTo>
                    <a:pt x="38" y="4"/>
                    <a:pt x="38" y="4"/>
                    <a:pt x="39" y="4"/>
                  </a:cubicBezTo>
                  <a:cubicBezTo>
                    <a:pt x="39" y="4"/>
                    <a:pt x="39" y="4"/>
                    <a:pt x="39" y="4"/>
                  </a:cubicBezTo>
                  <a:cubicBezTo>
                    <a:pt x="39" y="4"/>
                    <a:pt x="39" y="4"/>
                    <a:pt x="38" y="4"/>
                  </a:cubicBezTo>
                  <a:moveTo>
                    <a:pt x="37" y="5"/>
                  </a:moveTo>
                  <a:cubicBezTo>
                    <a:pt x="37" y="5"/>
                    <a:pt x="38" y="5"/>
                    <a:pt x="38" y="5"/>
                  </a:cubicBezTo>
                  <a:cubicBezTo>
                    <a:pt x="38" y="4"/>
                    <a:pt x="37" y="4"/>
                    <a:pt x="37" y="5"/>
                  </a:cubicBezTo>
                  <a:moveTo>
                    <a:pt x="34" y="5"/>
                  </a:moveTo>
                  <a:cubicBezTo>
                    <a:pt x="34" y="5"/>
                    <a:pt x="34" y="5"/>
                    <a:pt x="35" y="5"/>
                  </a:cubicBezTo>
                  <a:cubicBezTo>
                    <a:pt x="35" y="5"/>
                    <a:pt x="34" y="4"/>
                    <a:pt x="34" y="5"/>
                  </a:cubicBezTo>
                  <a:moveTo>
                    <a:pt x="34" y="4"/>
                  </a:moveTo>
                  <a:cubicBezTo>
                    <a:pt x="34" y="4"/>
                    <a:pt x="35" y="4"/>
                    <a:pt x="35" y="4"/>
                  </a:cubicBezTo>
                  <a:cubicBezTo>
                    <a:pt x="35" y="4"/>
                    <a:pt x="34" y="4"/>
                    <a:pt x="34" y="4"/>
                  </a:cubicBezTo>
                  <a:moveTo>
                    <a:pt x="32" y="3"/>
                  </a:moveTo>
                  <a:cubicBezTo>
                    <a:pt x="32" y="3"/>
                    <a:pt x="32" y="3"/>
                    <a:pt x="32" y="3"/>
                  </a:cubicBezTo>
                  <a:cubicBezTo>
                    <a:pt x="32" y="2"/>
                    <a:pt x="32" y="2"/>
                    <a:pt x="32" y="2"/>
                  </a:cubicBezTo>
                  <a:cubicBezTo>
                    <a:pt x="32" y="2"/>
                    <a:pt x="32" y="2"/>
                    <a:pt x="32" y="3"/>
                  </a:cubicBezTo>
                  <a:moveTo>
                    <a:pt x="31" y="3"/>
                  </a:moveTo>
                  <a:cubicBezTo>
                    <a:pt x="31" y="3"/>
                    <a:pt x="32" y="3"/>
                    <a:pt x="31" y="3"/>
                  </a:cubicBezTo>
                  <a:cubicBezTo>
                    <a:pt x="31" y="2"/>
                    <a:pt x="31" y="2"/>
                    <a:pt x="31" y="3"/>
                  </a:cubicBezTo>
                  <a:cubicBezTo>
                    <a:pt x="31" y="3"/>
                    <a:pt x="31" y="3"/>
                    <a:pt x="31" y="3"/>
                  </a:cubicBezTo>
                  <a:cubicBezTo>
                    <a:pt x="31" y="3"/>
                    <a:pt x="31" y="3"/>
                    <a:pt x="31" y="3"/>
                  </a:cubicBezTo>
                  <a:moveTo>
                    <a:pt x="29" y="3"/>
                  </a:moveTo>
                  <a:cubicBezTo>
                    <a:pt x="29" y="3"/>
                    <a:pt x="29" y="3"/>
                    <a:pt x="29" y="3"/>
                  </a:cubicBezTo>
                  <a:cubicBezTo>
                    <a:pt x="30" y="3"/>
                    <a:pt x="30" y="3"/>
                    <a:pt x="31" y="2"/>
                  </a:cubicBezTo>
                  <a:cubicBezTo>
                    <a:pt x="30" y="3"/>
                    <a:pt x="29" y="3"/>
                    <a:pt x="29" y="3"/>
                  </a:cubicBezTo>
                  <a:moveTo>
                    <a:pt x="28" y="4"/>
                  </a:moveTo>
                  <a:cubicBezTo>
                    <a:pt x="28" y="4"/>
                    <a:pt x="29" y="4"/>
                    <a:pt x="29" y="4"/>
                  </a:cubicBezTo>
                  <a:cubicBezTo>
                    <a:pt x="28" y="4"/>
                    <a:pt x="28" y="4"/>
                    <a:pt x="28" y="4"/>
                  </a:cubicBezTo>
                  <a:moveTo>
                    <a:pt x="35" y="1"/>
                  </a:moveTo>
                  <a:cubicBezTo>
                    <a:pt x="36" y="1"/>
                    <a:pt x="36" y="2"/>
                    <a:pt x="36" y="2"/>
                  </a:cubicBezTo>
                  <a:cubicBezTo>
                    <a:pt x="36" y="1"/>
                    <a:pt x="36" y="1"/>
                    <a:pt x="35" y="1"/>
                  </a:cubicBezTo>
                  <a:moveTo>
                    <a:pt x="34" y="1"/>
                  </a:moveTo>
                  <a:cubicBezTo>
                    <a:pt x="34" y="1"/>
                    <a:pt x="34" y="2"/>
                    <a:pt x="35" y="1"/>
                  </a:cubicBezTo>
                  <a:cubicBezTo>
                    <a:pt x="34" y="1"/>
                    <a:pt x="34" y="1"/>
                    <a:pt x="35" y="1"/>
                  </a:cubicBezTo>
                  <a:cubicBezTo>
                    <a:pt x="34" y="1"/>
                    <a:pt x="34" y="1"/>
                    <a:pt x="34" y="1"/>
                  </a:cubicBezTo>
                  <a:moveTo>
                    <a:pt x="32" y="0"/>
                  </a:moveTo>
                  <a:cubicBezTo>
                    <a:pt x="32" y="0"/>
                    <a:pt x="32" y="1"/>
                    <a:pt x="32" y="1"/>
                  </a:cubicBezTo>
                  <a:cubicBezTo>
                    <a:pt x="32" y="0"/>
                    <a:pt x="32" y="0"/>
                    <a:pt x="32" y="0"/>
                  </a:cubicBezTo>
                  <a:moveTo>
                    <a:pt x="31" y="1"/>
                  </a:moveTo>
                  <a:cubicBezTo>
                    <a:pt x="32" y="1"/>
                    <a:pt x="31" y="1"/>
                    <a:pt x="32" y="1"/>
                  </a:cubicBezTo>
                  <a:cubicBezTo>
                    <a:pt x="32" y="1"/>
                    <a:pt x="32" y="1"/>
                    <a:pt x="31" y="1"/>
                  </a:cubicBezTo>
                  <a:moveTo>
                    <a:pt x="28" y="2"/>
                  </a:moveTo>
                  <a:cubicBezTo>
                    <a:pt x="27" y="2"/>
                    <a:pt x="27" y="2"/>
                    <a:pt x="27" y="1"/>
                  </a:cubicBezTo>
                  <a:cubicBezTo>
                    <a:pt x="27" y="2"/>
                    <a:pt x="27" y="2"/>
                    <a:pt x="27" y="2"/>
                  </a:cubicBezTo>
                  <a:cubicBezTo>
                    <a:pt x="27" y="2"/>
                    <a:pt x="28" y="2"/>
                    <a:pt x="28" y="2"/>
                  </a:cubicBezTo>
                  <a:moveTo>
                    <a:pt x="26" y="1"/>
                  </a:moveTo>
                  <a:cubicBezTo>
                    <a:pt x="26" y="1"/>
                    <a:pt x="26" y="1"/>
                    <a:pt x="26" y="1"/>
                  </a:cubicBezTo>
                  <a:cubicBezTo>
                    <a:pt x="26" y="1"/>
                    <a:pt x="27" y="1"/>
                    <a:pt x="27" y="1"/>
                  </a:cubicBezTo>
                  <a:cubicBezTo>
                    <a:pt x="27" y="1"/>
                    <a:pt x="26" y="1"/>
                    <a:pt x="27" y="1"/>
                  </a:cubicBezTo>
                  <a:cubicBezTo>
                    <a:pt x="27" y="1"/>
                    <a:pt x="28" y="1"/>
                    <a:pt x="29" y="1"/>
                  </a:cubicBezTo>
                  <a:cubicBezTo>
                    <a:pt x="29" y="1"/>
                    <a:pt x="29" y="1"/>
                    <a:pt x="30" y="1"/>
                  </a:cubicBezTo>
                  <a:cubicBezTo>
                    <a:pt x="29" y="1"/>
                    <a:pt x="28" y="2"/>
                    <a:pt x="29" y="2"/>
                  </a:cubicBezTo>
                  <a:cubicBezTo>
                    <a:pt x="29" y="1"/>
                    <a:pt x="30" y="1"/>
                    <a:pt x="30" y="1"/>
                  </a:cubicBezTo>
                  <a:cubicBezTo>
                    <a:pt x="30" y="1"/>
                    <a:pt x="30" y="1"/>
                    <a:pt x="30" y="1"/>
                  </a:cubicBezTo>
                  <a:cubicBezTo>
                    <a:pt x="30" y="1"/>
                    <a:pt x="30" y="0"/>
                    <a:pt x="30" y="1"/>
                  </a:cubicBezTo>
                  <a:cubicBezTo>
                    <a:pt x="30" y="1"/>
                    <a:pt x="30" y="1"/>
                    <a:pt x="30" y="1"/>
                  </a:cubicBezTo>
                  <a:cubicBezTo>
                    <a:pt x="30" y="1"/>
                    <a:pt x="31" y="1"/>
                    <a:pt x="31" y="1"/>
                  </a:cubicBezTo>
                  <a:cubicBezTo>
                    <a:pt x="31" y="1"/>
                    <a:pt x="31" y="1"/>
                    <a:pt x="31" y="1"/>
                  </a:cubicBezTo>
                  <a:cubicBezTo>
                    <a:pt x="31" y="1"/>
                    <a:pt x="31" y="1"/>
                    <a:pt x="31" y="1"/>
                  </a:cubicBezTo>
                  <a:cubicBezTo>
                    <a:pt x="31" y="1"/>
                    <a:pt x="31" y="1"/>
                    <a:pt x="31" y="1"/>
                  </a:cubicBezTo>
                  <a:cubicBezTo>
                    <a:pt x="31" y="0"/>
                    <a:pt x="31" y="0"/>
                    <a:pt x="31" y="0"/>
                  </a:cubicBezTo>
                  <a:cubicBezTo>
                    <a:pt x="30" y="0"/>
                    <a:pt x="30" y="0"/>
                    <a:pt x="30" y="0"/>
                  </a:cubicBezTo>
                  <a:cubicBezTo>
                    <a:pt x="30" y="0"/>
                    <a:pt x="31" y="0"/>
                    <a:pt x="31" y="0"/>
                  </a:cubicBezTo>
                  <a:cubicBezTo>
                    <a:pt x="30" y="0"/>
                    <a:pt x="30" y="0"/>
                    <a:pt x="30" y="0"/>
                  </a:cubicBezTo>
                  <a:cubicBezTo>
                    <a:pt x="30" y="0"/>
                    <a:pt x="30" y="0"/>
                    <a:pt x="30" y="0"/>
                  </a:cubicBezTo>
                  <a:cubicBezTo>
                    <a:pt x="30" y="0"/>
                    <a:pt x="29" y="0"/>
                    <a:pt x="29" y="0"/>
                  </a:cubicBezTo>
                  <a:cubicBezTo>
                    <a:pt x="29" y="0"/>
                    <a:pt x="28" y="0"/>
                    <a:pt x="28" y="1"/>
                  </a:cubicBezTo>
                  <a:cubicBezTo>
                    <a:pt x="29" y="0"/>
                    <a:pt x="29" y="1"/>
                    <a:pt x="30" y="1"/>
                  </a:cubicBezTo>
                  <a:cubicBezTo>
                    <a:pt x="29" y="1"/>
                    <a:pt x="29" y="1"/>
                    <a:pt x="28" y="1"/>
                  </a:cubicBezTo>
                  <a:cubicBezTo>
                    <a:pt x="28" y="1"/>
                    <a:pt x="27" y="1"/>
                    <a:pt x="27" y="1"/>
                  </a:cubicBezTo>
                  <a:cubicBezTo>
                    <a:pt x="27" y="1"/>
                    <a:pt x="28" y="1"/>
                    <a:pt x="28" y="0"/>
                  </a:cubicBezTo>
                  <a:cubicBezTo>
                    <a:pt x="27" y="1"/>
                    <a:pt x="27" y="1"/>
                    <a:pt x="26" y="1"/>
                  </a:cubicBezTo>
                  <a:moveTo>
                    <a:pt x="24" y="4"/>
                  </a:moveTo>
                  <a:cubicBezTo>
                    <a:pt x="24" y="4"/>
                    <a:pt x="25" y="5"/>
                    <a:pt x="25" y="4"/>
                  </a:cubicBezTo>
                  <a:cubicBezTo>
                    <a:pt x="25" y="4"/>
                    <a:pt x="25" y="4"/>
                    <a:pt x="25" y="4"/>
                  </a:cubicBezTo>
                  <a:cubicBezTo>
                    <a:pt x="25" y="4"/>
                    <a:pt x="26" y="4"/>
                    <a:pt x="26" y="4"/>
                  </a:cubicBezTo>
                  <a:cubicBezTo>
                    <a:pt x="26" y="4"/>
                    <a:pt x="26" y="4"/>
                    <a:pt x="26" y="4"/>
                  </a:cubicBezTo>
                  <a:cubicBezTo>
                    <a:pt x="27" y="4"/>
                    <a:pt x="27" y="4"/>
                    <a:pt x="27" y="3"/>
                  </a:cubicBezTo>
                  <a:cubicBezTo>
                    <a:pt x="27" y="3"/>
                    <a:pt x="27" y="3"/>
                    <a:pt x="27" y="3"/>
                  </a:cubicBezTo>
                  <a:cubicBezTo>
                    <a:pt x="26" y="3"/>
                    <a:pt x="25" y="4"/>
                    <a:pt x="24" y="4"/>
                  </a:cubicBezTo>
                  <a:moveTo>
                    <a:pt x="21" y="6"/>
                  </a:moveTo>
                  <a:cubicBezTo>
                    <a:pt x="22" y="6"/>
                    <a:pt x="22" y="6"/>
                    <a:pt x="22" y="5"/>
                  </a:cubicBezTo>
                  <a:cubicBezTo>
                    <a:pt x="22" y="6"/>
                    <a:pt x="22" y="6"/>
                    <a:pt x="22" y="6"/>
                  </a:cubicBezTo>
                  <a:cubicBezTo>
                    <a:pt x="22" y="6"/>
                    <a:pt x="22" y="6"/>
                    <a:pt x="22" y="6"/>
                  </a:cubicBezTo>
                  <a:cubicBezTo>
                    <a:pt x="22" y="6"/>
                    <a:pt x="22" y="6"/>
                    <a:pt x="22" y="6"/>
                  </a:cubicBezTo>
                  <a:cubicBezTo>
                    <a:pt x="22" y="6"/>
                    <a:pt x="22" y="5"/>
                    <a:pt x="22" y="5"/>
                  </a:cubicBezTo>
                  <a:cubicBezTo>
                    <a:pt x="23" y="6"/>
                    <a:pt x="23" y="5"/>
                    <a:pt x="23" y="5"/>
                  </a:cubicBezTo>
                  <a:cubicBezTo>
                    <a:pt x="23" y="5"/>
                    <a:pt x="23" y="5"/>
                    <a:pt x="23" y="5"/>
                  </a:cubicBezTo>
                  <a:cubicBezTo>
                    <a:pt x="24" y="5"/>
                    <a:pt x="25" y="5"/>
                    <a:pt x="25" y="4"/>
                  </a:cubicBezTo>
                  <a:cubicBezTo>
                    <a:pt x="24" y="5"/>
                    <a:pt x="24" y="5"/>
                    <a:pt x="24" y="4"/>
                  </a:cubicBezTo>
                  <a:cubicBezTo>
                    <a:pt x="23" y="4"/>
                    <a:pt x="23" y="5"/>
                    <a:pt x="23" y="5"/>
                  </a:cubicBezTo>
                  <a:cubicBezTo>
                    <a:pt x="22" y="5"/>
                    <a:pt x="21" y="5"/>
                    <a:pt x="21" y="6"/>
                  </a:cubicBezTo>
                  <a:moveTo>
                    <a:pt x="17" y="6"/>
                  </a:moveTo>
                  <a:cubicBezTo>
                    <a:pt x="17" y="5"/>
                    <a:pt x="17" y="5"/>
                    <a:pt x="17" y="5"/>
                  </a:cubicBezTo>
                  <a:cubicBezTo>
                    <a:pt x="17" y="5"/>
                    <a:pt x="17" y="5"/>
                    <a:pt x="17" y="5"/>
                  </a:cubicBezTo>
                  <a:lnTo>
                    <a:pt x="17" y="6"/>
                  </a:lnTo>
                  <a:close/>
                  <a:moveTo>
                    <a:pt x="18" y="8"/>
                  </a:moveTo>
                  <a:cubicBezTo>
                    <a:pt x="18" y="8"/>
                    <a:pt x="18" y="7"/>
                    <a:pt x="18" y="7"/>
                  </a:cubicBezTo>
                  <a:cubicBezTo>
                    <a:pt x="18" y="7"/>
                    <a:pt x="18" y="7"/>
                    <a:pt x="18" y="8"/>
                  </a:cubicBezTo>
                  <a:moveTo>
                    <a:pt x="18" y="8"/>
                  </a:moveTo>
                  <a:cubicBezTo>
                    <a:pt x="19" y="8"/>
                    <a:pt x="18" y="9"/>
                    <a:pt x="19" y="9"/>
                  </a:cubicBezTo>
                  <a:cubicBezTo>
                    <a:pt x="19" y="8"/>
                    <a:pt x="19" y="8"/>
                    <a:pt x="20" y="8"/>
                  </a:cubicBezTo>
                  <a:cubicBezTo>
                    <a:pt x="20" y="7"/>
                    <a:pt x="19" y="8"/>
                    <a:pt x="20" y="7"/>
                  </a:cubicBezTo>
                  <a:cubicBezTo>
                    <a:pt x="20" y="7"/>
                    <a:pt x="20" y="7"/>
                    <a:pt x="21" y="7"/>
                  </a:cubicBezTo>
                  <a:cubicBezTo>
                    <a:pt x="21" y="7"/>
                    <a:pt x="21" y="7"/>
                    <a:pt x="21" y="6"/>
                  </a:cubicBezTo>
                  <a:cubicBezTo>
                    <a:pt x="20" y="7"/>
                    <a:pt x="20" y="7"/>
                    <a:pt x="20" y="7"/>
                  </a:cubicBezTo>
                  <a:cubicBezTo>
                    <a:pt x="20" y="7"/>
                    <a:pt x="20" y="7"/>
                    <a:pt x="19" y="7"/>
                  </a:cubicBezTo>
                  <a:cubicBezTo>
                    <a:pt x="19" y="8"/>
                    <a:pt x="18" y="8"/>
                    <a:pt x="18" y="8"/>
                  </a:cubicBezTo>
                  <a:moveTo>
                    <a:pt x="18" y="9"/>
                  </a:moveTo>
                  <a:cubicBezTo>
                    <a:pt x="18" y="9"/>
                    <a:pt x="18" y="9"/>
                    <a:pt x="18" y="9"/>
                  </a:cubicBezTo>
                  <a:cubicBezTo>
                    <a:pt x="18" y="9"/>
                    <a:pt x="18" y="9"/>
                    <a:pt x="18" y="9"/>
                  </a:cubicBezTo>
                  <a:cubicBezTo>
                    <a:pt x="17" y="9"/>
                    <a:pt x="18" y="9"/>
                    <a:pt x="18" y="9"/>
                  </a:cubicBezTo>
                  <a:moveTo>
                    <a:pt x="0" y="63"/>
                  </a:moveTo>
                  <a:cubicBezTo>
                    <a:pt x="0" y="63"/>
                    <a:pt x="0" y="64"/>
                    <a:pt x="0" y="64"/>
                  </a:cubicBezTo>
                  <a:cubicBezTo>
                    <a:pt x="0" y="63"/>
                    <a:pt x="1" y="64"/>
                    <a:pt x="1" y="63"/>
                  </a:cubicBezTo>
                  <a:cubicBezTo>
                    <a:pt x="1" y="63"/>
                    <a:pt x="1" y="63"/>
                    <a:pt x="0" y="63"/>
                  </a:cubicBezTo>
                  <a:moveTo>
                    <a:pt x="3" y="57"/>
                  </a:moveTo>
                  <a:cubicBezTo>
                    <a:pt x="3" y="57"/>
                    <a:pt x="3" y="58"/>
                    <a:pt x="3" y="58"/>
                  </a:cubicBezTo>
                  <a:cubicBezTo>
                    <a:pt x="3" y="58"/>
                    <a:pt x="3" y="57"/>
                    <a:pt x="3" y="57"/>
                  </a:cubicBezTo>
                  <a:moveTo>
                    <a:pt x="0" y="51"/>
                  </a:moveTo>
                  <a:cubicBezTo>
                    <a:pt x="0" y="51"/>
                    <a:pt x="0" y="51"/>
                    <a:pt x="0" y="51"/>
                  </a:cubicBezTo>
                  <a:cubicBezTo>
                    <a:pt x="0" y="51"/>
                    <a:pt x="0" y="51"/>
                    <a:pt x="0" y="51"/>
                  </a:cubicBezTo>
                  <a:moveTo>
                    <a:pt x="0" y="49"/>
                  </a:moveTo>
                  <a:cubicBezTo>
                    <a:pt x="0" y="49"/>
                    <a:pt x="0" y="49"/>
                    <a:pt x="0" y="50"/>
                  </a:cubicBezTo>
                  <a:cubicBezTo>
                    <a:pt x="0" y="50"/>
                    <a:pt x="0" y="49"/>
                    <a:pt x="0" y="49"/>
                  </a:cubicBezTo>
                  <a:moveTo>
                    <a:pt x="1" y="36"/>
                  </a:moveTo>
                  <a:cubicBezTo>
                    <a:pt x="2" y="36"/>
                    <a:pt x="2" y="36"/>
                    <a:pt x="2" y="36"/>
                  </a:cubicBezTo>
                  <a:cubicBezTo>
                    <a:pt x="2" y="36"/>
                    <a:pt x="2" y="36"/>
                    <a:pt x="2" y="36"/>
                  </a:cubicBezTo>
                  <a:cubicBezTo>
                    <a:pt x="2" y="36"/>
                    <a:pt x="1" y="35"/>
                    <a:pt x="1" y="36"/>
                  </a:cubicBezTo>
                  <a:moveTo>
                    <a:pt x="5" y="30"/>
                  </a:moveTo>
                  <a:cubicBezTo>
                    <a:pt x="5" y="31"/>
                    <a:pt x="4" y="30"/>
                    <a:pt x="4" y="31"/>
                  </a:cubicBezTo>
                  <a:cubicBezTo>
                    <a:pt x="5" y="31"/>
                    <a:pt x="5" y="31"/>
                    <a:pt x="5" y="31"/>
                  </a:cubicBezTo>
                  <a:cubicBezTo>
                    <a:pt x="5" y="31"/>
                    <a:pt x="5" y="30"/>
                    <a:pt x="5" y="30"/>
                  </a:cubicBezTo>
                  <a:moveTo>
                    <a:pt x="3" y="27"/>
                  </a:moveTo>
                  <a:cubicBezTo>
                    <a:pt x="3" y="28"/>
                    <a:pt x="3" y="28"/>
                    <a:pt x="3" y="28"/>
                  </a:cubicBezTo>
                  <a:cubicBezTo>
                    <a:pt x="3" y="28"/>
                    <a:pt x="3" y="28"/>
                    <a:pt x="3" y="28"/>
                  </a:cubicBezTo>
                  <a:cubicBezTo>
                    <a:pt x="3" y="28"/>
                    <a:pt x="3" y="28"/>
                    <a:pt x="4" y="28"/>
                  </a:cubicBezTo>
                  <a:cubicBezTo>
                    <a:pt x="4" y="27"/>
                    <a:pt x="3" y="28"/>
                    <a:pt x="3" y="27"/>
                  </a:cubicBezTo>
                  <a:moveTo>
                    <a:pt x="6" y="20"/>
                  </a:moveTo>
                  <a:cubicBezTo>
                    <a:pt x="6" y="20"/>
                    <a:pt x="6" y="21"/>
                    <a:pt x="6" y="21"/>
                  </a:cubicBezTo>
                  <a:cubicBezTo>
                    <a:pt x="6" y="20"/>
                    <a:pt x="6" y="20"/>
                    <a:pt x="6" y="20"/>
                  </a:cubicBezTo>
                  <a:moveTo>
                    <a:pt x="9" y="18"/>
                  </a:moveTo>
                  <a:cubicBezTo>
                    <a:pt x="9" y="18"/>
                    <a:pt x="9" y="18"/>
                    <a:pt x="9" y="18"/>
                  </a:cubicBezTo>
                  <a:cubicBezTo>
                    <a:pt x="9" y="19"/>
                    <a:pt x="10" y="18"/>
                    <a:pt x="9" y="18"/>
                  </a:cubicBezTo>
                  <a:moveTo>
                    <a:pt x="9" y="16"/>
                  </a:moveTo>
                  <a:cubicBezTo>
                    <a:pt x="8" y="16"/>
                    <a:pt x="8" y="17"/>
                    <a:pt x="8" y="17"/>
                  </a:cubicBezTo>
                  <a:cubicBezTo>
                    <a:pt x="8" y="17"/>
                    <a:pt x="9" y="16"/>
                    <a:pt x="9" y="16"/>
                  </a:cubicBezTo>
                  <a:moveTo>
                    <a:pt x="10" y="14"/>
                  </a:moveTo>
                  <a:cubicBezTo>
                    <a:pt x="10" y="15"/>
                    <a:pt x="10" y="15"/>
                    <a:pt x="10" y="15"/>
                  </a:cubicBezTo>
                  <a:cubicBezTo>
                    <a:pt x="10" y="15"/>
                    <a:pt x="11" y="14"/>
                    <a:pt x="10" y="14"/>
                  </a:cubicBezTo>
                  <a:moveTo>
                    <a:pt x="13" y="13"/>
                  </a:moveTo>
                  <a:cubicBezTo>
                    <a:pt x="13" y="12"/>
                    <a:pt x="12" y="13"/>
                    <a:pt x="12" y="13"/>
                  </a:cubicBezTo>
                  <a:cubicBezTo>
                    <a:pt x="12" y="14"/>
                    <a:pt x="13" y="13"/>
                    <a:pt x="13" y="13"/>
                  </a:cubicBezTo>
                  <a:moveTo>
                    <a:pt x="13" y="9"/>
                  </a:moveTo>
                  <a:cubicBezTo>
                    <a:pt x="13" y="9"/>
                    <a:pt x="12" y="10"/>
                    <a:pt x="12" y="10"/>
                  </a:cubicBezTo>
                  <a:cubicBezTo>
                    <a:pt x="12" y="10"/>
                    <a:pt x="12" y="10"/>
                    <a:pt x="12" y="10"/>
                  </a:cubicBezTo>
                  <a:cubicBezTo>
                    <a:pt x="13" y="10"/>
                    <a:pt x="13" y="10"/>
                    <a:pt x="13" y="9"/>
                  </a:cubicBezTo>
                  <a:moveTo>
                    <a:pt x="17" y="10"/>
                  </a:moveTo>
                  <a:cubicBezTo>
                    <a:pt x="16" y="10"/>
                    <a:pt x="16" y="10"/>
                    <a:pt x="16" y="11"/>
                  </a:cubicBezTo>
                  <a:cubicBezTo>
                    <a:pt x="17" y="11"/>
                    <a:pt x="17" y="10"/>
                    <a:pt x="17" y="10"/>
                  </a:cubicBezTo>
                  <a:cubicBezTo>
                    <a:pt x="17" y="10"/>
                    <a:pt x="17" y="10"/>
                    <a:pt x="17" y="10"/>
                  </a:cubicBezTo>
                  <a:moveTo>
                    <a:pt x="15" y="12"/>
                  </a:moveTo>
                  <a:cubicBezTo>
                    <a:pt x="15" y="13"/>
                    <a:pt x="15" y="12"/>
                    <a:pt x="16" y="12"/>
                  </a:cubicBezTo>
                  <a:cubicBezTo>
                    <a:pt x="16" y="11"/>
                    <a:pt x="16" y="11"/>
                    <a:pt x="16" y="11"/>
                  </a:cubicBezTo>
                  <a:cubicBezTo>
                    <a:pt x="16" y="11"/>
                    <a:pt x="16" y="11"/>
                    <a:pt x="17" y="11"/>
                  </a:cubicBezTo>
                  <a:cubicBezTo>
                    <a:pt x="16" y="11"/>
                    <a:pt x="16" y="11"/>
                    <a:pt x="16" y="11"/>
                  </a:cubicBezTo>
                  <a:cubicBezTo>
                    <a:pt x="16" y="11"/>
                    <a:pt x="16" y="10"/>
                    <a:pt x="16" y="10"/>
                  </a:cubicBezTo>
                  <a:cubicBezTo>
                    <a:pt x="16" y="11"/>
                    <a:pt x="15" y="12"/>
                    <a:pt x="15" y="12"/>
                  </a:cubicBezTo>
                  <a:moveTo>
                    <a:pt x="11" y="18"/>
                  </a:moveTo>
                  <a:cubicBezTo>
                    <a:pt x="11" y="18"/>
                    <a:pt x="11" y="18"/>
                    <a:pt x="11" y="18"/>
                  </a:cubicBezTo>
                  <a:cubicBezTo>
                    <a:pt x="11" y="18"/>
                    <a:pt x="11" y="18"/>
                    <a:pt x="12" y="17"/>
                  </a:cubicBezTo>
                  <a:cubicBezTo>
                    <a:pt x="11" y="17"/>
                    <a:pt x="11" y="18"/>
                    <a:pt x="11" y="18"/>
                  </a:cubicBezTo>
                  <a:moveTo>
                    <a:pt x="10" y="20"/>
                  </a:moveTo>
                  <a:cubicBezTo>
                    <a:pt x="10" y="20"/>
                    <a:pt x="10" y="20"/>
                    <a:pt x="10" y="20"/>
                  </a:cubicBezTo>
                  <a:cubicBezTo>
                    <a:pt x="10" y="20"/>
                    <a:pt x="10" y="20"/>
                    <a:pt x="10" y="20"/>
                  </a:cubicBezTo>
                  <a:close/>
                  <a:moveTo>
                    <a:pt x="10" y="21"/>
                  </a:moveTo>
                  <a:cubicBezTo>
                    <a:pt x="10" y="21"/>
                    <a:pt x="10" y="21"/>
                    <a:pt x="11" y="21"/>
                  </a:cubicBezTo>
                  <a:cubicBezTo>
                    <a:pt x="10" y="20"/>
                    <a:pt x="10" y="21"/>
                    <a:pt x="10" y="21"/>
                  </a:cubicBezTo>
                  <a:cubicBezTo>
                    <a:pt x="10" y="21"/>
                    <a:pt x="10" y="21"/>
                    <a:pt x="10" y="21"/>
                  </a:cubicBezTo>
                  <a:close/>
                  <a:moveTo>
                    <a:pt x="7" y="30"/>
                  </a:moveTo>
                  <a:cubicBezTo>
                    <a:pt x="7" y="29"/>
                    <a:pt x="7" y="29"/>
                    <a:pt x="7" y="29"/>
                  </a:cubicBezTo>
                  <a:cubicBezTo>
                    <a:pt x="7" y="29"/>
                    <a:pt x="7" y="29"/>
                    <a:pt x="7" y="29"/>
                  </a:cubicBezTo>
                  <a:lnTo>
                    <a:pt x="7" y="30"/>
                  </a:lnTo>
                  <a:close/>
                  <a:moveTo>
                    <a:pt x="5" y="79"/>
                  </a:moveTo>
                  <a:cubicBezTo>
                    <a:pt x="5" y="79"/>
                    <a:pt x="4" y="78"/>
                    <a:pt x="4" y="78"/>
                  </a:cubicBezTo>
                  <a:cubicBezTo>
                    <a:pt x="4" y="78"/>
                    <a:pt x="4" y="78"/>
                    <a:pt x="4" y="79"/>
                  </a:cubicBezTo>
                  <a:cubicBezTo>
                    <a:pt x="4" y="79"/>
                    <a:pt x="5" y="79"/>
                    <a:pt x="5" y="79"/>
                  </a:cubicBezTo>
                  <a:moveTo>
                    <a:pt x="8" y="82"/>
                  </a:moveTo>
                  <a:cubicBezTo>
                    <a:pt x="8" y="81"/>
                    <a:pt x="8" y="81"/>
                    <a:pt x="8" y="81"/>
                  </a:cubicBezTo>
                  <a:cubicBezTo>
                    <a:pt x="7" y="81"/>
                    <a:pt x="7" y="81"/>
                    <a:pt x="7" y="81"/>
                  </a:cubicBezTo>
                  <a:cubicBezTo>
                    <a:pt x="7" y="81"/>
                    <a:pt x="8" y="82"/>
                    <a:pt x="8" y="82"/>
                  </a:cubicBezTo>
                  <a:moveTo>
                    <a:pt x="43" y="50"/>
                  </a:moveTo>
                  <a:cubicBezTo>
                    <a:pt x="43" y="50"/>
                    <a:pt x="43" y="50"/>
                    <a:pt x="42" y="50"/>
                  </a:cubicBezTo>
                  <a:cubicBezTo>
                    <a:pt x="42" y="50"/>
                    <a:pt x="43" y="50"/>
                    <a:pt x="43" y="50"/>
                  </a:cubicBezTo>
                  <a:moveTo>
                    <a:pt x="44" y="51"/>
                  </a:moveTo>
                  <a:cubicBezTo>
                    <a:pt x="44" y="51"/>
                    <a:pt x="44" y="51"/>
                    <a:pt x="44" y="51"/>
                  </a:cubicBezTo>
                  <a:cubicBezTo>
                    <a:pt x="44" y="51"/>
                    <a:pt x="44" y="51"/>
                    <a:pt x="43" y="51"/>
                  </a:cubicBezTo>
                  <a:cubicBezTo>
                    <a:pt x="43" y="51"/>
                    <a:pt x="44" y="51"/>
                    <a:pt x="44" y="51"/>
                  </a:cubicBezTo>
                  <a:cubicBezTo>
                    <a:pt x="44" y="51"/>
                    <a:pt x="44" y="51"/>
                    <a:pt x="44" y="51"/>
                  </a:cubicBezTo>
                  <a:cubicBezTo>
                    <a:pt x="44" y="51"/>
                    <a:pt x="44" y="52"/>
                    <a:pt x="44" y="51"/>
                  </a:cubicBezTo>
                  <a:moveTo>
                    <a:pt x="46" y="51"/>
                  </a:moveTo>
                  <a:cubicBezTo>
                    <a:pt x="46" y="51"/>
                    <a:pt x="46" y="51"/>
                    <a:pt x="46" y="51"/>
                  </a:cubicBezTo>
                  <a:cubicBezTo>
                    <a:pt x="46" y="51"/>
                    <a:pt x="46" y="51"/>
                    <a:pt x="46" y="51"/>
                  </a:cubicBezTo>
                  <a:moveTo>
                    <a:pt x="60" y="81"/>
                  </a:moveTo>
                  <a:cubicBezTo>
                    <a:pt x="61" y="81"/>
                    <a:pt x="61" y="80"/>
                    <a:pt x="60" y="81"/>
                  </a:cubicBezTo>
                  <a:close/>
                  <a:moveTo>
                    <a:pt x="56" y="82"/>
                  </a:moveTo>
                  <a:cubicBezTo>
                    <a:pt x="56" y="82"/>
                    <a:pt x="57" y="82"/>
                    <a:pt x="57" y="82"/>
                  </a:cubicBezTo>
                  <a:cubicBezTo>
                    <a:pt x="57" y="82"/>
                    <a:pt x="57" y="82"/>
                    <a:pt x="56" y="82"/>
                  </a:cubicBezTo>
                  <a:moveTo>
                    <a:pt x="58" y="74"/>
                  </a:move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moveTo>
                    <a:pt x="57" y="75"/>
                  </a:move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moveTo>
                    <a:pt x="50" y="79"/>
                  </a:moveTo>
                  <a:cubicBezTo>
                    <a:pt x="50" y="79"/>
                    <a:pt x="50" y="80"/>
                    <a:pt x="51" y="80"/>
                  </a:cubicBezTo>
                  <a:cubicBezTo>
                    <a:pt x="51" y="80"/>
                    <a:pt x="51" y="80"/>
                    <a:pt x="51" y="80"/>
                  </a:cubicBezTo>
                  <a:cubicBezTo>
                    <a:pt x="51" y="80"/>
                    <a:pt x="51" y="80"/>
                    <a:pt x="51" y="80"/>
                  </a:cubicBezTo>
                  <a:cubicBezTo>
                    <a:pt x="51" y="80"/>
                    <a:pt x="51" y="80"/>
                    <a:pt x="51" y="79"/>
                  </a:cubicBezTo>
                  <a:cubicBezTo>
                    <a:pt x="50" y="80"/>
                    <a:pt x="50" y="79"/>
                    <a:pt x="50" y="79"/>
                  </a:cubicBezTo>
                  <a:moveTo>
                    <a:pt x="56" y="75"/>
                  </a:moveTo>
                  <a:cubicBezTo>
                    <a:pt x="56" y="75"/>
                    <a:pt x="57" y="75"/>
                    <a:pt x="56" y="75"/>
                  </a:cubicBezTo>
                  <a:cubicBezTo>
                    <a:pt x="56" y="75"/>
                    <a:pt x="56" y="75"/>
                    <a:pt x="56" y="75"/>
                  </a:cubicBezTo>
                  <a:cubicBezTo>
                    <a:pt x="56" y="75"/>
                    <a:pt x="56" y="75"/>
                    <a:pt x="56" y="75"/>
                  </a:cubicBezTo>
                  <a:moveTo>
                    <a:pt x="57" y="75"/>
                  </a:moveTo>
                  <a:cubicBezTo>
                    <a:pt x="58" y="75"/>
                    <a:pt x="58" y="75"/>
                    <a:pt x="58" y="75"/>
                  </a:cubicBezTo>
                  <a:cubicBezTo>
                    <a:pt x="58" y="75"/>
                    <a:pt x="58" y="75"/>
                    <a:pt x="58" y="75"/>
                  </a:cubicBezTo>
                  <a:cubicBezTo>
                    <a:pt x="58" y="75"/>
                    <a:pt x="58" y="75"/>
                    <a:pt x="58" y="75"/>
                  </a:cubicBezTo>
                  <a:cubicBezTo>
                    <a:pt x="58" y="75"/>
                    <a:pt x="55"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6"/>
                    <a:pt x="56" y="76"/>
                  </a:cubicBezTo>
                  <a:cubicBezTo>
                    <a:pt x="56" y="76"/>
                    <a:pt x="56" y="76"/>
                    <a:pt x="56" y="76"/>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4" y="76"/>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7" y="75"/>
                    <a:pt x="57" y="75"/>
                  </a:cubicBezTo>
                  <a:moveTo>
                    <a:pt x="48" y="68"/>
                  </a:moveTo>
                  <a:cubicBezTo>
                    <a:pt x="48" y="68"/>
                    <a:pt x="49" y="68"/>
                    <a:pt x="48" y="68"/>
                  </a:cubicBezTo>
                  <a:cubicBezTo>
                    <a:pt x="48" y="68"/>
                    <a:pt x="48" y="68"/>
                    <a:pt x="48" y="68"/>
                  </a:cubicBezTo>
                  <a:moveTo>
                    <a:pt x="50" y="58"/>
                  </a:moveTo>
                  <a:cubicBezTo>
                    <a:pt x="50" y="58"/>
                    <a:pt x="50" y="58"/>
                    <a:pt x="50" y="58"/>
                  </a:cubicBezTo>
                  <a:cubicBezTo>
                    <a:pt x="50" y="58"/>
                    <a:pt x="50" y="58"/>
                    <a:pt x="50" y="58"/>
                  </a:cubicBezTo>
                  <a:cubicBezTo>
                    <a:pt x="50" y="58"/>
                    <a:pt x="50" y="58"/>
                    <a:pt x="50" y="58"/>
                  </a:cubicBezTo>
                  <a:moveTo>
                    <a:pt x="41" y="48"/>
                  </a:moveTo>
                  <a:cubicBezTo>
                    <a:pt x="41" y="48"/>
                    <a:pt x="42" y="48"/>
                    <a:pt x="42" y="48"/>
                  </a:cubicBezTo>
                  <a:cubicBezTo>
                    <a:pt x="42" y="48"/>
                    <a:pt x="41" y="48"/>
                    <a:pt x="41" y="48"/>
                  </a:cubicBezTo>
                  <a:moveTo>
                    <a:pt x="39" y="47"/>
                  </a:moveTo>
                  <a:cubicBezTo>
                    <a:pt x="40" y="48"/>
                    <a:pt x="40" y="48"/>
                    <a:pt x="40" y="48"/>
                  </a:cubicBezTo>
                  <a:cubicBezTo>
                    <a:pt x="40" y="48"/>
                    <a:pt x="40" y="47"/>
                    <a:pt x="39" y="47"/>
                  </a:cubicBezTo>
                  <a:moveTo>
                    <a:pt x="38" y="49"/>
                  </a:moveTo>
                  <a:cubicBezTo>
                    <a:pt x="38" y="48"/>
                    <a:pt x="37" y="49"/>
                    <a:pt x="37" y="49"/>
                  </a:cubicBezTo>
                  <a:cubicBezTo>
                    <a:pt x="38" y="49"/>
                    <a:pt x="38" y="49"/>
                    <a:pt x="38" y="49"/>
                  </a:cubicBezTo>
                  <a:moveTo>
                    <a:pt x="33" y="48"/>
                  </a:moveTo>
                  <a:cubicBezTo>
                    <a:pt x="34" y="47"/>
                    <a:pt x="34" y="48"/>
                    <a:pt x="34" y="48"/>
                  </a:cubicBezTo>
                  <a:cubicBezTo>
                    <a:pt x="34" y="48"/>
                    <a:pt x="35" y="48"/>
                    <a:pt x="35" y="48"/>
                  </a:cubicBezTo>
                  <a:cubicBezTo>
                    <a:pt x="35" y="48"/>
                    <a:pt x="35" y="48"/>
                    <a:pt x="35" y="48"/>
                  </a:cubicBezTo>
                  <a:cubicBezTo>
                    <a:pt x="36" y="48"/>
                    <a:pt x="37" y="48"/>
                    <a:pt x="38" y="48"/>
                  </a:cubicBezTo>
                  <a:cubicBezTo>
                    <a:pt x="38" y="48"/>
                    <a:pt x="39" y="48"/>
                    <a:pt x="38" y="48"/>
                  </a:cubicBezTo>
                  <a:cubicBezTo>
                    <a:pt x="38" y="48"/>
                    <a:pt x="38" y="48"/>
                    <a:pt x="38" y="48"/>
                  </a:cubicBezTo>
                  <a:cubicBezTo>
                    <a:pt x="38" y="48"/>
                    <a:pt x="37" y="47"/>
                    <a:pt x="37" y="47"/>
                  </a:cubicBezTo>
                  <a:cubicBezTo>
                    <a:pt x="37" y="47"/>
                    <a:pt x="36" y="47"/>
                    <a:pt x="36" y="47"/>
                  </a:cubicBezTo>
                  <a:cubicBezTo>
                    <a:pt x="36" y="47"/>
                    <a:pt x="35" y="47"/>
                    <a:pt x="35" y="47"/>
                  </a:cubicBezTo>
                  <a:cubicBezTo>
                    <a:pt x="35" y="47"/>
                    <a:pt x="35" y="47"/>
                    <a:pt x="35" y="47"/>
                  </a:cubicBezTo>
                  <a:cubicBezTo>
                    <a:pt x="34" y="47"/>
                    <a:pt x="33" y="47"/>
                    <a:pt x="33" y="48"/>
                  </a:cubicBezTo>
                  <a:moveTo>
                    <a:pt x="18" y="50"/>
                  </a:moveTo>
                  <a:cubicBezTo>
                    <a:pt x="18" y="50"/>
                    <a:pt x="19" y="50"/>
                    <a:pt x="19" y="50"/>
                  </a:cubicBezTo>
                  <a:cubicBezTo>
                    <a:pt x="19" y="50"/>
                    <a:pt x="19" y="50"/>
                    <a:pt x="20" y="50"/>
                  </a:cubicBezTo>
                  <a:cubicBezTo>
                    <a:pt x="20" y="50"/>
                    <a:pt x="20" y="50"/>
                    <a:pt x="20" y="50"/>
                  </a:cubicBezTo>
                  <a:cubicBezTo>
                    <a:pt x="20" y="50"/>
                    <a:pt x="20" y="50"/>
                    <a:pt x="20" y="50"/>
                  </a:cubicBezTo>
                  <a:cubicBezTo>
                    <a:pt x="20" y="50"/>
                    <a:pt x="21" y="49"/>
                    <a:pt x="21" y="49"/>
                  </a:cubicBezTo>
                  <a:cubicBezTo>
                    <a:pt x="20" y="49"/>
                    <a:pt x="20" y="50"/>
                    <a:pt x="19" y="50"/>
                  </a:cubicBezTo>
                  <a:cubicBezTo>
                    <a:pt x="19" y="50"/>
                    <a:pt x="18" y="50"/>
                    <a:pt x="18" y="50"/>
                  </a:cubicBezTo>
                  <a:moveTo>
                    <a:pt x="21" y="67"/>
                  </a:moveTo>
                  <a:cubicBezTo>
                    <a:pt x="21" y="67"/>
                    <a:pt x="21" y="66"/>
                    <a:pt x="21" y="66"/>
                  </a:cubicBezTo>
                  <a:cubicBezTo>
                    <a:pt x="21" y="66"/>
                    <a:pt x="21" y="67"/>
                    <a:pt x="21" y="67"/>
                  </a:cubicBezTo>
                  <a:moveTo>
                    <a:pt x="20" y="65"/>
                  </a:moveTo>
                  <a:cubicBezTo>
                    <a:pt x="20" y="65"/>
                    <a:pt x="21" y="65"/>
                    <a:pt x="21" y="65"/>
                  </a:cubicBezTo>
                  <a:cubicBezTo>
                    <a:pt x="21" y="65"/>
                    <a:pt x="21" y="64"/>
                    <a:pt x="20" y="65"/>
                  </a:cubicBezTo>
                  <a:moveTo>
                    <a:pt x="20" y="65"/>
                  </a:moveTo>
                  <a:cubicBezTo>
                    <a:pt x="20" y="65"/>
                    <a:pt x="20" y="65"/>
                    <a:pt x="20" y="65"/>
                  </a:cubicBezTo>
                  <a:cubicBezTo>
                    <a:pt x="20" y="64"/>
                    <a:pt x="19" y="65"/>
                    <a:pt x="20" y="65"/>
                  </a:cubicBezTo>
                  <a:moveTo>
                    <a:pt x="18" y="50"/>
                  </a:moveTo>
                  <a:cubicBezTo>
                    <a:pt x="18" y="50"/>
                    <a:pt x="18" y="50"/>
                    <a:pt x="17" y="50"/>
                  </a:cubicBezTo>
                  <a:cubicBezTo>
                    <a:pt x="17" y="50"/>
                    <a:pt x="18" y="50"/>
                    <a:pt x="17" y="50"/>
                  </a:cubicBezTo>
                  <a:cubicBezTo>
                    <a:pt x="17" y="50"/>
                    <a:pt x="17" y="51"/>
                    <a:pt x="18" y="50"/>
                  </a:cubicBezTo>
                  <a:moveTo>
                    <a:pt x="12" y="56"/>
                  </a:moveTo>
                  <a:cubicBezTo>
                    <a:pt x="12" y="56"/>
                    <a:pt x="12" y="55"/>
                    <a:pt x="12" y="55"/>
                  </a:cubicBezTo>
                  <a:cubicBezTo>
                    <a:pt x="12" y="55"/>
                    <a:pt x="12" y="56"/>
                    <a:pt x="12" y="56"/>
                  </a:cubicBezTo>
                  <a:moveTo>
                    <a:pt x="12" y="60"/>
                  </a:moveTo>
                  <a:cubicBezTo>
                    <a:pt x="12" y="60"/>
                    <a:pt x="13" y="60"/>
                    <a:pt x="13" y="59"/>
                  </a:cubicBezTo>
                  <a:cubicBezTo>
                    <a:pt x="12" y="59"/>
                    <a:pt x="12" y="59"/>
                    <a:pt x="12" y="59"/>
                  </a:cubicBezTo>
                  <a:cubicBezTo>
                    <a:pt x="12" y="60"/>
                    <a:pt x="12" y="60"/>
                    <a:pt x="12" y="60"/>
                  </a:cubicBezTo>
                  <a:moveTo>
                    <a:pt x="13" y="68"/>
                  </a:moveTo>
                  <a:cubicBezTo>
                    <a:pt x="13" y="68"/>
                    <a:pt x="13" y="67"/>
                    <a:pt x="13" y="67"/>
                  </a:cubicBezTo>
                  <a:cubicBezTo>
                    <a:pt x="13" y="67"/>
                    <a:pt x="13" y="68"/>
                    <a:pt x="13" y="68"/>
                  </a:cubicBezTo>
                  <a:moveTo>
                    <a:pt x="19" y="67"/>
                  </a:moveTo>
                  <a:cubicBezTo>
                    <a:pt x="19" y="66"/>
                    <a:pt x="18" y="66"/>
                    <a:pt x="18" y="66"/>
                  </a:cubicBezTo>
                  <a:cubicBezTo>
                    <a:pt x="19" y="66"/>
                    <a:pt x="18" y="65"/>
                    <a:pt x="18" y="65"/>
                  </a:cubicBezTo>
                  <a:cubicBezTo>
                    <a:pt x="18" y="65"/>
                    <a:pt x="19" y="65"/>
                    <a:pt x="19" y="65"/>
                  </a:cubicBezTo>
                  <a:cubicBezTo>
                    <a:pt x="18" y="65"/>
                    <a:pt x="19" y="64"/>
                    <a:pt x="18" y="64"/>
                  </a:cubicBezTo>
                  <a:cubicBezTo>
                    <a:pt x="18" y="64"/>
                    <a:pt x="18" y="63"/>
                    <a:pt x="18" y="63"/>
                  </a:cubicBezTo>
                  <a:cubicBezTo>
                    <a:pt x="18" y="64"/>
                    <a:pt x="18" y="64"/>
                    <a:pt x="19" y="64"/>
                  </a:cubicBezTo>
                  <a:cubicBezTo>
                    <a:pt x="19" y="64"/>
                    <a:pt x="19" y="64"/>
                    <a:pt x="19" y="63"/>
                  </a:cubicBezTo>
                  <a:cubicBezTo>
                    <a:pt x="19" y="63"/>
                    <a:pt x="18" y="62"/>
                    <a:pt x="18" y="62"/>
                  </a:cubicBezTo>
                  <a:cubicBezTo>
                    <a:pt x="18" y="62"/>
                    <a:pt x="18" y="62"/>
                    <a:pt x="18" y="62"/>
                  </a:cubicBezTo>
                  <a:cubicBezTo>
                    <a:pt x="18" y="62"/>
                    <a:pt x="19" y="62"/>
                    <a:pt x="18" y="61"/>
                  </a:cubicBezTo>
                  <a:cubicBezTo>
                    <a:pt x="18" y="62"/>
                    <a:pt x="18" y="62"/>
                    <a:pt x="18" y="62"/>
                  </a:cubicBezTo>
                  <a:cubicBezTo>
                    <a:pt x="18" y="61"/>
                    <a:pt x="18" y="61"/>
                    <a:pt x="18" y="61"/>
                  </a:cubicBezTo>
                  <a:cubicBezTo>
                    <a:pt x="18" y="60"/>
                    <a:pt x="18" y="60"/>
                    <a:pt x="18" y="60"/>
                  </a:cubicBezTo>
                  <a:cubicBezTo>
                    <a:pt x="18" y="60"/>
                    <a:pt x="18" y="59"/>
                    <a:pt x="18" y="59"/>
                  </a:cubicBezTo>
                  <a:cubicBezTo>
                    <a:pt x="18" y="59"/>
                    <a:pt x="18" y="59"/>
                    <a:pt x="18" y="59"/>
                  </a:cubicBezTo>
                  <a:cubicBezTo>
                    <a:pt x="18" y="59"/>
                    <a:pt x="18" y="59"/>
                    <a:pt x="18" y="59"/>
                  </a:cubicBezTo>
                  <a:cubicBezTo>
                    <a:pt x="18" y="59"/>
                    <a:pt x="19" y="59"/>
                    <a:pt x="19" y="59"/>
                  </a:cubicBezTo>
                  <a:cubicBezTo>
                    <a:pt x="18" y="58"/>
                    <a:pt x="18" y="59"/>
                    <a:pt x="18" y="59"/>
                  </a:cubicBezTo>
                  <a:cubicBezTo>
                    <a:pt x="18" y="58"/>
                    <a:pt x="18" y="59"/>
                    <a:pt x="18" y="58"/>
                  </a:cubicBezTo>
                  <a:cubicBezTo>
                    <a:pt x="18" y="58"/>
                    <a:pt x="18" y="58"/>
                    <a:pt x="18" y="57"/>
                  </a:cubicBezTo>
                  <a:cubicBezTo>
                    <a:pt x="18" y="57"/>
                    <a:pt x="18" y="57"/>
                    <a:pt x="18" y="57"/>
                  </a:cubicBezTo>
                  <a:cubicBezTo>
                    <a:pt x="17" y="56"/>
                    <a:pt x="17" y="55"/>
                    <a:pt x="18" y="55"/>
                  </a:cubicBezTo>
                  <a:cubicBezTo>
                    <a:pt x="17" y="54"/>
                    <a:pt x="17" y="54"/>
                    <a:pt x="17" y="54"/>
                  </a:cubicBezTo>
                  <a:cubicBezTo>
                    <a:pt x="17" y="53"/>
                    <a:pt x="17" y="52"/>
                    <a:pt x="17" y="51"/>
                  </a:cubicBezTo>
                  <a:cubicBezTo>
                    <a:pt x="17" y="51"/>
                    <a:pt x="17" y="51"/>
                    <a:pt x="17" y="51"/>
                  </a:cubicBezTo>
                  <a:cubicBezTo>
                    <a:pt x="17" y="50"/>
                    <a:pt x="17" y="50"/>
                    <a:pt x="17" y="50"/>
                  </a:cubicBezTo>
                  <a:cubicBezTo>
                    <a:pt x="17" y="50"/>
                    <a:pt x="17" y="51"/>
                    <a:pt x="17" y="52"/>
                  </a:cubicBezTo>
                  <a:cubicBezTo>
                    <a:pt x="17" y="52"/>
                    <a:pt x="17" y="53"/>
                    <a:pt x="17" y="54"/>
                  </a:cubicBezTo>
                  <a:cubicBezTo>
                    <a:pt x="17" y="54"/>
                    <a:pt x="17" y="54"/>
                    <a:pt x="17" y="54"/>
                  </a:cubicBezTo>
                  <a:cubicBezTo>
                    <a:pt x="17" y="55"/>
                    <a:pt x="17" y="56"/>
                    <a:pt x="17" y="57"/>
                  </a:cubicBezTo>
                  <a:cubicBezTo>
                    <a:pt x="17" y="57"/>
                    <a:pt x="17" y="56"/>
                    <a:pt x="17" y="57"/>
                  </a:cubicBezTo>
                  <a:cubicBezTo>
                    <a:pt x="17" y="57"/>
                    <a:pt x="17" y="57"/>
                    <a:pt x="17" y="58"/>
                  </a:cubicBezTo>
                  <a:cubicBezTo>
                    <a:pt x="17" y="59"/>
                    <a:pt x="18" y="59"/>
                    <a:pt x="17" y="60"/>
                  </a:cubicBezTo>
                  <a:cubicBezTo>
                    <a:pt x="17" y="60"/>
                    <a:pt x="17" y="61"/>
                    <a:pt x="17" y="61"/>
                  </a:cubicBezTo>
                  <a:cubicBezTo>
                    <a:pt x="18" y="61"/>
                    <a:pt x="18" y="62"/>
                    <a:pt x="18" y="62"/>
                  </a:cubicBezTo>
                  <a:cubicBezTo>
                    <a:pt x="17" y="62"/>
                    <a:pt x="17" y="62"/>
                    <a:pt x="17" y="62"/>
                  </a:cubicBezTo>
                  <a:cubicBezTo>
                    <a:pt x="17" y="62"/>
                    <a:pt x="17" y="62"/>
                    <a:pt x="17" y="63"/>
                  </a:cubicBezTo>
                  <a:cubicBezTo>
                    <a:pt x="18" y="63"/>
                    <a:pt x="17" y="62"/>
                    <a:pt x="18" y="62"/>
                  </a:cubicBezTo>
                  <a:cubicBezTo>
                    <a:pt x="18" y="63"/>
                    <a:pt x="18" y="63"/>
                    <a:pt x="18" y="64"/>
                  </a:cubicBezTo>
                  <a:cubicBezTo>
                    <a:pt x="18" y="64"/>
                    <a:pt x="18" y="64"/>
                    <a:pt x="18" y="64"/>
                  </a:cubicBezTo>
                  <a:cubicBezTo>
                    <a:pt x="18" y="64"/>
                    <a:pt x="18" y="64"/>
                    <a:pt x="18" y="64"/>
                  </a:cubicBezTo>
                  <a:cubicBezTo>
                    <a:pt x="18" y="65"/>
                    <a:pt x="18" y="65"/>
                    <a:pt x="18" y="65"/>
                  </a:cubicBezTo>
                  <a:cubicBezTo>
                    <a:pt x="18" y="65"/>
                    <a:pt x="18" y="65"/>
                    <a:pt x="18" y="65"/>
                  </a:cubicBezTo>
                  <a:cubicBezTo>
                    <a:pt x="18" y="66"/>
                    <a:pt x="18" y="66"/>
                    <a:pt x="18" y="66"/>
                  </a:cubicBezTo>
                  <a:cubicBezTo>
                    <a:pt x="18" y="67"/>
                    <a:pt x="18" y="67"/>
                    <a:pt x="18" y="68"/>
                  </a:cubicBezTo>
                  <a:cubicBezTo>
                    <a:pt x="18" y="68"/>
                    <a:pt x="18" y="67"/>
                    <a:pt x="18" y="68"/>
                  </a:cubicBezTo>
                  <a:cubicBezTo>
                    <a:pt x="18" y="68"/>
                    <a:pt x="18" y="68"/>
                    <a:pt x="18" y="68"/>
                  </a:cubicBezTo>
                  <a:cubicBezTo>
                    <a:pt x="18" y="68"/>
                    <a:pt x="18" y="69"/>
                    <a:pt x="18" y="69"/>
                  </a:cubicBezTo>
                  <a:cubicBezTo>
                    <a:pt x="18" y="68"/>
                    <a:pt x="18" y="68"/>
                    <a:pt x="18" y="68"/>
                  </a:cubicBezTo>
                  <a:cubicBezTo>
                    <a:pt x="18" y="68"/>
                    <a:pt x="18" y="68"/>
                    <a:pt x="19" y="69"/>
                  </a:cubicBezTo>
                  <a:cubicBezTo>
                    <a:pt x="19" y="69"/>
                    <a:pt x="18" y="69"/>
                    <a:pt x="18" y="69"/>
                  </a:cubicBezTo>
                  <a:cubicBezTo>
                    <a:pt x="19" y="70"/>
                    <a:pt x="19" y="67"/>
                    <a:pt x="19" y="67"/>
                  </a:cubicBezTo>
                  <a:moveTo>
                    <a:pt x="19" y="73"/>
                  </a:moveTo>
                  <a:cubicBezTo>
                    <a:pt x="19" y="73"/>
                    <a:pt x="19" y="73"/>
                    <a:pt x="19" y="73"/>
                  </a:cubicBezTo>
                  <a:cubicBezTo>
                    <a:pt x="20" y="74"/>
                    <a:pt x="20" y="73"/>
                    <a:pt x="19" y="73"/>
                  </a:cubicBezTo>
                  <a:moveTo>
                    <a:pt x="21" y="78"/>
                  </a:moveTo>
                  <a:cubicBezTo>
                    <a:pt x="21" y="78"/>
                    <a:pt x="21" y="77"/>
                    <a:pt x="22" y="76"/>
                  </a:cubicBezTo>
                  <a:cubicBezTo>
                    <a:pt x="21" y="77"/>
                    <a:pt x="21" y="77"/>
                    <a:pt x="21" y="77"/>
                  </a:cubicBezTo>
                  <a:cubicBezTo>
                    <a:pt x="21" y="77"/>
                    <a:pt x="21" y="77"/>
                    <a:pt x="21" y="77"/>
                  </a:cubicBezTo>
                  <a:cubicBezTo>
                    <a:pt x="21" y="78"/>
                    <a:pt x="21" y="78"/>
                    <a:pt x="21" y="78"/>
                  </a:cubicBezTo>
                  <a:moveTo>
                    <a:pt x="19" y="79"/>
                  </a:moveTo>
                  <a:cubicBezTo>
                    <a:pt x="20" y="79"/>
                    <a:pt x="20" y="78"/>
                    <a:pt x="20" y="78"/>
                  </a:cubicBezTo>
                  <a:cubicBezTo>
                    <a:pt x="20" y="78"/>
                    <a:pt x="19" y="79"/>
                    <a:pt x="19" y="79"/>
                  </a:cubicBezTo>
                  <a:moveTo>
                    <a:pt x="19" y="79"/>
                  </a:moveTo>
                  <a:cubicBezTo>
                    <a:pt x="19" y="79"/>
                    <a:pt x="19" y="79"/>
                    <a:pt x="19" y="78"/>
                  </a:cubicBezTo>
                  <a:cubicBezTo>
                    <a:pt x="19" y="78"/>
                    <a:pt x="19" y="79"/>
                    <a:pt x="19" y="79"/>
                  </a:cubicBezTo>
                  <a:moveTo>
                    <a:pt x="14" y="75"/>
                  </a:moveTo>
                  <a:cubicBezTo>
                    <a:pt x="14" y="75"/>
                    <a:pt x="14" y="75"/>
                    <a:pt x="14" y="75"/>
                  </a:cubicBezTo>
                  <a:cubicBezTo>
                    <a:pt x="14" y="75"/>
                    <a:pt x="14" y="75"/>
                    <a:pt x="14" y="75"/>
                  </a:cubicBezTo>
                  <a:moveTo>
                    <a:pt x="13" y="75"/>
                  </a:moveTo>
                  <a:cubicBezTo>
                    <a:pt x="13" y="75"/>
                    <a:pt x="13" y="75"/>
                    <a:pt x="13" y="75"/>
                  </a:cubicBezTo>
                  <a:cubicBezTo>
                    <a:pt x="13" y="75"/>
                    <a:pt x="13" y="75"/>
                    <a:pt x="13" y="75"/>
                  </a:cubicBezTo>
                  <a:moveTo>
                    <a:pt x="13" y="76"/>
                  </a:moveTo>
                  <a:cubicBezTo>
                    <a:pt x="13" y="76"/>
                    <a:pt x="14" y="76"/>
                    <a:pt x="13" y="76"/>
                  </a:cubicBezTo>
                  <a:cubicBezTo>
                    <a:pt x="13" y="75"/>
                    <a:pt x="13" y="76"/>
                    <a:pt x="13" y="76"/>
                  </a:cubicBezTo>
                  <a:moveTo>
                    <a:pt x="14" y="81"/>
                  </a:moveTo>
                  <a:cubicBezTo>
                    <a:pt x="15" y="81"/>
                    <a:pt x="15" y="81"/>
                    <a:pt x="15" y="80"/>
                  </a:cubicBezTo>
                  <a:cubicBezTo>
                    <a:pt x="15" y="80"/>
                    <a:pt x="16" y="80"/>
                    <a:pt x="16" y="80"/>
                  </a:cubicBezTo>
                  <a:cubicBezTo>
                    <a:pt x="16" y="80"/>
                    <a:pt x="17" y="80"/>
                    <a:pt x="16" y="80"/>
                  </a:cubicBezTo>
                  <a:cubicBezTo>
                    <a:pt x="16" y="80"/>
                    <a:pt x="16" y="80"/>
                    <a:pt x="15" y="80"/>
                  </a:cubicBezTo>
                  <a:cubicBezTo>
                    <a:pt x="15" y="80"/>
                    <a:pt x="16" y="80"/>
                    <a:pt x="15" y="80"/>
                  </a:cubicBezTo>
                  <a:cubicBezTo>
                    <a:pt x="15" y="80"/>
                    <a:pt x="15" y="80"/>
                    <a:pt x="15" y="81"/>
                  </a:cubicBezTo>
                  <a:cubicBezTo>
                    <a:pt x="15" y="81"/>
                    <a:pt x="14" y="81"/>
                    <a:pt x="14" y="81"/>
                  </a:cubicBezTo>
                  <a:moveTo>
                    <a:pt x="13" y="76"/>
                  </a:moveTo>
                  <a:cubicBezTo>
                    <a:pt x="13" y="76"/>
                    <a:pt x="13" y="76"/>
                    <a:pt x="13" y="76"/>
                  </a:cubicBezTo>
                  <a:cubicBezTo>
                    <a:pt x="13" y="76"/>
                    <a:pt x="13" y="76"/>
                    <a:pt x="13" y="76"/>
                  </a:cubicBezTo>
                  <a:cubicBezTo>
                    <a:pt x="13" y="76"/>
                    <a:pt x="13" y="76"/>
                    <a:pt x="13" y="76"/>
                  </a:cubicBezTo>
                  <a:moveTo>
                    <a:pt x="10" y="81"/>
                  </a:moveTo>
                  <a:cubicBezTo>
                    <a:pt x="10" y="81"/>
                    <a:pt x="10" y="81"/>
                    <a:pt x="11" y="81"/>
                  </a:cubicBezTo>
                  <a:cubicBezTo>
                    <a:pt x="11" y="82"/>
                    <a:pt x="11" y="82"/>
                    <a:pt x="11" y="81"/>
                  </a:cubicBezTo>
                  <a:cubicBezTo>
                    <a:pt x="11" y="81"/>
                    <a:pt x="11" y="81"/>
                    <a:pt x="10" y="81"/>
                  </a:cubicBezTo>
                  <a:cubicBezTo>
                    <a:pt x="10" y="81"/>
                    <a:pt x="10" y="81"/>
                    <a:pt x="10" y="81"/>
                  </a:cubicBezTo>
                  <a:cubicBezTo>
                    <a:pt x="10" y="81"/>
                    <a:pt x="10" y="81"/>
                    <a:pt x="10" y="81"/>
                  </a:cubicBezTo>
                  <a:moveTo>
                    <a:pt x="9" y="80"/>
                  </a:moveTo>
                  <a:cubicBezTo>
                    <a:pt x="9" y="80"/>
                    <a:pt x="9" y="80"/>
                    <a:pt x="9" y="80"/>
                  </a:cubicBezTo>
                  <a:cubicBezTo>
                    <a:pt x="9" y="80"/>
                    <a:pt x="9" y="80"/>
                    <a:pt x="9" y="80"/>
                  </a:cubicBezTo>
                  <a:moveTo>
                    <a:pt x="6" y="73"/>
                  </a:moveTo>
                  <a:cubicBezTo>
                    <a:pt x="6" y="73"/>
                    <a:pt x="6" y="73"/>
                    <a:pt x="6" y="73"/>
                  </a:cubicBezTo>
                  <a:cubicBezTo>
                    <a:pt x="6" y="74"/>
                    <a:pt x="6" y="74"/>
                    <a:pt x="6" y="74"/>
                  </a:cubicBezTo>
                  <a:cubicBezTo>
                    <a:pt x="6" y="74"/>
                    <a:pt x="6" y="74"/>
                    <a:pt x="6" y="74"/>
                  </a:cubicBezTo>
                  <a:cubicBezTo>
                    <a:pt x="5" y="74"/>
                    <a:pt x="6" y="74"/>
                    <a:pt x="6" y="75"/>
                  </a:cubicBezTo>
                  <a:cubicBezTo>
                    <a:pt x="6" y="74"/>
                    <a:pt x="6" y="75"/>
                    <a:pt x="6" y="75"/>
                  </a:cubicBezTo>
                  <a:cubicBezTo>
                    <a:pt x="6" y="74"/>
                    <a:pt x="6" y="74"/>
                    <a:pt x="6" y="73"/>
                  </a:cubicBezTo>
                  <a:moveTo>
                    <a:pt x="5" y="66"/>
                  </a:moveTo>
                  <a:cubicBezTo>
                    <a:pt x="5" y="66"/>
                    <a:pt x="5" y="66"/>
                    <a:pt x="5" y="66"/>
                  </a:cubicBezTo>
                  <a:cubicBezTo>
                    <a:pt x="5" y="66"/>
                    <a:pt x="5" y="66"/>
                    <a:pt x="5" y="66"/>
                  </a:cubicBezTo>
                  <a:cubicBezTo>
                    <a:pt x="5" y="66"/>
                    <a:pt x="5" y="66"/>
                    <a:pt x="5" y="66"/>
                  </a:cubicBezTo>
                  <a:moveTo>
                    <a:pt x="5" y="64"/>
                  </a:moveTo>
                  <a:cubicBezTo>
                    <a:pt x="5" y="64"/>
                    <a:pt x="4" y="64"/>
                    <a:pt x="5" y="65"/>
                  </a:cubicBezTo>
                  <a:cubicBezTo>
                    <a:pt x="5" y="65"/>
                    <a:pt x="5" y="65"/>
                    <a:pt x="5" y="65"/>
                  </a:cubicBezTo>
                  <a:cubicBezTo>
                    <a:pt x="5" y="65"/>
                    <a:pt x="5" y="65"/>
                    <a:pt x="5" y="66"/>
                  </a:cubicBezTo>
                  <a:cubicBezTo>
                    <a:pt x="5" y="65"/>
                    <a:pt x="5" y="65"/>
                    <a:pt x="5" y="64"/>
                  </a:cubicBezTo>
                  <a:cubicBezTo>
                    <a:pt x="5" y="64"/>
                    <a:pt x="5" y="64"/>
                    <a:pt x="5" y="64"/>
                  </a:cubicBezTo>
                  <a:cubicBezTo>
                    <a:pt x="5" y="64"/>
                    <a:pt x="5" y="64"/>
                    <a:pt x="5" y="64"/>
                  </a:cubicBezTo>
                  <a:cubicBezTo>
                    <a:pt x="5" y="63"/>
                    <a:pt x="5" y="63"/>
                    <a:pt x="5" y="64"/>
                  </a:cubicBezTo>
                  <a:moveTo>
                    <a:pt x="11" y="47"/>
                  </a:moveTo>
                  <a:cubicBezTo>
                    <a:pt x="11" y="48"/>
                    <a:pt x="11" y="48"/>
                    <a:pt x="11" y="48"/>
                  </a:cubicBezTo>
                  <a:cubicBezTo>
                    <a:pt x="11" y="48"/>
                    <a:pt x="11" y="48"/>
                    <a:pt x="12" y="48"/>
                  </a:cubicBezTo>
                  <a:cubicBezTo>
                    <a:pt x="11" y="48"/>
                    <a:pt x="12" y="48"/>
                    <a:pt x="11" y="47"/>
                  </a:cubicBezTo>
                  <a:moveTo>
                    <a:pt x="11" y="47"/>
                  </a:moveTo>
                  <a:cubicBezTo>
                    <a:pt x="11" y="47"/>
                    <a:pt x="11" y="47"/>
                    <a:pt x="11" y="47"/>
                  </a:cubicBezTo>
                  <a:cubicBezTo>
                    <a:pt x="11" y="47"/>
                    <a:pt x="12" y="47"/>
                    <a:pt x="12" y="47"/>
                  </a:cubicBezTo>
                  <a:cubicBezTo>
                    <a:pt x="11" y="47"/>
                    <a:pt x="11" y="47"/>
                    <a:pt x="11" y="47"/>
                  </a:cubicBezTo>
                  <a:moveTo>
                    <a:pt x="11" y="46"/>
                  </a:moveTo>
                  <a:cubicBezTo>
                    <a:pt x="11" y="46"/>
                    <a:pt x="11" y="46"/>
                    <a:pt x="12" y="46"/>
                  </a:cubicBezTo>
                  <a:cubicBezTo>
                    <a:pt x="11" y="46"/>
                    <a:pt x="12" y="46"/>
                    <a:pt x="11" y="46"/>
                  </a:cubicBezTo>
                  <a:moveTo>
                    <a:pt x="8" y="43"/>
                  </a:moveTo>
                  <a:cubicBezTo>
                    <a:pt x="8" y="43"/>
                    <a:pt x="8" y="44"/>
                    <a:pt x="8" y="44"/>
                  </a:cubicBezTo>
                  <a:cubicBezTo>
                    <a:pt x="8" y="43"/>
                    <a:pt x="8" y="43"/>
                    <a:pt x="8" y="43"/>
                  </a:cubicBezTo>
                  <a:moveTo>
                    <a:pt x="12" y="43"/>
                  </a:moveTo>
                  <a:cubicBezTo>
                    <a:pt x="12" y="43"/>
                    <a:pt x="11" y="43"/>
                    <a:pt x="12" y="43"/>
                  </a:cubicBezTo>
                  <a:cubicBezTo>
                    <a:pt x="12" y="43"/>
                    <a:pt x="12" y="43"/>
                    <a:pt x="12" y="43"/>
                  </a:cubicBezTo>
                  <a:moveTo>
                    <a:pt x="10" y="34"/>
                  </a:moveTo>
                  <a:cubicBezTo>
                    <a:pt x="10" y="34"/>
                    <a:pt x="10" y="35"/>
                    <a:pt x="10" y="35"/>
                  </a:cubicBezTo>
                  <a:cubicBezTo>
                    <a:pt x="10" y="35"/>
                    <a:pt x="10" y="35"/>
                    <a:pt x="10" y="35"/>
                  </a:cubicBezTo>
                  <a:cubicBezTo>
                    <a:pt x="10" y="35"/>
                    <a:pt x="10" y="34"/>
                    <a:pt x="10" y="34"/>
                  </a:cubicBezTo>
                  <a:moveTo>
                    <a:pt x="10" y="33"/>
                  </a:moveTo>
                  <a:cubicBezTo>
                    <a:pt x="10" y="34"/>
                    <a:pt x="10" y="34"/>
                    <a:pt x="10" y="34"/>
                  </a:cubicBezTo>
                  <a:cubicBezTo>
                    <a:pt x="11" y="34"/>
                    <a:pt x="10" y="34"/>
                    <a:pt x="10" y="34"/>
                  </a:cubicBezTo>
                  <a:cubicBezTo>
                    <a:pt x="11" y="35"/>
                    <a:pt x="11" y="34"/>
                    <a:pt x="10" y="33"/>
                  </a:cubicBezTo>
                  <a:moveTo>
                    <a:pt x="13" y="29"/>
                  </a:moveTo>
                  <a:cubicBezTo>
                    <a:pt x="13" y="29"/>
                    <a:pt x="13" y="30"/>
                    <a:pt x="13" y="30"/>
                  </a:cubicBezTo>
                  <a:cubicBezTo>
                    <a:pt x="13" y="30"/>
                    <a:pt x="13" y="29"/>
                    <a:pt x="13" y="29"/>
                  </a:cubicBezTo>
                  <a:moveTo>
                    <a:pt x="15" y="25"/>
                  </a:moveTo>
                  <a:cubicBezTo>
                    <a:pt x="15" y="25"/>
                    <a:pt x="15" y="25"/>
                    <a:pt x="15" y="25"/>
                  </a:cubicBezTo>
                  <a:cubicBezTo>
                    <a:pt x="15" y="26"/>
                    <a:pt x="15" y="25"/>
                    <a:pt x="15" y="25"/>
                  </a:cubicBezTo>
                  <a:cubicBezTo>
                    <a:pt x="15" y="25"/>
                    <a:pt x="15" y="25"/>
                    <a:pt x="15" y="25"/>
                  </a:cubicBezTo>
                  <a:cubicBezTo>
                    <a:pt x="15" y="25"/>
                    <a:pt x="15" y="25"/>
                    <a:pt x="15" y="25"/>
                  </a:cubicBezTo>
                  <a:moveTo>
                    <a:pt x="16" y="24"/>
                  </a:moveTo>
                  <a:cubicBezTo>
                    <a:pt x="15" y="24"/>
                    <a:pt x="15" y="24"/>
                    <a:pt x="15" y="24"/>
                  </a:cubicBezTo>
                  <a:cubicBezTo>
                    <a:pt x="15" y="24"/>
                    <a:pt x="16" y="25"/>
                    <a:pt x="16" y="24"/>
                  </a:cubicBezTo>
                  <a:moveTo>
                    <a:pt x="14" y="23"/>
                  </a:moveTo>
                  <a:cubicBezTo>
                    <a:pt x="14" y="24"/>
                    <a:pt x="13" y="25"/>
                    <a:pt x="14" y="25"/>
                  </a:cubicBezTo>
                  <a:cubicBezTo>
                    <a:pt x="14" y="25"/>
                    <a:pt x="14" y="25"/>
                    <a:pt x="14" y="24"/>
                  </a:cubicBezTo>
                  <a:cubicBezTo>
                    <a:pt x="14" y="24"/>
                    <a:pt x="14" y="23"/>
                    <a:pt x="14" y="23"/>
                  </a:cubicBezTo>
                  <a:moveTo>
                    <a:pt x="16" y="20"/>
                  </a:moveTo>
                  <a:cubicBezTo>
                    <a:pt x="16" y="20"/>
                    <a:pt x="16" y="20"/>
                    <a:pt x="16" y="19"/>
                  </a:cubicBezTo>
                  <a:cubicBezTo>
                    <a:pt x="16" y="20"/>
                    <a:pt x="16" y="20"/>
                    <a:pt x="16" y="20"/>
                  </a:cubicBezTo>
                  <a:close/>
                  <a:moveTo>
                    <a:pt x="17" y="21"/>
                  </a:moveTo>
                  <a:cubicBezTo>
                    <a:pt x="16" y="21"/>
                    <a:pt x="16" y="21"/>
                    <a:pt x="16" y="22"/>
                  </a:cubicBezTo>
                  <a:cubicBezTo>
                    <a:pt x="17" y="22"/>
                    <a:pt x="17" y="22"/>
                    <a:pt x="17" y="22"/>
                  </a:cubicBezTo>
                  <a:cubicBezTo>
                    <a:pt x="17" y="22"/>
                    <a:pt x="17" y="21"/>
                    <a:pt x="17" y="21"/>
                  </a:cubicBezTo>
                  <a:moveTo>
                    <a:pt x="18" y="20"/>
                  </a:moveTo>
                  <a:cubicBezTo>
                    <a:pt x="18" y="20"/>
                    <a:pt x="17" y="20"/>
                    <a:pt x="17" y="20"/>
                  </a:cubicBezTo>
                  <a:cubicBezTo>
                    <a:pt x="17" y="20"/>
                    <a:pt x="18" y="20"/>
                    <a:pt x="18" y="20"/>
                  </a:cubicBezTo>
                  <a:moveTo>
                    <a:pt x="18" y="20"/>
                  </a:moveTo>
                  <a:cubicBezTo>
                    <a:pt x="17" y="19"/>
                    <a:pt x="17" y="20"/>
                    <a:pt x="17" y="21"/>
                  </a:cubicBezTo>
                  <a:cubicBezTo>
                    <a:pt x="17" y="21"/>
                    <a:pt x="17" y="21"/>
                    <a:pt x="17" y="21"/>
                  </a:cubicBezTo>
                  <a:cubicBezTo>
                    <a:pt x="17" y="20"/>
                    <a:pt x="17" y="20"/>
                    <a:pt x="18" y="20"/>
                  </a:cubicBezTo>
                  <a:moveTo>
                    <a:pt x="18" y="59"/>
                  </a:moveTo>
                  <a:cubicBezTo>
                    <a:pt x="18" y="59"/>
                    <a:pt x="18" y="59"/>
                    <a:pt x="18" y="59"/>
                  </a:cubicBezTo>
                  <a:cubicBezTo>
                    <a:pt x="18" y="59"/>
                    <a:pt x="18" y="59"/>
                    <a:pt x="18" y="59"/>
                  </a:cubicBezTo>
                  <a:cubicBezTo>
                    <a:pt x="18" y="59"/>
                    <a:pt x="18" y="59"/>
                    <a:pt x="18" y="59"/>
                  </a:cubicBezTo>
                  <a:cubicBezTo>
                    <a:pt x="18" y="59"/>
                    <a:pt x="18" y="59"/>
                    <a:pt x="18" y="59"/>
                  </a:cubicBezTo>
                  <a:moveTo>
                    <a:pt x="60" y="27"/>
                  </a:moveTo>
                  <a:cubicBezTo>
                    <a:pt x="59" y="27"/>
                    <a:pt x="59" y="26"/>
                    <a:pt x="59" y="26"/>
                  </a:cubicBezTo>
                  <a:cubicBezTo>
                    <a:pt x="60" y="26"/>
                    <a:pt x="60" y="27"/>
                    <a:pt x="60" y="27"/>
                  </a:cubicBezTo>
                  <a:moveTo>
                    <a:pt x="4" y="62"/>
                  </a:moveTo>
                  <a:cubicBezTo>
                    <a:pt x="4" y="61"/>
                    <a:pt x="4" y="60"/>
                    <a:pt x="4" y="60"/>
                  </a:cubicBezTo>
                  <a:cubicBezTo>
                    <a:pt x="4" y="60"/>
                    <a:pt x="4" y="60"/>
                    <a:pt x="4" y="60"/>
                  </a:cubicBezTo>
                  <a:cubicBezTo>
                    <a:pt x="4" y="61"/>
                    <a:pt x="4" y="61"/>
                    <a:pt x="4" y="62"/>
                  </a:cubicBezTo>
                  <a:moveTo>
                    <a:pt x="5" y="44"/>
                  </a:moveTo>
                  <a:cubicBezTo>
                    <a:pt x="4" y="43"/>
                    <a:pt x="5" y="43"/>
                    <a:pt x="5" y="42"/>
                  </a:cubicBezTo>
                  <a:cubicBezTo>
                    <a:pt x="5" y="42"/>
                    <a:pt x="5" y="43"/>
                    <a:pt x="5" y="44"/>
                  </a:cubicBezTo>
                  <a:moveTo>
                    <a:pt x="50" y="19"/>
                  </a:moveTo>
                  <a:cubicBezTo>
                    <a:pt x="50" y="19"/>
                    <a:pt x="49" y="18"/>
                    <a:pt x="49" y="18"/>
                  </a:cubicBezTo>
                  <a:cubicBezTo>
                    <a:pt x="49" y="17"/>
                    <a:pt x="49" y="17"/>
                    <a:pt x="49" y="17"/>
                  </a:cubicBezTo>
                  <a:cubicBezTo>
                    <a:pt x="49" y="18"/>
                    <a:pt x="50" y="18"/>
                    <a:pt x="50" y="19"/>
                  </a:cubicBezTo>
                  <a:moveTo>
                    <a:pt x="58" y="31"/>
                  </a:moveTo>
                  <a:cubicBezTo>
                    <a:pt x="58" y="31"/>
                    <a:pt x="58" y="31"/>
                    <a:pt x="58" y="31"/>
                  </a:cubicBezTo>
                  <a:cubicBezTo>
                    <a:pt x="58" y="31"/>
                    <a:pt x="58" y="30"/>
                    <a:pt x="59" y="30"/>
                  </a:cubicBezTo>
                  <a:cubicBezTo>
                    <a:pt x="59" y="31"/>
                    <a:pt x="59" y="31"/>
                    <a:pt x="58" y="31"/>
                  </a:cubicBezTo>
                  <a:moveTo>
                    <a:pt x="51" y="21"/>
                  </a:moveTo>
                  <a:cubicBezTo>
                    <a:pt x="51" y="21"/>
                    <a:pt x="50" y="20"/>
                    <a:pt x="50" y="20"/>
                  </a:cubicBezTo>
                  <a:cubicBezTo>
                    <a:pt x="51" y="20"/>
                    <a:pt x="51" y="21"/>
                    <a:pt x="51" y="21"/>
                  </a:cubicBezTo>
                  <a:moveTo>
                    <a:pt x="45" y="13"/>
                  </a:moveTo>
                  <a:cubicBezTo>
                    <a:pt x="46" y="13"/>
                    <a:pt x="46" y="14"/>
                    <a:pt x="47" y="14"/>
                  </a:cubicBezTo>
                  <a:cubicBezTo>
                    <a:pt x="46" y="14"/>
                    <a:pt x="45" y="13"/>
                    <a:pt x="44" y="12"/>
                  </a:cubicBezTo>
                  <a:cubicBezTo>
                    <a:pt x="44" y="11"/>
                    <a:pt x="45" y="12"/>
                    <a:pt x="45" y="13"/>
                  </a:cubicBezTo>
                  <a:moveTo>
                    <a:pt x="58" y="32"/>
                  </a:moveTo>
                  <a:cubicBezTo>
                    <a:pt x="58" y="31"/>
                    <a:pt x="58" y="31"/>
                    <a:pt x="58" y="31"/>
                  </a:cubicBezTo>
                  <a:cubicBezTo>
                    <a:pt x="58" y="31"/>
                    <a:pt x="58" y="32"/>
                    <a:pt x="58" y="32"/>
                  </a:cubicBezTo>
                  <a:moveTo>
                    <a:pt x="59" y="35"/>
                  </a:moveTo>
                  <a:cubicBezTo>
                    <a:pt x="59" y="35"/>
                    <a:pt x="59" y="35"/>
                    <a:pt x="59" y="35"/>
                  </a:cubicBezTo>
                  <a:cubicBezTo>
                    <a:pt x="59" y="35"/>
                    <a:pt x="59" y="35"/>
                    <a:pt x="59" y="35"/>
                  </a:cubicBezTo>
                  <a:moveTo>
                    <a:pt x="58" y="34"/>
                  </a:moveTo>
                  <a:cubicBezTo>
                    <a:pt x="58" y="33"/>
                    <a:pt x="58" y="33"/>
                    <a:pt x="58" y="32"/>
                  </a:cubicBezTo>
                  <a:cubicBezTo>
                    <a:pt x="58" y="32"/>
                    <a:pt x="58" y="33"/>
                    <a:pt x="59" y="33"/>
                  </a:cubicBezTo>
                  <a:cubicBezTo>
                    <a:pt x="58" y="33"/>
                    <a:pt x="58" y="33"/>
                    <a:pt x="58" y="34"/>
                  </a:cubicBezTo>
                  <a:moveTo>
                    <a:pt x="57" y="21"/>
                  </a:moveTo>
                  <a:cubicBezTo>
                    <a:pt x="57" y="21"/>
                    <a:pt x="57" y="21"/>
                    <a:pt x="57" y="20"/>
                  </a:cubicBezTo>
                  <a:cubicBezTo>
                    <a:pt x="57" y="20"/>
                    <a:pt x="56" y="20"/>
                    <a:pt x="56" y="19"/>
                  </a:cubicBezTo>
                  <a:cubicBezTo>
                    <a:pt x="56" y="19"/>
                    <a:pt x="56" y="19"/>
                    <a:pt x="57" y="19"/>
                  </a:cubicBezTo>
                  <a:cubicBezTo>
                    <a:pt x="57" y="20"/>
                    <a:pt x="57" y="20"/>
                    <a:pt x="57" y="20"/>
                  </a:cubicBezTo>
                  <a:cubicBezTo>
                    <a:pt x="57" y="20"/>
                    <a:pt x="58" y="21"/>
                    <a:pt x="57" y="21"/>
                  </a:cubicBezTo>
                  <a:moveTo>
                    <a:pt x="30" y="52"/>
                  </a:moveTo>
                  <a:cubicBezTo>
                    <a:pt x="30" y="52"/>
                    <a:pt x="29" y="52"/>
                    <a:pt x="28" y="52"/>
                  </a:cubicBezTo>
                  <a:cubicBezTo>
                    <a:pt x="28" y="52"/>
                    <a:pt x="29" y="52"/>
                    <a:pt x="30" y="52"/>
                  </a:cubicBezTo>
                  <a:cubicBezTo>
                    <a:pt x="30" y="52"/>
                    <a:pt x="30" y="52"/>
                    <a:pt x="30" y="52"/>
                  </a:cubicBezTo>
                  <a:moveTo>
                    <a:pt x="13" y="74"/>
                  </a:moveTo>
                  <a:cubicBezTo>
                    <a:pt x="13" y="74"/>
                    <a:pt x="13" y="74"/>
                    <a:pt x="13" y="74"/>
                  </a:cubicBezTo>
                  <a:cubicBezTo>
                    <a:pt x="13" y="74"/>
                    <a:pt x="13" y="74"/>
                    <a:pt x="13" y="74"/>
                  </a:cubicBezTo>
                  <a:cubicBezTo>
                    <a:pt x="13" y="74"/>
                    <a:pt x="13" y="74"/>
                    <a:pt x="13" y="74"/>
                  </a:cubicBezTo>
                  <a:moveTo>
                    <a:pt x="56" y="52"/>
                  </a:moveTo>
                  <a:cubicBezTo>
                    <a:pt x="56" y="52"/>
                    <a:pt x="56" y="53"/>
                    <a:pt x="56" y="54"/>
                  </a:cubicBezTo>
                  <a:cubicBezTo>
                    <a:pt x="56" y="54"/>
                    <a:pt x="56" y="55"/>
                    <a:pt x="56" y="55"/>
                  </a:cubicBezTo>
                  <a:cubicBezTo>
                    <a:pt x="56" y="54"/>
                    <a:pt x="56" y="53"/>
                    <a:pt x="56" y="52"/>
                  </a:cubicBezTo>
                  <a:moveTo>
                    <a:pt x="12" y="74"/>
                  </a:moveTo>
                  <a:cubicBezTo>
                    <a:pt x="12" y="74"/>
                    <a:pt x="12" y="74"/>
                    <a:pt x="12" y="74"/>
                  </a:cubicBezTo>
                  <a:cubicBezTo>
                    <a:pt x="12" y="74"/>
                    <a:pt x="12" y="74"/>
                    <a:pt x="12" y="74"/>
                  </a:cubicBezTo>
                  <a:cubicBezTo>
                    <a:pt x="12" y="74"/>
                    <a:pt x="12" y="74"/>
                    <a:pt x="12" y="74"/>
                  </a:cubicBezTo>
                  <a:cubicBezTo>
                    <a:pt x="12" y="74"/>
                    <a:pt x="12" y="74"/>
                    <a:pt x="12" y="74"/>
                  </a:cubicBezTo>
                  <a:cubicBezTo>
                    <a:pt x="12" y="77"/>
                    <a:pt x="12" y="75"/>
                    <a:pt x="12" y="76"/>
                  </a:cubicBezTo>
                  <a:cubicBezTo>
                    <a:pt x="12" y="76"/>
                    <a:pt x="12" y="76"/>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7"/>
                    <a:pt x="12" y="74"/>
                    <a:pt x="12" y="74"/>
                  </a:cubicBezTo>
                  <a:cubicBezTo>
                    <a:pt x="12" y="74"/>
                    <a:pt x="12" y="74"/>
                    <a:pt x="12" y="74"/>
                  </a:cubicBezTo>
                  <a:cubicBezTo>
                    <a:pt x="12" y="74"/>
                    <a:pt x="12" y="74"/>
                    <a:pt x="12" y="74"/>
                  </a:cubicBezTo>
                  <a:moveTo>
                    <a:pt x="11" y="49"/>
                  </a:moveTo>
                  <a:cubicBezTo>
                    <a:pt x="11" y="50"/>
                    <a:pt x="11" y="48"/>
                    <a:pt x="11" y="47"/>
                  </a:cubicBezTo>
                  <a:cubicBezTo>
                    <a:pt x="11" y="47"/>
                    <a:pt x="11" y="47"/>
                    <a:pt x="11" y="47"/>
                  </a:cubicBezTo>
                  <a:cubicBezTo>
                    <a:pt x="12" y="47"/>
                    <a:pt x="11" y="49"/>
                    <a:pt x="11" y="49"/>
                  </a:cubicBezTo>
                  <a:moveTo>
                    <a:pt x="14" y="75"/>
                  </a:moveTo>
                  <a:cubicBezTo>
                    <a:pt x="14" y="75"/>
                    <a:pt x="14" y="75"/>
                    <a:pt x="14" y="75"/>
                  </a:cubicBezTo>
                  <a:cubicBezTo>
                    <a:pt x="14" y="75"/>
                    <a:pt x="14" y="75"/>
                    <a:pt x="14" y="75"/>
                  </a:cubicBezTo>
                  <a:moveTo>
                    <a:pt x="12" y="75"/>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5"/>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4"/>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moveTo>
                    <a:pt x="12" y="75"/>
                  </a:moveTo>
                  <a:cubicBezTo>
                    <a:pt x="12" y="75"/>
                    <a:pt x="12" y="75"/>
                    <a:pt x="12" y="75"/>
                  </a:cubicBezTo>
                  <a:cubicBezTo>
                    <a:pt x="12" y="75"/>
                    <a:pt x="12" y="75"/>
                    <a:pt x="12" y="75"/>
                  </a:cubicBezTo>
                  <a:cubicBezTo>
                    <a:pt x="12" y="75"/>
                    <a:pt x="12" y="75"/>
                    <a:pt x="12" y="75"/>
                  </a:cubicBezTo>
                  <a:moveTo>
                    <a:pt x="12" y="75"/>
                  </a:moveTo>
                  <a:cubicBezTo>
                    <a:pt x="12" y="75"/>
                    <a:pt x="12" y="75"/>
                    <a:pt x="12" y="76"/>
                  </a:cubicBezTo>
                  <a:cubicBezTo>
                    <a:pt x="12" y="75"/>
                    <a:pt x="12" y="76"/>
                    <a:pt x="12" y="75"/>
                  </a:cubicBezTo>
                  <a:moveTo>
                    <a:pt x="12" y="76"/>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moveTo>
                    <a:pt x="36" y="52"/>
                  </a:moveTo>
                  <a:cubicBezTo>
                    <a:pt x="36" y="52"/>
                    <a:pt x="35" y="52"/>
                    <a:pt x="35" y="52"/>
                  </a:cubicBezTo>
                  <a:cubicBezTo>
                    <a:pt x="34" y="52"/>
                    <a:pt x="33" y="52"/>
                    <a:pt x="32" y="52"/>
                  </a:cubicBezTo>
                  <a:cubicBezTo>
                    <a:pt x="31" y="52"/>
                    <a:pt x="31" y="52"/>
                    <a:pt x="31" y="52"/>
                  </a:cubicBezTo>
                  <a:cubicBezTo>
                    <a:pt x="32" y="52"/>
                    <a:pt x="33" y="52"/>
                    <a:pt x="34" y="52"/>
                  </a:cubicBezTo>
                  <a:cubicBezTo>
                    <a:pt x="34" y="52"/>
                    <a:pt x="35" y="52"/>
                    <a:pt x="36" y="52"/>
                  </a:cubicBezTo>
                  <a:moveTo>
                    <a:pt x="26" y="53"/>
                  </a:moveTo>
                  <a:cubicBezTo>
                    <a:pt x="26" y="53"/>
                    <a:pt x="25" y="53"/>
                    <a:pt x="25" y="53"/>
                  </a:cubicBezTo>
                  <a:cubicBezTo>
                    <a:pt x="25" y="53"/>
                    <a:pt x="25" y="53"/>
                    <a:pt x="25" y="53"/>
                  </a:cubicBezTo>
                  <a:cubicBezTo>
                    <a:pt x="25" y="53"/>
                    <a:pt x="25" y="52"/>
                    <a:pt x="25" y="52"/>
                  </a:cubicBezTo>
                  <a:cubicBezTo>
                    <a:pt x="25" y="52"/>
                    <a:pt x="25" y="52"/>
                    <a:pt x="25" y="53"/>
                  </a:cubicBezTo>
                  <a:cubicBezTo>
                    <a:pt x="26" y="53"/>
                    <a:pt x="26" y="53"/>
                    <a:pt x="26" y="53"/>
                  </a:cubicBezTo>
                  <a:moveTo>
                    <a:pt x="21" y="53"/>
                  </a:moveTo>
                  <a:cubicBezTo>
                    <a:pt x="21" y="53"/>
                    <a:pt x="21" y="53"/>
                    <a:pt x="21" y="54"/>
                  </a:cubicBezTo>
                  <a:cubicBezTo>
                    <a:pt x="21" y="54"/>
                    <a:pt x="21" y="54"/>
                    <a:pt x="21" y="54"/>
                  </a:cubicBezTo>
                  <a:cubicBezTo>
                    <a:pt x="21" y="53"/>
                    <a:pt x="21" y="53"/>
                    <a:pt x="21" y="53"/>
                  </a:cubicBezTo>
                  <a:cubicBezTo>
                    <a:pt x="21" y="53"/>
                    <a:pt x="21" y="53"/>
                    <a:pt x="21" y="53"/>
                  </a:cubicBezTo>
                  <a:moveTo>
                    <a:pt x="25" y="53"/>
                  </a:moveTo>
                  <a:cubicBezTo>
                    <a:pt x="25" y="53"/>
                    <a:pt x="24" y="53"/>
                    <a:pt x="24" y="53"/>
                  </a:cubicBezTo>
                  <a:cubicBezTo>
                    <a:pt x="24" y="53"/>
                    <a:pt x="24" y="53"/>
                    <a:pt x="25" y="53"/>
                  </a:cubicBezTo>
                  <a:moveTo>
                    <a:pt x="44" y="52"/>
                  </a:moveTo>
                  <a:cubicBezTo>
                    <a:pt x="43" y="53"/>
                    <a:pt x="43" y="52"/>
                    <a:pt x="43" y="52"/>
                  </a:cubicBezTo>
                  <a:cubicBezTo>
                    <a:pt x="43" y="52"/>
                    <a:pt x="43" y="52"/>
                    <a:pt x="44" y="52"/>
                  </a:cubicBezTo>
                  <a:moveTo>
                    <a:pt x="47" y="58"/>
                  </a:moveTo>
                  <a:cubicBezTo>
                    <a:pt x="46" y="58"/>
                    <a:pt x="46" y="57"/>
                    <a:pt x="46" y="57"/>
                  </a:cubicBezTo>
                  <a:cubicBezTo>
                    <a:pt x="46" y="57"/>
                    <a:pt x="46" y="56"/>
                    <a:pt x="46" y="56"/>
                  </a:cubicBezTo>
                  <a:cubicBezTo>
                    <a:pt x="46" y="55"/>
                    <a:pt x="46" y="55"/>
                    <a:pt x="46" y="55"/>
                  </a:cubicBezTo>
                  <a:cubicBezTo>
                    <a:pt x="47" y="54"/>
                    <a:pt x="46" y="55"/>
                    <a:pt x="46" y="55"/>
                  </a:cubicBezTo>
                  <a:cubicBezTo>
                    <a:pt x="46" y="56"/>
                    <a:pt x="46" y="56"/>
                    <a:pt x="46" y="56"/>
                  </a:cubicBezTo>
                  <a:cubicBezTo>
                    <a:pt x="46" y="56"/>
                    <a:pt x="46" y="57"/>
                    <a:pt x="47" y="57"/>
                  </a:cubicBezTo>
                  <a:cubicBezTo>
                    <a:pt x="47" y="57"/>
                    <a:pt x="47" y="57"/>
                    <a:pt x="47" y="58"/>
                  </a:cubicBezTo>
                  <a:moveTo>
                    <a:pt x="38" y="52"/>
                  </a:moveTo>
                  <a:cubicBezTo>
                    <a:pt x="37" y="52"/>
                    <a:pt x="36" y="52"/>
                    <a:pt x="36" y="52"/>
                  </a:cubicBezTo>
                  <a:cubicBezTo>
                    <a:pt x="37" y="52"/>
                    <a:pt x="37" y="52"/>
                    <a:pt x="38" y="52"/>
                  </a:cubicBezTo>
                  <a:moveTo>
                    <a:pt x="43" y="52"/>
                  </a:moveTo>
                  <a:cubicBezTo>
                    <a:pt x="43" y="52"/>
                    <a:pt x="42" y="52"/>
                    <a:pt x="42" y="52"/>
                  </a:cubicBezTo>
                  <a:cubicBezTo>
                    <a:pt x="42" y="52"/>
                    <a:pt x="43" y="52"/>
                    <a:pt x="43" y="52"/>
                  </a:cubicBezTo>
                  <a:moveTo>
                    <a:pt x="12" y="65"/>
                  </a:moveTo>
                  <a:cubicBezTo>
                    <a:pt x="12" y="65"/>
                    <a:pt x="12" y="66"/>
                    <a:pt x="12" y="66"/>
                  </a:cubicBezTo>
                  <a:cubicBezTo>
                    <a:pt x="12" y="66"/>
                    <a:pt x="12" y="65"/>
                    <a:pt x="12" y="65"/>
                  </a:cubicBezTo>
                  <a:moveTo>
                    <a:pt x="29" y="9"/>
                  </a:moveTo>
                  <a:cubicBezTo>
                    <a:pt x="29" y="9"/>
                    <a:pt x="29" y="9"/>
                    <a:pt x="29" y="10"/>
                  </a:cubicBezTo>
                  <a:cubicBezTo>
                    <a:pt x="29" y="10"/>
                    <a:pt x="29" y="10"/>
                    <a:pt x="29" y="10"/>
                  </a:cubicBezTo>
                  <a:cubicBezTo>
                    <a:pt x="29" y="10"/>
                    <a:pt x="29" y="10"/>
                    <a:pt x="29" y="10"/>
                  </a:cubicBezTo>
                  <a:cubicBezTo>
                    <a:pt x="29" y="10"/>
                    <a:pt x="29" y="9"/>
                    <a:pt x="29" y="9"/>
                  </a:cubicBezTo>
                  <a:moveTo>
                    <a:pt x="32" y="9"/>
                  </a:moveTo>
                  <a:cubicBezTo>
                    <a:pt x="32" y="10"/>
                    <a:pt x="31" y="9"/>
                    <a:pt x="31" y="9"/>
                  </a:cubicBezTo>
                  <a:cubicBezTo>
                    <a:pt x="31" y="9"/>
                    <a:pt x="31" y="9"/>
                    <a:pt x="32" y="9"/>
                  </a:cubicBezTo>
                  <a:moveTo>
                    <a:pt x="29" y="11"/>
                  </a:moveTo>
                  <a:cubicBezTo>
                    <a:pt x="29" y="11"/>
                    <a:pt x="28" y="11"/>
                    <a:pt x="28" y="11"/>
                  </a:cubicBezTo>
                  <a:cubicBezTo>
                    <a:pt x="28" y="11"/>
                    <a:pt x="29" y="10"/>
                    <a:pt x="29" y="11"/>
                  </a:cubicBezTo>
                  <a:moveTo>
                    <a:pt x="31" y="10"/>
                  </a:moveTo>
                  <a:cubicBezTo>
                    <a:pt x="31" y="10"/>
                    <a:pt x="30" y="10"/>
                    <a:pt x="30" y="10"/>
                  </a:cubicBezTo>
                  <a:cubicBezTo>
                    <a:pt x="30" y="10"/>
                    <a:pt x="30" y="10"/>
                    <a:pt x="30" y="10"/>
                  </a:cubicBezTo>
                  <a:cubicBezTo>
                    <a:pt x="30" y="10"/>
                    <a:pt x="31" y="10"/>
                    <a:pt x="31" y="10"/>
                  </a:cubicBezTo>
                  <a:moveTo>
                    <a:pt x="29" y="10"/>
                  </a:moveTo>
                  <a:cubicBezTo>
                    <a:pt x="29" y="10"/>
                    <a:pt x="28" y="10"/>
                    <a:pt x="28" y="10"/>
                  </a:cubicBezTo>
                  <a:cubicBezTo>
                    <a:pt x="28" y="10"/>
                    <a:pt x="28" y="10"/>
                    <a:pt x="28" y="10"/>
                  </a:cubicBezTo>
                  <a:cubicBezTo>
                    <a:pt x="28" y="11"/>
                    <a:pt x="28" y="10"/>
                    <a:pt x="28" y="10"/>
                  </a:cubicBezTo>
                  <a:cubicBezTo>
                    <a:pt x="28" y="11"/>
                    <a:pt x="28" y="11"/>
                    <a:pt x="28" y="11"/>
                  </a:cubicBezTo>
                  <a:cubicBezTo>
                    <a:pt x="27" y="11"/>
                    <a:pt x="28" y="11"/>
                    <a:pt x="28" y="11"/>
                  </a:cubicBezTo>
                  <a:cubicBezTo>
                    <a:pt x="28" y="10"/>
                    <a:pt x="28" y="10"/>
                    <a:pt x="28" y="10"/>
                  </a:cubicBezTo>
                  <a:cubicBezTo>
                    <a:pt x="28" y="10"/>
                    <a:pt x="28" y="10"/>
                    <a:pt x="28" y="10"/>
                  </a:cubicBezTo>
                  <a:cubicBezTo>
                    <a:pt x="28" y="10"/>
                    <a:pt x="28" y="10"/>
                    <a:pt x="28" y="10"/>
                  </a:cubicBezTo>
                  <a:cubicBezTo>
                    <a:pt x="28" y="10"/>
                    <a:pt x="28" y="10"/>
                    <a:pt x="29" y="10"/>
                  </a:cubicBezTo>
                  <a:cubicBezTo>
                    <a:pt x="29" y="10"/>
                    <a:pt x="29" y="10"/>
                    <a:pt x="29" y="10"/>
                  </a:cubicBezTo>
                  <a:moveTo>
                    <a:pt x="24" y="13"/>
                  </a:moveTo>
                  <a:cubicBezTo>
                    <a:pt x="24" y="13"/>
                    <a:pt x="24" y="13"/>
                    <a:pt x="23" y="13"/>
                  </a:cubicBezTo>
                  <a:cubicBezTo>
                    <a:pt x="23" y="13"/>
                    <a:pt x="23" y="13"/>
                    <a:pt x="23" y="13"/>
                  </a:cubicBezTo>
                  <a:cubicBezTo>
                    <a:pt x="23" y="13"/>
                    <a:pt x="23" y="13"/>
                    <a:pt x="24" y="13"/>
                  </a:cubicBezTo>
                  <a:cubicBezTo>
                    <a:pt x="24" y="12"/>
                    <a:pt x="24" y="12"/>
                    <a:pt x="24" y="12"/>
                  </a:cubicBezTo>
                  <a:cubicBezTo>
                    <a:pt x="23" y="13"/>
                    <a:pt x="22" y="13"/>
                    <a:pt x="22" y="13"/>
                  </a:cubicBezTo>
                  <a:cubicBezTo>
                    <a:pt x="22" y="13"/>
                    <a:pt x="23" y="13"/>
                    <a:pt x="23" y="12"/>
                  </a:cubicBezTo>
                  <a:cubicBezTo>
                    <a:pt x="23" y="12"/>
                    <a:pt x="23" y="12"/>
                    <a:pt x="23" y="12"/>
                  </a:cubicBezTo>
                  <a:cubicBezTo>
                    <a:pt x="23" y="11"/>
                    <a:pt x="24" y="11"/>
                    <a:pt x="25" y="11"/>
                  </a:cubicBezTo>
                  <a:cubicBezTo>
                    <a:pt x="25" y="11"/>
                    <a:pt x="24" y="11"/>
                    <a:pt x="24" y="12"/>
                  </a:cubicBezTo>
                  <a:cubicBezTo>
                    <a:pt x="24" y="12"/>
                    <a:pt x="25" y="12"/>
                    <a:pt x="25" y="11"/>
                  </a:cubicBezTo>
                  <a:cubicBezTo>
                    <a:pt x="25" y="12"/>
                    <a:pt x="24" y="12"/>
                    <a:pt x="24" y="12"/>
                  </a:cubicBezTo>
                  <a:cubicBezTo>
                    <a:pt x="24" y="12"/>
                    <a:pt x="24" y="12"/>
                    <a:pt x="24" y="12"/>
                  </a:cubicBezTo>
                  <a:cubicBezTo>
                    <a:pt x="24" y="12"/>
                    <a:pt x="23" y="12"/>
                    <a:pt x="23" y="12"/>
                  </a:cubicBezTo>
                  <a:cubicBezTo>
                    <a:pt x="23" y="12"/>
                    <a:pt x="24" y="12"/>
                    <a:pt x="24" y="12"/>
                  </a:cubicBezTo>
                  <a:cubicBezTo>
                    <a:pt x="24" y="12"/>
                    <a:pt x="24" y="12"/>
                    <a:pt x="24" y="12"/>
                  </a:cubicBezTo>
                  <a:cubicBezTo>
                    <a:pt x="24" y="12"/>
                    <a:pt x="24" y="12"/>
                    <a:pt x="24" y="12"/>
                  </a:cubicBezTo>
                  <a:cubicBezTo>
                    <a:pt x="24" y="12"/>
                    <a:pt x="24" y="12"/>
                    <a:pt x="24" y="13"/>
                  </a:cubicBezTo>
                  <a:moveTo>
                    <a:pt x="29" y="12"/>
                  </a:moveTo>
                  <a:cubicBezTo>
                    <a:pt x="29" y="12"/>
                    <a:pt x="29" y="12"/>
                    <a:pt x="29" y="12"/>
                  </a:cubicBezTo>
                  <a:cubicBezTo>
                    <a:pt x="28" y="12"/>
                    <a:pt x="28" y="12"/>
                    <a:pt x="28" y="12"/>
                  </a:cubicBezTo>
                  <a:cubicBezTo>
                    <a:pt x="28" y="13"/>
                    <a:pt x="28" y="13"/>
                    <a:pt x="27" y="14"/>
                  </a:cubicBezTo>
                  <a:cubicBezTo>
                    <a:pt x="27" y="14"/>
                    <a:pt x="27" y="14"/>
                    <a:pt x="26" y="14"/>
                  </a:cubicBezTo>
                  <a:cubicBezTo>
                    <a:pt x="26" y="13"/>
                    <a:pt x="27" y="13"/>
                    <a:pt x="26" y="13"/>
                  </a:cubicBezTo>
                  <a:cubicBezTo>
                    <a:pt x="26" y="13"/>
                    <a:pt x="27" y="13"/>
                    <a:pt x="27" y="13"/>
                  </a:cubicBezTo>
                  <a:cubicBezTo>
                    <a:pt x="26" y="12"/>
                    <a:pt x="26" y="13"/>
                    <a:pt x="26" y="13"/>
                  </a:cubicBezTo>
                  <a:cubicBezTo>
                    <a:pt x="26" y="13"/>
                    <a:pt x="26" y="12"/>
                    <a:pt x="26" y="12"/>
                  </a:cubicBezTo>
                  <a:cubicBezTo>
                    <a:pt x="26" y="12"/>
                    <a:pt x="27" y="12"/>
                    <a:pt x="27" y="12"/>
                  </a:cubicBezTo>
                  <a:cubicBezTo>
                    <a:pt x="27" y="12"/>
                    <a:pt x="27" y="12"/>
                    <a:pt x="27" y="12"/>
                  </a:cubicBezTo>
                  <a:cubicBezTo>
                    <a:pt x="27" y="12"/>
                    <a:pt x="27" y="12"/>
                    <a:pt x="27" y="12"/>
                  </a:cubicBezTo>
                  <a:cubicBezTo>
                    <a:pt x="27" y="13"/>
                    <a:pt x="27" y="12"/>
                    <a:pt x="27" y="12"/>
                  </a:cubicBezTo>
                  <a:cubicBezTo>
                    <a:pt x="28" y="12"/>
                    <a:pt x="29" y="12"/>
                    <a:pt x="29" y="11"/>
                  </a:cubicBezTo>
                  <a:cubicBezTo>
                    <a:pt x="29" y="12"/>
                    <a:pt x="29" y="12"/>
                    <a:pt x="29" y="12"/>
                  </a:cubicBezTo>
                  <a:moveTo>
                    <a:pt x="28" y="12"/>
                  </a:moveTo>
                  <a:cubicBezTo>
                    <a:pt x="28" y="12"/>
                    <a:pt x="28" y="12"/>
                    <a:pt x="28" y="12"/>
                  </a:cubicBezTo>
                  <a:cubicBezTo>
                    <a:pt x="28" y="13"/>
                    <a:pt x="28" y="12"/>
                    <a:pt x="28" y="12"/>
                  </a:cubicBezTo>
                  <a:cubicBezTo>
                    <a:pt x="29" y="12"/>
                    <a:pt x="28" y="12"/>
                    <a:pt x="28" y="12"/>
                  </a:cubicBezTo>
                  <a:moveTo>
                    <a:pt x="25" y="12"/>
                  </a:moveTo>
                  <a:cubicBezTo>
                    <a:pt x="25" y="12"/>
                    <a:pt x="25" y="12"/>
                    <a:pt x="25" y="12"/>
                  </a:cubicBezTo>
                  <a:cubicBezTo>
                    <a:pt x="25" y="12"/>
                    <a:pt x="25" y="12"/>
                    <a:pt x="25" y="12"/>
                  </a:cubicBezTo>
                  <a:cubicBezTo>
                    <a:pt x="25" y="12"/>
                    <a:pt x="25" y="12"/>
                    <a:pt x="25" y="12"/>
                  </a:cubicBezTo>
                  <a:cubicBezTo>
                    <a:pt x="25" y="12"/>
                    <a:pt x="25" y="13"/>
                    <a:pt x="25" y="12"/>
                  </a:cubicBezTo>
                  <a:cubicBezTo>
                    <a:pt x="25" y="13"/>
                    <a:pt x="25" y="13"/>
                    <a:pt x="25" y="13"/>
                  </a:cubicBezTo>
                  <a:cubicBezTo>
                    <a:pt x="25" y="13"/>
                    <a:pt x="25" y="13"/>
                    <a:pt x="25" y="13"/>
                  </a:cubicBezTo>
                  <a:cubicBezTo>
                    <a:pt x="25" y="12"/>
                    <a:pt x="24" y="13"/>
                    <a:pt x="24" y="13"/>
                  </a:cubicBezTo>
                  <a:cubicBezTo>
                    <a:pt x="24" y="13"/>
                    <a:pt x="24" y="13"/>
                    <a:pt x="24" y="13"/>
                  </a:cubicBezTo>
                  <a:cubicBezTo>
                    <a:pt x="24" y="12"/>
                    <a:pt x="25" y="12"/>
                    <a:pt x="25" y="11"/>
                  </a:cubicBezTo>
                  <a:cubicBezTo>
                    <a:pt x="25" y="11"/>
                    <a:pt x="25" y="12"/>
                    <a:pt x="25" y="12"/>
                  </a:cubicBezTo>
                  <a:cubicBezTo>
                    <a:pt x="25" y="11"/>
                    <a:pt x="25" y="11"/>
                    <a:pt x="26" y="11"/>
                  </a:cubicBezTo>
                  <a:cubicBezTo>
                    <a:pt x="26" y="11"/>
                    <a:pt x="26" y="11"/>
                    <a:pt x="26" y="11"/>
                  </a:cubicBezTo>
                  <a:cubicBezTo>
                    <a:pt x="26" y="12"/>
                    <a:pt x="26" y="12"/>
                    <a:pt x="25" y="12"/>
                  </a:cubicBezTo>
                  <a:cubicBezTo>
                    <a:pt x="25" y="12"/>
                    <a:pt x="25" y="12"/>
                    <a:pt x="25" y="12"/>
                  </a:cubicBezTo>
                  <a:cubicBezTo>
                    <a:pt x="25" y="12"/>
                    <a:pt x="25" y="12"/>
                    <a:pt x="25" y="12"/>
                  </a:cubicBezTo>
                  <a:moveTo>
                    <a:pt x="32" y="8"/>
                  </a:moveTo>
                  <a:cubicBezTo>
                    <a:pt x="32" y="8"/>
                    <a:pt x="31" y="8"/>
                    <a:pt x="32" y="9"/>
                  </a:cubicBezTo>
                  <a:cubicBezTo>
                    <a:pt x="31" y="9"/>
                    <a:pt x="31" y="9"/>
                    <a:pt x="31" y="9"/>
                  </a:cubicBezTo>
                  <a:cubicBezTo>
                    <a:pt x="30" y="9"/>
                    <a:pt x="30" y="9"/>
                    <a:pt x="30" y="8"/>
                  </a:cubicBezTo>
                  <a:cubicBezTo>
                    <a:pt x="30" y="8"/>
                    <a:pt x="30" y="9"/>
                    <a:pt x="30" y="8"/>
                  </a:cubicBezTo>
                  <a:cubicBezTo>
                    <a:pt x="30" y="8"/>
                    <a:pt x="30" y="8"/>
                    <a:pt x="30" y="8"/>
                  </a:cubicBezTo>
                  <a:cubicBezTo>
                    <a:pt x="30" y="8"/>
                    <a:pt x="30" y="8"/>
                    <a:pt x="29" y="8"/>
                  </a:cubicBezTo>
                  <a:cubicBezTo>
                    <a:pt x="29" y="8"/>
                    <a:pt x="30" y="8"/>
                    <a:pt x="30" y="8"/>
                  </a:cubicBezTo>
                  <a:cubicBezTo>
                    <a:pt x="30" y="8"/>
                    <a:pt x="30" y="8"/>
                    <a:pt x="30" y="8"/>
                  </a:cubicBezTo>
                  <a:cubicBezTo>
                    <a:pt x="31" y="7"/>
                    <a:pt x="31" y="7"/>
                    <a:pt x="32" y="7"/>
                  </a:cubicBezTo>
                  <a:cubicBezTo>
                    <a:pt x="32" y="8"/>
                    <a:pt x="31" y="8"/>
                    <a:pt x="32" y="8"/>
                  </a:cubicBezTo>
                  <a:cubicBezTo>
                    <a:pt x="31" y="7"/>
                    <a:pt x="31" y="8"/>
                    <a:pt x="30" y="8"/>
                  </a:cubicBezTo>
                  <a:cubicBezTo>
                    <a:pt x="30" y="8"/>
                    <a:pt x="31" y="8"/>
                    <a:pt x="31" y="8"/>
                  </a:cubicBezTo>
                  <a:cubicBezTo>
                    <a:pt x="31" y="8"/>
                    <a:pt x="31" y="8"/>
                    <a:pt x="31" y="8"/>
                  </a:cubicBezTo>
                  <a:cubicBezTo>
                    <a:pt x="31" y="8"/>
                    <a:pt x="31" y="8"/>
                    <a:pt x="32" y="8"/>
                  </a:cubicBezTo>
                  <a:moveTo>
                    <a:pt x="23" y="14"/>
                  </a:moveTo>
                  <a:cubicBezTo>
                    <a:pt x="23" y="14"/>
                    <a:pt x="23" y="14"/>
                    <a:pt x="22" y="14"/>
                  </a:cubicBezTo>
                  <a:cubicBezTo>
                    <a:pt x="23" y="14"/>
                    <a:pt x="23" y="14"/>
                    <a:pt x="22" y="15"/>
                  </a:cubicBezTo>
                  <a:cubicBezTo>
                    <a:pt x="22" y="14"/>
                    <a:pt x="22" y="15"/>
                    <a:pt x="22" y="15"/>
                  </a:cubicBezTo>
                  <a:cubicBezTo>
                    <a:pt x="22" y="15"/>
                    <a:pt x="22" y="14"/>
                    <a:pt x="21" y="15"/>
                  </a:cubicBezTo>
                  <a:cubicBezTo>
                    <a:pt x="21" y="14"/>
                    <a:pt x="22" y="14"/>
                    <a:pt x="22" y="14"/>
                  </a:cubicBezTo>
                  <a:cubicBezTo>
                    <a:pt x="22" y="14"/>
                    <a:pt x="22" y="14"/>
                    <a:pt x="22" y="15"/>
                  </a:cubicBezTo>
                  <a:cubicBezTo>
                    <a:pt x="22" y="14"/>
                    <a:pt x="22" y="14"/>
                    <a:pt x="22" y="14"/>
                  </a:cubicBezTo>
                  <a:cubicBezTo>
                    <a:pt x="22" y="14"/>
                    <a:pt x="22" y="14"/>
                    <a:pt x="22" y="14"/>
                  </a:cubicBezTo>
                  <a:cubicBezTo>
                    <a:pt x="23" y="14"/>
                    <a:pt x="22" y="14"/>
                    <a:pt x="22" y="13"/>
                  </a:cubicBezTo>
                  <a:cubicBezTo>
                    <a:pt x="23" y="13"/>
                    <a:pt x="23" y="14"/>
                    <a:pt x="23" y="14"/>
                  </a:cubicBezTo>
                  <a:moveTo>
                    <a:pt x="35" y="9"/>
                  </a:moveTo>
                  <a:cubicBezTo>
                    <a:pt x="35" y="9"/>
                    <a:pt x="35" y="10"/>
                    <a:pt x="35" y="9"/>
                  </a:cubicBezTo>
                  <a:cubicBezTo>
                    <a:pt x="35" y="10"/>
                    <a:pt x="34" y="10"/>
                    <a:pt x="35" y="9"/>
                  </a:cubicBezTo>
                  <a:moveTo>
                    <a:pt x="63" y="68"/>
                  </a:moveTo>
                  <a:cubicBezTo>
                    <a:pt x="63" y="69"/>
                    <a:pt x="63" y="70"/>
                    <a:pt x="63" y="70"/>
                  </a:cubicBezTo>
                  <a:cubicBezTo>
                    <a:pt x="63" y="70"/>
                    <a:pt x="63" y="69"/>
                    <a:pt x="63" y="68"/>
                  </a:cubicBezTo>
                  <a:moveTo>
                    <a:pt x="35" y="9"/>
                  </a:moveTo>
                  <a:cubicBezTo>
                    <a:pt x="34" y="9"/>
                    <a:pt x="34" y="9"/>
                    <a:pt x="34" y="10"/>
                  </a:cubicBezTo>
                  <a:cubicBezTo>
                    <a:pt x="34" y="9"/>
                    <a:pt x="34" y="10"/>
                    <a:pt x="34" y="9"/>
                  </a:cubicBezTo>
                  <a:cubicBezTo>
                    <a:pt x="34" y="9"/>
                    <a:pt x="34" y="9"/>
                    <a:pt x="34" y="9"/>
                  </a:cubicBezTo>
                  <a:cubicBezTo>
                    <a:pt x="34" y="9"/>
                    <a:pt x="34" y="9"/>
                    <a:pt x="34" y="9"/>
                  </a:cubicBezTo>
                  <a:cubicBezTo>
                    <a:pt x="34" y="9"/>
                    <a:pt x="35" y="9"/>
                    <a:pt x="35" y="9"/>
                  </a:cubicBezTo>
                  <a:moveTo>
                    <a:pt x="58" y="71"/>
                  </a:moveTo>
                  <a:cubicBezTo>
                    <a:pt x="57" y="71"/>
                    <a:pt x="57" y="71"/>
                    <a:pt x="57" y="70"/>
                  </a:cubicBezTo>
                  <a:cubicBezTo>
                    <a:pt x="57" y="70"/>
                    <a:pt x="57" y="71"/>
                    <a:pt x="57" y="70"/>
                  </a:cubicBezTo>
                  <a:cubicBezTo>
                    <a:pt x="57" y="70"/>
                    <a:pt x="57" y="69"/>
                    <a:pt x="57" y="69"/>
                  </a:cubicBezTo>
                  <a:cubicBezTo>
                    <a:pt x="56" y="68"/>
                    <a:pt x="56" y="67"/>
                    <a:pt x="56" y="66"/>
                  </a:cubicBezTo>
                  <a:cubicBezTo>
                    <a:pt x="56" y="66"/>
                    <a:pt x="56" y="66"/>
                    <a:pt x="56" y="66"/>
                  </a:cubicBezTo>
                  <a:cubicBezTo>
                    <a:pt x="56" y="65"/>
                    <a:pt x="56" y="63"/>
                    <a:pt x="56" y="62"/>
                  </a:cubicBezTo>
                  <a:cubicBezTo>
                    <a:pt x="56" y="62"/>
                    <a:pt x="56" y="62"/>
                    <a:pt x="56" y="61"/>
                  </a:cubicBezTo>
                  <a:cubicBezTo>
                    <a:pt x="56" y="61"/>
                    <a:pt x="55" y="61"/>
                    <a:pt x="55" y="61"/>
                  </a:cubicBezTo>
                  <a:cubicBezTo>
                    <a:pt x="55" y="61"/>
                    <a:pt x="55" y="60"/>
                    <a:pt x="55" y="60"/>
                  </a:cubicBezTo>
                  <a:cubicBezTo>
                    <a:pt x="55" y="59"/>
                    <a:pt x="55" y="58"/>
                    <a:pt x="55" y="57"/>
                  </a:cubicBezTo>
                  <a:cubicBezTo>
                    <a:pt x="55" y="57"/>
                    <a:pt x="55" y="57"/>
                    <a:pt x="56" y="57"/>
                  </a:cubicBezTo>
                  <a:cubicBezTo>
                    <a:pt x="56" y="57"/>
                    <a:pt x="55" y="57"/>
                    <a:pt x="55" y="57"/>
                  </a:cubicBezTo>
                  <a:cubicBezTo>
                    <a:pt x="55" y="56"/>
                    <a:pt x="55" y="56"/>
                    <a:pt x="55" y="55"/>
                  </a:cubicBezTo>
                  <a:cubicBezTo>
                    <a:pt x="55" y="55"/>
                    <a:pt x="55" y="55"/>
                    <a:pt x="55" y="55"/>
                  </a:cubicBezTo>
                  <a:cubicBezTo>
                    <a:pt x="55" y="55"/>
                    <a:pt x="54" y="54"/>
                    <a:pt x="55" y="54"/>
                  </a:cubicBezTo>
                  <a:cubicBezTo>
                    <a:pt x="54" y="54"/>
                    <a:pt x="55" y="54"/>
                    <a:pt x="54" y="53"/>
                  </a:cubicBezTo>
                  <a:cubicBezTo>
                    <a:pt x="54" y="54"/>
                    <a:pt x="54" y="54"/>
                    <a:pt x="54" y="54"/>
                  </a:cubicBezTo>
                  <a:cubicBezTo>
                    <a:pt x="54" y="54"/>
                    <a:pt x="54" y="54"/>
                    <a:pt x="55" y="54"/>
                  </a:cubicBezTo>
                  <a:cubicBezTo>
                    <a:pt x="55" y="54"/>
                    <a:pt x="54" y="55"/>
                    <a:pt x="54" y="55"/>
                  </a:cubicBezTo>
                  <a:cubicBezTo>
                    <a:pt x="54" y="55"/>
                    <a:pt x="54" y="55"/>
                    <a:pt x="54" y="55"/>
                  </a:cubicBezTo>
                  <a:cubicBezTo>
                    <a:pt x="54" y="55"/>
                    <a:pt x="55" y="55"/>
                    <a:pt x="55" y="56"/>
                  </a:cubicBezTo>
                  <a:cubicBezTo>
                    <a:pt x="55" y="56"/>
                    <a:pt x="54" y="55"/>
                    <a:pt x="54" y="55"/>
                  </a:cubicBezTo>
                  <a:cubicBezTo>
                    <a:pt x="54" y="56"/>
                    <a:pt x="55" y="56"/>
                    <a:pt x="54" y="56"/>
                  </a:cubicBezTo>
                  <a:cubicBezTo>
                    <a:pt x="55" y="57"/>
                    <a:pt x="55" y="57"/>
                    <a:pt x="55" y="58"/>
                  </a:cubicBezTo>
                  <a:cubicBezTo>
                    <a:pt x="55" y="58"/>
                    <a:pt x="55" y="57"/>
                    <a:pt x="55" y="57"/>
                  </a:cubicBezTo>
                  <a:cubicBezTo>
                    <a:pt x="54" y="57"/>
                    <a:pt x="54" y="57"/>
                    <a:pt x="54" y="58"/>
                  </a:cubicBezTo>
                  <a:cubicBezTo>
                    <a:pt x="54" y="58"/>
                    <a:pt x="54" y="58"/>
                    <a:pt x="54" y="58"/>
                  </a:cubicBezTo>
                  <a:cubicBezTo>
                    <a:pt x="55" y="58"/>
                    <a:pt x="54" y="58"/>
                    <a:pt x="55" y="58"/>
                  </a:cubicBezTo>
                  <a:cubicBezTo>
                    <a:pt x="55" y="58"/>
                    <a:pt x="55" y="58"/>
                    <a:pt x="55" y="59"/>
                  </a:cubicBezTo>
                  <a:cubicBezTo>
                    <a:pt x="55" y="59"/>
                    <a:pt x="55" y="58"/>
                    <a:pt x="55" y="58"/>
                  </a:cubicBezTo>
                  <a:cubicBezTo>
                    <a:pt x="55" y="58"/>
                    <a:pt x="54" y="58"/>
                    <a:pt x="54" y="58"/>
                  </a:cubicBezTo>
                  <a:cubicBezTo>
                    <a:pt x="54" y="58"/>
                    <a:pt x="54" y="59"/>
                    <a:pt x="54" y="59"/>
                  </a:cubicBezTo>
                  <a:cubicBezTo>
                    <a:pt x="55" y="59"/>
                    <a:pt x="54" y="59"/>
                    <a:pt x="54" y="59"/>
                  </a:cubicBezTo>
                  <a:cubicBezTo>
                    <a:pt x="55" y="58"/>
                    <a:pt x="55" y="59"/>
                    <a:pt x="55" y="59"/>
                  </a:cubicBezTo>
                  <a:cubicBezTo>
                    <a:pt x="55" y="59"/>
                    <a:pt x="55" y="59"/>
                    <a:pt x="54" y="59"/>
                  </a:cubicBezTo>
                  <a:cubicBezTo>
                    <a:pt x="54" y="59"/>
                    <a:pt x="54" y="60"/>
                    <a:pt x="54" y="60"/>
                  </a:cubicBezTo>
                  <a:cubicBezTo>
                    <a:pt x="54" y="60"/>
                    <a:pt x="53" y="60"/>
                    <a:pt x="54" y="59"/>
                  </a:cubicBezTo>
                  <a:cubicBezTo>
                    <a:pt x="54" y="59"/>
                    <a:pt x="53" y="60"/>
                    <a:pt x="53" y="60"/>
                  </a:cubicBezTo>
                  <a:cubicBezTo>
                    <a:pt x="53" y="59"/>
                    <a:pt x="53" y="59"/>
                    <a:pt x="53" y="59"/>
                  </a:cubicBezTo>
                  <a:cubicBezTo>
                    <a:pt x="53" y="59"/>
                    <a:pt x="53" y="58"/>
                    <a:pt x="53" y="58"/>
                  </a:cubicBezTo>
                  <a:cubicBezTo>
                    <a:pt x="53" y="58"/>
                    <a:pt x="53" y="57"/>
                    <a:pt x="53" y="56"/>
                  </a:cubicBezTo>
                  <a:cubicBezTo>
                    <a:pt x="53" y="56"/>
                    <a:pt x="53" y="56"/>
                    <a:pt x="53" y="56"/>
                  </a:cubicBezTo>
                  <a:cubicBezTo>
                    <a:pt x="53" y="55"/>
                    <a:pt x="53" y="54"/>
                    <a:pt x="53" y="53"/>
                  </a:cubicBezTo>
                  <a:cubicBezTo>
                    <a:pt x="53" y="53"/>
                    <a:pt x="53" y="52"/>
                    <a:pt x="53" y="52"/>
                  </a:cubicBezTo>
                  <a:cubicBezTo>
                    <a:pt x="53" y="50"/>
                    <a:pt x="53" y="48"/>
                    <a:pt x="53" y="46"/>
                  </a:cubicBezTo>
                  <a:cubicBezTo>
                    <a:pt x="53" y="45"/>
                    <a:pt x="53" y="45"/>
                    <a:pt x="53" y="45"/>
                  </a:cubicBezTo>
                  <a:cubicBezTo>
                    <a:pt x="53" y="45"/>
                    <a:pt x="53" y="44"/>
                    <a:pt x="53" y="44"/>
                  </a:cubicBezTo>
                  <a:cubicBezTo>
                    <a:pt x="53" y="43"/>
                    <a:pt x="53" y="43"/>
                    <a:pt x="53" y="43"/>
                  </a:cubicBezTo>
                  <a:cubicBezTo>
                    <a:pt x="53" y="42"/>
                    <a:pt x="53" y="43"/>
                    <a:pt x="53" y="42"/>
                  </a:cubicBezTo>
                  <a:cubicBezTo>
                    <a:pt x="53" y="42"/>
                    <a:pt x="53" y="41"/>
                    <a:pt x="53" y="40"/>
                  </a:cubicBezTo>
                  <a:cubicBezTo>
                    <a:pt x="53" y="40"/>
                    <a:pt x="53" y="40"/>
                    <a:pt x="53" y="41"/>
                  </a:cubicBezTo>
                  <a:cubicBezTo>
                    <a:pt x="54" y="40"/>
                    <a:pt x="53" y="39"/>
                    <a:pt x="53" y="40"/>
                  </a:cubicBezTo>
                  <a:cubicBezTo>
                    <a:pt x="53" y="39"/>
                    <a:pt x="53" y="39"/>
                    <a:pt x="53" y="39"/>
                  </a:cubicBezTo>
                  <a:cubicBezTo>
                    <a:pt x="53" y="38"/>
                    <a:pt x="53" y="37"/>
                    <a:pt x="53" y="37"/>
                  </a:cubicBezTo>
                  <a:cubicBezTo>
                    <a:pt x="53" y="36"/>
                    <a:pt x="53" y="36"/>
                    <a:pt x="53" y="36"/>
                  </a:cubicBezTo>
                  <a:cubicBezTo>
                    <a:pt x="53" y="36"/>
                    <a:pt x="53" y="36"/>
                    <a:pt x="53" y="36"/>
                  </a:cubicBezTo>
                  <a:cubicBezTo>
                    <a:pt x="53" y="35"/>
                    <a:pt x="53" y="34"/>
                    <a:pt x="53" y="34"/>
                  </a:cubicBezTo>
                  <a:cubicBezTo>
                    <a:pt x="53" y="34"/>
                    <a:pt x="52" y="33"/>
                    <a:pt x="52" y="33"/>
                  </a:cubicBezTo>
                  <a:cubicBezTo>
                    <a:pt x="52" y="33"/>
                    <a:pt x="52" y="33"/>
                    <a:pt x="53" y="33"/>
                  </a:cubicBezTo>
                  <a:cubicBezTo>
                    <a:pt x="52" y="32"/>
                    <a:pt x="52" y="32"/>
                    <a:pt x="52" y="31"/>
                  </a:cubicBezTo>
                  <a:cubicBezTo>
                    <a:pt x="52" y="31"/>
                    <a:pt x="52" y="31"/>
                    <a:pt x="52" y="31"/>
                  </a:cubicBezTo>
                  <a:cubicBezTo>
                    <a:pt x="52" y="31"/>
                    <a:pt x="52" y="31"/>
                    <a:pt x="52" y="30"/>
                  </a:cubicBezTo>
                  <a:cubicBezTo>
                    <a:pt x="52" y="30"/>
                    <a:pt x="52" y="30"/>
                    <a:pt x="52" y="30"/>
                  </a:cubicBezTo>
                  <a:cubicBezTo>
                    <a:pt x="52" y="30"/>
                    <a:pt x="52" y="29"/>
                    <a:pt x="52" y="29"/>
                  </a:cubicBezTo>
                  <a:cubicBezTo>
                    <a:pt x="52" y="29"/>
                    <a:pt x="51" y="28"/>
                    <a:pt x="51" y="28"/>
                  </a:cubicBezTo>
                  <a:cubicBezTo>
                    <a:pt x="51" y="28"/>
                    <a:pt x="51" y="27"/>
                    <a:pt x="51" y="27"/>
                  </a:cubicBezTo>
                  <a:cubicBezTo>
                    <a:pt x="50" y="26"/>
                    <a:pt x="50" y="26"/>
                    <a:pt x="50" y="25"/>
                  </a:cubicBezTo>
                  <a:cubicBezTo>
                    <a:pt x="50" y="25"/>
                    <a:pt x="49" y="24"/>
                    <a:pt x="49" y="24"/>
                  </a:cubicBezTo>
                  <a:cubicBezTo>
                    <a:pt x="49" y="23"/>
                    <a:pt x="49" y="23"/>
                    <a:pt x="49" y="23"/>
                  </a:cubicBezTo>
                  <a:cubicBezTo>
                    <a:pt x="49" y="23"/>
                    <a:pt x="49" y="23"/>
                    <a:pt x="49" y="23"/>
                  </a:cubicBezTo>
                  <a:cubicBezTo>
                    <a:pt x="49" y="23"/>
                    <a:pt x="49" y="23"/>
                    <a:pt x="48" y="22"/>
                  </a:cubicBezTo>
                  <a:cubicBezTo>
                    <a:pt x="48" y="22"/>
                    <a:pt x="48" y="21"/>
                    <a:pt x="48" y="21"/>
                  </a:cubicBezTo>
                  <a:cubicBezTo>
                    <a:pt x="48" y="21"/>
                    <a:pt x="48" y="21"/>
                    <a:pt x="47" y="20"/>
                  </a:cubicBezTo>
                  <a:cubicBezTo>
                    <a:pt x="47" y="20"/>
                    <a:pt x="47" y="20"/>
                    <a:pt x="47" y="20"/>
                  </a:cubicBezTo>
                  <a:cubicBezTo>
                    <a:pt x="47" y="20"/>
                    <a:pt x="47" y="20"/>
                    <a:pt x="47" y="20"/>
                  </a:cubicBezTo>
                  <a:cubicBezTo>
                    <a:pt x="47" y="20"/>
                    <a:pt x="47" y="19"/>
                    <a:pt x="47" y="19"/>
                  </a:cubicBezTo>
                  <a:cubicBezTo>
                    <a:pt x="47" y="19"/>
                    <a:pt x="47" y="19"/>
                    <a:pt x="47" y="19"/>
                  </a:cubicBezTo>
                  <a:cubicBezTo>
                    <a:pt x="46" y="18"/>
                    <a:pt x="46" y="18"/>
                    <a:pt x="45" y="17"/>
                  </a:cubicBezTo>
                  <a:cubicBezTo>
                    <a:pt x="45" y="17"/>
                    <a:pt x="45" y="17"/>
                    <a:pt x="45" y="17"/>
                  </a:cubicBezTo>
                  <a:cubicBezTo>
                    <a:pt x="45" y="17"/>
                    <a:pt x="44" y="17"/>
                    <a:pt x="44" y="16"/>
                  </a:cubicBezTo>
                  <a:cubicBezTo>
                    <a:pt x="44" y="16"/>
                    <a:pt x="43" y="15"/>
                    <a:pt x="43" y="15"/>
                  </a:cubicBezTo>
                  <a:cubicBezTo>
                    <a:pt x="43" y="15"/>
                    <a:pt x="43" y="15"/>
                    <a:pt x="43" y="15"/>
                  </a:cubicBezTo>
                  <a:cubicBezTo>
                    <a:pt x="43" y="15"/>
                    <a:pt x="43" y="15"/>
                    <a:pt x="43" y="15"/>
                  </a:cubicBezTo>
                  <a:cubicBezTo>
                    <a:pt x="43" y="14"/>
                    <a:pt x="42" y="14"/>
                    <a:pt x="42" y="14"/>
                  </a:cubicBezTo>
                  <a:cubicBezTo>
                    <a:pt x="42" y="14"/>
                    <a:pt x="42" y="14"/>
                    <a:pt x="42" y="14"/>
                  </a:cubicBezTo>
                  <a:cubicBezTo>
                    <a:pt x="41" y="14"/>
                    <a:pt x="40" y="13"/>
                    <a:pt x="40" y="13"/>
                  </a:cubicBezTo>
                  <a:cubicBezTo>
                    <a:pt x="39" y="12"/>
                    <a:pt x="39" y="13"/>
                    <a:pt x="39" y="12"/>
                  </a:cubicBezTo>
                  <a:cubicBezTo>
                    <a:pt x="39" y="12"/>
                    <a:pt x="38" y="12"/>
                    <a:pt x="38" y="12"/>
                  </a:cubicBezTo>
                  <a:cubicBezTo>
                    <a:pt x="38" y="12"/>
                    <a:pt x="37" y="12"/>
                    <a:pt x="37" y="12"/>
                  </a:cubicBezTo>
                  <a:cubicBezTo>
                    <a:pt x="37" y="11"/>
                    <a:pt x="37" y="11"/>
                    <a:pt x="37" y="11"/>
                  </a:cubicBezTo>
                  <a:cubicBezTo>
                    <a:pt x="37" y="11"/>
                    <a:pt x="37" y="11"/>
                    <a:pt x="36" y="11"/>
                  </a:cubicBezTo>
                  <a:cubicBezTo>
                    <a:pt x="36" y="11"/>
                    <a:pt x="35" y="11"/>
                    <a:pt x="35" y="11"/>
                  </a:cubicBezTo>
                  <a:cubicBezTo>
                    <a:pt x="35" y="10"/>
                    <a:pt x="35" y="11"/>
                    <a:pt x="35" y="11"/>
                  </a:cubicBezTo>
                  <a:cubicBezTo>
                    <a:pt x="35" y="11"/>
                    <a:pt x="36" y="10"/>
                    <a:pt x="36" y="11"/>
                  </a:cubicBezTo>
                  <a:cubicBezTo>
                    <a:pt x="36" y="11"/>
                    <a:pt x="36" y="10"/>
                    <a:pt x="36" y="10"/>
                  </a:cubicBezTo>
                  <a:cubicBezTo>
                    <a:pt x="36" y="11"/>
                    <a:pt x="36" y="11"/>
                    <a:pt x="36" y="11"/>
                  </a:cubicBezTo>
                  <a:cubicBezTo>
                    <a:pt x="36" y="11"/>
                    <a:pt x="37" y="10"/>
                    <a:pt x="37" y="11"/>
                  </a:cubicBezTo>
                  <a:cubicBezTo>
                    <a:pt x="37" y="11"/>
                    <a:pt x="37" y="11"/>
                    <a:pt x="37" y="10"/>
                  </a:cubicBezTo>
                  <a:cubicBezTo>
                    <a:pt x="37" y="10"/>
                    <a:pt x="38" y="11"/>
                    <a:pt x="38" y="11"/>
                  </a:cubicBezTo>
                  <a:cubicBezTo>
                    <a:pt x="38" y="10"/>
                    <a:pt x="38" y="10"/>
                    <a:pt x="38" y="10"/>
                  </a:cubicBezTo>
                  <a:cubicBezTo>
                    <a:pt x="39" y="10"/>
                    <a:pt x="39" y="10"/>
                    <a:pt x="39" y="11"/>
                  </a:cubicBezTo>
                  <a:cubicBezTo>
                    <a:pt x="40" y="11"/>
                    <a:pt x="40" y="11"/>
                    <a:pt x="40" y="11"/>
                  </a:cubicBezTo>
                  <a:cubicBezTo>
                    <a:pt x="40" y="11"/>
                    <a:pt x="40" y="11"/>
                    <a:pt x="40" y="11"/>
                  </a:cubicBezTo>
                  <a:cubicBezTo>
                    <a:pt x="40" y="11"/>
                    <a:pt x="40" y="11"/>
                    <a:pt x="40" y="11"/>
                  </a:cubicBezTo>
                  <a:cubicBezTo>
                    <a:pt x="40" y="11"/>
                    <a:pt x="41" y="11"/>
                    <a:pt x="41" y="12"/>
                  </a:cubicBezTo>
                  <a:cubicBezTo>
                    <a:pt x="41" y="12"/>
                    <a:pt x="41" y="12"/>
                    <a:pt x="41" y="12"/>
                  </a:cubicBezTo>
                  <a:cubicBezTo>
                    <a:pt x="42" y="12"/>
                    <a:pt x="43" y="12"/>
                    <a:pt x="43" y="13"/>
                  </a:cubicBezTo>
                  <a:cubicBezTo>
                    <a:pt x="43" y="13"/>
                    <a:pt x="43" y="13"/>
                    <a:pt x="43" y="13"/>
                  </a:cubicBezTo>
                  <a:cubicBezTo>
                    <a:pt x="43" y="13"/>
                    <a:pt x="44" y="13"/>
                    <a:pt x="44" y="13"/>
                  </a:cubicBezTo>
                  <a:cubicBezTo>
                    <a:pt x="44" y="14"/>
                    <a:pt x="44" y="14"/>
                    <a:pt x="44" y="13"/>
                  </a:cubicBezTo>
                  <a:cubicBezTo>
                    <a:pt x="44" y="14"/>
                    <a:pt x="44" y="14"/>
                    <a:pt x="45" y="14"/>
                  </a:cubicBezTo>
                  <a:cubicBezTo>
                    <a:pt x="45" y="14"/>
                    <a:pt x="44" y="13"/>
                    <a:pt x="44" y="13"/>
                  </a:cubicBezTo>
                  <a:cubicBezTo>
                    <a:pt x="44" y="13"/>
                    <a:pt x="44" y="13"/>
                    <a:pt x="44" y="13"/>
                  </a:cubicBezTo>
                  <a:cubicBezTo>
                    <a:pt x="44" y="13"/>
                    <a:pt x="44" y="13"/>
                    <a:pt x="44" y="13"/>
                  </a:cubicBezTo>
                  <a:cubicBezTo>
                    <a:pt x="44" y="13"/>
                    <a:pt x="44" y="13"/>
                    <a:pt x="44" y="13"/>
                  </a:cubicBezTo>
                  <a:cubicBezTo>
                    <a:pt x="43" y="12"/>
                    <a:pt x="42" y="11"/>
                    <a:pt x="41" y="11"/>
                  </a:cubicBezTo>
                  <a:cubicBezTo>
                    <a:pt x="41" y="11"/>
                    <a:pt x="40" y="10"/>
                    <a:pt x="39" y="10"/>
                  </a:cubicBezTo>
                  <a:cubicBezTo>
                    <a:pt x="39" y="9"/>
                    <a:pt x="39" y="9"/>
                    <a:pt x="39" y="9"/>
                  </a:cubicBezTo>
                  <a:cubicBezTo>
                    <a:pt x="38" y="9"/>
                    <a:pt x="38" y="9"/>
                    <a:pt x="37" y="9"/>
                  </a:cubicBezTo>
                  <a:cubicBezTo>
                    <a:pt x="37" y="9"/>
                    <a:pt x="37" y="9"/>
                    <a:pt x="37" y="9"/>
                  </a:cubicBezTo>
                  <a:cubicBezTo>
                    <a:pt x="37" y="9"/>
                    <a:pt x="37" y="9"/>
                    <a:pt x="37" y="8"/>
                  </a:cubicBezTo>
                  <a:cubicBezTo>
                    <a:pt x="37" y="8"/>
                    <a:pt x="37" y="8"/>
                    <a:pt x="37" y="8"/>
                  </a:cubicBezTo>
                  <a:cubicBezTo>
                    <a:pt x="37" y="8"/>
                    <a:pt x="37" y="8"/>
                    <a:pt x="36" y="8"/>
                  </a:cubicBezTo>
                  <a:cubicBezTo>
                    <a:pt x="36" y="8"/>
                    <a:pt x="37" y="8"/>
                    <a:pt x="37" y="8"/>
                  </a:cubicBezTo>
                  <a:cubicBezTo>
                    <a:pt x="37" y="8"/>
                    <a:pt x="37" y="8"/>
                    <a:pt x="38" y="8"/>
                  </a:cubicBezTo>
                  <a:cubicBezTo>
                    <a:pt x="38" y="9"/>
                    <a:pt x="38" y="8"/>
                    <a:pt x="38" y="8"/>
                  </a:cubicBezTo>
                  <a:cubicBezTo>
                    <a:pt x="38" y="9"/>
                    <a:pt x="38" y="9"/>
                    <a:pt x="38" y="8"/>
                  </a:cubicBezTo>
                  <a:cubicBezTo>
                    <a:pt x="39" y="8"/>
                    <a:pt x="39" y="8"/>
                    <a:pt x="39" y="9"/>
                  </a:cubicBezTo>
                  <a:cubicBezTo>
                    <a:pt x="39" y="9"/>
                    <a:pt x="39" y="9"/>
                    <a:pt x="39" y="9"/>
                  </a:cubicBezTo>
                  <a:cubicBezTo>
                    <a:pt x="39" y="9"/>
                    <a:pt x="39" y="9"/>
                    <a:pt x="39" y="9"/>
                  </a:cubicBezTo>
                  <a:cubicBezTo>
                    <a:pt x="40" y="9"/>
                    <a:pt x="40" y="9"/>
                    <a:pt x="41" y="9"/>
                  </a:cubicBezTo>
                  <a:cubicBezTo>
                    <a:pt x="41" y="10"/>
                    <a:pt x="41" y="10"/>
                    <a:pt x="41" y="10"/>
                  </a:cubicBezTo>
                  <a:cubicBezTo>
                    <a:pt x="41" y="10"/>
                    <a:pt x="41" y="10"/>
                    <a:pt x="42" y="10"/>
                  </a:cubicBezTo>
                  <a:cubicBezTo>
                    <a:pt x="42" y="11"/>
                    <a:pt x="43" y="11"/>
                    <a:pt x="44" y="12"/>
                  </a:cubicBezTo>
                  <a:cubicBezTo>
                    <a:pt x="44" y="12"/>
                    <a:pt x="44" y="12"/>
                    <a:pt x="43" y="12"/>
                  </a:cubicBezTo>
                  <a:cubicBezTo>
                    <a:pt x="43" y="12"/>
                    <a:pt x="44" y="12"/>
                    <a:pt x="44" y="12"/>
                  </a:cubicBezTo>
                  <a:cubicBezTo>
                    <a:pt x="45" y="13"/>
                    <a:pt x="46" y="14"/>
                    <a:pt x="47" y="15"/>
                  </a:cubicBezTo>
                  <a:cubicBezTo>
                    <a:pt x="47" y="15"/>
                    <a:pt x="47" y="15"/>
                    <a:pt x="47" y="15"/>
                  </a:cubicBezTo>
                  <a:cubicBezTo>
                    <a:pt x="47" y="16"/>
                    <a:pt x="47" y="15"/>
                    <a:pt x="47" y="15"/>
                  </a:cubicBezTo>
                  <a:cubicBezTo>
                    <a:pt x="48" y="16"/>
                    <a:pt x="48" y="17"/>
                    <a:pt x="49" y="18"/>
                  </a:cubicBezTo>
                  <a:cubicBezTo>
                    <a:pt x="49" y="18"/>
                    <a:pt x="49" y="18"/>
                    <a:pt x="49" y="19"/>
                  </a:cubicBezTo>
                  <a:cubicBezTo>
                    <a:pt x="50" y="19"/>
                    <a:pt x="50" y="19"/>
                    <a:pt x="50" y="20"/>
                  </a:cubicBezTo>
                  <a:cubicBezTo>
                    <a:pt x="50" y="20"/>
                    <a:pt x="50" y="20"/>
                    <a:pt x="50" y="20"/>
                  </a:cubicBezTo>
                  <a:cubicBezTo>
                    <a:pt x="50" y="20"/>
                    <a:pt x="50" y="20"/>
                    <a:pt x="50" y="21"/>
                  </a:cubicBezTo>
                  <a:cubicBezTo>
                    <a:pt x="50" y="21"/>
                    <a:pt x="51" y="21"/>
                    <a:pt x="51" y="22"/>
                  </a:cubicBezTo>
                  <a:cubicBezTo>
                    <a:pt x="51" y="22"/>
                    <a:pt x="51" y="22"/>
                    <a:pt x="51" y="22"/>
                  </a:cubicBezTo>
                  <a:cubicBezTo>
                    <a:pt x="51" y="22"/>
                    <a:pt x="51" y="22"/>
                    <a:pt x="51" y="23"/>
                  </a:cubicBezTo>
                  <a:cubicBezTo>
                    <a:pt x="52" y="23"/>
                    <a:pt x="51" y="23"/>
                    <a:pt x="52" y="23"/>
                  </a:cubicBezTo>
                  <a:cubicBezTo>
                    <a:pt x="52" y="23"/>
                    <a:pt x="52" y="24"/>
                    <a:pt x="52" y="24"/>
                  </a:cubicBezTo>
                  <a:cubicBezTo>
                    <a:pt x="52" y="24"/>
                    <a:pt x="52" y="24"/>
                    <a:pt x="52" y="24"/>
                  </a:cubicBezTo>
                  <a:cubicBezTo>
                    <a:pt x="52" y="24"/>
                    <a:pt x="52" y="24"/>
                    <a:pt x="52" y="24"/>
                  </a:cubicBezTo>
                  <a:cubicBezTo>
                    <a:pt x="52" y="25"/>
                    <a:pt x="53" y="25"/>
                    <a:pt x="53" y="25"/>
                  </a:cubicBezTo>
                  <a:cubicBezTo>
                    <a:pt x="53" y="25"/>
                    <a:pt x="53" y="26"/>
                    <a:pt x="53" y="26"/>
                  </a:cubicBezTo>
                  <a:cubicBezTo>
                    <a:pt x="53" y="27"/>
                    <a:pt x="53" y="28"/>
                    <a:pt x="54" y="29"/>
                  </a:cubicBezTo>
                  <a:cubicBezTo>
                    <a:pt x="54" y="29"/>
                    <a:pt x="54" y="30"/>
                    <a:pt x="54" y="31"/>
                  </a:cubicBezTo>
                  <a:cubicBezTo>
                    <a:pt x="54" y="31"/>
                    <a:pt x="54" y="31"/>
                    <a:pt x="54" y="31"/>
                  </a:cubicBezTo>
                  <a:cubicBezTo>
                    <a:pt x="54" y="32"/>
                    <a:pt x="55" y="32"/>
                    <a:pt x="54" y="33"/>
                  </a:cubicBezTo>
                  <a:cubicBezTo>
                    <a:pt x="55" y="33"/>
                    <a:pt x="55" y="34"/>
                    <a:pt x="55" y="34"/>
                  </a:cubicBezTo>
                  <a:cubicBezTo>
                    <a:pt x="55" y="34"/>
                    <a:pt x="55" y="34"/>
                    <a:pt x="55" y="34"/>
                  </a:cubicBezTo>
                  <a:cubicBezTo>
                    <a:pt x="55" y="34"/>
                    <a:pt x="55" y="34"/>
                    <a:pt x="55" y="34"/>
                  </a:cubicBezTo>
                  <a:cubicBezTo>
                    <a:pt x="55" y="34"/>
                    <a:pt x="55" y="35"/>
                    <a:pt x="55" y="35"/>
                  </a:cubicBezTo>
                  <a:cubicBezTo>
                    <a:pt x="55" y="35"/>
                    <a:pt x="55" y="35"/>
                    <a:pt x="55" y="35"/>
                  </a:cubicBezTo>
                  <a:cubicBezTo>
                    <a:pt x="55" y="35"/>
                    <a:pt x="55" y="36"/>
                    <a:pt x="55" y="37"/>
                  </a:cubicBezTo>
                  <a:cubicBezTo>
                    <a:pt x="55" y="37"/>
                    <a:pt x="55" y="38"/>
                    <a:pt x="55" y="39"/>
                  </a:cubicBezTo>
                  <a:cubicBezTo>
                    <a:pt x="55" y="39"/>
                    <a:pt x="55" y="38"/>
                    <a:pt x="56" y="38"/>
                  </a:cubicBezTo>
                  <a:cubicBezTo>
                    <a:pt x="56" y="39"/>
                    <a:pt x="56" y="39"/>
                    <a:pt x="56" y="40"/>
                  </a:cubicBezTo>
                  <a:cubicBezTo>
                    <a:pt x="56" y="40"/>
                    <a:pt x="56" y="41"/>
                    <a:pt x="56" y="41"/>
                  </a:cubicBezTo>
                  <a:cubicBezTo>
                    <a:pt x="56" y="41"/>
                    <a:pt x="56" y="41"/>
                    <a:pt x="56" y="41"/>
                  </a:cubicBezTo>
                  <a:cubicBezTo>
                    <a:pt x="56" y="41"/>
                    <a:pt x="56" y="42"/>
                    <a:pt x="56" y="41"/>
                  </a:cubicBezTo>
                  <a:cubicBezTo>
                    <a:pt x="56" y="42"/>
                    <a:pt x="56" y="42"/>
                    <a:pt x="56" y="42"/>
                  </a:cubicBezTo>
                  <a:cubicBezTo>
                    <a:pt x="56" y="43"/>
                    <a:pt x="56" y="44"/>
                    <a:pt x="57" y="45"/>
                  </a:cubicBezTo>
                  <a:cubicBezTo>
                    <a:pt x="56" y="44"/>
                    <a:pt x="56" y="45"/>
                    <a:pt x="56" y="45"/>
                  </a:cubicBezTo>
                  <a:cubicBezTo>
                    <a:pt x="57" y="45"/>
                    <a:pt x="56" y="45"/>
                    <a:pt x="57" y="45"/>
                  </a:cubicBezTo>
                  <a:cubicBezTo>
                    <a:pt x="57" y="46"/>
                    <a:pt x="57" y="48"/>
                    <a:pt x="57" y="48"/>
                  </a:cubicBezTo>
                  <a:cubicBezTo>
                    <a:pt x="57" y="48"/>
                    <a:pt x="57" y="49"/>
                    <a:pt x="57" y="49"/>
                  </a:cubicBezTo>
                  <a:cubicBezTo>
                    <a:pt x="57" y="49"/>
                    <a:pt x="57" y="49"/>
                    <a:pt x="57" y="49"/>
                  </a:cubicBezTo>
                  <a:cubicBezTo>
                    <a:pt x="57" y="49"/>
                    <a:pt x="57" y="50"/>
                    <a:pt x="57" y="51"/>
                  </a:cubicBezTo>
                  <a:cubicBezTo>
                    <a:pt x="57" y="51"/>
                    <a:pt x="57" y="52"/>
                    <a:pt x="57" y="53"/>
                  </a:cubicBezTo>
                  <a:cubicBezTo>
                    <a:pt x="57" y="54"/>
                    <a:pt x="57" y="54"/>
                    <a:pt x="57" y="54"/>
                  </a:cubicBezTo>
                  <a:cubicBezTo>
                    <a:pt x="57" y="55"/>
                    <a:pt x="57" y="57"/>
                    <a:pt x="57" y="59"/>
                  </a:cubicBezTo>
                  <a:cubicBezTo>
                    <a:pt x="57" y="59"/>
                    <a:pt x="58" y="59"/>
                    <a:pt x="58" y="60"/>
                  </a:cubicBezTo>
                  <a:cubicBezTo>
                    <a:pt x="58" y="60"/>
                    <a:pt x="58" y="61"/>
                    <a:pt x="58" y="62"/>
                  </a:cubicBezTo>
                  <a:cubicBezTo>
                    <a:pt x="58" y="63"/>
                    <a:pt x="58" y="64"/>
                    <a:pt x="58" y="65"/>
                  </a:cubicBezTo>
                  <a:cubicBezTo>
                    <a:pt x="58" y="65"/>
                    <a:pt x="58" y="65"/>
                    <a:pt x="58" y="66"/>
                  </a:cubicBezTo>
                  <a:cubicBezTo>
                    <a:pt x="58" y="66"/>
                    <a:pt x="58" y="66"/>
                    <a:pt x="58" y="66"/>
                  </a:cubicBezTo>
                  <a:cubicBezTo>
                    <a:pt x="58" y="66"/>
                    <a:pt x="58" y="67"/>
                    <a:pt x="58" y="67"/>
                  </a:cubicBezTo>
                  <a:cubicBezTo>
                    <a:pt x="58" y="69"/>
                    <a:pt x="59" y="69"/>
                    <a:pt x="59" y="70"/>
                  </a:cubicBezTo>
                  <a:cubicBezTo>
                    <a:pt x="58" y="71"/>
                    <a:pt x="58" y="70"/>
                    <a:pt x="58" y="70"/>
                  </a:cubicBezTo>
                  <a:cubicBezTo>
                    <a:pt x="58" y="69"/>
                    <a:pt x="58" y="69"/>
                    <a:pt x="58" y="69"/>
                  </a:cubicBezTo>
                  <a:cubicBezTo>
                    <a:pt x="58" y="69"/>
                    <a:pt x="58" y="69"/>
                    <a:pt x="58" y="69"/>
                  </a:cubicBezTo>
                  <a:cubicBezTo>
                    <a:pt x="58" y="70"/>
                    <a:pt x="58" y="69"/>
                    <a:pt x="58" y="70"/>
                  </a:cubicBezTo>
                  <a:cubicBezTo>
                    <a:pt x="58" y="70"/>
                    <a:pt x="58" y="70"/>
                    <a:pt x="58" y="70"/>
                  </a:cubicBezTo>
                  <a:cubicBezTo>
                    <a:pt x="58" y="70"/>
                    <a:pt x="58" y="70"/>
                    <a:pt x="58" y="70"/>
                  </a:cubicBezTo>
                  <a:cubicBezTo>
                    <a:pt x="58" y="71"/>
                    <a:pt x="57" y="71"/>
                    <a:pt x="58" y="71"/>
                  </a:cubicBezTo>
                  <a:moveTo>
                    <a:pt x="43" y="12"/>
                  </a:moveTo>
                  <a:cubicBezTo>
                    <a:pt x="43" y="12"/>
                    <a:pt x="43" y="11"/>
                    <a:pt x="43" y="11"/>
                  </a:cubicBezTo>
                  <a:cubicBezTo>
                    <a:pt x="43" y="11"/>
                    <a:pt x="43" y="12"/>
                    <a:pt x="43" y="12"/>
                  </a:cubicBezTo>
                  <a:moveTo>
                    <a:pt x="39" y="11"/>
                  </a:moveTo>
                  <a:cubicBezTo>
                    <a:pt x="39" y="11"/>
                    <a:pt x="39" y="10"/>
                    <a:pt x="38" y="10"/>
                  </a:cubicBezTo>
                  <a:cubicBezTo>
                    <a:pt x="38" y="11"/>
                    <a:pt x="39" y="11"/>
                    <a:pt x="39" y="11"/>
                  </a:cubicBezTo>
                  <a:cubicBezTo>
                    <a:pt x="38" y="11"/>
                    <a:pt x="39" y="11"/>
                    <a:pt x="39" y="11"/>
                  </a:cubicBezTo>
                  <a:moveTo>
                    <a:pt x="39" y="12"/>
                  </a:moveTo>
                  <a:cubicBezTo>
                    <a:pt x="39" y="12"/>
                    <a:pt x="39" y="12"/>
                    <a:pt x="39" y="12"/>
                  </a:cubicBezTo>
                  <a:cubicBezTo>
                    <a:pt x="39" y="12"/>
                    <a:pt x="39" y="12"/>
                    <a:pt x="39" y="12"/>
                  </a:cubicBezTo>
                  <a:moveTo>
                    <a:pt x="42" y="14"/>
                  </a:moveTo>
                  <a:cubicBezTo>
                    <a:pt x="42" y="14"/>
                    <a:pt x="41" y="13"/>
                    <a:pt x="41" y="13"/>
                  </a:cubicBezTo>
                  <a:cubicBezTo>
                    <a:pt x="41" y="13"/>
                    <a:pt x="41" y="14"/>
                    <a:pt x="42" y="14"/>
                  </a:cubicBezTo>
                  <a:moveTo>
                    <a:pt x="45" y="14"/>
                  </a:moveTo>
                  <a:cubicBezTo>
                    <a:pt x="45" y="14"/>
                    <a:pt x="44" y="13"/>
                    <a:pt x="45" y="13"/>
                  </a:cubicBezTo>
                  <a:cubicBezTo>
                    <a:pt x="45" y="13"/>
                    <a:pt x="45" y="14"/>
                    <a:pt x="45" y="14"/>
                  </a:cubicBezTo>
                  <a:moveTo>
                    <a:pt x="48" y="21"/>
                  </a:moveTo>
                  <a:cubicBezTo>
                    <a:pt x="48" y="20"/>
                    <a:pt x="48" y="20"/>
                    <a:pt x="48" y="20"/>
                  </a:cubicBezTo>
                  <a:cubicBezTo>
                    <a:pt x="48" y="20"/>
                    <a:pt x="48" y="21"/>
                    <a:pt x="48" y="21"/>
                  </a:cubicBezTo>
                  <a:moveTo>
                    <a:pt x="50" y="23"/>
                  </a:moveTo>
                  <a:cubicBezTo>
                    <a:pt x="50" y="23"/>
                    <a:pt x="49" y="23"/>
                    <a:pt x="49" y="23"/>
                  </a:cubicBezTo>
                  <a:cubicBezTo>
                    <a:pt x="50" y="24"/>
                    <a:pt x="50" y="24"/>
                    <a:pt x="50" y="24"/>
                  </a:cubicBezTo>
                  <a:cubicBezTo>
                    <a:pt x="50" y="24"/>
                    <a:pt x="50" y="24"/>
                    <a:pt x="50" y="23"/>
                  </a:cubicBezTo>
                  <a:moveTo>
                    <a:pt x="54" y="37"/>
                  </a:moveTo>
                  <a:cubicBezTo>
                    <a:pt x="54" y="36"/>
                    <a:pt x="54" y="36"/>
                    <a:pt x="54" y="36"/>
                  </a:cubicBezTo>
                  <a:cubicBezTo>
                    <a:pt x="54" y="36"/>
                    <a:pt x="54" y="37"/>
                    <a:pt x="54" y="37"/>
                  </a:cubicBezTo>
                  <a:moveTo>
                    <a:pt x="55" y="37"/>
                  </a:moveTo>
                  <a:cubicBezTo>
                    <a:pt x="55" y="37"/>
                    <a:pt x="55" y="36"/>
                    <a:pt x="55" y="35"/>
                  </a:cubicBezTo>
                  <a:cubicBezTo>
                    <a:pt x="55" y="36"/>
                    <a:pt x="55" y="36"/>
                    <a:pt x="55" y="36"/>
                  </a:cubicBezTo>
                  <a:cubicBezTo>
                    <a:pt x="55" y="36"/>
                    <a:pt x="55" y="37"/>
                    <a:pt x="55" y="37"/>
                  </a:cubicBezTo>
                  <a:moveTo>
                    <a:pt x="56" y="40"/>
                  </a:moveTo>
                  <a:cubicBezTo>
                    <a:pt x="56" y="39"/>
                    <a:pt x="56" y="39"/>
                    <a:pt x="55" y="39"/>
                  </a:cubicBezTo>
                  <a:cubicBezTo>
                    <a:pt x="55" y="39"/>
                    <a:pt x="56" y="39"/>
                    <a:pt x="56" y="40"/>
                  </a:cubicBezTo>
                  <a:moveTo>
                    <a:pt x="56" y="40"/>
                  </a:moveTo>
                  <a:cubicBezTo>
                    <a:pt x="56" y="40"/>
                    <a:pt x="55" y="40"/>
                    <a:pt x="55" y="41"/>
                  </a:cubicBezTo>
                  <a:cubicBezTo>
                    <a:pt x="56" y="41"/>
                    <a:pt x="56" y="40"/>
                    <a:pt x="56" y="40"/>
                  </a:cubicBezTo>
                  <a:moveTo>
                    <a:pt x="54" y="45"/>
                  </a:moveTo>
                  <a:cubicBezTo>
                    <a:pt x="54" y="45"/>
                    <a:pt x="54" y="45"/>
                    <a:pt x="54" y="45"/>
                  </a:cubicBezTo>
                  <a:cubicBezTo>
                    <a:pt x="53" y="45"/>
                    <a:pt x="53" y="46"/>
                    <a:pt x="54" y="45"/>
                  </a:cubicBezTo>
                  <a:moveTo>
                    <a:pt x="54" y="47"/>
                  </a:moveTo>
                  <a:cubicBezTo>
                    <a:pt x="54" y="47"/>
                    <a:pt x="54" y="47"/>
                    <a:pt x="54" y="46"/>
                  </a:cubicBezTo>
                  <a:cubicBezTo>
                    <a:pt x="54" y="46"/>
                    <a:pt x="54" y="47"/>
                    <a:pt x="54" y="47"/>
                  </a:cubicBezTo>
                  <a:cubicBezTo>
                    <a:pt x="54" y="47"/>
                    <a:pt x="54" y="46"/>
                    <a:pt x="53" y="47"/>
                  </a:cubicBezTo>
                  <a:cubicBezTo>
                    <a:pt x="53" y="47"/>
                    <a:pt x="54" y="47"/>
                    <a:pt x="54" y="47"/>
                  </a:cubicBezTo>
                  <a:moveTo>
                    <a:pt x="53" y="51"/>
                  </a:moveTo>
                  <a:cubicBezTo>
                    <a:pt x="53" y="52"/>
                    <a:pt x="53" y="52"/>
                    <a:pt x="53" y="52"/>
                  </a:cubicBezTo>
                  <a:cubicBezTo>
                    <a:pt x="54" y="52"/>
                    <a:pt x="54" y="51"/>
                    <a:pt x="53" y="51"/>
                  </a:cubicBezTo>
                  <a:moveTo>
                    <a:pt x="54" y="52"/>
                  </a:moveTo>
                  <a:cubicBezTo>
                    <a:pt x="54" y="51"/>
                    <a:pt x="54" y="51"/>
                    <a:pt x="54" y="51"/>
                  </a:cubicBezTo>
                  <a:cubicBezTo>
                    <a:pt x="54" y="51"/>
                    <a:pt x="54" y="51"/>
                    <a:pt x="54" y="51"/>
                  </a:cubicBezTo>
                  <a:cubicBezTo>
                    <a:pt x="54" y="52"/>
                    <a:pt x="54" y="52"/>
                    <a:pt x="54" y="52"/>
                  </a:cubicBezTo>
                  <a:moveTo>
                    <a:pt x="54" y="58"/>
                  </a:moveTo>
                  <a:cubicBezTo>
                    <a:pt x="54" y="59"/>
                    <a:pt x="53" y="59"/>
                    <a:pt x="53" y="59"/>
                  </a:cubicBezTo>
                  <a:cubicBezTo>
                    <a:pt x="54" y="59"/>
                    <a:pt x="53" y="59"/>
                    <a:pt x="54" y="59"/>
                  </a:cubicBezTo>
                  <a:cubicBezTo>
                    <a:pt x="54" y="59"/>
                    <a:pt x="54" y="59"/>
                    <a:pt x="54" y="59"/>
                  </a:cubicBezTo>
                  <a:cubicBezTo>
                    <a:pt x="54" y="59"/>
                    <a:pt x="54" y="58"/>
                    <a:pt x="54" y="58"/>
                  </a:cubicBezTo>
                  <a:cubicBezTo>
                    <a:pt x="54" y="58"/>
                    <a:pt x="54" y="58"/>
                    <a:pt x="54" y="58"/>
                  </a:cubicBezTo>
                  <a:cubicBezTo>
                    <a:pt x="54" y="58"/>
                    <a:pt x="54" y="58"/>
                    <a:pt x="54" y="58"/>
                  </a:cubicBezTo>
                  <a:moveTo>
                    <a:pt x="53" y="58"/>
                  </a:moveTo>
                  <a:cubicBezTo>
                    <a:pt x="53" y="57"/>
                    <a:pt x="53" y="57"/>
                    <a:pt x="53" y="57"/>
                  </a:cubicBezTo>
                  <a:cubicBezTo>
                    <a:pt x="53" y="57"/>
                    <a:pt x="53" y="58"/>
                    <a:pt x="53" y="58"/>
                  </a:cubicBezTo>
                  <a:moveTo>
                    <a:pt x="54" y="56"/>
                  </a:moveTo>
                  <a:cubicBezTo>
                    <a:pt x="54" y="57"/>
                    <a:pt x="54" y="57"/>
                    <a:pt x="54" y="57"/>
                  </a:cubicBezTo>
                  <a:cubicBezTo>
                    <a:pt x="54" y="57"/>
                    <a:pt x="54" y="58"/>
                    <a:pt x="54" y="58"/>
                  </a:cubicBezTo>
                  <a:cubicBezTo>
                    <a:pt x="54" y="57"/>
                    <a:pt x="54" y="57"/>
                    <a:pt x="54" y="56"/>
                  </a:cubicBezTo>
                  <a:moveTo>
                    <a:pt x="53" y="55"/>
                  </a:moveTo>
                  <a:cubicBezTo>
                    <a:pt x="53" y="56"/>
                    <a:pt x="53" y="56"/>
                    <a:pt x="53" y="56"/>
                  </a:cubicBezTo>
                  <a:cubicBezTo>
                    <a:pt x="53" y="56"/>
                    <a:pt x="53" y="57"/>
                    <a:pt x="53" y="57"/>
                  </a:cubicBezTo>
                  <a:cubicBezTo>
                    <a:pt x="54" y="56"/>
                    <a:pt x="54" y="55"/>
                    <a:pt x="53" y="55"/>
                  </a:cubicBezTo>
                  <a:moveTo>
                    <a:pt x="53" y="53"/>
                  </a:moveTo>
                  <a:cubicBezTo>
                    <a:pt x="53" y="54"/>
                    <a:pt x="53" y="54"/>
                    <a:pt x="54" y="54"/>
                  </a:cubicBezTo>
                  <a:cubicBezTo>
                    <a:pt x="54" y="54"/>
                    <a:pt x="54" y="53"/>
                    <a:pt x="53" y="53"/>
                  </a:cubicBezTo>
                  <a:moveTo>
                    <a:pt x="57" y="66"/>
                  </a:moveTo>
                  <a:cubicBezTo>
                    <a:pt x="57" y="66"/>
                    <a:pt x="58" y="66"/>
                    <a:pt x="58" y="66"/>
                  </a:cubicBezTo>
                  <a:cubicBezTo>
                    <a:pt x="57" y="66"/>
                    <a:pt x="57" y="66"/>
                    <a:pt x="57" y="66"/>
                  </a:cubicBezTo>
                  <a:cubicBezTo>
                    <a:pt x="57" y="66"/>
                    <a:pt x="57" y="66"/>
                    <a:pt x="57" y="66"/>
                  </a:cubicBezTo>
                  <a:moveTo>
                    <a:pt x="58" y="68"/>
                  </a:moveTo>
                  <a:cubicBezTo>
                    <a:pt x="58" y="68"/>
                    <a:pt x="58" y="68"/>
                    <a:pt x="58" y="68"/>
                  </a:cubicBezTo>
                  <a:cubicBezTo>
                    <a:pt x="58" y="68"/>
                    <a:pt x="58" y="68"/>
                    <a:pt x="58" y="68"/>
                  </a:cubicBezTo>
                  <a:cubicBezTo>
                    <a:pt x="58" y="68"/>
                    <a:pt x="58" y="67"/>
                    <a:pt x="58" y="67"/>
                  </a:cubicBezTo>
                  <a:cubicBezTo>
                    <a:pt x="58" y="67"/>
                    <a:pt x="58" y="67"/>
                    <a:pt x="58" y="68"/>
                  </a:cubicBezTo>
                  <a:cubicBezTo>
                    <a:pt x="58" y="68"/>
                    <a:pt x="58" y="68"/>
                    <a:pt x="58" y="68"/>
                  </a:cubicBezTo>
                  <a:moveTo>
                    <a:pt x="33" y="8"/>
                  </a:moveTo>
                  <a:cubicBezTo>
                    <a:pt x="33" y="8"/>
                    <a:pt x="33" y="8"/>
                    <a:pt x="32" y="9"/>
                  </a:cubicBezTo>
                  <a:cubicBezTo>
                    <a:pt x="32" y="8"/>
                    <a:pt x="32" y="8"/>
                    <a:pt x="32" y="8"/>
                  </a:cubicBezTo>
                  <a:cubicBezTo>
                    <a:pt x="32" y="8"/>
                    <a:pt x="32" y="7"/>
                    <a:pt x="33" y="7"/>
                  </a:cubicBezTo>
                  <a:cubicBezTo>
                    <a:pt x="33" y="7"/>
                    <a:pt x="32" y="8"/>
                    <a:pt x="32" y="8"/>
                  </a:cubicBezTo>
                  <a:cubicBezTo>
                    <a:pt x="32" y="8"/>
                    <a:pt x="32" y="8"/>
                    <a:pt x="32" y="8"/>
                  </a:cubicBezTo>
                  <a:cubicBezTo>
                    <a:pt x="32" y="8"/>
                    <a:pt x="33" y="7"/>
                    <a:pt x="33" y="7"/>
                  </a:cubicBezTo>
                  <a:cubicBezTo>
                    <a:pt x="33" y="7"/>
                    <a:pt x="34" y="7"/>
                    <a:pt x="34" y="8"/>
                  </a:cubicBezTo>
                  <a:cubicBezTo>
                    <a:pt x="34" y="8"/>
                    <a:pt x="34" y="8"/>
                    <a:pt x="33" y="8"/>
                  </a:cubicBezTo>
                  <a:cubicBezTo>
                    <a:pt x="34" y="8"/>
                    <a:pt x="35" y="8"/>
                    <a:pt x="35" y="8"/>
                  </a:cubicBezTo>
                  <a:cubicBezTo>
                    <a:pt x="35" y="8"/>
                    <a:pt x="35" y="8"/>
                    <a:pt x="35" y="8"/>
                  </a:cubicBezTo>
                  <a:cubicBezTo>
                    <a:pt x="34" y="7"/>
                    <a:pt x="34" y="8"/>
                    <a:pt x="34" y="8"/>
                  </a:cubicBezTo>
                  <a:cubicBezTo>
                    <a:pt x="34" y="7"/>
                    <a:pt x="35" y="7"/>
                    <a:pt x="35" y="8"/>
                  </a:cubicBezTo>
                  <a:cubicBezTo>
                    <a:pt x="35" y="7"/>
                    <a:pt x="36" y="7"/>
                    <a:pt x="36" y="8"/>
                  </a:cubicBezTo>
                  <a:cubicBezTo>
                    <a:pt x="36" y="8"/>
                    <a:pt x="35" y="8"/>
                    <a:pt x="35" y="8"/>
                  </a:cubicBezTo>
                  <a:cubicBezTo>
                    <a:pt x="35" y="8"/>
                    <a:pt x="35" y="8"/>
                    <a:pt x="35" y="8"/>
                  </a:cubicBezTo>
                  <a:cubicBezTo>
                    <a:pt x="35" y="8"/>
                    <a:pt x="35" y="8"/>
                    <a:pt x="35" y="8"/>
                  </a:cubicBezTo>
                  <a:cubicBezTo>
                    <a:pt x="35" y="8"/>
                    <a:pt x="35" y="8"/>
                    <a:pt x="35" y="8"/>
                  </a:cubicBezTo>
                  <a:cubicBezTo>
                    <a:pt x="35" y="9"/>
                    <a:pt x="35" y="9"/>
                    <a:pt x="34" y="9"/>
                  </a:cubicBezTo>
                  <a:cubicBezTo>
                    <a:pt x="34" y="8"/>
                    <a:pt x="34" y="8"/>
                    <a:pt x="33" y="8"/>
                  </a:cubicBezTo>
                  <a:moveTo>
                    <a:pt x="33" y="9"/>
                  </a:moveTo>
                  <a:cubicBezTo>
                    <a:pt x="33" y="9"/>
                    <a:pt x="33" y="9"/>
                    <a:pt x="33" y="9"/>
                  </a:cubicBezTo>
                  <a:cubicBezTo>
                    <a:pt x="33" y="9"/>
                    <a:pt x="33" y="9"/>
                    <a:pt x="33" y="9"/>
                  </a:cubicBezTo>
                  <a:cubicBezTo>
                    <a:pt x="33" y="9"/>
                    <a:pt x="33" y="9"/>
                    <a:pt x="33" y="9"/>
                  </a:cubicBezTo>
                  <a:moveTo>
                    <a:pt x="35" y="9"/>
                  </a:moveTo>
                  <a:cubicBezTo>
                    <a:pt x="35" y="9"/>
                    <a:pt x="35" y="9"/>
                    <a:pt x="35" y="9"/>
                  </a:cubicBezTo>
                  <a:cubicBezTo>
                    <a:pt x="35" y="9"/>
                    <a:pt x="35" y="9"/>
                    <a:pt x="35"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6284913" y="1362075"/>
              <a:ext cx="1320800" cy="1081088"/>
            </a:xfrm>
            <a:custGeom>
              <a:avLst/>
              <a:gdLst>
                <a:gd name="T0" fmla="*/ 32 w 45"/>
                <a:gd name="T1" fmla="*/ 21 h 37"/>
                <a:gd name="T2" fmla="*/ 33 w 45"/>
                <a:gd name="T3" fmla="*/ 21 h 37"/>
                <a:gd name="T4" fmla="*/ 10 w 45"/>
                <a:gd name="T5" fmla="*/ 23 h 37"/>
                <a:gd name="T6" fmla="*/ 10 w 45"/>
                <a:gd name="T7" fmla="*/ 19 h 37"/>
                <a:gd name="T8" fmla="*/ 10 w 45"/>
                <a:gd name="T9" fmla="*/ 27 h 37"/>
                <a:gd name="T10" fmla="*/ 9 w 45"/>
                <a:gd name="T11" fmla="*/ 24 h 37"/>
                <a:gd name="T12" fmla="*/ 10 w 45"/>
                <a:gd name="T13" fmla="*/ 25 h 37"/>
                <a:gd name="T14" fmla="*/ 16 w 45"/>
                <a:gd name="T15" fmla="*/ 29 h 37"/>
                <a:gd name="T16" fmla="*/ 17 w 45"/>
                <a:gd name="T17" fmla="*/ 14 h 37"/>
                <a:gd name="T18" fmla="*/ 18 w 45"/>
                <a:gd name="T19" fmla="*/ 13 h 37"/>
                <a:gd name="T20" fmla="*/ 15 w 45"/>
                <a:gd name="T21" fmla="*/ 21 h 37"/>
                <a:gd name="T22" fmla="*/ 16 w 45"/>
                <a:gd name="T23" fmla="*/ 7 h 37"/>
                <a:gd name="T24" fmla="*/ 27 w 45"/>
                <a:gd name="T25" fmla="*/ 3 h 37"/>
                <a:gd name="T26" fmla="*/ 34 w 45"/>
                <a:gd name="T27" fmla="*/ 7 h 37"/>
                <a:gd name="T28" fmla="*/ 42 w 45"/>
                <a:gd name="T29" fmla="*/ 21 h 37"/>
                <a:gd name="T30" fmla="*/ 43 w 45"/>
                <a:gd name="T31" fmla="*/ 34 h 37"/>
                <a:gd name="T32" fmla="*/ 37 w 45"/>
                <a:gd name="T33" fmla="*/ 35 h 37"/>
                <a:gd name="T34" fmla="*/ 22 w 45"/>
                <a:gd name="T35" fmla="*/ 35 h 37"/>
                <a:gd name="T36" fmla="*/ 10 w 45"/>
                <a:gd name="T37" fmla="*/ 36 h 37"/>
                <a:gd name="T38" fmla="*/ 18 w 45"/>
                <a:gd name="T39" fmla="*/ 26 h 37"/>
                <a:gd name="T40" fmla="*/ 25 w 45"/>
                <a:gd name="T41" fmla="*/ 27 h 37"/>
                <a:gd name="T42" fmla="*/ 33 w 45"/>
                <a:gd name="T43" fmla="*/ 26 h 37"/>
                <a:gd name="T44" fmla="*/ 36 w 45"/>
                <a:gd name="T45" fmla="*/ 24 h 37"/>
                <a:gd name="T46" fmla="*/ 34 w 45"/>
                <a:gd name="T47" fmla="*/ 18 h 37"/>
                <a:gd name="T48" fmla="*/ 30 w 45"/>
                <a:gd name="T49" fmla="*/ 13 h 37"/>
                <a:gd name="T50" fmla="*/ 27 w 45"/>
                <a:gd name="T51" fmla="*/ 12 h 37"/>
                <a:gd name="T52" fmla="*/ 32 w 45"/>
                <a:gd name="T53" fmla="*/ 18 h 37"/>
                <a:gd name="T54" fmla="*/ 28 w 45"/>
                <a:gd name="T55" fmla="*/ 18 h 37"/>
                <a:gd name="T56" fmla="*/ 24 w 45"/>
                <a:gd name="T57" fmla="*/ 12 h 37"/>
                <a:gd name="T58" fmla="*/ 19 w 45"/>
                <a:gd name="T59" fmla="*/ 9 h 37"/>
                <a:gd name="T60" fmla="*/ 15 w 45"/>
                <a:gd name="T61" fmla="*/ 14 h 37"/>
                <a:gd name="T62" fmla="*/ 16 w 45"/>
                <a:gd name="T63" fmla="*/ 19 h 37"/>
                <a:gd name="T64" fmla="*/ 15 w 45"/>
                <a:gd name="T65" fmla="*/ 21 h 37"/>
                <a:gd name="T66" fmla="*/ 12 w 45"/>
                <a:gd name="T67" fmla="*/ 19 h 37"/>
                <a:gd name="T68" fmla="*/ 12 w 45"/>
                <a:gd name="T69" fmla="*/ 15 h 37"/>
                <a:gd name="T70" fmla="*/ 31 w 45"/>
                <a:gd name="T71" fmla="*/ 9 h 37"/>
                <a:gd name="T72" fmla="*/ 32 w 45"/>
                <a:gd name="T73" fmla="*/ 8 h 37"/>
                <a:gd name="T74" fmla="*/ 26 w 45"/>
                <a:gd name="T75" fmla="*/ 4 h 37"/>
                <a:gd name="T76" fmla="*/ 11 w 45"/>
                <a:gd name="T77" fmla="*/ 17 h 37"/>
                <a:gd name="T78" fmla="*/ 14 w 45"/>
                <a:gd name="T79" fmla="*/ 15 h 37"/>
                <a:gd name="T80" fmla="*/ 14 w 45"/>
                <a:gd name="T81" fmla="*/ 13 h 37"/>
                <a:gd name="T82" fmla="*/ 16 w 45"/>
                <a:gd name="T83" fmla="*/ 12 h 37"/>
                <a:gd name="T84" fmla="*/ 16 w 45"/>
                <a:gd name="T85" fmla="*/ 10 h 37"/>
                <a:gd name="T86" fmla="*/ 21 w 45"/>
                <a:gd name="T87" fmla="*/ 9 h 37"/>
                <a:gd name="T88" fmla="*/ 22 w 45"/>
                <a:gd name="T89" fmla="*/ 9 h 37"/>
                <a:gd name="T90" fmla="*/ 29 w 45"/>
                <a:gd name="T91" fmla="*/ 18 h 37"/>
                <a:gd name="T92" fmla="*/ 28 w 45"/>
                <a:gd name="T93" fmla="*/ 11 h 37"/>
                <a:gd name="T94" fmla="*/ 15 w 45"/>
                <a:gd name="T95" fmla="*/ 36 h 37"/>
                <a:gd name="T96" fmla="*/ 31 w 45"/>
                <a:gd name="T97" fmla="*/ 29 h 37"/>
                <a:gd name="T98" fmla="*/ 35 w 45"/>
                <a:gd name="T99" fmla="*/ 30 h 37"/>
                <a:gd name="T100" fmla="*/ 36 w 45"/>
                <a:gd name="T101" fmla="*/ 25 h 37"/>
                <a:gd name="T102" fmla="*/ 34 w 45"/>
                <a:gd name="T103" fmla="*/ 11 h 37"/>
                <a:gd name="T104" fmla="*/ 11 w 45"/>
                <a:gd name="T105" fmla="*/ 12 h 37"/>
                <a:gd name="T106" fmla="*/ 44 w 45"/>
                <a:gd name="T107" fmla="*/ 30 h 37"/>
                <a:gd name="T108" fmla="*/ 21 w 45"/>
                <a:gd name="T109" fmla="*/ 3 h 37"/>
                <a:gd name="T110" fmla="*/ 23 w 45"/>
                <a:gd name="T111" fmla="*/ 1 h 37"/>
                <a:gd name="T112" fmla="*/ 26 w 45"/>
                <a:gd name="T113" fmla="*/ 3 h 37"/>
                <a:gd name="T114" fmla="*/ 1 w 45"/>
                <a:gd name="T115" fmla="*/ 24 h 37"/>
                <a:gd name="T116" fmla="*/ 11 w 45"/>
                <a:gd name="T117" fmla="*/ 6 h 37"/>
                <a:gd name="T118" fmla="*/ 14 w 45"/>
                <a:gd name="T119" fmla="*/ 7 h 37"/>
                <a:gd name="T120" fmla="*/ 4 w 45"/>
                <a:gd name="T121" fmla="*/ 27 h 37"/>
                <a:gd name="T122" fmla="*/ 4 w 45"/>
                <a:gd name="T123" fmla="*/ 19 h 37"/>
                <a:gd name="T124" fmla="*/ 18 w 45"/>
                <a:gd name="T1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37">
                  <a:moveTo>
                    <a:pt x="31" y="21"/>
                  </a:moveTo>
                  <a:cubicBezTo>
                    <a:pt x="31" y="21"/>
                    <a:pt x="31" y="21"/>
                    <a:pt x="30" y="21"/>
                  </a:cubicBezTo>
                  <a:cubicBezTo>
                    <a:pt x="30" y="21"/>
                    <a:pt x="30" y="21"/>
                    <a:pt x="30" y="21"/>
                  </a:cubicBezTo>
                  <a:cubicBezTo>
                    <a:pt x="30" y="21"/>
                    <a:pt x="31" y="21"/>
                    <a:pt x="31" y="21"/>
                  </a:cubicBezTo>
                  <a:cubicBezTo>
                    <a:pt x="31" y="21"/>
                    <a:pt x="31" y="21"/>
                    <a:pt x="31" y="21"/>
                  </a:cubicBezTo>
                  <a:moveTo>
                    <a:pt x="32" y="21"/>
                  </a:moveTo>
                  <a:cubicBezTo>
                    <a:pt x="32" y="21"/>
                    <a:pt x="32" y="21"/>
                    <a:pt x="31" y="21"/>
                  </a:cubicBezTo>
                  <a:cubicBezTo>
                    <a:pt x="31" y="21"/>
                    <a:pt x="32" y="21"/>
                    <a:pt x="32" y="21"/>
                  </a:cubicBezTo>
                  <a:cubicBezTo>
                    <a:pt x="32" y="21"/>
                    <a:pt x="31" y="21"/>
                    <a:pt x="32" y="21"/>
                  </a:cubicBezTo>
                  <a:cubicBezTo>
                    <a:pt x="32" y="21"/>
                    <a:pt x="32" y="21"/>
                    <a:pt x="32" y="21"/>
                  </a:cubicBezTo>
                  <a:moveTo>
                    <a:pt x="31" y="21"/>
                  </a:moveTo>
                  <a:cubicBezTo>
                    <a:pt x="31" y="21"/>
                    <a:pt x="31" y="21"/>
                    <a:pt x="31" y="21"/>
                  </a:cubicBezTo>
                  <a:cubicBezTo>
                    <a:pt x="30" y="21"/>
                    <a:pt x="30" y="21"/>
                    <a:pt x="31" y="21"/>
                  </a:cubicBezTo>
                  <a:moveTo>
                    <a:pt x="33" y="22"/>
                  </a:move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3" y="22"/>
                  </a:cubicBezTo>
                  <a:cubicBezTo>
                    <a:pt x="33" y="22"/>
                    <a:pt x="32" y="22"/>
                    <a:pt x="32" y="22"/>
                  </a:cubicBezTo>
                  <a:cubicBezTo>
                    <a:pt x="32"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2" y="22"/>
                    <a:pt x="33" y="22"/>
                    <a:pt x="33" y="23"/>
                  </a:cubicBezTo>
                  <a:cubicBezTo>
                    <a:pt x="33" y="23"/>
                    <a:pt x="33" y="23"/>
                    <a:pt x="33" y="23"/>
                  </a:cubicBezTo>
                  <a:cubicBezTo>
                    <a:pt x="33" y="22"/>
                    <a:pt x="33" y="22"/>
                    <a:pt x="33" y="23"/>
                  </a:cubicBezTo>
                  <a:cubicBezTo>
                    <a:pt x="33" y="23"/>
                    <a:pt x="33" y="23"/>
                    <a:pt x="34" y="23"/>
                  </a:cubicBezTo>
                  <a:cubicBezTo>
                    <a:pt x="33" y="23"/>
                    <a:pt x="34" y="23"/>
                    <a:pt x="34" y="23"/>
                  </a:cubicBezTo>
                  <a:cubicBezTo>
                    <a:pt x="34" y="23"/>
                    <a:pt x="33" y="23"/>
                    <a:pt x="34" y="23"/>
                  </a:cubicBezTo>
                  <a:cubicBezTo>
                    <a:pt x="33" y="23"/>
                    <a:pt x="33" y="23"/>
                    <a:pt x="33" y="23"/>
                  </a:cubicBezTo>
                  <a:cubicBezTo>
                    <a:pt x="33" y="23"/>
                    <a:pt x="32" y="22"/>
                    <a:pt x="32" y="22"/>
                  </a:cubicBezTo>
                  <a:cubicBezTo>
                    <a:pt x="32" y="22"/>
                    <a:pt x="33" y="23"/>
                    <a:pt x="33" y="23"/>
                  </a:cubicBezTo>
                  <a:cubicBezTo>
                    <a:pt x="33" y="23"/>
                    <a:pt x="33" y="23"/>
                    <a:pt x="33" y="23"/>
                  </a:cubicBezTo>
                  <a:cubicBezTo>
                    <a:pt x="33" y="23"/>
                    <a:pt x="33" y="23"/>
                    <a:pt x="32" y="22"/>
                  </a:cubicBezTo>
                  <a:cubicBezTo>
                    <a:pt x="32" y="22"/>
                    <a:pt x="32" y="22"/>
                    <a:pt x="33" y="22"/>
                  </a:cubicBezTo>
                  <a:moveTo>
                    <a:pt x="31" y="21"/>
                  </a:moveTo>
                  <a:cubicBezTo>
                    <a:pt x="30" y="21"/>
                    <a:pt x="30" y="21"/>
                    <a:pt x="30" y="21"/>
                  </a:cubicBezTo>
                  <a:cubicBezTo>
                    <a:pt x="31" y="21"/>
                    <a:pt x="31" y="21"/>
                    <a:pt x="31" y="21"/>
                  </a:cubicBezTo>
                  <a:moveTo>
                    <a:pt x="31" y="21"/>
                  </a:moveTo>
                  <a:cubicBezTo>
                    <a:pt x="31" y="21"/>
                    <a:pt x="31" y="21"/>
                    <a:pt x="31" y="21"/>
                  </a:cubicBezTo>
                  <a:cubicBezTo>
                    <a:pt x="31" y="21"/>
                    <a:pt x="31" y="21"/>
                    <a:pt x="31" y="21"/>
                  </a:cubicBezTo>
                  <a:cubicBezTo>
                    <a:pt x="31" y="21"/>
                    <a:pt x="31" y="21"/>
                    <a:pt x="31" y="22"/>
                  </a:cubicBezTo>
                  <a:cubicBezTo>
                    <a:pt x="31" y="22"/>
                    <a:pt x="31" y="22"/>
                    <a:pt x="31" y="21"/>
                  </a:cubicBezTo>
                  <a:moveTo>
                    <a:pt x="30" y="21"/>
                  </a:moveTo>
                  <a:cubicBezTo>
                    <a:pt x="30" y="21"/>
                    <a:pt x="31" y="21"/>
                    <a:pt x="31" y="21"/>
                  </a:cubicBezTo>
                  <a:cubicBezTo>
                    <a:pt x="31" y="21"/>
                    <a:pt x="31" y="21"/>
                    <a:pt x="31" y="21"/>
                  </a:cubicBezTo>
                  <a:cubicBezTo>
                    <a:pt x="31" y="21"/>
                    <a:pt x="31" y="21"/>
                    <a:pt x="30" y="21"/>
                  </a:cubicBezTo>
                  <a:moveTo>
                    <a:pt x="32" y="21"/>
                  </a:move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moveTo>
                    <a:pt x="31" y="21"/>
                  </a:moveTo>
                  <a:cubicBezTo>
                    <a:pt x="32" y="21"/>
                    <a:pt x="32" y="21"/>
                    <a:pt x="31" y="21"/>
                  </a:cubicBezTo>
                  <a:cubicBezTo>
                    <a:pt x="32" y="21"/>
                    <a:pt x="32" y="21"/>
                    <a:pt x="31" y="21"/>
                  </a:cubicBezTo>
                  <a:moveTo>
                    <a:pt x="19" y="10"/>
                  </a:moveTo>
                  <a:cubicBezTo>
                    <a:pt x="19" y="10"/>
                    <a:pt x="19" y="10"/>
                    <a:pt x="19" y="10"/>
                  </a:cubicBezTo>
                  <a:cubicBezTo>
                    <a:pt x="19" y="10"/>
                    <a:pt x="19" y="10"/>
                    <a:pt x="19" y="10"/>
                  </a:cubicBezTo>
                  <a:cubicBezTo>
                    <a:pt x="19" y="10"/>
                    <a:pt x="19" y="10"/>
                    <a:pt x="19" y="9"/>
                  </a:cubicBezTo>
                  <a:cubicBezTo>
                    <a:pt x="19" y="10"/>
                    <a:pt x="19" y="9"/>
                    <a:pt x="19" y="9"/>
                  </a:cubicBezTo>
                  <a:cubicBezTo>
                    <a:pt x="19" y="9"/>
                    <a:pt x="19" y="10"/>
                    <a:pt x="19" y="10"/>
                  </a:cubicBezTo>
                  <a:cubicBezTo>
                    <a:pt x="20" y="10"/>
                    <a:pt x="20" y="10"/>
                    <a:pt x="20" y="10"/>
                  </a:cubicBezTo>
                  <a:cubicBezTo>
                    <a:pt x="20" y="10"/>
                    <a:pt x="19" y="10"/>
                    <a:pt x="19" y="10"/>
                  </a:cubicBezTo>
                  <a:cubicBezTo>
                    <a:pt x="19" y="10"/>
                    <a:pt x="19" y="10"/>
                    <a:pt x="19" y="10"/>
                  </a:cubicBezTo>
                  <a:cubicBezTo>
                    <a:pt x="19" y="10"/>
                    <a:pt x="19" y="10"/>
                    <a:pt x="19" y="10"/>
                  </a:cubicBezTo>
                  <a:cubicBezTo>
                    <a:pt x="20" y="10"/>
                    <a:pt x="20" y="10"/>
                    <a:pt x="20" y="10"/>
                  </a:cubicBezTo>
                  <a:cubicBezTo>
                    <a:pt x="20" y="10"/>
                    <a:pt x="19" y="10"/>
                    <a:pt x="19" y="10"/>
                  </a:cubicBezTo>
                  <a:cubicBezTo>
                    <a:pt x="19" y="10"/>
                    <a:pt x="19" y="10"/>
                    <a:pt x="19" y="10"/>
                  </a:cubicBezTo>
                  <a:moveTo>
                    <a:pt x="19" y="12"/>
                  </a:moveTo>
                  <a:cubicBezTo>
                    <a:pt x="19" y="12"/>
                    <a:pt x="19" y="12"/>
                    <a:pt x="19" y="12"/>
                  </a:cubicBezTo>
                  <a:cubicBezTo>
                    <a:pt x="19" y="12"/>
                    <a:pt x="19" y="12"/>
                    <a:pt x="19" y="12"/>
                  </a:cubicBezTo>
                  <a:cubicBezTo>
                    <a:pt x="18" y="12"/>
                    <a:pt x="19" y="12"/>
                    <a:pt x="19" y="12"/>
                  </a:cubicBezTo>
                  <a:moveTo>
                    <a:pt x="19" y="12"/>
                  </a:moveTo>
                  <a:cubicBezTo>
                    <a:pt x="19" y="12"/>
                    <a:pt x="19" y="12"/>
                    <a:pt x="19" y="12"/>
                  </a:cubicBezTo>
                  <a:cubicBezTo>
                    <a:pt x="19" y="12"/>
                    <a:pt x="19" y="12"/>
                    <a:pt x="19" y="12"/>
                  </a:cubicBezTo>
                  <a:cubicBezTo>
                    <a:pt x="19" y="12"/>
                    <a:pt x="19" y="12"/>
                    <a:pt x="19" y="12"/>
                  </a:cubicBezTo>
                  <a:cubicBezTo>
                    <a:pt x="19" y="12"/>
                    <a:pt x="19" y="12"/>
                    <a:pt x="19" y="12"/>
                  </a:cubicBezTo>
                  <a:cubicBezTo>
                    <a:pt x="19" y="12"/>
                    <a:pt x="19" y="11"/>
                    <a:pt x="19" y="11"/>
                  </a:cubicBezTo>
                  <a:cubicBezTo>
                    <a:pt x="19" y="11"/>
                    <a:pt x="20" y="11"/>
                    <a:pt x="20" y="11"/>
                  </a:cubicBezTo>
                  <a:cubicBezTo>
                    <a:pt x="20" y="11"/>
                    <a:pt x="20" y="11"/>
                    <a:pt x="20" y="11"/>
                  </a:cubicBezTo>
                  <a:cubicBezTo>
                    <a:pt x="20" y="12"/>
                    <a:pt x="20" y="11"/>
                    <a:pt x="20" y="12"/>
                  </a:cubicBezTo>
                  <a:cubicBezTo>
                    <a:pt x="20" y="12"/>
                    <a:pt x="20" y="11"/>
                    <a:pt x="20" y="12"/>
                  </a:cubicBezTo>
                  <a:cubicBezTo>
                    <a:pt x="20" y="12"/>
                    <a:pt x="20" y="12"/>
                    <a:pt x="20" y="11"/>
                  </a:cubicBezTo>
                  <a:cubicBezTo>
                    <a:pt x="20" y="12"/>
                    <a:pt x="20" y="11"/>
                    <a:pt x="20" y="11"/>
                  </a:cubicBezTo>
                  <a:cubicBezTo>
                    <a:pt x="20" y="11"/>
                    <a:pt x="20" y="11"/>
                    <a:pt x="19" y="11"/>
                  </a:cubicBezTo>
                  <a:cubicBezTo>
                    <a:pt x="19" y="11"/>
                    <a:pt x="19" y="11"/>
                    <a:pt x="19" y="11"/>
                  </a:cubicBezTo>
                  <a:cubicBezTo>
                    <a:pt x="19" y="11"/>
                    <a:pt x="19" y="11"/>
                    <a:pt x="19" y="11"/>
                  </a:cubicBezTo>
                  <a:cubicBezTo>
                    <a:pt x="20" y="12"/>
                    <a:pt x="20" y="11"/>
                    <a:pt x="20" y="11"/>
                  </a:cubicBezTo>
                  <a:cubicBezTo>
                    <a:pt x="20" y="11"/>
                    <a:pt x="20" y="12"/>
                    <a:pt x="20" y="12"/>
                  </a:cubicBezTo>
                  <a:cubicBezTo>
                    <a:pt x="20" y="12"/>
                    <a:pt x="20" y="11"/>
                    <a:pt x="20" y="12"/>
                  </a:cubicBezTo>
                  <a:cubicBezTo>
                    <a:pt x="20" y="12"/>
                    <a:pt x="20" y="12"/>
                    <a:pt x="19" y="12"/>
                  </a:cubicBezTo>
                  <a:moveTo>
                    <a:pt x="19" y="12"/>
                  </a:moveTo>
                  <a:cubicBezTo>
                    <a:pt x="19" y="12"/>
                    <a:pt x="20" y="12"/>
                    <a:pt x="20" y="12"/>
                  </a:cubicBezTo>
                  <a:cubicBezTo>
                    <a:pt x="19" y="11"/>
                    <a:pt x="19" y="11"/>
                    <a:pt x="19" y="12"/>
                  </a:cubicBezTo>
                  <a:moveTo>
                    <a:pt x="32" y="21"/>
                  </a:moveTo>
                  <a:cubicBezTo>
                    <a:pt x="32" y="21"/>
                    <a:pt x="33" y="21"/>
                    <a:pt x="33" y="21"/>
                  </a:cubicBezTo>
                  <a:cubicBezTo>
                    <a:pt x="33" y="21"/>
                    <a:pt x="33" y="21"/>
                    <a:pt x="33" y="21"/>
                  </a:cubicBezTo>
                  <a:cubicBezTo>
                    <a:pt x="33" y="21"/>
                    <a:pt x="33" y="22"/>
                    <a:pt x="33" y="22"/>
                  </a:cubicBezTo>
                  <a:cubicBezTo>
                    <a:pt x="32" y="22"/>
                    <a:pt x="33" y="22"/>
                    <a:pt x="33" y="21"/>
                  </a:cubicBezTo>
                  <a:cubicBezTo>
                    <a:pt x="33" y="21"/>
                    <a:pt x="32" y="21"/>
                    <a:pt x="32" y="21"/>
                  </a:cubicBezTo>
                  <a:moveTo>
                    <a:pt x="19" y="13"/>
                  </a:moveTo>
                  <a:cubicBezTo>
                    <a:pt x="19" y="13"/>
                    <a:pt x="18" y="12"/>
                    <a:pt x="19" y="12"/>
                  </a:cubicBezTo>
                  <a:cubicBezTo>
                    <a:pt x="19" y="13"/>
                    <a:pt x="19" y="12"/>
                    <a:pt x="19" y="13"/>
                  </a:cubicBezTo>
                  <a:moveTo>
                    <a:pt x="19" y="12"/>
                  </a:moveTo>
                  <a:cubicBezTo>
                    <a:pt x="19" y="12"/>
                    <a:pt x="19" y="12"/>
                    <a:pt x="19" y="12"/>
                  </a:cubicBezTo>
                  <a:cubicBezTo>
                    <a:pt x="18" y="12"/>
                    <a:pt x="19" y="12"/>
                    <a:pt x="19" y="12"/>
                  </a:cubicBezTo>
                  <a:moveTo>
                    <a:pt x="31" y="21"/>
                  </a:moveTo>
                  <a:cubicBezTo>
                    <a:pt x="31" y="21"/>
                    <a:pt x="31" y="21"/>
                    <a:pt x="31" y="21"/>
                  </a:cubicBezTo>
                  <a:cubicBezTo>
                    <a:pt x="30" y="21"/>
                    <a:pt x="30" y="21"/>
                    <a:pt x="30" y="21"/>
                  </a:cubicBezTo>
                  <a:cubicBezTo>
                    <a:pt x="30" y="20"/>
                    <a:pt x="30" y="20"/>
                    <a:pt x="30" y="20"/>
                  </a:cubicBezTo>
                  <a:cubicBezTo>
                    <a:pt x="30" y="21"/>
                    <a:pt x="30" y="21"/>
                    <a:pt x="31" y="21"/>
                  </a:cubicBezTo>
                  <a:moveTo>
                    <a:pt x="20" y="12"/>
                  </a:moveTo>
                  <a:cubicBezTo>
                    <a:pt x="20" y="12"/>
                    <a:pt x="20" y="12"/>
                    <a:pt x="20" y="12"/>
                  </a:cubicBezTo>
                  <a:cubicBezTo>
                    <a:pt x="20" y="12"/>
                    <a:pt x="20" y="13"/>
                    <a:pt x="20" y="12"/>
                  </a:cubicBezTo>
                  <a:cubicBezTo>
                    <a:pt x="20" y="12"/>
                    <a:pt x="20" y="12"/>
                    <a:pt x="20" y="12"/>
                  </a:cubicBezTo>
                  <a:cubicBezTo>
                    <a:pt x="20" y="12"/>
                    <a:pt x="20" y="12"/>
                    <a:pt x="20" y="12"/>
                  </a:cubicBezTo>
                  <a:moveTo>
                    <a:pt x="26" y="15"/>
                  </a:moveTo>
                  <a:cubicBezTo>
                    <a:pt x="26" y="16"/>
                    <a:pt x="26" y="16"/>
                    <a:pt x="26" y="15"/>
                  </a:cubicBezTo>
                  <a:cubicBezTo>
                    <a:pt x="26" y="15"/>
                    <a:pt x="26" y="15"/>
                    <a:pt x="26" y="15"/>
                  </a:cubicBezTo>
                  <a:cubicBezTo>
                    <a:pt x="26" y="15"/>
                    <a:pt x="26" y="15"/>
                    <a:pt x="26" y="15"/>
                  </a:cubicBezTo>
                  <a:cubicBezTo>
                    <a:pt x="26" y="15"/>
                    <a:pt x="26" y="15"/>
                    <a:pt x="26" y="15"/>
                  </a:cubicBezTo>
                  <a:cubicBezTo>
                    <a:pt x="26" y="15"/>
                    <a:pt x="26" y="15"/>
                    <a:pt x="26" y="15"/>
                  </a:cubicBezTo>
                  <a:moveTo>
                    <a:pt x="32" y="22"/>
                  </a:move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2" y="22"/>
                    <a:pt x="32" y="22"/>
                  </a:cubicBezTo>
                  <a:cubicBezTo>
                    <a:pt x="32" y="22"/>
                    <a:pt x="32" y="22"/>
                    <a:pt x="32" y="22"/>
                  </a:cubicBezTo>
                  <a:cubicBezTo>
                    <a:pt x="32" y="22"/>
                    <a:pt x="33" y="23"/>
                    <a:pt x="32" y="23"/>
                  </a:cubicBezTo>
                  <a:cubicBezTo>
                    <a:pt x="32" y="23"/>
                    <a:pt x="32" y="23"/>
                    <a:pt x="32" y="22"/>
                  </a:cubicBezTo>
                  <a:cubicBezTo>
                    <a:pt x="32" y="22"/>
                    <a:pt x="32" y="22"/>
                    <a:pt x="32" y="22"/>
                  </a:cubicBezTo>
                  <a:moveTo>
                    <a:pt x="21" y="12"/>
                  </a:moveTo>
                  <a:cubicBezTo>
                    <a:pt x="21" y="12"/>
                    <a:pt x="21" y="12"/>
                    <a:pt x="21" y="12"/>
                  </a:cubicBezTo>
                  <a:cubicBezTo>
                    <a:pt x="21" y="12"/>
                    <a:pt x="21" y="12"/>
                    <a:pt x="21" y="12"/>
                  </a:cubicBezTo>
                  <a:cubicBezTo>
                    <a:pt x="21" y="12"/>
                    <a:pt x="21" y="12"/>
                    <a:pt x="21" y="12"/>
                  </a:cubicBezTo>
                  <a:cubicBezTo>
                    <a:pt x="21" y="12"/>
                    <a:pt x="21" y="13"/>
                    <a:pt x="21" y="12"/>
                  </a:cubicBezTo>
                  <a:cubicBezTo>
                    <a:pt x="21" y="12"/>
                    <a:pt x="21" y="12"/>
                    <a:pt x="21" y="12"/>
                  </a:cubicBezTo>
                  <a:cubicBezTo>
                    <a:pt x="21" y="12"/>
                    <a:pt x="21" y="12"/>
                    <a:pt x="21" y="12"/>
                  </a:cubicBezTo>
                  <a:moveTo>
                    <a:pt x="10" y="23"/>
                  </a:move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moveTo>
                    <a:pt x="12" y="21"/>
                  </a:moveTo>
                  <a:cubicBezTo>
                    <a:pt x="12" y="20"/>
                    <a:pt x="11" y="20"/>
                    <a:pt x="12" y="20"/>
                  </a:cubicBezTo>
                  <a:cubicBezTo>
                    <a:pt x="12" y="20"/>
                    <a:pt x="12" y="20"/>
                    <a:pt x="12" y="20"/>
                  </a:cubicBezTo>
                  <a:cubicBezTo>
                    <a:pt x="12" y="21"/>
                    <a:pt x="12" y="20"/>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moveTo>
                    <a:pt x="10" y="21"/>
                  </a:moveTo>
                  <a:cubicBezTo>
                    <a:pt x="10" y="20"/>
                    <a:pt x="10" y="20"/>
                    <a:pt x="10" y="20"/>
                  </a:cubicBezTo>
                  <a:cubicBezTo>
                    <a:pt x="10" y="20"/>
                    <a:pt x="11" y="20"/>
                    <a:pt x="11" y="20"/>
                  </a:cubicBezTo>
                  <a:cubicBezTo>
                    <a:pt x="11" y="20"/>
                    <a:pt x="11" y="20"/>
                    <a:pt x="10" y="20"/>
                  </a:cubicBezTo>
                  <a:cubicBezTo>
                    <a:pt x="10" y="20"/>
                    <a:pt x="11" y="20"/>
                    <a:pt x="11" y="20"/>
                  </a:cubicBezTo>
                  <a:cubicBezTo>
                    <a:pt x="11" y="20"/>
                    <a:pt x="11" y="21"/>
                    <a:pt x="11" y="20"/>
                  </a:cubicBezTo>
                  <a:cubicBezTo>
                    <a:pt x="11" y="21"/>
                    <a:pt x="11" y="21"/>
                    <a:pt x="11" y="21"/>
                  </a:cubicBezTo>
                  <a:cubicBezTo>
                    <a:pt x="11" y="21"/>
                    <a:pt x="11" y="20"/>
                    <a:pt x="11" y="20"/>
                  </a:cubicBezTo>
                  <a:cubicBezTo>
                    <a:pt x="11" y="20"/>
                    <a:pt x="11" y="21"/>
                    <a:pt x="11" y="20"/>
                  </a:cubicBezTo>
                  <a:cubicBezTo>
                    <a:pt x="12"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0"/>
                    <a:pt x="10" y="21"/>
                    <a:pt x="10" y="21"/>
                  </a:cubicBezTo>
                  <a:cubicBezTo>
                    <a:pt x="10" y="21"/>
                    <a:pt x="10" y="21"/>
                    <a:pt x="10" y="21"/>
                  </a:cubicBezTo>
                  <a:moveTo>
                    <a:pt x="11" y="23"/>
                  </a:moveTo>
                  <a:cubicBezTo>
                    <a:pt x="12" y="23"/>
                    <a:pt x="11" y="23"/>
                    <a:pt x="11" y="23"/>
                  </a:cubicBezTo>
                  <a:cubicBezTo>
                    <a:pt x="11" y="23"/>
                    <a:pt x="11" y="24"/>
                    <a:pt x="11" y="24"/>
                  </a:cubicBezTo>
                  <a:cubicBezTo>
                    <a:pt x="11" y="24"/>
                    <a:pt x="11" y="24"/>
                    <a:pt x="11" y="24"/>
                  </a:cubicBezTo>
                  <a:cubicBezTo>
                    <a:pt x="10" y="23"/>
                    <a:pt x="11" y="24"/>
                    <a:pt x="11" y="23"/>
                  </a:cubicBezTo>
                  <a:cubicBezTo>
                    <a:pt x="11" y="23"/>
                    <a:pt x="11" y="23"/>
                    <a:pt x="11" y="23"/>
                  </a:cubicBezTo>
                  <a:moveTo>
                    <a:pt x="11" y="23"/>
                  </a:moveTo>
                  <a:cubicBezTo>
                    <a:pt x="11" y="23"/>
                    <a:pt x="12" y="23"/>
                    <a:pt x="11" y="23"/>
                  </a:cubicBezTo>
                  <a:cubicBezTo>
                    <a:pt x="11" y="23"/>
                    <a:pt x="12" y="23"/>
                    <a:pt x="11" y="23"/>
                  </a:cubicBezTo>
                  <a:cubicBezTo>
                    <a:pt x="11" y="23"/>
                    <a:pt x="11" y="23"/>
                    <a:pt x="11" y="23"/>
                  </a:cubicBezTo>
                  <a:cubicBezTo>
                    <a:pt x="10" y="23"/>
                    <a:pt x="11" y="23"/>
                    <a:pt x="11" y="23"/>
                  </a:cubicBezTo>
                  <a:cubicBezTo>
                    <a:pt x="11" y="23"/>
                    <a:pt x="11" y="23"/>
                    <a:pt x="11" y="23"/>
                  </a:cubicBezTo>
                  <a:moveTo>
                    <a:pt x="12" y="19"/>
                  </a:moveTo>
                  <a:cubicBezTo>
                    <a:pt x="12" y="19"/>
                    <a:pt x="12" y="19"/>
                    <a:pt x="12" y="19"/>
                  </a:cubicBezTo>
                  <a:cubicBezTo>
                    <a:pt x="12" y="19"/>
                    <a:pt x="12" y="19"/>
                    <a:pt x="12" y="19"/>
                  </a:cubicBezTo>
                  <a:cubicBezTo>
                    <a:pt x="12" y="19"/>
                    <a:pt x="12" y="19"/>
                    <a:pt x="12" y="19"/>
                  </a:cubicBezTo>
                  <a:moveTo>
                    <a:pt x="11" y="19"/>
                  </a:moveTo>
                  <a:cubicBezTo>
                    <a:pt x="11" y="19"/>
                    <a:pt x="11" y="19"/>
                    <a:pt x="11" y="19"/>
                  </a:cubicBezTo>
                  <a:cubicBezTo>
                    <a:pt x="11" y="19"/>
                    <a:pt x="11" y="19"/>
                    <a:pt x="11" y="19"/>
                  </a:cubicBezTo>
                  <a:cubicBezTo>
                    <a:pt x="11" y="19"/>
                    <a:pt x="10" y="19"/>
                    <a:pt x="10" y="19"/>
                  </a:cubicBezTo>
                  <a:cubicBezTo>
                    <a:pt x="10" y="19"/>
                    <a:pt x="10" y="19"/>
                    <a:pt x="11" y="19"/>
                  </a:cubicBezTo>
                  <a:moveTo>
                    <a:pt x="11" y="19"/>
                  </a:moveTo>
                  <a:cubicBezTo>
                    <a:pt x="11" y="19"/>
                    <a:pt x="10" y="19"/>
                    <a:pt x="10" y="19"/>
                  </a:cubicBezTo>
                  <a:cubicBezTo>
                    <a:pt x="11" y="20"/>
                    <a:pt x="10" y="20"/>
                    <a:pt x="10" y="20"/>
                  </a:cubicBezTo>
                  <a:cubicBezTo>
                    <a:pt x="10" y="20"/>
                    <a:pt x="10" y="20"/>
                    <a:pt x="10" y="20"/>
                  </a:cubicBezTo>
                  <a:cubicBezTo>
                    <a:pt x="10" y="19"/>
                    <a:pt x="10" y="19"/>
                    <a:pt x="11" y="19"/>
                  </a:cubicBezTo>
                  <a:moveTo>
                    <a:pt x="11" y="19"/>
                  </a:moveTo>
                  <a:cubicBezTo>
                    <a:pt x="11" y="19"/>
                    <a:pt x="11" y="19"/>
                    <a:pt x="11" y="19"/>
                  </a:cubicBezTo>
                  <a:cubicBezTo>
                    <a:pt x="11" y="19"/>
                    <a:pt x="11" y="19"/>
                    <a:pt x="11" y="19"/>
                  </a:cubicBezTo>
                  <a:cubicBezTo>
                    <a:pt x="12" y="19"/>
                    <a:pt x="11" y="20"/>
                    <a:pt x="12" y="20"/>
                  </a:cubicBezTo>
                  <a:cubicBezTo>
                    <a:pt x="12" y="20"/>
                    <a:pt x="12" y="20"/>
                    <a:pt x="12" y="20"/>
                  </a:cubicBezTo>
                  <a:cubicBezTo>
                    <a:pt x="11" y="20"/>
                    <a:pt x="12"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2" y="20"/>
                    <a:pt x="11" y="20"/>
                  </a:cubicBezTo>
                  <a:cubicBezTo>
                    <a:pt x="11" y="20"/>
                    <a:pt x="11" y="20"/>
                    <a:pt x="11" y="20"/>
                  </a:cubicBezTo>
                  <a:cubicBezTo>
                    <a:pt x="11" y="19"/>
                    <a:pt x="11" y="20"/>
                    <a:pt x="11" y="19"/>
                  </a:cubicBezTo>
                  <a:moveTo>
                    <a:pt x="11" y="24"/>
                  </a:moveTo>
                  <a:cubicBezTo>
                    <a:pt x="11" y="24"/>
                    <a:pt x="11" y="24"/>
                    <a:pt x="11" y="24"/>
                  </a:cubicBezTo>
                  <a:cubicBezTo>
                    <a:pt x="11" y="24"/>
                    <a:pt x="11" y="24"/>
                    <a:pt x="11" y="25"/>
                  </a:cubicBezTo>
                  <a:cubicBezTo>
                    <a:pt x="11" y="25"/>
                    <a:pt x="11" y="25"/>
                    <a:pt x="11" y="24"/>
                  </a:cubicBezTo>
                  <a:cubicBezTo>
                    <a:pt x="11" y="24"/>
                    <a:pt x="11" y="24"/>
                    <a:pt x="11" y="24"/>
                  </a:cubicBezTo>
                  <a:moveTo>
                    <a:pt x="12" y="20"/>
                  </a:moveTo>
                  <a:cubicBezTo>
                    <a:pt x="12" y="20"/>
                    <a:pt x="13" y="20"/>
                    <a:pt x="13" y="20"/>
                  </a:cubicBezTo>
                  <a:cubicBezTo>
                    <a:pt x="13" y="20"/>
                    <a:pt x="12" y="20"/>
                    <a:pt x="12" y="20"/>
                  </a:cubicBezTo>
                  <a:cubicBezTo>
                    <a:pt x="12" y="20"/>
                    <a:pt x="12" y="20"/>
                    <a:pt x="12" y="20"/>
                  </a:cubicBezTo>
                  <a:cubicBezTo>
                    <a:pt x="12" y="20"/>
                    <a:pt x="12" y="20"/>
                    <a:pt x="12" y="20"/>
                  </a:cubicBezTo>
                  <a:cubicBezTo>
                    <a:pt x="12" y="20"/>
                    <a:pt x="12" y="20"/>
                    <a:pt x="13" y="20"/>
                  </a:cubicBezTo>
                  <a:cubicBezTo>
                    <a:pt x="13" y="20"/>
                    <a:pt x="12" y="20"/>
                    <a:pt x="12" y="20"/>
                  </a:cubicBezTo>
                  <a:moveTo>
                    <a:pt x="13" y="20"/>
                  </a:moveTo>
                  <a:cubicBezTo>
                    <a:pt x="13" y="20"/>
                    <a:pt x="13" y="21"/>
                    <a:pt x="13" y="21"/>
                  </a:cubicBezTo>
                  <a:cubicBezTo>
                    <a:pt x="13" y="21"/>
                    <a:pt x="13" y="21"/>
                    <a:pt x="13" y="21"/>
                  </a:cubicBezTo>
                  <a:cubicBezTo>
                    <a:pt x="13" y="21"/>
                    <a:pt x="13" y="21"/>
                    <a:pt x="13" y="20"/>
                  </a:cubicBezTo>
                  <a:cubicBezTo>
                    <a:pt x="13" y="21"/>
                    <a:pt x="13" y="21"/>
                    <a:pt x="13" y="20"/>
                  </a:cubicBezTo>
                  <a:moveTo>
                    <a:pt x="11" y="22"/>
                  </a:moveTo>
                  <a:cubicBezTo>
                    <a:pt x="10" y="22"/>
                    <a:pt x="11" y="22"/>
                    <a:pt x="11" y="23"/>
                  </a:cubicBezTo>
                  <a:cubicBezTo>
                    <a:pt x="11" y="23"/>
                    <a:pt x="10" y="22"/>
                    <a:pt x="10" y="23"/>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moveTo>
                    <a:pt x="10" y="27"/>
                  </a:moveTo>
                  <a:cubicBezTo>
                    <a:pt x="10" y="27"/>
                    <a:pt x="10" y="27"/>
                    <a:pt x="10" y="27"/>
                  </a:cubicBezTo>
                  <a:cubicBezTo>
                    <a:pt x="10" y="27"/>
                    <a:pt x="10" y="27"/>
                    <a:pt x="10" y="27"/>
                  </a:cubicBezTo>
                  <a:moveTo>
                    <a:pt x="8" y="25"/>
                  </a:move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6"/>
                    <a:pt x="8" y="26"/>
                    <a:pt x="8" y="26"/>
                  </a:cubicBezTo>
                  <a:cubicBezTo>
                    <a:pt x="8" y="26"/>
                    <a:pt x="7" y="26"/>
                    <a:pt x="7" y="26"/>
                  </a:cubicBezTo>
                  <a:cubicBezTo>
                    <a:pt x="7" y="26"/>
                    <a:pt x="8" y="26"/>
                    <a:pt x="8" y="26"/>
                  </a:cubicBezTo>
                  <a:cubicBezTo>
                    <a:pt x="8" y="26"/>
                    <a:pt x="8" y="26"/>
                    <a:pt x="8" y="26"/>
                  </a:cubicBezTo>
                  <a:cubicBezTo>
                    <a:pt x="7" y="26"/>
                    <a:pt x="8" y="26"/>
                    <a:pt x="7" y="26"/>
                  </a:cubicBezTo>
                  <a:cubicBezTo>
                    <a:pt x="7" y="26"/>
                    <a:pt x="7" y="26"/>
                    <a:pt x="7" y="26"/>
                  </a:cubicBezTo>
                  <a:cubicBezTo>
                    <a:pt x="7" y="26"/>
                    <a:pt x="7" y="26"/>
                    <a:pt x="7" y="26"/>
                  </a:cubicBezTo>
                  <a:cubicBezTo>
                    <a:pt x="7" y="26"/>
                    <a:pt x="7" y="26"/>
                    <a:pt x="7" y="26"/>
                  </a:cubicBezTo>
                  <a:cubicBezTo>
                    <a:pt x="7" y="26"/>
                    <a:pt x="7" y="26"/>
                    <a:pt x="7" y="26"/>
                  </a:cubicBezTo>
                  <a:cubicBezTo>
                    <a:pt x="7" y="26"/>
                    <a:pt x="7" y="26"/>
                    <a:pt x="7" y="26"/>
                  </a:cubicBezTo>
                  <a:cubicBezTo>
                    <a:pt x="6" y="26"/>
                    <a:pt x="6" y="26"/>
                    <a:pt x="6" y="25"/>
                  </a:cubicBezTo>
                  <a:cubicBezTo>
                    <a:pt x="6" y="25"/>
                    <a:pt x="7" y="25"/>
                    <a:pt x="7" y="25"/>
                  </a:cubicBezTo>
                  <a:cubicBezTo>
                    <a:pt x="7" y="25"/>
                    <a:pt x="7" y="25"/>
                    <a:pt x="7" y="25"/>
                  </a:cubicBezTo>
                  <a:cubicBezTo>
                    <a:pt x="6" y="25"/>
                    <a:pt x="7" y="25"/>
                    <a:pt x="7" y="25"/>
                  </a:cubicBezTo>
                  <a:cubicBezTo>
                    <a:pt x="7" y="25"/>
                    <a:pt x="7" y="25"/>
                    <a:pt x="7" y="25"/>
                  </a:cubicBezTo>
                  <a:cubicBezTo>
                    <a:pt x="7" y="25"/>
                    <a:pt x="7" y="25"/>
                    <a:pt x="7" y="25"/>
                  </a:cubicBezTo>
                  <a:cubicBezTo>
                    <a:pt x="7" y="25"/>
                    <a:pt x="7" y="24"/>
                    <a:pt x="7" y="24"/>
                  </a:cubicBezTo>
                  <a:cubicBezTo>
                    <a:pt x="7" y="24"/>
                    <a:pt x="7" y="24"/>
                    <a:pt x="7" y="24"/>
                  </a:cubicBezTo>
                  <a:cubicBezTo>
                    <a:pt x="7" y="24"/>
                    <a:pt x="7" y="24"/>
                    <a:pt x="7" y="24"/>
                  </a:cubicBezTo>
                  <a:cubicBezTo>
                    <a:pt x="7" y="23"/>
                    <a:pt x="8" y="23"/>
                    <a:pt x="8" y="23"/>
                  </a:cubicBezTo>
                  <a:cubicBezTo>
                    <a:pt x="8" y="23"/>
                    <a:pt x="8" y="23"/>
                    <a:pt x="8" y="23"/>
                  </a:cubicBezTo>
                  <a:cubicBezTo>
                    <a:pt x="8" y="23"/>
                    <a:pt x="8" y="23"/>
                    <a:pt x="8" y="23"/>
                  </a:cubicBezTo>
                  <a:cubicBezTo>
                    <a:pt x="8" y="23"/>
                    <a:pt x="8" y="23"/>
                    <a:pt x="8" y="23"/>
                  </a:cubicBezTo>
                  <a:cubicBezTo>
                    <a:pt x="8" y="23"/>
                    <a:pt x="8" y="22"/>
                    <a:pt x="8" y="22"/>
                  </a:cubicBezTo>
                  <a:cubicBezTo>
                    <a:pt x="8" y="22"/>
                    <a:pt x="9" y="22"/>
                    <a:pt x="9" y="22"/>
                  </a:cubicBezTo>
                  <a:cubicBezTo>
                    <a:pt x="9" y="22"/>
                    <a:pt x="9" y="22"/>
                    <a:pt x="9" y="22"/>
                  </a:cubicBezTo>
                  <a:cubicBezTo>
                    <a:pt x="9" y="22"/>
                    <a:pt x="9" y="22"/>
                    <a:pt x="9" y="22"/>
                  </a:cubicBezTo>
                  <a:cubicBezTo>
                    <a:pt x="9" y="22"/>
                    <a:pt x="9" y="22"/>
                    <a:pt x="9" y="22"/>
                  </a:cubicBezTo>
                  <a:cubicBezTo>
                    <a:pt x="9" y="22"/>
                    <a:pt x="9" y="23"/>
                    <a:pt x="9" y="23"/>
                  </a:cubicBezTo>
                  <a:cubicBezTo>
                    <a:pt x="9" y="23"/>
                    <a:pt x="9" y="23"/>
                    <a:pt x="9" y="23"/>
                  </a:cubicBezTo>
                  <a:cubicBezTo>
                    <a:pt x="9" y="23"/>
                    <a:pt x="9" y="23"/>
                    <a:pt x="9" y="23"/>
                  </a:cubicBezTo>
                  <a:cubicBezTo>
                    <a:pt x="9" y="23"/>
                    <a:pt x="9" y="23"/>
                    <a:pt x="9" y="23"/>
                  </a:cubicBezTo>
                  <a:cubicBezTo>
                    <a:pt x="8" y="23"/>
                    <a:pt x="8" y="23"/>
                    <a:pt x="8" y="23"/>
                  </a:cubicBezTo>
                  <a:cubicBezTo>
                    <a:pt x="8" y="23"/>
                    <a:pt x="8" y="23"/>
                    <a:pt x="9" y="23"/>
                  </a:cubicBezTo>
                  <a:cubicBezTo>
                    <a:pt x="9" y="23"/>
                    <a:pt x="9" y="23"/>
                    <a:pt x="9" y="23"/>
                  </a:cubicBezTo>
                  <a:cubicBezTo>
                    <a:pt x="9" y="24"/>
                    <a:pt x="9" y="24"/>
                    <a:pt x="8" y="24"/>
                  </a:cubicBezTo>
                  <a:cubicBezTo>
                    <a:pt x="8" y="24"/>
                    <a:pt x="8" y="24"/>
                    <a:pt x="9" y="25"/>
                  </a:cubicBezTo>
                  <a:cubicBezTo>
                    <a:pt x="9" y="25"/>
                    <a:pt x="9" y="25"/>
                    <a:pt x="9" y="25"/>
                  </a:cubicBezTo>
                  <a:cubicBezTo>
                    <a:pt x="8" y="25"/>
                    <a:pt x="8" y="25"/>
                    <a:pt x="8" y="25"/>
                  </a:cubicBezTo>
                  <a:cubicBezTo>
                    <a:pt x="8" y="25"/>
                    <a:pt x="8" y="25"/>
                    <a:pt x="8" y="25"/>
                  </a:cubicBezTo>
                  <a:moveTo>
                    <a:pt x="9" y="24"/>
                  </a:moveTo>
                  <a:cubicBezTo>
                    <a:pt x="8" y="24"/>
                    <a:pt x="8" y="24"/>
                    <a:pt x="8" y="24"/>
                  </a:cubicBezTo>
                  <a:cubicBezTo>
                    <a:pt x="9" y="24"/>
                    <a:pt x="9" y="24"/>
                    <a:pt x="9" y="23"/>
                  </a:cubicBezTo>
                  <a:cubicBezTo>
                    <a:pt x="8" y="23"/>
                    <a:pt x="8" y="23"/>
                    <a:pt x="8" y="23"/>
                  </a:cubicBezTo>
                  <a:cubicBezTo>
                    <a:pt x="8" y="23"/>
                    <a:pt x="8" y="23"/>
                    <a:pt x="9" y="24"/>
                  </a:cubicBezTo>
                  <a:moveTo>
                    <a:pt x="8" y="24"/>
                  </a:moveTo>
                  <a:cubicBezTo>
                    <a:pt x="8" y="24"/>
                    <a:pt x="8" y="24"/>
                    <a:pt x="8" y="23"/>
                  </a:cubicBezTo>
                  <a:cubicBezTo>
                    <a:pt x="8" y="23"/>
                    <a:pt x="8" y="23"/>
                    <a:pt x="8" y="23"/>
                  </a:cubicBezTo>
                  <a:cubicBezTo>
                    <a:pt x="8" y="24"/>
                    <a:pt x="8" y="23"/>
                    <a:pt x="8" y="23"/>
                  </a:cubicBezTo>
                  <a:cubicBezTo>
                    <a:pt x="8" y="24"/>
                    <a:pt x="8" y="24"/>
                    <a:pt x="8" y="24"/>
                  </a:cubicBezTo>
                  <a:moveTo>
                    <a:pt x="8" y="24"/>
                  </a:moveTo>
                  <a:cubicBezTo>
                    <a:pt x="8" y="24"/>
                    <a:pt x="8" y="24"/>
                    <a:pt x="8" y="24"/>
                  </a:cubicBezTo>
                  <a:cubicBezTo>
                    <a:pt x="8" y="24"/>
                    <a:pt x="8" y="24"/>
                    <a:pt x="8" y="24"/>
                  </a:cubicBezTo>
                  <a:cubicBezTo>
                    <a:pt x="8" y="24"/>
                    <a:pt x="8" y="24"/>
                    <a:pt x="8" y="24"/>
                  </a:cubicBezTo>
                  <a:moveTo>
                    <a:pt x="7" y="25"/>
                  </a:moveTo>
                  <a:cubicBezTo>
                    <a:pt x="7" y="25"/>
                    <a:pt x="7" y="25"/>
                    <a:pt x="7" y="25"/>
                  </a:cubicBezTo>
                  <a:cubicBezTo>
                    <a:pt x="7" y="26"/>
                    <a:pt x="7" y="26"/>
                    <a:pt x="7" y="26"/>
                  </a:cubicBezTo>
                  <a:cubicBezTo>
                    <a:pt x="7" y="26"/>
                    <a:pt x="7" y="26"/>
                    <a:pt x="7" y="25"/>
                  </a:cubicBezTo>
                  <a:moveTo>
                    <a:pt x="8" y="24"/>
                  </a:moveTo>
                  <a:cubicBezTo>
                    <a:pt x="7" y="24"/>
                    <a:pt x="8" y="24"/>
                    <a:pt x="8" y="24"/>
                  </a:cubicBezTo>
                  <a:cubicBezTo>
                    <a:pt x="8" y="24"/>
                    <a:pt x="7" y="24"/>
                    <a:pt x="8" y="24"/>
                  </a:cubicBezTo>
                  <a:moveTo>
                    <a:pt x="8" y="25"/>
                  </a:moveTo>
                  <a:cubicBezTo>
                    <a:pt x="9" y="25"/>
                    <a:pt x="8" y="24"/>
                    <a:pt x="8" y="24"/>
                  </a:cubicBezTo>
                  <a:cubicBezTo>
                    <a:pt x="8" y="24"/>
                    <a:pt x="8" y="24"/>
                    <a:pt x="8" y="25"/>
                  </a:cubicBezTo>
                  <a:moveTo>
                    <a:pt x="19" y="12"/>
                  </a:moveTo>
                  <a:cubicBezTo>
                    <a:pt x="18" y="12"/>
                    <a:pt x="19" y="13"/>
                    <a:pt x="19" y="13"/>
                  </a:cubicBezTo>
                  <a:cubicBezTo>
                    <a:pt x="19" y="13"/>
                    <a:pt x="19" y="13"/>
                    <a:pt x="18" y="12"/>
                  </a:cubicBezTo>
                  <a:cubicBezTo>
                    <a:pt x="18" y="12"/>
                    <a:pt x="18" y="12"/>
                    <a:pt x="19" y="12"/>
                  </a:cubicBezTo>
                  <a:moveTo>
                    <a:pt x="8" y="30"/>
                  </a:moveTo>
                  <a:cubicBezTo>
                    <a:pt x="8" y="30"/>
                    <a:pt x="8" y="30"/>
                    <a:pt x="8" y="30"/>
                  </a:cubicBezTo>
                  <a:cubicBezTo>
                    <a:pt x="8" y="30"/>
                    <a:pt x="8" y="30"/>
                    <a:pt x="8" y="30"/>
                  </a:cubicBezTo>
                  <a:moveTo>
                    <a:pt x="10" y="23"/>
                  </a:moveTo>
                  <a:cubicBezTo>
                    <a:pt x="10" y="24"/>
                    <a:pt x="10" y="23"/>
                    <a:pt x="10" y="24"/>
                  </a:cubicBezTo>
                  <a:cubicBezTo>
                    <a:pt x="9" y="23"/>
                    <a:pt x="10" y="23"/>
                    <a:pt x="10" y="23"/>
                  </a:cubicBezTo>
                  <a:cubicBezTo>
                    <a:pt x="10" y="23"/>
                    <a:pt x="10" y="23"/>
                    <a:pt x="10" y="23"/>
                  </a:cubicBezTo>
                  <a:moveTo>
                    <a:pt x="9" y="23"/>
                  </a:moveTo>
                  <a:cubicBezTo>
                    <a:pt x="9" y="23"/>
                    <a:pt x="9" y="23"/>
                    <a:pt x="9" y="23"/>
                  </a:cubicBezTo>
                  <a:cubicBezTo>
                    <a:pt x="9" y="23"/>
                    <a:pt x="9" y="23"/>
                    <a:pt x="9" y="23"/>
                  </a:cubicBezTo>
                  <a:cubicBezTo>
                    <a:pt x="9" y="23"/>
                    <a:pt x="9" y="23"/>
                    <a:pt x="9" y="23"/>
                  </a:cubicBezTo>
                  <a:moveTo>
                    <a:pt x="11" y="25"/>
                  </a:moveTo>
                  <a:cubicBezTo>
                    <a:pt x="11" y="25"/>
                    <a:pt x="11" y="25"/>
                    <a:pt x="11" y="25"/>
                  </a:cubicBezTo>
                  <a:cubicBezTo>
                    <a:pt x="11" y="25"/>
                    <a:pt x="11" y="25"/>
                    <a:pt x="10" y="25"/>
                  </a:cubicBezTo>
                  <a:cubicBezTo>
                    <a:pt x="10" y="25"/>
                    <a:pt x="10" y="25"/>
                    <a:pt x="10" y="25"/>
                  </a:cubicBezTo>
                  <a:cubicBezTo>
                    <a:pt x="10" y="25"/>
                    <a:pt x="11" y="25"/>
                    <a:pt x="11" y="25"/>
                  </a:cubicBezTo>
                  <a:cubicBezTo>
                    <a:pt x="11" y="25"/>
                    <a:pt x="11" y="25"/>
                    <a:pt x="10" y="25"/>
                  </a:cubicBezTo>
                  <a:cubicBezTo>
                    <a:pt x="11" y="25"/>
                    <a:pt x="11" y="25"/>
                    <a:pt x="11" y="25"/>
                  </a:cubicBezTo>
                  <a:cubicBezTo>
                    <a:pt x="11" y="25"/>
                    <a:pt x="11" y="25"/>
                    <a:pt x="11" y="26"/>
                  </a:cubicBezTo>
                  <a:cubicBezTo>
                    <a:pt x="10" y="25"/>
                    <a:pt x="11" y="25"/>
                    <a:pt x="10" y="25"/>
                  </a:cubicBezTo>
                  <a:cubicBezTo>
                    <a:pt x="10" y="25"/>
                    <a:pt x="10" y="25"/>
                    <a:pt x="10" y="25"/>
                  </a:cubicBezTo>
                  <a:cubicBezTo>
                    <a:pt x="10" y="25"/>
                    <a:pt x="10" y="25"/>
                    <a:pt x="10" y="25"/>
                  </a:cubicBezTo>
                  <a:cubicBezTo>
                    <a:pt x="10" y="25"/>
                    <a:pt x="10" y="25"/>
                    <a:pt x="10" y="25"/>
                  </a:cubicBezTo>
                  <a:cubicBezTo>
                    <a:pt x="11" y="25"/>
                    <a:pt x="11" y="25"/>
                    <a:pt x="11" y="25"/>
                  </a:cubicBezTo>
                  <a:moveTo>
                    <a:pt x="32" y="23"/>
                  </a:moveTo>
                  <a:cubicBezTo>
                    <a:pt x="31" y="22"/>
                    <a:pt x="31" y="22"/>
                    <a:pt x="31" y="22"/>
                  </a:cubicBezTo>
                  <a:cubicBezTo>
                    <a:pt x="32" y="22"/>
                    <a:pt x="32" y="23"/>
                    <a:pt x="32" y="23"/>
                  </a:cubicBezTo>
                  <a:moveTo>
                    <a:pt x="10" y="24"/>
                  </a:moveTo>
                  <a:cubicBezTo>
                    <a:pt x="10" y="24"/>
                    <a:pt x="9" y="24"/>
                    <a:pt x="10" y="25"/>
                  </a:cubicBezTo>
                  <a:cubicBezTo>
                    <a:pt x="10" y="25"/>
                    <a:pt x="10" y="25"/>
                    <a:pt x="10" y="25"/>
                  </a:cubicBezTo>
                  <a:cubicBezTo>
                    <a:pt x="10" y="25"/>
                    <a:pt x="10" y="25"/>
                    <a:pt x="10" y="25"/>
                  </a:cubicBezTo>
                  <a:cubicBezTo>
                    <a:pt x="9" y="25"/>
                    <a:pt x="9" y="25"/>
                    <a:pt x="9" y="25"/>
                  </a:cubicBezTo>
                  <a:cubicBezTo>
                    <a:pt x="9" y="25"/>
                    <a:pt x="9" y="24"/>
                    <a:pt x="10" y="24"/>
                  </a:cubicBezTo>
                  <a:moveTo>
                    <a:pt x="10" y="24"/>
                  </a:moveTo>
                  <a:cubicBezTo>
                    <a:pt x="9" y="24"/>
                    <a:pt x="10" y="24"/>
                    <a:pt x="10" y="24"/>
                  </a:cubicBezTo>
                  <a:cubicBezTo>
                    <a:pt x="10" y="24"/>
                    <a:pt x="10" y="24"/>
                    <a:pt x="10" y="24"/>
                  </a:cubicBezTo>
                  <a:cubicBezTo>
                    <a:pt x="10" y="24"/>
                    <a:pt x="10" y="24"/>
                    <a:pt x="10" y="24"/>
                  </a:cubicBezTo>
                  <a:moveTo>
                    <a:pt x="9" y="24"/>
                  </a:moveTo>
                  <a:cubicBezTo>
                    <a:pt x="9" y="24"/>
                    <a:pt x="9" y="24"/>
                    <a:pt x="9" y="24"/>
                  </a:cubicBezTo>
                  <a:cubicBezTo>
                    <a:pt x="9" y="24"/>
                    <a:pt x="9" y="24"/>
                    <a:pt x="9" y="24"/>
                  </a:cubicBezTo>
                  <a:cubicBezTo>
                    <a:pt x="9" y="24"/>
                    <a:pt x="9" y="24"/>
                    <a:pt x="9" y="24"/>
                  </a:cubicBezTo>
                  <a:cubicBezTo>
                    <a:pt x="9" y="24"/>
                    <a:pt x="9" y="24"/>
                    <a:pt x="9" y="24"/>
                  </a:cubicBezTo>
                  <a:moveTo>
                    <a:pt x="16" y="31"/>
                  </a:moveTo>
                  <a:cubicBezTo>
                    <a:pt x="15" y="31"/>
                    <a:pt x="15" y="31"/>
                    <a:pt x="15" y="31"/>
                  </a:cubicBezTo>
                  <a:cubicBezTo>
                    <a:pt x="14" y="31"/>
                    <a:pt x="15" y="31"/>
                    <a:pt x="14" y="31"/>
                  </a:cubicBezTo>
                  <a:cubicBezTo>
                    <a:pt x="14" y="31"/>
                    <a:pt x="14" y="31"/>
                    <a:pt x="14" y="30"/>
                  </a:cubicBezTo>
                  <a:cubicBezTo>
                    <a:pt x="14" y="30"/>
                    <a:pt x="14" y="30"/>
                    <a:pt x="14" y="30"/>
                  </a:cubicBezTo>
                  <a:cubicBezTo>
                    <a:pt x="14" y="30"/>
                    <a:pt x="14" y="29"/>
                    <a:pt x="14" y="29"/>
                  </a:cubicBezTo>
                  <a:cubicBezTo>
                    <a:pt x="14" y="29"/>
                    <a:pt x="14" y="29"/>
                    <a:pt x="14" y="29"/>
                  </a:cubicBezTo>
                  <a:cubicBezTo>
                    <a:pt x="15" y="29"/>
                    <a:pt x="15" y="29"/>
                    <a:pt x="15" y="29"/>
                  </a:cubicBezTo>
                  <a:cubicBezTo>
                    <a:pt x="15" y="29"/>
                    <a:pt x="15" y="29"/>
                    <a:pt x="15" y="29"/>
                  </a:cubicBezTo>
                  <a:cubicBezTo>
                    <a:pt x="15" y="29"/>
                    <a:pt x="14" y="29"/>
                    <a:pt x="14" y="29"/>
                  </a:cubicBezTo>
                  <a:cubicBezTo>
                    <a:pt x="14" y="29"/>
                    <a:pt x="15" y="29"/>
                    <a:pt x="14" y="29"/>
                  </a:cubicBezTo>
                  <a:cubicBezTo>
                    <a:pt x="15" y="29"/>
                    <a:pt x="15" y="29"/>
                    <a:pt x="15" y="29"/>
                  </a:cubicBezTo>
                  <a:cubicBezTo>
                    <a:pt x="15" y="29"/>
                    <a:pt x="15" y="29"/>
                    <a:pt x="15" y="29"/>
                  </a:cubicBezTo>
                  <a:cubicBezTo>
                    <a:pt x="15" y="29"/>
                    <a:pt x="15" y="29"/>
                    <a:pt x="14" y="29"/>
                  </a:cubicBezTo>
                  <a:cubicBezTo>
                    <a:pt x="14" y="28"/>
                    <a:pt x="14" y="28"/>
                    <a:pt x="14" y="28"/>
                  </a:cubicBezTo>
                  <a:cubicBezTo>
                    <a:pt x="14" y="29"/>
                    <a:pt x="15" y="29"/>
                    <a:pt x="15" y="28"/>
                  </a:cubicBezTo>
                  <a:cubicBezTo>
                    <a:pt x="15" y="28"/>
                    <a:pt x="15" y="28"/>
                    <a:pt x="15" y="28"/>
                  </a:cubicBezTo>
                  <a:cubicBezTo>
                    <a:pt x="14" y="29"/>
                    <a:pt x="15" y="28"/>
                    <a:pt x="14" y="28"/>
                  </a:cubicBezTo>
                  <a:cubicBezTo>
                    <a:pt x="15" y="28"/>
                    <a:pt x="15" y="28"/>
                    <a:pt x="15" y="28"/>
                  </a:cubicBezTo>
                  <a:cubicBezTo>
                    <a:pt x="15" y="28"/>
                    <a:pt x="15" y="28"/>
                    <a:pt x="15" y="28"/>
                  </a:cubicBezTo>
                  <a:cubicBezTo>
                    <a:pt x="15" y="28"/>
                    <a:pt x="15" y="28"/>
                    <a:pt x="16" y="28"/>
                  </a:cubicBezTo>
                  <a:cubicBezTo>
                    <a:pt x="16" y="29"/>
                    <a:pt x="16" y="28"/>
                    <a:pt x="16" y="28"/>
                  </a:cubicBezTo>
                  <a:cubicBezTo>
                    <a:pt x="16" y="29"/>
                    <a:pt x="16" y="29"/>
                    <a:pt x="16" y="29"/>
                  </a:cubicBezTo>
                  <a:cubicBezTo>
                    <a:pt x="16" y="29"/>
                    <a:pt x="16" y="29"/>
                    <a:pt x="16" y="29"/>
                  </a:cubicBezTo>
                  <a:cubicBezTo>
                    <a:pt x="16" y="29"/>
                    <a:pt x="16" y="29"/>
                    <a:pt x="16" y="29"/>
                  </a:cubicBezTo>
                  <a:cubicBezTo>
                    <a:pt x="15"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30"/>
                  </a:cubicBezTo>
                  <a:cubicBezTo>
                    <a:pt x="16" y="30"/>
                    <a:pt x="16" y="30"/>
                    <a:pt x="15" y="30"/>
                  </a:cubicBezTo>
                  <a:cubicBezTo>
                    <a:pt x="15" y="30"/>
                    <a:pt x="15" y="30"/>
                    <a:pt x="15" y="30"/>
                  </a:cubicBezTo>
                  <a:cubicBezTo>
                    <a:pt x="15" y="30"/>
                    <a:pt x="16" y="30"/>
                    <a:pt x="16" y="30"/>
                  </a:cubicBezTo>
                  <a:cubicBezTo>
                    <a:pt x="16" y="30"/>
                    <a:pt x="16" y="30"/>
                    <a:pt x="16" y="30"/>
                  </a:cubicBezTo>
                  <a:cubicBezTo>
                    <a:pt x="16" y="30"/>
                    <a:pt x="16" y="30"/>
                    <a:pt x="16" y="30"/>
                  </a:cubicBezTo>
                  <a:cubicBezTo>
                    <a:pt x="17" y="30"/>
                    <a:pt x="16" y="30"/>
                    <a:pt x="16" y="30"/>
                  </a:cubicBezTo>
                  <a:cubicBezTo>
                    <a:pt x="16" y="30"/>
                    <a:pt x="16" y="30"/>
                    <a:pt x="16" y="30"/>
                  </a:cubicBezTo>
                  <a:cubicBezTo>
                    <a:pt x="16" y="30"/>
                    <a:pt x="16" y="30"/>
                    <a:pt x="16" y="30"/>
                  </a:cubicBezTo>
                  <a:cubicBezTo>
                    <a:pt x="16" y="31"/>
                    <a:pt x="17" y="31"/>
                    <a:pt x="17" y="30"/>
                  </a:cubicBezTo>
                  <a:cubicBezTo>
                    <a:pt x="17" y="31"/>
                    <a:pt x="17" y="31"/>
                    <a:pt x="17" y="31"/>
                  </a:cubicBezTo>
                  <a:cubicBezTo>
                    <a:pt x="17" y="31"/>
                    <a:pt x="17" y="31"/>
                    <a:pt x="17" y="31"/>
                  </a:cubicBezTo>
                  <a:cubicBezTo>
                    <a:pt x="16" y="31"/>
                    <a:pt x="17" y="31"/>
                    <a:pt x="17" y="31"/>
                  </a:cubicBezTo>
                  <a:cubicBezTo>
                    <a:pt x="17" y="31"/>
                    <a:pt x="17" y="31"/>
                    <a:pt x="17" y="31"/>
                  </a:cubicBezTo>
                  <a:cubicBezTo>
                    <a:pt x="17" y="31"/>
                    <a:pt x="16" y="31"/>
                    <a:pt x="16" y="31"/>
                  </a:cubicBezTo>
                  <a:moveTo>
                    <a:pt x="15" y="29"/>
                  </a:moveTo>
                  <a:cubicBezTo>
                    <a:pt x="16" y="29"/>
                    <a:pt x="16" y="29"/>
                    <a:pt x="15" y="29"/>
                  </a:cubicBezTo>
                  <a:cubicBezTo>
                    <a:pt x="15" y="29"/>
                    <a:pt x="15" y="29"/>
                    <a:pt x="15" y="29"/>
                  </a:cubicBezTo>
                  <a:moveTo>
                    <a:pt x="15" y="30"/>
                  </a:moveTo>
                  <a:cubicBezTo>
                    <a:pt x="15" y="29"/>
                    <a:pt x="15" y="29"/>
                    <a:pt x="16" y="30"/>
                  </a:cubicBezTo>
                  <a:cubicBezTo>
                    <a:pt x="16" y="29"/>
                    <a:pt x="15" y="29"/>
                    <a:pt x="15" y="29"/>
                  </a:cubicBezTo>
                  <a:cubicBezTo>
                    <a:pt x="16" y="29"/>
                    <a:pt x="16" y="29"/>
                    <a:pt x="15" y="29"/>
                  </a:cubicBezTo>
                  <a:cubicBezTo>
                    <a:pt x="15" y="29"/>
                    <a:pt x="15" y="29"/>
                    <a:pt x="15" y="29"/>
                  </a:cubicBezTo>
                  <a:cubicBezTo>
                    <a:pt x="15" y="29"/>
                    <a:pt x="15" y="29"/>
                    <a:pt x="15" y="30"/>
                  </a:cubicBezTo>
                  <a:moveTo>
                    <a:pt x="16" y="30"/>
                  </a:moveTo>
                  <a:cubicBezTo>
                    <a:pt x="16" y="30"/>
                    <a:pt x="16" y="30"/>
                    <a:pt x="16" y="30"/>
                  </a:cubicBezTo>
                  <a:cubicBezTo>
                    <a:pt x="16" y="30"/>
                    <a:pt x="16" y="30"/>
                    <a:pt x="15" y="30"/>
                  </a:cubicBezTo>
                  <a:cubicBezTo>
                    <a:pt x="15" y="30"/>
                    <a:pt x="15" y="30"/>
                    <a:pt x="15" y="30"/>
                  </a:cubicBezTo>
                  <a:cubicBezTo>
                    <a:pt x="16" y="30"/>
                    <a:pt x="15" y="30"/>
                    <a:pt x="16" y="30"/>
                  </a:cubicBezTo>
                  <a:moveTo>
                    <a:pt x="15" y="30"/>
                  </a:moveTo>
                  <a:cubicBezTo>
                    <a:pt x="15" y="30"/>
                    <a:pt x="15" y="30"/>
                    <a:pt x="15" y="30"/>
                  </a:cubicBezTo>
                  <a:cubicBezTo>
                    <a:pt x="15" y="30"/>
                    <a:pt x="15" y="30"/>
                    <a:pt x="15" y="30"/>
                  </a:cubicBezTo>
                  <a:moveTo>
                    <a:pt x="16" y="31"/>
                  </a:moveTo>
                  <a:cubicBezTo>
                    <a:pt x="16" y="30"/>
                    <a:pt x="16" y="30"/>
                    <a:pt x="16" y="30"/>
                  </a:cubicBezTo>
                  <a:cubicBezTo>
                    <a:pt x="15" y="30"/>
                    <a:pt x="15" y="30"/>
                    <a:pt x="15" y="30"/>
                  </a:cubicBezTo>
                  <a:lnTo>
                    <a:pt x="16" y="31"/>
                  </a:lnTo>
                  <a:close/>
                  <a:moveTo>
                    <a:pt x="16" y="31"/>
                  </a:moveTo>
                  <a:cubicBezTo>
                    <a:pt x="16" y="31"/>
                    <a:pt x="15" y="30"/>
                    <a:pt x="15" y="31"/>
                  </a:cubicBezTo>
                  <a:cubicBezTo>
                    <a:pt x="15" y="31"/>
                    <a:pt x="16" y="31"/>
                    <a:pt x="16" y="31"/>
                  </a:cubicBezTo>
                  <a:moveTo>
                    <a:pt x="16" y="31"/>
                  </a:moveTo>
                  <a:cubicBezTo>
                    <a:pt x="16" y="31"/>
                    <a:pt x="17" y="31"/>
                    <a:pt x="16" y="31"/>
                  </a:cubicBezTo>
                  <a:cubicBezTo>
                    <a:pt x="16" y="31"/>
                    <a:pt x="16" y="31"/>
                    <a:pt x="16" y="31"/>
                  </a:cubicBezTo>
                  <a:cubicBezTo>
                    <a:pt x="16" y="31"/>
                    <a:pt x="16" y="31"/>
                    <a:pt x="16" y="31"/>
                  </a:cubicBezTo>
                  <a:moveTo>
                    <a:pt x="17" y="14"/>
                  </a:moveTo>
                  <a:cubicBezTo>
                    <a:pt x="17" y="14"/>
                    <a:pt x="17" y="14"/>
                    <a:pt x="17" y="14"/>
                  </a:cubicBezTo>
                  <a:cubicBezTo>
                    <a:pt x="17" y="14"/>
                    <a:pt x="17" y="14"/>
                    <a:pt x="17" y="14"/>
                  </a:cubicBezTo>
                  <a:cubicBezTo>
                    <a:pt x="17" y="14"/>
                    <a:pt x="17" y="14"/>
                    <a:pt x="17" y="14"/>
                  </a:cubicBezTo>
                  <a:moveTo>
                    <a:pt x="17" y="14"/>
                  </a:moveTo>
                  <a:cubicBezTo>
                    <a:pt x="18" y="14"/>
                    <a:pt x="18" y="15"/>
                    <a:pt x="17" y="15"/>
                  </a:cubicBezTo>
                  <a:cubicBezTo>
                    <a:pt x="17" y="14"/>
                    <a:pt x="18" y="15"/>
                    <a:pt x="17" y="14"/>
                  </a:cubicBezTo>
                  <a:moveTo>
                    <a:pt x="17" y="15"/>
                  </a:moveTo>
                  <a:cubicBezTo>
                    <a:pt x="17" y="15"/>
                    <a:pt x="16" y="15"/>
                    <a:pt x="17" y="15"/>
                  </a:cubicBezTo>
                  <a:cubicBezTo>
                    <a:pt x="17" y="15"/>
                    <a:pt x="17" y="15"/>
                    <a:pt x="17" y="15"/>
                  </a:cubicBezTo>
                  <a:cubicBezTo>
                    <a:pt x="17" y="15"/>
                    <a:pt x="17" y="15"/>
                    <a:pt x="17" y="15"/>
                  </a:cubicBezTo>
                  <a:cubicBezTo>
                    <a:pt x="17" y="15"/>
                    <a:pt x="17" y="15"/>
                    <a:pt x="17" y="15"/>
                  </a:cubicBezTo>
                  <a:cubicBezTo>
                    <a:pt x="17" y="15"/>
                    <a:pt x="16" y="15"/>
                    <a:pt x="17" y="15"/>
                  </a:cubicBezTo>
                  <a:cubicBezTo>
                    <a:pt x="17" y="15"/>
                    <a:pt x="17" y="15"/>
                    <a:pt x="17" y="15"/>
                  </a:cubicBezTo>
                  <a:moveTo>
                    <a:pt x="17" y="14"/>
                  </a:moveTo>
                  <a:cubicBezTo>
                    <a:pt x="18" y="14"/>
                    <a:pt x="17" y="14"/>
                    <a:pt x="17" y="14"/>
                  </a:cubicBezTo>
                  <a:cubicBezTo>
                    <a:pt x="18" y="14"/>
                    <a:pt x="17" y="14"/>
                    <a:pt x="18" y="14"/>
                  </a:cubicBezTo>
                  <a:cubicBezTo>
                    <a:pt x="18" y="14"/>
                    <a:pt x="17" y="14"/>
                    <a:pt x="17" y="14"/>
                  </a:cubicBezTo>
                  <a:cubicBezTo>
                    <a:pt x="17" y="14"/>
                    <a:pt x="17" y="14"/>
                    <a:pt x="17" y="14"/>
                  </a:cubicBezTo>
                  <a:cubicBezTo>
                    <a:pt x="17" y="14"/>
                    <a:pt x="17" y="14"/>
                    <a:pt x="17" y="14"/>
                  </a:cubicBezTo>
                  <a:cubicBezTo>
                    <a:pt x="17" y="14"/>
                    <a:pt x="17" y="14"/>
                    <a:pt x="17" y="14"/>
                  </a:cubicBezTo>
                  <a:moveTo>
                    <a:pt x="16" y="14"/>
                  </a:moveTo>
                  <a:cubicBezTo>
                    <a:pt x="16" y="14"/>
                    <a:pt x="16" y="14"/>
                    <a:pt x="17" y="14"/>
                  </a:cubicBezTo>
                  <a:cubicBezTo>
                    <a:pt x="17" y="14"/>
                    <a:pt x="17" y="14"/>
                    <a:pt x="17" y="15"/>
                  </a:cubicBezTo>
                  <a:cubicBezTo>
                    <a:pt x="17" y="14"/>
                    <a:pt x="17" y="14"/>
                    <a:pt x="17" y="14"/>
                  </a:cubicBezTo>
                  <a:cubicBezTo>
                    <a:pt x="16" y="14"/>
                    <a:pt x="17" y="15"/>
                    <a:pt x="16" y="14"/>
                  </a:cubicBezTo>
                  <a:moveTo>
                    <a:pt x="13" y="21"/>
                  </a:moveTo>
                  <a:cubicBezTo>
                    <a:pt x="13" y="21"/>
                    <a:pt x="13" y="21"/>
                    <a:pt x="13" y="21"/>
                  </a:cubicBezTo>
                  <a:cubicBezTo>
                    <a:pt x="13" y="22"/>
                    <a:pt x="13" y="22"/>
                    <a:pt x="13" y="21"/>
                  </a:cubicBezTo>
                  <a:close/>
                  <a:moveTo>
                    <a:pt x="17" y="13"/>
                  </a:moveTo>
                  <a:cubicBezTo>
                    <a:pt x="17" y="13"/>
                    <a:pt x="17" y="13"/>
                    <a:pt x="17" y="14"/>
                  </a:cubicBezTo>
                  <a:cubicBezTo>
                    <a:pt x="17" y="13"/>
                    <a:pt x="17" y="13"/>
                    <a:pt x="17" y="13"/>
                  </a:cubicBezTo>
                  <a:cubicBezTo>
                    <a:pt x="17" y="13"/>
                    <a:pt x="17" y="13"/>
                    <a:pt x="17" y="13"/>
                  </a:cubicBezTo>
                  <a:moveTo>
                    <a:pt x="19" y="13"/>
                  </a:moveTo>
                  <a:cubicBezTo>
                    <a:pt x="19" y="14"/>
                    <a:pt x="19" y="14"/>
                    <a:pt x="19" y="14"/>
                  </a:cubicBezTo>
                  <a:cubicBezTo>
                    <a:pt x="18" y="13"/>
                    <a:pt x="19" y="14"/>
                    <a:pt x="19" y="14"/>
                  </a:cubicBezTo>
                  <a:cubicBezTo>
                    <a:pt x="19" y="13"/>
                    <a:pt x="19" y="13"/>
                    <a:pt x="19" y="13"/>
                  </a:cubicBezTo>
                  <a:moveTo>
                    <a:pt x="16" y="15"/>
                  </a:moveTo>
                  <a:cubicBezTo>
                    <a:pt x="16" y="15"/>
                    <a:pt x="17" y="15"/>
                    <a:pt x="17" y="15"/>
                  </a:cubicBezTo>
                  <a:cubicBezTo>
                    <a:pt x="16" y="15"/>
                    <a:pt x="16" y="15"/>
                    <a:pt x="16" y="15"/>
                  </a:cubicBezTo>
                  <a:cubicBezTo>
                    <a:pt x="16" y="15"/>
                    <a:pt x="16" y="14"/>
                    <a:pt x="16" y="15"/>
                  </a:cubicBezTo>
                  <a:cubicBezTo>
                    <a:pt x="16" y="15"/>
                    <a:pt x="16" y="15"/>
                    <a:pt x="16" y="15"/>
                  </a:cubicBezTo>
                  <a:moveTo>
                    <a:pt x="19" y="14"/>
                  </a:moveTo>
                  <a:cubicBezTo>
                    <a:pt x="19" y="14"/>
                    <a:pt x="19" y="14"/>
                    <a:pt x="19" y="14"/>
                  </a:cubicBezTo>
                  <a:cubicBezTo>
                    <a:pt x="19" y="14"/>
                    <a:pt x="19" y="14"/>
                    <a:pt x="19" y="14"/>
                  </a:cubicBezTo>
                  <a:moveTo>
                    <a:pt x="18" y="13"/>
                  </a:moveTo>
                  <a:cubicBezTo>
                    <a:pt x="18" y="13"/>
                    <a:pt x="18" y="13"/>
                    <a:pt x="18" y="13"/>
                  </a:cubicBezTo>
                  <a:cubicBezTo>
                    <a:pt x="18" y="13"/>
                    <a:pt x="18" y="13"/>
                    <a:pt x="18" y="13"/>
                  </a:cubicBezTo>
                  <a:cubicBezTo>
                    <a:pt x="18" y="13"/>
                    <a:pt x="18" y="13"/>
                    <a:pt x="18" y="13"/>
                  </a:cubicBezTo>
                  <a:moveTo>
                    <a:pt x="18" y="13"/>
                  </a:moveTo>
                  <a:cubicBezTo>
                    <a:pt x="18" y="13"/>
                    <a:pt x="19" y="13"/>
                    <a:pt x="19" y="13"/>
                  </a:cubicBezTo>
                  <a:cubicBezTo>
                    <a:pt x="19"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2"/>
                    <a:pt x="18" y="12"/>
                  </a:cubicBezTo>
                  <a:cubicBezTo>
                    <a:pt x="18" y="13"/>
                    <a:pt x="18" y="13"/>
                    <a:pt x="18" y="13"/>
                  </a:cubicBezTo>
                  <a:cubicBezTo>
                    <a:pt x="18" y="13"/>
                    <a:pt x="18" y="13"/>
                    <a:pt x="18" y="13"/>
                  </a:cubicBezTo>
                  <a:cubicBezTo>
                    <a:pt x="18" y="13"/>
                    <a:pt x="18" y="12"/>
                    <a:pt x="18" y="12"/>
                  </a:cubicBezTo>
                  <a:cubicBezTo>
                    <a:pt x="18" y="13"/>
                    <a:pt x="18" y="12"/>
                    <a:pt x="18" y="12"/>
                  </a:cubicBezTo>
                  <a:cubicBezTo>
                    <a:pt x="18" y="12"/>
                    <a:pt x="18" y="12"/>
                    <a:pt x="19" y="13"/>
                  </a:cubicBezTo>
                  <a:cubicBezTo>
                    <a:pt x="18" y="13"/>
                    <a:pt x="18" y="13"/>
                    <a:pt x="18" y="13"/>
                  </a:cubicBezTo>
                  <a:moveTo>
                    <a:pt x="19" y="14"/>
                  </a:moveTo>
                  <a:cubicBezTo>
                    <a:pt x="18" y="14"/>
                    <a:pt x="18" y="15"/>
                    <a:pt x="18" y="15"/>
                  </a:cubicBezTo>
                  <a:cubicBezTo>
                    <a:pt x="18" y="15"/>
                    <a:pt x="18" y="15"/>
                    <a:pt x="18" y="15"/>
                  </a:cubicBezTo>
                  <a:cubicBezTo>
                    <a:pt x="18" y="15"/>
                    <a:pt x="18" y="15"/>
                    <a:pt x="18" y="15"/>
                  </a:cubicBezTo>
                  <a:cubicBezTo>
                    <a:pt x="18" y="15"/>
                    <a:pt x="18" y="15"/>
                    <a:pt x="18" y="15"/>
                  </a:cubicBezTo>
                  <a:cubicBezTo>
                    <a:pt x="17" y="15"/>
                    <a:pt x="18" y="15"/>
                    <a:pt x="18" y="15"/>
                  </a:cubicBezTo>
                  <a:cubicBezTo>
                    <a:pt x="18" y="15"/>
                    <a:pt x="18" y="15"/>
                    <a:pt x="18" y="15"/>
                  </a:cubicBezTo>
                  <a:cubicBezTo>
                    <a:pt x="18" y="15"/>
                    <a:pt x="18" y="15"/>
                    <a:pt x="18" y="15"/>
                  </a:cubicBezTo>
                  <a:cubicBezTo>
                    <a:pt x="17" y="15"/>
                    <a:pt x="18" y="15"/>
                    <a:pt x="18" y="15"/>
                  </a:cubicBezTo>
                  <a:cubicBezTo>
                    <a:pt x="18" y="15"/>
                    <a:pt x="18" y="15"/>
                    <a:pt x="18" y="14"/>
                  </a:cubicBezTo>
                  <a:cubicBezTo>
                    <a:pt x="18" y="14"/>
                    <a:pt x="18" y="14"/>
                    <a:pt x="19" y="14"/>
                  </a:cubicBezTo>
                  <a:moveTo>
                    <a:pt x="13" y="22"/>
                  </a:moveTo>
                  <a:cubicBezTo>
                    <a:pt x="13" y="22"/>
                    <a:pt x="13" y="22"/>
                    <a:pt x="13" y="22"/>
                  </a:cubicBezTo>
                  <a:cubicBezTo>
                    <a:pt x="12" y="22"/>
                    <a:pt x="13" y="22"/>
                    <a:pt x="13" y="22"/>
                  </a:cubicBezTo>
                  <a:moveTo>
                    <a:pt x="10" y="21"/>
                  </a:moveTo>
                  <a:cubicBezTo>
                    <a:pt x="10" y="21"/>
                    <a:pt x="10" y="21"/>
                    <a:pt x="10" y="21"/>
                  </a:cubicBezTo>
                  <a:cubicBezTo>
                    <a:pt x="11" y="21"/>
                    <a:pt x="10" y="21"/>
                    <a:pt x="10" y="21"/>
                  </a:cubicBezTo>
                  <a:cubicBezTo>
                    <a:pt x="10" y="21"/>
                    <a:pt x="10" y="21"/>
                    <a:pt x="10" y="22"/>
                  </a:cubicBezTo>
                  <a:cubicBezTo>
                    <a:pt x="10" y="22"/>
                    <a:pt x="10" y="22"/>
                    <a:pt x="10" y="22"/>
                  </a:cubicBezTo>
                  <a:cubicBezTo>
                    <a:pt x="10" y="22"/>
                    <a:pt x="10" y="22"/>
                    <a:pt x="10" y="22"/>
                  </a:cubicBezTo>
                  <a:cubicBezTo>
                    <a:pt x="10" y="22"/>
                    <a:pt x="10" y="22"/>
                    <a:pt x="10" y="22"/>
                  </a:cubicBezTo>
                  <a:cubicBezTo>
                    <a:pt x="10" y="21"/>
                    <a:pt x="10" y="21"/>
                    <a:pt x="10" y="21"/>
                  </a:cubicBezTo>
                  <a:moveTo>
                    <a:pt x="12" y="22"/>
                  </a:moveTo>
                  <a:cubicBezTo>
                    <a:pt x="12" y="22"/>
                    <a:pt x="12" y="21"/>
                    <a:pt x="12" y="21"/>
                  </a:cubicBezTo>
                  <a:cubicBezTo>
                    <a:pt x="12" y="21"/>
                    <a:pt x="12" y="21"/>
                    <a:pt x="12" y="21"/>
                  </a:cubicBezTo>
                  <a:cubicBezTo>
                    <a:pt x="12" y="21"/>
                    <a:pt x="12" y="21"/>
                    <a:pt x="12" y="22"/>
                  </a:cubicBezTo>
                  <a:moveTo>
                    <a:pt x="12" y="21"/>
                  </a:moveTo>
                  <a:cubicBezTo>
                    <a:pt x="12" y="21"/>
                    <a:pt x="11" y="21"/>
                    <a:pt x="11" y="21"/>
                  </a:cubicBezTo>
                  <a:cubicBezTo>
                    <a:pt x="12" y="21"/>
                    <a:pt x="12" y="21"/>
                    <a:pt x="12" y="21"/>
                  </a:cubicBezTo>
                  <a:cubicBezTo>
                    <a:pt x="12" y="21"/>
                    <a:pt x="12" y="21"/>
                    <a:pt x="12" y="21"/>
                  </a:cubicBezTo>
                  <a:moveTo>
                    <a:pt x="10" y="21"/>
                  </a:moveTo>
                  <a:cubicBezTo>
                    <a:pt x="10" y="21"/>
                    <a:pt x="10" y="21"/>
                    <a:pt x="10" y="21"/>
                  </a:cubicBezTo>
                  <a:cubicBezTo>
                    <a:pt x="10" y="21"/>
                    <a:pt x="10" y="21"/>
                    <a:pt x="10" y="21"/>
                  </a:cubicBezTo>
                  <a:moveTo>
                    <a:pt x="17" y="17"/>
                  </a:moveTo>
                  <a:cubicBezTo>
                    <a:pt x="17" y="18"/>
                    <a:pt x="17" y="17"/>
                    <a:pt x="17" y="18"/>
                  </a:cubicBezTo>
                  <a:cubicBezTo>
                    <a:pt x="17" y="17"/>
                    <a:pt x="18" y="17"/>
                    <a:pt x="17" y="17"/>
                  </a:cubicBezTo>
                  <a:cubicBezTo>
                    <a:pt x="17" y="17"/>
                    <a:pt x="17" y="17"/>
                    <a:pt x="17" y="17"/>
                  </a:cubicBezTo>
                  <a:moveTo>
                    <a:pt x="16" y="21"/>
                  </a:moveTo>
                  <a:cubicBezTo>
                    <a:pt x="16" y="21"/>
                    <a:pt x="16" y="21"/>
                    <a:pt x="16" y="22"/>
                  </a:cubicBezTo>
                  <a:cubicBezTo>
                    <a:pt x="15" y="22"/>
                    <a:pt x="16" y="22"/>
                    <a:pt x="16" y="22"/>
                  </a:cubicBezTo>
                  <a:cubicBezTo>
                    <a:pt x="15" y="22"/>
                    <a:pt x="15" y="22"/>
                    <a:pt x="15" y="22"/>
                  </a:cubicBezTo>
                  <a:cubicBezTo>
                    <a:pt x="15" y="22"/>
                    <a:pt x="15" y="21"/>
                    <a:pt x="15" y="21"/>
                  </a:cubicBezTo>
                  <a:cubicBezTo>
                    <a:pt x="15" y="21"/>
                    <a:pt x="15" y="21"/>
                    <a:pt x="15" y="21"/>
                  </a:cubicBezTo>
                  <a:cubicBezTo>
                    <a:pt x="15" y="21"/>
                    <a:pt x="15" y="21"/>
                    <a:pt x="16" y="21"/>
                  </a:cubicBezTo>
                  <a:cubicBezTo>
                    <a:pt x="16" y="21"/>
                    <a:pt x="16" y="21"/>
                    <a:pt x="16" y="21"/>
                  </a:cubicBezTo>
                  <a:moveTo>
                    <a:pt x="11" y="22"/>
                  </a:moveTo>
                  <a:cubicBezTo>
                    <a:pt x="10" y="22"/>
                    <a:pt x="10" y="21"/>
                    <a:pt x="10" y="21"/>
                  </a:cubicBezTo>
                  <a:cubicBezTo>
                    <a:pt x="11" y="21"/>
                    <a:pt x="11" y="22"/>
                    <a:pt x="11" y="22"/>
                  </a:cubicBezTo>
                  <a:moveTo>
                    <a:pt x="12" y="22"/>
                  </a:moveTo>
                  <a:cubicBezTo>
                    <a:pt x="12" y="22"/>
                    <a:pt x="12" y="23"/>
                    <a:pt x="11" y="23"/>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1" y="21"/>
                    <a:pt x="11" y="22"/>
                  </a:cubicBezTo>
                  <a:cubicBezTo>
                    <a:pt x="11" y="22"/>
                    <a:pt x="12" y="22"/>
                    <a:pt x="12" y="22"/>
                  </a:cubicBezTo>
                  <a:cubicBezTo>
                    <a:pt x="12" y="22"/>
                    <a:pt x="12" y="22"/>
                    <a:pt x="11" y="22"/>
                  </a:cubicBezTo>
                  <a:cubicBezTo>
                    <a:pt x="12" y="22"/>
                    <a:pt x="11" y="22"/>
                    <a:pt x="12" y="22"/>
                  </a:cubicBezTo>
                  <a:moveTo>
                    <a:pt x="14" y="23"/>
                  </a:moveTo>
                  <a:cubicBezTo>
                    <a:pt x="15" y="23"/>
                    <a:pt x="15" y="23"/>
                    <a:pt x="14" y="23"/>
                  </a:cubicBezTo>
                  <a:cubicBezTo>
                    <a:pt x="15" y="23"/>
                    <a:pt x="15" y="23"/>
                    <a:pt x="14" y="23"/>
                  </a:cubicBezTo>
                  <a:cubicBezTo>
                    <a:pt x="14" y="23"/>
                    <a:pt x="14" y="23"/>
                    <a:pt x="14" y="23"/>
                  </a:cubicBezTo>
                  <a:moveTo>
                    <a:pt x="24" y="25"/>
                  </a:moveTo>
                  <a:cubicBezTo>
                    <a:pt x="24" y="25"/>
                    <a:pt x="25" y="25"/>
                    <a:pt x="25" y="25"/>
                  </a:cubicBezTo>
                  <a:cubicBezTo>
                    <a:pt x="25" y="25"/>
                    <a:pt x="24" y="25"/>
                    <a:pt x="24" y="25"/>
                  </a:cubicBezTo>
                  <a:moveTo>
                    <a:pt x="17" y="6"/>
                  </a:moveTo>
                  <a:cubicBezTo>
                    <a:pt x="17" y="6"/>
                    <a:pt x="17" y="6"/>
                    <a:pt x="17" y="6"/>
                  </a:cubicBezTo>
                  <a:cubicBezTo>
                    <a:pt x="17" y="5"/>
                    <a:pt x="17" y="6"/>
                    <a:pt x="17" y="6"/>
                  </a:cubicBezTo>
                  <a:moveTo>
                    <a:pt x="17" y="6"/>
                  </a:moveTo>
                  <a:cubicBezTo>
                    <a:pt x="17" y="6"/>
                    <a:pt x="17" y="6"/>
                    <a:pt x="17" y="6"/>
                  </a:cubicBezTo>
                  <a:cubicBezTo>
                    <a:pt x="18" y="6"/>
                    <a:pt x="17" y="7"/>
                    <a:pt x="17" y="6"/>
                  </a:cubicBezTo>
                  <a:moveTo>
                    <a:pt x="17" y="5"/>
                  </a:moveTo>
                  <a:cubicBezTo>
                    <a:pt x="16" y="5"/>
                    <a:pt x="17" y="5"/>
                    <a:pt x="17" y="5"/>
                  </a:cubicBezTo>
                  <a:cubicBezTo>
                    <a:pt x="17" y="5"/>
                    <a:pt x="17" y="5"/>
                    <a:pt x="17" y="5"/>
                  </a:cubicBezTo>
                  <a:moveTo>
                    <a:pt x="20" y="5"/>
                  </a:moveTo>
                  <a:cubicBezTo>
                    <a:pt x="20" y="5"/>
                    <a:pt x="20" y="5"/>
                    <a:pt x="21" y="5"/>
                  </a:cubicBezTo>
                  <a:cubicBezTo>
                    <a:pt x="21" y="5"/>
                    <a:pt x="20" y="5"/>
                    <a:pt x="20" y="5"/>
                  </a:cubicBezTo>
                  <a:moveTo>
                    <a:pt x="16" y="4"/>
                  </a:moveTo>
                  <a:cubicBezTo>
                    <a:pt x="16" y="5"/>
                    <a:pt x="15" y="5"/>
                    <a:pt x="15" y="5"/>
                  </a:cubicBezTo>
                  <a:cubicBezTo>
                    <a:pt x="15" y="5"/>
                    <a:pt x="15" y="5"/>
                    <a:pt x="15" y="5"/>
                  </a:cubicBezTo>
                  <a:cubicBezTo>
                    <a:pt x="15" y="5"/>
                    <a:pt x="15" y="4"/>
                    <a:pt x="15" y="4"/>
                  </a:cubicBezTo>
                  <a:cubicBezTo>
                    <a:pt x="15" y="4"/>
                    <a:pt x="15" y="5"/>
                    <a:pt x="15" y="5"/>
                  </a:cubicBezTo>
                  <a:cubicBezTo>
                    <a:pt x="15"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4"/>
                    <a:pt x="16" y="4"/>
                  </a:cubicBezTo>
                  <a:cubicBezTo>
                    <a:pt x="16" y="4"/>
                    <a:pt x="16" y="4"/>
                    <a:pt x="16" y="4"/>
                  </a:cubicBezTo>
                  <a:moveTo>
                    <a:pt x="16" y="7"/>
                  </a:moveTo>
                  <a:cubicBezTo>
                    <a:pt x="16" y="7"/>
                    <a:pt x="16" y="7"/>
                    <a:pt x="16" y="6"/>
                  </a:cubicBezTo>
                  <a:cubicBezTo>
                    <a:pt x="17" y="7"/>
                    <a:pt x="16" y="7"/>
                    <a:pt x="16" y="7"/>
                  </a:cubicBezTo>
                  <a:moveTo>
                    <a:pt x="21" y="4"/>
                  </a:moveTo>
                  <a:cubicBezTo>
                    <a:pt x="21" y="4"/>
                    <a:pt x="21" y="4"/>
                    <a:pt x="21" y="4"/>
                  </a:cubicBezTo>
                  <a:cubicBezTo>
                    <a:pt x="21" y="4"/>
                    <a:pt x="21" y="4"/>
                    <a:pt x="21" y="4"/>
                  </a:cubicBezTo>
                  <a:cubicBezTo>
                    <a:pt x="21" y="4"/>
                    <a:pt x="21" y="4"/>
                    <a:pt x="22" y="4"/>
                  </a:cubicBezTo>
                  <a:cubicBezTo>
                    <a:pt x="21" y="4"/>
                    <a:pt x="22" y="4"/>
                    <a:pt x="21" y="4"/>
                  </a:cubicBezTo>
                  <a:cubicBezTo>
                    <a:pt x="21" y="4"/>
                    <a:pt x="21" y="4"/>
                    <a:pt x="21" y="4"/>
                  </a:cubicBezTo>
                  <a:cubicBezTo>
                    <a:pt x="21" y="4"/>
                    <a:pt x="21" y="4"/>
                    <a:pt x="21" y="4"/>
                  </a:cubicBezTo>
                  <a:cubicBezTo>
                    <a:pt x="21" y="4"/>
                    <a:pt x="21" y="4"/>
                    <a:pt x="21" y="4"/>
                  </a:cubicBezTo>
                  <a:cubicBezTo>
                    <a:pt x="20" y="4"/>
                    <a:pt x="21" y="3"/>
                    <a:pt x="21" y="3"/>
                  </a:cubicBezTo>
                  <a:cubicBezTo>
                    <a:pt x="21" y="4"/>
                    <a:pt x="21" y="4"/>
                    <a:pt x="21" y="4"/>
                  </a:cubicBezTo>
                  <a:moveTo>
                    <a:pt x="15" y="5"/>
                  </a:moveTo>
                  <a:cubicBezTo>
                    <a:pt x="15" y="6"/>
                    <a:pt x="15" y="6"/>
                    <a:pt x="15" y="6"/>
                  </a:cubicBezTo>
                  <a:cubicBezTo>
                    <a:pt x="15" y="5"/>
                    <a:pt x="15" y="5"/>
                    <a:pt x="15" y="5"/>
                  </a:cubicBezTo>
                  <a:moveTo>
                    <a:pt x="15" y="4"/>
                  </a:moveTo>
                  <a:cubicBezTo>
                    <a:pt x="15" y="4"/>
                    <a:pt x="15" y="4"/>
                    <a:pt x="15" y="4"/>
                  </a:cubicBezTo>
                  <a:cubicBezTo>
                    <a:pt x="16" y="4"/>
                    <a:pt x="15" y="4"/>
                    <a:pt x="15" y="4"/>
                  </a:cubicBezTo>
                  <a:moveTo>
                    <a:pt x="22" y="3"/>
                  </a:moveTo>
                  <a:cubicBezTo>
                    <a:pt x="22" y="3"/>
                    <a:pt x="22" y="3"/>
                    <a:pt x="22" y="3"/>
                  </a:cubicBezTo>
                  <a:cubicBezTo>
                    <a:pt x="22" y="3"/>
                    <a:pt x="22" y="3"/>
                    <a:pt x="22" y="3"/>
                  </a:cubicBezTo>
                  <a:moveTo>
                    <a:pt x="24" y="3"/>
                  </a:moveTo>
                  <a:cubicBezTo>
                    <a:pt x="24" y="3"/>
                    <a:pt x="24" y="3"/>
                    <a:pt x="23" y="3"/>
                  </a:cubicBezTo>
                  <a:cubicBezTo>
                    <a:pt x="24" y="3"/>
                    <a:pt x="24" y="3"/>
                    <a:pt x="24" y="3"/>
                  </a:cubicBezTo>
                  <a:cubicBezTo>
                    <a:pt x="24" y="3"/>
                    <a:pt x="24" y="3"/>
                    <a:pt x="24" y="3"/>
                  </a:cubicBezTo>
                  <a:moveTo>
                    <a:pt x="16" y="7"/>
                  </a:moveTo>
                  <a:cubicBezTo>
                    <a:pt x="16" y="7"/>
                    <a:pt x="15" y="7"/>
                    <a:pt x="15" y="7"/>
                  </a:cubicBezTo>
                  <a:cubicBezTo>
                    <a:pt x="15" y="8"/>
                    <a:pt x="15" y="8"/>
                    <a:pt x="15" y="8"/>
                  </a:cubicBezTo>
                  <a:cubicBezTo>
                    <a:pt x="14" y="8"/>
                    <a:pt x="15" y="8"/>
                    <a:pt x="15" y="8"/>
                  </a:cubicBezTo>
                  <a:cubicBezTo>
                    <a:pt x="15" y="7"/>
                    <a:pt x="16" y="7"/>
                    <a:pt x="16" y="7"/>
                  </a:cubicBezTo>
                  <a:cubicBezTo>
                    <a:pt x="16" y="7"/>
                    <a:pt x="16" y="7"/>
                    <a:pt x="16" y="7"/>
                  </a:cubicBezTo>
                  <a:moveTo>
                    <a:pt x="26" y="4"/>
                  </a:moveTo>
                  <a:cubicBezTo>
                    <a:pt x="26" y="4"/>
                    <a:pt x="26" y="4"/>
                    <a:pt x="26" y="4"/>
                  </a:cubicBezTo>
                  <a:cubicBezTo>
                    <a:pt x="26" y="4"/>
                    <a:pt x="26" y="4"/>
                    <a:pt x="26" y="4"/>
                  </a:cubicBezTo>
                  <a:moveTo>
                    <a:pt x="29" y="3"/>
                  </a:moveTo>
                  <a:cubicBezTo>
                    <a:pt x="29" y="3"/>
                    <a:pt x="29" y="3"/>
                    <a:pt x="29" y="4"/>
                  </a:cubicBezTo>
                  <a:cubicBezTo>
                    <a:pt x="29" y="4"/>
                    <a:pt x="29" y="3"/>
                    <a:pt x="29" y="3"/>
                  </a:cubicBezTo>
                  <a:moveTo>
                    <a:pt x="27" y="3"/>
                  </a:moveTo>
                  <a:cubicBezTo>
                    <a:pt x="27" y="2"/>
                    <a:pt x="27" y="3"/>
                    <a:pt x="28" y="3"/>
                  </a:cubicBezTo>
                  <a:cubicBezTo>
                    <a:pt x="28" y="3"/>
                    <a:pt x="28" y="3"/>
                    <a:pt x="28" y="3"/>
                  </a:cubicBezTo>
                  <a:cubicBezTo>
                    <a:pt x="28" y="3"/>
                    <a:pt x="28" y="3"/>
                    <a:pt x="28" y="3"/>
                  </a:cubicBezTo>
                  <a:cubicBezTo>
                    <a:pt x="28" y="3"/>
                    <a:pt x="28" y="3"/>
                    <a:pt x="29" y="3"/>
                  </a:cubicBezTo>
                  <a:cubicBezTo>
                    <a:pt x="28" y="4"/>
                    <a:pt x="29" y="4"/>
                    <a:pt x="29" y="4"/>
                  </a:cubicBezTo>
                  <a:cubicBezTo>
                    <a:pt x="28" y="4"/>
                    <a:pt x="28" y="4"/>
                    <a:pt x="28" y="3"/>
                  </a:cubicBezTo>
                  <a:cubicBezTo>
                    <a:pt x="28" y="4"/>
                    <a:pt x="28" y="4"/>
                    <a:pt x="28" y="4"/>
                  </a:cubicBezTo>
                  <a:cubicBezTo>
                    <a:pt x="28" y="4"/>
                    <a:pt x="28" y="4"/>
                    <a:pt x="28" y="4"/>
                  </a:cubicBezTo>
                  <a:cubicBezTo>
                    <a:pt x="28" y="3"/>
                    <a:pt x="28" y="4"/>
                    <a:pt x="28" y="4"/>
                  </a:cubicBezTo>
                  <a:cubicBezTo>
                    <a:pt x="28" y="4"/>
                    <a:pt x="27" y="4"/>
                    <a:pt x="27" y="4"/>
                  </a:cubicBezTo>
                  <a:cubicBezTo>
                    <a:pt x="27" y="4"/>
                    <a:pt x="27" y="3"/>
                    <a:pt x="27" y="3"/>
                  </a:cubicBezTo>
                  <a:cubicBezTo>
                    <a:pt x="27" y="3"/>
                    <a:pt x="27" y="3"/>
                    <a:pt x="27" y="3"/>
                  </a:cubicBezTo>
                  <a:cubicBezTo>
                    <a:pt x="27" y="3"/>
                    <a:pt x="27" y="3"/>
                    <a:pt x="27" y="3"/>
                  </a:cubicBezTo>
                  <a:cubicBezTo>
                    <a:pt x="27" y="3"/>
                    <a:pt x="27" y="4"/>
                    <a:pt x="27" y="3"/>
                  </a:cubicBezTo>
                  <a:cubicBezTo>
                    <a:pt x="27" y="3"/>
                    <a:pt x="27" y="3"/>
                    <a:pt x="27" y="3"/>
                  </a:cubicBezTo>
                  <a:cubicBezTo>
                    <a:pt x="27" y="3"/>
                    <a:pt x="27" y="3"/>
                    <a:pt x="27" y="3"/>
                  </a:cubicBezTo>
                  <a:moveTo>
                    <a:pt x="27" y="3"/>
                  </a:moveTo>
                  <a:cubicBezTo>
                    <a:pt x="27" y="3"/>
                    <a:pt x="27" y="4"/>
                    <a:pt x="27" y="3"/>
                  </a:cubicBezTo>
                  <a:cubicBezTo>
                    <a:pt x="27" y="3"/>
                    <a:pt x="27" y="3"/>
                    <a:pt x="27" y="3"/>
                  </a:cubicBezTo>
                  <a:moveTo>
                    <a:pt x="22" y="5"/>
                  </a:moveTo>
                  <a:cubicBezTo>
                    <a:pt x="22" y="5"/>
                    <a:pt x="22" y="5"/>
                    <a:pt x="21" y="5"/>
                  </a:cubicBezTo>
                  <a:cubicBezTo>
                    <a:pt x="21" y="5"/>
                    <a:pt x="22" y="5"/>
                    <a:pt x="22" y="5"/>
                  </a:cubicBezTo>
                  <a:moveTo>
                    <a:pt x="22" y="4"/>
                  </a:moveTo>
                  <a:cubicBezTo>
                    <a:pt x="22" y="5"/>
                    <a:pt x="21" y="4"/>
                    <a:pt x="21" y="5"/>
                  </a:cubicBezTo>
                  <a:cubicBezTo>
                    <a:pt x="21" y="4"/>
                    <a:pt x="22" y="4"/>
                    <a:pt x="22" y="4"/>
                  </a:cubicBezTo>
                  <a:moveTo>
                    <a:pt x="29" y="6"/>
                  </a:moveTo>
                  <a:cubicBezTo>
                    <a:pt x="29" y="6"/>
                    <a:pt x="29" y="6"/>
                    <a:pt x="29" y="7"/>
                  </a:cubicBezTo>
                  <a:cubicBezTo>
                    <a:pt x="29" y="7"/>
                    <a:pt x="29" y="6"/>
                    <a:pt x="29" y="6"/>
                  </a:cubicBezTo>
                  <a:moveTo>
                    <a:pt x="27" y="6"/>
                  </a:moveTo>
                  <a:cubicBezTo>
                    <a:pt x="27" y="6"/>
                    <a:pt x="27" y="6"/>
                    <a:pt x="28" y="6"/>
                  </a:cubicBezTo>
                  <a:cubicBezTo>
                    <a:pt x="28" y="6"/>
                    <a:pt x="29" y="6"/>
                    <a:pt x="28" y="6"/>
                  </a:cubicBezTo>
                  <a:cubicBezTo>
                    <a:pt x="28" y="6"/>
                    <a:pt x="27" y="6"/>
                    <a:pt x="27" y="6"/>
                  </a:cubicBezTo>
                  <a:moveTo>
                    <a:pt x="34" y="18"/>
                  </a:moveTo>
                  <a:cubicBezTo>
                    <a:pt x="33" y="18"/>
                    <a:pt x="33" y="18"/>
                    <a:pt x="33" y="18"/>
                  </a:cubicBezTo>
                  <a:cubicBezTo>
                    <a:pt x="33" y="18"/>
                    <a:pt x="34" y="18"/>
                    <a:pt x="33" y="18"/>
                  </a:cubicBezTo>
                  <a:cubicBezTo>
                    <a:pt x="33" y="18"/>
                    <a:pt x="33" y="18"/>
                    <a:pt x="34" y="18"/>
                  </a:cubicBezTo>
                  <a:moveTo>
                    <a:pt x="33" y="18"/>
                  </a:moveTo>
                  <a:cubicBezTo>
                    <a:pt x="33" y="18"/>
                    <a:pt x="33" y="18"/>
                    <a:pt x="33" y="18"/>
                  </a:cubicBezTo>
                  <a:cubicBezTo>
                    <a:pt x="34" y="18"/>
                    <a:pt x="34" y="18"/>
                    <a:pt x="33" y="18"/>
                  </a:cubicBezTo>
                  <a:moveTo>
                    <a:pt x="33" y="19"/>
                  </a:moveTo>
                  <a:cubicBezTo>
                    <a:pt x="33" y="19"/>
                    <a:pt x="32" y="19"/>
                    <a:pt x="32" y="19"/>
                  </a:cubicBezTo>
                  <a:cubicBezTo>
                    <a:pt x="32" y="19"/>
                    <a:pt x="32" y="19"/>
                    <a:pt x="32" y="19"/>
                  </a:cubicBezTo>
                  <a:cubicBezTo>
                    <a:pt x="33" y="19"/>
                    <a:pt x="32" y="19"/>
                    <a:pt x="33" y="19"/>
                  </a:cubicBezTo>
                  <a:moveTo>
                    <a:pt x="14" y="8"/>
                  </a:moveTo>
                  <a:cubicBezTo>
                    <a:pt x="14" y="8"/>
                    <a:pt x="14" y="9"/>
                    <a:pt x="14" y="9"/>
                  </a:cubicBezTo>
                  <a:cubicBezTo>
                    <a:pt x="14" y="8"/>
                    <a:pt x="14" y="8"/>
                    <a:pt x="14" y="8"/>
                  </a:cubicBezTo>
                  <a:moveTo>
                    <a:pt x="29" y="4"/>
                  </a:moveTo>
                  <a:cubicBezTo>
                    <a:pt x="29" y="3"/>
                    <a:pt x="29"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5"/>
                    <a:pt x="31" y="4"/>
                  </a:cubicBezTo>
                  <a:cubicBezTo>
                    <a:pt x="31" y="5"/>
                    <a:pt x="31" y="5"/>
                    <a:pt x="32" y="5"/>
                  </a:cubicBezTo>
                  <a:cubicBezTo>
                    <a:pt x="32" y="5"/>
                    <a:pt x="31" y="5"/>
                    <a:pt x="32" y="5"/>
                  </a:cubicBezTo>
                  <a:cubicBezTo>
                    <a:pt x="32" y="5"/>
                    <a:pt x="31" y="5"/>
                    <a:pt x="32" y="5"/>
                  </a:cubicBezTo>
                  <a:cubicBezTo>
                    <a:pt x="32" y="5"/>
                    <a:pt x="32" y="5"/>
                    <a:pt x="32" y="5"/>
                  </a:cubicBezTo>
                  <a:cubicBezTo>
                    <a:pt x="32" y="5"/>
                    <a:pt x="33" y="6"/>
                    <a:pt x="33" y="6"/>
                  </a:cubicBezTo>
                  <a:cubicBezTo>
                    <a:pt x="33" y="6"/>
                    <a:pt x="33" y="6"/>
                    <a:pt x="33" y="6"/>
                  </a:cubicBezTo>
                  <a:cubicBezTo>
                    <a:pt x="33" y="6"/>
                    <a:pt x="34" y="6"/>
                    <a:pt x="34" y="6"/>
                  </a:cubicBezTo>
                  <a:cubicBezTo>
                    <a:pt x="34" y="6"/>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5" y="7"/>
                    <a:pt x="34" y="7"/>
                    <a:pt x="34" y="7"/>
                  </a:cubicBezTo>
                  <a:cubicBezTo>
                    <a:pt x="34" y="7"/>
                    <a:pt x="35" y="7"/>
                    <a:pt x="35" y="7"/>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9"/>
                    <a:pt x="36" y="9"/>
                  </a:cubicBezTo>
                  <a:cubicBezTo>
                    <a:pt x="36" y="9"/>
                    <a:pt x="36" y="9"/>
                    <a:pt x="36" y="9"/>
                  </a:cubicBezTo>
                  <a:cubicBezTo>
                    <a:pt x="36" y="9"/>
                    <a:pt x="36" y="9"/>
                    <a:pt x="36" y="9"/>
                  </a:cubicBezTo>
                  <a:cubicBezTo>
                    <a:pt x="36" y="9"/>
                    <a:pt x="36" y="9"/>
                    <a:pt x="36" y="9"/>
                  </a:cubicBezTo>
                  <a:cubicBezTo>
                    <a:pt x="36" y="9"/>
                    <a:pt x="36" y="9"/>
                    <a:pt x="36" y="9"/>
                  </a:cubicBezTo>
                  <a:cubicBezTo>
                    <a:pt x="36" y="10"/>
                    <a:pt x="36" y="10"/>
                    <a:pt x="36" y="9"/>
                  </a:cubicBezTo>
                  <a:cubicBezTo>
                    <a:pt x="36" y="10"/>
                    <a:pt x="36" y="10"/>
                    <a:pt x="36" y="10"/>
                  </a:cubicBezTo>
                  <a:cubicBezTo>
                    <a:pt x="36" y="10"/>
                    <a:pt x="36" y="10"/>
                    <a:pt x="36" y="10"/>
                  </a:cubicBezTo>
                  <a:cubicBezTo>
                    <a:pt x="36" y="10"/>
                    <a:pt x="36" y="10"/>
                    <a:pt x="36" y="10"/>
                  </a:cubicBezTo>
                  <a:cubicBezTo>
                    <a:pt x="36" y="10"/>
                    <a:pt x="36" y="10"/>
                    <a:pt x="36" y="10"/>
                  </a:cubicBezTo>
                  <a:cubicBezTo>
                    <a:pt x="36" y="10"/>
                    <a:pt x="37" y="10"/>
                    <a:pt x="37" y="10"/>
                  </a:cubicBezTo>
                  <a:cubicBezTo>
                    <a:pt x="37" y="10"/>
                    <a:pt x="36" y="10"/>
                    <a:pt x="37" y="10"/>
                  </a:cubicBezTo>
                  <a:cubicBezTo>
                    <a:pt x="37" y="10"/>
                    <a:pt x="37" y="10"/>
                    <a:pt x="37" y="10"/>
                  </a:cubicBezTo>
                  <a:cubicBezTo>
                    <a:pt x="37" y="10"/>
                    <a:pt x="37" y="10"/>
                    <a:pt x="37" y="10"/>
                  </a:cubicBezTo>
                  <a:cubicBezTo>
                    <a:pt x="37" y="10"/>
                    <a:pt x="37" y="11"/>
                    <a:pt x="37" y="11"/>
                  </a:cubicBezTo>
                  <a:cubicBezTo>
                    <a:pt x="37" y="11"/>
                    <a:pt x="37" y="11"/>
                    <a:pt x="37" y="11"/>
                  </a:cubicBezTo>
                  <a:cubicBezTo>
                    <a:pt x="37" y="11"/>
                    <a:pt x="37" y="11"/>
                    <a:pt x="37" y="11"/>
                  </a:cubicBezTo>
                  <a:cubicBezTo>
                    <a:pt x="38" y="11"/>
                    <a:pt x="37" y="11"/>
                    <a:pt x="38" y="11"/>
                  </a:cubicBezTo>
                  <a:cubicBezTo>
                    <a:pt x="38" y="11"/>
                    <a:pt x="38" y="11"/>
                    <a:pt x="38" y="11"/>
                  </a:cubicBezTo>
                  <a:cubicBezTo>
                    <a:pt x="38" y="11"/>
                    <a:pt x="38" y="11"/>
                    <a:pt x="38" y="11"/>
                  </a:cubicBezTo>
                  <a:cubicBezTo>
                    <a:pt x="38" y="11"/>
                    <a:pt x="38" y="11"/>
                    <a:pt x="39" y="11"/>
                  </a:cubicBezTo>
                  <a:cubicBezTo>
                    <a:pt x="39" y="11"/>
                    <a:pt x="39" y="12"/>
                    <a:pt x="39" y="12"/>
                  </a:cubicBezTo>
                  <a:cubicBezTo>
                    <a:pt x="39" y="12"/>
                    <a:pt x="39" y="12"/>
                    <a:pt x="39" y="12"/>
                  </a:cubicBezTo>
                  <a:cubicBezTo>
                    <a:pt x="39" y="13"/>
                    <a:pt x="39" y="13"/>
                    <a:pt x="39" y="13"/>
                  </a:cubicBezTo>
                  <a:cubicBezTo>
                    <a:pt x="39" y="13"/>
                    <a:pt x="40" y="13"/>
                    <a:pt x="40" y="13"/>
                  </a:cubicBezTo>
                  <a:cubicBezTo>
                    <a:pt x="40" y="14"/>
                    <a:pt x="40" y="14"/>
                    <a:pt x="40" y="14"/>
                  </a:cubicBezTo>
                  <a:cubicBezTo>
                    <a:pt x="40" y="14"/>
                    <a:pt x="40" y="14"/>
                    <a:pt x="40" y="14"/>
                  </a:cubicBezTo>
                  <a:cubicBezTo>
                    <a:pt x="40" y="14"/>
                    <a:pt x="40" y="14"/>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6"/>
                  </a:cubicBezTo>
                  <a:cubicBezTo>
                    <a:pt x="40" y="16"/>
                    <a:pt x="40" y="16"/>
                    <a:pt x="41" y="16"/>
                  </a:cubicBezTo>
                  <a:cubicBezTo>
                    <a:pt x="41" y="17"/>
                    <a:pt x="41" y="17"/>
                    <a:pt x="41" y="17"/>
                  </a:cubicBezTo>
                  <a:cubicBezTo>
                    <a:pt x="41" y="17"/>
                    <a:pt x="41" y="17"/>
                    <a:pt x="41" y="17"/>
                  </a:cubicBezTo>
                  <a:cubicBezTo>
                    <a:pt x="41" y="17"/>
                    <a:pt x="41" y="18"/>
                    <a:pt x="41" y="18"/>
                  </a:cubicBezTo>
                  <a:cubicBezTo>
                    <a:pt x="41" y="18"/>
                    <a:pt x="41" y="19"/>
                    <a:pt x="41" y="19"/>
                  </a:cubicBezTo>
                  <a:cubicBezTo>
                    <a:pt x="42" y="19"/>
                    <a:pt x="42" y="20"/>
                    <a:pt x="42" y="20"/>
                  </a:cubicBezTo>
                  <a:cubicBezTo>
                    <a:pt x="42" y="21"/>
                    <a:pt x="42" y="21"/>
                    <a:pt x="42" y="21"/>
                  </a:cubicBezTo>
                  <a:cubicBezTo>
                    <a:pt x="42" y="22"/>
                    <a:pt x="42" y="22"/>
                    <a:pt x="42" y="22"/>
                  </a:cubicBezTo>
                  <a:cubicBezTo>
                    <a:pt x="42" y="23"/>
                    <a:pt x="42" y="23"/>
                    <a:pt x="43" y="23"/>
                  </a:cubicBezTo>
                  <a:cubicBezTo>
                    <a:pt x="42" y="23"/>
                    <a:pt x="43" y="23"/>
                    <a:pt x="43" y="24"/>
                  </a:cubicBezTo>
                  <a:cubicBezTo>
                    <a:pt x="43" y="24"/>
                    <a:pt x="43" y="24"/>
                    <a:pt x="43" y="24"/>
                  </a:cubicBezTo>
                  <a:cubicBezTo>
                    <a:pt x="43" y="24"/>
                    <a:pt x="43" y="25"/>
                    <a:pt x="43" y="25"/>
                  </a:cubicBezTo>
                  <a:cubicBezTo>
                    <a:pt x="43" y="25"/>
                    <a:pt x="43" y="25"/>
                    <a:pt x="43" y="26"/>
                  </a:cubicBezTo>
                  <a:cubicBezTo>
                    <a:pt x="43" y="26"/>
                    <a:pt x="43" y="26"/>
                    <a:pt x="43" y="26"/>
                  </a:cubicBezTo>
                  <a:cubicBezTo>
                    <a:pt x="43" y="26"/>
                    <a:pt x="43" y="26"/>
                    <a:pt x="43" y="26"/>
                  </a:cubicBezTo>
                  <a:cubicBezTo>
                    <a:pt x="43" y="27"/>
                    <a:pt x="44" y="27"/>
                    <a:pt x="44" y="27"/>
                  </a:cubicBezTo>
                  <a:cubicBezTo>
                    <a:pt x="44" y="27"/>
                    <a:pt x="44" y="27"/>
                    <a:pt x="44" y="27"/>
                  </a:cubicBezTo>
                  <a:cubicBezTo>
                    <a:pt x="44" y="27"/>
                    <a:pt x="44" y="27"/>
                    <a:pt x="44" y="28"/>
                  </a:cubicBezTo>
                  <a:cubicBezTo>
                    <a:pt x="44" y="28"/>
                    <a:pt x="43" y="28"/>
                    <a:pt x="43" y="28"/>
                  </a:cubicBezTo>
                  <a:cubicBezTo>
                    <a:pt x="43" y="28"/>
                    <a:pt x="43" y="27"/>
                    <a:pt x="42" y="27"/>
                  </a:cubicBezTo>
                  <a:cubicBezTo>
                    <a:pt x="42" y="27"/>
                    <a:pt x="42" y="28"/>
                    <a:pt x="42" y="28"/>
                  </a:cubicBezTo>
                  <a:cubicBezTo>
                    <a:pt x="42" y="28"/>
                    <a:pt x="42" y="28"/>
                    <a:pt x="43" y="28"/>
                  </a:cubicBezTo>
                  <a:cubicBezTo>
                    <a:pt x="43" y="28"/>
                    <a:pt x="42" y="28"/>
                    <a:pt x="42" y="28"/>
                  </a:cubicBezTo>
                  <a:cubicBezTo>
                    <a:pt x="42" y="28"/>
                    <a:pt x="43" y="28"/>
                    <a:pt x="43" y="28"/>
                  </a:cubicBezTo>
                  <a:cubicBezTo>
                    <a:pt x="42" y="28"/>
                    <a:pt x="42" y="28"/>
                    <a:pt x="42" y="28"/>
                  </a:cubicBezTo>
                  <a:cubicBezTo>
                    <a:pt x="42" y="28"/>
                    <a:pt x="42" y="28"/>
                    <a:pt x="42" y="29"/>
                  </a:cubicBezTo>
                  <a:cubicBezTo>
                    <a:pt x="42" y="29"/>
                    <a:pt x="42" y="28"/>
                    <a:pt x="42" y="28"/>
                  </a:cubicBezTo>
                  <a:cubicBezTo>
                    <a:pt x="42" y="29"/>
                    <a:pt x="42" y="29"/>
                    <a:pt x="42" y="29"/>
                  </a:cubicBezTo>
                  <a:cubicBezTo>
                    <a:pt x="42" y="29"/>
                    <a:pt x="42" y="29"/>
                    <a:pt x="42" y="29"/>
                  </a:cubicBezTo>
                  <a:cubicBezTo>
                    <a:pt x="42" y="29"/>
                    <a:pt x="42" y="29"/>
                    <a:pt x="42" y="29"/>
                  </a:cubicBezTo>
                  <a:cubicBezTo>
                    <a:pt x="42" y="30"/>
                    <a:pt x="42" y="30"/>
                    <a:pt x="42" y="30"/>
                  </a:cubicBezTo>
                  <a:cubicBezTo>
                    <a:pt x="42" y="30"/>
                    <a:pt x="42" y="30"/>
                    <a:pt x="43" y="30"/>
                  </a:cubicBezTo>
                  <a:cubicBezTo>
                    <a:pt x="42" y="30"/>
                    <a:pt x="42" y="30"/>
                    <a:pt x="42" y="30"/>
                  </a:cubicBezTo>
                  <a:cubicBezTo>
                    <a:pt x="42" y="30"/>
                    <a:pt x="42" y="30"/>
                    <a:pt x="42" y="30"/>
                  </a:cubicBezTo>
                  <a:cubicBezTo>
                    <a:pt x="43" y="31"/>
                    <a:pt x="43" y="30"/>
                    <a:pt x="43" y="31"/>
                  </a:cubicBezTo>
                  <a:cubicBezTo>
                    <a:pt x="43" y="31"/>
                    <a:pt x="43" y="31"/>
                    <a:pt x="43" y="31"/>
                  </a:cubicBezTo>
                  <a:cubicBezTo>
                    <a:pt x="43" y="31"/>
                    <a:pt x="43" y="31"/>
                    <a:pt x="43" y="31"/>
                  </a:cubicBezTo>
                  <a:cubicBezTo>
                    <a:pt x="43" y="31"/>
                    <a:pt x="42" y="31"/>
                    <a:pt x="43" y="31"/>
                  </a:cubicBezTo>
                  <a:cubicBezTo>
                    <a:pt x="43" y="31"/>
                    <a:pt x="43" y="31"/>
                    <a:pt x="43" y="31"/>
                  </a:cubicBezTo>
                  <a:cubicBezTo>
                    <a:pt x="43" y="31"/>
                    <a:pt x="43" y="31"/>
                    <a:pt x="43" y="31"/>
                  </a:cubicBezTo>
                  <a:cubicBezTo>
                    <a:pt x="44" y="32"/>
                    <a:pt x="44" y="32"/>
                    <a:pt x="44" y="32"/>
                  </a:cubicBezTo>
                  <a:cubicBezTo>
                    <a:pt x="43" y="32"/>
                    <a:pt x="44" y="32"/>
                    <a:pt x="43" y="31"/>
                  </a:cubicBezTo>
                  <a:cubicBezTo>
                    <a:pt x="43" y="31"/>
                    <a:pt x="43" y="32"/>
                    <a:pt x="44" y="32"/>
                  </a:cubicBezTo>
                  <a:cubicBezTo>
                    <a:pt x="44" y="33"/>
                    <a:pt x="44" y="33"/>
                    <a:pt x="43" y="33"/>
                  </a:cubicBezTo>
                  <a:cubicBezTo>
                    <a:pt x="43" y="33"/>
                    <a:pt x="44" y="33"/>
                    <a:pt x="44" y="33"/>
                  </a:cubicBezTo>
                  <a:cubicBezTo>
                    <a:pt x="43" y="33"/>
                    <a:pt x="43" y="33"/>
                    <a:pt x="43" y="33"/>
                  </a:cubicBezTo>
                  <a:cubicBezTo>
                    <a:pt x="43" y="33"/>
                    <a:pt x="43" y="33"/>
                    <a:pt x="42" y="32"/>
                  </a:cubicBezTo>
                  <a:cubicBezTo>
                    <a:pt x="42" y="32"/>
                    <a:pt x="42" y="32"/>
                    <a:pt x="43" y="33"/>
                  </a:cubicBezTo>
                  <a:cubicBezTo>
                    <a:pt x="43" y="33"/>
                    <a:pt x="43" y="33"/>
                    <a:pt x="43" y="33"/>
                  </a:cubicBezTo>
                  <a:cubicBezTo>
                    <a:pt x="43" y="33"/>
                    <a:pt x="43" y="33"/>
                    <a:pt x="43" y="33"/>
                  </a:cubicBezTo>
                  <a:cubicBezTo>
                    <a:pt x="44" y="34"/>
                    <a:pt x="43" y="33"/>
                    <a:pt x="43" y="33"/>
                  </a:cubicBezTo>
                  <a:cubicBezTo>
                    <a:pt x="43" y="33"/>
                    <a:pt x="43" y="34"/>
                    <a:pt x="43" y="33"/>
                  </a:cubicBezTo>
                  <a:cubicBezTo>
                    <a:pt x="43" y="33"/>
                    <a:pt x="43" y="33"/>
                    <a:pt x="44" y="34"/>
                  </a:cubicBezTo>
                  <a:cubicBezTo>
                    <a:pt x="43" y="34"/>
                    <a:pt x="44" y="34"/>
                    <a:pt x="44" y="34"/>
                  </a:cubicBezTo>
                  <a:cubicBezTo>
                    <a:pt x="43" y="34"/>
                    <a:pt x="43" y="34"/>
                    <a:pt x="43" y="34"/>
                  </a:cubicBezTo>
                  <a:cubicBezTo>
                    <a:pt x="43" y="34"/>
                    <a:pt x="43" y="34"/>
                    <a:pt x="43" y="34"/>
                  </a:cubicBezTo>
                  <a:cubicBezTo>
                    <a:pt x="43" y="34"/>
                    <a:pt x="43" y="34"/>
                    <a:pt x="43" y="34"/>
                  </a:cubicBezTo>
                  <a:cubicBezTo>
                    <a:pt x="44" y="34"/>
                    <a:pt x="44" y="34"/>
                    <a:pt x="44" y="35"/>
                  </a:cubicBezTo>
                  <a:cubicBezTo>
                    <a:pt x="44" y="35"/>
                    <a:pt x="44" y="34"/>
                    <a:pt x="44" y="34"/>
                  </a:cubicBezTo>
                  <a:cubicBezTo>
                    <a:pt x="44" y="35"/>
                    <a:pt x="44" y="35"/>
                    <a:pt x="44" y="35"/>
                  </a:cubicBezTo>
                  <a:cubicBezTo>
                    <a:pt x="44" y="35"/>
                    <a:pt x="44" y="35"/>
                    <a:pt x="44" y="35"/>
                  </a:cubicBezTo>
                  <a:cubicBezTo>
                    <a:pt x="44" y="35"/>
                    <a:pt x="43" y="35"/>
                    <a:pt x="43" y="35"/>
                  </a:cubicBezTo>
                  <a:cubicBezTo>
                    <a:pt x="43" y="35"/>
                    <a:pt x="43" y="35"/>
                    <a:pt x="43" y="35"/>
                  </a:cubicBezTo>
                  <a:cubicBezTo>
                    <a:pt x="43" y="35"/>
                    <a:pt x="44" y="35"/>
                    <a:pt x="44" y="35"/>
                  </a:cubicBezTo>
                  <a:cubicBezTo>
                    <a:pt x="44" y="35"/>
                    <a:pt x="44" y="35"/>
                    <a:pt x="44" y="36"/>
                  </a:cubicBezTo>
                  <a:cubicBezTo>
                    <a:pt x="44" y="36"/>
                    <a:pt x="44" y="36"/>
                    <a:pt x="44" y="35"/>
                  </a:cubicBezTo>
                  <a:cubicBezTo>
                    <a:pt x="44" y="35"/>
                    <a:pt x="44" y="35"/>
                    <a:pt x="44" y="36"/>
                  </a:cubicBezTo>
                  <a:cubicBezTo>
                    <a:pt x="44" y="36"/>
                    <a:pt x="44" y="36"/>
                    <a:pt x="44" y="35"/>
                  </a:cubicBezTo>
                  <a:cubicBezTo>
                    <a:pt x="44" y="35"/>
                    <a:pt x="44" y="36"/>
                    <a:pt x="44" y="36"/>
                  </a:cubicBezTo>
                  <a:cubicBezTo>
                    <a:pt x="43" y="36"/>
                    <a:pt x="43" y="36"/>
                    <a:pt x="43" y="35"/>
                  </a:cubicBezTo>
                  <a:cubicBezTo>
                    <a:pt x="43" y="36"/>
                    <a:pt x="44" y="36"/>
                    <a:pt x="44" y="36"/>
                  </a:cubicBezTo>
                  <a:cubicBezTo>
                    <a:pt x="44" y="36"/>
                    <a:pt x="44" y="36"/>
                    <a:pt x="44" y="36"/>
                  </a:cubicBezTo>
                  <a:cubicBezTo>
                    <a:pt x="44" y="36"/>
                    <a:pt x="44" y="36"/>
                    <a:pt x="43" y="36"/>
                  </a:cubicBezTo>
                  <a:cubicBezTo>
                    <a:pt x="43" y="36"/>
                    <a:pt x="43" y="36"/>
                    <a:pt x="43" y="36"/>
                  </a:cubicBezTo>
                  <a:cubicBezTo>
                    <a:pt x="43" y="36"/>
                    <a:pt x="44" y="36"/>
                    <a:pt x="44" y="37"/>
                  </a:cubicBezTo>
                  <a:cubicBezTo>
                    <a:pt x="44" y="37"/>
                    <a:pt x="44" y="36"/>
                    <a:pt x="44" y="36"/>
                  </a:cubicBezTo>
                  <a:cubicBezTo>
                    <a:pt x="44" y="36"/>
                    <a:pt x="44" y="36"/>
                    <a:pt x="44" y="36"/>
                  </a:cubicBezTo>
                  <a:cubicBezTo>
                    <a:pt x="44" y="37"/>
                    <a:pt x="44" y="37"/>
                    <a:pt x="44" y="37"/>
                  </a:cubicBezTo>
                  <a:cubicBezTo>
                    <a:pt x="44" y="37"/>
                    <a:pt x="44" y="37"/>
                    <a:pt x="44" y="37"/>
                  </a:cubicBezTo>
                  <a:cubicBezTo>
                    <a:pt x="45" y="37"/>
                    <a:pt x="44" y="37"/>
                    <a:pt x="44" y="37"/>
                  </a:cubicBezTo>
                  <a:cubicBezTo>
                    <a:pt x="44" y="37"/>
                    <a:pt x="44" y="37"/>
                    <a:pt x="44" y="36"/>
                  </a:cubicBezTo>
                  <a:cubicBezTo>
                    <a:pt x="44" y="37"/>
                    <a:pt x="44" y="37"/>
                    <a:pt x="43" y="36"/>
                  </a:cubicBezTo>
                  <a:cubicBezTo>
                    <a:pt x="43" y="36"/>
                    <a:pt x="43" y="36"/>
                    <a:pt x="43" y="36"/>
                  </a:cubicBezTo>
                  <a:cubicBezTo>
                    <a:pt x="43" y="36"/>
                    <a:pt x="43" y="37"/>
                    <a:pt x="44" y="37"/>
                  </a:cubicBezTo>
                  <a:cubicBezTo>
                    <a:pt x="44" y="37"/>
                    <a:pt x="44" y="37"/>
                    <a:pt x="44" y="37"/>
                  </a:cubicBezTo>
                  <a:cubicBezTo>
                    <a:pt x="44" y="37"/>
                    <a:pt x="44" y="37"/>
                    <a:pt x="44" y="37"/>
                  </a:cubicBezTo>
                  <a:cubicBezTo>
                    <a:pt x="44" y="37"/>
                    <a:pt x="42" y="36"/>
                    <a:pt x="43" y="37"/>
                  </a:cubicBezTo>
                  <a:cubicBezTo>
                    <a:pt x="42" y="37"/>
                    <a:pt x="42" y="36"/>
                    <a:pt x="42" y="36"/>
                  </a:cubicBezTo>
                  <a:cubicBezTo>
                    <a:pt x="42" y="36"/>
                    <a:pt x="42" y="36"/>
                    <a:pt x="42" y="36"/>
                  </a:cubicBezTo>
                  <a:cubicBezTo>
                    <a:pt x="41" y="36"/>
                    <a:pt x="41" y="36"/>
                    <a:pt x="41" y="36"/>
                  </a:cubicBezTo>
                  <a:cubicBezTo>
                    <a:pt x="41" y="36"/>
                    <a:pt x="41" y="36"/>
                    <a:pt x="41" y="36"/>
                  </a:cubicBezTo>
                  <a:cubicBezTo>
                    <a:pt x="41" y="36"/>
                    <a:pt x="41" y="37"/>
                    <a:pt x="41" y="37"/>
                  </a:cubicBezTo>
                  <a:cubicBezTo>
                    <a:pt x="41" y="37"/>
                    <a:pt x="42" y="37"/>
                    <a:pt x="41" y="37"/>
                  </a:cubicBezTo>
                  <a:cubicBezTo>
                    <a:pt x="41" y="36"/>
                    <a:pt x="41" y="36"/>
                    <a:pt x="40" y="36"/>
                  </a:cubicBezTo>
                  <a:cubicBezTo>
                    <a:pt x="40" y="36"/>
                    <a:pt x="41" y="36"/>
                    <a:pt x="41" y="36"/>
                  </a:cubicBezTo>
                  <a:cubicBezTo>
                    <a:pt x="41" y="36"/>
                    <a:pt x="41" y="37"/>
                    <a:pt x="41" y="36"/>
                  </a:cubicBezTo>
                  <a:cubicBezTo>
                    <a:pt x="40" y="36"/>
                    <a:pt x="40" y="36"/>
                    <a:pt x="39" y="36"/>
                  </a:cubicBezTo>
                  <a:cubicBezTo>
                    <a:pt x="39" y="36"/>
                    <a:pt x="40" y="36"/>
                    <a:pt x="40" y="36"/>
                  </a:cubicBezTo>
                  <a:cubicBezTo>
                    <a:pt x="39" y="36"/>
                    <a:pt x="39" y="36"/>
                    <a:pt x="39" y="36"/>
                  </a:cubicBezTo>
                  <a:cubicBezTo>
                    <a:pt x="39" y="36"/>
                    <a:pt x="39" y="36"/>
                    <a:pt x="39" y="35"/>
                  </a:cubicBezTo>
                  <a:cubicBezTo>
                    <a:pt x="39" y="36"/>
                    <a:pt x="39" y="36"/>
                    <a:pt x="39" y="36"/>
                  </a:cubicBezTo>
                  <a:cubicBezTo>
                    <a:pt x="39" y="36"/>
                    <a:pt x="38" y="36"/>
                    <a:pt x="38" y="36"/>
                  </a:cubicBezTo>
                  <a:cubicBezTo>
                    <a:pt x="38" y="36"/>
                    <a:pt x="38" y="36"/>
                    <a:pt x="38" y="35"/>
                  </a:cubicBezTo>
                  <a:cubicBezTo>
                    <a:pt x="38" y="35"/>
                    <a:pt x="37" y="35"/>
                    <a:pt x="37" y="35"/>
                  </a:cubicBezTo>
                  <a:cubicBezTo>
                    <a:pt x="37" y="35"/>
                    <a:pt x="37" y="35"/>
                    <a:pt x="37" y="35"/>
                  </a:cubicBezTo>
                  <a:cubicBezTo>
                    <a:pt x="37" y="34"/>
                    <a:pt x="37" y="34"/>
                    <a:pt x="37" y="34"/>
                  </a:cubicBezTo>
                  <a:cubicBezTo>
                    <a:pt x="36" y="34"/>
                    <a:pt x="37" y="35"/>
                    <a:pt x="37" y="35"/>
                  </a:cubicBezTo>
                  <a:cubicBezTo>
                    <a:pt x="37" y="35"/>
                    <a:pt x="37" y="36"/>
                    <a:pt x="37" y="35"/>
                  </a:cubicBezTo>
                  <a:cubicBezTo>
                    <a:pt x="37" y="35"/>
                    <a:pt x="37" y="36"/>
                    <a:pt x="37" y="36"/>
                  </a:cubicBezTo>
                  <a:cubicBezTo>
                    <a:pt x="36" y="35"/>
                    <a:pt x="36" y="36"/>
                    <a:pt x="36" y="35"/>
                  </a:cubicBezTo>
                  <a:cubicBezTo>
                    <a:pt x="36" y="35"/>
                    <a:pt x="36" y="35"/>
                    <a:pt x="36" y="36"/>
                  </a:cubicBezTo>
                  <a:cubicBezTo>
                    <a:pt x="35" y="35"/>
                    <a:pt x="35" y="35"/>
                    <a:pt x="35" y="35"/>
                  </a:cubicBezTo>
                  <a:cubicBezTo>
                    <a:pt x="35" y="35"/>
                    <a:pt x="35" y="35"/>
                    <a:pt x="35" y="35"/>
                  </a:cubicBezTo>
                  <a:cubicBezTo>
                    <a:pt x="35" y="35"/>
                    <a:pt x="35" y="35"/>
                    <a:pt x="35" y="35"/>
                  </a:cubicBezTo>
                  <a:cubicBezTo>
                    <a:pt x="34" y="35"/>
                    <a:pt x="35" y="35"/>
                    <a:pt x="35" y="35"/>
                  </a:cubicBezTo>
                  <a:cubicBezTo>
                    <a:pt x="35" y="36"/>
                    <a:pt x="35" y="35"/>
                    <a:pt x="35" y="36"/>
                  </a:cubicBezTo>
                  <a:cubicBezTo>
                    <a:pt x="35" y="36"/>
                    <a:pt x="34" y="35"/>
                    <a:pt x="34" y="35"/>
                  </a:cubicBezTo>
                  <a:cubicBezTo>
                    <a:pt x="34" y="35"/>
                    <a:pt x="34" y="35"/>
                    <a:pt x="34" y="35"/>
                  </a:cubicBezTo>
                  <a:cubicBezTo>
                    <a:pt x="34" y="35"/>
                    <a:pt x="34" y="35"/>
                    <a:pt x="34" y="35"/>
                  </a:cubicBezTo>
                  <a:cubicBezTo>
                    <a:pt x="34" y="35"/>
                    <a:pt x="34" y="35"/>
                    <a:pt x="34" y="35"/>
                  </a:cubicBezTo>
                  <a:cubicBezTo>
                    <a:pt x="33" y="35"/>
                    <a:pt x="33" y="35"/>
                    <a:pt x="33" y="35"/>
                  </a:cubicBezTo>
                  <a:cubicBezTo>
                    <a:pt x="33" y="35"/>
                    <a:pt x="33" y="35"/>
                    <a:pt x="33" y="35"/>
                  </a:cubicBezTo>
                  <a:cubicBezTo>
                    <a:pt x="33" y="34"/>
                    <a:pt x="32" y="35"/>
                    <a:pt x="33" y="35"/>
                  </a:cubicBezTo>
                  <a:cubicBezTo>
                    <a:pt x="33" y="35"/>
                    <a:pt x="32" y="35"/>
                    <a:pt x="32" y="35"/>
                  </a:cubicBezTo>
                  <a:cubicBezTo>
                    <a:pt x="32" y="35"/>
                    <a:pt x="32" y="35"/>
                    <a:pt x="32" y="35"/>
                  </a:cubicBezTo>
                  <a:cubicBezTo>
                    <a:pt x="32" y="35"/>
                    <a:pt x="32" y="35"/>
                    <a:pt x="32" y="35"/>
                  </a:cubicBezTo>
                  <a:cubicBezTo>
                    <a:pt x="32" y="35"/>
                    <a:pt x="31" y="34"/>
                    <a:pt x="31" y="35"/>
                  </a:cubicBezTo>
                  <a:cubicBezTo>
                    <a:pt x="31" y="35"/>
                    <a:pt x="31"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5"/>
                    <a:pt x="30" y="35"/>
                  </a:cubicBezTo>
                  <a:cubicBezTo>
                    <a:pt x="30" y="34"/>
                    <a:pt x="30" y="35"/>
                    <a:pt x="30" y="35"/>
                  </a:cubicBezTo>
                  <a:cubicBezTo>
                    <a:pt x="30" y="35"/>
                    <a:pt x="30" y="35"/>
                    <a:pt x="30" y="35"/>
                  </a:cubicBezTo>
                  <a:cubicBezTo>
                    <a:pt x="29" y="35"/>
                    <a:pt x="29" y="35"/>
                    <a:pt x="29" y="35"/>
                  </a:cubicBezTo>
                  <a:cubicBezTo>
                    <a:pt x="29" y="35"/>
                    <a:pt x="29" y="35"/>
                    <a:pt x="29" y="35"/>
                  </a:cubicBezTo>
                  <a:cubicBezTo>
                    <a:pt x="29" y="35"/>
                    <a:pt x="28" y="35"/>
                    <a:pt x="28" y="35"/>
                  </a:cubicBezTo>
                  <a:cubicBezTo>
                    <a:pt x="28" y="35"/>
                    <a:pt x="28" y="35"/>
                    <a:pt x="28" y="35"/>
                  </a:cubicBezTo>
                  <a:cubicBezTo>
                    <a:pt x="28" y="34"/>
                    <a:pt x="28" y="34"/>
                    <a:pt x="27" y="34"/>
                  </a:cubicBezTo>
                  <a:cubicBezTo>
                    <a:pt x="27" y="34"/>
                    <a:pt x="27" y="35"/>
                    <a:pt x="27" y="35"/>
                  </a:cubicBezTo>
                  <a:cubicBezTo>
                    <a:pt x="27" y="35"/>
                    <a:pt x="27" y="34"/>
                    <a:pt x="27" y="35"/>
                  </a:cubicBezTo>
                  <a:cubicBezTo>
                    <a:pt x="27" y="35"/>
                    <a:pt x="27" y="35"/>
                    <a:pt x="26" y="35"/>
                  </a:cubicBezTo>
                  <a:cubicBezTo>
                    <a:pt x="26" y="35"/>
                    <a:pt x="26" y="35"/>
                    <a:pt x="26" y="35"/>
                  </a:cubicBezTo>
                  <a:cubicBezTo>
                    <a:pt x="26" y="35"/>
                    <a:pt x="26" y="35"/>
                    <a:pt x="26" y="35"/>
                  </a:cubicBezTo>
                  <a:cubicBezTo>
                    <a:pt x="25" y="35"/>
                    <a:pt x="26" y="35"/>
                    <a:pt x="25" y="35"/>
                  </a:cubicBezTo>
                  <a:cubicBezTo>
                    <a:pt x="25" y="35"/>
                    <a:pt x="25" y="35"/>
                    <a:pt x="25" y="35"/>
                  </a:cubicBezTo>
                  <a:cubicBezTo>
                    <a:pt x="25" y="35"/>
                    <a:pt x="24" y="35"/>
                    <a:pt x="24" y="35"/>
                  </a:cubicBezTo>
                  <a:cubicBezTo>
                    <a:pt x="24" y="35"/>
                    <a:pt x="24" y="35"/>
                    <a:pt x="24" y="35"/>
                  </a:cubicBezTo>
                  <a:cubicBezTo>
                    <a:pt x="23" y="35"/>
                    <a:pt x="23" y="35"/>
                    <a:pt x="23" y="36"/>
                  </a:cubicBezTo>
                  <a:cubicBezTo>
                    <a:pt x="23" y="36"/>
                    <a:pt x="23" y="36"/>
                    <a:pt x="23" y="36"/>
                  </a:cubicBezTo>
                  <a:cubicBezTo>
                    <a:pt x="23" y="36"/>
                    <a:pt x="23" y="35"/>
                    <a:pt x="23" y="35"/>
                  </a:cubicBezTo>
                  <a:cubicBezTo>
                    <a:pt x="23" y="36"/>
                    <a:pt x="23" y="36"/>
                    <a:pt x="23" y="36"/>
                  </a:cubicBezTo>
                  <a:cubicBezTo>
                    <a:pt x="23" y="36"/>
                    <a:pt x="22" y="36"/>
                    <a:pt x="22" y="36"/>
                  </a:cubicBezTo>
                  <a:cubicBezTo>
                    <a:pt x="22" y="36"/>
                    <a:pt x="22" y="36"/>
                    <a:pt x="22" y="36"/>
                  </a:cubicBezTo>
                  <a:cubicBezTo>
                    <a:pt x="22" y="36"/>
                    <a:pt x="22" y="36"/>
                    <a:pt x="22" y="36"/>
                  </a:cubicBezTo>
                  <a:cubicBezTo>
                    <a:pt x="22" y="36"/>
                    <a:pt x="22" y="36"/>
                    <a:pt x="22" y="35"/>
                  </a:cubicBezTo>
                  <a:cubicBezTo>
                    <a:pt x="22" y="35"/>
                    <a:pt x="22" y="35"/>
                    <a:pt x="22" y="35"/>
                  </a:cubicBezTo>
                  <a:cubicBezTo>
                    <a:pt x="22" y="35"/>
                    <a:pt x="22" y="35"/>
                    <a:pt x="22" y="35"/>
                  </a:cubicBezTo>
                  <a:cubicBezTo>
                    <a:pt x="21" y="35"/>
                    <a:pt x="21" y="34"/>
                    <a:pt x="21" y="35"/>
                  </a:cubicBezTo>
                  <a:cubicBezTo>
                    <a:pt x="21" y="35"/>
                    <a:pt x="21" y="35"/>
                    <a:pt x="21" y="35"/>
                  </a:cubicBezTo>
                  <a:cubicBezTo>
                    <a:pt x="21" y="35"/>
                    <a:pt x="21" y="35"/>
                    <a:pt x="21" y="35"/>
                  </a:cubicBezTo>
                  <a:cubicBezTo>
                    <a:pt x="21" y="35"/>
                    <a:pt x="21" y="35"/>
                    <a:pt x="21" y="35"/>
                  </a:cubicBezTo>
                  <a:cubicBezTo>
                    <a:pt x="21" y="35"/>
                    <a:pt x="21" y="34"/>
                    <a:pt x="21" y="34"/>
                  </a:cubicBezTo>
                  <a:cubicBezTo>
                    <a:pt x="20" y="35"/>
                    <a:pt x="21" y="35"/>
                    <a:pt x="21" y="35"/>
                  </a:cubicBezTo>
                  <a:cubicBezTo>
                    <a:pt x="21" y="35"/>
                    <a:pt x="20" y="35"/>
                    <a:pt x="20" y="35"/>
                  </a:cubicBezTo>
                  <a:cubicBezTo>
                    <a:pt x="20" y="35"/>
                    <a:pt x="20" y="35"/>
                    <a:pt x="20" y="35"/>
                  </a:cubicBezTo>
                  <a:cubicBezTo>
                    <a:pt x="20" y="35"/>
                    <a:pt x="20" y="35"/>
                    <a:pt x="20" y="35"/>
                  </a:cubicBezTo>
                  <a:cubicBezTo>
                    <a:pt x="20" y="35"/>
                    <a:pt x="20" y="35"/>
                    <a:pt x="19" y="35"/>
                  </a:cubicBezTo>
                  <a:cubicBezTo>
                    <a:pt x="19" y="35"/>
                    <a:pt x="19" y="35"/>
                    <a:pt x="19" y="35"/>
                  </a:cubicBezTo>
                  <a:cubicBezTo>
                    <a:pt x="19" y="35"/>
                    <a:pt x="19" y="35"/>
                    <a:pt x="19" y="36"/>
                  </a:cubicBezTo>
                  <a:cubicBezTo>
                    <a:pt x="19" y="36"/>
                    <a:pt x="19" y="36"/>
                    <a:pt x="19" y="36"/>
                  </a:cubicBezTo>
                  <a:cubicBezTo>
                    <a:pt x="19" y="36"/>
                    <a:pt x="19"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5"/>
                  </a:cubicBezTo>
                  <a:cubicBezTo>
                    <a:pt x="18" y="35"/>
                    <a:pt x="18" y="36"/>
                    <a:pt x="18" y="36"/>
                  </a:cubicBezTo>
                  <a:cubicBezTo>
                    <a:pt x="18" y="36"/>
                    <a:pt x="18" y="36"/>
                    <a:pt x="18" y="36"/>
                  </a:cubicBezTo>
                  <a:cubicBezTo>
                    <a:pt x="18" y="36"/>
                    <a:pt x="18" y="36"/>
                    <a:pt x="18" y="36"/>
                  </a:cubicBezTo>
                  <a:cubicBezTo>
                    <a:pt x="18" y="36"/>
                    <a:pt x="18" y="36"/>
                    <a:pt x="18" y="36"/>
                  </a:cubicBezTo>
                  <a:cubicBezTo>
                    <a:pt x="18" y="36"/>
                    <a:pt x="17" y="36"/>
                    <a:pt x="17" y="36"/>
                  </a:cubicBezTo>
                  <a:cubicBezTo>
                    <a:pt x="17" y="36"/>
                    <a:pt x="17" y="36"/>
                    <a:pt x="17" y="36"/>
                  </a:cubicBezTo>
                  <a:cubicBezTo>
                    <a:pt x="17" y="36"/>
                    <a:pt x="17" y="36"/>
                    <a:pt x="17" y="36"/>
                  </a:cubicBezTo>
                  <a:cubicBezTo>
                    <a:pt x="17" y="35"/>
                    <a:pt x="16" y="35"/>
                    <a:pt x="16" y="36"/>
                  </a:cubicBezTo>
                  <a:cubicBezTo>
                    <a:pt x="16" y="36"/>
                    <a:pt x="16" y="36"/>
                    <a:pt x="16" y="36"/>
                  </a:cubicBezTo>
                  <a:cubicBezTo>
                    <a:pt x="16" y="36"/>
                    <a:pt x="16" y="36"/>
                    <a:pt x="15" y="36"/>
                  </a:cubicBezTo>
                  <a:cubicBezTo>
                    <a:pt x="15" y="36"/>
                    <a:pt x="15" y="36"/>
                    <a:pt x="15" y="36"/>
                  </a:cubicBezTo>
                  <a:cubicBezTo>
                    <a:pt x="15" y="36"/>
                    <a:pt x="15" y="36"/>
                    <a:pt x="15" y="36"/>
                  </a:cubicBezTo>
                  <a:cubicBezTo>
                    <a:pt x="15" y="36"/>
                    <a:pt x="15" y="36"/>
                    <a:pt x="14" y="36"/>
                  </a:cubicBezTo>
                  <a:cubicBezTo>
                    <a:pt x="14" y="36"/>
                    <a:pt x="14" y="36"/>
                    <a:pt x="14" y="36"/>
                  </a:cubicBezTo>
                  <a:cubicBezTo>
                    <a:pt x="14" y="37"/>
                    <a:pt x="14" y="37"/>
                    <a:pt x="14" y="37"/>
                  </a:cubicBezTo>
                  <a:cubicBezTo>
                    <a:pt x="14" y="37"/>
                    <a:pt x="14" y="37"/>
                    <a:pt x="13" y="37"/>
                  </a:cubicBezTo>
                  <a:cubicBezTo>
                    <a:pt x="13" y="37"/>
                    <a:pt x="13" y="37"/>
                    <a:pt x="13" y="37"/>
                  </a:cubicBezTo>
                  <a:cubicBezTo>
                    <a:pt x="13" y="37"/>
                    <a:pt x="13" y="37"/>
                    <a:pt x="13" y="37"/>
                  </a:cubicBezTo>
                  <a:cubicBezTo>
                    <a:pt x="13" y="37"/>
                    <a:pt x="13" y="37"/>
                    <a:pt x="13" y="37"/>
                  </a:cubicBezTo>
                  <a:cubicBezTo>
                    <a:pt x="13" y="37"/>
                    <a:pt x="13" y="36"/>
                    <a:pt x="13" y="36"/>
                  </a:cubicBezTo>
                  <a:cubicBezTo>
                    <a:pt x="13" y="36"/>
                    <a:pt x="13" y="36"/>
                    <a:pt x="13" y="36"/>
                  </a:cubicBezTo>
                  <a:cubicBezTo>
                    <a:pt x="13" y="36"/>
                    <a:pt x="12" y="35"/>
                    <a:pt x="12" y="35"/>
                  </a:cubicBezTo>
                  <a:cubicBezTo>
                    <a:pt x="12" y="35"/>
                    <a:pt x="12" y="35"/>
                    <a:pt x="12" y="35"/>
                  </a:cubicBezTo>
                  <a:cubicBezTo>
                    <a:pt x="12" y="35"/>
                    <a:pt x="12" y="35"/>
                    <a:pt x="12" y="35"/>
                  </a:cubicBezTo>
                  <a:cubicBezTo>
                    <a:pt x="12" y="35"/>
                    <a:pt x="12" y="36"/>
                    <a:pt x="11" y="36"/>
                  </a:cubicBezTo>
                  <a:cubicBezTo>
                    <a:pt x="11" y="36"/>
                    <a:pt x="11" y="36"/>
                    <a:pt x="11" y="36"/>
                  </a:cubicBezTo>
                  <a:cubicBezTo>
                    <a:pt x="11" y="36"/>
                    <a:pt x="11" y="36"/>
                    <a:pt x="11" y="36"/>
                  </a:cubicBezTo>
                  <a:cubicBezTo>
                    <a:pt x="11" y="37"/>
                    <a:pt x="10" y="36"/>
                    <a:pt x="10" y="36"/>
                  </a:cubicBezTo>
                  <a:cubicBezTo>
                    <a:pt x="10" y="36"/>
                    <a:pt x="10" y="36"/>
                    <a:pt x="10" y="36"/>
                  </a:cubicBezTo>
                  <a:cubicBezTo>
                    <a:pt x="10" y="36"/>
                    <a:pt x="9" y="35"/>
                    <a:pt x="9" y="35"/>
                  </a:cubicBezTo>
                  <a:cubicBezTo>
                    <a:pt x="9" y="34"/>
                    <a:pt x="9" y="34"/>
                    <a:pt x="9" y="34"/>
                  </a:cubicBezTo>
                  <a:cubicBezTo>
                    <a:pt x="9" y="34"/>
                    <a:pt x="9" y="33"/>
                    <a:pt x="9" y="33"/>
                  </a:cubicBezTo>
                  <a:cubicBezTo>
                    <a:pt x="9" y="33"/>
                    <a:pt x="9" y="33"/>
                    <a:pt x="9" y="33"/>
                  </a:cubicBezTo>
                  <a:cubicBezTo>
                    <a:pt x="9" y="33"/>
                    <a:pt x="9" y="33"/>
                    <a:pt x="9" y="33"/>
                  </a:cubicBezTo>
                  <a:cubicBezTo>
                    <a:pt x="9" y="33"/>
                    <a:pt x="9" y="33"/>
                    <a:pt x="9" y="32"/>
                  </a:cubicBezTo>
                  <a:cubicBezTo>
                    <a:pt x="9" y="32"/>
                    <a:pt x="9" y="32"/>
                    <a:pt x="8" y="32"/>
                  </a:cubicBezTo>
                  <a:cubicBezTo>
                    <a:pt x="9" y="32"/>
                    <a:pt x="8" y="32"/>
                    <a:pt x="8" y="32"/>
                  </a:cubicBezTo>
                  <a:cubicBezTo>
                    <a:pt x="8" y="32"/>
                    <a:pt x="9" y="32"/>
                    <a:pt x="9" y="32"/>
                  </a:cubicBezTo>
                  <a:cubicBezTo>
                    <a:pt x="9" y="32"/>
                    <a:pt x="8" y="31"/>
                    <a:pt x="8" y="31"/>
                  </a:cubicBezTo>
                  <a:cubicBezTo>
                    <a:pt x="9" y="31"/>
                    <a:pt x="9" y="31"/>
                    <a:pt x="9" y="31"/>
                  </a:cubicBezTo>
                  <a:cubicBezTo>
                    <a:pt x="9" y="31"/>
                    <a:pt x="9" y="31"/>
                    <a:pt x="9" y="31"/>
                  </a:cubicBezTo>
                  <a:cubicBezTo>
                    <a:pt x="9" y="31"/>
                    <a:pt x="9" y="31"/>
                    <a:pt x="9" y="31"/>
                  </a:cubicBezTo>
                  <a:cubicBezTo>
                    <a:pt x="9" y="31"/>
                    <a:pt x="9" y="30"/>
                    <a:pt x="9" y="30"/>
                  </a:cubicBezTo>
                  <a:cubicBezTo>
                    <a:pt x="9" y="31"/>
                    <a:pt x="10" y="31"/>
                    <a:pt x="10" y="31"/>
                  </a:cubicBezTo>
                  <a:cubicBezTo>
                    <a:pt x="10" y="31"/>
                    <a:pt x="10" y="31"/>
                    <a:pt x="10" y="31"/>
                  </a:cubicBezTo>
                  <a:cubicBezTo>
                    <a:pt x="10" y="30"/>
                    <a:pt x="10" y="30"/>
                    <a:pt x="10" y="30"/>
                  </a:cubicBezTo>
                  <a:cubicBezTo>
                    <a:pt x="10" y="30"/>
                    <a:pt x="10" y="29"/>
                    <a:pt x="10" y="29"/>
                  </a:cubicBezTo>
                  <a:cubicBezTo>
                    <a:pt x="10" y="29"/>
                    <a:pt x="10" y="29"/>
                    <a:pt x="10" y="29"/>
                  </a:cubicBezTo>
                  <a:cubicBezTo>
                    <a:pt x="10" y="28"/>
                    <a:pt x="10" y="28"/>
                    <a:pt x="10" y="28"/>
                  </a:cubicBezTo>
                  <a:cubicBezTo>
                    <a:pt x="10" y="28"/>
                    <a:pt x="10" y="28"/>
                    <a:pt x="10" y="28"/>
                  </a:cubicBezTo>
                  <a:cubicBezTo>
                    <a:pt x="10" y="28"/>
                    <a:pt x="10" y="28"/>
                    <a:pt x="10" y="29"/>
                  </a:cubicBezTo>
                  <a:cubicBezTo>
                    <a:pt x="10" y="28"/>
                    <a:pt x="10" y="28"/>
                    <a:pt x="10" y="28"/>
                  </a:cubicBezTo>
                  <a:cubicBezTo>
                    <a:pt x="10" y="28"/>
                    <a:pt x="10" y="28"/>
                    <a:pt x="10" y="28"/>
                  </a:cubicBezTo>
                  <a:cubicBezTo>
                    <a:pt x="11" y="29"/>
                    <a:pt x="11" y="29"/>
                    <a:pt x="11" y="29"/>
                  </a:cubicBezTo>
                  <a:cubicBezTo>
                    <a:pt x="11" y="28"/>
                    <a:pt x="11" y="29"/>
                    <a:pt x="11" y="28"/>
                  </a:cubicBezTo>
                  <a:cubicBezTo>
                    <a:pt x="11" y="28"/>
                    <a:pt x="11" y="29"/>
                    <a:pt x="11" y="28"/>
                  </a:cubicBezTo>
                  <a:cubicBezTo>
                    <a:pt x="12" y="28"/>
                    <a:pt x="12" y="28"/>
                    <a:pt x="12" y="28"/>
                  </a:cubicBezTo>
                  <a:cubicBezTo>
                    <a:pt x="12" y="28"/>
                    <a:pt x="12" y="28"/>
                    <a:pt x="12" y="28"/>
                  </a:cubicBezTo>
                  <a:cubicBezTo>
                    <a:pt x="12" y="28"/>
                    <a:pt x="12" y="27"/>
                    <a:pt x="12" y="27"/>
                  </a:cubicBezTo>
                  <a:cubicBezTo>
                    <a:pt x="12" y="27"/>
                    <a:pt x="12" y="27"/>
                    <a:pt x="12" y="27"/>
                  </a:cubicBezTo>
                  <a:cubicBezTo>
                    <a:pt x="12" y="27"/>
                    <a:pt x="12" y="27"/>
                    <a:pt x="12" y="27"/>
                  </a:cubicBezTo>
                  <a:cubicBezTo>
                    <a:pt x="12" y="27"/>
                    <a:pt x="12" y="27"/>
                    <a:pt x="12" y="27"/>
                  </a:cubicBezTo>
                  <a:cubicBezTo>
                    <a:pt x="12" y="27"/>
                    <a:pt x="13" y="26"/>
                    <a:pt x="13" y="27"/>
                  </a:cubicBezTo>
                  <a:cubicBezTo>
                    <a:pt x="13" y="27"/>
                    <a:pt x="13" y="26"/>
                    <a:pt x="13" y="26"/>
                  </a:cubicBezTo>
                  <a:cubicBezTo>
                    <a:pt x="13" y="27"/>
                    <a:pt x="13" y="27"/>
                    <a:pt x="13" y="27"/>
                  </a:cubicBezTo>
                  <a:cubicBezTo>
                    <a:pt x="13" y="27"/>
                    <a:pt x="13" y="27"/>
                    <a:pt x="13" y="27"/>
                  </a:cubicBezTo>
                  <a:cubicBezTo>
                    <a:pt x="13" y="27"/>
                    <a:pt x="13" y="27"/>
                    <a:pt x="13" y="26"/>
                  </a:cubicBezTo>
                  <a:cubicBezTo>
                    <a:pt x="14" y="26"/>
                    <a:pt x="14" y="27"/>
                    <a:pt x="14" y="26"/>
                  </a:cubicBezTo>
                  <a:cubicBezTo>
                    <a:pt x="14" y="27"/>
                    <a:pt x="14" y="27"/>
                    <a:pt x="14" y="26"/>
                  </a:cubicBezTo>
                  <a:cubicBezTo>
                    <a:pt x="15" y="26"/>
                    <a:pt x="15" y="26"/>
                    <a:pt x="15" y="26"/>
                  </a:cubicBezTo>
                  <a:cubicBezTo>
                    <a:pt x="16" y="26"/>
                    <a:pt x="16"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8" y="26"/>
                  </a:cubicBezTo>
                  <a:cubicBezTo>
                    <a:pt x="18" y="26"/>
                    <a:pt x="18" y="26"/>
                    <a:pt x="18" y="26"/>
                  </a:cubicBezTo>
                  <a:cubicBezTo>
                    <a:pt x="18" y="26"/>
                    <a:pt x="18" y="26"/>
                    <a:pt x="18" y="26"/>
                  </a:cubicBezTo>
                  <a:cubicBezTo>
                    <a:pt x="18" y="26"/>
                    <a:pt x="18" y="26"/>
                    <a:pt x="18" y="26"/>
                  </a:cubicBezTo>
                  <a:cubicBezTo>
                    <a:pt x="18" y="27"/>
                    <a:pt x="18" y="26"/>
                    <a:pt x="18" y="26"/>
                  </a:cubicBezTo>
                  <a:cubicBezTo>
                    <a:pt x="18" y="26"/>
                    <a:pt x="18" y="27"/>
                    <a:pt x="18" y="27"/>
                  </a:cubicBezTo>
                  <a:cubicBezTo>
                    <a:pt x="19" y="27"/>
                    <a:pt x="19" y="26"/>
                    <a:pt x="19" y="26"/>
                  </a:cubicBezTo>
                  <a:cubicBezTo>
                    <a:pt x="19" y="26"/>
                    <a:pt x="19" y="26"/>
                    <a:pt x="19" y="26"/>
                  </a:cubicBezTo>
                  <a:cubicBezTo>
                    <a:pt x="19" y="27"/>
                    <a:pt x="20" y="26"/>
                    <a:pt x="20" y="26"/>
                  </a:cubicBezTo>
                  <a:cubicBezTo>
                    <a:pt x="20" y="26"/>
                    <a:pt x="20" y="26"/>
                    <a:pt x="20" y="26"/>
                  </a:cubicBezTo>
                  <a:cubicBezTo>
                    <a:pt x="20" y="26"/>
                    <a:pt x="20" y="26"/>
                    <a:pt x="20" y="26"/>
                  </a:cubicBezTo>
                  <a:cubicBezTo>
                    <a:pt x="20" y="26"/>
                    <a:pt x="20" y="26"/>
                    <a:pt x="20" y="27"/>
                  </a:cubicBezTo>
                  <a:cubicBezTo>
                    <a:pt x="20" y="27"/>
                    <a:pt x="20" y="26"/>
                    <a:pt x="20" y="26"/>
                  </a:cubicBezTo>
                  <a:cubicBezTo>
                    <a:pt x="20" y="26"/>
                    <a:pt x="21" y="26"/>
                    <a:pt x="21" y="26"/>
                  </a:cubicBezTo>
                  <a:cubicBezTo>
                    <a:pt x="21" y="26"/>
                    <a:pt x="21" y="26"/>
                    <a:pt x="21" y="26"/>
                  </a:cubicBezTo>
                  <a:cubicBezTo>
                    <a:pt x="22" y="26"/>
                    <a:pt x="22" y="26"/>
                    <a:pt x="23" y="26"/>
                  </a:cubicBezTo>
                  <a:cubicBezTo>
                    <a:pt x="23" y="26"/>
                    <a:pt x="23" y="26"/>
                    <a:pt x="23" y="25"/>
                  </a:cubicBezTo>
                  <a:cubicBezTo>
                    <a:pt x="23"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7"/>
                    <a:pt x="24" y="27"/>
                  </a:cubicBezTo>
                  <a:cubicBezTo>
                    <a:pt x="24" y="27"/>
                    <a:pt x="24" y="27"/>
                    <a:pt x="24" y="27"/>
                  </a:cubicBezTo>
                  <a:cubicBezTo>
                    <a:pt x="24" y="28"/>
                    <a:pt x="23" y="28"/>
                    <a:pt x="23" y="28"/>
                  </a:cubicBezTo>
                  <a:cubicBezTo>
                    <a:pt x="23" y="28"/>
                    <a:pt x="23" y="28"/>
                    <a:pt x="23" y="27"/>
                  </a:cubicBezTo>
                  <a:cubicBezTo>
                    <a:pt x="23" y="28"/>
                    <a:pt x="23" y="28"/>
                    <a:pt x="23" y="28"/>
                  </a:cubicBezTo>
                  <a:cubicBezTo>
                    <a:pt x="23" y="28"/>
                    <a:pt x="23" y="28"/>
                    <a:pt x="23" y="28"/>
                  </a:cubicBezTo>
                  <a:cubicBezTo>
                    <a:pt x="23" y="28"/>
                    <a:pt x="23" y="28"/>
                    <a:pt x="23" y="28"/>
                  </a:cubicBezTo>
                  <a:cubicBezTo>
                    <a:pt x="23" y="28"/>
                    <a:pt x="23" y="28"/>
                    <a:pt x="23" y="27"/>
                  </a:cubicBezTo>
                  <a:cubicBezTo>
                    <a:pt x="22" y="27"/>
                    <a:pt x="22" y="28"/>
                    <a:pt x="22" y="27"/>
                  </a:cubicBezTo>
                  <a:cubicBezTo>
                    <a:pt x="22" y="28"/>
                    <a:pt x="22" y="28"/>
                    <a:pt x="22" y="28"/>
                  </a:cubicBezTo>
                  <a:cubicBezTo>
                    <a:pt x="22" y="28"/>
                    <a:pt x="23" y="28"/>
                    <a:pt x="23" y="28"/>
                  </a:cubicBezTo>
                  <a:cubicBezTo>
                    <a:pt x="22" y="28"/>
                    <a:pt x="22" y="28"/>
                    <a:pt x="22" y="28"/>
                  </a:cubicBezTo>
                  <a:cubicBezTo>
                    <a:pt x="22" y="28"/>
                    <a:pt x="22" y="28"/>
                    <a:pt x="22" y="28"/>
                  </a:cubicBezTo>
                  <a:cubicBezTo>
                    <a:pt x="22" y="28"/>
                    <a:pt x="22" y="28"/>
                    <a:pt x="22" y="28"/>
                  </a:cubicBezTo>
                  <a:cubicBezTo>
                    <a:pt x="22" y="29"/>
                    <a:pt x="22" y="29"/>
                    <a:pt x="22" y="29"/>
                  </a:cubicBezTo>
                  <a:cubicBezTo>
                    <a:pt x="22" y="29"/>
                    <a:pt x="22" y="29"/>
                    <a:pt x="22" y="29"/>
                  </a:cubicBezTo>
                  <a:cubicBezTo>
                    <a:pt x="23" y="29"/>
                    <a:pt x="22" y="29"/>
                    <a:pt x="22" y="29"/>
                  </a:cubicBezTo>
                  <a:cubicBezTo>
                    <a:pt x="22" y="29"/>
                    <a:pt x="22" y="28"/>
                    <a:pt x="22" y="28"/>
                  </a:cubicBezTo>
                  <a:cubicBezTo>
                    <a:pt x="23" y="28"/>
                    <a:pt x="23" y="28"/>
                    <a:pt x="23" y="28"/>
                  </a:cubicBezTo>
                  <a:cubicBezTo>
                    <a:pt x="23" y="29"/>
                    <a:pt x="23" y="29"/>
                    <a:pt x="22" y="29"/>
                  </a:cubicBezTo>
                  <a:cubicBezTo>
                    <a:pt x="23" y="29"/>
                    <a:pt x="23" y="28"/>
                    <a:pt x="23" y="28"/>
                  </a:cubicBezTo>
                  <a:cubicBezTo>
                    <a:pt x="23" y="28"/>
                    <a:pt x="23" y="29"/>
                    <a:pt x="23" y="29"/>
                  </a:cubicBezTo>
                  <a:cubicBezTo>
                    <a:pt x="23" y="29"/>
                    <a:pt x="23" y="28"/>
                    <a:pt x="23" y="28"/>
                  </a:cubicBezTo>
                  <a:cubicBezTo>
                    <a:pt x="23" y="28"/>
                    <a:pt x="23" y="29"/>
                    <a:pt x="23" y="29"/>
                  </a:cubicBezTo>
                  <a:cubicBezTo>
                    <a:pt x="23" y="29"/>
                    <a:pt x="23" y="28"/>
                    <a:pt x="23" y="28"/>
                  </a:cubicBezTo>
                  <a:cubicBezTo>
                    <a:pt x="24" y="28"/>
                    <a:pt x="24" y="29"/>
                    <a:pt x="25" y="28"/>
                  </a:cubicBezTo>
                  <a:cubicBezTo>
                    <a:pt x="25" y="29"/>
                    <a:pt x="25" y="28"/>
                    <a:pt x="25" y="28"/>
                  </a:cubicBezTo>
                  <a:cubicBezTo>
                    <a:pt x="25" y="28"/>
                    <a:pt x="25" y="28"/>
                    <a:pt x="25" y="28"/>
                  </a:cubicBezTo>
                  <a:cubicBezTo>
                    <a:pt x="25" y="28"/>
                    <a:pt x="25" y="27"/>
                    <a:pt x="25" y="27"/>
                  </a:cubicBezTo>
                  <a:cubicBezTo>
                    <a:pt x="25" y="27"/>
                    <a:pt x="25" y="27"/>
                    <a:pt x="25" y="27"/>
                  </a:cubicBezTo>
                  <a:cubicBezTo>
                    <a:pt x="25" y="27"/>
                    <a:pt x="25" y="27"/>
                    <a:pt x="25" y="27"/>
                  </a:cubicBezTo>
                  <a:cubicBezTo>
                    <a:pt x="25" y="27"/>
                    <a:pt x="25" y="28"/>
                    <a:pt x="25" y="28"/>
                  </a:cubicBezTo>
                  <a:cubicBezTo>
                    <a:pt x="25" y="27"/>
                    <a:pt x="25" y="28"/>
                    <a:pt x="25" y="27"/>
                  </a:cubicBezTo>
                  <a:cubicBezTo>
                    <a:pt x="25" y="27"/>
                    <a:pt x="25" y="27"/>
                    <a:pt x="25" y="27"/>
                  </a:cubicBezTo>
                  <a:cubicBezTo>
                    <a:pt x="25" y="27"/>
                    <a:pt x="25" y="27"/>
                    <a:pt x="25" y="27"/>
                  </a:cubicBezTo>
                  <a:cubicBezTo>
                    <a:pt x="25" y="27"/>
                    <a:pt x="25" y="27"/>
                    <a:pt x="25" y="27"/>
                  </a:cubicBezTo>
                  <a:cubicBezTo>
                    <a:pt x="25" y="26"/>
                    <a:pt x="25" y="26"/>
                    <a:pt x="25" y="26"/>
                  </a:cubicBezTo>
                  <a:cubicBezTo>
                    <a:pt x="25" y="26"/>
                    <a:pt x="25" y="26"/>
                    <a:pt x="25" y="25"/>
                  </a:cubicBezTo>
                  <a:cubicBezTo>
                    <a:pt x="25" y="25"/>
                    <a:pt x="25" y="26"/>
                    <a:pt x="25" y="26"/>
                  </a:cubicBezTo>
                  <a:cubicBezTo>
                    <a:pt x="25" y="26"/>
                    <a:pt x="25" y="26"/>
                    <a:pt x="26" y="26"/>
                  </a:cubicBezTo>
                  <a:cubicBezTo>
                    <a:pt x="26" y="26"/>
                    <a:pt x="26" y="26"/>
                    <a:pt x="26" y="26"/>
                  </a:cubicBezTo>
                  <a:cubicBezTo>
                    <a:pt x="26" y="26"/>
                    <a:pt x="26" y="26"/>
                    <a:pt x="26" y="26"/>
                  </a:cubicBezTo>
                  <a:cubicBezTo>
                    <a:pt x="26" y="26"/>
                    <a:pt x="26"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8" y="26"/>
                    <a:pt x="28" y="26"/>
                  </a:cubicBezTo>
                  <a:cubicBezTo>
                    <a:pt x="28" y="26"/>
                    <a:pt x="28" y="26"/>
                    <a:pt x="28" y="26"/>
                  </a:cubicBezTo>
                  <a:cubicBezTo>
                    <a:pt x="28" y="26"/>
                    <a:pt x="29" y="26"/>
                    <a:pt x="29" y="26"/>
                  </a:cubicBezTo>
                  <a:cubicBezTo>
                    <a:pt x="29" y="26"/>
                    <a:pt x="29" y="26"/>
                    <a:pt x="29" y="26"/>
                  </a:cubicBezTo>
                  <a:cubicBezTo>
                    <a:pt x="29" y="25"/>
                    <a:pt x="30" y="26"/>
                    <a:pt x="30" y="26"/>
                  </a:cubicBezTo>
                  <a:cubicBezTo>
                    <a:pt x="29" y="25"/>
                    <a:pt x="29" y="25"/>
                    <a:pt x="29" y="25"/>
                  </a:cubicBezTo>
                  <a:cubicBezTo>
                    <a:pt x="29" y="25"/>
                    <a:pt x="30" y="25"/>
                    <a:pt x="30" y="25"/>
                  </a:cubicBezTo>
                  <a:cubicBezTo>
                    <a:pt x="30" y="25"/>
                    <a:pt x="30" y="25"/>
                    <a:pt x="30" y="26"/>
                  </a:cubicBezTo>
                  <a:cubicBezTo>
                    <a:pt x="30" y="26"/>
                    <a:pt x="30" y="25"/>
                    <a:pt x="30" y="25"/>
                  </a:cubicBezTo>
                  <a:cubicBezTo>
                    <a:pt x="30" y="25"/>
                    <a:pt x="31" y="26"/>
                    <a:pt x="31" y="26"/>
                  </a:cubicBezTo>
                  <a:cubicBezTo>
                    <a:pt x="31" y="26"/>
                    <a:pt x="30" y="25"/>
                    <a:pt x="31" y="25"/>
                  </a:cubicBezTo>
                  <a:cubicBezTo>
                    <a:pt x="31" y="25"/>
                    <a:pt x="31" y="26"/>
                    <a:pt x="31" y="26"/>
                  </a:cubicBezTo>
                  <a:cubicBezTo>
                    <a:pt x="31" y="26"/>
                    <a:pt x="31" y="25"/>
                    <a:pt x="31" y="25"/>
                  </a:cubicBezTo>
                  <a:cubicBezTo>
                    <a:pt x="31" y="25"/>
                    <a:pt x="31" y="25"/>
                    <a:pt x="31" y="25"/>
                  </a:cubicBezTo>
                  <a:cubicBezTo>
                    <a:pt x="31" y="25"/>
                    <a:pt x="31" y="25"/>
                    <a:pt x="31" y="25"/>
                  </a:cubicBezTo>
                  <a:cubicBezTo>
                    <a:pt x="31" y="25"/>
                    <a:pt x="31" y="25"/>
                    <a:pt x="31" y="25"/>
                  </a:cubicBezTo>
                  <a:cubicBezTo>
                    <a:pt x="31" y="25"/>
                    <a:pt x="31" y="25"/>
                    <a:pt x="31" y="25"/>
                  </a:cubicBezTo>
                  <a:cubicBezTo>
                    <a:pt x="31" y="25"/>
                    <a:pt x="31" y="25"/>
                    <a:pt x="31" y="26"/>
                  </a:cubicBezTo>
                  <a:cubicBezTo>
                    <a:pt x="32" y="26"/>
                    <a:pt x="31" y="25"/>
                    <a:pt x="31" y="25"/>
                  </a:cubicBezTo>
                  <a:cubicBezTo>
                    <a:pt x="31" y="25"/>
                    <a:pt x="31" y="25"/>
                    <a:pt x="31" y="25"/>
                  </a:cubicBezTo>
                  <a:cubicBezTo>
                    <a:pt x="31" y="25"/>
                    <a:pt x="31" y="25"/>
                    <a:pt x="31" y="25"/>
                  </a:cubicBezTo>
                  <a:cubicBezTo>
                    <a:pt x="31" y="25"/>
                    <a:pt x="31" y="25"/>
                    <a:pt x="32" y="25"/>
                  </a:cubicBezTo>
                  <a:cubicBezTo>
                    <a:pt x="32" y="25"/>
                    <a:pt x="31" y="25"/>
                    <a:pt x="31" y="25"/>
                  </a:cubicBezTo>
                  <a:cubicBezTo>
                    <a:pt x="31"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3" y="26"/>
                    <a:pt x="33" y="26"/>
                  </a:cubicBezTo>
                  <a:cubicBezTo>
                    <a:pt x="33" y="26"/>
                    <a:pt x="33" y="26"/>
                    <a:pt x="33" y="26"/>
                  </a:cubicBezTo>
                  <a:cubicBezTo>
                    <a:pt x="33" y="26"/>
                    <a:pt x="33" y="26"/>
                    <a:pt x="33" y="26"/>
                  </a:cubicBezTo>
                  <a:cubicBezTo>
                    <a:pt x="33" y="26"/>
                    <a:pt x="33" y="25"/>
                    <a:pt x="33" y="25"/>
                  </a:cubicBezTo>
                  <a:cubicBezTo>
                    <a:pt x="33" y="25"/>
                    <a:pt x="33" y="25"/>
                    <a:pt x="33" y="25"/>
                  </a:cubicBezTo>
                  <a:cubicBezTo>
                    <a:pt x="33" y="25"/>
                    <a:pt x="33" y="25"/>
                    <a:pt x="33" y="25"/>
                  </a:cubicBezTo>
                  <a:cubicBezTo>
                    <a:pt x="33" y="25"/>
                    <a:pt x="33" y="25"/>
                    <a:pt x="33" y="25"/>
                  </a:cubicBezTo>
                  <a:cubicBezTo>
                    <a:pt x="33" y="25"/>
                    <a:pt x="32" y="25"/>
                    <a:pt x="32" y="25"/>
                  </a:cubicBezTo>
                  <a:cubicBezTo>
                    <a:pt x="32" y="25"/>
                    <a:pt x="32" y="24"/>
                    <a:pt x="32" y="24"/>
                  </a:cubicBezTo>
                  <a:cubicBezTo>
                    <a:pt x="32" y="24"/>
                    <a:pt x="32" y="24"/>
                    <a:pt x="32" y="24"/>
                  </a:cubicBezTo>
                  <a:cubicBezTo>
                    <a:pt x="32" y="24"/>
                    <a:pt x="32" y="23"/>
                    <a:pt x="32" y="23"/>
                  </a:cubicBezTo>
                  <a:cubicBezTo>
                    <a:pt x="32" y="23"/>
                    <a:pt x="32" y="24"/>
                    <a:pt x="32" y="23"/>
                  </a:cubicBezTo>
                  <a:cubicBezTo>
                    <a:pt x="32" y="23"/>
                    <a:pt x="32" y="23"/>
                    <a:pt x="32" y="23"/>
                  </a:cubicBezTo>
                  <a:cubicBezTo>
                    <a:pt x="32" y="23"/>
                    <a:pt x="32" y="23"/>
                    <a:pt x="32" y="23"/>
                  </a:cubicBezTo>
                  <a:cubicBezTo>
                    <a:pt x="32" y="23"/>
                    <a:pt x="32" y="23"/>
                    <a:pt x="32" y="23"/>
                  </a:cubicBezTo>
                  <a:cubicBezTo>
                    <a:pt x="32" y="23"/>
                    <a:pt x="31" y="23"/>
                    <a:pt x="32" y="23"/>
                  </a:cubicBezTo>
                  <a:cubicBezTo>
                    <a:pt x="32" y="23"/>
                    <a:pt x="32" y="23"/>
                    <a:pt x="32" y="23"/>
                  </a:cubicBezTo>
                  <a:cubicBezTo>
                    <a:pt x="32" y="23"/>
                    <a:pt x="32" y="23"/>
                    <a:pt x="32" y="23"/>
                  </a:cubicBezTo>
                  <a:cubicBezTo>
                    <a:pt x="33" y="23"/>
                    <a:pt x="32" y="23"/>
                    <a:pt x="32" y="23"/>
                  </a:cubicBezTo>
                  <a:cubicBezTo>
                    <a:pt x="32" y="23"/>
                    <a:pt x="33" y="23"/>
                    <a:pt x="33" y="23"/>
                  </a:cubicBezTo>
                  <a:cubicBezTo>
                    <a:pt x="33" y="23"/>
                    <a:pt x="33" y="23"/>
                    <a:pt x="33" y="23"/>
                  </a:cubicBezTo>
                  <a:cubicBezTo>
                    <a:pt x="33" y="24"/>
                    <a:pt x="33" y="24"/>
                    <a:pt x="33" y="23"/>
                  </a:cubicBezTo>
                  <a:cubicBezTo>
                    <a:pt x="33" y="23"/>
                    <a:pt x="33" y="23"/>
                    <a:pt x="32" y="23"/>
                  </a:cubicBezTo>
                  <a:cubicBezTo>
                    <a:pt x="32" y="23"/>
                    <a:pt x="32" y="23"/>
                    <a:pt x="31" y="23"/>
                  </a:cubicBezTo>
                  <a:cubicBezTo>
                    <a:pt x="32" y="23"/>
                    <a:pt x="32" y="23"/>
                    <a:pt x="32" y="23"/>
                  </a:cubicBezTo>
                  <a:cubicBezTo>
                    <a:pt x="32" y="23"/>
                    <a:pt x="31" y="22"/>
                    <a:pt x="32" y="23"/>
                  </a:cubicBezTo>
                  <a:cubicBezTo>
                    <a:pt x="31" y="22"/>
                    <a:pt x="32" y="23"/>
                    <a:pt x="32" y="23"/>
                  </a:cubicBezTo>
                  <a:cubicBezTo>
                    <a:pt x="32" y="23"/>
                    <a:pt x="32" y="23"/>
                    <a:pt x="31" y="22"/>
                  </a:cubicBezTo>
                  <a:cubicBezTo>
                    <a:pt x="31" y="22"/>
                    <a:pt x="31" y="22"/>
                    <a:pt x="31" y="22"/>
                  </a:cubicBezTo>
                  <a:cubicBezTo>
                    <a:pt x="31" y="22"/>
                    <a:pt x="31" y="22"/>
                    <a:pt x="32" y="22"/>
                  </a:cubicBezTo>
                  <a:cubicBezTo>
                    <a:pt x="32" y="22"/>
                    <a:pt x="32" y="22"/>
                    <a:pt x="31" y="22"/>
                  </a:cubicBezTo>
                  <a:cubicBezTo>
                    <a:pt x="31" y="22"/>
                    <a:pt x="31" y="22"/>
                    <a:pt x="31" y="22"/>
                  </a:cubicBezTo>
                  <a:cubicBezTo>
                    <a:pt x="32" y="23"/>
                    <a:pt x="32" y="22"/>
                    <a:pt x="32" y="23"/>
                  </a:cubicBezTo>
                  <a:cubicBezTo>
                    <a:pt x="32" y="23"/>
                    <a:pt x="32" y="23"/>
                    <a:pt x="32" y="23"/>
                  </a:cubicBezTo>
                  <a:cubicBezTo>
                    <a:pt x="32" y="23"/>
                    <a:pt x="32" y="23"/>
                    <a:pt x="33" y="23"/>
                  </a:cubicBezTo>
                  <a:cubicBezTo>
                    <a:pt x="33" y="23"/>
                    <a:pt x="32" y="23"/>
                    <a:pt x="33" y="23"/>
                  </a:cubicBezTo>
                  <a:cubicBezTo>
                    <a:pt x="33" y="23"/>
                    <a:pt x="34" y="23"/>
                    <a:pt x="34" y="23"/>
                  </a:cubicBezTo>
                  <a:cubicBezTo>
                    <a:pt x="34" y="24"/>
                    <a:pt x="34" y="23"/>
                    <a:pt x="34" y="24"/>
                  </a:cubicBezTo>
                  <a:cubicBezTo>
                    <a:pt x="34" y="23"/>
                    <a:pt x="34" y="24"/>
                    <a:pt x="33" y="23"/>
                  </a:cubicBezTo>
                  <a:cubicBezTo>
                    <a:pt x="33" y="23"/>
                    <a:pt x="34" y="24"/>
                    <a:pt x="34" y="24"/>
                  </a:cubicBezTo>
                  <a:cubicBezTo>
                    <a:pt x="34" y="24"/>
                    <a:pt x="34" y="24"/>
                    <a:pt x="34" y="24"/>
                  </a:cubicBezTo>
                  <a:cubicBezTo>
                    <a:pt x="34" y="24"/>
                    <a:pt x="34" y="24"/>
                    <a:pt x="34" y="24"/>
                  </a:cubicBezTo>
                  <a:cubicBezTo>
                    <a:pt x="35" y="24"/>
                    <a:pt x="34" y="24"/>
                    <a:pt x="34" y="24"/>
                  </a:cubicBezTo>
                  <a:cubicBezTo>
                    <a:pt x="34" y="24"/>
                    <a:pt x="34" y="24"/>
                    <a:pt x="35" y="25"/>
                  </a:cubicBezTo>
                  <a:cubicBezTo>
                    <a:pt x="35" y="24"/>
                    <a:pt x="35" y="25"/>
                    <a:pt x="35" y="25"/>
                  </a:cubicBezTo>
                  <a:cubicBezTo>
                    <a:pt x="35" y="25"/>
                    <a:pt x="35" y="25"/>
                    <a:pt x="35" y="25"/>
                  </a:cubicBezTo>
                  <a:cubicBezTo>
                    <a:pt x="35" y="25"/>
                    <a:pt x="35" y="25"/>
                    <a:pt x="35" y="25"/>
                  </a:cubicBezTo>
                  <a:cubicBezTo>
                    <a:pt x="36" y="25"/>
                    <a:pt x="35" y="25"/>
                    <a:pt x="35" y="25"/>
                  </a:cubicBezTo>
                  <a:cubicBezTo>
                    <a:pt x="35" y="25"/>
                    <a:pt x="35" y="25"/>
                    <a:pt x="36" y="25"/>
                  </a:cubicBezTo>
                  <a:cubicBezTo>
                    <a:pt x="36" y="25"/>
                    <a:pt x="35" y="25"/>
                    <a:pt x="35" y="25"/>
                  </a:cubicBezTo>
                  <a:cubicBezTo>
                    <a:pt x="35" y="25"/>
                    <a:pt x="36" y="25"/>
                    <a:pt x="36" y="25"/>
                  </a:cubicBezTo>
                  <a:cubicBezTo>
                    <a:pt x="35" y="25"/>
                    <a:pt x="35" y="24"/>
                    <a:pt x="35" y="24"/>
                  </a:cubicBezTo>
                  <a:cubicBezTo>
                    <a:pt x="35" y="24"/>
                    <a:pt x="36" y="24"/>
                    <a:pt x="36" y="24"/>
                  </a:cubicBezTo>
                  <a:cubicBezTo>
                    <a:pt x="35" y="24"/>
                    <a:pt x="36" y="24"/>
                    <a:pt x="35" y="24"/>
                  </a:cubicBezTo>
                  <a:cubicBezTo>
                    <a:pt x="35" y="24"/>
                    <a:pt x="35" y="24"/>
                    <a:pt x="35" y="24"/>
                  </a:cubicBezTo>
                  <a:cubicBezTo>
                    <a:pt x="35" y="24"/>
                    <a:pt x="35" y="24"/>
                    <a:pt x="35" y="24"/>
                  </a:cubicBezTo>
                  <a:cubicBezTo>
                    <a:pt x="36" y="24"/>
                    <a:pt x="35" y="24"/>
                    <a:pt x="35" y="24"/>
                  </a:cubicBezTo>
                  <a:cubicBezTo>
                    <a:pt x="36" y="24"/>
                    <a:pt x="36" y="24"/>
                    <a:pt x="37" y="24"/>
                  </a:cubicBezTo>
                  <a:cubicBezTo>
                    <a:pt x="36" y="24"/>
                    <a:pt x="36" y="24"/>
                    <a:pt x="36" y="24"/>
                  </a:cubicBezTo>
                  <a:cubicBezTo>
                    <a:pt x="35" y="24"/>
                    <a:pt x="36" y="24"/>
                    <a:pt x="35" y="23"/>
                  </a:cubicBezTo>
                  <a:cubicBezTo>
                    <a:pt x="35" y="23"/>
                    <a:pt x="35" y="23"/>
                    <a:pt x="35" y="23"/>
                  </a:cubicBezTo>
                  <a:cubicBezTo>
                    <a:pt x="35" y="23"/>
                    <a:pt x="35" y="23"/>
                    <a:pt x="35" y="23"/>
                  </a:cubicBezTo>
                  <a:cubicBezTo>
                    <a:pt x="35" y="23"/>
                    <a:pt x="35" y="23"/>
                    <a:pt x="35" y="23"/>
                  </a:cubicBezTo>
                  <a:cubicBezTo>
                    <a:pt x="35" y="23"/>
                    <a:pt x="36" y="23"/>
                    <a:pt x="36" y="23"/>
                  </a:cubicBezTo>
                  <a:cubicBezTo>
                    <a:pt x="36" y="23"/>
                    <a:pt x="35" y="23"/>
                    <a:pt x="35" y="23"/>
                  </a:cubicBezTo>
                  <a:cubicBezTo>
                    <a:pt x="35" y="23"/>
                    <a:pt x="35" y="22"/>
                    <a:pt x="35" y="23"/>
                  </a:cubicBezTo>
                  <a:cubicBezTo>
                    <a:pt x="36" y="23"/>
                    <a:pt x="35" y="23"/>
                    <a:pt x="35" y="23"/>
                  </a:cubicBezTo>
                  <a:cubicBezTo>
                    <a:pt x="36" y="23"/>
                    <a:pt x="35" y="23"/>
                    <a:pt x="35" y="23"/>
                  </a:cubicBezTo>
                  <a:cubicBezTo>
                    <a:pt x="35" y="23"/>
                    <a:pt x="35" y="23"/>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1"/>
                    <a:pt x="35" y="21"/>
                  </a:cubicBezTo>
                  <a:cubicBezTo>
                    <a:pt x="35" y="21"/>
                    <a:pt x="35" y="22"/>
                    <a:pt x="35" y="22"/>
                  </a:cubicBezTo>
                  <a:cubicBezTo>
                    <a:pt x="34" y="22"/>
                    <a:pt x="35" y="21"/>
                    <a:pt x="35" y="21"/>
                  </a:cubicBezTo>
                  <a:cubicBezTo>
                    <a:pt x="35" y="21"/>
                    <a:pt x="35" y="21"/>
                    <a:pt x="34" y="21"/>
                  </a:cubicBezTo>
                  <a:cubicBezTo>
                    <a:pt x="35" y="21"/>
                    <a:pt x="34" y="21"/>
                    <a:pt x="34" y="21"/>
                  </a:cubicBezTo>
                  <a:cubicBezTo>
                    <a:pt x="34" y="21"/>
                    <a:pt x="34" y="21"/>
                    <a:pt x="34" y="20"/>
                  </a:cubicBezTo>
                  <a:cubicBezTo>
                    <a:pt x="34" y="20"/>
                    <a:pt x="34" y="20"/>
                    <a:pt x="35" y="20"/>
                  </a:cubicBezTo>
                  <a:cubicBezTo>
                    <a:pt x="34" y="20"/>
                    <a:pt x="35" y="20"/>
                    <a:pt x="34" y="20"/>
                  </a:cubicBezTo>
                  <a:cubicBezTo>
                    <a:pt x="35" y="20"/>
                    <a:pt x="35" y="20"/>
                    <a:pt x="35" y="20"/>
                  </a:cubicBezTo>
                  <a:cubicBezTo>
                    <a:pt x="35" y="20"/>
                    <a:pt x="35" y="20"/>
                    <a:pt x="35" y="20"/>
                  </a:cubicBezTo>
                  <a:cubicBezTo>
                    <a:pt x="35" y="20"/>
                    <a:pt x="35" y="20"/>
                    <a:pt x="35" y="20"/>
                  </a:cubicBezTo>
                  <a:cubicBezTo>
                    <a:pt x="34" y="20"/>
                    <a:pt x="34" y="20"/>
                    <a:pt x="34" y="19"/>
                  </a:cubicBezTo>
                  <a:cubicBezTo>
                    <a:pt x="34" y="19"/>
                    <a:pt x="34" y="19"/>
                    <a:pt x="34" y="20"/>
                  </a:cubicBezTo>
                  <a:cubicBezTo>
                    <a:pt x="34" y="19"/>
                    <a:pt x="34" y="19"/>
                    <a:pt x="34" y="19"/>
                  </a:cubicBezTo>
                  <a:cubicBezTo>
                    <a:pt x="34" y="19"/>
                    <a:pt x="34" y="19"/>
                    <a:pt x="34" y="19"/>
                  </a:cubicBezTo>
                  <a:cubicBezTo>
                    <a:pt x="35" y="19"/>
                    <a:pt x="34" y="19"/>
                    <a:pt x="34" y="19"/>
                  </a:cubicBezTo>
                  <a:cubicBezTo>
                    <a:pt x="35" y="19"/>
                    <a:pt x="35" y="19"/>
                    <a:pt x="35" y="19"/>
                  </a:cubicBezTo>
                  <a:cubicBezTo>
                    <a:pt x="35" y="19"/>
                    <a:pt x="34" y="19"/>
                    <a:pt x="34" y="19"/>
                  </a:cubicBezTo>
                  <a:cubicBezTo>
                    <a:pt x="34" y="19"/>
                    <a:pt x="34" y="19"/>
                    <a:pt x="34" y="19"/>
                  </a:cubicBezTo>
                  <a:cubicBezTo>
                    <a:pt x="34" y="19"/>
                    <a:pt x="34" y="19"/>
                    <a:pt x="34" y="19"/>
                  </a:cubicBezTo>
                  <a:cubicBezTo>
                    <a:pt x="34" y="19"/>
                    <a:pt x="34" y="19"/>
                    <a:pt x="34" y="18"/>
                  </a:cubicBezTo>
                  <a:cubicBezTo>
                    <a:pt x="34" y="18"/>
                    <a:pt x="34" y="18"/>
                    <a:pt x="34" y="18"/>
                  </a:cubicBezTo>
                  <a:cubicBezTo>
                    <a:pt x="34" y="18"/>
                    <a:pt x="35" y="18"/>
                    <a:pt x="35"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7"/>
                    <a:pt x="33" y="17"/>
                  </a:cubicBezTo>
                  <a:cubicBezTo>
                    <a:pt x="34" y="17"/>
                    <a:pt x="34" y="17"/>
                    <a:pt x="34" y="17"/>
                  </a:cubicBezTo>
                  <a:cubicBezTo>
                    <a:pt x="34" y="17"/>
                    <a:pt x="33" y="17"/>
                    <a:pt x="34" y="17"/>
                  </a:cubicBezTo>
                  <a:cubicBezTo>
                    <a:pt x="34" y="17"/>
                    <a:pt x="34" y="17"/>
                    <a:pt x="34" y="17"/>
                  </a:cubicBezTo>
                  <a:cubicBezTo>
                    <a:pt x="34" y="17"/>
                    <a:pt x="34" y="17"/>
                    <a:pt x="34" y="17"/>
                  </a:cubicBezTo>
                  <a:cubicBezTo>
                    <a:pt x="33" y="17"/>
                    <a:pt x="33" y="17"/>
                    <a:pt x="33" y="17"/>
                  </a:cubicBezTo>
                  <a:cubicBezTo>
                    <a:pt x="33" y="17"/>
                    <a:pt x="33" y="17"/>
                    <a:pt x="33" y="17"/>
                  </a:cubicBezTo>
                  <a:cubicBezTo>
                    <a:pt x="33" y="17"/>
                    <a:pt x="33" y="17"/>
                    <a:pt x="33" y="17"/>
                  </a:cubicBezTo>
                  <a:cubicBezTo>
                    <a:pt x="34" y="17"/>
                    <a:pt x="34" y="17"/>
                    <a:pt x="34" y="17"/>
                  </a:cubicBezTo>
                  <a:cubicBezTo>
                    <a:pt x="34" y="17"/>
                    <a:pt x="33" y="17"/>
                    <a:pt x="33" y="17"/>
                  </a:cubicBezTo>
                  <a:cubicBezTo>
                    <a:pt x="33" y="17"/>
                    <a:pt x="33" y="17"/>
                    <a:pt x="33" y="17"/>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7"/>
                    <a:pt x="33" y="17"/>
                  </a:cubicBezTo>
                  <a:cubicBezTo>
                    <a:pt x="33" y="17"/>
                    <a:pt x="33" y="17"/>
                    <a:pt x="33" y="17"/>
                  </a:cubicBezTo>
                  <a:cubicBezTo>
                    <a:pt x="33" y="17"/>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5"/>
                    <a:pt x="33" y="16"/>
                    <a:pt x="33" y="15"/>
                  </a:cubicBezTo>
                  <a:cubicBezTo>
                    <a:pt x="33" y="15"/>
                    <a:pt x="33" y="15"/>
                    <a:pt x="33" y="15"/>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4"/>
                  </a:cubicBezTo>
                  <a:cubicBezTo>
                    <a:pt x="32" y="14"/>
                    <a:pt x="32" y="15"/>
                    <a:pt x="32" y="14"/>
                  </a:cubicBezTo>
                  <a:cubicBezTo>
                    <a:pt x="32" y="14"/>
                    <a:pt x="32" y="14"/>
                    <a:pt x="32" y="14"/>
                  </a:cubicBezTo>
                  <a:cubicBezTo>
                    <a:pt x="32" y="14"/>
                    <a:pt x="32" y="14"/>
                    <a:pt x="32" y="14"/>
                  </a:cubicBezTo>
                  <a:cubicBezTo>
                    <a:pt x="32" y="14"/>
                    <a:pt x="31" y="14"/>
                    <a:pt x="32" y="14"/>
                  </a:cubicBezTo>
                  <a:cubicBezTo>
                    <a:pt x="32" y="14"/>
                    <a:pt x="31" y="14"/>
                    <a:pt x="31" y="14"/>
                  </a:cubicBezTo>
                  <a:cubicBezTo>
                    <a:pt x="31" y="14"/>
                    <a:pt x="31" y="14"/>
                    <a:pt x="31" y="14"/>
                  </a:cubicBezTo>
                  <a:cubicBezTo>
                    <a:pt x="31" y="14"/>
                    <a:pt x="31" y="14"/>
                    <a:pt x="31" y="14"/>
                  </a:cubicBezTo>
                  <a:cubicBezTo>
                    <a:pt x="31" y="14"/>
                    <a:pt x="31" y="14"/>
                    <a:pt x="31" y="14"/>
                  </a:cubicBezTo>
                  <a:cubicBezTo>
                    <a:pt x="31" y="14"/>
                    <a:pt x="31" y="14"/>
                    <a:pt x="31" y="14"/>
                  </a:cubicBezTo>
                  <a:cubicBezTo>
                    <a:pt x="31" y="14"/>
                    <a:pt x="31" y="14"/>
                    <a:pt x="31" y="13"/>
                  </a:cubicBezTo>
                  <a:cubicBezTo>
                    <a:pt x="31" y="13"/>
                    <a:pt x="32" y="13"/>
                    <a:pt x="32" y="13"/>
                  </a:cubicBezTo>
                  <a:cubicBezTo>
                    <a:pt x="32" y="13"/>
                    <a:pt x="31" y="13"/>
                    <a:pt x="31" y="13"/>
                  </a:cubicBezTo>
                  <a:cubicBezTo>
                    <a:pt x="31" y="14"/>
                    <a:pt x="31" y="14"/>
                    <a:pt x="31" y="14"/>
                  </a:cubicBezTo>
                  <a:cubicBezTo>
                    <a:pt x="31" y="14"/>
                    <a:pt x="31" y="14"/>
                    <a:pt x="31" y="14"/>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0" y="13"/>
                  </a:cubicBezTo>
                  <a:cubicBezTo>
                    <a:pt x="30" y="13"/>
                    <a:pt x="30" y="13"/>
                    <a:pt x="30" y="13"/>
                  </a:cubicBezTo>
                  <a:cubicBezTo>
                    <a:pt x="30" y="13"/>
                    <a:pt x="30" y="13"/>
                    <a:pt x="30" y="13"/>
                  </a:cubicBezTo>
                  <a:cubicBezTo>
                    <a:pt x="29" y="12"/>
                    <a:pt x="29" y="13"/>
                    <a:pt x="30" y="12"/>
                  </a:cubicBezTo>
                  <a:cubicBezTo>
                    <a:pt x="29" y="12"/>
                    <a:pt x="29" y="12"/>
                    <a:pt x="29" y="12"/>
                  </a:cubicBezTo>
                  <a:cubicBezTo>
                    <a:pt x="29" y="12"/>
                    <a:pt x="29" y="12"/>
                    <a:pt x="29" y="12"/>
                  </a:cubicBezTo>
                  <a:cubicBezTo>
                    <a:pt x="29" y="12"/>
                    <a:pt x="29" y="12"/>
                    <a:pt x="29" y="12"/>
                  </a:cubicBezTo>
                  <a:cubicBezTo>
                    <a:pt x="29" y="12"/>
                    <a:pt x="28" y="12"/>
                    <a:pt x="28" y="12"/>
                  </a:cubicBezTo>
                  <a:cubicBezTo>
                    <a:pt x="28" y="12"/>
                    <a:pt x="29" y="12"/>
                    <a:pt x="28" y="12"/>
                  </a:cubicBezTo>
                  <a:cubicBezTo>
                    <a:pt x="29" y="11"/>
                    <a:pt x="29" y="11"/>
                    <a:pt x="29" y="11"/>
                  </a:cubicBezTo>
                  <a:cubicBezTo>
                    <a:pt x="29" y="11"/>
                    <a:pt x="29" y="12"/>
                    <a:pt x="29" y="12"/>
                  </a:cubicBezTo>
                  <a:cubicBezTo>
                    <a:pt x="29" y="11"/>
                    <a:pt x="29" y="12"/>
                    <a:pt x="29" y="11"/>
                  </a:cubicBezTo>
                  <a:cubicBezTo>
                    <a:pt x="29" y="11"/>
                    <a:pt x="29" y="11"/>
                    <a:pt x="29" y="11"/>
                  </a:cubicBezTo>
                  <a:cubicBezTo>
                    <a:pt x="29" y="11"/>
                    <a:pt x="29" y="11"/>
                    <a:pt x="29" y="11"/>
                  </a:cubicBezTo>
                  <a:cubicBezTo>
                    <a:pt x="29" y="11"/>
                    <a:pt x="29" y="11"/>
                    <a:pt x="29" y="11"/>
                  </a:cubicBezTo>
                  <a:cubicBezTo>
                    <a:pt x="29" y="11"/>
                    <a:pt x="28" y="11"/>
                    <a:pt x="28" y="12"/>
                  </a:cubicBezTo>
                  <a:cubicBezTo>
                    <a:pt x="28" y="12"/>
                    <a:pt x="28" y="12"/>
                    <a:pt x="28" y="11"/>
                  </a:cubicBezTo>
                  <a:cubicBezTo>
                    <a:pt x="28" y="11"/>
                    <a:pt x="28" y="11"/>
                    <a:pt x="28" y="11"/>
                  </a:cubicBezTo>
                  <a:cubicBezTo>
                    <a:pt x="28" y="11"/>
                    <a:pt x="28" y="11"/>
                    <a:pt x="28" y="11"/>
                  </a:cubicBezTo>
                  <a:cubicBezTo>
                    <a:pt x="27" y="11"/>
                    <a:pt x="27" y="11"/>
                    <a:pt x="27" y="11"/>
                  </a:cubicBezTo>
                  <a:cubicBezTo>
                    <a:pt x="26" y="11"/>
                    <a:pt x="27" y="11"/>
                    <a:pt x="27" y="10"/>
                  </a:cubicBezTo>
                  <a:cubicBezTo>
                    <a:pt x="26" y="11"/>
                    <a:pt x="26" y="10"/>
                    <a:pt x="26" y="10"/>
                  </a:cubicBezTo>
                  <a:cubicBezTo>
                    <a:pt x="26" y="10"/>
                    <a:pt x="26" y="11"/>
                    <a:pt x="26" y="11"/>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10"/>
                  </a:cubicBezTo>
                  <a:cubicBezTo>
                    <a:pt x="27" y="10"/>
                    <a:pt x="27" y="10"/>
                    <a:pt x="27" y="10"/>
                  </a:cubicBezTo>
                  <a:cubicBezTo>
                    <a:pt x="26" y="10"/>
                    <a:pt x="26" y="10"/>
                    <a:pt x="26" y="10"/>
                  </a:cubicBezTo>
                  <a:cubicBezTo>
                    <a:pt x="26" y="10"/>
                    <a:pt x="26" y="10"/>
                    <a:pt x="26" y="10"/>
                  </a:cubicBezTo>
                  <a:cubicBezTo>
                    <a:pt x="26" y="10"/>
                    <a:pt x="26" y="10"/>
                    <a:pt x="26" y="10"/>
                  </a:cubicBezTo>
                  <a:cubicBezTo>
                    <a:pt x="26" y="11"/>
                    <a:pt x="26" y="10"/>
                    <a:pt x="25" y="10"/>
                  </a:cubicBezTo>
                  <a:cubicBezTo>
                    <a:pt x="25" y="10"/>
                    <a:pt x="25" y="10"/>
                    <a:pt x="25" y="10"/>
                  </a:cubicBezTo>
                  <a:cubicBezTo>
                    <a:pt x="25" y="10"/>
                    <a:pt x="25" y="10"/>
                    <a:pt x="25" y="11"/>
                  </a:cubicBezTo>
                  <a:cubicBezTo>
                    <a:pt x="25" y="11"/>
                    <a:pt x="25" y="11"/>
                    <a:pt x="24" y="11"/>
                  </a:cubicBezTo>
                  <a:cubicBezTo>
                    <a:pt x="24"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2"/>
                  </a:cubicBezTo>
                  <a:cubicBezTo>
                    <a:pt x="26" y="12"/>
                    <a:pt x="26" y="11"/>
                    <a:pt x="26" y="11"/>
                  </a:cubicBezTo>
                  <a:cubicBezTo>
                    <a:pt x="26" y="11"/>
                    <a:pt x="26" y="11"/>
                    <a:pt x="26" y="11"/>
                  </a:cubicBezTo>
                  <a:cubicBezTo>
                    <a:pt x="26" y="11"/>
                    <a:pt x="26" y="11"/>
                    <a:pt x="26" y="11"/>
                  </a:cubicBezTo>
                  <a:cubicBezTo>
                    <a:pt x="26" y="11"/>
                    <a:pt x="26" y="12"/>
                    <a:pt x="26" y="12"/>
                  </a:cubicBezTo>
                  <a:cubicBezTo>
                    <a:pt x="26" y="11"/>
                    <a:pt x="26" y="11"/>
                    <a:pt x="26" y="11"/>
                  </a:cubicBezTo>
                  <a:cubicBezTo>
                    <a:pt x="26" y="11"/>
                    <a:pt x="26" y="11"/>
                    <a:pt x="26" y="11"/>
                  </a:cubicBezTo>
                  <a:cubicBezTo>
                    <a:pt x="26" y="11"/>
                    <a:pt x="27" y="11"/>
                    <a:pt x="27" y="12"/>
                  </a:cubicBezTo>
                  <a:cubicBezTo>
                    <a:pt x="27" y="12"/>
                    <a:pt x="27" y="12"/>
                    <a:pt x="27" y="12"/>
                  </a:cubicBezTo>
                  <a:cubicBezTo>
                    <a:pt x="26" y="12"/>
                    <a:pt x="27" y="12"/>
                    <a:pt x="27" y="12"/>
                  </a:cubicBezTo>
                  <a:cubicBezTo>
                    <a:pt x="27" y="12"/>
                    <a:pt x="27" y="12"/>
                    <a:pt x="27" y="12"/>
                  </a:cubicBezTo>
                  <a:cubicBezTo>
                    <a:pt x="27" y="12"/>
                    <a:pt x="27" y="12"/>
                    <a:pt x="27" y="12"/>
                  </a:cubicBezTo>
                  <a:cubicBezTo>
                    <a:pt x="27" y="12"/>
                    <a:pt x="27" y="12"/>
                    <a:pt x="27" y="12"/>
                  </a:cubicBezTo>
                  <a:cubicBezTo>
                    <a:pt x="28" y="12"/>
                    <a:pt x="28" y="12"/>
                    <a:pt x="28" y="12"/>
                  </a:cubicBezTo>
                  <a:cubicBezTo>
                    <a:pt x="28" y="12"/>
                    <a:pt x="28" y="12"/>
                    <a:pt x="28" y="12"/>
                  </a:cubicBezTo>
                  <a:cubicBezTo>
                    <a:pt x="28" y="12"/>
                    <a:pt x="28" y="12"/>
                    <a:pt x="28" y="12"/>
                  </a:cubicBezTo>
                  <a:cubicBezTo>
                    <a:pt x="28" y="12"/>
                    <a:pt x="28" y="12"/>
                    <a:pt x="28" y="12"/>
                  </a:cubicBezTo>
                  <a:cubicBezTo>
                    <a:pt x="28" y="12"/>
                    <a:pt x="28" y="13"/>
                    <a:pt x="28" y="13"/>
                  </a:cubicBezTo>
                  <a:cubicBezTo>
                    <a:pt x="28" y="13"/>
                    <a:pt x="28" y="13"/>
                    <a:pt x="28" y="12"/>
                  </a:cubicBezTo>
                  <a:cubicBezTo>
                    <a:pt x="28"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4"/>
                    <a:pt x="29" y="14"/>
                  </a:cubicBezTo>
                  <a:cubicBezTo>
                    <a:pt x="29" y="14"/>
                    <a:pt x="29" y="14"/>
                    <a:pt x="29" y="14"/>
                  </a:cubicBezTo>
                  <a:cubicBezTo>
                    <a:pt x="29" y="15"/>
                    <a:pt x="29" y="15"/>
                    <a:pt x="29" y="15"/>
                  </a:cubicBezTo>
                  <a:cubicBezTo>
                    <a:pt x="29" y="15"/>
                    <a:pt x="29" y="15"/>
                    <a:pt x="29" y="16"/>
                  </a:cubicBezTo>
                  <a:cubicBezTo>
                    <a:pt x="29" y="16"/>
                    <a:pt x="29" y="16"/>
                    <a:pt x="29" y="16"/>
                  </a:cubicBezTo>
                  <a:cubicBezTo>
                    <a:pt x="29" y="16"/>
                    <a:pt x="29" y="16"/>
                    <a:pt x="29" y="16"/>
                  </a:cubicBezTo>
                  <a:cubicBezTo>
                    <a:pt x="29" y="16"/>
                    <a:pt x="30" y="16"/>
                    <a:pt x="30" y="16"/>
                  </a:cubicBezTo>
                  <a:cubicBezTo>
                    <a:pt x="30" y="15"/>
                    <a:pt x="29" y="16"/>
                    <a:pt x="29" y="15"/>
                  </a:cubicBezTo>
                  <a:cubicBezTo>
                    <a:pt x="30" y="15"/>
                    <a:pt x="30" y="15"/>
                    <a:pt x="30" y="15"/>
                  </a:cubicBezTo>
                  <a:cubicBezTo>
                    <a:pt x="30" y="15"/>
                    <a:pt x="30" y="15"/>
                    <a:pt x="30" y="15"/>
                  </a:cubicBezTo>
                  <a:cubicBezTo>
                    <a:pt x="30" y="15"/>
                    <a:pt x="30" y="15"/>
                    <a:pt x="30" y="15"/>
                  </a:cubicBezTo>
                  <a:cubicBezTo>
                    <a:pt x="30" y="15"/>
                    <a:pt x="30" y="15"/>
                    <a:pt x="30" y="16"/>
                  </a:cubicBezTo>
                  <a:cubicBezTo>
                    <a:pt x="30" y="16"/>
                    <a:pt x="30" y="16"/>
                    <a:pt x="30" y="16"/>
                  </a:cubicBezTo>
                  <a:cubicBezTo>
                    <a:pt x="30" y="16"/>
                    <a:pt x="30" y="16"/>
                    <a:pt x="30" y="16"/>
                  </a:cubicBezTo>
                  <a:cubicBezTo>
                    <a:pt x="30" y="16"/>
                    <a:pt x="30" y="16"/>
                    <a:pt x="30" y="16"/>
                  </a:cubicBezTo>
                  <a:cubicBezTo>
                    <a:pt x="30" y="16"/>
                    <a:pt x="30" y="16"/>
                    <a:pt x="29" y="16"/>
                  </a:cubicBezTo>
                  <a:cubicBezTo>
                    <a:pt x="30" y="16"/>
                    <a:pt x="30" y="16"/>
                    <a:pt x="30" y="16"/>
                  </a:cubicBezTo>
                  <a:cubicBezTo>
                    <a:pt x="30" y="16"/>
                    <a:pt x="30" y="16"/>
                    <a:pt x="30" y="16"/>
                  </a:cubicBezTo>
                  <a:cubicBezTo>
                    <a:pt x="30" y="16"/>
                    <a:pt x="30" y="17"/>
                    <a:pt x="30" y="16"/>
                  </a:cubicBezTo>
                  <a:cubicBezTo>
                    <a:pt x="30" y="16"/>
                    <a:pt x="30" y="17"/>
                    <a:pt x="30" y="16"/>
                  </a:cubicBezTo>
                  <a:cubicBezTo>
                    <a:pt x="30" y="16"/>
                    <a:pt x="30" y="16"/>
                    <a:pt x="30" y="16"/>
                  </a:cubicBezTo>
                  <a:cubicBezTo>
                    <a:pt x="30" y="16"/>
                    <a:pt x="30" y="16"/>
                    <a:pt x="30" y="16"/>
                  </a:cubicBezTo>
                  <a:cubicBezTo>
                    <a:pt x="31" y="16"/>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8"/>
                    <a:pt x="31" y="18"/>
                    <a:pt x="31" y="18"/>
                  </a:cubicBezTo>
                  <a:cubicBezTo>
                    <a:pt x="31" y="18"/>
                    <a:pt x="31" y="18"/>
                    <a:pt x="31" y="17"/>
                  </a:cubicBezTo>
                  <a:cubicBezTo>
                    <a:pt x="32" y="18"/>
                    <a:pt x="31" y="18"/>
                    <a:pt x="32" y="18"/>
                  </a:cubicBezTo>
                  <a:cubicBezTo>
                    <a:pt x="32" y="18"/>
                    <a:pt x="32" y="18"/>
                    <a:pt x="31" y="18"/>
                  </a:cubicBezTo>
                  <a:cubicBezTo>
                    <a:pt x="31" y="18"/>
                    <a:pt x="31" y="18"/>
                    <a:pt x="32" y="18"/>
                  </a:cubicBezTo>
                  <a:cubicBezTo>
                    <a:pt x="32" y="18"/>
                    <a:pt x="31" y="18"/>
                    <a:pt x="32" y="18"/>
                  </a:cubicBezTo>
                  <a:cubicBezTo>
                    <a:pt x="32" y="18"/>
                    <a:pt x="32" y="18"/>
                    <a:pt x="31" y="18"/>
                  </a:cubicBezTo>
                  <a:cubicBezTo>
                    <a:pt x="32" y="18"/>
                    <a:pt x="32" y="18"/>
                    <a:pt x="32" y="18"/>
                  </a:cubicBezTo>
                  <a:cubicBezTo>
                    <a:pt x="32" y="18"/>
                    <a:pt x="32" y="18"/>
                    <a:pt x="32" y="19"/>
                  </a:cubicBezTo>
                  <a:cubicBezTo>
                    <a:pt x="32" y="19"/>
                    <a:pt x="32" y="19"/>
                    <a:pt x="32" y="19"/>
                  </a:cubicBezTo>
                  <a:cubicBezTo>
                    <a:pt x="32" y="19"/>
                    <a:pt x="32" y="19"/>
                    <a:pt x="32" y="19"/>
                  </a:cubicBezTo>
                  <a:cubicBezTo>
                    <a:pt x="32" y="19"/>
                    <a:pt x="32" y="19"/>
                    <a:pt x="32" y="19"/>
                  </a:cubicBezTo>
                  <a:cubicBezTo>
                    <a:pt x="33" y="19"/>
                    <a:pt x="32" y="19"/>
                    <a:pt x="32" y="19"/>
                  </a:cubicBezTo>
                  <a:cubicBezTo>
                    <a:pt x="32" y="19"/>
                    <a:pt x="32" y="19"/>
                    <a:pt x="33" y="19"/>
                  </a:cubicBezTo>
                  <a:cubicBezTo>
                    <a:pt x="33" y="19"/>
                    <a:pt x="33" y="19"/>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2" y="21"/>
                  </a:cubicBezTo>
                  <a:cubicBezTo>
                    <a:pt x="32" y="21"/>
                    <a:pt x="32" y="21"/>
                    <a:pt x="32" y="21"/>
                  </a:cubicBezTo>
                  <a:cubicBezTo>
                    <a:pt x="31" y="21"/>
                    <a:pt x="31" y="21"/>
                    <a:pt x="31" y="21"/>
                  </a:cubicBezTo>
                  <a:cubicBezTo>
                    <a:pt x="31" y="21"/>
                    <a:pt x="30" y="20"/>
                    <a:pt x="30" y="20"/>
                  </a:cubicBezTo>
                  <a:cubicBezTo>
                    <a:pt x="30" y="20"/>
                    <a:pt x="30" y="20"/>
                    <a:pt x="29" y="20"/>
                  </a:cubicBezTo>
                  <a:cubicBezTo>
                    <a:pt x="29" y="20"/>
                    <a:pt x="29" y="20"/>
                    <a:pt x="29" y="20"/>
                  </a:cubicBezTo>
                  <a:cubicBezTo>
                    <a:pt x="29" y="20"/>
                    <a:pt x="29" y="20"/>
                    <a:pt x="29" y="20"/>
                  </a:cubicBezTo>
                  <a:cubicBezTo>
                    <a:pt x="29" y="20"/>
                    <a:pt x="30" y="20"/>
                    <a:pt x="30" y="20"/>
                  </a:cubicBezTo>
                  <a:cubicBezTo>
                    <a:pt x="30" y="20"/>
                    <a:pt x="30" y="20"/>
                    <a:pt x="30" y="20"/>
                  </a:cubicBezTo>
                  <a:cubicBezTo>
                    <a:pt x="30" y="20"/>
                    <a:pt x="30" y="20"/>
                    <a:pt x="30" y="20"/>
                  </a:cubicBezTo>
                  <a:cubicBezTo>
                    <a:pt x="30" y="20"/>
                    <a:pt x="29" y="19"/>
                    <a:pt x="30" y="19"/>
                  </a:cubicBezTo>
                  <a:cubicBezTo>
                    <a:pt x="30" y="19"/>
                    <a:pt x="29" y="19"/>
                    <a:pt x="29" y="19"/>
                  </a:cubicBezTo>
                  <a:cubicBezTo>
                    <a:pt x="29" y="19"/>
                    <a:pt x="29" y="19"/>
                    <a:pt x="29" y="19"/>
                  </a:cubicBezTo>
                  <a:cubicBezTo>
                    <a:pt x="29" y="19"/>
                    <a:pt x="30" y="19"/>
                    <a:pt x="30" y="19"/>
                  </a:cubicBezTo>
                  <a:cubicBezTo>
                    <a:pt x="30"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8"/>
                  </a:cubicBezTo>
                  <a:cubicBezTo>
                    <a:pt x="29" y="18"/>
                    <a:pt x="29" y="19"/>
                    <a:pt x="29" y="19"/>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8" y="18"/>
                  </a:cubicBezTo>
                  <a:cubicBezTo>
                    <a:pt x="28" y="18"/>
                    <a:pt x="28" y="18"/>
                    <a:pt x="28" y="18"/>
                  </a:cubicBezTo>
                  <a:cubicBezTo>
                    <a:pt x="28" y="18"/>
                    <a:pt x="28" y="18"/>
                    <a:pt x="28" y="18"/>
                  </a:cubicBezTo>
                  <a:cubicBezTo>
                    <a:pt x="29" y="18"/>
                    <a:pt x="29" y="18"/>
                    <a:pt x="29" y="18"/>
                  </a:cubicBezTo>
                  <a:cubicBezTo>
                    <a:pt x="29" y="18"/>
                    <a:pt x="29" y="18"/>
                    <a:pt x="28" y="18"/>
                  </a:cubicBezTo>
                  <a:cubicBezTo>
                    <a:pt x="28" y="18"/>
                    <a:pt x="28" y="18"/>
                    <a:pt x="29" y="18"/>
                  </a:cubicBezTo>
                  <a:cubicBezTo>
                    <a:pt x="29" y="17"/>
                    <a:pt x="28" y="18"/>
                    <a:pt x="29" y="17"/>
                  </a:cubicBezTo>
                  <a:cubicBezTo>
                    <a:pt x="28" y="17"/>
                    <a:pt x="28" y="18"/>
                    <a:pt x="28" y="18"/>
                  </a:cubicBezTo>
                  <a:cubicBezTo>
                    <a:pt x="28" y="18"/>
                    <a:pt x="28" y="18"/>
                    <a:pt x="28" y="18"/>
                  </a:cubicBezTo>
                  <a:cubicBezTo>
                    <a:pt x="28" y="18"/>
                    <a:pt x="28" y="18"/>
                    <a:pt x="28" y="17"/>
                  </a:cubicBezTo>
                  <a:cubicBezTo>
                    <a:pt x="28" y="17"/>
                    <a:pt x="28" y="18"/>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7" y="17"/>
                    <a:pt x="27" y="17"/>
                    <a:pt x="27" y="17"/>
                  </a:cubicBezTo>
                  <a:cubicBezTo>
                    <a:pt x="28" y="16"/>
                    <a:pt x="28" y="16"/>
                    <a:pt x="28" y="16"/>
                  </a:cubicBezTo>
                  <a:cubicBezTo>
                    <a:pt x="28" y="16"/>
                    <a:pt x="28" y="16"/>
                    <a:pt x="28" y="16"/>
                  </a:cubicBezTo>
                  <a:cubicBezTo>
                    <a:pt x="27" y="16"/>
                    <a:pt x="27" y="16"/>
                    <a:pt x="27" y="16"/>
                  </a:cubicBezTo>
                  <a:cubicBezTo>
                    <a:pt x="27" y="16"/>
                    <a:pt x="27" y="16"/>
                    <a:pt x="27" y="17"/>
                  </a:cubicBezTo>
                  <a:cubicBezTo>
                    <a:pt x="26" y="16"/>
                    <a:pt x="26" y="16"/>
                    <a:pt x="26" y="16"/>
                  </a:cubicBezTo>
                  <a:cubicBezTo>
                    <a:pt x="26" y="16"/>
                    <a:pt x="26" y="16"/>
                    <a:pt x="26" y="16"/>
                  </a:cubicBezTo>
                  <a:cubicBezTo>
                    <a:pt x="26" y="16"/>
                    <a:pt x="26" y="16"/>
                    <a:pt x="27" y="16"/>
                  </a:cubicBezTo>
                  <a:cubicBezTo>
                    <a:pt x="27" y="16"/>
                    <a:pt x="27" y="16"/>
                    <a:pt x="27" y="16"/>
                  </a:cubicBezTo>
                  <a:cubicBezTo>
                    <a:pt x="27" y="15"/>
                    <a:pt x="26" y="16"/>
                    <a:pt x="26" y="16"/>
                  </a:cubicBezTo>
                  <a:cubicBezTo>
                    <a:pt x="27" y="16"/>
                    <a:pt x="27" y="16"/>
                    <a:pt x="27" y="16"/>
                  </a:cubicBezTo>
                  <a:cubicBezTo>
                    <a:pt x="26" y="16"/>
                    <a:pt x="26" y="15"/>
                    <a:pt x="27" y="15"/>
                  </a:cubicBezTo>
                  <a:cubicBezTo>
                    <a:pt x="27" y="15"/>
                    <a:pt x="26" y="15"/>
                    <a:pt x="26" y="15"/>
                  </a:cubicBezTo>
                  <a:cubicBezTo>
                    <a:pt x="26" y="15"/>
                    <a:pt x="26" y="15"/>
                    <a:pt x="26" y="15"/>
                  </a:cubicBezTo>
                  <a:cubicBezTo>
                    <a:pt x="26" y="15"/>
                    <a:pt x="27" y="15"/>
                    <a:pt x="27" y="15"/>
                  </a:cubicBezTo>
                  <a:cubicBezTo>
                    <a:pt x="27"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7" y="15"/>
                  </a:cubicBezTo>
                  <a:cubicBezTo>
                    <a:pt x="27" y="15"/>
                    <a:pt x="26" y="15"/>
                    <a:pt x="26" y="15"/>
                  </a:cubicBezTo>
                  <a:cubicBezTo>
                    <a:pt x="26" y="15"/>
                    <a:pt x="26" y="15"/>
                    <a:pt x="26" y="15"/>
                  </a:cubicBezTo>
                  <a:cubicBezTo>
                    <a:pt x="26" y="15"/>
                    <a:pt x="26" y="15"/>
                    <a:pt x="26" y="15"/>
                  </a:cubicBezTo>
                  <a:cubicBezTo>
                    <a:pt x="26" y="15"/>
                    <a:pt x="26" y="15"/>
                    <a:pt x="26" y="14"/>
                  </a:cubicBezTo>
                  <a:cubicBezTo>
                    <a:pt x="26" y="14"/>
                    <a:pt x="26" y="14"/>
                    <a:pt x="26" y="14"/>
                  </a:cubicBezTo>
                  <a:cubicBezTo>
                    <a:pt x="26" y="14"/>
                    <a:pt x="26" y="15"/>
                    <a:pt x="26" y="14"/>
                  </a:cubicBezTo>
                  <a:cubicBezTo>
                    <a:pt x="26" y="14"/>
                    <a:pt x="26" y="14"/>
                    <a:pt x="26" y="14"/>
                  </a:cubicBezTo>
                  <a:cubicBezTo>
                    <a:pt x="26" y="14"/>
                    <a:pt x="26" y="14"/>
                    <a:pt x="26" y="14"/>
                  </a:cubicBezTo>
                  <a:cubicBezTo>
                    <a:pt x="26" y="14"/>
                    <a:pt x="26" y="14"/>
                    <a:pt x="26" y="14"/>
                  </a:cubicBezTo>
                  <a:cubicBezTo>
                    <a:pt x="25" y="14"/>
                    <a:pt x="25" y="13"/>
                    <a:pt x="24" y="14"/>
                  </a:cubicBezTo>
                  <a:cubicBezTo>
                    <a:pt x="24" y="14"/>
                    <a:pt x="24" y="14"/>
                    <a:pt x="24" y="14"/>
                  </a:cubicBezTo>
                  <a:cubicBezTo>
                    <a:pt x="24" y="14"/>
                    <a:pt x="24" y="14"/>
                    <a:pt x="24" y="14"/>
                  </a:cubicBezTo>
                  <a:cubicBezTo>
                    <a:pt x="24" y="13"/>
                    <a:pt x="24" y="14"/>
                    <a:pt x="24" y="13"/>
                  </a:cubicBezTo>
                  <a:cubicBezTo>
                    <a:pt x="24" y="13"/>
                    <a:pt x="24" y="13"/>
                    <a:pt x="24" y="13"/>
                  </a:cubicBezTo>
                  <a:cubicBezTo>
                    <a:pt x="24" y="13"/>
                    <a:pt x="24" y="13"/>
                    <a:pt x="24" y="13"/>
                  </a:cubicBezTo>
                  <a:cubicBezTo>
                    <a:pt x="24" y="13"/>
                    <a:pt x="24" y="13"/>
                    <a:pt x="24" y="12"/>
                  </a:cubicBezTo>
                  <a:cubicBezTo>
                    <a:pt x="24" y="13"/>
                    <a:pt x="24" y="13"/>
                    <a:pt x="24" y="13"/>
                  </a:cubicBezTo>
                  <a:cubicBezTo>
                    <a:pt x="24" y="13"/>
                    <a:pt x="24" y="13"/>
                    <a:pt x="24" y="13"/>
                  </a:cubicBezTo>
                  <a:cubicBezTo>
                    <a:pt x="24" y="13"/>
                    <a:pt x="24" y="13"/>
                    <a:pt x="23" y="13"/>
                  </a:cubicBezTo>
                  <a:cubicBezTo>
                    <a:pt x="23" y="13"/>
                    <a:pt x="23" y="13"/>
                    <a:pt x="23" y="12"/>
                  </a:cubicBezTo>
                  <a:cubicBezTo>
                    <a:pt x="23" y="12"/>
                    <a:pt x="23" y="13"/>
                    <a:pt x="23" y="13"/>
                  </a:cubicBezTo>
                  <a:cubicBezTo>
                    <a:pt x="23" y="13"/>
                    <a:pt x="23" y="13"/>
                    <a:pt x="23" y="13"/>
                  </a:cubicBezTo>
                  <a:cubicBezTo>
                    <a:pt x="23" y="13"/>
                    <a:pt x="23" y="12"/>
                    <a:pt x="22" y="12"/>
                  </a:cubicBezTo>
                  <a:cubicBezTo>
                    <a:pt x="22" y="12"/>
                    <a:pt x="22" y="13"/>
                    <a:pt x="22" y="12"/>
                  </a:cubicBezTo>
                  <a:cubicBezTo>
                    <a:pt x="22" y="12"/>
                    <a:pt x="22" y="12"/>
                    <a:pt x="22" y="12"/>
                  </a:cubicBezTo>
                  <a:cubicBezTo>
                    <a:pt x="22" y="12"/>
                    <a:pt x="22" y="12"/>
                    <a:pt x="22" y="12"/>
                  </a:cubicBezTo>
                  <a:cubicBezTo>
                    <a:pt x="22" y="12"/>
                    <a:pt x="22" y="12"/>
                    <a:pt x="22" y="12"/>
                  </a:cubicBezTo>
                  <a:cubicBezTo>
                    <a:pt x="22" y="12"/>
                    <a:pt x="22"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1"/>
                    <a:pt x="21" y="12"/>
                    <a:pt x="21" y="12"/>
                  </a:cubicBezTo>
                  <a:cubicBezTo>
                    <a:pt x="21" y="12"/>
                    <a:pt x="21" y="11"/>
                    <a:pt x="21" y="12"/>
                  </a:cubicBezTo>
                  <a:cubicBezTo>
                    <a:pt x="21" y="11"/>
                    <a:pt x="21" y="12"/>
                    <a:pt x="21" y="12"/>
                  </a:cubicBezTo>
                  <a:cubicBezTo>
                    <a:pt x="21" y="11"/>
                    <a:pt x="21" y="12"/>
                    <a:pt x="20" y="11"/>
                  </a:cubicBezTo>
                  <a:cubicBezTo>
                    <a:pt x="20" y="12"/>
                    <a:pt x="21" y="12"/>
                    <a:pt x="20" y="12"/>
                  </a:cubicBezTo>
                  <a:cubicBezTo>
                    <a:pt x="20" y="12"/>
                    <a:pt x="20" y="12"/>
                    <a:pt x="20" y="12"/>
                  </a:cubicBezTo>
                  <a:cubicBezTo>
                    <a:pt x="20" y="12"/>
                    <a:pt x="20" y="12"/>
                    <a:pt x="20" y="12"/>
                  </a:cubicBezTo>
                  <a:cubicBezTo>
                    <a:pt x="20" y="11"/>
                    <a:pt x="20" y="11"/>
                    <a:pt x="20" y="12"/>
                  </a:cubicBezTo>
                  <a:cubicBezTo>
                    <a:pt x="20" y="11"/>
                    <a:pt x="20" y="11"/>
                    <a:pt x="20" y="11"/>
                  </a:cubicBezTo>
                  <a:cubicBezTo>
                    <a:pt x="20" y="11"/>
                    <a:pt x="20" y="11"/>
                    <a:pt x="20" y="11"/>
                  </a:cubicBezTo>
                  <a:cubicBezTo>
                    <a:pt x="20" y="11"/>
                    <a:pt x="20" y="11"/>
                    <a:pt x="20" y="11"/>
                  </a:cubicBezTo>
                  <a:cubicBezTo>
                    <a:pt x="20" y="11"/>
                    <a:pt x="20" y="10"/>
                    <a:pt x="20" y="11"/>
                  </a:cubicBezTo>
                  <a:cubicBezTo>
                    <a:pt x="20" y="11"/>
                    <a:pt x="20" y="11"/>
                    <a:pt x="20" y="11"/>
                  </a:cubicBezTo>
                  <a:cubicBezTo>
                    <a:pt x="20" y="11"/>
                    <a:pt x="20" y="10"/>
                    <a:pt x="21" y="11"/>
                  </a:cubicBezTo>
                  <a:cubicBezTo>
                    <a:pt x="21" y="11"/>
                    <a:pt x="21" y="10"/>
                    <a:pt x="21" y="10"/>
                  </a:cubicBezTo>
                  <a:cubicBezTo>
                    <a:pt x="21" y="10"/>
                    <a:pt x="21" y="11"/>
                    <a:pt x="21" y="10"/>
                  </a:cubicBezTo>
                  <a:cubicBezTo>
                    <a:pt x="21" y="10"/>
                    <a:pt x="21" y="10"/>
                    <a:pt x="21" y="10"/>
                  </a:cubicBezTo>
                  <a:cubicBezTo>
                    <a:pt x="22" y="10"/>
                    <a:pt x="22" y="10"/>
                    <a:pt x="22" y="10"/>
                  </a:cubicBezTo>
                  <a:cubicBezTo>
                    <a:pt x="22" y="10"/>
                    <a:pt x="22" y="10"/>
                    <a:pt x="22" y="10"/>
                  </a:cubicBezTo>
                  <a:cubicBezTo>
                    <a:pt x="21" y="9"/>
                    <a:pt x="22" y="10"/>
                    <a:pt x="22" y="10"/>
                  </a:cubicBezTo>
                  <a:cubicBezTo>
                    <a:pt x="22" y="10"/>
                    <a:pt x="22" y="9"/>
                    <a:pt x="22" y="9"/>
                  </a:cubicBezTo>
                  <a:cubicBezTo>
                    <a:pt x="21" y="9"/>
                    <a:pt x="21" y="10"/>
                    <a:pt x="21" y="10"/>
                  </a:cubicBezTo>
                  <a:cubicBezTo>
                    <a:pt x="21" y="10"/>
                    <a:pt x="21" y="10"/>
                    <a:pt x="20" y="10"/>
                  </a:cubicBezTo>
                  <a:cubicBezTo>
                    <a:pt x="20" y="10"/>
                    <a:pt x="20" y="9"/>
                    <a:pt x="20" y="9"/>
                  </a:cubicBezTo>
                  <a:cubicBezTo>
                    <a:pt x="20" y="9"/>
                    <a:pt x="20" y="9"/>
                    <a:pt x="20" y="9"/>
                  </a:cubicBezTo>
                  <a:cubicBezTo>
                    <a:pt x="20" y="9"/>
                    <a:pt x="20" y="9"/>
                    <a:pt x="20" y="9"/>
                  </a:cubicBezTo>
                  <a:cubicBezTo>
                    <a:pt x="20" y="10"/>
                    <a:pt x="20" y="10"/>
                    <a:pt x="20" y="10"/>
                  </a:cubicBezTo>
                  <a:cubicBezTo>
                    <a:pt x="20" y="9"/>
                    <a:pt x="20" y="9"/>
                    <a:pt x="20" y="9"/>
                  </a:cubicBezTo>
                  <a:cubicBezTo>
                    <a:pt x="20" y="9"/>
                    <a:pt x="20" y="10"/>
                    <a:pt x="20" y="10"/>
                  </a:cubicBezTo>
                  <a:cubicBezTo>
                    <a:pt x="20" y="9"/>
                    <a:pt x="20" y="9"/>
                    <a:pt x="20" y="9"/>
                  </a:cubicBezTo>
                  <a:cubicBezTo>
                    <a:pt x="20" y="9"/>
                    <a:pt x="20" y="9"/>
                    <a:pt x="20" y="9"/>
                  </a:cubicBezTo>
                  <a:cubicBezTo>
                    <a:pt x="20" y="9"/>
                    <a:pt x="20" y="9"/>
                    <a:pt x="20" y="10"/>
                  </a:cubicBezTo>
                  <a:cubicBezTo>
                    <a:pt x="20" y="9"/>
                    <a:pt x="19" y="9"/>
                    <a:pt x="19" y="9"/>
                  </a:cubicBezTo>
                  <a:cubicBezTo>
                    <a:pt x="19" y="9"/>
                    <a:pt x="19" y="9"/>
                    <a:pt x="19" y="9"/>
                  </a:cubicBezTo>
                  <a:cubicBezTo>
                    <a:pt x="19" y="9"/>
                    <a:pt x="19" y="9"/>
                    <a:pt x="19" y="9"/>
                  </a:cubicBezTo>
                  <a:cubicBezTo>
                    <a:pt x="19" y="9"/>
                    <a:pt x="19" y="9"/>
                    <a:pt x="19" y="10"/>
                  </a:cubicBezTo>
                  <a:cubicBezTo>
                    <a:pt x="19" y="10"/>
                    <a:pt x="19" y="10"/>
                    <a:pt x="19" y="10"/>
                  </a:cubicBezTo>
                  <a:cubicBezTo>
                    <a:pt x="19" y="10"/>
                    <a:pt x="19" y="10"/>
                    <a:pt x="19" y="10"/>
                  </a:cubicBezTo>
                  <a:cubicBezTo>
                    <a:pt x="18" y="10"/>
                    <a:pt x="19" y="10"/>
                    <a:pt x="19" y="10"/>
                  </a:cubicBezTo>
                  <a:cubicBezTo>
                    <a:pt x="18" y="10"/>
                    <a:pt x="18" y="10"/>
                    <a:pt x="18" y="10"/>
                  </a:cubicBezTo>
                  <a:cubicBezTo>
                    <a:pt x="18" y="10"/>
                    <a:pt x="18" y="10"/>
                    <a:pt x="18" y="10"/>
                  </a:cubicBezTo>
                  <a:cubicBezTo>
                    <a:pt x="18" y="10"/>
                    <a:pt x="18" y="10"/>
                    <a:pt x="18" y="9"/>
                  </a:cubicBezTo>
                  <a:cubicBezTo>
                    <a:pt x="18" y="9"/>
                    <a:pt x="18" y="9"/>
                    <a:pt x="18" y="10"/>
                  </a:cubicBezTo>
                  <a:cubicBezTo>
                    <a:pt x="18" y="10"/>
                    <a:pt x="18" y="10"/>
                    <a:pt x="18" y="10"/>
                  </a:cubicBezTo>
                  <a:cubicBezTo>
                    <a:pt x="18" y="10"/>
                    <a:pt x="18" y="10"/>
                    <a:pt x="18" y="10"/>
                  </a:cubicBezTo>
                  <a:cubicBezTo>
                    <a:pt x="18" y="10"/>
                    <a:pt x="18" y="10"/>
                    <a:pt x="18" y="10"/>
                  </a:cubicBezTo>
                  <a:cubicBezTo>
                    <a:pt x="18" y="11"/>
                    <a:pt x="18" y="10"/>
                    <a:pt x="19" y="11"/>
                  </a:cubicBezTo>
                  <a:cubicBezTo>
                    <a:pt x="18" y="11"/>
                    <a:pt x="18" y="11"/>
                    <a:pt x="17" y="11"/>
                  </a:cubicBezTo>
                  <a:cubicBezTo>
                    <a:pt x="17" y="11"/>
                    <a:pt x="17" y="11"/>
                    <a:pt x="18" y="11"/>
                  </a:cubicBezTo>
                  <a:cubicBezTo>
                    <a:pt x="18" y="11"/>
                    <a:pt x="18" y="11"/>
                    <a:pt x="18" y="11"/>
                  </a:cubicBezTo>
                  <a:cubicBezTo>
                    <a:pt x="18" y="11"/>
                    <a:pt x="18" y="11"/>
                    <a:pt x="18" y="10"/>
                  </a:cubicBezTo>
                  <a:cubicBezTo>
                    <a:pt x="18" y="10"/>
                    <a:pt x="18" y="11"/>
                    <a:pt x="18" y="11"/>
                  </a:cubicBezTo>
                  <a:cubicBezTo>
                    <a:pt x="18" y="11"/>
                    <a:pt x="18" y="11"/>
                    <a:pt x="18" y="11"/>
                  </a:cubicBezTo>
                  <a:cubicBezTo>
                    <a:pt x="17" y="11"/>
                    <a:pt x="18" y="11"/>
                    <a:pt x="18" y="11"/>
                  </a:cubicBezTo>
                  <a:cubicBezTo>
                    <a:pt x="18" y="11"/>
                    <a:pt x="18" y="11"/>
                    <a:pt x="18" y="11"/>
                  </a:cubicBezTo>
                  <a:cubicBezTo>
                    <a:pt x="17" y="11"/>
                    <a:pt x="18" y="11"/>
                    <a:pt x="18" y="11"/>
                  </a:cubicBezTo>
                  <a:cubicBezTo>
                    <a:pt x="17" y="11"/>
                    <a:pt x="17" y="11"/>
                    <a:pt x="17" y="11"/>
                  </a:cubicBezTo>
                  <a:cubicBezTo>
                    <a:pt x="17" y="11"/>
                    <a:pt x="17" y="11"/>
                    <a:pt x="17" y="11"/>
                  </a:cubicBezTo>
                  <a:cubicBezTo>
                    <a:pt x="17" y="11"/>
                    <a:pt x="17" y="11"/>
                    <a:pt x="17" y="11"/>
                  </a:cubicBezTo>
                  <a:cubicBezTo>
                    <a:pt x="17" y="12"/>
                    <a:pt x="17" y="11"/>
                    <a:pt x="17" y="11"/>
                  </a:cubicBezTo>
                  <a:cubicBezTo>
                    <a:pt x="17" y="11"/>
                    <a:pt x="17" y="12"/>
                    <a:pt x="17" y="12"/>
                  </a:cubicBezTo>
                  <a:cubicBezTo>
                    <a:pt x="17" y="12"/>
                    <a:pt x="17" y="12"/>
                    <a:pt x="17" y="12"/>
                  </a:cubicBezTo>
                  <a:cubicBezTo>
                    <a:pt x="17" y="12"/>
                    <a:pt x="17" y="12"/>
                    <a:pt x="17" y="12"/>
                  </a:cubicBezTo>
                  <a:cubicBezTo>
                    <a:pt x="17" y="12"/>
                    <a:pt x="17" y="12"/>
                    <a:pt x="17" y="13"/>
                  </a:cubicBezTo>
                  <a:cubicBezTo>
                    <a:pt x="17" y="13"/>
                    <a:pt x="16" y="13"/>
                    <a:pt x="17"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6" y="13"/>
                    <a:pt x="16" y="13"/>
                  </a:cubicBezTo>
                  <a:cubicBezTo>
                    <a:pt x="15" y="13"/>
                    <a:pt x="15" y="13"/>
                    <a:pt x="15" y="13"/>
                  </a:cubicBezTo>
                  <a:cubicBezTo>
                    <a:pt x="15" y="13"/>
                    <a:pt x="16" y="13"/>
                    <a:pt x="16" y="13"/>
                  </a:cubicBezTo>
                  <a:cubicBezTo>
                    <a:pt x="16" y="13"/>
                    <a:pt x="15" y="13"/>
                    <a:pt x="15" y="13"/>
                  </a:cubicBezTo>
                  <a:cubicBezTo>
                    <a:pt x="16" y="14"/>
                    <a:pt x="16" y="13"/>
                    <a:pt x="16" y="13"/>
                  </a:cubicBezTo>
                  <a:cubicBezTo>
                    <a:pt x="16" y="14"/>
                    <a:pt x="16" y="14"/>
                    <a:pt x="16" y="14"/>
                  </a:cubicBezTo>
                  <a:cubicBezTo>
                    <a:pt x="16" y="14"/>
                    <a:pt x="16" y="14"/>
                    <a:pt x="16" y="14"/>
                  </a:cubicBezTo>
                  <a:cubicBezTo>
                    <a:pt x="15" y="14"/>
                    <a:pt x="15" y="14"/>
                    <a:pt x="15" y="14"/>
                  </a:cubicBezTo>
                  <a:cubicBezTo>
                    <a:pt x="15" y="14"/>
                    <a:pt x="15" y="14"/>
                    <a:pt x="15" y="14"/>
                  </a:cubicBezTo>
                  <a:cubicBezTo>
                    <a:pt x="15" y="14"/>
                    <a:pt x="15" y="14"/>
                    <a:pt x="15" y="14"/>
                  </a:cubicBezTo>
                  <a:cubicBezTo>
                    <a:pt x="15" y="15"/>
                    <a:pt x="15" y="14"/>
                    <a:pt x="15" y="14"/>
                  </a:cubicBezTo>
                  <a:cubicBezTo>
                    <a:pt x="15" y="14"/>
                    <a:pt x="15" y="15"/>
                    <a:pt x="15" y="15"/>
                  </a:cubicBezTo>
                  <a:cubicBezTo>
                    <a:pt x="15" y="15"/>
                    <a:pt x="15" y="14"/>
                    <a:pt x="15" y="14"/>
                  </a:cubicBezTo>
                  <a:cubicBezTo>
                    <a:pt x="15" y="14"/>
                    <a:pt x="15" y="14"/>
                    <a:pt x="15" y="14"/>
                  </a:cubicBezTo>
                  <a:cubicBezTo>
                    <a:pt x="15" y="14"/>
                    <a:pt x="15" y="15"/>
                    <a:pt x="15" y="15"/>
                  </a:cubicBezTo>
                  <a:cubicBezTo>
                    <a:pt x="15" y="15"/>
                    <a:pt x="15" y="15"/>
                    <a:pt x="15" y="15"/>
                  </a:cubicBezTo>
                  <a:cubicBezTo>
                    <a:pt x="15" y="15"/>
                    <a:pt x="15" y="15"/>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5"/>
                  </a:cubicBezTo>
                  <a:cubicBezTo>
                    <a:pt x="16" y="15"/>
                    <a:pt x="17" y="16"/>
                    <a:pt x="17" y="15"/>
                  </a:cubicBezTo>
                  <a:cubicBezTo>
                    <a:pt x="17" y="16"/>
                    <a:pt x="16" y="15"/>
                    <a:pt x="17" y="16"/>
                  </a:cubicBezTo>
                  <a:cubicBezTo>
                    <a:pt x="17" y="16"/>
                    <a:pt x="17" y="16"/>
                    <a:pt x="17" y="16"/>
                  </a:cubicBezTo>
                  <a:cubicBezTo>
                    <a:pt x="17" y="15"/>
                    <a:pt x="17" y="15"/>
                    <a:pt x="17" y="15"/>
                  </a:cubicBezTo>
                  <a:cubicBezTo>
                    <a:pt x="17" y="15"/>
                    <a:pt x="17" y="15"/>
                    <a:pt x="17" y="16"/>
                  </a:cubicBezTo>
                  <a:cubicBezTo>
                    <a:pt x="17" y="15"/>
                    <a:pt x="17" y="15"/>
                    <a:pt x="18" y="15"/>
                  </a:cubicBezTo>
                  <a:cubicBezTo>
                    <a:pt x="18" y="16"/>
                    <a:pt x="17" y="16"/>
                    <a:pt x="17" y="16"/>
                  </a:cubicBezTo>
                  <a:cubicBezTo>
                    <a:pt x="17" y="16"/>
                    <a:pt x="17" y="16"/>
                    <a:pt x="17" y="16"/>
                  </a:cubicBezTo>
                  <a:cubicBezTo>
                    <a:pt x="17" y="16"/>
                    <a:pt x="18" y="16"/>
                    <a:pt x="17" y="16"/>
                  </a:cubicBezTo>
                  <a:cubicBezTo>
                    <a:pt x="17" y="16"/>
                    <a:pt x="17" y="16"/>
                    <a:pt x="18" y="16"/>
                  </a:cubicBezTo>
                  <a:cubicBezTo>
                    <a:pt x="18" y="16"/>
                    <a:pt x="18" y="17"/>
                    <a:pt x="18" y="17"/>
                  </a:cubicBezTo>
                  <a:cubicBezTo>
                    <a:pt x="18" y="17"/>
                    <a:pt x="18" y="17"/>
                    <a:pt x="18" y="17"/>
                  </a:cubicBezTo>
                  <a:cubicBezTo>
                    <a:pt x="18" y="17"/>
                    <a:pt x="18" y="17"/>
                    <a:pt x="18" y="17"/>
                  </a:cubicBezTo>
                  <a:cubicBezTo>
                    <a:pt x="18" y="17"/>
                    <a:pt x="17" y="17"/>
                    <a:pt x="18" y="17"/>
                  </a:cubicBezTo>
                  <a:cubicBezTo>
                    <a:pt x="17" y="17"/>
                    <a:pt x="17" y="17"/>
                    <a:pt x="17" y="17"/>
                  </a:cubicBezTo>
                  <a:cubicBezTo>
                    <a:pt x="17" y="17"/>
                    <a:pt x="17" y="17"/>
                    <a:pt x="17" y="17"/>
                  </a:cubicBezTo>
                  <a:cubicBezTo>
                    <a:pt x="18" y="17"/>
                    <a:pt x="17" y="17"/>
                    <a:pt x="17" y="17"/>
                  </a:cubicBezTo>
                  <a:cubicBezTo>
                    <a:pt x="17" y="17"/>
                    <a:pt x="17" y="17"/>
                    <a:pt x="17" y="17"/>
                  </a:cubicBezTo>
                  <a:cubicBezTo>
                    <a:pt x="17" y="17"/>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9"/>
                  </a:cubicBezTo>
                  <a:cubicBezTo>
                    <a:pt x="17" y="19"/>
                    <a:pt x="17" y="19"/>
                    <a:pt x="17" y="18"/>
                  </a:cubicBezTo>
                  <a:cubicBezTo>
                    <a:pt x="17" y="19"/>
                    <a:pt x="17" y="19"/>
                    <a:pt x="17" y="19"/>
                  </a:cubicBezTo>
                  <a:cubicBezTo>
                    <a:pt x="17" y="19"/>
                    <a:pt x="16" y="19"/>
                    <a:pt x="16" y="19"/>
                  </a:cubicBezTo>
                  <a:cubicBezTo>
                    <a:pt x="16" y="19"/>
                    <a:pt x="16" y="19"/>
                    <a:pt x="16" y="19"/>
                  </a:cubicBezTo>
                  <a:cubicBezTo>
                    <a:pt x="16" y="19"/>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5" y="20"/>
                    <a:pt x="16" y="20"/>
                    <a:pt x="16" y="20"/>
                  </a:cubicBezTo>
                  <a:cubicBezTo>
                    <a:pt x="16" y="19"/>
                    <a:pt x="15" y="19"/>
                    <a:pt x="16" y="19"/>
                  </a:cubicBezTo>
                  <a:cubicBezTo>
                    <a:pt x="16" y="20"/>
                    <a:pt x="16" y="19"/>
                    <a:pt x="16" y="19"/>
                  </a:cubicBezTo>
                  <a:cubicBezTo>
                    <a:pt x="16" y="19"/>
                    <a:pt x="16" y="19"/>
                    <a:pt x="16" y="19"/>
                  </a:cubicBezTo>
                  <a:cubicBezTo>
                    <a:pt x="16" y="19"/>
                    <a:pt x="16" y="19"/>
                    <a:pt x="16" y="19"/>
                  </a:cubicBezTo>
                  <a:cubicBezTo>
                    <a:pt x="16" y="19"/>
                    <a:pt x="17" y="19"/>
                    <a:pt x="17" y="19"/>
                  </a:cubicBezTo>
                  <a:cubicBezTo>
                    <a:pt x="16" y="19"/>
                    <a:pt x="16" y="19"/>
                    <a:pt x="16" y="19"/>
                  </a:cubicBezTo>
                  <a:cubicBezTo>
                    <a:pt x="16" y="19"/>
                    <a:pt x="16" y="19"/>
                    <a:pt x="17" y="19"/>
                  </a:cubicBezTo>
                  <a:cubicBezTo>
                    <a:pt x="17" y="19"/>
                    <a:pt x="16" y="18"/>
                    <a:pt x="16" y="18"/>
                  </a:cubicBezTo>
                  <a:cubicBezTo>
                    <a:pt x="16" y="18"/>
                    <a:pt x="16" y="18"/>
                    <a:pt x="16" y="18"/>
                  </a:cubicBezTo>
                  <a:cubicBezTo>
                    <a:pt x="16" y="18"/>
                    <a:pt x="17" y="18"/>
                    <a:pt x="17" y="18"/>
                  </a:cubicBezTo>
                  <a:cubicBezTo>
                    <a:pt x="17" y="18"/>
                    <a:pt x="16" y="18"/>
                    <a:pt x="16" y="18"/>
                  </a:cubicBezTo>
                  <a:cubicBezTo>
                    <a:pt x="16" y="18"/>
                    <a:pt x="17"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5" y="18"/>
                    <a:pt x="16" y="18"/>
                    <a:pt x="16" y="18"/>
                  </a:cubicBezTo>
                  <a:cubicBezTo>
                    <a:pt x="16" y="18"/>
                    <a:pt x="16" y="18"/>
                    <a:pt x="16" y="18"/>
                  </a:cubicBezTo>
                  <a:cubicBezTo>
                    <a:pt x="16" y="18"/>
                    <a:pt x="16" y="18"/>
                    <a:pt x="16" y="19"/>
                  </a:cubicBezTo>
                  <a:cubicBezTo>
                    <a:pt x="16" y="19"/>
                    <a:pt x="16" y="19"/>
                    <a:pt x="16" y="19"/>
                  </a:cubicBezTo>
                  <a:cubicBezTo>
                    <a:pt x="16" y="19"/>
                    <a:pt x="16" y="19"/>
                    <a:pt x="15" y="19"/>
                  </a:cubicBezTo>
                  <a:cubicBezTo>
                    <a:pt x="15" y="19"/>
                    <a:pt x="16" y="19"/>
                    <a:pt x="16" y="19"/>
                  </a:cubicBezTo>
                  <a:cubicBezTo>
                    <a:pt x="16" y="19"/>
                    <a:pt x="15" y="19"/>
                    <a:pt x="15" y="19"/>
                  </a:cubicBezTo>
                  <a:cubicBezTo>
                    <a:pt x="15" y="19"/>
                    <a:pt x="15" y="19"/>
                    <a:pt x="15" y="20"/>
                  </a:cubicBezTo>
                  <a:cubicBezTo>
                    <a:pt x="15" y="19"/>
                    <a:pt x="15" y="20"/>
                    <a:pt x="15" y="20"/>
                  </a:cubicBezTo>
                  <a:cubicBezTo>
                    <a:pt x="15" y="20"/>
                    <a:pt x="16" y="20"/>
                    <a:pt x="15" y="20"/>
                  </a:cubicBezTo>
                  <a:cubicBezTo>
                    <a:pt x="15" y="20"/>
                    <a:pt x="15" y="20"/>
                    <a:pt x="15" y="20"/>
                  </a:cubicBezTo>
                  <a:cubicBezTo>
                    <a:pt x="15" y="20"/>
                    <a:pt x="15" y="20"/>
                    <a:pt x="15" y="20"/>
                  </a:cubicBezTo>
                  <a:cubicBezTo>
                    <a:pt x="15" y="20"/>
                    <a:pt x="15" y="20"/>
                    <a:pt x="15" y="20"/>
                  </a:cubicBezTo>
                  <a:cubicBezTo>
                    <a:pt x="16" y="20"/>
                    <a:pt x="16" y="20"/>
                    <a:pt x="16" y="20"/>
                  </a:cubicBezTo>
                  <a:cubicBezTo>
                    <a:pt x="16" y="20"/>
                    <a:pt x="16" y="20"/>
                    <a:pt x="16" y="20"/>
                  </a:cubicBezTo>
                  <a:cubicBezTo>
                    <a:pt x="16" y="20"/>
                    <a:pt x="16" y="20"/>
                    <a:pt x="16" y="20"/>
                  </a:cubicBezTo>
                  <a:cubicBezTo>
                    <a:pt x="16" y="20"/>
                    <a:pt x="16" y="21"/>
                    <a:pt x="16" y="21"/>
                  </a:cubicBezTo>
                  <a:cubicBezTo>
                    <a:pt x="15" y="21"/>
                    <a:pt x="15" y="21"/>
                    <a:pt x="15" y="21"/>
                  </a:cubicBezTo>
                  <a:cubicBezTo>
                    <a:pt x="15" y="21"/>
                    <a:pt x="15" y="21"/>
                    <a:pt x="15" y="21"/>
                  </a:cubicBezTo>
                  <a:cubicBezTo>
                    <a:pt x="15" y="21"/>
                    <a:pt x="15" y="21"/>
                    <a:pt x="15" y="21"/>
                  </a:cubicBezTo>
                  <a:cubicBezTo>
                    <a:pt x="14" y="21"/>
                    <a:pt x="15" y="21"/>
                    <a:pt x="15" y="21"/>
                  </a:cubicBezTo>
                  <a:cubicBezTo>
                    <a:pt x="15" y="21"/>
                    <a:pt x="14" y="21"/>
                    <a:pt x="14" y="21"/>
                  </a:cubicBezTo>
                  <a:cubicBezTo>
                    <a:pt x="14" y="21"/>
                    <a:pt x="15" y="21"/>
                    <a:pt x="15" y="21"/>
                  </a:cubicBezTo>
                  <a:cubicBezTo>
                    <a:pt x="15" y="21"/>
                    <a:pt x="15" y="21"/>
                    <a:pt x="14" y="21"/>
                  </a:cubicBezTo>
                  <a:cubicBezTo>
                    <a:pt x="15" y="22"/>
                    <a:pt x="15" y="22"/>
                    <a:pt x="15" y="22"/>
                  </a:cubicBezTo>
                  <a:cubicBezTo>
                    <a:pt x="15" y="22"/>
                    <a:pt x="15" y="21"/>
                    <a:pt x="14" y="22"/>
                  </a:cubicBezTo>
                  <a:cubicBezTo>
                    <a:pt x="15" y="22"/>
                    <a:pt x="14" y="22"/>
                    <a:pt x="15" y="22"/>
                  </a:cubicBezTo>
                  <a:cubicBezTo>
                    <a:pt x="15" y="22"/>
                    <a:pt x="15" y="22"/>
                    <a:pt x="15" y="22"/>
                  </a:cubicBezTo>
                  <a:cubicBezTo>
                    <a:pt x="15" y="22"/>
                    <a:pt x="14" y="22"/>
                    <a:pt x="15" y="22"/>
                  </a:cubicBezTo>
                  <a:cubicBezTo>
                    <a:pt x="14" y="22"/>
                    <a:pt x="14" y="22"/>
                    <a:pt x="14" y="22"/>
                  </a:cubicBezTo>
                  <a:cubicBezTo>
                    <a:pt x="14" y="22"/>
                    <a:pt x="15" y="22"/>
                    <a:pt x="15" y="22"/>
                  </a:cubicBezTo>
                  <a:cubicBezTo>
                    <a:pt x="14" y="22"/>
                    <a:pt x="15" y="23"/>
                    <a:pt x="15" y="23"/>
                  </a:cubicBezTo>
                  <a:cubicBezTo>
                    <a:pt x="14" y="23"/>
                    <a:pt x="14" y="23"/>
                    <a:pt x="14" y="22"/>
                  </a:cubicBezTo>
                  <a:cubicBezTo>
                    <a:pt x="14" y="22"/>
                    <a:pt x="14" y="21"/>
                    <a:pt x="14" y="21"/>
                  </a:cubicBezTo>
                  <a:cubicBezTo>
                    <a:pt x="14" y="21"/>
                    <a:pt x="14" y="21"/>
                    <a:pt x="14" y="21"/>
                  </a:cubicBezTo>
                  <a:cubicBezTo>
                    <a:pt x="14" y="21"/>
                    <a:pt x="14" y="20"/>
                    <a:pt x="14" y="20"/>
                  </a:cubicBezTo>
                  <a:cubicBezTo>
                    <a:pt x="14" y="20"/>
                    <a:pt x="14" y="20"/>
                    <a:pt x="14" y="20"/>
                  </a:cubicBezTo>
                  <a:cubicBezTo>
                    <a:pt x="14" y="20"/>
                    <a:pt x="14" y="20"/>
                    <a:pt x="14" y="20"/>
                  </a:cubicBezTo>
                  <a:cubicBezTo>
                    <a:pt x="14" y="20"/>
                    <a:pt x="15" y="20"/>
                    <a:pt x="15" y="20"/>
                  </a:cubicBezTo>
                  <a:cubicBezTo>
                    <a:pt x="15" y="21"/>
                    <a:pt x="15" y="21"/>
                    <a:pt x="15" y="21"/>
                  </a:cubicBezTo>
                  <a:cubicBezTo>
                    <a:pt x="15" y="21"/>
                    <a:pt x="15" y="21"/>
                    <a:pt x="16" y="20"/>
                  </a:cubicBezTo>
                  <a:cubicBezTo>
                    <a:pt x="16" y="20"/>
                    <a:pt x="16" y="20"/>
                    <a:pt x="16" y="20"/>
                  </a:cubicBezTo>
                  <a:cubicBezTo>
                    <a:pt x="16" y="20"/>
                    <a:pt x="15" y="20"/>
                    <a:pt x="15" y="20"/>
                  </a:cubicBezTo>
                  <a:cubicBezTo>
                    <a:pt x="15" y="20"/>
                    <a:pt x="15" y="20"/>
                    <a:pt x="15" y="20"/>
                  </a:cubicBezTo>
                  <a:cubicBezTo>
                    <a:pt x="15" y="20"/>
                    <a:pt x="14" y="20"/>
                    <a:pt x="14" y="20"/>
                  </a:cubicBezTo>
                  <a:cubicBezTo>
                    <a:pt x="14" y="20"/>
                    <a:pt x="14" y="19"/>
                    <a:pt x="15" y="19"/>
                  </a:cubicBezTo>
                  <a:cubicBezTo>
                    <a:pt x="14" y="19"/>
                    <a:pt x="15" y="19"/>
                    <a:pt x="15" y="19"/>
                  </a:cubicBezTo>
                  <a:cubicBezTo>
                    <a:pt x="15"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4" y="18"/>
                    <a:pt x="14" y="18"/>
                    <a:pt x="15" y="18"/>
                  </a:cubicBezTo>
                  <a:cubicBezTo>
                    <a:pt x="15" y="18"/>
                    <a:pt x="15" y="18"/>
                    <a:pt x="15" y="18"/>
                  </a:cubicBezTo>
                  <a:cubicBezTo>
                    <a:pt x="15" y="18"/>
                    <a:pt x="15" y="18"/>
                    <a:pt x="15" y="18"/>
                  </a:cubicBezTo>
                  <a:cubicBezTo>
                    <a:pt x="15" y="17"/>
                    <a:pt x="15" y="17"/>
                    <a:pt x="15" y="17"/>
                  </a:cubicBezTo>
                  <a:cubicBezTo>
                    <a:pt x="15" y="16"/>
                    <a:pt x="15" y="16"/>
                    <a:pt x="15" y="16"/>
                  </a:cubicBezTo>
                  <a:cubicBezTo>
                    <a:pt x="15" y="16"/>
                    <a:pt x="15" y="16"/>
                    <a:pt x="15" y="16"/>
                  </a:cubicBezTo>
                  <a:cubicBezTo>
                    <a:pt x="15" y="15"/>
                    <a:pt x="15" y="15"/>
                    <a:pt x="15" y="15"/>
                  </a:cubicBezTo>
                  <a:cubicBezTo>
                    <a:pt x="15" y="15"/>
                    <a:pt x="15" y="15"/>
                    <a:pt x="14" y="15"/>
                  </a:cubicBezTo>
                  <a:cubicBezTo>
                    <a:pt x="15" y="15"/>
                    <a:pt x="14" y="15"/>
                    <a:pt x="14" y="15"/>
                  </a:cubicBezTo>
                  <a:cubicBezTo>
                    <a:pt x="14" y="16"/>
                    <a:pt x="14" y="16"/>
                    <a:pt x="14" y="16"/>
                  </a:cubicBezTo>
                  <a:cubicBezTo>
                    <a:pt x="15" y="16"/>
                    <a:pt x="15" y="16"/>
                    <a:pt x="15" y="16"/>
                  </a:cubicBezTo>
                  <a:cubicBezTo>
                    <a:pt x="15" y="16"/>
                    <a:pt x="14" y="16"/>
                    <a:pt x="14" y="16"/>
                  </a:cubicBezTo>
                  <a:cubicBezTo>
                    <a:pt x="14" y="16"/>
                    <a:pt x="14" y="16"/>
                    <a:pt x="14" y="16"/>
                  </a:cubicBezTo>
                  <a:cubicBezTo>
                    <a:pt x="14" y="16"/>
                    <a:pt x="14" y="16"/>
                    <a:pt x="14" y="16"/>
                  </a:cubicBezTo>
                  <a:cubicBezTo>
                    <a:pt x="14" y="16"/>
                    <a:pt x="14" y="16"/>
                    <a:pt x="14" y="16"/>
                  </a:cubicBezTo>
                  <a:cubicBezTo>
                    <a:pt x="14" y="16"/>
                    <a:pt x="14" y="16"/>
                    <a:pt x="15" y="16"/>
                  </a:cubicBezTo>
                  <a:cubicBezTo>
                    <a:pt x="14" y="16"/>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3" y="17"/>
                    <a:pt x="13" y="17"/>
                    <a:pt x="13" y="17"/>
                  </a:cubicBezTo>
                  <a:cubicBezTo>
                    <a:pt x="14" y="18"/>
                    <a:pt x="14" y="17"/>
                    <a:pt x="14" y="18"/>
                  </a:cubicBezTo>
                  <a:cubicBezTo>
                    <a:pt x="14" y="18"/>
                    <a:pt x="14" y="18"/>
                    <a:pt x="13" y="18"/>
                  </a:cubicBezTo>
                  <a:cubicBezTo>
                    <a:pt x="13"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8"/>
                    <a:pt x="14" y="19"/>
                    <a:pt x="14" y="18"/>
                  </a:cubicBezTo>
                  <a:cubicBezTo>
                    <a:pt x="14" y="18"/>
                    <a:pt x="14" y="18"/>
                    <a:pt x="14" y="18"/>
                  </a:cubicBezTo>
                  <a:cubicBezTo>
                    <a:pt x="13" y="18"/>
                    <a:pt x="13" y="18"/>
                    <a:pt x="13" y="18"/>
                  </a:cubicBezTo>
                  <a:cubicBezTo>
                    <a:pt x="13" y="19"/>
                    <a:pt x="13" y="18"/>
                    <a:pt x="14" y="19"/>
                  </a:cubicBezTo>
                  <a:cubicBezTo>
                    <a:pt x="14" y="19"/>
                    <a:pt x="13" y="18"/>
                    <a:pt x="13" y="19"/>
                  </a:cubicBezTo>
                  <a:cubicBezTo>
                    <a:pt x="13" y="19"/>
                    <a:pt x="12" y="19"/>
                    <a:pt x="12" y="19"/>
                  </a:cubicBezTo>
                  <a:cubicBezTo>
                    <a:pt x="12" y="19"/>
                    <a:pt x="13" y="19"/>
                    <a:pt x="13" y="19"/>
                  </a:cubicBezTo>
                  <a:cubicBezTo>
                    <a:pt x="13" y="19"/>
                    <a:pt x="12" y="19"/>
                    <a:pt x="12" y="19"/>
                  </a:cubicBezTo>
                  <a:cubicBezTo>
                    <a:pt x="12" y="19"/>
                    <a:pt x="12" y="19"/>
                    <a:pt x="11" y="19"/>
                  </a:cubicBezTo>
                  <a:cubicBezTo>
                    <a:pt x="12" y="19"/>
                    <a:pt x="11" y="19"/>
                    <a:pt x="11" y="18"/>
                  </a:cubicBezTo>
                  <a:cubicBezTo>
                    <a:pt x="11" y="18"/>
                    <a:pt x="11" y="19"/>
                    <a:pt x="11" y="19"/>
                  </a:cubicBezTo>
                  <a:cubicBezTo>
                    <a:pt x="11" y="19"/>
                    <a:pt x="11" y="18"/>
                    <a:pt x="11" y="18"/>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8"/>
                  </a:cubicBezTo>
                  <a:cubicBezTo>
                    <a:pt x="12" y="19"/>
                    <a:pt x="12" y="19"/>
                    <a:pt x="12" y="19"/>
                  </a:cubicBezTo>
                  <a:cubicBezTo>
                    <a:pt x="12" y="19"/>
                    <a:pt x="12" y="18"/>
                    <a:pt x="12" y="18"/>
                  </a:cubicBezTo>
                  <a:cubicBezTo>
                    <a:pt x="12" y="18"/>
                    <a:pt x="12" y="18"/>
                    <a:pt x="11" y="18"/>
                  </a:cubicBezTo>
                  <a:cubicBezTo>
                    <a:pt x="12" y="18"/>
                    <a:pt x="11" y="18"/>
                    <a:pt x="12" y="18"/>
                  </a:cubicBezTo>
                  <a:cubicBezTo>
                    <a:pt x="12" y="18"/>
                    <a:pt x="11" y="18"/>
                    <a:pt x="12" y="18"/>
                  </a:cubicBezTo>
                  <a:cubicBezTo>
                    <a:pt x="12" y="18"/>
                    <a:pt x="12" y="18"/>
                    <a:pt x="12" y="18"/>
                  </a:cubicBezTo>
                  <a:cubicBezTo>
                    <a:pt x="12" y="18"/>
                    <a:pt x="12" y="18"/>
                    <a:pt x="13" y="18"/>
                  </a:cubicBezTo>
                  <a:cubicBezTo>
                    <a:pt x="12" y="18"/>
                    <a:pt x="12" y="18"/>
                    <a:pt x="12" y="18"/>
                  </a:cubicBezTo>
                  <a:cubicBezTo>
                    <a:pt x="13" y="18"/>
                    <a:pt x="13" y="18"/>
                    <a:pt x="13" y="18"/>
                  </a:cubicBezTo>
                  <a:cubicBezTo>
                    <a:pt x="13" y="18"/>
                    <a:pt x="13" y="18"/>
                    <a:pt x="13" y="18"/>
                  </a:cubicBezTo>
                  <a:cubicBezTo>
                    <a:pt x="13" y="18"/>
                    <a:pt x="13" y="18"/>
                    <a:pt x="13" y="18"/>
                  </a:cubicBezTo>
                  <a:cubicBezTo>
                    <a:pt x="14" y="18"/>
                    <a:pt x="13" y="18"/>
                    <a:pt x="14" y="18"/>
                  </a:cubicBezTo>
                  <a:cubicBezTo>
                    <a:pt x="14" y="18"/>
                    <a:pt x="14" y="18"/>
                    <a:pt x="13" y="18"/>
                  </a:cubicBezTo>
                  <a:cubicBezTo>
                    <a:pt x="14" y="18"/>
                    <a:pt x="14" y="18"/>
                    <a:pt x="14" y="18"/>
                  </a:cubicBezTo>
                  <a:cubicBezTo>
                    <a:pt x="14" y="18"/>
                    <a:pt x="13" y="18"/>
                    <a:pt x="13" y="18"/>
                  </a:cubicBezTo>
                  <a:cubicBezTo>
                    <a:pt x="13" y="18"/>
                    <a:pt x="14" y="18"/>
                    <a:pt x="13" y="18"/>
                  </a:cubicBezTo>
                  <a:cubicBezTo>
                    <a:pt x="13" y="18"/>
                    <a:pt x="13" y="18"/>
                    <a:pt x="13" y="18"/>
                  </a:cubicBezTo>
                  <a:cubicBezTo>
                    <a:pt x="13" y="18"/>
                    <a:pt x="13" y="18"/>
                    <a:pt x="13" y="18"/>
                  </a:cubicBezTo>
                  <a:cubicBezTo>
                    <a:pt x="13" y="18"/>
                    <a:pt x="13" y="18"/>
                    <a:pt x="12" y="18"/>
                  </a:cubicBezTo>
                  <a:cubicBezTo>
                    <a:pt x="12" y="18"/>
                    <a:pt x="12" y="17"/>
                    <a:pt x="12" y="17"/>
                  </a:cubicBezTo>
                  <a:cubicBezTo>
                    <a:pt x="13" y="17"/>
                    <a:pt x="13" y="18"/>
                    <a:pt x="13" y="18"/>
                  </a:cubicBezTo>
                  <a:cubicBezTo>
                    <a:pt x="13" y="18"/>
                    <a:pt x="13" y="17"/>
                    <a:pt x="13" y="17"/>
                  </a:cubicBezTo>
                  <a:cubicBezTo>
                    <a:pt x="12" y="17"/>
                    <a:pt x="12" y="17"/>
                    <a:pt x="12" y="18"/>
                  </a:cubicBezTo>
                  <a:cubicBezTo>
                    <a:pt x="12" y="17"/>
                    <a:pt x="12" y="17"/>
                    <a:pt x="12" y="17"/>
                  </a:cubicBezTo>
                  <a:cubicBezTo>
                    <a:pt x="12" y="17"/>
                    <a:pt x="11" y="17"/>
                    <a:pt x="11" y="17"/>
                  </a:cubicBezTo>
                  <a:cubicBezTo>
                    <a:pt x="11" y="17"/>
                    <a:pt x="11" y="17"/>
                    <a:pt x="11" y="17"/>
                  </a:cubicBezTo>
                  <a:cubicBezTo>
                    <a:pt x="11" y="17"/>
                    <a:pt x="11" y="17"/>
                    <a:pt x="11"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5"/>
                    <a:pt x="12" y="15"/>
                  </a:cubicBezTo>
                  <a:cubicBezTo>
                    <a:pt x="12" y="16"/>
                    <a:pt x="12" y="16"/>
                    <a:pt x="12" y="16"/>
                  </a:cubicBezTo>
                  <a:cubicBezTo>
                    <a:pt x="12" y="16"/>
                    <a:pt x="12" y="16"/>
                    <a:pt x="12" y="16"/>
                  </a:cubicBezTo>
                  <a:cubicBezTo>
                    <a:pt x="12" y="16"/>
                    <a:pt x="12" y="16"/>
                    <a:pt x="12" y="16"/>
                  </a:cubicBezTo>
                  <a:cubicBezTo>
                    <a:pt x="12" y="16"/>
                    <a:pt x="12" y="15"/>
                    <a:pt x="12" y="15"/>
                  </a:cubicBezTo>
                  <a:cubicBezTo>
                    <a:pt x="12" y="15"/>
                    <a:pt x="12" y="15"/>
                    <a:pt x="12" y="15"/>
                  </a:cubicBezTo>
                  <a:cubicBezTo>
                    <a:pt x="12" y="15"/>
                    <a:pt x="12" y="15"/>
                    <a:pt x="12" y="15"/>
                  </a:cubicBezTo>
                  <a:cubicBezTo>
                    <a:pt x="11" y="15"/>
                    <a:pt x="12" y="15"/>
                    <a:pt x="12" y="15"/>
                  </a:cubicBezTo>
                  <a:cubicBezTo>
                    <a:pt x="12" y="15"/>
                    <a:pt x="12" y="14"/>
                    <a:pt x="12" y="14"/>
                  </a:cubicBezTo>
                  <a:cubicBezTo>
                    <a:pt x="12" y="14"/>
                    <a:pt x="12" y="14"/>
                    <a:pt x="12" y="14"/>
                  </a:cubicBezTo>
                  <a:cubicBezTo>
                    <a:pt x="12" y="14"/>
                    <a:pt x="12" y="13"/>
                    <a:pt x="12" y="13"/>
                  </a:cubicBezTo>
                  <a:cubicBezTo>
                    <a:pt x="12" y="13"/>
                    <a:pt x="13" y="13"/>
                    <a:pt x="13" y="13"/>
                  </a:cubicBezTo>
                  <a:cubicBezTo>
                    <a:pt x="13" y="13"/>
                    <a:pt x="12" y="13"/>
                    <a:pt x="13" y="13"/>
                  </a:cubicBezTo>
                  <a:cubicBezTo>
                    <a:pt x="13" y="13"/>
                    <a:pt x="12" y="13"/>
                    <a:pt x="13"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4" y="12"/>
                    <a:pt x="14" y="12"/>
                  </a:cubicBezTo>
                  <a:cubicBezTo>
                    <a:pt x="13" y="12"/>
                    <a:pt x="13" y="12"/>
                    <a:pt x="13" y="12"/>
                  </a:cubicBezTo>
                  <a:cubicBezTo>
                    <a:pt x="14" y="10"/>
                    <a:pt x="16" y="9"/>
                    <a:pt x="18" y="8"/>
                  </a:cubicBezTo>
                  <a:cubicBezTo>
                    <a:pt x="18" y="7"/>
                    <a:pt x="18" y="7"/>
                    <a:pt x="19" y="7"/>
                  </a:cubicBezTo>
                  <a:cubicBezTo>
                    <a:pt x="19" y="7"/>
                    <a:pt x="19" y="7"/>
                    <a:pt x="19" y="7"/>
                  </a:cubicBezTo>
                  <a:cubicBezTo>
                    <a:pt x="19" y="7"/>
                    <a:pt x="19" y="7"/>
                    <a:pt x="19" y="7"/>
                  </a:cubicBezTo>
                  <a:cubicBezTo>
                    <a:pt x="20" y="7"/>
                    <a:pt x="20" y="7"/>
                    <a:pt x="20" y="7"/>
                  </a:cubicBezTo>
                  <a:cubicBezTo>
                    <a:pt x="20" y="7"/>
                    <a:pt x="20" y="7"/>
                    <a:pt x="20" y="7"/>
                  </a:cubicBezTo>
                  <a:cubicBezTo>
                    <a:pt x="21" y="7"/>
                    <a:pt x="21" y="7"/>
                    <a:pt x="21" y="7"/>
                  </a:cubicBezTo>
                  <a:cubicBezTo>
                    <a:pt x="21" y="6"/>
                    <a:pt x="22" y="6"/>
                    <a:pt x="22" y="6"/>
                  </a:cubicBezTo>
                  <a:cubicBezTo>
                    <a:pt x="22" y="6"/>
                    <a:pt x="22" y="6"/>
                    <a:pt x="23" y="6"/>
                  </a:cubicBezTo>
                  <a:cubicBezTo>
                    <a:pt x="23" y="6"/>
                    <a:pt x="22" y="6"/>
                    <a:pt x="22" y="6"/>
                  </a:cubicBezTo>
                  <a:cubicBezTo>
                    <a:pt x="23" y="6"/>
                    <a:pt x="23" y="6"/>
                    <a:pt x="23" y="6"/>
                  </a:cubicBezTo>
                  <a:cubicBezTo>
                    <a:pt x="23" y="6"/>
                    <a:pt x="23" y="6"/>
                    <a:pt x="24" y="6"/>
                  </a:cubicBezTo>
                  <a:cubicBezTo>
                    <a:pt x="23" y="6"/>
                    <a:pt x="23" y="6"/>
                    <a:pt x="23" y="7"/>
                  </a:cubicBezTo>
                  <a:cubicBezTo>
                    <a:pt x="24" y="7"/>
                    <a:pt x="24" y="6"/>
                    <a:pt x="24" y="6"/>
                  </a:cubicBezTo>
                  <a:cubicBezTo>
                    <a:pt x="24" y="6"/>
                    <a:pt x="24" y="7"/>
                    <a:pt x="24" y="7"/>
                  </a:cubicBezTo>
                  <a:cubicBezTo>
                    <a:pt x="24" y="7"/>
                    <a:pt x="24" y="6"/>
                    <a:pt x="24" y="6"/>
                  </a:cubicBezTo>
                  <a:cubicBezTo>
                    <a:pt x="24" y="7"/>
                    <a:pt x="24" y="6"/>
                    <a:pt x="24" y="6"/>
                  </a:cubicBezTo>
                  <a:cubicBezTo>
                    <a:pt x="24" y="6"/>
                    <a:pt x="25" y="7"/>
                    <a:pt x="25" y="7"/>
                  </a:cubicBezTo>
                  <a:cubicBezTo>
                    <a:pt x="25" y="7"/>
                    <a:pt x="25" y="6"/>
                    <a:pt x="25" y="7"/>
                  </a:cubicBezTo>
                  <a:cubicBezTo>
                    <a:pt x="25" y="7"/>
                    <a:pt x="25" y="7"/>
                    <a:pt x="25" y="7"/>
                  </a:cubicBezTo>
                  <a:cubicBezTo>
                    <a:pt x="25" y="7"/>
                    <a:pt x="25" y="6"/>
                    <a:pt x="25" y="7"/>
                  </a:cubicBezTo>
                  <a:cubicBezTo>
                    <a:pt x="26" y="7"/>
                    <a:pt x="26" y="7"/>
                    <a:pt x="26" y="7"/>
                  </a:cubicBezTo>
                  <a:cubicBezTo>
                    <a:pt x="26" y="7"/>
                    <a:pt x="26" y="7"/>
                    <a:pt x="26" y="7"/>
                  </a:cubicBezTo>
                  <a:cubicBezTo>
                    <a:pt x="26" y="7"/>
                    <a:pt x="27" y="7"/>
                    <a:pt x="27" y="7"/>
                  </a:cubicBezTo>
                  <a:cubicBezTo>
                    <a:pt x="27" y="7"/>
                    <a:pt x="27" y="7"/>
                    <a:pt x="27" y="7"/>
                  </a:cubicBezTo>
                  <a:cubicBezTo>
                    <a:pt x="27" y="7"/>
                    <a:pt x="27" y="7"/>
                    <a:pt x="27" y="7"/>
                  </a:cubicBezTo>
                  <a:cubicBezTo>
                    <a:pt x="27" y="7"/>
                    <a:pt x="27" y="7"/>
                    <a:pt x="27" y="7"/>
                  </a:cubicBezTo>
                  <a:cubicBezTo>
                    <a:pt x="27" y="7"/>
                    <a:pt x="28" y="7"/>
                    <a:pt x="28" y="7"/>
                  </a:cubicBezTo>
                  <a:cubicBezTo>
                    <a:pt x="28" y="7"/>
                    <a:pt x="28" y="7"/>
                    <a:pt x="28" y="7"/>
                  </a:cubicBezTo>
                  <a:cubicBezTo>
                    <a:pt x="28" y="7"/>
                    <a:pt x="28" y="7"/>
                    <a:pt x="28" y="8"/>
                  </a:cubicBezTo>
                  <a:cubicBezTo>
                    <a:pt x="28" y="8"/>
                    <a:pt x="28" y="7"/>
                    <a:pt x="29" y="7"/>
                  </a:cubicBezTo>
                  <a:cubicBezTo>
                    <a:pt x="29" y="8"/>
                    <a:pt x="29" y="8"/>
                    <a:pt x="29" y="8"/>
                  </a:cubicBezTo>
                  <a:cubicBezTo>
                    <a:pt x="29" y="8"/>
                    <a:pt x="29" y="8"/>
                    <a:pt x="30" y="8"/>
                  </a:cubicBezTo>
                  <a:cubicBezTo>
                    <a:pt x="30" y="8"/>
                    <a:pt x="30" y="8"/>
                    <a:pt x="30" y="8"/>
                  </a:cubicBezTo>
                  <a:cubicBezTo>
                    <a:pt x="30" y="8"/>
                    <a:pt x="30" y="8"/>
                    <a:pt x="30" y="8"/>
                  </a:cubicBezTo>
                  <a:cubicBezTo>
                    <a:pt x="31" y="9"/>
                    <a:pt x="30" y="9"/>
                    <a:pt x="30" y="9"/>
                  </a:cubicBezTo>
                  <a:cubicBezTo>
                    <a:pt x="31" y="9"/>
                    <a:pt x="31" y="9"/>
                    <a:pt x="31" y="9"/>
                  </a:cubicBezTo>
                  <a:cubicBezTo>
                    <a:pt x="31" y="9"/>
                    <a:pt x="31" y="9"/>
                    <a:pt x="31" y="9"/>
                  </a:cubicBezTo>
                  <a:cubicBezTo>
                    <a:pt x="31" y="9"/>
                    <a:pt x="31" y="9"/>
                    <a:pt x="31" y="9"/>
                  </a:cubicBezTo>
                  <a:cubicBezTo>
                    <a:pt x="31" y="9"/>
                    <a:pt x="32" y="9"/>
                    <a:pt x="32" y="9"/>
                  </a:cubicBezTo>
                  <a:cubicBezTo>
                    <a:pt x="32" y="9"/>
                    <a:pt x="32" y="9"/>
                    <a:pt x="32" y="10"/>
                  </a:cubicBezTo>
                  <a:cubicBezTo>
                    <a:pt x="32" y="10"/>
                    <a:pt x="32" y="10"/>
                    <a:pt x="32" y="10"/>
                  </a:cubicBezTo>
                  <a:cubicBezTo>
                    <a:pt x="32" y="10"/>
                    <a:pt x="32" y="10"/>
                    <a:pt x="32" y="10"/>
                  </a:cubicBezTo>
                  <a:cubicBezTo>
                    <a:pt x="32" y="10"/>
                    <a:pt x="32" y="10"/>
                    <a:pt x="32" y="10"/>
                  </a:cubicBezTo>
                  <a:cubicBezTo>
                    <a:pt x="32" y="10"/>
                    <a:pt x="32" y="10"/>
                    <a:pt x="32" y="11"/>
                  </a:cubicBezTo>
                  <a:cubicBezTo>
                    <a:pt x="32" y="11"/>
                    <a:pt x="33" y="10"/>
                    <a:pt x="33" y="10"/>
                  </a:cubicBezTo>
                  <a:cubicBezTo>
                    <a:pt x="33" y="10"/>
                    <a:pt x="33" y="11"/>
                    <a:pt x="33" y="11"/>
                  </a:cubicBezTo>
                  <a:cubicBezTo>
                    <a:pt x="33" y="11"/>
                    <a:pt x="33" y="11"/>
                    <a:pt x="33" y="11"/>
                  </a:cubicBezTo>
                  <a:cubicBezTo>
                    <a:pt x="33" y="11"/>
                    <a:pt x="33" y="11"/>
                    <a:pt x="33" y="11"/>
                  </a:cubicBezTo>
                  <a:cubicBezTo>
                    <a:pt x="33" y="12"/>
                    <a:pt x="34" y="12"/>
                    <a:pt x="34" y="12"/>
                  </a:cubicBezTo>
                  <a:cubicBezTo>
                    <a:pt x="34" y="12"/>
                    <a:pt x="34" y="12"/>
                    <a:pt x="34" y="12"/>
                  </a:cubicBezTo>
                  <a:cubicBezTo>
                    <a:pt x="34" y="12"/>
                    <a:pt x="34" y="12"/>
                    <a:pt x="34" y="13"/>
                  </a:cubicBezTo>
                  <a:cubicBezTo>
                    <a:pt x="35" y="13"/>
                    <a:pt x="35" y="13"/>
                    <a:pt x="35" y="13"/>
                  </a:cubicBezTo>
                  <a:cubicBezTo>
                    <a:pt x="35" y="13"/>
                    <a:pt x="35" y="13"/>
                    <a:pt x="35" y="13"/>
                  </a:cubicBezTo>
                  <a:cubicBezTo>
                    <a:pt x="35" y="13"/>
                    <a:pt x="35" y="13"/>
                    <a:pt x="35" y="13"/>
                  </a:cubicBezTo>
                  <a:cubicBezTo>
                    <a:pt x="35" y="13"/>
                    <a:pt x="35" y="12"/>
                    <a:pt x="35" y="12"/>
                  </a:cubicBezTo>
                  <a:cubicBezTo>
                    <a:pt x="35" y="12"/>
                    <a:pt x="35" y="12"/>
                    <a:pt x="35" y="12"/>
                  </a:cubicBezTo>
                  <a:cubicBezTo>
                    <a:pt x="34" y="12"/>
                    <a:pt x="35" y="12"/>
                    <a:pt x="35" y="12"/>
                  </a:cubicBezTo>
                  <a:cubicBezTo>
                    <a:pt x="34" y="12"/>
                    <a:pt x="34" y="12"/>
                    <a:pt x="34" y="12"/>
                  </a:cubicBezTo>
                  <a:cubicBezTo>
                    <a:pt x="34" y="12"/>
                    <a:pt x="34" y="12"/>
                    <a:pt x="34" y="12"/>
                  </a:cubicBezTo>
                  <a:cubicBezTo>
                    <a:pt x="34" y="11"/>
                    <a:pt x="34" y="11"/>
                    <a:pt x="34" y="11"/>
                  </a:cubicBezTo>
                  <a:cubicBezTo>
                    <a:pt x="34" y="11"/>
                    <a:pt x="34" y="11"/>
                    <a:pt x="34" y="11"/>
                  </a:cubicBezTo>
                  <a:cubicBezTo>
                    <a:pt x="34" y="11"/>
                    <a:pt x="34" y="11"/>
                    <a:pt x="33" y="11"/>
                  </a:cubicBezTo>
                  <a:cubicBezTo>
                    <a:pt x="34" y="10"/>
                    <a:pt x="34" y="10"/>
                    <a:pt x="34" y="10"/>
                  </a:cubicBezTo>
                  <a:cubicBezTo>
                    <a:pt x="34" y="10"/>
                    <a:pt x="34" y="10"/>
                    <a:pt x="34" y="10"/>
                  </a:cubicBezTo>
                  <a:cubicBezTo>
                    <a:pt x="34" y="10"/>
                    <a:pt x="34" y="10"/>
                    <a:pt x="34" y="10"/>
                  </a:cubicBezTo>
                  <a:cubicBezTo>
                    <a:pt x="33" y="10"/>
                    <a:pt x="34" y="10"/>
                    <a:pt x="34"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4" y="10"/>
                    <a:pt x="33" y="10"/>
                  </a:cubicBezTo>
                  <a:cubicBezTo>
                    <a:pt x="34" y="10"/>
                    <a:pt x="33" y="10"/>
                    <a:pt x="34" y="10"/>
                  </a:cubicBezTo>
                  <a:cubicBezTo>
                    <a:pt x="33" y="9"/>
                    <a:pt x="33" y="10"/>
                    <a:pt x="33" y="9"/>
                  </a:cubicBezTo>
                  <a:cubicBezTo>
                    <a:pt x="33" y="10"/>
                    <a:pt x="33" y="10"/>
                    <a:pt x="33" y="10"/>
                  </a:cubicBezTo>
                  <a:cubicBezTo>
                    <a:pt x="33" y="10"/>
                    <a:pt x="33" y="10"/>
                    <a:pt x="33" y="9"/>
                  </a:cubicBezTo>
                  <a:cubicBezTo>
                    <a:pt x="33" y="9"/>
                    <a:pt x="33" y="9"/>
                    <a:pt x="33" y="9"/>
                  </a:cubicBezTo>
                  <a:cubicBezTo>
                    <a:pt x="33" y="9"/>
                    <a:pt x="33" y="9"/>
                    <a:pt x="33" y="9"/>
                  </a:cubicBezTo>
                  <a:cubicBezTo>
                    <a:pt x="33" y="9"/>
                    <a:pt x="33" y="9"/>
                    <a:pt x="33" y="9"/>
                  </a:cubicBezTo>
                  <a:cubicBezTo>
                    <a:pt x="32" y="9"/>
                    <a:pt x="32" y="9"/>
                    <a:pt x="33" y="9"/>
                  </a:cubicBezTo>
                  <a:cubicBezTo>
                    <a:pt x="32" y="9"/>
                    <a:pt x="32" y="9"/>
                    <a:pt x="32" y="9"/>
                  </a:cubicBezTo>
                  <a:cubicBezTo>
                    <a:pt x="32" y="9"/>
                    <a:pt x="33" y="9"/>
                    <a:pt x="33" y="9"/>
                  </a:cubicBezTo>
                  <a:cubicBezTo>
                    <a:pt x="33" y="8"/>
                    <a:pt x="33" y="8"/>
                    <a:pt x="33" y="8"/>
                  </a:cubicBezTo>
                  <a:cubicBezTo>
                    <a:pt x="32" y="9"/>
                    <a:pt x="32" y="9"/>
                    <a:pt x="32" y="9"/>
                  </a:cubicBezTo>
                  <a:cubicBezTo>
                    <a:pt x="32" y="9"/>
                    <a:pt x="32" y="8"/>
                    <a:pt x="32" y="8"/>
                  </a:cubicBezTo>
                  <a:cubicBezTo>
                    <a:pt x="32" y="8"/>
                    <a:pt x="32" y="8"/>
                    <a:pt x="32" y="8"/>
                  </a:cubicBezTo>
                  <a:cubicBezTo>
                    <a:pt x="32" y="8"/>
                    <a:pt x="31" y="8"/>
                    <a:pt x="30" y="7"/>
                  </a:cubicBezTo>
                  <a:cubicBezTo>
                    <a:pt x="30" y="7"/>
                    <a:pt x="30" y="7"/>
                    <a:pt x="30" y="7"/>
                  </a:cubicBezTo>
                  <a:cubicBezTo>
                    <a:pt x="30" y="7"/>
                    <a:pt x="30" y="7"/>
                    <a:pt x="29" y="7"/>
                  </a:cubicBezTo>
                  <a:cubicBezTo>
                    <a:pt x="30" y="6"/>
                    <a:pt x="30" y="7"/>
                    <a:pt x="30" y="7"/>
                  </a:cubicBezTo>
                  <a:cubicBezTo>
                    <a:pt x="30" y="7"/>
                    <a:pt x="30" y="7"/>
                    <a:pt x="31" y="7"/>
                  </a:cubicBezTo>
                  <a:cubicBezTo>
                    <a:pt x="31" y="7"/>
                    <a:pt x="31" y="7"/>
                    <a:pt x="31" y="7"/>
                  </a:cubicBezTo>
                  <a:cubicBezTo>
                    <a:pt x="31" y="7"/>
                    <a:pt x="31" y="6"/>
                    <a:pt x="31" y="6"/>
                  </a:cubicBezTo>
                  <a:cubicBezTo>
                    <a:pt x="31" y="6"/>
                    <a:pt x="31" y="7"/>
                    <a:pt x="31" y="7"/>
                  </a:cubicBezTo>
                  <a:cubicBezTo>
                    <a:pt x="30" y="7"/>
                    <a:pt x="30" y="6"/>
                    <a:pt x="30" y="6"/>
                  </a:cubicBezTo>
                  <a:cubicBezTo>
                    <a:pt x="30" y="7"/>
                    <a:pt x="30" y="6"/>
                    <a:pt x="30" y="7"/>
                  </a:cubicBezTo>
                  <a:cubicBezTo>
                    <a:pt x="29" y="6"/>
                    <a:pt x="28" y="5"/>
                    <a:pt x="27" y="5"/>
                  </a:cubicBezTo>
                  <a:cubicBezTo>
                    <a:pt x="27" y="5"/>
                    <a:pt x="26" y="5"/>
                    <a:pt x="26" y="5"/>
                  </a:cubicBezTo>
                  <a:cubicBezTo>
                    <a:pt x="26" y="5"/>
                    <a:pt x="26" y="5"/>
                    <a:pt x="26" y="5"/>
                  </a:cubicBezTo>
                  <a:cubicBezTo>
                    <a:pt x="26" y="5"/>
                    <a:pt x="26" y="4"/>
                    <a:pt x="26" y="5"/>
                  </a:cubicBezTo>
                  <a:cubicBezTo>
                    <a:pt x="26" y="4"/>
                    <a:pt x="25" y="4"/>
                    <a:pt x="25" y="4"/>
                  </a:cubicBezTo>
                  <a:cubicBezTo>
                    <a:pt x="25" y="4"/>
                    <a:pt x="25" y="5"/>
                    <a:pt x="25" y="5"/>
                  </a:cubicBezTo>
                  <a:cubicBezTo>
                    <a:pt x="25" y="5"/>
                    <a:pt x="24" y="5"/>
                    <a:pt x="24" y="4"/>
                  </a:cubicBezTo>
                  <a:cubicBezTo>
                    <a:pt x="23" y="4"/>
                    <a:pt x="23" y="4"/>
                    <a:pt x="23" y="4"/>
                  </a:cubicBezTo>
                  <a:cubicBezTo>
                    <a:pt x="23" y="4"/>
                    <a:pt x="23" y="4"/>
                    <a:pt x="23"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3"/>
                    <a:pt x="22" y="3"/>
                  </a:cubicBezTo>
                  <a:cubicBezTo>
                    <a:pt x="22" y="3"/>
                    <a:pt x="22" y="3"/>
                    <a:pt x="22" y="3"/>
                  </a:cubicBezTo>
                  <a:cubicBezTo>
                    <a:pt x="22" y="2"/>
                    <a:pt x="22" y="3"/>
                    <a:pt x="22" y="2"/>
                  </a:cubicBezTo>
                  <a:cubicBezTo>
                    <a:pt x="22" y="2"/>
                    <a:pt x="22" y="2"/>
                    <a:pt x="22" y="2"/>
                  </a:cubicBezTo>
                  <a:cubicBezTo>
                    <a:pt x="22" y="2"/>
                    <a:pt x="22" y="2"/>
                    <a:pt x="22" y="2"/>
                  </a:cubicBezTo>
                  <a:cubicBezTo>
                    <a:pt x="22" y="2"/>
                    <a:pt x="23" y="2"/>
                    <a:pt x="23" y="2"/>
                  </a:cubicBezTo>
                  <a:cubicBezTo>
                    <a:pt x="23" y="2"/>
                    <a:pt x="23" y="3"/>
                    <a:pt x="23" y="3"/>
                  </a:cubicBezTo>
                  <a:cubicBezTo>
                    <a:pt x="23" y="3"/>
                    <a:pt x="23" y="3"/>
                    <a:pt x="23" y="3"/>
                  </a:cubicBezTo>
                  <a:cubicBezTo>
                    <a:pt x="23" y="3"/>
                    <a:pt x="23" y="3"/>
                    <a:pt x="23" y="4"/>
                  </a:cubicBezTo>
                  <a:cubicBezTo>
                    <a:pt x="23" y="4"/>
                    <a:pt x="23" y="4"/>
                    <a:pt x="23" y="3"/>
                  </a:cubicBezTo>
                  <a:cubicBezTo>
                    <a:pt x="23" y="3"/>
                    <a:pt x="23" y="4"/>
                    <a:pt x="24" y="4"/>
                  </a:cubicBezTo>
                  <a:cubicBezTo>
                    <a:pt x="23" y="4"/>
                    <a:pt x="23" y="3"/>
                    <a:pt x="23" y="4"/>
                  </a:cubicBezTo>
                  <a:cubicBezTo>
                    <a:pt x="23" y="4"/>
                    <a:pt x="23" y="3"/>
                    <a:pt x="22" y="4"/>
                  </a:cubicBezTo>
                  <a:cubicBezTo>
                    <a:pt x="22" y="4"/>
                    <a:pt x="23" y="4"/>
                    <a:pt x="23" y="4"/>
                  </a:cubicBezTo>
                  <a:cubicBezTo>
                    <a:pt x="23" y="4"/>
                    <a:pt x="23" y="4"/>
                    <a:pt x="23" y="4"/>
                  </a:cubicBezTo>
                  <a:cubicBezTo>
                    <a:pt x="23" y="4"/>
                    <a:pt x="23" y="4"/>
                    <a:pt x="23" y="4"/>
                  </a:cubicBezTo>
                  <a:cubicBezTo>
                    <a:pt x="24" y="4"/>
                    <a:pt x="24" y="4"/>
                    <a:pt x="24" y="4"/>
                  </a:cubicBezTo>
                  <a:cubicBezTo>
                    <a:pt x="24" y="4"/>
                    <a:pt x="24" y="4"/>
                    <a:pt x="25" y="4"/>
                  </a:cubicBezTo>
                  <a:cubicBezTo>
                    <a:pt x="25" y="4"/>
                    <a:pt x="25" y="4"/>
                    <a:pt x="25" y="4"/>
                  </a:cubicBezTo>
                  <a:cubicBezTo>
                    <a:pt x="25" y="4"/>
                    <a:pt x="26" y="4"/>
                    <a:pt x="26" y="4"/>
                  </a:cubicBezTo>
                  <a:cubicBezTo>
                    <a:pt x="26" y="4"/>
                    <a:pt x="26" y="4"/>
                    <a:pt x="26" y="4"/>
                  </a:cubicBezTo>
                  <a:cubicBezTo>
                    <a:pt x="26" y="5"/>
                    <a:pt x="26" y="4"/>
                    <a:pt x="26" y="4"/>
                  </a:cubicBezTo>
                  <a:cubicBezTo>
                    <a:pt x="26" y="4"/>
                    <a:pt x="26" y="4"/>
                    <a:pt x="26" y="4"/>
                  </a:cubicBezTo>
                  <a:cubicBezTo>
                    <a:pt x="26" y="4"/>
                    <a:pt x="26" y="4"/>
                    <a:pt x="26" y="4"/>
                  </a:cubicBezTo>
                  <a:cubicBezTo>
                    <a:pt x="26" y="4"/>
                    <a:pt x="27" y="4"/>
                    <a:pt x="27" y="4"/>
                  </a:cubicBezTo>
                  <a:cubicBezTo>
                    <a:pt x="27" y="4"/>
                    <a:pt x="27" y="4"/>
                    <a:pt x="27" y="4"/>
                  </a:cubicBezTo>
                  <a:cubicBezTo>
                    <a:pt x="27" y="4"/>
                    <a:pt x="27" y="4"/>
                    <a:pt x="27" y="4"/>
                  </a:cubicBezTo>
                  <a:cubicBezTo>
                    <a:pt x="27" y="4"/>
                    <a:pt x="27" y="4"/>
                    <a:pt x="28" y="4"/>
                  </a:cubicBezTo>
                  <a:cubicBezTo>
                    <a:pt x="28" y="4"/>
                    <a:pt x="28" y="4"/>
                    <a:pt x="28" y="4"/>
                  </a:cubicBezTo>
                  <a:cubicBezTo>
                    <a:pt x="28" y="4"/>
                    <a:pt x="28" y="4"/>
                    <a:pt x="28" y="4"/>
                  </a:cubicBezTo>
                  <a:cubicBezTo>
                    <a:pt x="28" y="4"/>
                    <a:pt x="28" y="4"/>
                    <a:pt x="28" y="4"/>
                  </a:cubicBezTo>
                  <a:cubicBezTo>
                    <a:pt x="28" y="4"/>
                    <a:pt x="28" y="4"/>
                    <a:pt x="28" y="4"/>
                  </a:cubicBezTo>
                  <a:cubicBezTo>
                    <a:pt x="29" y="4"/>
                    <a:pt x="28" y="5"/>
                    <a:pt x="29" y="5"/>
                  </a:cubicBezTo>
                  <a:cubicBezTo>
                    <a:pt x="29" y="5"/>
                    <a:pt x="29" y="5"/>
                    <a:pt x="29" y="4"/>
                  </a:cubicBezTo>
                  <a:cubicBezTo>
                    <a:pt x="29" y="5"/>
                    <a:pt x="29" y="4"/>
                    <a:pt x="29" y="4"/>
                  </a:cubicBezTo>
                  <a:cubicBezTo>
                    <a:pt x="29" y="4"/>
                    <a:pt x="29" y="5"/>
                    <a:pt x="29" y="5"/>
                  </a:cubicBezTo>
                  <a:cubicBezTo>
                    <a:pt x="29" y="5"/>
                    <a:pt x="29" y="5"/>
                    <a:pt x="29" y="5"/>
                  </a:cubicBezTo>
                  <a:cubicBezTo>
                    <a:pt x="29" y="4"/>
                    <a:pt x="29" y="5"/>
                    <a:pt x="29" y="4"/>
                  </a:cubicBezTo>
                  <a:cubicBezTo>
                    <a:pt x="29" y="4"/>
                    <a:pt x="29" y="4"/>
                    <a:pt x="29" y="4"/>
                  </a:cubicBezTo>
                  <a:cubicBezTo>
                    <a:pt x="29" y="4"/>
                    <a:pt x="29" y="4"/>
                    <a:pt x="29" y="4"/>
                  </a:cubicBezTo>
                  <a:close/>
                  <a:moveTo>
                    <a:pt x="23" y="2"/>
                  </a:moveTo>
                  <a:cubicBezTo>
                    <a:pt x="23" y="3"/>
                    <a:pt x="23" y="3"/>
                    <a:pt x="23" y="3"/>
                  </a:cubicBezTo>
                  <a:cubicBezTo>
                    <a:pt x="23" y="2"/>
                    <a:pt x="23" y="2"/>
                    <a:pt x="23" y="2"/>
                  </a:cubicBezTo>
                  <a:close/>
                  <a:moveTo>
                    <a:pt x="23" y="4"/>
                  </a:moveTo>
                  <a:cubicBezTo>
                    <a:pt x="23" y="4"/>
                    <a:pt x="23" y="4"/>
                    <a:pt x="23" y="4"/>
                  </a:cubicBezTo>
                  <a:cubicBezTo>
                    <a:pt x="23" y="3"/>
                    <a:pt x="23" y="3"/>
                    <a:pt x="23" y="3"/>
                  </a:cubicBezTo>
                  <a:cubicBezTo>
                    <a:pt x="22" y="3"/>
                    <a:pt x="23" y="3"/>
                    <a:pt x="23" y="4"/>
                  </a:cubicBezTo>
                  <a:moveTo>
                    <a:pt x="27" y="4"/>
                  </a:moveTo>
                  <a:cubicBezTo>
                    <a:pt x="27" y="4"/>
                    <a:pt x="27" y="4"/>
                    <a:pt x="27" y="4"/>
                  </a:cubicBezTo>
                  <a:cubicBezTo>
                    <a:pt x="27" y="4"/>
                    <a:pt x="27" y="4"/>
                    <a:pt x="27" y="4"/>
                  </a:cubicBezTo>
                  <a:cubicBezTo>
                    <a:pt x="27" y="5"/>
                    <a:pt x="27" y="5"/>
                    <a:pt x="27" y="4"/>
                  </a:cubicBezTo>
                  <a:moveTo>
                    <a:pt x="12" y="18"/>
                  </a:moveTo>
                  <a:cubicBezTo>
                    <a:pt x="12" y="18"/>
                    <a:pt x="12" y="18"/>
                    <a:pt x="12" y="19"/>
                  </a:cubicBezTo>
                  <a:cubicBezTo>
                    <a:pt x="12" y="18"/>
                    <a:pt x="12" y="18"/>
                    <a:pt x="12" y="18"/>
                  </a:cubicBezTo>
                  <a:cubicBezTo>
                    <a:pt x="12" y="18"/>
                    <a:pt x="13" y="18"/>
                    <a:pt x="13" y="18"/>
                  </a:cubicBezTo>
                  <a:lnTo>
                    <a:pt x="12" y="18"/>
                  </a:lnTo>
                  <a:close/>
                  <a:moveTo>
                    <a:pt x="13" y="17"/>
                  </a:moveTo>
                  <a:cubicBezTo>
                    <a:pt x="13" y="16"/>
                    <a:pt x="13" y="16"/>
                    <a:pt x="13" y="16"/>
                  </a:cubicBezTo>
                  <a:cubicBezTo>
                    <a:pt x="13" y="16"/>
                    <a:pt x="13" y="16"/>
                    <a:pt x="12" y="16"/>
                  </a:cubicBezTo>
                  <a:cubicBezTo>
                    <a:pt x="12" y="16"/>
                    <a:pt x="13" y="16"/>
                    <a:pt x="13" y="17"/>
                  </a:cubicBezTo>
                  <a:moveTo>
                    <a:pt x="12" y="16"/>
                  </a:moveTo>
                  <a:cubicBezTo>
                    <a:pt x="12" y="16"/>
                    <a:pt x="12" y="16"/>
                    <a:pt x="12" y="16"/>
                  </a:cubicBezTo>
                  <a:cubicBezTo>
                    <a:pt x="11" y="16"/>
                    <a:pt x="12" y="16"/>
                    <a:pt x="12" y="16"/>
                  </a:cubicBezTo>
                  <a:moveTo>
                    <a:pt x="12" y="17"/>
                  </a:moveTo>
                  <a:cubicBezTo>
                    <a:pt x="12" y="17"/>
                    <a:pt x="12" y="17"/>
                    <a:pt x="12" y="17"/>
                  </a:cubicBezTo>
                  <a:cubicBezTo>
                    <a:pt x="12" y="17"/>
                    <a:pt x="12" y="17"/>
                    <a:pt x="12" y="17"/>
                  </a:cubicBezTo>
                  <a:cubicBezTo>
                    <a:pt x="12" y="17"/>
                    <a:pt x="12" y="17"/>
                    <a:pt x="12" y="17"/>
                  </a:cubicBezTo>
                  <a:moveTo>
                    <a:pt x="13" y="17"/>
                  </a:moveTo>
                  <a:cubicBezTo>
                    <a:pt x="13" y="17"/>
                    <a:pt x="13" y="17"/>
                    <a:pt x="13" y="18"/>
                  </a:cubicBezTo>
                  <a:cubicBezTo>
                    <a:pt x="13" y="17"/>
                    <a:pt x="13" y="18"/>
                    <a:pt x="13" y="17"/>
                  </a:cubicBezTo>
                  <a:cubicBezTo>
                    <a:pt x="13" y="17"/>
                    <a:pt x="13" y="17"/>
                    <a:pt x="13" y="17"/>
                  </a:cubicBezTo>
                  <a:moveTo>
                    <a:pt x="12" y="17"/>
                  </a:moveTo>
                  <a:cubicBezTo>
                    <a:pt x="12" y="17"/>
                    <a:pt x="12" y="16"/>
                    <a:pt x="12" y="16"/>
                  </a:cubicBezTo>
                  <a:cubicBezTo>
                    <a:pt x="11" y="16"/>
                    <a:pt x="11" y="17"/>
                    <a:pt x="11" y="17"/>
                  </a:cubicBezTo>
                  <a:cubicBezTo>
                    <a:pt x="12" y="17"/>
                    <a:pt x="12" y="17"/>
                    <a:pt x="12" y="17"/>
                  </a:cubicBezTo>
                  <a:moveTo>
                    <a:pt x="13" y="17"/>
                  </a:moveTo>
                  <a:cubicBezTo>
                    <a:pt x="13" y="17"/>
                    <a:pt x="13" y="17"/>
                    <a:pt x="13" y="17"/>
                  </a:cubicBezTo>
                  <a:cubicBezTo>
                    <a:pt x="13" y="17"/>
                    <a:pt x="13" y="17"/>
                    <a:pt x="13" y="17"/>
                  </a:cubicBezTo>
                  <a:cubicBezTo>
                    <a:pt x="13" y="17"/>
                    <a:pt x="13" y="17"/>
                    <a:pt x="13" y="17"/>
                  </a:cubicBezTo>
                  <a:cubicBezTo>
                    <a:pt x="13" y="17"/>
                    <a:pt x="12" y="17"/>
                    <a:pt x="12" y="17"/>
                  </a:cubicBezTo>
                  <a:cubicBezTo>
                    <a:pt x="12" y="17"/>
                    <a:pt x="12" y="17"/>
                    <a:pt x="12"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4" y="17"/>
                    <a:pt x="13" y="17"/>
                  </a:cubicBezTo>
                  <a:moveTo>
                    <a:pt x="15" y="17"/>
                  </a:moveTo>
                  <a:cubicBezTo>
                    <a:pt x="15" y="17"/>
                    <a:pt x="15" y="18"/>
                    <a:pt x="15" y="18"/>
                  </a:cubicBezTo>
                  <a:cubicBezTo>
                    <a:pt x="15" y="17"/>
                    <a:pt x="15" y="18"/>
                    <a:pt x="16" y="18"/>
                  </a:cubicBezTo>
                  <a:lnTo>
                    <a:pt x="15" y="17"/>
                  </a:lnTo>
                  <a:close/>
                  <a:moveTo>
                    <a:pt x="17" y="17"/>
                  </a:moveTo>
                  <a:cubicBezTo>
                    <a:pt x="17" y="17"/>
                    <a:pt x="16" y="17"/>
                    <a:pt x="17" y="18"/>
                  </a:cubicBezTo>
                  <a:cubicBezTo>
                    <a:pt x="17" y="18"/>
                    <a:pt x="17" y="17"/>
                    <a:pt x="17" y="17"/>
                  </a:cubicBezTo>
                  <a:moveTo>
                    <a:pt x="16" y="16"/>
                  </a:moveTo>
                  <a:cubicBezTo>
                    <a:pt x="16" y="17"/>
                    <a:pt x="15" y="17"/>
                    <a:pt x="16" y="17"/>
                  </a:cubicBezTo>
                  <a:cubicBezTo>
                    <a:pt x="16" y="17"/>
                    <a:pt x="16" y="17"/>
                    <a:pt x="16" y="17"/>
                  </a:cubicBezTo>
                  <a:cubicBezTo>
                    <a:pt x="16" y="17"/>
                    <a:pt x="16" y="17"/>
                    <a:pt x="16" y="16"/>
                  </a:cubicBezTo>
                  <a:moveTo>
                    <a:pt x="16" y="16"/>
                  </a:moveTo>
                  <a:cubicBezTo>
                    <a:pt x="16" y="16"/>
                    <a:pt x="16" y="16"/>
                    <a:pt x="16" y="16"/>
                  </a:cubicBezTo>
                  <a:cubicBezTo>
                    <a:pt x="16" y="17"/>
                    <a:pt x="16" y="16"/>
                    <a:pt x="16" y="16"/>
                  </a:cubicBezTo>
                  <a:moveTo>
                    <a:pt x="17" y="17"/>
                  </a:moveTo>
                  <a:cubicBezTo>
                    <a:pt x="17" y="17"/>
                    <a:pt x="17" y="17"/>
                    <a:pt x="17" y="17"/>
                  </a:cubicBezTo>
                  <a:cubicBezTo>
                    <a:pt x="17" y="17"/>
                    <a:pt x="17" y="17"/>
                    <a:pt x="17" y="17"/>
                  </a:cubicBezTo>
                  <a:moveTo>
                    <a:pt x="12" y="16"/>
                  </a:moveTo>
                  <a:cubicBezTo>
                    <a:pt x="12" y="15"/>
                    <a:pt x="12" y="15"/>
                    <a:pt x="12" y="15"/>
                  </a:cubicBezTo>
                  <a:cubicBezTo>
                    <a:pt x="12" y="15"/>
                    <a:pt x="12" y="15"/>
                    <a:pt x="12" y="15"/>
                  </a:cubicBezTo>
                  <a:cubicBezTo>
                    <a:pt x="12" y="16"/>
                    <a:pt x="12" y="16"/>
                    <a:pt x="12" y="16"/>
                  </a:cubicBezTo>
                  <a:moveTo>
                    <a:pt x="14" y="16"/>
                  </a:moveTo>
                  <a:cubicBezTo>
                    <a:pt x="14" y="16"/>
                    <a:pt x="14" y="16"/>
                    <a:pt x="14" y="17"/>
                  </a:cubicBezTo>
                  <a:cubicBezTo>
                    <a:pt x="14" y="16"/>
                    <a:pt x="13" y="16"/>
                    <a:pt x="13" y="16"/>
                  </a:cubicBezTo>
                  <a:cubicBezTo>
                    <a:pt x="14" y="17"/>
                    <a:pt x="14" y="16"/>
                    <a:pt x="14" y="16"/>
                  </a:cubicBezTo>
                  <a:moveTo>
                    <a:pt x="14" y="16"/>
                  </a:moveTo>
                  <a:cubicBezTo>
                    <a:pt x="14" y="16"/>
                    <a:pt x="13" y="16"/>
                    <a:pt x="13" y="16"/>
                  </a:cubicBezTo>
                  <a:cubicBezTo>
                    <a:pt x="13" y="16"/>
                    <a:pt x="13" y="16"/>
                    <a:pt x="13" y="16"/>
                  </a:cubicBezTo>
                  <a:cubicBezTo>
                    <a:pt x="13" y="16"/>
                    <a:pt x="14" y="16"/>
                    <a:pt x="14" y="16"/>
                  </a:cubicBezTo>
                  <a:cubicBezTo>
                    <a:pt x="14" y="16"/>
                    <a:pt x="14" y="16"/>
                    <a:pt x="14" y="16"/>
                  </a:cubicBezTo>
                  <a:moveTo>
                    <a:pt x="12" y="15"/>
                  </a:moveTo>
                  <a:cubicBezTo>
                    <a:pt x="12" y="15"/>
                    <a:pt x="13" y="15"/>
                    <a:pt x="13" y="15"/>
                  </a:cubicBezTo>
                  <a:cubicBezTo>
                    <a:pt x="13" y="15"/>
                    <a:pt x="13" y="15"/>
                    <a:pt x="12" y="15"/>
                  </a:cubicBezTo>
                  <a:cubicBezTo>
                    <a:pt x="12" y="15"/>
                    <a:pt x="12" y="15"/>
                    <a:pt x="12" y="15"/>
                  </a:cubicBezTo>
                  <a:cubicBezTo>
                    <a:pt x="12" y="15"/>
                    <a:pt x="12" y="15"/>
                    <a:pt x="12" y="15"/>
                  </a:cubicBezTo>
                  <a:cubicBezTo>
                    <a:pt x="12" y="15"/>
                    <a:pt x="12" y="15"/>
                    <a:pt x="12" y="15"/>
                  </a:cubicBezTo>
                  <a:moveTo>
                    <a:pt x="13" y="15"/>
                  </a:moveTo>
                  <a:cubicBezTo>
                    <a:pt x="14" y="15"/>
                    <a:pt x="13" y="15"/>
                    <a:pt x="14" y="15"/>
                  </a:cubicBezTo>
                  <a:cubicBezTo>
                    <a:pt x="13" y="15"/>
                    <a:pt x="14" y="15"/>
                    <a:pt x="14" y="15"/>
                  </a:cubicBezTo>
                  <a:cubicBezTo>
                    <a:pt x="13" y="15"/>
                    <a:pt x="13" y="15"/>
                    <a:pt x="13" y="16"/>
                  </a:cubicBezTo>
                  <a:cubicBezTo>
                    <a:pt x="13" y="16"/>
                    <a:pt x="13" y="16"/>
                    <a:pt x="13" y="16"/>
                  </a:cubicBezTo>
                  <a:cubicBezTo>
                    <a:pt x="13" y="16"/>
                    <a:pt x="13" y="16"/>
                    <a:pt x="14" y="16"/>
                  </a:cubicBezTo>
                  <a:cubicBezTo>
                    <a:pt x="14" y="16"/>
                    <a:pt x="14" y="15"/>
                    <a:pt x="14" y="15"/>
                  </a:cubicBezTo>
                  <a:cubicBezTo>
                    <a:pt x="13" y="15"/>
                    <a:pt x="14" y="15"/>
                    <a:pt x="13" y="15"/>
                  </a:cubicBezTo>
                  <a:moveTo>
                    <a:pt x="12" y="14"/>
                  </a:moveTo>
                  <a:cubicBezTo>
                    <a:pt x="12" y="14"/>
                    <a:pt x="12" y="14"/>
                    <a:pt x="12" y="14"/>
                  </a:cubicBezTo>
                  <a:cubicBezTo>
                    <a:pt x="12" y="14"/>
                    <a:pt x="12" y="14"/>
                    <a:pt x="12" y="15"/>
                  </a:cubicBezTo>
                  <a:cubicBezTo>
                    <a:pt x="12" y="15"/>
                    <a:pt x="12" y="15"/>
                    <a:pt x="12" y="15"/>
                  </a:cubicBezTo>
                  <a:cubicBezTo>
                    <a:pt x="12" y="15"/>
                    <a:pt x="12" y="15"/>
                    <a:pt x="12" y="14"/>
                  </a:cubicBezTo>
                  <a:cubicBezTo>
                    <a:pt x="12" y="14"/>
                    <a:pt x="12" y="15"/>
                    <a:pt x="12" y="15"/>
                  </a:cubicBezTo>
                  <a:cubicBezTo>
                    <a:pt x="12" y="14"/>
                    <a:pt x="12" y="14"/>
                    <a:pt x="12" y="14"/>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4"/>
                    <a:pt x="13" y="14"/>
                  </a:cubicBezTo>
                  <a:cubicBezTo>
                    <a:pt x="13" y="14"/>
                    <a:pt x="12" y="14"/>
                    <a:pt x="12" y="14"/>
                  </a:cubicBezTo>
                  <a:cubicBezTo>
                    <a:pt x="13" y="14"/>
                    <a:pt x="13" y="14"/>
                    <a:pt x="13" y="14"/>
                  </a:cubicBezTo>
                  <a:cubicBezTo>
                    <a:pt x="13" y="14"/>
                    <a:pt x="13" y="14"/>
                    <a:pt x="13" y="14"/>
                  </a:cubicBezTo>
                  <a:cubicBezTo>
                    <a:pt x="13" y="14"/>
                    <a:pt x="13" y="14"/>
                    <a:pt x="12" y="14"/>
                  </a:cubicBezTo>
                  <a:cubicBezTo>
                    <a:pt x="12" y="14"/>
                    <a:pt x="13" y="14"/>
                    <a:pt x="12" y="14"/>
                  </a:cubicBezTo>
                  <a:moveTo>
                    <a:pt x="14" y="14"/>
                  </a:moveTo>
                  <a:cubicBezTo>
                    <a:pt x="14" y="14"/>
                    <a:pt x="14" y="14"/>
                    <a:pt x="14" y="14"/>
                  </a:cubicBezTo>
                  <a:cubicBezTo>
                    <a:pt x="14" y="14"/>
                    <a:pt x="14" y="14"/>
                    <a:pt x="14" y="14"/>
                  </a:cubicBezTo>
                  <a:moveTo>
                    <a:pt x="13" y="14"/>
                  </a:moveTo>
                  <a:cubicBezTo>
                    <a:pt x="13" y="14"/>
                    <a:pt x="13" y="14"/>
                    <a:pt x="13" y="14"/>
                  </a:cubicBezTo>
                  <a:cubicBezTo>
                    <a:pt x="13" y="14"/>
                    <a:pt x="13" y="14"/>
                    <a:pt x="13" y="14"/>
                  </a:cubicBezTo>
                  <a:cubicBezTo>
                    <a:pt x="14" y="14"/>
                    <a:pt x="13" y="14"/>
                    <a:pt x="14" y="14"/>
                  </a:cubicBezTo>
                  <a:cubicBezTo>
                    <a:pt x="13" y="14"/>
                    <a:pt x="13" y="14"/>
                    <a:pt x="13" y="14"/>
                  </a:cubicBezTo>
                  <a:moveTo>
                    <a:pt x="13" y="13"/>
                  </a:moveTo>
                  <a:cubicBezTo>
                    <a:pt x="13" y="13"/>
                    <a:pt x="12" y="13"/>
                    <a:pt x="13" y="13"/>
                  </a:cubicBezTo>
                  <a:cubicBezTo>
                    <a:pt x="13" y="13"/>
                    <a:pt x="13" y="13"/>
                    <a:pt x="13" y="13"/>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cubicBezTo>
                    <a:pt x="13" y="13"/>
                    <a:pt x="13" y="13"/>
                    <a:pt x="13" y="12"/>
                  </a:cubicBezTo>
                  <a:cubicBezTo>
                    <a:pt x="13" y="13"/>
                    <a:pt x="13" y="12"/>
                    <a:pt x="13" y="13"/>
                  </a:cubicBezTo>
                  <a:cubicBezTo>
                    <a:pt x="13" y="13"/>
                    <a:pt x="13" y="13"/>
                    <a:pt x="13" y="13"/>
                  </a:cubicBezTo>
                  <a:cubicBezTo>
                    <a:pt x="13" y="13"/>
                    <a:pt x="13" y="13"/>
                    <a:pt x="13" y="13"/>
                  </a:cubicBezTo>
                  <a:cubicBezTo>
                    <a:pt x="13" y="14"/>
                    <a:pt x="13" y="13"/>
                    <a:pt x="13" y="13"/>
                  </a:cubicBezTo>
                  <a:cubicBezTo>
                    <a:pt x="13" y="13"/>
                    <a:pt x="14" y="13"/>
                    <a:pt x="13" y="13"/>
                  </a:cubicBezTo>
                  <a:cubicBezTo>
                    <a:pt x="13" y="13"/>
                    <a:pt x="13" y="13"/>
                    <a:pt x="13" y="13"/>
                  </a:cubicBezTo>
                  <a:moveTo>
                    <a:pt x="14" y="13"/>
                  </a:moveTo>
                  <a:cubicBezTo>
                    <a:pt x="14" y="13"/>
                    <a:pt x="14" y="13"/>
                    <a:pt x="14" y="13"/>
                  </a:cubicBezTo>
                  <a:cubicBezTo>
                    <a:pt x="14" y="13"/>
                    <a:pt x="14" y="13"/>
                    <a:pt x="14" y="13"/>
                  </a:cubicBezTo>
                  <a:cubicBezTo>
                    <a:pt x="14" y="14"/>
                    <a:pt x="14" y="13"/>
                    <a:pt x="14" y="14"/>
                  </a:cubicBezTo>
                  <a:cubicBezTo>
                    <a:pt x="14" y="14"/>
                    <a:pt x="14" y="14"/>
                    <a:pt x="14" y="14"/>
                  </a:cubicBezTo>
                  <a:cubicBezTo>
                    <a:pt x="14" y="14"/>
                    <a:pt x="15" y="13"/>
                    <a:pt x="14" y="13"/>
                  </a:cubicBezTo>
                  <a:cubicBezTo>
                    <a:pt x="14" y="13"/>
                    <a:pt x="14" y="13"/>
                    <a:pt x="14" y="13"/>
                  </a:cubicBezTo>
                  <a:moveTo>
                    <a:pt x="14" y="13"/>
                  </a:moveTo>
                  <a:cubicBezTo>
                    <a:pt x="14" y="13"/>
                    <a:pt x="14" y="13"/>
                    <a:pt x="14" y="13"/>
                  </a:cubicBezTo>
                  <a:cubicBezTo>
                    <a:pt x="14" y="13"/>
                    <a:pt x="14" y="13"/>
                    <a:pt x="14" y="13"/>
                  </a:cubicBezTo>
                  <a:cubicBezTo>
                    <a:pt x="14" y="13"/>
                    <a:pt x="14" y="13"/>
                    <a:pt x="14" y="12"/>
                  </a:cubicBezTo>
                  <a:cubicBezTo>
                    <a:pt x="14" y="13"/>
                    <a:pt x="14" y="13"/>
                    <a:pt x="14" y="13"/>
                  </a:cubicBezTo>
                  <a:cubicBezTo>
                    <a:pt x="13" y="13"/>
                    <a:pt x="13" y="13"/>
                    <a:pt x="13" y="13"/>
                  </a:cubicBezTo>
                  <a:lnTo>
                    <a:pt x="14" y="13"/>
                  </a:lnTo>
                  <a:close/>
                  <a:moveTo>
                    <a:pt x="15" y="13"/>
                  </a:moveTo>
                  <a:cubicBezTo>
                    <a:pt x="15" y="13"/>
                    <a:pt x="15" y="13"/>
                    <a:pt x="15" y="13"/>
                  </a:cubicBezTo>
                  <a:cubicBezTo>
                    <a:pt x="15" y="13"/>
                    <a:pt x="14" y="13"/>
                    <a:pt x="15" y="13"/>
                  </a:cubicBezTo>
                  <a:moveTo>
                    <a:pt x="15" y="13"/>
                  </a:moveTo>
                  <a:cubicBezTo>
                    <a:pt x="15" y="13"/>
                    <a:pt x="15" y="14"/>
                    <a:pt x="15" y="14"/>
                  </a:cubicBezTo>
                  <a:cubicBezTo>
                    <a:pt x="15" y="14"/>
                    <a:pt x="15" y="14"/>
                    <a:pt x="15" y="14"/>
                  </a:cubicBezTo>
                  <a:cubicBezTo>
                    <a:pt x="15" y="14"/>
                    <a:pt x="15" y="14"/>
                    <a:pt x="15" y="14"/>
                  </a:cubicBezTo>
                  <a:cubicBezTo>
                    <a:pt x="15" y="14"/>
                    <a:pt x="16" y="14"/>
                    <a:pt x="16" y="14"/>
                  </a:cubicBezTo>
                  <a:cubicBezTo>
                    <a:pt x="15" y="14"/>
                    <a:pt x="15" y="14"/>
                    <a:pt x="15" y="13"/>
                  </a:cubicBezTo>
                  <a:moveTo>
                    <a:pt x="15" y="13"/>
                  </a:moveTo>
                  <a:cubicBezTo>
                    <a:pt x="14" y="12"/>
                    <a:pt x="14" y="13"/>
                    <a:pt x="14" y="13"/>
                  </a:cubicBezTo>
                  <a:cubicBezTo>
                    <a:pt x="14" y="12"/>
                    <a:pt x="15" y="13"/>
                    <a:pt x="15" y="13"/>
                  </a:cubicBezTo>
                  <a:moveTo>
                    <a:pt x="15" y="13"/>
                  </a:moveTo>
                  <a:cubicBezTo>
                    <a:pt x="15" y="13"/>
                    <a:pt x="15" y="13"/>
                    <a:pt x="15" y="13"/>
                  </a:cubicBezTo>
                  <a:cubicBezTo>
                    <a:pt x="15" y="13"/>
                    <a:pt x="16" y="13"/>
                    <a:pt x="15" y="13"/>
                  </a:cubicBezTo>
                  <a:moveTo>
                    <a:pt x="15" y="13"/>
                  </a:moveTo>
                  <a:cubicBezTo>
                    <a:pt x="15" y="13"/>
                    <a:pt x="15" y="13"/>
                    <a:pt x="15" y="13"/>
                  </a:cubicBezTo>
                  <a:cubicBezTo>
                    <a:pt x="15" y="13"/>
                    <a:pt x="16" y="13"/>
                    <a:pt x="15" y="13"/>
                  </a:cubicBezTo>
                  <a:moveTo>
                    <a:pt x="15" y="12"/>
                  </a:moveTo>
                  <a:cubicBezTo>
                    <a:pt x="15" y="12"/>
                    <a:pt x="14" y="12"/>
                    <a:pt x="14" y="12"/>
                  </a:cubicBezTo>
                  <a:cubicBezTo>
                    <a:pt x="15" y="12"/>
                    <a:pt x="15" y="12"/>
                    <a:pt x="15" y="12"/>
                  </a:cubicBezTo>
                  <a:moveTo>
                    <a:pt x="14" y="11"/>
                  </a:moveTo>
                  <a:cubicBezTo>
                    <a:pt x="14" y="11"/>
                    <a:pt x="14" y="11"/>
                    <a:pt x="14" y="11"/>
                  </a:cubicBezTo>
                  <a:cubicBezTo>
                    <a:pt x="14" y="12"/>
                    <a:pt x="14" y="11"/>
                    <a:pt x="14" y="12"/>
                  </a:cubicBezTo>
                  <a:cubicBezTo>
                    <a:pt x="14" y="12"/>
                    <a:pt x="14" y="12"/>
                    <a:pt x="14" y="12"/>
                  </a:cubicBezTo>
                  <a:cubicBezTo>
                    <a:pt x="14" y="12"/>
                    <a:pt x="14" y="11"/>
                    <a:pt x="14" y="11"/>
                  </a:cubicBezTo>
                  <a:cubicBezTo>
                    <a:pt x="14" y="11"/>
                    <a:pt x="14" y="11"/>
                    <a:pt x="14" y="11"/>
                  </a:cubicBezTo>
                  <a:moveTo>
                    <a:pt x="15" y="10"/>
                  </a:moveTo>
                  <a:cubicBezTo>
                    <a:pt x="15" y="10"/>
                    <a:pt x="15" y="10"/>
                    <a:pt x="15" y="10"/>
                  </a:cubicBezTo>
                  <a:cubicBezTo>
                    <a:pt x="15" y="10"/>
                    <a:pt x="15" y="10"/>
                    <a:pt x="15" y="10"/>
                  </a:cubicBezTo>
                  <a:moveTo>
                    <a:pt x="16" y="12"/>
                  </a:moveTo>
                  <a:cubicBezTo>
                    <a:pt x="16" y="12"/>
                    <a:pt x="16" y="12"/>
                    <a:pt x="16" y="12"/>
                  </a:cubicBezTo>
                  <a:cubicBezTo>
                    <a:pt x="16" y="12"/>
                    <a:pt x="16" y="13"/>
                    <a:pt x="16" y="13"/>
                  </a:cubicBezTo>
                  <a:cubicBezTo>
                    <a:pt x="16" y="13"/>
                    <a:pt x="16" y="13"/>
                    <a:pt x="16" y="13"/>
                  </a:cubicBezTo>
                  <a:cubicBezTo>
                    <a:pt x="16" y="12"/>
                    <a:pt x="16" y="13"/>
                    <a:pt x="16" y="12"/>
                  </a:cubicBezTo>
                  <a:moveTo>
                    <a:pt x="14" y="11"/>
                  </a:moveTo>
                  <a:cubicBezTo>
                    <a:pt x="14" y="11"/>
                    <a:pt x="14" y="11"/>
                    <a:pt x="14" y="11"/>
                  </a:cubicBezTo>
                  <a:cubicBezTo>
                    <a:pt x="14" y="11"/>
                    <a:pt x="14" y="11"/>
                    <a:pt x="14" y="11"/>
                  </a:cubicBezTo>
                  <a:close/>
                  <a:moveTo>
                    <a:pt x="16" y="12"/>
                  </a:moveTo>
                  <a:cubicBezTo>
                    <a:pt x="16" y="12"/>
                    <a:pt x="16" y="12"/>
                    <a:pt x="16" y="12"/>
                  </a:cubicBezTo>
                  <a:cubicBezTo>
                    <a:pt x="16" y="12"/>
                    <a:pt x="16" y="12"/>
                    <a:pt x="16" y="12"/>
                  </a:cubicBezTo>
                  <a:cubicBezTo>
                    <a:pt x="16" y="12"/>
                    <a:pt x="16" y="12"/>
                    <a:pt x="16" y="12"/>
                  </a:cubicBezTo>
                  <a:cubicBezTo>
                    <a:pt x="16" y="12"/>
                    <a:pt x="16" y="12"/>
                    <a:pt x="17" y="12"/>
                  </a:cubicBezTo>
                  <a:cubicBezTo>
                    <a:pt x="16" y="12"/>
                    <a:pt x="16" y="12"/>
                    <a:pt x="16" y="12"/>
                  </a:cubicBezTo>
                  <a:moveTo>
                    <a:pt x="15" y="11"/>
                  </a:moveTo>
                  <a:cubicBezTo>
                    <a:pt x="15" y="11"/>
                    <a:pt x="15" y="11"/>
                    <a:pt x="15" y="11"/>
                  </a:cubicBezTo>
                  <a:cubicBezTo>
                    <a:pt x="15" y="11"/>
                    <a:pt x="15" y="11"/>
                    <a:pt x="15" y="11"/>
                  </a:cubicBezTo>
                  <a:moveTo>
                    <a:pt x="15" y="11"/>
                  </a:moveTo>
                  <a:cubicBezTo>
                    <a:pt x="15" y="10"/>
                    <a:pt x="15" y="10"/>
                    <a:pt x="15" y="10"/>
                  </a:cubicBezTo>
                  <a:cubicBezTo>
                    <a:pt x="15" y="10"/>
                    <a:pt x="15" y="10"/>
                    <a:pt x="15" y="10"/>
                  </a:cubicBezTo>
                  <a:cubicBezTo>
                    <a:pt x="15" y="10"/>
                    <a:pt x="15" y="10"/>
                    <a:pt x="15" y="10"/>
                  </a:cubicBezTo>
                  <a:cubicBezTo>
                    <a:pt x="15" y="11"/>
                    <a:pt x="15" y="10"/>
                    <a:pt x="15" y="11"/>
                  </a:cubicBezTo>
                  <a:cubicBezTo>
                    <a:pt x="15" y="11"/>
                    <a:pt x="15" y="11"/>
                    <a:pt x="15" y="11"/>
                  </a:cubicBezTo>
                  <a:cubicBezTo>
                    <a:pt x="15" y="10"/>
                    <a:pt x="14" y="10"/>
                    <a:pt x="15" y="11"/>
                  </a:cubicBezTo>
                  <a:cubicBezTo>
                    <a:pt x="15" y="11"/>
                    <a:pt x="15" y="11"/>
                    <a:pt x="15" y="11"/>
                  </a:cubicBezTo>
                  <a:cubicBezTo>
                    <a:pt x="15" y="11"/>
                    <a:pt x="15" y="11"/>
                    <a:pt x="15" y="11"/>
                  </a:cubicBezTo>
                  <a:cubicBezTo>
                    <a:pt x="15" y="11"/>
                    <a:pt x="15" y="11"/>
                    <a:pt x="15" y="11"/>
                  </a:cubicBezTo>
                  <a:moveTo>
                    <a:pt x="17" y="11"/>
                  </a:moveTo>
                  <a:cubicBezTo>
                    <a:pt x="17" y="11"/>
                    <a:pt x="17" y="11"/>
                    <a:pt x="17" y="11"/>
                  </a:cubicBezTo>
                  <a:cubicBezTo>
                    <a:pt x="17" y="11"/>
                    <a:pt x="17" y="11"/>
                    <a:pt x="17" y="12"/>
                  </a:cubicBezTo>
                  <a:cubicBezTo>
                    <a:pt x="17" y="11"/>
                    <a:pt x="17" y="12"/>
                    <a:pt x="17" y="12"/>
                  </a:cubicBezTo>
                  <a:cubicBezTo>
                    <a:pt x="16" y="11"/>
                    <a:pt x="17" y="11"/>
                    <a:pt x="16" y="11"/>
                  </a:cubicBezTo>
                  <a:cubicBezTo>
                    <a:pt x="16" y="11"/>
                    <a:pt x="16" y="11"/>
                    <a:pt x="16" y="11"/>
                  </a:cubicBezTo>
                  <a:cubicBezTo>
                    <a:pt x="16" y="11"/>
                    <a:pt x="16" y="11"/>
                    <a:pt x="16" y="12"/>
                  </a:cubicBezTo>
                  <a:cubicBezTo>
                    <a:pt x="16" y="12"/>
                    <a:pt x="16" y="11"/>
                    <a:pt x="16" y="11"/>
                  </a:cubicBezTo>
                  <a:cubicBezTo>
                    <a:pt x="16" y="12"/>
                    <a:pt x="16" y="12"/>
                    <a:pt x="17" y="12"/>
                  </a:cubicBezTo>
                  <a:cubicBezTo>
                    <a:pt x="17" y="12"/>
                    <a:pt x="17" y="12"/>
                    <a:pt x="17" y="12"/>
                  </a:cubicBezTo>
                  <a:cubicBezTo>
                    <a:pt x="17" y="12"/>
                    <a:pt x="17" y="12"/>
                    <a:pt x="17" y="12"/>
                  </a:cubicBezTo>
                  <a:cubicBezTo>
                    <a:pt x="17" y="12"/>
                    <a:pt x="17" y="12"/>
                    <a:pt x="17" y="12"/>
                  </a:cubicBezTo>
                  <a:cubicBezTo>
                    <a:pt x="17" y="12"/>
                    <a:pt x="17" y="12"/>
                    <a:pt x="17" y="11"/>
                  </a:cubicBezTo>
                  <a:moveTo>
                    <a:pt x="16" y="11"/>
                  </a:move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7" y="11"/>
                  </a:cubicBezTo>
                  <a:cubicBezTo>
                    <a:pt x="16" y="11"/>
                    <a:pt x="16" y="11"/>
                    <a:pt x="16" y="11"/>
                  </a:cubicBezTo>
                  <a:moveTo>
                    <a:pt x="16" y="10"/>
                  </a:moveTo>
                  <a:cubicBezTo>
                    <a:pt x="16" y="10"/>
                    <a:pt x="16" y="10"/>
                    <a:pt x="16" y="10"/>
                  </a:cubicBezTo>
                  <a:cubicBezTo>
                    <a:pt x="16" y="10"/>
                    <a:pt x="16" y="10"/>
                    <a:pt x="16" y="10"/>
                  </a:cubicBezTo>
                  <a:cubicBezTo>
                    <a:pt x="16" y="10"/>
                    <a:pt x="16" y="10"/>
                    <a:pt x="16" y="9"/>
                  </a:cubicBezTo>
                  <a:cubicBezTo>
                    <a:pt x="15" y="9"/>
                    <a:pt x="16" y="10"/>
                    <a:pt x="16" y="10"/>
                  </a:cubicBezTo>
                  <a:cubicBezTo>
                    <a:pt x="16" y="10"/>
                    <a:pt x="16" y="10"/>
                    <a:pt x="16" y="10"/>
                  </a:cubicBezTo>
                  <a:cubicBezTo>
                    <a:pt x="16" y="10"/>
                    <a:pt x="16" y="10"/>
                    <a:pt x="16" y="10"/>
                  </a:cubicBezTo>
                  <a:cubicBezTo>
                    <a:pt x="16" y="10"/>
                    <a:pt x="16" y="10"/>
                    <a:pt x="16" y="10"/>
                  </a:cubicBezTo>
                  <a:cubicBezTo>
                    <a:pt x="16" y="10"/>
                    <a:pt x="16" y="11"/>
                    <a:pt x="16" y="10"/>
                  </a:cubicBezTo>
                  <a:cubicBezTo>
                    <a:pt x="16" y="10"/>
                    <a:pt x="16" y="10"/>
                    <a:pt x="16" y="10"/>
                  </a:cubicBezTo>
                  <a:moveTo>
                    <a:pt x="17" y="10"/>
                  </a:moveTo>
                  <a:cubicBezTo>
                    <a:pt x="17" y="10"/>
                    <a:pt x="17" y="11"/>
                    <a:pt x="17" y="11"/>
                  </a:cubicBezTo>
                  <a:cubicBezTo>
                    <a:pt x="17" y="11"/>
                    <a:pt x="17" y="11"/>
                    <a:pt x="17" y="10"/>
                  </a:cubicBezTo>
                  <a:moveTo>
                    <a:pt x="17" y="10"/>
                  </a:move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9"/>
                  </a:cubicBezTo>
                  <a:cubicBezTo>
                    <a:pt x="17" y="9"/>
                    <a:pt x="17" y="10"/>
                    <a:pt x="16" y="9"/>
                  </a:cubicBezTo>
                  <a:cubicBezTo>
                    <a:pt x="16" y="9"/>
                    <a:pt x="16" y="9"/>
                    <a:pt x="16" y="9"/>
                  </a:cubicBezTo>
                  <a:cubicBezTo>
                    <a:pt x="16" y="9"/>
                    <a:pt x="16" y="9"/>
                    <a:pt x="16" y="9"/>
                  </a:cubicBezTo>
                  <a:cubicBezTo>
                    <a:pt x="16" y="10"/>
                    <a:pt x="16" y="9"/>
                    <a:pt x="17" y="10"/>
                  </a:cubicBezTo>
                  <a:cubicBezTo>
                    <a:pt x="16" y="10"/>
                    <a:pt x="16" y="10"/>
                    <a:pt x="16" y="10"/>
                  </a:cubicBezTo>
                  <a:cubicBezTo>
                    <a:pt x="17" y="10"/>
                    <a:pt x="17" y="10"/>
                    <a:pt x="17" y="10"/>
                  </a:cubicBezTo>
                  <a:cubicBezTo>
                    <a:pt x="17" y="10"/>
                    <a:pt x="17" y="10"/>
                    <a:pt x="17" y="10"/>
                  </a:cubicBezTo>
                  <a:cubicBezTo>
                    <a:pt x="17" y="10"/>
                    <a:pt x="17" y="10"/>
                    <a:pt x="17" y="10"/>
                  </a:cubicBezTo>
                  <a:moveTo>
                    <a:pt x="18" y="10"/>
                  </a:moveTo>
                  <a:cubicBezTo>
                    <a:pt x="17" y="10"/>
                    <a:pt x="18" y="10"/>
                    <a:pt x="18" y="10"/>
                  </a:cubicBezTo>
                  <a:cubicBezTo>
                    <a:pt x="17" y="10"/>
                    <a:pt x="17" y="10"/>
                    <a:pt x="17" y="10"/>
                  </a:cubicBezTo>
                  <a:cubicBezTo>
                    <a:pt x="17" y="10"/>
                    <a:pt x="17" y="11"/>
                    <a:pt x="17" y="11"/>
                  </a:cubicBezTo>
                  <a:cubicBezTo>
                    <a:pt x="17" y="10"/>
                    <a:pt x="18" y="10"/>
                    <a:pt x="18" y="10"/>
                  </a:cubicBezTo>
                  <a:close/>
                  <a:moveTo>
                    <a:pt x="19" y="10"/>
                  </a:moveTo>
                  <a:cubicBezTo>
                    <a:pt x="18" y="9"/>
                    <a:pt x="18" y="9"/>
                    <a:pt x="18" y="9"/>
                  </a:cubicBezTo>
                  <a:cubicBezTo>
                    <a:pt x="18" y="9"/>
                    <a:pt x="18" y="10"/>
                    <a:pt x="18" y="10"/>
                  </a:cubicBezTo>
                  <a:cubicBezTo>
                    <a:pt x="18" y="10"/>
                    <a:pt x="19" y="10"/>
                    <a:pt x="19" y="10"/>
                  </a:cubicBezTo>
                  <a:moveTo>
                    <a:pt x="18" y="9"/>
                  </a:moveTo>
                  <a:cubicBezTo>
                    <a:pt x="18" y="9"/>
                    <a:pt x="18" y="9"/>
                    <a:pt x="18" y="9"/>
                  </a:cubicBezTo>
                  <a:cubicBezTo>
                    <a:pt x="18" y="9"/>
                    <a:pt x="19" y="9"/>
                    <a:pt x="18" y="9"/>
                  </a:cubicBezTo>
                  <a:moveTo>
                    <a:pt x="19" y="8"/>
                  </a:moveTo>
                  <a:cubicBezTo>
                    <a:pt x="19" y="7"/>
                    <a:pt x="19" y="8"/>
                    <a:pt x="19" y="8"/>
                  </a:cubicBezTo>
                  <a:cubicBezTo>
                    <a:pt x="19" y="8"/>
                    <a:pt x="19" y="8"/>
                    <a:pt x="19" y="8"/>
                  </a:cubicBezTo>
                  <a:moveTo>
                    <a:pt x="19" y="9"/>
                  </a:moveTo>
                  <a:cubicBezTo>
                    <a:pt x="19" y="8"/>
                    <a:pt x="19" y="8"/>
                    <a:pt x="19" y="9"/>
                  </a:cubicBezTo>
                  <a:cubicBezTo>
                    <a:pt x="19" y="9"/>
                    <a:pt x="19" y="9"/>
                    <a:pt x="19" y="9"/>
                  </a:cubicBezTo>
                  <a:moveTo>
                    <a:pt x="21" y="10"/>
                  </a:moveTo>
                  <a:cubicBezTo>
                    <a:pt x="21" y="10"/>
                    <a:pt x="20" y="9"/>
                    <a:pt x="20" y="9"/>
                  </a:cubicBezTo>
                  <a:cubicBezTo>
                    <a:pt x="20" y="10"/>
                    <a:pt x="20" y="10"/>
                    <a:pt x="20" y="10"/>
                  </a:cubicBezTo>
                  <a:cubicBezTo>
                    <a:pt x="21" y="10"/>
                    <a:pt x="21" y="10"/>
                    <a:pt x="21" y="10"/>
                  </a:cubicBezTo>
                  <a:moveTo>
                    <a:pt x="21" y="9"/>
                  </a:moveTo>
                  <a:cubicBezTo>
                    <a:pt x="21" y="9"/>
                    <a:pt x="20" y="9"/>
                    <a:pt x="21" y="10"/>
                  </a:cubicBezTo>
                  <a:cubicBezTo>
                    <a:pt x="21" y="10"/>
                    <a:pt x="21" y="10"/>
                    <a:pt x="21" y="10"/>
                  </a:cubicBezTo>
                  <a:cubicBezTo>
                    <a:pt x="21" y="10"/>
                    <a:pt x="21" y="10"/>
                    <a:pt x="21" y="9"/>
                  </a:cubicBezTo>
                  <a:cubicBezTo>
                    <a:pt x="21" y="10"/>
                    <a:pt x="21" y="9"/>
                    <a:pt x="21" y="9"/>
                  </a:cubicBezTo>
                  <a:moveTo>
                    <a:pt x="21" y="9"/>
                  </a:moveTo>
                  <a:cubicBezTo>
                    <a:pt x="21" y="9"/>
                    <a:pt x="21" y="9"/>
                    <a:pt x="21" y="9"/>
                  </a:cubicBezTo>
                  <a:cubicBezTo>
                    <a:pt x="21" y="10"/>
                    <a:pt x="21" y="9"/>
                    <a:pt x="21" y="10"/>
                  </a:cubicBezTo>
                  <a:cubicBezTo>
                    <a:pt x="21" y="10"/>
                    <a:pt x="21" y="10"/>
                    <a:pt x="21" y="9"/>
                  </a:cubicBezTo>
                  <a:moveTo>
                    <a:pt x="21" y="8"/>
                  </a:moveTo>
                  <a:cubicBezTo>
                    <a:pt x="21" y="8"/>
                    <a:pt x="21" y="8"/>
                    <a:pt x="21" y="8"/>
                  </a:cubicBezTo>
                  <a:cubicBezTo>
                    <a:pt x="21" y="8"/>
                    <a:pt x="21" y="9"/>
                    <a:pt x="21" y="8"/>
                  </a:cubicBezTo>
                  <a:moveTo>
                    <a:pt x="20" y="11"/>
                  </a:moveTo>
                  <a:cubicBezTo>
                    <a:pt x="20" y="11"/>
                    <a:pt x="20" y="11"/>
                    <a:pt x="20" y="11"/>
                  </a:cubicBezTo>
                  <a:cubicBezTo>
                    <a:pt x="20" y="11"/>
                    <a:pt x="20" y="11"/>
                    <a:pt x="20" y="11"/>
                  </a:cubicBezTo>
                  <a:moveTo>
                    <a:pt x="21" y="11"/>
                  </a:moveTo>
                  <a:cubicBezTo>
                    <a:pt x="21" y="11"/>
                    <a:pt x="20" y="11"/>
                    <a:pt x="20" y="11"/>
                  </a:cubicBezTo>
                  <a:cubicBezTo>
                    <a:pt x="21" y="11"/>
                    <a:pt x="21" y="11"/>
                    <a:pt x="21" y="11"/>
                  </a:cubicBezTo>
                  <a:cubicBezTo>
                    <a:pt x="21" y="11"/>
                    <a:pt x="21" y="11"/>
                    <a:pt x="21" y="11"/>
                  </a:cubicBezTo>
                  <a:moveTo>
                    <a:pt x="21" y="12"/>
                  </a:moveTo>
                  <a:cubicBezTo>
                    <a:pt x="21" y="12"/>
                    <a:pt x="21" y="11"/>
                    <a:pt x="21" y="11"/>
                  </a:cubicBezTo>
                  <a:cubicBezTo>
                    <a:pt x="21" y="12"/>
                    <a:pt x="21" y="12"/>
                    <a:pt x="21" y="12"/>
                  </a:cubicBezTo>
                  <a:moveTo>
                    <a:pt x="21" y="11"/>
                  </a:moveTo>
                  <a:cubicBezTo>
                    <a:pt x="21" y="11"/>
                    <a:pt x="21" y="11"/>
                    <a:pt x="21" y="11"/>
                  </a:cubicBezTo>
                  <a:cubicBezTo>
                    <a:pt x="21" y="11"/>
                    <a:pt x="21" y="12"/>
                    <a:pt x="21" y="11"/>
                  </a:cubicBezTo>
                  <a:moveTo>
                    <a:pt x="22" y="11"/>
                  </a:moveTo>
                  <a:cubicBezTo>
                    <a:pt x="22" y="11"/>
                    <a:pt x="22" y="11"/>
                    <a:pt x="22" y="11"/>
                  </a:cubicBezTo>
                  <a:cubicBezTo>
                    <a:pt x="22" y="11"/>
                    <a:pt x="22" y="11"/>
                    <a:pt x="22" y="11"/>
                  </a:cubicBezTo>
                  <a:cubicBezTo>
                    <a:pt x="22" y="11"/>
                    <a:pt x="22" y="11"/>
                    <a:pt x="22" y="11"/>
                  </a:cubicBezTo>
                  <a:moveTo>
                    <a:pt x="22" y="12"/>
                  </a:moveTo>
                  <a:cubicBezTo>
                    <a:pt x="22" y="12"/>
                    <a:pt x="22" y="12"/>
                    <a:pt x="22" y="12"/>
                  </a:cubicBezTo>
                  <a:cubicBezTo>
                    <a:pt x="22" y="12"/>
                    <a:pt x="22" y="12"/>
                    <a:pt x="22" y="12"/>
                  </a:cubicBezTo>
                  <a:cubicBezTo>
                    <a:pt x="22" y="11"/>
                    <a:pt x="22" y="12"/>
                    <a:pt x="22" y="11"/>
                  </a:cubicBezTo>
                  <a:cubicBezTo>
                    <a:pt x="22" y="11"/>
                    <a:pt x="22" y="12"/>
                    <a:pt x="22" y="11"/>
                  </a:cubicBezTo>
                  <a:cubicBezTo>
                    <a:pt x="22" y="11"/>
                    <a:pt x="21" y="11"/>
                    <a:pt x="21" y="11"/>
                  </a:cubicBezTo>
                  <a:cubicBezTo>
                    <a:pt x="21" y="11"/>
                    <a:pt x="22" y="11"/>
                    <a:pt x="21" y="11"/>
                  </a:cubicBezTo>
                  <a:cubicBezTo>
                    <a:pt x="21" y="11"/>
                    <a:pt x="21" y="11"/>
                    <a:pt x="21" y="11"/>
                  </a:cubicBezTo>
                  <a:cubicBezTo>
                    <a:pt x="21" y="11"/>
                    <a:pt x="21" y="11"/>
                    <a:pt x="21" y="11"/>
                  </a:cubicBezTo>
                  <a:cubicBezTo>
                    <a:pt x="21" y="11"/>
                    <a:pt x="21" y="12"/>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2" y="12"/>
                    <a:pt x="22" y="12"/>
                    <a:pt x="22" y="12"/>
                  </a:cubicBezTo>
                  <a:cubicBezTo>
                    <a:pt x="21" y="12"/>
                    <a:pt x="21" y="12"/>
                    <a:pt x="21" y="12"/>
                  </a:cubicBezTo>
                  <a:cubicBezTo>
                    <a:pt x="21" y="12"/>
                    <a:pt x="21" y="12"/>
                    <a:pt x="22" y="12"/>
                  </a:cubicBezTo>
                  <a:cubicBezTo>
                    <a:pt x="21" y="12"/>
                    <a:pt x="21" y="12"/>
                    <a:pt x="21" y="12"/>
                  </a:cubicBezTo>
                  <a:cubicBezTo>
                    <a:pt x="22" y="12"/>
                    <a:pt x="22" y="12"/>
                    <a:pt x="22" y="12"/>
                  </a:cubicBezTo>
                  <a:cubicBezTo>
                    <a:pt x="22" y="12"/>
                    <a:pt x="22" y="12"/>
                    <a:pt x="22" y="12"/>
                  </a:cubicBezTo>
                  <a:cubicBezTo>
                    <a:pt x="22" y="12"/>
                    <a:pt x="22" y="12"/>
                    <a:pt x="21" y="11"/>
                  </a:cubicBezTo>
                  <a:cubicBezTo>
                    <a:pt x="21" y="11"/>
                    <a:pt x="22" y="12"/>
                    <a:pt x="22" y="12"/>
                  </a:cubicBezTo>
                  <a:cubicBezTo>
                    <a:pt x="22" y="12"/>
                    <a:pt x="22" y="11"/>
                    <a:pt x="22" y="12"/>
                  </a:cubicBezTo>
                  <a:cubicBezTo>
                    <a:pt x="22" y="12"/>
                    <a:pt x="22" y="12"/>
                    <a:pt x="22" y="12"/>
                  </a:cubicBezTo>
                  <a:cubicBezTo>
                    <a:pt x="22" y="12"/>
                    <a:pt x="22" y="12"/>
                    <a:pt x="22" y="12"/>
                  </a:cubicBezTo>
                  <a:moveTo>
                    <a:pt x="22" y="10"/>
                  </a:moveTo>
                  <a:cubicBezTo>
                    <a:pt x="22" y="9"/>
                    <a:pt x="22" y="9"/>
                    <a:pt x="22" y="9"/>
                  </a:cubicBezTo>
                  <a:cubicBezTo>
                    <a:pt x="22" y="9"/>
                    <a:pt x="22" y="9"/>
                    <a:pt x="22" y="9"/>
                  </a:cubicBezTo>
                  <a:cubicBezTo>
                    <a:pt x="22" y="10"/>
                    <a:pt x="22" y="10"/>
                    <a:pt x="22" y="10"/>
                  </a:cubicBezTo>
                  <a:cubicBezTo>
                    <a:pt x="22" y="9"/>
                    <a:pt x="22" y="9"/>
                    <a:pt x="22" y="9"/>
                  </a:cubicBezTo>
                  <a:cubicBezTo>
                    <a:pt x="22" y="9"/>
                    <a:pt x="22" y="9"/>
                    <a:pt x="22" y="9"/>
                  </a:cubicBezTo>
                  <a:cubicBezTo>
                    <a:pt x="22" y="10"/>
                    <a:pt x="22" y="9"/>
                    <a:pt x="22" y="10"/>
                  </a:cubicBezTo>
                  <a:cubicBezTo>
                    <a:pt x="22" y="10"/>
                    <a:pt x="22" y="10"/>
                    <a:pt x="22" y="10"/>
                  </a:cubicBezTo>
                  <a:moveTo>
                    <a:pt x="23" y="9"/>
                  </a:move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2" y="9"/>
                    <a:pt x="22" y="9"/>
                  </a:cubicBezTo>
                  <a:cubicBezTo>
                    <a:pt x="23" y="9"/>
                    <a:pt x="23" y="9"/>
                    <a:pt x="23" y="10"/>
                  </a:cubicBezTo>
                  <a:cubicBezTo>
                    <a:pt x="23" y="10"/>
                    <a:pt x="23" y="10"/>
                    <a:pt x="23" y="9"/>
                  </a:cubicBezTo>
                  <a:cubicBezTo>
                    <a:pt x="23" y="9"/>
                    <a:pt x="23" y="10"/>
                    <a:pt x="23" y="9"/>
                  </a:cubicBezTo>
                  <a:moveTo>
                    <a:pt x="24" y="12"/>
                  </a:moveTo>
                  <a:cubicBezTo>
                    <a:pt x="24" y="13"/>
                    <a:pt x="24" y="12"/>
                    <a:pt x="23" y="13"/>
                  </a:cubicBezTo>
                  <a:cubicBezTo>
                    <a:pt x="23" y="13"/>
                    <a:pt x="24" y="13"/>
                    <a:pt x="24" y="13"/>
                  </a:cubicBezTo>
                  <a:lnTo>
                    <a:pt x="24" y="12"/>
                  </a:lnTo>
                  <a:close/>
                  <a:moveTo>
                    <a:pt x="24" y="11"/>
                  </a:moveTo>
                  <a:cubicBezTo>
                    <a:pt x="24" y="10"/>
                    <a:pt x="24" y="10"/>
                    <a:pt x="24" y="10"/>
                  </a:cubicBezTo>
                  <a:cubicBezTo>
                    <a:pt x="24" y="11"/>
                    <a:pt x="24" y="11"/>
                    <a:pt x="24" y="11"/>
                  </a:cubicBezTo>
                  <a:moveTo>
                    <a:pt x="24" y="10"/>
                  </a:moveTo>
                  <a:cubicBezTo>
                    <a:pt x="24" y="10"/>
                    <a:pt x="24" y="9"/>
                    <a:pt x="24" y="9"/>
                  </a:cubicBezTo>
                  <a:cubicBezTo>
                    <a:pt x="24" y="9"/>
                    <a:pt x="24" y="9"/>
                    <a:pt x="24" y="9"/>
                  </a:cubicBezTo>
                  <a:cubicBezTo>
                    <a:pt x="24" y="9"/>
                    <a:pt x="24" y="9"/>
                    <a:pt x="24" y="10"/>
                  </a:cubicBezTo>
                  <a:cubicBezTo>
                    <a:pt x="24" y="9"/>
                    <a:pt x="24" y="9"/>
                    <a:pt x="24" y="9"/>
                  </a:cubicBezTo>
                  <a:cubicBezTo>
                    <a:pt x="24" y="9"/>
                    <a:pt x="24" y="9"/>
                    <a:pt x="23" y="10"/>
                  </a:cubicBezTo>
                  <a:cubicBezTo>
                    <a:pt x="24" y="10"/>
                    <a:pt x="24" y="10"/>
                    <a:pt x="24" y="9"/>
                  </a:cubicBezTo>
                  <a:cubicBezTo>
                    <a:pt x="24" y="9"/>
                    <a:pt x="24" y="10"/>
                    <a:pt x="24" y="10"/>
                  </a:cubicBezTo>
                  <a:cubicBezTo>
                    <a:pt x="24" y="9"/>
                    <a:pt x="24" y="10"/>
                    <a:pt x="24" y="10"/>
                  </a:cubicBezTo>
                  <a:moveTo>
                    <a:pt x="24" y="9"/>
                  </a:moveTo>
                  <a:cubicBezTo>
                    <a:pt x="24" y="9"/>
                    <a:pt x="24" y="9"/>
                    <a:pt x="24" y="9"/>
                  </a:cubicBezTo>
                  <a:cubicBezTo>
                    <a:pt x="24" y="9"/>
                    <a:pt x="24" y="10"/>
                    <a:pt x="25" y="10"/>
                  </a:cubicBezTo>
                  <a:cubicBezTo>
                    <a:pt x="25" y="10"/>
                    <a:pt x="25" y="9"/>
                    <a:pt x="24" y="9"/>
                  </a:cubicBezTo>
                  <a:moveTo>
                    <a:pt x="30" y="20"/>
                  </a:moveTo>
                  <a:cubicBezTo>
                    <a:pt x="30" y="20"/>
                    <a:pt x="30" y="20"/>
                    <a:pt x="30" y="20"/>
                  </a:cubicBezTo>
                  <a:cubicBezTo>
                    <a:pt x="30" y="20"/>
                    <a:pt x="30" y="20"/>
                    <a:pt x="30" y="20"/>
                  </a:cubicBezTo>
                  <a:cubicBezTo>
                    <a:pt x="30" y="20"/>
                    <a:pt x="30" y="20"/>
                    <a:pt x="30" y="20"/>
                  </a:cubicBezTo>
                  <a:moveTo>
                    <a:pt x="32" y="19"/>
                  </a:moveTo>
                  <a:cubicBezTo>
                    <a:pt x="32" y="19"/>
                    <a:pt x="32" y="19"/>
                    <a:pt x="33" y="19"/>
                  </a:cubicBezTo>
                  <a:cubicBezTo>
                    <a:pt x="33" y="19"/>
                    <a:pt x="33" y="19"/>
                    <a:pt x="32" y="19"/>
                  </a:cubicBezTo>
                  <a:moveTo>
                    <a:pt x="29" y="19"/>
                  </a:moveTo>
                  <a:cubicBezTo>
                    <a:pt x="29" y="19"/>
                    <a:pt x="29" y="19"/>
                    <a:pt x="29" y="19"/>
                  </a:cubicBezTo>
                  <a:cubicBezTo>
                    <a:pt x="29" y="19"/>
                    <a:pt x="30" y="18"/>
                    <a:pt x="29" y="19"/>
                  </a:cubicBezTo>
                  <a:moveTo>
                    <a:pt x="29" y="18"/>
                  </a:moveTo>
                  <a:cubicBezTo>
                    <a:pt x="29" y="18"/>
                    <a:pt x="29" y="19"/>
                    <a:pt x="29" y="18"/>
                  </a:cubicBezTo>
                  <a:cubicBezTo>
                    <a:pt x="29" y="18"/>
                    <a:pt x="29" y="18"/>
                    <a:pt x="29" y="18"/>
                  </a:cubicBezTo>
                  <a:moveTo>
                    <a:pt x="28" y="16"/>
                  </a:moveTo>
                  <a:cubicBezTo>
                    <a:pt x="28" y="16"/>
                    <a:pt x="28" y="16"/>
                    <a:pt x="28" y="16"/>
                  </a:cubicBezTo>
                  <a:cubicBezTo>
                    <a:pt x="28" y="16"/>
                    <a:pt x="28" y="16"/>
                    <a:pt x="28" y="16"/>
                  </a:cubicBezTo>
                  <a:cubicBezTo>
                    <a:pt x="28" y="16"/>
                    <a:pt x="28" y="16"/>
                    <a:pt x="28" y="16"/>
                  </a:cubicBezTo>
                  <a:moveTo>
                    <a:pt x="29" y="14"/>
                  </a:moveTo>
                  <a:cubicBezTo>
                    <a:pt x="29" y="14"/>
                    <a:pt x="29" y="14"/>
                    <a:pt x="29" y="14"/>
                  </a:cubicBezTo>
                  <a:cubicBezTo>
                    <a:pt x="29" y="14"/>
                    <a:pt x="29" y="14"/>
                    <a:pt x="29" y="14"/>
                  </a:cubicBezTo>
                  <a:cubicBezTo>
                    <a:pt x="29" y="14"/>
                    <a:pt x="29" y="14"/>
                    <a:pt x="29" y="14"/>
                  </a:cubicBezTo>
                  <a:moveTo>
                    <a:pt x="27" y="15"/>
                  </a:moveTo>
                  <a:cubicBezTo>
                    <a:pt x="27" y="15"/>
                    <a:pt x="27" y="15"/>
                    <a:pt x="27" y="15"/>
                  </a:cubicBezTo>
                  <a:cubicBezTo>
                    <a:pt x="27" y="15"/>
                    <a:pt x="27" y="15"/>
                    <a:pt x="27" y="15"/>
                  </a:cubicBezTo>
                  <a:cubicBezTo>
                    <a:pt x="27" y="15"/>
                    <a:pt x="27" y="15"/>
                    <a:pt x="27" y="15"/>
                  </a:cubicBezTo>
                  <a:cubicBezTo>
                    <a:pt x="27" y="15"/>
                    <a:pt x="27" y="15"/>
                    <a:pt x="27" y="15"/>
                  </a:cubicBezTo>
                  <a:moveTo>
                    <a:pt x="26" y="14"/>
                  </a:moveTo>
                  <a:cubicBezTo>
                    <a:pt x="26" y="14"/>
                    <a:pt x="26" y="14"/>
                    <a:pt x="26" y="14"/>
                  </a:cubicBezTo>
                  <a:cubicBezTo>
                    <a:pt x="26" y="14"/>
                    <a:pt x="26" y="14"/>
                    <a:pt x="26" y="14"/>
                  </a:cubicBezTo>
                  <a:moveTo>
                    <a:pt x="27" y="12"/>
                  </a:moveTo>
                  <a:cubicBezTo>
                    <a:pt x="27" y="12"/>
                    <a:pt x="27" y="12"/>
                    <a:pt x="27" y="12"/>
                  </a:cubicBezTo>
                  <a:cubicBezTo>
                    <a:pt x="27" y="12"/>
                    <a:pt x="27" y="12"/>
                    <a:pt x="27" y="12"/>
                  </a:cubicBezTo>
                  <a:moveTo>
                    <a:pt x="26" y="13"/>
                  </a:moveTo>
                  <a:cubicBezTo>
                    <a:pt x="26" y="13"/>
                    <a:pt x="26" y="14"/>
                    <a:pt x="26" y="13"/>
                  </a:cubicBezTo>
                  <a:cubicBezTo>
                    <a:pt x="26" y="13"/>
                    <a:pt x="26" y="13"/>
                    <a:pt x="26" y="13"/>
                  </a:cubicBezTo>
                  <a:moveTo>
                    <a:pt x="26" y="13"/>
                  </a:moveTo>
                  <a:cubicBezTo>
                    <a:pt x="26" y="13"/>
                    <a:pt x="26" y="13"/>
                    <a:pt x="26" y="13"/>
                  </a:cubicBezTo>
                  <a:cubicBezTo>
                    <a:pt x="26" y="13"/>
                    <a:pt x="26" y="12"/>
                    <a:pt x="26" y="13"/>
                  </a:cubicBezTo>
                  <a:moveTo>
                    <a:pt x="26" y="11"/>
                  </a:moveTo>
                  <a:cubicBezTo>
                    <a:pt x="25" y="11"/>
                    <a:pt x="25" y="12"/>
                    <a:pt x="26" y="12"/>
                  </a:cubicBezTo>
                  <a:cubicBezTo>
                    <a:pt x="26" y="11"/>
                    <a:pt x="26" y="11"/>
                    <a:pt x="26" y="11"/>
                  </a:cubicBezTo>
                  <a:moveTo>
                    <a:pt x="24" y="13"/>
                  </a:moveTo>
                  <a:cubicBezTo>
                    <a:pt x="24" y="13"/>
                    <a:pt x="25" y="13"/>
                    <a:pt x="25" y="13"/>
                  </a:cubicBezTo>
                  <a:cubicBezTo>
                    <a:pt x="25" y="13"/>
                    <a:pt x="25" y="13"/>
                    <a:pt x="25" y="13"/>
                  </a:cubicBezTo>
                  <a:cubicBezTo>
                    <a:pt x="24" y="13"/>
                    <a:pt x="25" y="13"/>
                    <a:pt x="24" y="13"/>
                  </a:cubicBezTo>
                  <a:moveTo>
                    <a:pt x="25" y="10"/>
                  </a:moveTo>
                  <a:cubicBezTo>
                    <a:pt x="25" y="10"/>
                    <a:pt x="25" y="10"/>
                    <a:pt x="25" y="9"/>
                  </a:cubicBezTo>
                  <a:cubicBezTo>
                    <a:pt x="25" y="9"/>
                    <a:pt x="25" y="9"/>
                    <a:pt x="25" y="9"/>
                  </a:cubicBezTo>
                  <a:cubicBezTo>
                    <a:pt x="25" y="9"/>
                    <a:pt x="25" y="10"/>
                    <a:pt x="25" y="10"/>
                  </a:cubicBezTo>
                  <a:moveTo>
                    <a:pt x="26" y="10"/>
                  </a:moveTo>
                  <a:cubicBezTo>
                    <a:pt x="26" y="9"/>
                    <a:pt x="26" y="10"/>
                    <a:pt x="25" y="9"/>
                  </a:cubicBezTo>
                  <a:cubicBezTo>
                    <a:pt x="25" y="9"/>
                    <a:pt x="25" y="10"/>
                    <a:pt x="25" y="9"/>
                  </a:cubicBezTo>
                  <a:cubicBezTo>
                    <a:pt x="25" y="9"/>
                    <a:pt x="25" y="9"/>
                    <a:pt x="25" y="9"/>
                  </a:cubicBezTo>
                  <a:cubicBezTo>
                    <a:pt x="25" y="9"/>
                    <a:pt x="25" y="9"/>
                    <a:pt x="25" y="10"/>
                  </a:cubicBezTo>
                  <a:cubicBezTo>
                    <a:pt x="25" y="10"/>
                    <a:pt x="25" y="10"/>
                    <a:pt x="25" y="10"/>
                  </a:cubicBezTo>
                  <a:cubicBezTo>
                    <a:pt x="25" y="10"/>
                    <a:pt x="26" y="10"/>
                    <a:pt x="26" y="10"/>
                  </a:cubicBezTo>
                  <a:moveTo>
                    <a:pt x="27" y="11"/>
                  </a:moveTo>
                  <a:cubicBezTo>
                    <a:pt x="27" y="11"/>
                    <a:pt x="27" y="11"/>
                    <a:pt x="27" y="10"/>
                  </a:cubicBezTo>
                  <a:cubicBezTo>
                    <a:pt x="27" y="10"/>
                    <a:pt x="27" y="10"/>
                    <a:pt x="27" y="10"/>
                  </a:cubicBezTo>
                  <a:cubicBezTo>
                    <a:pt x="27" y="11"/>
                    <a:pt x="27" y="11"/>
                    <a:pt x="27" y="11"/>
                  </a:cubicBezTo>
                  <a:moveTo>
                    <a:pt x="28" y="11"/>
                  </a:moveTo>
                  <a:cubicBezTo>
                    <a:pt x="28" y="11"/>
                    <a:pt x="28" y="11"/>
                    <a:pt x="28" y="11"/>
                  </a:cubicBezTo>
                  <a:cubicBezTo>
                    <a:pt x="28" y="11"/>
                    <a:pt x="28" y="11"/>
                    <a:pt x="28" y="11"/>
                  </a:cubicBezTo>
                  <a:close/>
                  <a:moveTo>
                    <a:pt x="28" y="11"/>
                  </a:moveTo>
                  <a:cubicBezTo>
                    <a:pt x="28" y="11"/>
                    <a:pt x="28" y="10"/>
                    <a:pt x="28" y="10"/>
                  </a:cubicBezTo>
                  <a:cubicBezTo>
                    <a:pt x="28" y="11"/>
                    <a:pt x="28" y="11"/>
                    <a:pt x="28" y="11"/>
                  </a:cubicBezTo>
                  <a:cubicBezTo>
                    <a:pt x="28" y="11"/>
                    <a:pt x="28" y="11"/>
                    <a:pt x="28" y="11"/>
                  </a:cubicBezTo>
                  <a:close/>
                  <a:moveTo>
                    <a:pt x="30" y="12"/>
                  </a:moveTo>
                  <a:cubicBezTo>
                    <a:pt x="30" y="12"/>
                    <a:pt x="30" y="12"/>
                    <a:pt x="30" y="12"/>
                  </a:cubicBezTo>
                  <a:cubicBezTo>
                    <a:pt x="30" y="12"/>
                    <a:pt x="30" y="12"/>
                    <a:pt x="30" y="12"/>
                  </a:cubicBezTo>
                  <a:close/>
                  <a:moveTo>
                    <a:pt x="34" y="23"/>
                  </a:moveTo>
                  <a:cubicBezTo>
                    <a:pt x="33" y="23"/>
                    <a:pt x="33" y="23"/>
                    <a:pt x="33" y="23"/>
                  </a:cubicBezTo>
                  <a:cubicBezTo>
                    <a:pt x="33" y="23"/>
                    <a:pt x="33" y="23"/>
                    <a:pt x="33" y="23"/>
                  </a:cubicBezTo>
                  <a:cubicBezTo>
                    <a:pt x="33" y="23"/>
                    <a:pt x="34" y="23"/>
                    <a:pt x="34" y="23"/>
                  </a:cubicBezTo>
                  <a:moveTo>
                    <a:pt x="34" y="24"/>
                  </a:moveTo>
                  <a:cubicBezTo>
                    <a:pt x="34" y="24"/>
                    <a:pt x="34" y="24"/>
                    <a:pt x="34" y="24"/>
                  </a:cubicBezTo>
                  <a:cubicBezTo>
                    <a:pt x="34" y="24"/>
                    <a:pt x="34" y="24"/>
                    <a:pt x="34" y="24"/>
                  </a:cubicBezTo>
                  <a:cubicBezTo>
                    <a:pt x="34" y="24"/>
                    <a:pt x="34" y="24"/>
                    <a:pt x="34" y="24"/>
                  </a:cubicBezTo>
                  <a:moveTo>
                    <a:pt x="23" y="27"/>
                  </a:moveTo>
                  <a:cubicBezTo>
                    <a:pt x="23" y="27"/>
                    <a:pt x="23" y="28"/>
                    <a:pt x="24" y="27"/>
                  </a:cubicBezTo>
                  <a:cubicBezTo>
                    <a:pt x="24" y="27"/>
                    <a:pt x="23" y="27"/>
                    <a:pt x="23" y="27"/>
                  </a:cubicBezTo>
                  <a:moveTo>
                    <a:pt x="23" y="27"/>
                  </a:moveTo>
                  <a:cubicBezTo>
                    <a:pt x="23" y="27"/>
                    <a:pt x="23" y="27"/>
                    <a:pt x="23" y="27"/>
                  </a:cubicBezTo>
                  <a:cubicBezTo>
                    <a:pt x="23" y="27"/>
                    <a:pt x="23" y="27"/>
                    <a:pt x="23" y="27"/>
                  </a:cubicBezTo>
                  <a:cubicBezTo>
                    <a:pt x="23" y="27"/>
                    <a:pt x="23" y="26"/>
                    <a:pt x="23" y="26"/>
                  </a:cubicBezTo>
                  <a:cubicBezTo>
                    <a:pt x="23" y="26"/>
                    <a:pt x="23" y="27"/>
                    <a:pt x="23" y="27"/>
                  </a:cubicBezTo>
                  <a:cubicBezTo>
                    <a:pt x="23" y="26"/>
                    <a:pt x="23" y="26"/>
                    <a:pt x="23" y="27"/>
                  </a:cubicBezTo>
                  <a:moveTo>
                    <a:pt x="22" y="27"/>
                  </a:moveTo>
                  <a:cubicBezTo>
                    <a:pt x="22" y="27"/>
                    <a:pt x="22" y="28"/>
                    <a:pt x="22" y="27"/>
                  </a:cubicBezTo>
                  <a:cubicBezTo>
                    <a:pt x="22" y="27"/>
                    <a:pt x="22" y="27"/>
                    <a:pt x="22" y="27"/>
                  </a:cubicBezTo>
                  <a:moveTo>
                    <a:pt x="10" y="29"/>
                  </a:moveTo>
                  <a:cubicBezTo>
                    <a:pt x="10" y="29"/>
                    <a:pt x="10" y="29"/>
                    <a:pt x="10" y="29"/>
                  </a:cubicBezTo>
                  <a:close/>
                  <a:moveTo>
                    <a:pt x="11" y="29"/>
                  </a:moveTo>
                  <a:cubicBezTo>
                    <a:pt x="11" y="28"/>
                    <a:pt x="11" y="28"/>
                    <a:pt x="11" y="28"/>
                  </a:cubicBezTo>
                  <a:cubicBezTo>
                    <a:pt x="11" y="29"/>
                    <a:pt x="11" y="29"/>
                    <a:pt x="11" y="29"/>
                  </a:cubicBezTo>
                  <a:moveTo>
                    <a:pt x="13" y="36"/>
                  </a:moveTo>
                  <a:cubicBezTo>
                    <a:pt x="13" y="36"/>
                    <a:pt x="13" y="36"/>
                    <a:pt x="13" y="36"/>
                  </a:cubicBezTo>
                  <a:cubicBezTo>
                    <a:pt x="13" y="36"/>
                    <a:pt x="13" y="36"/>
                    <a:pt x="13" y="36"/>
                  </a:cubicBezTo>
                  <a:cubicBezTo>
                    <a:pt x="13" y="36"/>
                    <a:pt x="13" y="36"/>
                    <a:pt x="13" y="36"/>
                  </a:cubicBezTo>
                  <a:moveTo>
                    <a:pt x="14" y="37"/>
                  </a:moveTo>
                  <a:cubicBezTo>
                    <a:pt x="14" y="36"/>
                    <a:pt x="14" y="36"/>
                    <a:pt x="14" y="36"/>
                  </a:cubicBezTo>
                  <a:cubicBezTo>
                    <a:pt x="14" y="36"/>
                    <a:pt x="14" y="36"/>
                    <a:pt x="14" y="36"/>
                  </a:cubicBezTo>
                  <a:cubicBezTo>
                    <a:pt x="14" y="36"/>
                    <a:pt x="14" y="36"/>
                    <a:pt x="14" y="36"/>
                  </a:cubicBezTo>
                  <a:cubicBezTo>
                    <a:pt x="14" y="36"/>
                    <a:pt x="14" y="36"/>
                    <a:pt x="14" y="36"/>
                  </a:cubicBezTo>
                  <a:cubicBezTo>
                    <a:pt x="14" y="36"/>
                    <a:pt x="14" y="36"/>
                    <a:pt x="14" y="37"/>
                  </a:cubicBezTo>
                  <a:moveTo>
                    <a:pt x="13" y="27"/>
                  </a:moveTo>
                  <a:cubicBezTo>
                    <a:pt x="13" y="27"/>
                    <a:pt x="12" y="27"/>
                    <a:pt x="12" y="27"/>
                  </a:cubicBezTo>
                  <a:cubicBezTo>
                    <a:pt x="13" y="27"/>
                    <a:pt x="12" y="27"/>
                    <a:pt x="13" y="27"/>
                  </a:cubicBezTo>
                  <a:cubicBezTo>
                    <a:pt x="13" y="27"/>
                    <a:pt x="13" y="27"/>
                    <a:pt x="13" y="27"/>
                  </a:cubicBezTo>
                  <a:cubicBezTo>
                    <a:pt x="13" y="27"/>
                    <a:pt x="13" y="27"/>
                    <a:pt x="13" y="27"/>
                  </a:cubicBezTo>
                  <a:moveTo>
                    <a:pt x="14" y="36"/>
                  </a:moveTo>
                  <a:cubicBezTo>
                    <a:pt x="14" y="36"/>
                    <a:pt x="14" y="36"/>
                    <a:pt x="14" y="36"/>
                  </a:cubicBezTo>
                  <a:cubicBezTo>
                    <a:pt x="14" y="36"/>
                    <a:pt x="14" y="36"/>
                    <a:pt x="15" y="36"/>
                  </a:cubicBezTo>
                  <a:cubicBezTo>
                    <a:pt x="15" y="36"/>
                    <a:pt x="14" y="36"/>
                    <a:pt x="14" y="36"/>
                  </a:cubicBezTo>
                  <a:moveTo>
                    <a:pt x="15" y="35"/>
                  </a:moveTo>
                  <a:cubicBezTo>
                    <a:pt x="15" y="35"/>
                    <a:pt x="15" y="35"/>
                    <a:pt x="15" y="36"/>
                  </a:cubicBezTo>
                  <a:cubicBezTo>
                    <a:pt x="15" y="36"/>
                    <a:pt x="15" y="35"/>
                    <a:pt x="15" y="35"/>
                  </a:cubicBezTo>
                  <a:moveTo>
                    <a:pt x="16" y="27"/>
                  </a:moveTo>
                  <a:cubicBezTo>
                    <a:pt x="16" y="27"/>
                    <a:pt x="16" y="27"/>
                    <a:pt x="16" y="27"/>
                  </a:cubicBezTo>
                  <a:cubicBezTo>
                    <a:pt x="16" y="27"/>
                    <a:pt x="16" y="26"/>
                    <a:pt x="16" y="27"/>
                  </a:cubicBezTo>
                  <a:moveTo>
                    <a:pt x="19" y="29"/>
                  </a:moveTo>
                  <a:cubicBezTo>
                    <a:pt x="19" y="30"/>
                    <a:pt x="19" y="30"/>
                    <a:pt x="19" y="30"/>
                  </a:cubicBezTo>
                  <a:cubicBezTo>
                    <a:pt x="19" y="30"/>
                    <a:pt x="19" y="30"/>
                    <a:pt x="19" y="30"/>
                  </a:cubicBezTo>
                  <a:cubicBezTo>
                    <a:pt x="19" y="29"/>
                    <a:pt x="19" y="29"/>
                    <a:pt x="19" y="29"/>
                  </a:cubicBezTo>
                  <a:moveTo>
                    <a:pt x="24" y="29"/>
                  </a:moveTo>
                  <a:cubicBezTo>
                    <a:pt x="24" y="29"/>
                    <a:pt x="24" y="29"/>
                    <a:pt x="24" y="29"/>
                  </a:cubicBezTo>
                  <a:cubicBezTo>
                    <a:pt x="24" y="29"/>
                    <a:pt x="24" y="29"/>
                    <a:pt x="24" y="29"/>
                  </a:cubicBezTo>
                  <a:moveTo>
                    <a:pt x="25" y="29"/>
                  </a:moveTo>
                  <a:cubicBezTo>
                    <a:pt x="25" y="29"/>
                    <a:pt x="25" y="29"/>
                    <a:pt x="24" y="29"/>
                  </a:cubicBezTo>
                  <a:cubicBezTo>
                    <a:pt x="24" y="29"/>
                    <a:pt x="25" y="30"/>
                    <a:pt x="25" y="29"/>
                  </a:cubicBezTo>
                  <a:moveTo>
                    <a:pt x="25" y="28"/>
                  </a:moveTo>
                  <a:cubicBezTo>
                    <a:pt x="25" y="28"/>
                    <a:pt x="25" y="28"/>
                    <a:pt x="25" y="28"/>
                  </a:cubicBezTo>
                  <a:cubicBezTo>
                    <a:pt x="25" y="28"/>
                    <a:pt x="25" y="28"/>
                    <a:pt x="25" y="28"/>
                  </a:cubicBezTo>
                  <a:moveTo>
                    <a:pt x="26" y="29"/>
                  </a:moveTo>
                  <a:cubicBezTo>
                    <a:pt x="26" y="29"/>
                    <a:pt x="26" y="29"/>
                    <a:pt x="26" y="29"/>
                  </a:cubicBezTo>
                  <a:cubicBezTo>
                    <a:pt x="26" y="29"/>
                    <a:pt x="26" y="29"/>
                    <a:pt x="26" y="29"/>
                  </a:cubicBezTo>
                  <a:cubicBezTo>
                    <a:pt x="26" y="29"/>
                    <a:pt x="26" y="29"/>
                    <a:pt x="26" y="29"/>
                  </a:cubicBezTo>
                  <a:cubicBezTo>
                    <a:pt x="26" y="29"/>
                    <a:pt x="25" y="29"/>
                    <a:pt x="25" y="29"/>
                  </a:cubicBezTo>
                  <a:cubicBezTo>
                    <a:pt x="25" y="29"/>
                    <a:pt x="25" y="29"/>
                    <a:pt x="25" y="29"/>
                  </a:cubicBezTo>
                  <a:cubicBezTo>
                    <a:pt x="25" y="29"/>
                    <a:pt x="25" y="29"/>
                    <a:pt x="25" y="29"/>
                  </a:cubicBezTo>
                  <a:cubicBezTo>
                    <a:pt x="25" y="29"/>
                    <a:pt x="25" y="29"/>
                    <a:pt x="25" y="29"/>
                  </a:cubicBezTo>
                  <a:cubicBezTo>
                    <a:pt x="25" y="29"/>
                    <a:pt x="26" y="29"/>
                    <a:pt x="26" y="29"/>
                  </a:cubicBezTo>
                  <a:cubicBezTo>
                    <a:pt x="26" y="29"/>
                    <a:pt x="26" y="29"/>
                    <a:pt x="26" y="29"/>
                  </a:cubicBezTo>
                  <a:cubicBezTo>
                    <a:pt x="26" y="29"/>
                    <a:pt x="26" y="29"/>
                    <a:pt x="26" y="29"/>
                  </a:cubicBezTo>
                  <a:cubicBezTo>
                    <a:pt x="26" y="29"/>
                    <a:pt x="27" y="30"/>
                    <a:pt x="26" y="29"/>
                  </a:cubicBezTo>
                  <a:moveTo>
                    <a:pt x="31" y="29"/>
                  </a:move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30"/>
                    <a:pt x="31" y="29"/>
                    <a:pt x="31" y="29"/>
                  </a:cubicBezTo>
                  <a:cubicBezTo>
                    <a:pt x="31" y="29"/>
                    <a:pt x="32" y="30"/>
                    <a:pt x="31" y="29"/>
                  </a:cubicBezTo>
                  <a:moveTo>
                    <a:pt x="32" y="26"/>
                  </a:moveTo>
                  <a:cubicBezTo>
                    <a:pt x="32" y="26"/>
                    <a:pt x="32" y="25"/>
                    <a:pt x="32" y="26"/>
                  </a:cubicBezTo>
                  <a:cubicBezTo>
                    <a:pt x="32" y="26"/>
                    <a:pt x="32" y="26"/>
                    <a:pt x="32" y="26"/>
                  </a:cubicBezTo>
                  <a:moveTo>
                    <a:pt x="33" y="26"/>
                  </a:moveTo>
                  <a:cubicBezTo>
                    <a:pt x="33" y="27"/>
                    <a:pt x="32" y="26"/>
                    <a:pt x="32" y="26"/>
                  </a:cubicBezTo>
                  <a:cubicBezTo>
                    <a:pt x="32" y="26"/>
                    <a:pt x="32" y="26"/>
                    <a:pt x="33" y="26"/>
                  </a:cubicBezTo>
                  <a:moveTo>
                    <a:pt x="33" y="27"/>
                  </a:moveTo>
                  <a:cubicBezTo>
                    <a:pt x="33" y="27"/>
                    <a:pt x="33" y="27"/>
                    <a:pt x="33" y="27"/>
                  </a:cubicBezTo>
                  <a:cubicBezTo>
                    <a:pt x="33" y="27"/>
                    <a:pt x="34" y="28"/>
                    <a:pt x="33" y="27"/>
                  </a:cubicBezTo>
                  <a:moveTo>
                    <a:pt x="31" y="29"/>
                  </a:moveTo>
                  <a:cubicBezTo>
                    <a:pt x="31" y="29"/>
                    <a:pt x="32" y="29"/>
                    <a:pt x="32" y="30"/>
                  </a:cubicBezTo>
                  <a:cubicBezTo>
                    <a:pt x="32" y="30"/>
                    <a:pt x="32" y="30"/>
                    <a:pt x="32" y="30"/>
                  </a:cubicBezTo>
                  <a:cubicBezTo>
                    <a:pt x="32" y="30"/>
                    <a:pt x="31" y="29"/>
                    <a:pt x="31" y="29"/>
                  </a:cubicBezTo>
                  <a:moveTo>
                    <a:pt x="39" y="36"/>
                  </a:moveTo>
                  <a:cubicBezTo>
                    <a:pt x="38" y="35"/>
                    <a:pt x="38" y="35"/>
                    <a:pt x="38" y="36"/>
                  </a:cubicBezTo>
                  <a:cubicBezTo>
                    <a:pt x="38" y="36"/>
                    <a:pt x="39" y="36"/>
                    <a:pt x="39" y="36"/>
                  </a:cubicBezTo>
                  <a:moveTo>
                    <a:pt x="40" y="36"/>
                  </a:moveTo>
                  <a:cubicBezTo>
                    <a:pt x="40" y="36"/>
                    <a:pt x="40" y="36"/>
                    <a:pt x="40" y="35"/>
                  </a:cubicBezTo>
                  <a:cubicBezTo>
                    <a:pt x="40" y="36"/>
                    <a:pt x="40" y="36"/>
                    <a:pt x="40" y="36"/>
                  </a:cubicBezTo>
                  <a:cubicBezTo>
                    <a:pt x="40" y="36"/>
                    <a:pt x="41" y="36"/>
                    <a:pt x="40" y="36"/>
                  </a:cubicBezTo>
                  <a:moveTo>
                    <a:pt x="43" y="36"/>
                  </a:moveTo>
                  <a:cubicBezTo>
                    <a:pt x="43" y="36"/>
                    <a:pt x="43" y="36"/>
                    <a:pt x="43" y="36"/>
                  </a:cubicBezTo>
                  <a:cubicBezTo>
                    <a:pt x="44" y="37"/>
                    <a:pt x="44" y="36"/>
                    <a:pt x="43" y="36"/>
                  </a:cubicBezTo>
                  <a:moveTo>
                    <a:pt x="35" y="29"/>
                  </a:moveTo>
                  <a:cubicBezTo>
                    <a:pt x="35" y="29"/>
                    <a:pt x="35" y="29"/>
                    <a:pt x="35" y="29"/>
                  </a:cubicBezTo>
                  <a:cubicBezTo>
                    <a:pt x="35" y="29"/>
                    <a:pt x="35" y="29"/>
                    <a:pt x="35" y="29"/>
                  </a:cubicBezTo>
                  <a:cubicBezTo>
                    <a:pt x="35" y="28"/>
                    <a:pt x="35" y="29"/>
                    <a:pt x="35" y="29"/>
                  </a:cubicBezTo>
                  <a:cubicBezTo>
                    <a:pt x="35" y="29"/>
                    <a:pt x="35" y="28"/>
                    <a:pt x="34" y="28"/>
                  </a:cubicBezTo>
                  <a:cubicBezTo>
                    <a:pt x="35" y="29"/>
                    <a:pt x="34" y="28"/>
                    <a:pt x="35" y="29"/>
                  </a:cubicBezTo>
                  <a:cubicBezTo>
                    <a:pt x="35" y="29"/>
                    <a:pt x="35" y="29"/>
                    <a:pt x="34" y="29"/>
                  </a:cubicBezTo>
                  <a:cubicBezTo>
                    <a:pt x="34" y="28"/>
                    <a:pt x="35" y="29"/>
                    <a:pt x="34" y="28"/>
                  </a:cubicBezTo>
                  <a:cubicBezTo>
                    <a:pt x="34" y="28"/>
                    <a:pt x="34" y="28"/>
                    <a:pt x="34" y="28"/>
                  </a:cubicBezTo>
                  <a:cubicBezTo>
                    <a:pt x="34" y="28"/>
                    <a:pt x="35" y="29"/>
                    <a:pt x="34" y="28"/>
                  </a:cubicBezTo>
                  <a:cubicBezTo>
                    <a:pt x="34" y="28"/>
                    <a:pt x="34" y="28"/>
                    <a:pt x="34" y="28"/>
                  </a:cubicBezTo>
                  <a:cubicBezTo>
                    <a:pt x="34" y="29"/>
                    <a:pt x="33" y="28"/>
                    <a:pt x="34" y="28"/>
                  </a:cubicBezTo>
                  <a:cubicBezTo>
                    <a:pt x="34" y="29"/>
                    <a:pt x="34" y="28"/>
                    <a:pt x="34" y="29"/>
                  </a:cubicBezTo>
                  <a:cubicBezTo>
                    <a:pt x="34" y="29"/>
                    <a:pt x="34" y="28"/>
                    <a:pt x="34" y="29"/>
                  </a:cubicBezTo>
                  <a:cubicBezTo>
                    <a:pt x="34" y="29"/>
                    <a:pt x="34" y="28"/>
                    <a:pt x="34"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9"/>
                    <a:pt x="33" y="29"/>
                  </a:cubicBezTo>
                  <a:cubicBezTo>
                    <a:pt x="33" y="29"/>
                    <a:pt x="33" y="28"/>
                    <a:pt x="33" y="29"/>
                  </a:cubicBezTo>
                  <a:cubicBezTo>
                    <a:pt x="33" y="29"/>
                    <a:pt x="33" y="29"/>
                    <a:pt x="33" y="29"/>
                  </a:cubicBezTo>
                  <a:cubicBezTo>
                    <a:pt x="33" y="29"/>
                    <a:pt x="33" y="29"/>
                    <a:pt x="32" y="29"/>
                  </a:cubicBezTo>
                  <a:cubicBezTo>
                    <a:pt x="32" y="29"/>
                    <a:pt x="33" y="29"/>
                    <a:pt x="32" y="29"/>
                  </a:cubicBezTo>
                  <a:cubicBezTo>
                    <a:pt x="32" y="29"/>
                    <a:pt x="32" y="29"/>
                    <a:pt x="31" y="29"/>
                  </a:cubicBezTo>
                  <a:cubicBezTo>
                    <a:pt x="32" y="30"/>
                    <a:pt x="32" y="29"/>
                    <a:pt x="32" y="29"/>
                  </a:cubicBezTo>
                  <a:cubicBezTo>
                    <a:pt x="32" y="29"/>
                    <a:pt x="33" y="30"/>
                    <a:pt x="33" y="30"/>
                  </a:cubicBezTo>
                  <a:cubicBezTo>
                    <a:pt x="33" y="29"/>
                    <a:pt x="33" y="29"/>
                    <a:pt x="33" y="29"/>
                  </a:cubicBezTo>
                  <a:cubicBezTo>
                    <a:pt x="33" y="30"/>
                    <a:pt x="33" y="29"/>
                    <a:pt x="33" y="29"/>
                  </a:cubicBezTo>
                  <a:cubicBezTo>
                    <a:pt x="34" y="29"/>
                    <a:pt x="34" y="30"/>
                    <a:pt x="34" y="30"/>
                  </a:cubicBezTo>
                  <a:cubicBezTo>
                    <a:pt x="34" y="29"/>
                    <a:pt x="34" y="29"/>
                    <a:pt x="34" y="29"/>
                  </a:cubicBezTo>
                  <a:cubicBezTo>
                    <a:pt x="34" y="29"/>
                    <a:pt x="34" y="29"/>
                    <a:pt x="34" y="29"/>
                  </a:cubicBezTo>
                  <a:cubicBezTo>
                    <a:pt x="34" y="29"/>
                    <a:pt x="35" y="29"/>
                    <a:pt x="35" y="30"/>
                  </a:cubicBezTo>
                  <a:cubicBezTo>
                    <a:pt x="34" y="29"/>
                    <a:pt x="35" y="29"/>
                    <a:pt x="35" y="29"/>
                  </a:cubicBezTo>
                  <a:cubicBezTo>
                    <a:pt x="35" y="29"/>
                    <a:pt x="35" y="29"/>
                    <a:pt x="35" y="30"/>
                  </a:cubicBezTo>
                  <a:cubicBezTo>
                    <a:pt x="35" y="29"/>
                    <a:pt x="35" y="30"/>
                    <a:pt x="35" y="30"/>
                  </a:cubicBezTo>
                  <a:cubicBezTo>
                    <a:pt x="35" y="29"/>
                    <a:pt x="35" y="30"/>
                    <a:pt x="35" y="29"/>
                  </a:cubicBezTo>
                  <a:cubicBezTo>
                    <a:pt x="35" y="29"/>
                    <a:pt x="35" y="29"/>
                    <a:pt x="35" y="29"/>
                  </a:cubicBezTo>
                  <a:cubicBezTo>
                    <a:pt x="35" y="29"/>
                    <a:pt x="35" y="29"/>
                    <a:pt x="35" y="29"/>
                  </a:cubicBezTo>
                  <a:cubicBezTo>
                    <a:pt x="35" y="29"/>
                    <a:pt x="35" y="29"/>
                    <a:pt x="35" y="29"/>
                  </a:cubicBezTo>
                  <a:cubicBezTo>
                    <a:pt x="35" y="29"/>
                    <a:pt x="36" y="29"/>
                    <a:pt x="35" y="29"/>
                  </a:cubicBezTo>
                  <a:cubicBezTo>
                    <a:pt x="36" y="29"/>
                    <a:pt x="36" y="29"/>
                    <a:pt x="36" y="29"/>
                  </a:cubicBezTo>
                  <a:cubicBezTo>
                    <a:pt x="36" y="30"/>
                    <a:pt x="36" y="29"/>
                    <a:pt x="36" y="29"/>
                  </a:cubicBezTo>
                  <a:cubicBezTo>
                    <a:pt x="36" y="29"/>
                    <a:pt x="36" y="29"/>
                    <a:pt x="36" y="29"/>
                  </a:cubicBezTo>
                  <a:cubicBezTo>
                    <a:pt x="36" y="29"/>
                    <a:pt x="36" y="29"/>
                    <a:pt x="37" y="30"/>
                  </a:cubicBezTo>
                  <a:cubicBezTo>
                    <a:pt x="37" y="30"/>
                    <a:pt x="37" y="30"/>
                    <a:pt x="37" y="30"/>
                  </a:cubicBezTo>
                  <a:cubicBezTo>
                    <a:pt x="37" y="30"/>
                    <a:pt x="36" y="30"/>
                    <a:pt x="36" y="29"/>
                  </a:cubicBezTo>
                  <a:cubicBezTo>
                    <a:pt x="36" y="30"/>
                    <a:pt x="37" y="30"/>
                    <a:pt x="37" y="30"/>
                  </a:cubicBezTo>
                  <a:cubicBezTo>
                    <a:pt x="36" y="29"/>
                    <a:pt x="36" y="30"/>
                    <a:pt x="36" y="29"/>
                  </a:cubicBezTo>
                  <a:cubicBezTo>
                    <a:pt x="36" y="29"/>
                    <a:pt x="36" y="29"/>
                    <a:pt x="36" y="29"/>
                  </a:cubicBezTo>
                  <a:cubicBezTo>
                    <a:pt x="36" y="29"/>
                    <a:pt x="36" y="29"/>
                    <a:pt x="36" y="29"/>
                  </a:cubicBezTo>
                  <a:cubicBezTo>
                    <a:pt x="36" y="28"/>
                    <a:pt x="35" y="28"/>
                    <a:pt x="35" y="29"/>
                  </a:cubicBezTo>
                  <a:moveTo>
                    <a:pt x="36" y="28"/>
                  </a:moveTo>
                  <a:cubicBezTo>
                    <a:pt x="37" y="29"/>
                    <a:pt x="37" y="29"/>
                    <a:pt x="36" y="29"/>
                  </a:cubicBezTo>
                  <a:cubicBezTo>
                    <a:pt x="36" y="28"/>
                    <a:pt x="36" y="28"/>
                    <a:pt x="36" y="28"/>
                  </a:cubicBezTo>
                  <a:moveTo>
                    <a:pt x="33" y="25"/>
                  </a:moveTo>
                  <a:cubicBezTo>
                    <a:pt x="33" y="25"/>
                    <a:pt x="33" y="25"/>
                    <a:pt x="33" y="25"/>
                  </a:cubicBezTo>
                  <a:cubicBezTo>
                    <a:pt x="33" y="25"/>
                    <a:pt x="34" y="26"/>
                    <a:pt x="33" y="26"/>
                  </a:cubicBezTo>
                  <a:cubicBezTo>
                    <a:pt x="33" y="26"/>
                    <a:pt x="33" y="26"/>
                    <a:pt x="33" y="26"/>
                  </a:cubicBezTo>
                  <a:cubicBezTo>
                    <a:pt x="33" y="25"/>
                    <a:pt x="33" y="25"/>
                    <a:pt x="33" y="25"/>
                  </a:cubicBezTo>
                  <a:moveTo>
                    <a:pt x="34" y="26"/>
                  </a:moveTo>
                  <a:cubicBezTo>
                    <a:pt x="34" y="26"/>
                    <a:pt x="34" y="26"/>
                    <a:pt x="35" y="26"/>
                  </a:cubicBezTo>
                  <a:cubicBezTo>
                    <a:pt x="35" y="27"/>
                    <a:pt x="35" y="26"/>
                    <a:pt x="34" y="26"/>
                  </a:cubicBezTo>
                  <a:moveTo>
                    <a:pt x="35" y="27"/>
                  </a:moveTo>
                  <a:cubicBezTo>
                    <a:pt x="35" y="26"/>
                    <a:pt x="35" y="26"/>
                    <a:pt x="35" y="26"/>
                  </a:cubicBezTo>
                  <a:cubicBezTo>
                    <a:pt x="35" y="27"/>
                    <a:pt x="35" y="27"/>
                    <a:pt x="35" y="27"/>
                  </a:cubicBezTo>
                  <a:moveTo>
                    <a:pt x="43" y="32"/>
                  </a:moveTo>
                  <a:cubicBezTo>
                    <a:pt x="42" y="32"/>
                    <a:pt x="43" y="32"/>
                    <a:pt x="43" y="33"/>
                  </a:cubicBezTo>
                  <a:cubicBezTo>
                    <a:pt x="43" y="32"/>
                    <a:pt x="43" y="32"/>
                    <a:pt x="43" y="32"/>
                  </a:cubicBezTo>
                  <a:moveTo>
                    <a:pt x="43" y="32"/>
                  </a:moveTo>
                  <a:cubicBezTo>
                    <a:pt x="44" y="33"/>
                    <a:pt x="44" y="33"/>
                    <a:pt x="44" y="32"/>
                  </a:cubicBezTo>
                  <a:cubicBezTo>
                    <a:pt x="43" y="32"/>
                    <a:pt x="43" y="32"/>
                    <a:pt x="43" y="32"/>
                  </a:cubicBezTo>
                  <a:moveTo>
                    <a:pt x="42" y="31"/>
                  </a:moveTo>
                  <a:cubicBezTo>
                    <a:pt x="42" y="31"/>
                    <a:pt x="42" y="31"/>
                    <a:pt x="43" y="32"/>
                  </a:cubicBezTo>
                  <a:cubicBezTo>
                    <a:pt x="43" y="32"/>
                    <a:pt x="43" y="31"/>
                    <a:pt x="42" y="31"/>
                  </a:cubicBezTo>
                  <a:moveTo>
                    <a:pt x="36" y="26"/>
                  </a:moveTo>
                  <a:cubicBezTo>
                    <a:pt x="36" y="26"/>
                    <a:pt x="37" y="27"/>
                    <a:pt x="36" y="27"/>
                  </a:cubicBezTo>
                  <a:cubicBezTo>
                    <a:pt x="36" y="27"/>
                    <a:pt x="36" y="27"/>
                    <a:pt x="37" y="27"/>
                  </a:cubicBezTo>
                  <a:cubicBezTo>
                    <a:pt x="37" y="27"/>
                    <a:pt x="36" y="27"/>
                    <a:pt x="37" y="27"/>
                  </a:cubicBezTo>
                  <a:cubicBezTo>
                    <a:pt x="37" y="27"/>
                    <a:pt x="37" y="27"/>
                    <a:pt x="37" y="27"/>
                  </a:cubicBezTo>
                  <a:cubicBezTo>
                    <a:pt x="36" y="27"/>
                    <a:pt x="37" y="27"/>
                    <a:pt x="36" y="26"/>
                  </a:cubicBezTo>
                  <a:moveTo>
                    <a:pt x="42" y="30"/>
                  </a:moveTo>
                  <a:cubicBezTo>
                    <a:pt x="42" y="31"/>
                    <a:pt x="42" y="30"/>
                    <a:pt x="42" y="31"/>
                  </a:cubicBezTo>
                  <a:cubicBezTo>
                    <a:pt x="42" y="31"/>
                    <a:pt x="43" y="31"/>
                    <a:pt x="43" y="31"/>
                  </a:cubicBezTo>
                  <a:cubicBezTo>
                    <a:pt x="43" y="31"/>
                    <a:pt x="42" y="31"/>
                    <a:pt x="42" y="30"/>
                  </a:cubicBezTo>
                  <a:moveTo>
                    <a:pt x="36" y="25"/>
                  </a:moveTo>
                  <a:cubicBezTo>
                    <a:pt x="36" y="26"/>
                    <a:pt x="35" y="25"/>
                    <a:pt x="36" y="26"/>
                  </a:cubicBezTo>
                  <a:cubicBezTo>
                    <a:pt x="36" y="26"/>
                    <a:pt x="36" y="26"/>
                    <a:pt x="36" y="26"/>
                  </a:cubicBezTo>
                  <a:cubicBezTo>
                    <a:pt x="36" y="26"/>
                    <a:pt x="36" y="26"/>
                    <a:pt x="36" y="25"/>
                  </a:cubicBezTo>
                  <a:cubicBezTo>
                    <a:pt x="36" y="25"/>
                    <a:pt x="36" y="25"/>
                    <a:pt x="36" y="25"/>
                  </a:cubicBezTo>
                  <a:moveTo>
                    <a:pt x="37" y="25"/>
                  </a:moveTo>
                  <a:cubicBezTo>
                    <a:pt x="36" y="25"/>
                    <a:pt x="37" y="26"/>
                    <a:pt x="37" y="26"/>
                  </a:cubicBezTo>
                  <a:cubicBezTo>
                    <a:pt x="37" y="26"/>
                    <a:pt x="37" y="25"/>
                    <a:pt x="37" y="25"/>
                  </a:cubicBezTo>
                  <a:moveTo>
                    <a:pt x="36" y="23"/>
                  </a:moveTo>
                  <a:cubicBezTo>
                    <a:pt x="36" y="24"/>
                    <a:pt x="36" y="23"/>
                    <a:pt x="36" y="23"/>
                  </a:cubicBezTo>
                  <a:cubicBezTo>
                    <a:pt x="36" y="23"/>
                    <a:pt x="36" y="24"/>
                    <a:pt x="36" y="24"/>
                  </a:cubicBezTo>
                  <a:cubicBezTo>
                    <a:pt x="36" y="24"/>
                    <a:pt x="36" y="24"/>
                    <a:pt x="36" y="23"/>
                  </a:cubicBezTo>
                  <a:cubicBezTo>
                    <a:pt x="35" y="23"/>
                    <a:pt x="36" y="24"/>
                    <a:pt x="36" y="24"/>
                  </a:cubicBezTo>
                  <a:cubicBezTo>
                    <a:pt x="36" y="24"/>
                    <a:pt x="36" y="24"/>
                    <a:pt x="37" y="24"/>
                  </a:cubicBezTo>
                  <a:cubicBezTo>
                    <a:pt x="36" y="24"/>
                    <a:pt x="36" y="24"/>
                    <a:pt x="36" y="23"/>
                  </a:cubicBezTo>
                  <a:moveTo>
                    <a:pt x="35" y="21"/>
                  </a:moveTo>
                  <a:cubicBezTo>
                    <a:pt x="35" y="21"/>
                    <a:pt x="35" y="21"/>
                    <a:pt x="35" y="21"/>
                  </a:cubicBezTo>
                  <a:cubicBezTo>
                    <a:pt x="35" y="21"/>
                    <a:pt x="35" y="21"/>
                    <a:pt x="35" y="21"/>
                  </a:cubicBezTo>
                  <a:cubicBezTo>
                    <a:pt x="35" y="21"/>
                    <a:pt x="35" y="21"/>
                    <a:pt x="35" y="21"/>
                  </a:cubicBezTo>
                  <a:moveTo>
                    <a:pt x="35" y="21"/>
                  </a:moveTo>
                  <a:cubicBezTo>
                    <a:pt x="35" y="21"/>
                    <a:pt x="34"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0"/>
                    <a:pt x="35" y="21"/>
                    <a:pt x="35" y="21"/>
                  </a:cubicBezTo>
                  <a:moveTo>
                    <a:pt x="39" y="14"/>
                  </a:moveTo>
                  <a:cubicBezTo>
                    <a:pt x="39" y="14"/>
                    <a:pt x="39" y="14"/>
                    <a:pt x="40" y="14"/>
                  </a:cubicBezTo>
                  <a:cubicBezTo>
                    <a:pt x="40" y="14"/>
                    <a:pt x="40" y="14"/>
                    <a:pt x="40" y="14"/>
                  </a:cubicBezTo>
                  <a:cubicBezTo>
                    <a:pt x="40" y="14"/>
                    <a:pt x="40" y="14"/>
                    <a:pt x="39" y="14"/>
                  </a:cubicBezTo>
                  <a:moveTo>
                    <a:pt x="39" y="14"/>
                  </a:moveTo>
                  <a:cubicBezTo>
                    <a:pt x="39" y="14"/>
                    <a:pt x="39" y="14"/>
                    <a:pt x="39" y="14"/>
                  </a:cubicBezTo>
                  <a:cubicBezTo>
                    <a:pt x="39" y="14"/>
                    <a:pt x="39" y="14"/>
                    <a:pt x="39" y="13"/>
                  </a:cubicBezTo>
                  <a:cubicBezTo>
                    <a:pt x="39" y="13"/>
                    <a:pt x="39" y="14"/>
                    <a:pt x="39" y="14"/>
                  </a:cubicBezTo>
                  <a:moveTo>
                    <a:pt x="39" y="13"/>
                  </a:moveTo>
                  <a:cubicBezTo>
                    <a:pt x="39" y="13"/>
                    <a:pt x="39" y="13"/>
                    <a:pt x="39" y="13"/>
                  </a:cubicBezTo>
                  <a:cubicBezTo>
                    <a:pt x="39" y="13"/>
                    <a:pt x="39" y="13"/>
                    <a:pt x="39" y="13"/>
                  </a:cubicBezTo>
                  <a:moveTo>
                    <a:pt x="35" y="14"/>
                  </a:moveTo>
                  <a:cubicBezTo>
                    <a:pt x="35" y="14"/>
                    <a:pt x="35" y="14"/>
                    <a:pt x="36" y="14"/>
                  </a:cubicBezTo>
                  <a:cubicBezTo>
                    <a:pt x="36" y="14"/>
                    <a:pt x="36" y="14"/>
                    <a:pt x="35" y="14"/>
                  </a:cubicBezTo>
                  <a:moveTo>
                    <a:pt x="38" y="12"/>
                  </a:moveTo>
                  <a:cubicBezTo>
                    <a:pt x="38" y="12"/>
                    <a:pt x="38" y="12"/>
                    <a:pt x="38" y="12"/>
                  </a:cubicBezTo>
                  <a:cubicBezTo>
                    <a:pt x="39" y="12"/>
                    <a:pt x="38" y="12"/>
                    <a:pt x="38" y="12"/>
                  </a:cubicBezTo>
                  <a:moveTo>
                    <a:pt x="34" y="11"/>
                  </a:moveTo>
                  <a:cubicBezTo>
                    <a:pt x="34" y="11"/>
                    <a:pt x="34" y="11"/>
                    <a:pt x="34" y="11"/>
                  </a:cubicBezTo>
                  <a:cubicBezTo>
                    <a:pt x="34" y="11"/>
                    <a:pt x="34" y="11"/>
                    <a:pt x="34" y="11"/>
                  </a:cubicBezTo>
                  <a:cubicBezTo>
                    <a:pt x="34" y="11"/>
                    <a:pt x="34" y="11"/>
                    <a:pt x="34" y="11"/>
                  </a:cubicBezTo>
                  <a:moveTo>
                    <a:pt x="34" y="10"/>
                  </a:moveTo>
                  <a:cubicBezTo>
                    <a:pt x="34" y="10"/>
                    <a:pt x="34" y="11"/>
                    <a:pt x="34" y="11"/>
                  </a:cubicBezTo>
                  <a:cubicBezTo>
                    <a:pt x="34" y="10"/>
                    <a:pt x="34" y="11"/>
                    <a:pt x="34" y="11"/>
                  </a:cubicBezTo>
                  <a:cubicBezTo>
                    <a:pt x="35" y="10"/>
                    <a:pt x="34" y="10"/>
                    <a:pt x="34" y="10"/>
                  </a:cubicBezTo>
                  <a:moveTo>
                    <a:pt x="34" y="8"/>
                  </a:moveTo>
                  <a:cubicBezTo>
                    <a:pt x="34" y="8"/>
                    <a:pt x="34" y="8"/>
                    <a:pt x="34" y="8"/>
                  </a:cubicBezTo>
                  <a:cubicBezTo>
                    <a:pt x="34" y="8"/>
                    <a:pt x="34" y="8"/>
                    <a:pt x="34" y="8"/>
                  </a:cubicBezTo>
                  <a:moveTo>
                    <a:pt x="32" y="6"/>
                  </a:moveTo>
                  <a:cubicBezTo>
                    <a:pt x="32" y="6"/>
                    <a:pt x="32" y="6"/>
                    <a:pt x="32" y="6"/>
                  </a:cubicBezTo>
                  <a:cubicBezTo>
                    <a:pt x="32" y="6"/>
                    <a:pt x="32" y="6"/>
                    <a:pt x="32" y="6"/>
                  </a:cubicBezTo>
                  <a:cubicBezTo>
                    <a:pt x="32" y="6"/>
                    <a:pt x="32" y="6"/>
                    <a:pt x="32" y="6"/>
                  </a:cubicBezTo>
                  <a:cubicBezTo>
                    <a:pt x="32" y="6"/>
                    <a:pt x="32" y="6"/>
                    <a:pt x="32" y="6"/>
                  </a:cubicBezTo>
                  <a:moveTo>
                    <a:pt x="32" y="5"/>
                  </a:moveTo>
                  <a:cubicBezTo>
                    <a:pt x="32" y="6"/>
                    <a:pt x="32" y="6"/>
                    <a:pt x="32" y="6"/>
                  </a:cubicBezTo>
                  <a:cubicBezTo>
                    <a:pt x="32" y="6"/>
                    <a:pt x="32" y="5"/>
                    <a:pt x="32" y="5"/>
                  </a:cubicBezTo>
                  <a:moveTo>
                    <a:pt x="31" y="7"/>
                  </a:moveTo>
                  <a:cubicBezTo>
                    <a:pt x="31" y="7"/>
                    <a:pt x="31" y="8"/>
                    <a:pt x="31" y="7"/>
                  </a:cubicBezTo>
                  <a:cubicBezTo>
                    <a:pt x="31" y="7"/>
                    <a:pt x="31" y="7"/>
                    <a:pt x="31" y="7"/>
                  </a:cubicBezTo>
                  <a:cubicBezTo>
                    <a:pt x="31" y="7"/>
                    <a:pt x="31" y="7"/>
                    <a:pt x="31" y="7"/>
                  </a:cubicBezTo>
                  <a:moveTo>
                    <a:pt x="30" y="6"/>
                  </a:moveTo>
                  <a:cubicBezTo>
                    <a:pt x="29" y="6"/>
                    <a:pt x="29" y="6"/>
                    <a:pt x="29" y="6"/>
                  </a:cubicBezTo>
                  <a:cubicBezTo>
                    <a:pt x="29" y="6"/>
                    <a:pt x="29" y="6"/>
                    <a:pt x="29" y="6"/>
                  </a:cubicBezTo>
                  <a:lnTo>
                    <a:pt x="30" y="6"/>
                  </a:lnTo>
                  <a:close/>
                  <a:moveTo>
                    <a:pt x="30" y="5"/>
                  </a:moveTo>
                  <a:cubicBezTo>
                    <a:pt x="30" y="5"/>
                    <a:pt x="30" y="5"/>
                    <a:pt x="30" y="5"/>
                  </a:cubicBezTo>
                  <a:cubicBezTo>
                    <a:pt x="31" y="5"/>
                    <a:pt x="31" y="5"/>
                    <a:pt x="31" y="5"/>
                  </a:cubicBezTo>
                  <a:cubicBezTo>
                    <a:pt x="31" y="5"/>
                    <a:pt x="30" y="5"/>
                    <a:pt x="30" y="5"/>
                  </a:cubicBezTo>
                  <a:moveTo>
                    <a:pt x="30" y="4"/>
                  </a:moveTo>
                  <a:cubicBezTo>
                    <a:pt x="30" y="4"/>
                    <a:pt x="30" y="5"/>
                    <a:pt x="30" y="4"/>
                  </a:cubicBezTo>
                  <a:cubicBezTo>
                    <a:pt x="30" y="4"/>
                    <a:pt x="30" y="4"/>
                    <a:pt x="30" y="4"/>
                  </a:cubicBezTo>
                  <a:moveTo>
                    <a:pt x="29" y="5"/>
                  </a:moveTo>
                  <a:cubicBezTo>
                    <a:pt x="29" y="5"/>
                    <a:pt x="30" y="5"/>
                    <a:pt x="30" y="5"/>
                  </a:cubicBezTo>
                  <a:cubicBezTo>
                    <a:pt x="30" y="5"/>
                    <a:pt x="30" y="5"/>
                    <a:pt x="30" y="5"/>
                  </a:cubicBezTo>
                  <a:cubicBezTo>
                    <a:pt x="30" y="5"/>
                    <a:pt x="30" y="5"/>
                    <a:pt x="29" y="5"/>
                  </a:cubicBezTo>
                  <a:moveTo>
                    <a:pt x="33" y="28"/>
                  </a:moveTo>
                  <a:cubicBezTo>
                    <a:pt x="34" y="29"/>
                    <a:pt x="34" y="29"/>
                    <a:pt x="34" y="29"/>
                  </a:cubicBezTo>
                  <a:cubicBezTo>
                    <a:pt x="33" y="29"/>
                    <a:pt x="33" y="29"/>
                    <a:pt x="33" y="29"/>
                  </a:cubicBezTo>
                  <a:cubicBezTo>
                    <a:pt x="33" y="28"/>
                    <a:pt x="33" y="28"/>
                    <a:pt x="33" y="28"/>
                  </a:cubicBezTo>
                  <a:cubicBezTo>
                    <a:pt x="33" y="28"/>
                    <a:pt x="33" y="28"/>
                    <a:pt x="33" y="28"/>
                  </a:cubicBezTo>
                  <a:moveTo>
                    <a:pt x="14" y="18"/>
                  </a:moveTo>
                  <a:cubicBezTo>
                    <a:pt x="14" y="17"/>
                    <a:pt x="14" y="17"/>
                    <a:pt x="14" y="17"/>
                  </a:cubicBezTo>
                  <a:cubicBezTo>
                    <a:pt x="14" y="17"/>
                    <a:pt x="14" y="17"/>
                    <a:pt x="14" y="18"/>
                  </a:cubicBezTo>
                  <a:moveTo>
                    <a:pt x="34" y="20"/>
                  </a:moveTo>
                  <a:cubicBezTo>
                    <a:pt x="34" y="20"/>
                    <a:pt x="34" y="20"/>
                    <a:pt x="34" y="20"/>
                  </a:cubicBezTo>
                  <a:cubicBezTo>
                    <a:pt x="34" y="20"/>
                    <a:pt x="34" y="20"/>
                    <a:pt x="34" y="20"/>
                  </a:cubicBezTo>
                  <a:cubicBezTo>
                    <a:pt x="34" y="20"/>
                    <a:pt x="34" y="20"/>
                    <a:pt x="34" y="20"/>
                  </a:cubicBezTo>
                  <a:moveTo>
                    <a:pt x="32" y="16"/>
                  </a:moveTo>
                  <a:cubicBezTo>
                    <a:pt x="32" y="16"/>
                    <a:pt x="32" y="16"/>
                    <a:pt x="32" y="15"/>
                  </a:cubicBezTo>
                  <a:cubicBezTo>
                    <a:pt x="32" y="15"/>
                    <a:pt x="33" y="16"/>
                    <a:pt x="32" y="16"/>
                  </a:cubicBezTo>
                  <a:moveTo>
                    <a:pt x="11" y="12"/>
                  </a:moveTo>
                  <a:cubicBezTo>
                    <a:pt x="10" y="11"/>
                    <a:pt x="11" y="11"/>
                    <a:pt x="11" y="11"/>
                  </a:cubicBezTo>
                  <a:cubicBezTo>
                    <a:pt x="11" y="11"/>
                    <a:pt x="11" y="11"/>
                    <a:pt x="11" y="11"/>
                  </a:cubicBezTo>
                  <a:cubicBezTo>
                    <a:pt x="11" y="11"/>
                    <a:pt x="11" y="11"/>
                    <a:pt x="11" y="12"/>
                  </a:cubicBezTo>
                  <a:moveTo>
                    <a:pt x="11" y="18"/>
                  </a:moveTo>
                  <a:cubicBezTo>
                    <a:pt x="11" y="18"/>
                    <a:pt x="11" y="17"/>
                    <a:pt x="11" y="17"/>
                  </a:cubicBezTo>
                  <a:cubicBezTo>
                    <a:pt x="12" y="17"/>
                    <a:pt x="12" y="18"/>
                    <a:pt x="12" y="18"/>
                  </a:cubicBezTo>
                  <a:cubicBezTo>
                    <a:pt x="12" y="18"/>
                    <a:pt x="12" y="18"/>
                    <a:pt x="11" y="18"/>
                  </a:cubicBezTo>
                  <a:moveTo>
                    <a:pt x="10" y="12"/>
                  </a:moveTo>
                  <a:cubicBezTo>
                    <a:pt x="10" y="12"/>
                    <a:pt x="10" y="12"/>
                    <a:pt x="10" y="12"/>
                  </a:cubicBezTo>
                  <a:cubicBezTo>
                    <a:pt x="10" y="12"/>
                    <a:pt x="10" y="12"/>
                    <a:pt x="10" y="12"/>
                  </a:cubicBezTo>
                  <a:moveTo>
                    <a:pt x="13" y="9"/>
                  </a:moveTo>
                  <a:cubicBezTo>
                    <a:pt x="13" y="9"/>
                    <a:pt x="13" y="10"/>
                    <a:pt x="12" y="10"/>
                  </a:cubicBezTo>
                  <a:cubicBezTo>
                    <a:pt x="12" y="9"/>
                    <a:pt x="13" y="9"/>
                    <a:pt x="13" y="9"/>
                  </a:cubicBezTo>
                  <a:cubicBezTo>
                    <a:pt x="14" y="9"/>
                    <a:pt x="13" y="9"/>
                    <a:pt x="13" y="9"/>
                  </a:cubicBezTo>
                  <a:moveTo>
                    <a:pt x="11" y="18"/>
                  </a:moveTo>
                  <a:cubicBezTo>
                    <a:pt x="11" y="17"/>
                    <a:pt x="11" y="17"/>
                    <a:pt x="11" y="17"/>
                  </a:cubicBezTo>
                  <a:cubicBezTo>
                    <a:pt x="11" y="17"/>
                    <a:pt x="11" y="18"/>
                    <a:pt x="11" y="18"/>
                  </a:cubicBezTo>
                  <a:moveTo>
                    <a:pt x="11" y="19"/>
                  </a:moveTo>
                  <a:cubicBezTo>
                    <a:pt x="10" y="19"/>
                    <a:pt x="10" y="19"/>
                    <a:pt x="11" y="18"/>
                  </a:cubicBezTo>
                  <a:cubicBezTo>
                    <a:pt x="11" y="19"/>
                    <a:pt x="11" y="19"/>
                    <a:pt x="11" y="19"/>
                  </a:cubicBezTo>
                  <a:moveTo>
                    <a:pt x="11" y="18"/>
                  </a:moveTo>
                  <a:cubicBezTo>
                    <a:pt x="11" y="18"/>
                    <a:pt x="11" y="18"/>
                    <a:pt x="11" y="18"/>
                  </a:cubicBezTo>
                  <a:cubicBezTo>
                    <a:pt x="11" y="18"/>
                    <a:pt x="11" y="18"/>
                    <a:pt x="11" y="18"/>
                  </a:cubicBezTo>
                  <a:cubicBezTo>
                    <a:pt x="11" y="18"/>
                    <a:pt x="11" y="18"/>
                    <a:pt x="11" y="18"/>
                  </a:cubicBezTo>
                  <a:moveTo>
                    <a:pt x="15" y="16"/>
                  </a:moveTo>
                  <a:cubicBezTo>
                    <a:pt x="15" y="16"/>
                    <a:pt x="14" y="16"/>
                    <a:pt x="14" y="15"/>
                  </a:cubicBezTo>
                  <a:cubicBezTo>
                    <a:pt x="15" y="16"/>
                    <a:pt x="15" y="15"/>
                    <a:pt x="15" y="15"/>
                  </a:cubicBezTo>
                  <a:cubicBezTo>
                    <a:pt x="15" y="15"/>
                    <a:pt x="15" y="15"/>
                    <a:pt x="15" y="15"/>
                  </a:cubicBezTo>
                  <a:cubicBezTo>
                    <a:pt x="15" y="15"/>
                    <a:pt x="15" y="16"/>
                    <a:pt x="15" y="16"/>
                  </a:cubicBezTo>
                  <a:cubicBezTo>
                    <a:pt x="15" y="16"/>
                    <a:pt x="15" y="16"/>
                    <a:pt x="15" y="16"/>
                  </a:cubicBezTo>
                  <a:moveTo>
                    <a:pt x="27" y="25"/>
                  </a:moveTo>
                  <a:cubicBezTo>
                    <a:pt x="27" y="25"/>
                    <a:pt x="27" y="25"/>
                    <a:pt x="27" y="25"/>
                  </a:cubicBezTo>
                  <a:cubicBezTo>
                    <a:pt x="27" y="25"/>
                    <a:pt x="27" y="25"/>
                    <a:pt x="27" y="25"/>
                  </a:cubicBezTo>
                  <a:cubicBezTo>
                    <a:pt x="27" y="25"/>
                    <a:pt x="27" y="25"/>
                    <a:pt x="27" y="25"/>
                  </a:cubicBezTo>
                  <a:moveTo>
                    <a:pt x="44" y="28"/>
                  </a:moveTo>
                  <a:cubicBezTo>
                    <a:pt x="44" y="28"/>
                    <a:pt x="44" y="28"/>
                    <a:pt x="44" y="28"/>
                  </a:cubicBezTo>
                  <a:cubicBezTo>
                    <a:pt x="44" y="28"/>
                    <a:pt x="44" y="28"/>
                    <a:pt x="44" y="28"/>
                  </a:cubicBezTo>
                  <a:moveTo>
                    <a:pt x="21" y="35"/>
                  </a:moveTo>
                  <a:cubicBezTo>
                    <a:pt x="21" y="35"/>
                    <a:pt x="21" y="36"/>
                    <a:pt x="21" y="36"/>
                  </a:cubicBezTo>
                  <a:cubicBezTo>
                    <a:pt x="21" y="36"/>
                    <a:pt x="20" y="35"/>
                    <a:pt x="20" y="35"/>
                  </a:cubicBezTo>
                  <a:cubicBezTo>
                    <a:pt x="21" y="35"/>
                    <a:pt x="21" y="35"/>
                    <a:pt x="21" y="35"/>
                  </a:cubicBezTo>
                  <a:moveTo>
                    <a:pt x="45" y="31"/>
                  </a:moveTo>
                  <a:cubicBezTo>
                    <a:pt x="44" y="31"/>
                    <a:pt x="45" y="31"/>
                    <a:pt x="45" y="32"/>
                  </a:cubicBezTo>
                  <a:cubicBezTo>
                    <a:pt x="45" y="32"/>
                    <a:pt x="45" y="32"/>
                    <a:pt x="44" y="32"/>
                  </a:cubicBezTo>
                  <a:cubicBezTo>
                    <a:pt x="45" y="32"/>
                    <a:pt x="44" y="31"/>
                    <a:pt x="45" y="31"/>
                  </a:cubicBezTo>
                  <a:moveTo>
                    <a:pt x="37" y="36"/>
                  </a:moveTo>
                  <a:cubicBezTo>
                    <a:pt x="38" y="37"/>
                    <a:pt x="36" y="36"/>
                    <a:pt x="37" y="36"/>
                  </a:cubicBezTo>
                  <a:cubicBezTo>
                    <a:pt x="36" y="36"/>
                    <a:pt x="36" y="36"/>
                    <a:pt x="36" y="36"/>
                  </a:cubicBezTo>
                  <a:cubicBezTo>
                    <a:pt x="36" y="36"/>
                    <a:pt x="37" y="36"/>
                    <a:pt x="37" y="36"/>
                  </a:cubicBezTo>
                  <a:moveTo>
                    <a:pt x="44" y="34"/>
                  </a:moveTo>
                  <a:cubicBezTo>
                    <a:pt x="44" y="34"/>
                    <a:pt x="44" y="34"/>
                    <a:pt x="44" y="34"/>
                  </a:cubicBezTo>
                  <a:cubicBezTo>
                    <a:pt x="44" y="34"/>
                    <a:pt x="44" y="33"/>
                    <a:pt x="44" y="34"/>
                  </a:cubicBezTo>
                  <a:moveTo>
                    <a:pt x="44" y="30"/>
                  </a:moveTo>
                  <a:cubicBezTo>
                    <a:pt x="44" y="30"/>
                    <a:pt x="43" y="30"/>
                    <a:pt x="44" y="30"/>
                  </a:cubicBezTo>
                  <a:cubicBezTo>
                    <a:pt x="44" y="30"/>
                    <a:pt x="44" y="31"/>
                    <a:pt x="43" y="30"/>
                  </a:cubicBezTo>
                  <a:cubicBezTo>
                    <a:pt x="43" y="30"/>
                    <a:pt x="44" y="30"/>
                    <a:pt x="44" y="30"/>
                  </a:cubicBezTo>
                  <a:moveTo>
                    <a:pt x="43" y="28"/>
                  </a:moveTo>
                  <a:cubicBezTo>
                    <a:pt x="43" y="28"/>
                    <a:pt x="43" y="28"/>
                    <a:pt x="43" y="28"/>
                  </a:cubicBezTo>
                  <a:cubicBezTo>
                    <a:pt x="43" y="28"/>
                    <a:pt x="43" y="28"/>
                    <a:pt x="43" y="28"/>
                  </a:cubicBezTo>
                  <a:moveTo>
                    <a:pt x="43" y="30"/>
                  </a:moveTo>
                  <a:cubicBezTo>
                    <a:pt x="43" y="30"/>
                    <a:pt x="43" y="30"/>
                    <a:pt x="43" y="30"/>
                  </a:cubicBezTo>
                  <a:cubicBezTo>
                    <a:pt x="43" y="30"/>
                    <a:pt x="43" y="29"/>
                    <a:pt x="43" y="30"/>
                  </a:cubicBezTo>
                  <a:moveTo>
                    <a:pt x="43" y="30"/>
                  </a:moveTo>
                  <a:cubicBezTo>
                    <a:pt x="43" y="31"/>
                    <a:pt x="43" y="30"/>
                    <a:pt x="43" y="30"/>
                  </a:cubicBezTo>
                  <a:cubicBezTo>
                    <a:pt x="43" y="31"/>
                    <a:pt x="43" y="30"/>
                    <a:pt x="43" y="31"/>
                  </a:cubicBezTo>
                  <a:cubicBezTo>
                    <a:pt x="43" y="30"/>
                    <a:pt x="43" y="30"/>
                    <a:pt x="43" y="30"/>
                  </a:cubicBezTo>
                  <a:moveTo>
                    <a:pt x="26" y="25"/>
                  </a:moveTo>
                  <a:cubicBezTo>
                    <a:pt x="26" y="25"/>
                    <a:pt x="26" y="25"/>
                    <a:pt x="26" y="25"/>
                  </a:cubicBezTo>
                  <a:cubicBezTo>
                    <a:pt x="26" y="25"/>
                    <a:pt x="26" y="25"/>
                    <a:pt x="27" y="25"/>
                  </a:cubicBezTo>
                  <a:cubicBezTo>
                    <a:pt x="27" y="25"/>
                    <a:pt x="27" y="25"/>
                    <a:pt x="27" y="25"/>
                  </a:cubicBezTo>
                  <a:cubicBezTo>
                    <a:pt x="27" y="25"/>
                    <a:pt x="26" y="25"/>
                    <a:pt x="26" y="25"/>
                  </a:cubicBezTo>
                  <a:cubicBezTo>
                    <a:pt x="26" y="25"/>
                    <a:pt x="26" y="25"/>
                    <a:pt x="26" y="25"/>
                  </a:cubicBezTo>
                  <a:moveTo>
                    <a:pt x="28" y="25"/>
                  </a:moveTo>
                  <a:cubicBezTo>
                    <a:pt x="28" y="25"/>
                    <a:pt x="28" y="25"/>
                    <a:pt x="28" y="25"/>
                  </a:cubicBezTo>
                  <a:cubicBezTo>
                    <a:pt x="28" y="25"/>
                    <a:pt x="28" y="25"/>
                    <a:pt x="28" y="25"/>
                  </a:cubicBezTo>
                  <a:moveTo>
                    <a:pt x="29" y="25"/>
                  </a:moveTo>
                  <a:cubicBezTo>
                    <a:pt x="29" y="25"/>
                    <a:pt x="29" y="25"/>
                    <a:pt x="29" y="25"/>
                  </a:cubicBezTo>
                  <a:cubicBezTo>
                    <a:pt x="30" y="26"/>
                    <a:pt x="29" y="25"/>
                    <a:pt x="29" y="25"/>
                  </a:cubicBezTo>
                  <a:moveTo>
                    <a:pt x="28" y="25"/>
                  </a:moveTo>
                  <a:cubicBezTo>
                    <a:pt x="28" y="25"/>
                    <a:pt x="28" y="25"/>
                    <a:pt x="28" y="25"/>
                  </a:cubicBezTo>
                  <a:cubicBezTo>
                    <a:pt x="28" y="25"/>
                    <a:pt x="28" y="25"/>
                    <a:pt x="28" y="25"/>
                  </a:cubicBezTo>
                  <a:moveTo>
                    <a:pt x="23" y="25"/>
                  </a:moveTo>
                  <a:cubicBezTo>
                    <a:pt x="23" y="25"/>
                    <a:pt x="23" y="25"/>
                    <a:pt x="23" y="25"/>
                  </a:cubicBezTo>
                  <a:cubicBezTo>
                    <a:pt x="23" y="25"/>
                    <a:pt x="23" y="25"/>
                    <a:pt x="23" y="25"/>
                  </a:cubicBezTo>
                  <a:moveTo>
                    <a:pt x="19" y="26"/>
                  </a:moveTo>
                  <a:cubicBezTo>
                    <a:pt x="19" y="26"/>
                    <a:pt x="19" y="26"/>
                    <a:pt x="19" y="26"/>
                  </a:cubicBezTo>
                  <a:cubicBezTo>
                    <a:pt x="20" y="26"/>
                    <a:pt x="20" y="26"/>
                    <a:pt x="21" y="25"/>
                  </a:cubicBezTo>
                  <a:cubicBezTo>
                    <a:pt x="21" y="26"/>
                    <a:pt x="20" y="26"/>
                    <a:pt x="20" y="26"/>
                  </a:cubicBezTo>
                  <a:cubicBezTo>
                    <a:pt x="20" y="26"/>
                    <a:pt x="20" y="26"/>
                    <a:pt x="19" y="26"/>
                  </a:cubicBezTo>
                  <a:moveTo>
                    <a:pt x="25" y="25"/>
                  </a:moveTo>
                  <a:cubicBezTo>
                    <a:pt x="25" y="25"/>
                    <a:pt x="26" y="25"/>
                    <a:pt x="26" y="25"/>
                  </a:cubicBezTo>
                  <a:cubicBezTo>
                    <a:pt x="25" y="25"/>
                    <a:pt x="25" y="25"/>
                    <a:pt x="25" y="25"/>
                  </a:cubicBezTo>
                  <a:moveTo>
                    <a:pt x="23" y="25"/>
                  </a:moveTo>
                  <a:cubicBezTo>
                    <a:pt x="23" y="25"/>
                    <a:pt x="23" y="25"/>
                    <a:pt x="23" y="25"/>
                  </a:cubicBezTo>
                  <a:cubicBezTo>
                    <a:pt x="23" y="25"/>
                    <a:pt x="23" y="25"/>
                    <a:pt x="23" y="25"/>
                  </a:cubicBezTo>
                  <a:moveTo>
                    <a:pt x="43" y="22"/>
                  </a:moveTo>
                  <a:cubicBezTo>
                    <a:pt x="43" y="22"/>
                    <a:pt x="43" y="23"/>
                    <a:pt x="43" y="23"/>
                  </a:cubicBezTo>
                  <a:cubicBezTo>
                    <a:pt x="43" y="23"/>
                    <a:pt x="43" y="22"/>
                    <a:pt x="43" y="22"/>
                  </a:cubicBezTo>
                  <a:moveTo>
                    <a:pt x="21" y="3"/>
                  </a:moveTo>
                  <a:cubicBezTo>
                    <a:pt x="21" y="3"/>
                    <a:pt x="21" y="3"/>
                    <a:pt x="21" y="3"/>
                  </a:cubicBezTo>
                  <a:cubicBezTo>
                    <a:pt x="21" y="3"/>
                    <a:pt x="21" y="3"/>
                    <a:pt x="21" y="3"/>
                  </a:cubicBezTo>
                  <a:cubicBezTo>
                    <a:pt x="21" y="2"/>
                    <a:pt x="21" y="3"/>
                    <a:pt x="21" y="3"/>
                  </a:cubicBezTo>
                  <a:cubicBezTo>
                    <a:pt x="21" y="3"/>
                    <a:pt x="21" y="3"/>
                    <a:pt x="21" y="3"/>
                  </a:cubicBezTo>
                  <a:moveTo>
                    <a:pt x="19" y="3"/>
                  </a:moveTo>
                  <a:cubicBezTo>
                    <a:pt x="19" y="3"/>
                    <a:pt x="19" y="3"/>
                    <a:pt x="20" y="3"/>
                  </a:cubicBezTo>
                  <a:cubicBezTo>
                    <a:pt x="20" y="3"/>
                    <a:pt x="19" y="3"/>
                    <a:pt x="19" y="3"/>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cubicBezTo>
                    <a:pt x="20" y="3"/>
                    <a:pt x="20" y="2"/>
                    <a:pt x="20" y="2"/>
                  </a:cubicBezTo>
                  <a:moveTo>
                    <a:pt x="21" y="3"/>
                  </a:moveTo>
                  <a:cubicBezTo>
                    <a:pt x="21" y="2"/>
                    <a:pt x="21" y="3"/>
                    <a:pt x="21" y="2"/>
                  </a:cubicBezTo>
                  <a:cubicBezTo>
                    <a:pt x="21" y="2"/>
                    <a:pt x="21" y="2"/>
                    <a:pt x="21" y="2"/>
                  </a:cubicBezTo>
                  <a:cubicBezTo>
                    <a:pt x="22" y="2"/>
                    <a:pt x="22" y="2"/>
                    <a:pt x="22" y="2"/>
                  </a:cubicBezTo>
                  <a:cubicBezTo>
                    <a:pt x="22" y="2"/>
                    <a:pt x="22" y="2"/>
                    <a:pt x="22" y="2"/>
                  </a:cubicBezTo>
                  <a:cubicBezTo>
                    <a:pt x="22" y="2"/>
                    <a:pt x="22" y="2"/>
                    <a:pt x="22" y="2"/>
                  </a:cubicBezTo>
                  <a:cubicBezTo>
                    <a:pt x="22" y="3"/>
                    <a:pt x="22" y="3"/>
                    <a:pt x="22" y="3"/>
                  </a:cubicBezTo>
                  <a:cubicBezTo>
                    <a:pt x="22" y="3"/>
                    <a:pt x="22" y="3"/>
                    <a:pt x="22" y="3"/>
                  </a:cubicBezTo>
                  <a:cubicBezTo>
                    <a:pt x="22" y="3"/>
                    <a:pt x="22" y="3"/>
                    <a:pt x="22" y="3"/>
                  </a:cubicBezTo>
                  <a:cubicBezTo>
                    <a:pt x="21" y="3"/>
                    <a:pt x="21" y="3"/>
                    <a:pt x="21" y="3"/>
                  </a:cubicBezTo>
                  <a:cubicBezTo>
                    <a:pt x="21" y="3"/>
                    <a:pt x="21" y="3"/>
                    <a:pt x="21" y="3"/>
                  </a:cubicBezTo>
                  <a:moveTo>
                    <a:pt x="25" y="3"/>
                  </a:moveTo>
                  <a:cubicBezTo>
                    <a:pt x="25" y="3"/>
                    <a:pt x="25" y="2"/>
                    <a:pt x="25" y="2"/>
                  </a:cubicBezTo>
                  <a:cubicBezTo>
                    <a:pt x="25" y="3"/>
                    <a:pt x="25" y="3"/>
                    <a:pt x="25" y="3"/>
                  </a:cubicBezTo>
                  <a:cubicBezTo>
                    <a:pt x="25" y="3"/>
                    <a:pt x="25" y="3"/>
                    <a:pt x="25" y="3"/>
                  </a:cubicBezTo>
                  <a:cubicBezTo>
                    <a:pt x="25" y="3"/>
                    <a:pt x="25" y="3"/>
                    <a:pt x="25" y="3"/>
                  </a:cubicBezTo>
                  <a:cubicBezTo>
                    <a:pt x="25" y="3"/>
                    <a:pt x="26" y="3"/>
                    <a:pt x="26" y="4"/>
                  </a:cubicBezTo>
                  <a:cubicBezTo>
                    <a:pt x="25" y="4"/>
                    <a:pt x="25" y="4"/>
                    <a:pt x="25" y="3"/>
                  </a:cubicBezTo>
                  <a:cubicBezTo>
                    <a:pt x="25" y="3"/>
                    <a:pt x="25" y="4"/>
                    <a:pt x="25" y="4"/>
                  </a:cubicBezTo>
                  <a:cubicBezTo>
                    <a:pt x="25" y="4"/>
                    <a:pt x="24" y="3"/>
                    <a:pt x="24" y="4"/>
                  </a:cubicBezTo>
                  <a:cubicBezTo>
                    <a:pt x="24" y="3"/>
                    <a:pt x="24" y="3"/>
                    <a:pt x="24" y="3"/>
                  </a:cubicBezTo>
                  <a:cubicBezTo>
                    <a:pt x="24" y="3"/>
                    <a:pt x="24" y="3"/>
                    <a:pt x="24" y="3"/>
                  </a:cubicBezTo>
                  <a:cubicBezTo>
                    <a:pt x="24" y="3"/>
                    <a:pt x="24" y="3"/>
                    <a:pt x="24" y="3"/>
                  </a:cubicBezTo>
                  <a:cubicBezTo>
                    <a:pt x="24" y="3"/>
                    <a:pt x="24" y="3"/>
                    <a:pt x="24" y="3"/>
                  </a:cubicBezTo>
                  <a:cubicBezTo>
                    <a:pt x="24" y="3"/>
                    <a:pt x="25" y="4"/>
                    <a:pt x="25" y="4"/>
                  </a:cubicBezTo>
                  <a:cubicBezTo>
                    <a:pt x="25" y="3"/>
                    <a:pt x="25" y="3"/>
                    <a:pt x="25" y="3"/>
                  </a:cubicBezTo>
                  <a:cubicBezTo>
                    <a:pt x="25" y="3"/>
                    <a:pt x="25" y="3"/>
                    <a:pt x="25" y="3"/>
                  </a:cubicBezTo>
                  <a:cubicBezTo>
                    <a:pt x="25" y="3"/>
                    <a:pt x="24" y="3"/>
                    <a:pt x="25" y="3"/>
                  </a:cubicBezTo>
                  <a:cubicBezTo>
                    <a:pt x="25" y="3"/>
                    <a:pt x="25" y="3"/>
                    <a:pt x="25" y="3"/>
                  </a:cubicBezTo>
                  <a:moveTo>
                    <a:pt x="21" y="1"/>
                  </a:moveTo>
                  <a:cubicBezTo>
                    <a:pt x="21" y="1"/>
                    <a:pt x="21" y="1"/>
                    <a:pt x="22" y="0"/>
                  </a:cubicBezTo>
                  <a:cubicBezTo>
                    <a:pt x="22" y="0"/>
                    <a:pt x="22" y="1"/>
                    <a:pt x="22" y="0"/>
                  </a:cubicBezTo>
                  <a:cubicBezTo>
                    <a:pt x="22" y="0"/>
                    <a:pt x="23" y="0"/>
                    <a:pt x="24" y="0"/>
                  </a:cubicBezTo>
                  <a:cubicBezTo>
                    <a:pt x="24" y="0"/>
                    <a:pt x="24" y="0"/>
                    <a:pt x="24" y="0"/>
                  </a:cubicBezTo>
                  <a:cubicBezTo>
                    <a:pt x="24" y="1"/>
                    <a:pt x="24" y="1"/>
                    <a:pt x="24" y="1"/>
                  </a:cubicBezTo>
                  <a:cubicBezTo>
                    <a:pt x="24" y="1"/>
                    <a:pt x="23" y="1"/>
                    <a:pt x="23" y="1"/>
                  </a:cubicBezTo>
                  <a:cubicBezTo>
                    <a:pt x="23" y="1"/>
                    <a:pt x="24" y="1"/>
                    <a:pt x="24" y="1"/>
                  </a:cubicBezTo>
                  <a:cubicBezTo>
                    <a:pt x="24" y="2"/>
                    <a:pt x="24" y="2"/>
                    <a:pt x="24" y="2"/>
                  </a:cubicBezTo>
                  <a:cubicBezTo>
                    <a:pt x="23" y="1"/>
                    <a:pt x="23" y="2"/>
                    <a:pt x="23" y="2"/>
                  </a:cubicBezTo>
                  <a:cubicBezTo>
                    <a:pt x="22" y="1"/>
                    <a:pt x="23" y="1"/>
                    <a:pt x="23" y="1"/>
                  </a:cubicBezTo>
                  <a:cubicBezTo>
                    <a:pt x="23" y="1"/>
                    <a:pt x="23" y="1"/>
                    <a:pt x="23" y="1"/>
                  </a:cubicBezTo>
                  <a:cubicBezTo>
                    <a:pt x="23" y="1"/>
                    <a:pt x="23" y="1"/>
                    <a:pt x="23" y="1"/>
                  </a:cubicBezTo>
                  <a:cubicBezTo>
                    <a:pt x="22" y="1"/>
                    <a:pt x="22" y="1"/>
                    <a:pt x="22" y="1"/>
                  </a:cubicBezTo>
                  <a:cubicBezTo>
                    <a:pt x="22" y="1"/>
                    <a:pt x="21" y="1"/>
                    <a:pt x="21" y="1"/>
                  </a:cubicBezTo>
                  <a:cubicBezTo>
                    <a:pt x="21" y="1"/>
                    <a:pt x="21" y="1"/>
                    <a:pt x="21" y="1"/>
                  </a:cubicBezTo>
                  <a:moveTo>
                    <a:pt x="22" y="1"/>
                  </a:moveTo>
                  <a:cubicBezTo>
                    <a:pt x="22" y="1"/>
                    <a:pt x="22" y="1"/>
                    <a:pt x="22" y="1"/>
                  </a:cubicBezTo>
                  <a:cubicBezTo>
                    <a:pt x="22" y="1"/>
                    <a:pt x="22" y="1"/>
                    <a:pt x="22" y="1"/>
                  </a:cubicBezTo>
                  <a:cubicBezTo>
                    <a:pt x="21" y="1"/>
                    <a:pt x="22" y="1"/>
                    <a:pt x="22" y="1"/>
                  </a:cubicBezTo>
                  <a:moveTo>
                    <a:pt x="24" y="2"/>
                  </a:moveTo>
                  <a:cubicBezTo>
                    <a:pt x="24" y="2"/>
                    <a:pt x="24" y="2"/>
                    <a:pt x="24" y="2"/>
                  </a:cubicBezTo>
                  <a:cubicBezTo>
                    <a:pt x="24" y="3"/>
                    <a:pt x="24" y="3"/>
                    <a:pt x="24" y="3"/>
                  </a:cubicBezTo>
                  <a:cubicBezTo>
                    <a:pt x="24" y="3"/>
                    <a:pt x="24" y="3"/>
                    <a:pt x="24" y="2"/>
                  </a:cubicBezTo>
                  <a:cubicBezTo>
                    <a:pt x="24" y="2"/>
                    <a:pt x="24" y="2"/>
                    <a:pt x="24" y="2"/>
                  </a:cubicBezTo>
                  <a:cubicBezTo>
                    <a:pt x="24" y="2"/>
                    <a:pt x="24" y="2"/>
                    <a:pt x="24" y="2"/>
                  </a:cubicBezTo>
                  <a:cubicBezTo>
                    <a:pt x="25" y="2"/>
                    <a:pt x="24" y="2"/>
                    <a:pt x="24" y="2"/>
                  </a:cubicBezTo>
                  <a:cubicBezTo>
                    <a:pt x="24" y="2"/>
                    <a:pt x="25" y="2"/>
                    <a:pt x="25" y="2"/>
                  </a:cubicBezTo>
                  <a:cubicBezTo>
                    <a:pt x="25" y="2"/>
                    <a:pt x="25" y="2"/>
                    <a:pt x="25" y="2"/>
                  </a:cubicBezTo>
                  <a:cubicBezTo>
                    <a:pt x="24" y="3"/>
                    <a:pt x="24" y="3"/>
                    <a:pt x="24" y="3"/>
                  </a:cubicBezTo>
                  <a:cubicBezTo>
                    <a:pt x="24" y="3"/>
                    <a:pt x="24" y="3"/>
                    <a:pt x="24" y="3"/>
                  </a:cubicBezTo>
                  <a:cubicBezTo>
                    <a:pt x="24" y="3"/>
                    <a:pt x="24" y="3"/>
                    <a:pt x="23" y="3"/>
                  </a:cubicBezTo>
                  <a:cubicBezTo>
                    <a:pt x="23" y="3"/>
                    <a:pt x="23" y="2"/>
                    <a:pt x="23" y="3"/>
                  </a:cubicBezTo>
                  <a:cubicBezTo>
                    <a:pt x="23" y="2"/>
                    <a:pt x="24" y="2"/>
                    <a:pt x="24" y="2"/>
                  </a:cubicBezTo>
                  <a:cubicBezTo>
                    <a:pt x="24" y="2"/>
                    <a:pt x="24" y="2"/>
                    <a:pt x="24" y="2"/>
                  </a:cubicBezTo>
                  <a:cubicBezTo>
                    <a:pt x="24" y="2"/>
                    <a:pt x="24" y="2"/>
                    <a:pt x="24" y="2"/>
                  </a:cubicBezTo>
                  <a:moveTo>
                    <a:pt x="19" y="4"/>
                  </a:moveTo>
                  <a:cubicBezTo>
                    <a:pt x="19" y="4"/>
                    <a:pt x="19" y="4"/>
                    <a:pt x="19" y="4"/>
                  </a:cubicBezTo>
                  <a:cubicBezTo>
                    <a:pt x="19" y="4"/>
                    <a:pt x="20" y="4"/>
                    <a:pt x="20" y="4"/>
                  </a:cubicBezTo>
                  <a:cubicBezTo>
                    <a:pt x="20" y="4"/>
                    <a:pt x="20" y="4"/>
                    <a:pt x="20" y="4"/>
                  </a:cubicBezTo>
                  <a:cubicBezTo>
                    <a:pt x="20" y="4"/>
                    <a:pt x="20" y="4"/>
                    <a:pt x="20" y="4"/>
                  </a:cubicBezTo>
                  <a:cubicBezTo>
                    <a:pt x="20" y="4"/>
                    <a:pt x="20" y="4"/>
                    <a:pt x="20" y="4"/>
                  </a:cubicBezTo>
                  <a:cubicBezTo>
                    <a:pt x="20" y="4"/>
                    <a:pt x="20" y="4"/>
                    <a:pt x="21" y="4"/>
                  </a:cubicBezTo>
                  <a:cubicBezTo>
                    <a:pt x="21" y="5"/>
                    <a:pt x="21" y="4"/>
                    <a:pt x="20" y="4"/>
                  </a:cubicBezTo>
                  <a:cubicBezTo>
                    <a:pt x="20" y="4"/>
                    <a:pt x="20" y="5"/>
                    <a:pt x="20" y="5"/>
                  </a:cubicBezTo>
                  <a:cubicBezTo>
                    <a:pt x="20" y="5"/>
                    <a:pt x="20" y="5"/>
                    <a:pt x="19" y="5"/>
                  </a:cubicBezTo>
                  <a:cubicBezTo>
                    <a:pt x="19" y="5"/>
                    <a:pt x="19" y="5"/>
                    <a:pt x="19" y="4"/>
                  </a:cubicBezTo>
                  <a:cubicBezTo>
                    <a:pt x="20" y="5"/>
                    <a:pt x="20" y="5"/>
                    <a:pt x="20" y="4"/>
                  </a:cubicBezTo>
                  <a:cubicBezTo>
                    <a:pt x="20" y="4"/>
                    <a:pt x="20" y="4"/>
                    <a:pt x="20" y="4"/>
                  </a:cubicBezTo>
                  <a:cubicBezTo>
                    <a:pt x="20" y="4"/>
                    <a:pt x="20" y="4"/>
                    <a:pt x="20" y="4"/>
                  </a:cubicBezTo>
                  <a:cubicBezTo>
                    <a:pt x="20" y="5"/>
                    <a:pt x="19" y="4"/>
                    <a:pt x="19" y="4"/>
                  </a:cubicBezTo>
                  <a:moveTo>
                    <a:pt x="26" y="3"/>
                  </a:moveTo>
                  <a:cubicBezTo>
                    <a:pt x="26" y="2"/>
                    <a:pt x="26" y="3"/>
                    <a:pt x="26" y="3"/>
                  </a:cubicBezTo>
                  <a:cubicBezTo>
                    <a:pt x="26" y="3"/>
                    <a:pt x="26" y="2"/>
                    <a:pt x="26" y="2"/>
                  </a:cubicBezTo>
                  <a:cubicBezTo>
                    <a:pt x="26" y="3"/>
                    <a:pt x="27" y="3"/>
                    <a:pt x="27" y="3"/>
                  </a:cubicBezTo>
                  <a:cubicBezTo>
                    <a:pt x="27" y="3"/>
                    <a:pt x="26" y="3"/>
                    <a:pt x="26" y="3"/>
                  </a:cubicBezTo>
                  <a:cubicBezTo>
                    <a:pt x="26" y="4"/>
                    <a:pt x="26" y="3"/>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6" y="3"/>
                    <a:pt x="26" y="3"/>
                  </a:cubicBezTo>
                  <a:moveTo>
                    <a:pt x="17" y="4"/>
                  </a:moveTo>
                  <a:cubicBezTo>
                    <a:pt x="17" y="4"/>
                    <a:pt x="17" y="4"/>
                    <a:pt x="17" y="4"/>
                  </a:cubicBezTo>
                  <a:cubicBezTo>
                    <a:pt x="16" y="3"/>
                    <a:pt x="17" y="3"/>
                    <a:pt x="17" y="4"/>
                  </a:cubicBezTo>
                  <a:moveTo>
                    <a:pt x="8" y="29"/>
                  </a:moveTo>
                  <a:cubicBezTo>
                    <a:pt x="9" y="29"/>
                    <a:pt x="8" y="29"/>
                    <a:pt x="8" y="29"/>
                  </a:cubicBezTo>
                  <a:cubicBezTo>
                    <a:pt x="8" y="29"/>
                    <a:pt x="8" y="29"/>
                    <a:pt x="8" y="29"/>
                  </a:cubicBezTo>
                  <a:moveTo>
                    <a:pt x="17" y="4"/>
                  </a:moveTo>
                  <a:cubicBezTo>
                    <a:pt x="17" y="4"/>
                    <a:pt x="17" y="4"/>
                    <a:pt x="17" y="3"/>
                  </a:cubicBezTo>
                  <a:cubicBezTo>
                    <a:pt x="17" y="3"/>
                    <a:pt x="18" y="3"/>
                    <a:pt x="18" y="3"/>
                  </a:cubicBezTo>
                  <a:cubicBezTo>
                    <a:pt x="18" y="3"/>
                    <a:pt x="17" y="4"/>
                    <a:pt x="17" y="4"/>
                  </a:cubicBezTo>
                  <a:cubicBezTo>
                    <a:pt x="17" y="4"/>
                    <a:pt x="17" y="4"/>
                    <a:pt x="17" y="4"/>
                  </a:cubicBezTo>
                  <a:cubicBezTo>
                    <a:pt x="17" y="4"/>
                    <a:pt x="17" y="4"/>
                    <a:pt x="17" y="4"/>
                  </a:cubicBezTo>
                  <a:moveTo>
                    <a:pt x="3" y="29"/>
                  </a:moveTo>
                  <a:cubicBezTo>
                    <a:pt x="3" y="29"/>
                    <a:pt x="3" y="29"/>
                    <a:pt x="3" y="28"/>
                  </a:cubicBezTo>
                  <a:cubicBezTo>
                    <a:pt x="3" y="28"/>
                    <a:pt x="3" y="28"/>
                    <a:pt x="3" y="28"/>
                  </a:cubicBezTo>
                  <a:cubicBezTo>
                    <a:pt x="2" y="28"/>
                    <a:pt x="2" y="28"/>
                    <a:pt x="2" y="28"/>
                  </a:cubicBezTo>
                  <a:cubicBezTo>
                    <a:pt x="2" y="27"/>
                    <a:pt x="2" y="27"/>
                    <a:pt x="2" y="27"/>
                  </a:cubicBezTo>
                  <a:cubicBezTo>
                    <a:pt x="2" y="27"/>
                    <a:pt x="2" y="27"/>
                    <a:pt x="2" y="27"/>
                  </a:cubicBezTo>
                  <a:cubicBezTo>
                    <a:pt x="3" y="26"/>
                    <a:pt x="2" y="26"/>
                    <a:pt x="2" y="25"/>
                  </a:cubicBezTo>
                  <a:cubicBezTo>
                    <a:pt x="2" y="25"/>
                    <a:pt x="3" y="25"/>
                    <a:pt x="3" y="25"/>
                  </a:cubicBezTo>
                  <a:cubicBezTo>
                    <a:pt x="3" y="25"/>
                    <a:pt x="2" y="25"/>
                    <a:pt x="2" y="25"/>
                  </a:cubicBezTo>
                  <a:cubicBezTo>
                    <a:pt x="2" y="25"/>
                    <a:pt x="3" y="25"/>
                    <a:pt x="3" y="25"/>
                  </a:cubicBezTo>
                  <a:cubicBezTo>
                    <a:pt x="3" y="24"/>
                    <a:pt x="3" y="24"/>
                    <a:pt x="3" y="24"/>
                  </a:cubicBezTo>
                  <a:cubicBezTo>
                    <a:pt x="3" y="24"/>
                    <a:pt x="3" y="24"/>
                    <a:pt x="3" y="24"/>
                  </a:cubicBezTo>
                  <a:cubicBezTo>
                    <a:pt x="3" y="24"/>
                    <a:pt x="3" y="24"/>
                    <a:pt x="3" y="24"/>
                  </a:cubicBezTo>
                  <a:cubicBezTo>
                    <a:pt x="3" y="23"/>
                    <a:pt x="3" y="23"/>
                    <a:pt x="3" y="23"/>
                  </a:cubicBezTo>
                  <a:cubicBezTo>
                    <a:pt x="3" y="23"/>
                    <a:pt x="3" y="23"/>
                    <a:pt x="3" y="23"/>
                  </a:cubicBezTo>
                  <a:cubicBezTo>
                    <a:pt x="3" y="23"/>
                    <a:pt x="3" y="23"/>
                    <a:pt x="3" y="22"/>
                  </a:cubicBezTo>
                  <a:cubicBezTo>
                    <a:pt x="2" y="22"/>
                    <a:pt x="3" y="22"/>
                    <a:pt x="3" y="22"/>
                  </a:cubicBezTo>
                  <a:cubicBezTo>
                    <a:pt x="3" y="22"/>
                    <a:pt x="2" y="22"/>
                    <a:pt x="2" y="22"/>
                  </a:cubicBezTo>
                  <a:cubicBezTo>
                    <a:pt x="2" y="22"/>
                    <a:pt x="2" y="22"/>
                    <a:pt x="3" y="22"/>
                  </a:cubicBezTo>
                  <a:cubicBezTo>
                    <a:pt x="3" y="23"/>
                    <a:pt x="2" y="23"/>
                    <a:pt x="2" y="23"/>
                  </a:cubicBezTo>
                  <a:cubicBezTo>
                    <a:pt x="2" y="23"/>
                    <a:pt x="2" y="23"/>
                    <a:pt x="2" y="23"/>
                  </a:cubicBezTo>
                  <a:cubicBezTo>
                    <a:pt x="2" y="23"/>
                    <a:pt x="3" y="23"/>
                    <a:pt x="3" y="23"/>
                  </a:cubicBezTo>
                  <a:cubicBezTo>
                    <a:pt x="2" y="23"/>
                    <a:pt x="2" y="23"/>
                    <a:pt x="2" y="23"/>
                  </a:cubicBezTo>
                  <a:cubicBezTo>
                    <a:pt x="2" y="23"/>
                    <a:pt x="2" y="23"/>
                    <a:pt x="2" y="23"/>
                  </a:cubicBezTo>
                  <a:cubicBezTo>
                    <a:pt x="2" y="23"/>
                    <a:pt x="3" y="24"/>
                    <a:pt x="2" y="24"/>
                  </a:cubicBezTo>
                  <a:cubicBezTo>
                    <a:pt x="2" y="24"/>
                    <a:pt x="2" y="24"/>
                    <a:pt x="2" y="23"/>
                  </a:cubicBezTo>
                  <a:cubicBezTo>
                    <a:pt x="2" y="23"/>
                    <a:pt x="2" y="24"/>
                    <a:pt x="2" y="24"/>
                  </a:cubicBezTo>
                  <a:cubicBezTo>
                    <a:pt x="2" y="24"/>
                    <a:pt x="2" y="24"/>
                    <a:pt x="2" y="24"/>
                  </a:cubicBezTo>
                  <a:cubicBezTo>
                    <a:pt x="2" y="24"/>
                    <a:pt x="2" y="24"/>
                    <a:pt x="2" y="24"/>
                  </a:cubicBezTo>
                  <a:cubicBezTo>
                    <a:pt x="2" y="24"/>
                    <a:pt x="3" y="24"/>
                    <a:pt x="2" y="24"/>
                  </a:cubicBezTo>
                  <a:cubicBezTo>
                    <a:pt x="2" y="24"/>
                    <a:pt x="2" y="24"/>
                    <a:pt x="2" y="24"/>
                  </a:cubicBezTo>
                  <a:cubicBezTo>
                    <a:pt x="2" y="24"/>
                    <a:pt x="2" y="24"/>
                    <a:pt x="2" y="24"/>
                  </a:cubicBezTo>
                  <a:cubicBezTo>
                    <a:pt x="1" y="24"/>
                    <a:pt x="2" y="24"/>
                    <a:pt x="1" y="24"/>
                  </a:cubicBezTo>
                  <a:cubicBezTo>
                    <a:pt x="2" y="24"/>
                    <a:pt x="2" y="24"/>
                    <a:pt x="2" y="24"/>
                  </a:cubicBezTo>
                  <a:cubicBezTo>
                    <a:pt x="2" y="24"/>
                    <a:pt x="2" y="24"/>
                    <a:pt x="2" y="24"/>
                  </a:cubicBezTo>
                  <a:cubicBezTo>
                    <a:pt x="2" y="24"/>
                    <a:pt x="2" y="24"/>
                    <a:pt x="2" y="24"/>
                  </a:cubicBezTo>
                  <a:cubicBezTo>
                    <a:pt x="1" y="24"/>
                    <a:pt x="1" y="24"/>
                    <a:pt x="1" y="24"/>
                  </a:cubicBezTo>
                  <a:cubicBezTo>
                    <a:pt x="1" y="24"/>
                    <a:pt x="1" y="24"/>
                    <a:pt x="1" y="24"/>
                  </a:cubicBezTo>
                  <a:cubicBezTo>
                    <a:pt x="1" y="24"/>
                    <a:pt x="1" y="24"/>
                    <a:pt x="0" y="24"/>
                  </a:cubicBezTo>
                  <a:cubicBezTo>
                    <a:pt x="0" y="24"/>
                    <a:pt x="1" y="24"/>
                    <a:pt x="1" y="24"/>
                  </a:cubicBezTo>
                  <a:cubicBezTo>
                    <a:pt x="1" y="24"/>
                    <a:pt x="0" y="23"/>
                    <a:pt x="0" y="23"/>
                  </a:cubicBezTo>
                  <a:cubicBezTo>
                    <a:pt x="1" y="23"/>
                    <a:pt x="1" y="23"/>
                    <a:pt x="1" y="23"/>
                  </a:cubicBezTo>
                  <a:cubicBezTo>
                    <a:pt x="1" y="23"/>
                    <a:pt x="1" y="23"/>
                    <a:pt x="1" y="23"/>
                  </a:cubicBezTo>
                  <a:cubicBezTo>
                    <a:pt x="1" y="22"/>
                    <a:pt x="1" y="22"/>
                    <a:pt x="1" y="22"/>
                  </a:cubicBezTo>
                  <a:cubicBezTo>
                    <a:pt x="1" y="21"/>
                    <a:pt x="1" y="21"/>
                    <a:pt x="2" y="21"/>
                  </a:cubicBezTo>
                  <a:cubicBezTo>
                    <a:pt x="2" y="21"/>
                    <a:pt x="2" y="21"/>
                    <a:pt x="2" y="20"/>
                  </a:cubicBezTo>
                  <a:cubicBezTo>
                    <a:pt x="2" y="20"/>
                    <a:pt x="3" y="20"/>
                    <a:pt x="3" y="19"/>
                  </a:cubicBezTo>
                  <a:cubicBezTo>
                    <a:pt x="3" y="19"/>
                    <a:pt x="3" y="19"/>
                    <a:pt x="3" y="19"/>
                  </a:cubicBezTo>
                  <a:cubicBezTo>
                    <a:pt x="3" y="19"/>
                    <a:pt x="3" y="19"/>
                    <a:pt x="3" y="19"/>
                  </a:cubicBezTo>
                  <a:cubicBezTo>
                    <a:pt x="3" y="19"/>
                    <a:pt x="4" y="19"/>
                    <a:pt x="3" y="18"/>
                  </a:cubicBezTo>
                  <a:cubicBezTo>
                    <a:pt x="3" y="18"/>
                    <a:pt x="4" y="18"/>
                    <a:pt x="4" y="18"/>
                  </a:cubicBezTo>
                  <a:cubicBezTo>
                    <a:pt x="4" y="18"/>
                    <a:pt x="4" y="18"/>
                    <a:pt x="4" y="18"/>
                  </a:cubicBezTo>
                  <a:cubicBezTo>
                    <a:pt x="4" y="17"/>
                    <a:pt x="4" y="18"/>
                    <a:pt x="4" y="18"/>
                  </a:cubicBezTo>
                  <a:cubicBezTo>
                    <a:pt x="5" y="18"/>
                    <a:pt x="4" y="17"/>
                    <a:pt x="4" y="17"/>
                  </a:cubicBezTo>
                  <a:cubicBezTo>
                    <a:pt x="4" y="17"/>
                    <a:pt x="4" y="17"/>
                    <a:pt x="5" y="17"/>
                  </a:cubicBezTo>
                  <a:cubicBezTo>
                    <a:pt x="4" y="17"/>
                    <a:pt x="5" y="17"/>
                    <a:pt x="5" y="16"/>
                  </a:cubicBezTo>
                  <a:cubicBezTo>
                    <a:pt x="5" y="16"/>
                    <a:pt x="5" y="16"/>
                    <a:pt x="5" y="16"/>
                  </a:cubicBezTo>
                  <a:cubicBezTo>
                    <a:pt x="5" y="16"/>
                    <a:pt x="5" y="16"/>
                    <a:pt x="5" y="16"/>
                  </a:cubicBezTo>
                  <a:cubicBezTo>
                    <a:pt x="5"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4"/>
                    <a:pt x="6" y="14"/>
                  </a:cubicBezTo>
                  <a:cubicBezTo>
                    <a:pt x="6" y="14"/>
                    <a:pt x="6" y="14"/>
                    <a:pt x="6" y="14"/>
                  </a:cubicBezTo>
                  <a:cubicBezTo>
                    <a:pt x="6" y="14"/>
                    <a:pt x="7" y="14"/>
                    <a:pt x="7" y="14"/>
                  </a:cubicBezTo>
                  <a:cubicBezTo>
                    <a:pt x="7" y="14"/>
                    <a:pt x="7" y="14"/>
                    <a:pt x="7" y="14"/>
                  </a:cubicBezTo>
                  <a:cubicBezTo>
                    <a:pt x="7" y="13"/>
                    <a:pt x="7" y="13"/>
                    <a:pt x="7" y="13"/>
                  </a:cubicBezTo>
                  <a:cubicBezTo>
                    <a:pt x="7" y="13"/>
                    <a:pt x="7" y="13"/>
                    <a:pt x="7" y="12"/>
                  </a:cubicBezTo>
                  <a:cubicBezTo>
                    <a:pt x="7" y="12"/>
                    <a:pt x="7" y="12"/>
                    <a:pt x="8" y="12"/>
                  </a:cubicBezTo>
                  <a:cubicBezTo>
                    <a:pt x="8" y="12"/>
                    <a:pt x="7" y="11"/>
                    <a:pt x="8"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9" y="10"/>
                  </a:cubicBezTo>
                  <a:cubicBezTo>
                    <a:pt x="9" y="10"/>
                    <a:pt x="8" y="10"/>
                    <a:pt x="8" y="9"/>
                  </a:cubicBezTo>
                  <a:cubicBezTo>
                    <a:pt x="8" y="9"/>
                    <a:pt x="9" y="9"/>
                    <a:pt x="9" y="9"/>
                  </a:cubicBezTo>
                  <a:cubicBezTo>
                    <a:pt x="9" y="9"/>
                    <a:pt x="9" y="9"/>
                    <a:pt x="9" y="9"/>
                  </a:cubicBezTo>
                  <a:cubicBezTo>
                    <a:pt x="9" y="9"/>
                    <a:pt x="9" y="9"/>
                    <a:pt x="9" y="8"/>
                  </a:cubicBezTo>
                  <a:cubicBezTo>
                    <a:pt x="10" y="8"/>
                    <a:pt x="10" y="8"/>
                    <a:pt x="10" y="8"/>
                  </a:cubicBezTo>
                  <a:cubicBezTo>
                    <a:pt x="10" y="8"/>
                    <a:pt x="10" y="7"/>
                    <a:pt x="10" y="7"/>
                  </a:cubicBezTo>
                  <a:cubicBezTo>
                    <a:pt x="10" y="7"/>
                    <a:pt x="11" y="7"/>
                    <a:pt x="11" y="7"/>
                  </a:cubicBezTo>
                  <a:cubicBezTo>
                    <a:pt x="11" y="7"/>
                    <a:pt x="11" y="7"/>
                    <a:pt x="11" y="7"/>
                  </a:cubicBezTo>
                  <a:cubicBezTo>
                    <a:pt x="11" y="7"/>
                    <a:pt x="11" y="7"/>
                    <a:pt x="11" y="7"/>
                  </a:cubicBezTo>
                  <a:cubicBezTo>
                    <a:pt x="11" y="7"/>
                    <a:pt x="11" y="6"/>
                    <a:pt x="11" y="6"/>
                  </a:cubicBezTo>
                  <a:cubicBezTo>
                    <a:pt x="11" y="6"/>
                    <a:pt x="11" y="6"/>
                    <a:pt x="11" y="6"/>
                  </a:cubicBezTo>
                  <a:cubicBezTo>
                    <a:pt x="11" y="6"/>
                    <a:pt x="12" y="5"/>
                    <a:pt x="12" y="5"/>
                  </a:cubicBezTo>
                  <a:cubicBezTo>
                    <a:pt x="12" y="5"/>
                    <a:pt x="12" y="5"/>
                    <a:pt x="13" y="5"/>
                  </a:cubicBezTo>
                  <a:cubicBezTo>
                    <a:pt x="13" y="5"/>
                    <a:pt x="13" y="4"/>
                    <a:pt x="13" y="4"/>
                  </a:cubicBezTo>
                  <a:cubicBezTo>
                    <a:pt x="13" y="4"/>
                    <a:pt x="13" y="4"/>
                    <a:pt x="13" y="4"/>
                  </a:cubicBezTo>
                  <a:cubicBezTo>
                    <a:pt x="13" y="4"/>
                    <a:pt x="14" y="4"/>
                    <a:pt x="14" y="4"/>
                  </a:cubicBezTo>
                  <a:cubicBezTo>
                    <a:pt x="14" y="4"/>
                    <a:pt x="14" y="3"/>
                    <a:pt x="14" y="3"/>
                  </a:cubicBezTo>
                  <a:cubicBezTo>
                    <a:pt x="14" y="3"/>
                    <a:pt x="14" y="3"/>
                    <a:pt x="15" y="3"/>
                  </a:cubicBezTo>
                  <a:cubicBezTo>
                    <a:pt x="15" y="3"/>
                    <a:pt x="15" y="3"/>
                    <a:pt x="15" y="3"/>
                  </a:cubicBezTo>
                  <a:cubicBezTo>
                    <a:pt x="15" y="3"/>
                    <a:pt x="16" y="3"/>
                    <a:pt x="16" y="3"/>
                  </a:cubicBezTo>
                  <a:cubicBezTo>
                    <a:pt x="17" y="3"/>
                    <a:pt x="16" y="3"/>
                    <a:pt x="16" y="3"/>
                  </a:cubicBezTo>
                  <a:cubicBezTo>
                    <a:pt x="16" y="3"/>
                    <a:pt x="16" y="4"/>
                    <a:pt x="16" y="3"/>
                  </a:cubicBezTo>
                  <a:cubicBezTo>
                    <a:pt x="15" y="3"/>
                    <a:pt x="16" y="4"/>
                    <a:pt x="15" y="4"/>
                  </a:cubicBezTo>
                  <a:cubicBezTo>
                    <a:pt x="15" y="3"/>
                    <a:pt x="15" y="3"/>
                    <a:pt x="15" y="3"/>
                  </a:cubicBezTo>
                  <a:cubicBezTo>
                    <a:pt x="15" y="4"/>
                    <a:pt x="15" y="4"/>
                    <a:pt x="15" y="4"/>
                  </a:cubicBezTo>
                  <a:cubicBezTo>
                    <a:pt x="15" y="4"/>
                    <a:pt x="15" y="4"/>
                    <a:pt x="15" y="4"/>
                  </a:cubicBezTo>
                  <a:cubicBezTo>
                    <a:pt x="15" y="4"/>
                    <a:pt x="15" y="4"/>
                    <a:pt x="14" y="5"/>
                  </a:cubicBezTo>
                  <a:cubicBezTo>
                    <a:pt x="15" y="5"/>
                    <a:pt x="15" y="5"/>
                    <a:pt x="15" y="5"/>
                  </a:cubicBezTo>
                  <a:cubicBezTo>
                    <a:pt x="14" y="5"/>
                    <a:pt x="15" y="6"/>
                    <a:pt x="14" y="6"/>
                  </a:cubicBezTo>
                  <a:cubicBezTo>
                    <a:pt x="14" y="6"/>
                    <a:pt x="14" y="6"/>
                    <a:pt x="14" y="6"/>
                  </a:cubicBezTo>
                  <a:cubicBezTo>
                    <a:pt x="14" y="6"/>
                    <a:pt x="14" y="6"/>
                    <a:pt x="14" y="6"/>
                  </a:cubicBezTo>
                  <a:cubicBezTo>
                    <a:pt x="14" y="6"/>
                    <a:pt x="14" y="6"/>
                    <a:pt x="14" y="6"/>
                  </a:cubicBezTo>
                  <a:cubicBezTo>
                    <a:pt x="14" y="6"/>
                    <a:pt x="13" y="6"/>
                    <a:pt x="13" y="6"/>
                  </a:cubicBezTo>
                  <a:cubicBezTo>
                    <a:pt x="13" y="6"/>
                    <a:pt x="13" y="6"/>
                    <a:pt x="13" y="6"/>
                  </a:cubicBezTo>
                  <a:cubicBezTo>
                    <a:pt x="13" y="7"/>
                    <a:pt x="13" y="7"/>
                    <a:pt x="12" y="7"/>
                  </a:cubicBezTo>
                  <a:cubicBezTo>
                    <a:pt x="12" y="7"/>
                    <a:pt x="13" y="7"/>
                    <a:pt x="12" y="8"/>
                  </a:cubicBezTo>
                  <a:cubicBezTo>
                    <a:pt x="12" y="7"/>
                    <a:pt x="12" y="8"/>
                    <a:pt x="12" y="8"/>
                  </a:cubicBezTo>
                  <a:cubicBezTo>
                    <a:pt x="12" y="8"/>
                    <a:pt x="12" y="8"/>
                    <a:pt x="12" y="8"/>
                  </a:cubicBezTo>
                  <a:cubicBezTo>
                    <a:pt x="12" y="8"/>
                    <a:pt x="12" y="8"/>
                    <a:pt x="12" y="8"/>
                  </a:cubicBezTo>
                  <a:cubicBezTo>
                    <a:pt x="12" y="8"/>
                    <a:pt x="12" y="8"/>
                    <a:pt x="12" y="8"/>
                  </a:cubicBezTo>
                  <a:cubicBezTo>
                    <a:pt x="12" y="8"/>
                    <a:pt x="13" y="8"/>
                    <a:pt x="13" y="8"/>
                  </a:cubicBezTo>
                  <a:cubicBezTo>
                    <a:pt x="13" y="8"/>
                    <a:pt x="13" y="8"/>
                    <a:pt x="13" y="8"/>
                  </a:cubicBezTo>
                  <a:cubicBezTo>
                    <a:pt x="13" y="8"/>
                    <a:pt x="13" y="8"/>
                    <a:pt x="12" y="8"/>
                  </a:cubicBezTo>
                  <a:cubicBezTo>
                    <a:pt x="13" y="7"/>
                    <a:pt x="13" y="7"/>
                    <a:pt x="14" y="7"/>
                  </a:cubicBezTo>
                  <a:cubicBezTo>
                    <a:pt x="14" y="6"/>
                    <a:pt x="14" y="6"/>
                    <a:pt x="15" y="6"/>
                  </a:cubicBezTo>
                  <a:cubicBezTo>
                    <a:pt x="15" y="6"/>
                    <a:pt x="15" y="6"/>
                    <a:pt x="15" y="6"/>
                  </a:cubicBezTo>
                  <a:cubicBezTo>
                    <a:pt x="15" y="6"/>
                    <a:pt x="16" y="6"/>
                    <a:pt x="16" y="6"/>
                  </a:cubicBezTo>
                  <a:cubicBezTo>
                    <a:pt x="16" y="6"/>
                    <a:pt x="16" y="5"/>
                    <a:pt x="16" y="5"/>
                  </a:cubicBezTo>
                  <a:cubicBezTo>
                    <a:pt x="16" y="5"/>
                    <a:pt x="16" y="5"/>
                    <a:pt x="17" y="6"/>
                  </a:cubicBezTo>
                  <a:cubicBezTo>
                    <a:pt x="17" y="6"/>
                    <a:pt x="17" y="6"/>
                    <a:pt x="16" y="5"/>
                  </a:cubicBezTo>
                  <a:cubicBezTo>
                    <a:pt x="17" y="5"/>
                    <a:pt x="17" y="5"/>
                    <a:pt x="17" y="5"/>
                  </a:cubicBezTo>
                  <a:cubicBezTo>
                    <a:pt x="17" y="6"/>
                    <a:pt x="17" y="6"/>
                    <a:pt x="17" y="6"/>
                  </a:cubicBezTo>
                  <a:cubicBezTo>
                    <a:pt x="16" y="6"/>
                    <a:pt x="16" y="6"/>
                    <a:pt x="16" y="6"/>
                  </a:cubicBezTo>
                  <a:cubicBezTo>
                    <a:pt x="16" y="6"/>
                    <a:pt x="16" y="6"/>
                    <a:pt x="16" y="6"/>
                  </a:cubicBezTo>
                  <a:cubicBezTo>
                    <a:pt x="16" y="6"/>
                    <a:pt x="16" y="6"/>
                    <a:pt x="16" y="6"/>
                  </a:cubicBezTo>
                  <a:cubicBezTo>
                    <a:pt x="16" y="6"/>
                    <a:pt x="16" y="7"/>
                    <a:pt x="16" y="6"/>
                  </a:cubicBezTo>
                  <a:cubicBezTo>
                    <a:pt x="16" y="6"/>
                    <a:pt x="16" y="6"/>
                    <a:pt x="16" y="6"/>
                  </a:cubicBezTo>
                  <a:cubicBezTo>
                    <a:pt x="16" y="6"/>
                    <a:pt x="15" y="6"/>
                    <a:pt x="16" y="7"/>
                  </a:cubicBezTo>
                  <a:cubicBezTo>
                    <a:pt x="15" y="7"/>
                    <a:pt x="15" y="7"/>
                    <a:pt x="15" y="7"/>
                  </a:cubicBezTo>
                  <a:cubicBezTo>
                    <a:pt x="15" y="7"/>
                    <a:pt x="14" y="7"/>
                    <a:pt x="14" y="7"/>
                  </a:cubicBezTo>
                  <a:cubicBezTo>
                    <a:pt x="14" y="7"/>
                    <a:pt x="14" y="7"/>
                    <a:pt x="14" y="7"/>
                  </a:cubicBezTo>
                  <a:cubicBezTo>
                    <a:pt x="14" y="8"/>
                    <a:pt x="14" y="8"/>
                    <a:pt x="13" y="8"/>
                  </a:cubicBezTo>
                  <a:cubicBezTo>
                    <a:pt x="13" y="8"/>
                    <a:pt x="13" y="8"/>
                    <a:pt x="13" y="8"/>
                  </a:cubicBezTo>
                  <a:cubicBezTo>
                    <a:pt x="13" y="8"/>
                    <a:pt x="13" y="8"/>
                    <a:pt x="13" y="8"/>
                  </a:cubicBezTo>
                  <a:cubicBezTo>
                    <a:pt x="13" y="9"/>
                    <a:pt x="13" y="9"/>
                    <a:pt x="12" y="9"/>
                  </a:cubicBezTo>
                  <a:cubicBezTo>
                    <a:pt x="12" y="9"/>
                    <a:pt x="12" y="9"/>
                    <a:pt x="12" y="10"/>
                  </a:cubicBezTo>
                  <a:cubicBezTo>
                    <a:pt x="12" y="10"/>
                    <a:pt x="12" y="10"/>
                    <a:pt x="12" y="9"/>
                  </a:cubicBezTo>
                  <a:cubicBezTo>
                    <a:pt x="11" y="10"/>
                    <a:pt x="12" y="10"/>
                    <a:pt x="12" y="10"/>
                  </a:cubicBezTo>
                  <a:cubicBezTo>
                    <a:pt x="11" y="10"/>
                    <a:pt x="11" y="10"/>
                    <a:pt x="11" y="11"/>
                  </a:cubicBezTo>
                  <a:cubicBezTo>
                    <a:pt x="11" y="11"/>
                    <a:pt x="11" y="11"/>
                    <a:pt x="11" y="11"/>
                  </a:cubicBezTo>
                  <a:cubicBezTo>
                    <a:pt x="10" y="11"/>
                    <a:pt x="10" y="11"/>
                    <a:pt x="10" y="11"/>
                  </a:cubicBezTo>
                  <a:cubicBezTo>
                    <a:pt x="10" y="11"/>
                    <a:pt x="10" y="12"/>
                    <a:pt x="10" y="12"/>
                  </a:cubicBezTo>
                  <a:cubicBezTo>
                    <a:pt x="10" y="12"/>
                    <a:pt x="10" y="12"/>
                    <a:pt x="10" y="12"/>
                  </a:cubicBezTo>
                  <a:cubicBezTo>
                    <a:pt x="10" y="12"/>
                    <a:pt x="10" y="12"/>
                    <a:pt x="10" y="12"/>
                  </a:cubicBezTo>
                  <a:cubicBezTo>
                    <a:pt x="10" y="12"/>
                    <a:pt x="10" y="12"/>
                    <a:pt x="10" y="12"/>
                  </a:cubicBezTo>
                  <a:cubicBezTo>
                    <a:pt x="10" y="13"/>
                    <a:pt x="10" y="13"/>
                    <a:pt x="10" y="13"/>
                  </a:cubicBezTo>
                  <a:cubicBezTo>
                    <a:pt x="10" y="13"/>
                    <a:pt x="9" y="13"/>
                    <a:pt x="10" y="13"/>
                  </a:cubicBezTo>
                  <a:cubicBezTo>
                    <a:pt x="10" y="13"/>
                    <a:pt x="9" y="13"/>
                    <a:pt x="9" y="13"/>
                  </a:cubicBezTo>
                  <a:cubicBezTo>
                    <a:pt x="9" y="13"/>
                    <a:pt x="9" y="13"/>
                    <a:pt x="9" y="13"/>
                  </a:cubicBezTo>
                  <a:cubicBezTo>
                    <a:pt x="10" y="13"/>
                    <a:pt x="9" y="13"/>
                    <a:pt x="9" y="13"/>
                  </a:cubicBezTo>
                  <a:cubicBezTo>
                    <a:pt x="9" y="14"/>
                    <a:pt x="9" y="14"/>
                    <a:pt x="9" y="14"/>
                  </a:cubicBezTo>
                  <a:cubicBezTo>
                    <a:pt x="9" y="14"/>
                    <a:pt x="9" y="15"/>
                    <a:pt x="9" y="15"/>
                  </a:cubicBezTo>
                  <a:cubicBezTo>
                    <a:pt x="8" y="15"/>
                    <a:pt x="8" y="15"/>
                    <a:pt x="8" y="16"/>
                  </a:cubicBezTo>
                  <a:cubicBezTo>
                    <a:pt x="8" y="16"/>
                    <a:pt x="8" y="16"/>
                    <a:pt x="8" y="16"/>
                  </a:cubicBezTo>
                  <a:cubicBezTo>
                    <a:pt x="8" y="16"/>
                    <a:pt x="8" y="16"/>
                    <a:pt x="8" y="16"/>
                  </a:cubicBezTo>
                  <a:cubicBezTo>
                    <a:pt x="8" y="16"/>
                    <a:pt x="8" y="17"/>
                    <a:pt x="8" y="17"/>
                  </a:cubicBezTo>
                  <a:cubicBezTo>
                    <a:pt x="8" y="17"/>
                    <a:pt x="8" y="17"/>
                    <a:pt x="8" y="17"/>
                  </a:cubicBezTo>
                  <a:cubicBezTo>
                    <a:pt x="7" y="16"/>
                    <a:pt x="7" y="17"/>
                    <a:pt x="8" y="17"/>
                  </a:cubicBezTo>
                  <a:cubicBezTo>
                    <a:pt x="7" y="17"/>
                    <a:pt x="7" y="17"/>
                    <a:pt x="7" y="17"/>
                  </a:cubicBezTo>
                  <a:cubicBezTo>
                    <a:pt x="7" y="17"/>
                    <a:pt x="7" y="17"/>
                    <a:pt x="7" y="17"/>
                  </a:cubicBezTo>
                  <a:cubicBezTo>
                    <a:pt x="8" y="17"/>
                    <a:pt x="7" y="17"/>
                    <a:pt x="7" y="18"/>
                  </a:cubicBezTo>
                  <a:cubicBezTo>
                    <a:pt x="7" y="18"/>
                    <a:pt x="7" y="18"/>
                    <a:pt x="7" y="18"/>
                  </a:cubicBezTo>
                  <a:cubicBezTo>
                    <a:pt x="7" y="18"/>
                    <a:pt x="7" y="18"/>
                    <a:pt x="7" y="18"/>
                  </a:cubicBezTo>
                  <a:cubicBezTo>
                    <a:pt x="7" y="18"/>
                    <a:pt x="7" y="18"/>
                    <a:pt x="7" y="19"/>
                  </a:cubicBezTo>
                  <a:cubicBezTo>
                    <a:pt x="7" y="19"/>
                    <a:pt x="7" y="19"/>
                    <a:pt x="7" y="19"/>
                  </a:cubicBezTo>
                  <a:cubicBezTo>
                    <a:pt x="6" y="19"/>
                    <a:pt x="6" y="19"/>
                    <a:pt x="6" y="19"/>
                  </a:cubicBezTo>
                  <a:cubicBezTo>
                    <a:pt x="6" y="19"/>
                    <a:pt x="6" y="19"/>
                    <a:pt x="7" y="19"/>
                  </a:cubicBezTo>
                  <a:cubicBezTo>
                    <a:pt x="7" y="19"/>
                    <a:pt x="7" y="19"/>
                    <a:pt x="6" y="19"/>
                  </a:cubicBezTo>
                  <a:cubicBezTo>
                    <a:pt x="7" y="20"/>
                    <a:pt x="6" y="20"/>
                    <a:pt x="6" y="20"/>
                  </a:cubicBezTo>
                  <a:cubicBezTo>
                    <a:pt x="6" y="20"/>
                    <a:pt x="6" y="20"/>
                    <a:pt x="6" y="20"/>
                  </a:cubicBezTo>
                  <a:cubicBezTo>
                    <a:pt x="6" y="20"/>
                    <a:pt x="6" y="20"/>
                    <a:pt x="6" y="20"/>
                  </a:cubicBezTo>
                  <a:cubicBezTo>
                    <a:pt x="6" y="21"/>
                    <a:pt x="6" y="21"/>
                    <a:pt x="6" y="21"/>
                  </a:cubicBezTo>
                  <a:cubicBezTo>
                    <a:pt x="6" y="21"/>
                    <a:pt x="6" y="21"/>
                    <a:pt x="5" y="21"/>
                  </a:cubicBezTo>
                  <a:cubicBezTo>
                    <a:pt x="6" y="21"/>
                    <a:pt x="6" y="22"/>
                    <a:pt x="6" y="22"/>
                  </a:cubicBezTo>
                  <a:cubicBezTo>
                    <a:pt x="6" y="22"/>
                    <a:pt x="6" y="22"/>
                    <a:pt x="6" y="22"/>
                  </a:cubicBezTo>
                  <a:cubicBezTo>
                    <a:pt x="6" y="22"/>
                    <a:pt x="5" y="23"/>
                    <a:pt x="5" y="23"/>
                  </a:cubicBezTo>
                  <a:cubicBezTo>
                    <a:pt x="5" y="23"/>
                    <a:pt x="5" y="23"/>
                    <a:pt x="5" y="23"/>
                  </a:cubicBezTo>
                  <a:cubicBezTo>
                    <a:pt x="5" y="24"/>
                    <a:pt x="5" y="24"/>
                    <a:pt x="5" y="25"/>
                  </a:cubicBezTo>
                  <a:cubicBezTo>
                    <a:pt x="5" y="25"/>
                    <a:pt x="5" y="25"/>
                    <a:pt x="5" y="25"/>
                  </a:cubicBezTo>
                  <a:cubicBezTo>
                    <a:pt x="5" y="25"/>
                    <a:pt x="5" y="26"/>
                    <a:pt x="5" y="26"/>
                  </a:cubicBezTo>
                  <a:cubicBezTo>
                    <a:pt x="4" y="26"/>
                    <a:pt x="5" y="27"/>
                    <a:pt x="4" y="27"/>
                  </a:cubicBezTo>
                  <a:cubicBezTo>
                    <a:pt x="4" y="27"/>
                    <a:pt x="4" y="27"/>
                    <a:pt x="4" y="27"/>
                  </a:cubicBezTo>
                  <a:cubicBezTo>
                    <a:pt x="4" y="27"/>
                    <a:pt x="4" y="27"/>
                    <a:pt x="4" y="27"/>
                  </a:cubicBezTo>
                  <a:cubicBezTo>
                    <a:pt x="4" y="27"/>
                    <a:pt x="4" y="27"/>
                    <a:pt x="4" y="28"/>
                  </a:cubicBezTo>
                  <a:cubicBezTo>
                    <a:pt x="4" y="28"/>
                    <a:pt x="4" y="28"/>
                    <a:pt x="4" y="29"/>
                  </a:cubicBezTo>
                  <a:cubicBezTo>
                    <a:pt x="4" y="29"/>
                    <a:pt x="4" y="29"/>
                    <a:pt x="4" y="29"/>
                  </a:cubicBezTo>
                  <a:cubicBezTo>
                    <a:pt x="4" y="28"/>
                    <a:pt x="4" y="28"/>
                    <a:pt x="4" y="28"/>
                  </a:cubicBezTo>
                  <a:cubicBezTo>
                    <a:pt x="4" y="28"/>
                    <a:pt x="3" y="28"/>
                    <a:pt x="3" y="28"/>
                  </a:cubicBezTo>
                  <a:cubicBezTo>
                    <a:pt x="3" y="28"/>
                    <a:pt x="4" y="28"/>
                    <a:pt x="4" y="28"/>
                  </a:cubicBezTo>
                  <a:cubicBezTo>
                    <a:pt x="4" y="28"/>
                    <a:pt x="3" y="28"/>
                    <a:pt x="3" y="28"/>
                  </a:cubicBezTo>
                  <a:cubicBezTo>
                    <a:pt x="3" y="28"/>
                    <a:pt x="3" y="28"/>
                    <a:pt x="3" y="28"/>
                  </a:cubicBezTo>
                  <a:cubicBezTo>
                    <a:pt x="3" y="29"/>
                    <a:pt x="3" y="28"/>
                    <a:pt x="3" y="29"/>
                  </a:cubicBezTo>
                  <a:moveTo>
                    <a:pt x="13" y="8"/>
                  </a:moveTo>
                  <a:cubicBezTo>
                    <a:pt x="13" y="8"/>
                    <a:pt x="14" y="8"/>
                    <a:pt x="14" y="8"/>
                  </a:cubicBezTo>
                  <a:cubicBezTo>
                    <a:pt x="13" y="8"/>
                    <a:pt x="13" y="7"/>
                    <a:pt x="13" y="8"/>
                  </a:cubicBezTo>
                  <a:moveTo>
                    <a:pt x="14" y="5"/>
                  </a:moveTo>
                  <a:cubicBezTo>
                    <a:pt x="14" y="5"/>
                    <a:pt x="14" y="5"/>
                    <a:pt x="15" y="5"/>
                  </a:cubicBezTo>
                  <a:cubicBezTo>
                    <a:pt x="14" y="5"/>
                    <a:pt x="14" y="5"/>
                    <a:pt x="14" y="5"/>
                  </a:cubicBezTo>
                  <a:cubicBezTo>
                    <a:pt x="14" y="5"/>
                    <a:pt x="14" y="5"/>
                    <a:pt x="14" y="5"/>
                  </a:cubicBezTo>
                  <a:moveTo>
                    <a:pt x="13" y="4"/>
                  </a:moveTo>
                  <a:cubicBezTo>
                    <a:pt x="13" y="5"/>
                    <a:pt x="14" y="5"/>
                    <a:pt x="13" y="4"/>
                  </a:cubicBezTo>
                  <a:cubicBezTo>
                    <a:pt x="13" y="4"/>
                    <a:pt x="13" y="4"/>
                    <a:pt x="13" y="4"/>
                  </a:cubicBezTo>
                  <a:moveTo>
                    <a:pt x="11" y="6"/>
                  </a:moveTo>
                  <a:cubicBezTo>
                    <a:pt x="12" y="6"/>
                    <a:pt x="12" y="6"/>
                    <a:pt x="12" y="6"/>
                  </a:cubicBezTo>
                  <a:cubicBezTo>
                    <a:pt x="12" y="6"/>
                    <a:pt x="11" y="6"/>
                    <a:pt x="11" y="6"/>
                  </a:cubicBezTo>
                  <a:moveTo>
                    <a:pt x="12" y="9"/>
                  </a:moveTo>
                  <a:cubicBezTo>
                    <a:pt x="12" y="9"/>
                    <a:pt x="12" y="8"/>
                    <a:pt x="12" y="8"/>
                  </a:cubicBezTo>
                  <a:cubicBezTo>
                    <a:pt x="12" y="8"/>
                    <a:pt x="12" y="8"/>
                    <a:pt x="12" y="9"/>
                  </a:cubicBezTo>
                  <a:moveTo>
                    <a:pt x="9" y="10"/>
                  </a:moveTo>
                  <a:cubicBezTo>
                    <a:pt x="9" y="10"/>
                    <a:pt x="9" y="10"/>
                    <a:pt x="9" y="10"/>
                  </a:cubicBezTo>
                  <a:cubicBezTo>
                    <a:pt x="9" y="10"/>
                    <a:pt x="8" y="10"/>
                    <a:pt x="9" y="10"/>
                  </a:cubicBezTo>
                  <a:moveTo>
                    <a:pt x="8" y="12"/>
                  </a:moveTo>
                  <a:cubicBezTo>
                    <a:pt x="8" y="12"/>
                    <a:pt x="8" y="12"/>
                    <a:pt x="8" y="12"/>
                  </a:cubicBezTo>
                  <a:cubicBezTo>
                    <a:pt x="8" y="12"/>
                    <a:pt x="8" y="12"/>
                    <a:pt x="8" y="12"/>
                  </a:cubicBezTo>
                  <a:cubicBezTo>
                    <a:pt x="8" y="12"/>
                    <a:pt x="8" y="12"/>
                    <a:pt x="8" y="12"/>
                  </a:cubicBezTo>
                  <a:moveTo>
                    <a:pt x="6" y="17"/>
                  </a:moveTo>
                  <a:cubicBezTo>
                    <a:pt x="6" y="17"/>
                    <a:pt x="6" y="17"/>
                    <a:pt x="6" y="17"/>
                  </a:cubicBezTo>
                  <a:cubicBezTo>
                    <a:pt x="6" y="17"/>
                    <a:pt x="6" y="17"/>
                    <a:pt x="6" y="17"/>
                  </a:cubicBezTo>
                  <a:moveTo>
                    <a:pt x="7" y="18"/>
                  </a:moveTo>
                  <a:cubicBezTo>
                    <a:pt x="7" y="17"/>
                    <a:pt x="8" y="17"/>
                    <a:pt x="7" y="17"/>
                  </a:cubicBezTo>
                  <a:cubicBezTo>
                    <a:pt x="7" y="17"/>
                    <a:pt x="7" y="17"/>
                    <a:pt x="7" y="17"/>
                  </a:cubicBezTo>
                  <a:cubicBezTo>
                    <a:pt x="7" y="17"/>
                    <a:pt x="6" y="17"/>
                    <a:pt x="7" y="18"/>
                  </a:cubicBezTo>
                  <a:moveTo>
                    <a:pt x="7" y="18"/>
                  </a:moveTo>
                  <a:cubicBezTo>
                    <a:pt x="7" y="18"/>
                    <a:pt x="7" y="18"/>
                    <a:pt x="7" y="18"/>
                  </a:cubicBezTo>
                  <a:cubicBezTo>
                    <a:pt x="6" y="18"/>
                    <a:pt x="7" y="18"/>
                    <a:pt x="7" y="18"/>
                  </a:cubicBezTo>
                  <a:moveTo>
                    <a:pt x="7" y="18"/>
                  </a:moveTo>
                  <a:cubicBezTo>
                    <a:pt x="7" y="19"/>
                    <a:pt x="6" y="19"/>
                    <a:pt x="6" y="19"/>
                  </a:cubicBezTo>
                  <a:cubicBezTo>
                    <a:pt x="7" y="19"/>
                    <a:pt x="7" y="19"/>
                    <a:pt x="7" y="18"/>
                  </a:cubicBezTo>
                  <a:moveTo>
                    <a:pt x="4" y="19"/>
                  </a:moveTo>
                  <a:cubicBezTo>
                    <a:pt x="4" y="19"/>
                    <a:pt x="4" y="19"/>
                    <a:pt x="4" y="19"/>
                  </a:cubicBezTo>
                  <a:cubicBezTo>
                    <a:pt x="3" y="19"/>
                    <a:pt x="3" y="19"/>
                    <a:pt x="4" y="19"/>
                  </a:cubicBezTo>
                  <a:moveTo>
                    <a:pt x="3" y="20"/>
                  </a:moveTo>
                  <a:cubicBezTo>
                    <a:pt x="3" y="20"/>
                    <a:pt x="4" y="20"/>
                    <a:pt x="4" y="20"/>
                  </a:cubicBezTo>
                  <a:cubicBezTo>
                    <a:pt x="4" y="20"/>
                    <a:pt x="4" y="20"/>
                    <a:pt x="3" y="20"/>
                  </a:cubicBezTo>
                  <a:cubicBezTo>
                    <a:pt x="3" y="20"/>
                    <a:pt x="3" y="20"/>
                    <a:pt x="3" y="20"/>
                  </a:cubicBezTo>
                  <a:cubicBezTo>
                    <a:pt x="3" y="20"/>
                    <a:pt x="3" y="20"/>
                    <a:pt x="3" y="20"/>
                  </a:cubicBezTo>
                  <a:moveTo>
                    <a:pt x="2" y="21"/>
                  </a:moveTo>
                  <a:cubicBezTo>
                    <a:pt x="2" y="21"/>
                    <a:pt x="2" y="21"/>
                    <a:pt x="2" y="21"/>
                  </a:cubicBezTo>
                  <a:cubicBezTo>
                    <a:pt x="2" y="21"/>
                    <a:pt x="2" y="21"/>
                    <a:pt x="2" y="21"/>
                  </a:cubicBezTo>
                  <a:moveTo>
                    <a:pt x="3" y="22"/>
                  </a:moveTo>
                  <a:cubicBezTo>
                    <a:pt x="3" y="22"/>
                    <a:pt x="3" y="21"/>
                    <a:pt x="3" y="21"/>
                  </a:cubicBezTo>
                  <a:cubicBezTo>
                    <a:pt x="3" y="21"/>
                    <a:pt x="3" y="21"/>
                    <a:pt x="2" y="21"/>
                  </a:cubicBezTo>
                  <a:cubicBezTo>
                    <a:pt x="2" y="21"/>
                    <a:pt x="3" y="22"/>
                    <a:pt x="3" y="22"/>
                  </a:cubicBezTo>
                  <a:moveTo>
                    <a:pt x="1" y="24"/>
                  </a:moveTo>
                  <a:cubicBezTo>
                    <a:pt x="1" y="24"/>
                    <a:pt x="1" y="24"/>
                    <a:pt x="1" y="24"/>
                  </a:cubicBezTo>
                  <a:cubicBezTo>
                    <a:pt x="1" y="24"/>
                    <a:pt x="1" y="24"/>
                    <a:pt x="1" y="24"/>
                  </a:cubicBezTo>
                  <a:cubicBezTo>
                    <a:pt x="1" y="24"/>
                    <a:pt x="1" y="24"/>
                    <a:pt x="1" y="24"/>
                  </a:cubicBezTo>
                  <a:cubicBezTo>
                    <a:pt x="1" y="24"/>
                    <a:pt x="1" y="24"/>
                    <a:pt x="1" y="24"/>
                  </a:cubicBezTo>
                  <a:cubicBezTo>
                    <a:pt x="1" y="24"/>
                    <a:pt x="1" y="24"/>
                    <a:pt x="2" y="24"/>
                  </a:cubicBezTo>
                  <a:cubicBezTo>
                    <a:pt x="1" y="23"/>
                    <a:pt x="1" y="24"/>
                    <a:pt x="1" y="24"/>
                  </a:cubicBezTo>
                  <a:moveTo>
                    <a:pt x="1" y="23"/>
                  </a:moveTo>
                  <a:cubicBezTo>
                    <a:pt x="1" y="23"/>
                    <a:pt x="1" y="23"/>
                    <a:pt x="1" y="23"/>
                  </a:cubicBezTo>
                  <a:cubicBezTo>
                    <a:pt x="1" y="23"/>
                    <a:pt x="1" y="23"/>
                    <a:pt x="1" y="23"/>
                  </a:cubicBezTo>
                  <a:moveTo>
                    <a:pt x="2" y="23"/>
                  </a:moveTo>
                  <a:cubicBezTo>
                    <a:pt x="1" y="23"/>
                    <a:pt x="2" y="23"/>
                    <a:pt x="1" y="23"/>
                  </a:cubicBezTo>
                  <a:cubicBezTo>
                    <a:pt x="2" y="23"/>
                    <a:pt x="1" y="23"/>
                    <a:pt x="2" y="23"/>
                  </a:cubicBezTo>
                  <a:cubicBezTo>
                    <a:pt x="2" y="23"/>
                    <a:pt x="2" y="23"/>
                    <a:pt x="2" y="23"/>
                  </a:cubicBezTo>
                  <a:moveTo>
                    <a:pt x="1" y="22"/>
                  </a:moveTo>
                  <a:cubicBezTo>
                    <a:pt x="1" y="23"/>
                    <a:pt x="1" y="23"/>
                    <a:pt x="1" y="23"/>
                  </a:cubicBezTo>
                  <a:cubicBezTo>
                    <a:pt x="1" y="23"/>
                    <a:pt x="1" y="23"/>
                    <a:pt x="1" y="23"/>
                  </a:cubicBezTo>
                  <a:cubicBezTo>
                    <a:pt x="1" y="23"/>
                    <a:pt x="1" y="23"/>
                    <a:pt x="1" y="22"/>
                  </a:cubicBezTo>
                  <a:moveTo>
                    <a:pt x="2" y="22"/>
                  </a:moveTo>
                  <a:cubicBezTo>
                    <a:pt x="2" y="22"/>
                    <a:pt x="2" y="22"/>
                    <a:pt x="2" y="22"/>
                  </a:cubicBezTo>
                  <a:cubicBezTo>
                    <a:pt x="2" y="22"/>
                    <a:pt x="2" y="22"/>
                    <a:pt x="2" y="22"/>
                  </a:cubicBezTo>
                  <a:moveTo>
                    <a:pt x="3" y="27"/>
                  </a:moveTo>
                  <a:cubicBezTo>
                    <a:pt x="4" y="27"/>
                    <a:pt x="4" y="27"/>
                    <a:pt x="4" y="27"/>
                  </a:cubicBezTo>
                  <a:cubicBezTo>
                    <a:pt x="4" y="27"/>
                    <a:pt x="4" y="27"/>
                    <a:pt x="3" y="27"/>
                  </a:cubicBezTo>
                  <a:cubicBezTo>
                    <a:pt x="3" y="27"/>
                    <a:pt x="3" y="27"/>
                    <a:pt x="3" y="27"/>
                  </a:cubicBezTo>
                  <a:moveTo>
                    <a:pt x="4" y="28"/>
                  </a:moveTo>
                  <a:cubicBezTo>
                    <a:pt x="4" y="28"/>
                    <a:pt x="4" y="28"/>
                    <a:pt x="4" y="28"/>
                  </a:cubicBezTo>
                  <a:cubicBezTo>
                    <a:pt x="4" y="28"/>
                    <a:pt x="4" y="28"/>
                    <a:pt x="4" y="28"/>
                  </a:cubicBezTo>
                  <a:cubicBezTo>
                    <a:pt x="4" y="28"/>
                    <a:pt x="4" y="28"/>
                    <a:pt x="4" y="27"/>
                  </a:cubicBezTo>
                  <a:cubicBezTo>
                    <a:pt x="4" y="27"/>
                    <a:pt x="4" y="28"/>
                    <a:pt x="4" y="28"/>
                  </a:cubicBezTo>
                  <a:cubicBezTo>
                    <a:pt x="4" y="28"/>
                    <a:pt x="4" y="28"/>
                    <a:pt x="4" y="28"/>
                  </a:cubicBezTo>
                  <a:moveTo>
                    <a:pt x="18" y="4"/>
                  </a:moveTo>
                  <a:cubicBezTo>
                    <a:pt x="19" y="4"/>
                    <a:pt x="18" y="4"/>
                    <a:pt x="19" y="4"/>
                  </a:cubicBezTo>
                  <a:cubicBezTo>
                    <a:pt x="19" y="4"/>
                    <a:pt x="19" y="4"/>
                    <a:pt x="19" y="4"/>
                  </a:cubicBezTo>
                  <a:cubicBezTo>
                    <a:pt x="19" y="5"/>
                    <a:pt x="19" y="5"/>
                    <a:pt x="19" y="5"/>
                  </a:cubicBezTo>
                  <a:cubicBezTo>
                    <a:pt x="19" y="5"/>
                    <a:pt x="19" y="5"/>
                    <a:pt x="19" y="5"/>
                  </a:cubicBezTo>
                  <a:cubicBezTo>
                    <a:pt x="19" y="4"/>
                    <a:pt x="19" y="4"/>
                    <a:pt x="19" y="4"/>
                  </a:cubicBezTo>
                  <a:cubicBezTo>
                    <a:pt x="19" y="5"/>
                    <a:pt x="18" y="6"/>
                    <a:pt x="18" y="5"/>
                  </a:cubicBezTo>
                  <a:cubicBezTo>
                    <a:pt x="18" y="5"/>
                    <a:pt x="18" y="5"/>
                    <a:pt x="18" y="5"/>
                  </a:cubicBezTo>
                  <a:cubicBezTo>
                    <a:pt x="18" y="4"/>
                    <a:pt x="18" y="5"/>
                    <a:pt x="18" y="5"/>
                  </a:cubicBezTo>
                  <a:cubicBezTo>
                    <a:pt x="18" y="5"/>
                    <a:pt x="18" y="5"/>
                    <a:pt x="18" y="5"/>
                  </a:cubicBezTo>
                  <a:cubicBezTo>
                    <a:pt x="18" y="5"/>
                    <a:pt x="18" y="5"/>
                    <a:pt x="18" y="5"/>
                  </a:cubicBezTo>
                  <a:cubicBezTo>
                    <a:pt x="18" y="6"/>
                    <a:pt x="18" y="6"/>
                    <a:pt x="18" y="5"/>
                  </a:cubicBezTo>
                  <a:cubicBezTo>
                    <a:pt x="18" y="6"/>
                    <a:pt x="17" y="6"/>
                    <a:pt x="17" y="6"/>
                  </a:cubicBezTo>
                  <a:cubicBezTo>
                    <a:pt x="17" y="5"/>
                    <a:pt x="17" y="5"/>
                    <a:pt x="17" y="5"/>
                  </a:cubicBezTo>
                  <a:cubicBezTo>
                    <a:pt x="17" y="5"/>
                    <a:pt x="17" y="5"/>
                    <a:pt x="18" y="5"/>
                  </a:cubicBezTo>
                  <a:cubicBezTo>
                    <a:pt x="18" y="5"/>
                    <a:pt x="17" y="5"/>
                    <a:pt x="17" y="5"/>
                  </a:cubicBezTo>
                  <a:cubicBezTo>
                    <a:pt x="17" y="5"/>
                    <a:pt x="17" y="5"/>
                    <a:pt x="17" y="5"/>
                  </a:cubicBezTo>
                  <a:cubicBezTo>
                    <a:pt x="17" y="5"/>
                    <a:pt x="17" y="4"/>
                    <a:pt x="18" y="4"/>
                  </a:cubicBezTo>
                  <a:cubicBezTo>
                    <a:pt x="18" y="4"/>
                    <a:pt x="18" y="4"/>
                    <a:pt x="18" y="4"/>
                  </a:cubicBezTo>
                  <a:moveTo>
                    <a:pt x="18" y="3"/>
                  </a:moveTo>
                  <a:cubicBezTo>
                    <a:pt x="18" y="3"/>
                    <a:pt x="18" y="3"/>
                    <a:pt x="18" y="3"/>
                  </a:cubicBezTo>
                  <a:cubicBezTo>
                    <a:pt x="18" y="3"/>
                    <a:pt x="18" y="3"/>
                    <a:pt x="18" y="4"/>
                  </a:cubicBezTo>
                  <a:cubicBezTo>
                    <a:pt x="18" y="4"/>
                    <a:pt x="18" y="3"/>
                    <a:pt x="18" y="3"/>
                  </a:cubicBezTo>
                  <a:moveTo>
                    <a:pt x="17" y="4"/>
                  </a:moveTo>
                  <a:cubicBezTo>
                    <a:pt x="17" y="4"/>
                    <a:pt x="17" y="4"/>
                    <a:pt x="17" y="4"/>
                  </a:cubicBez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 name="矩形 9"/>
          <p:cNvSpPr/>
          <p:nvPr/>
        </p:nvSpPr>
        <p:spPr>
          <a:xfrm>
            <a:off x="3588626" y="2925680"/>
            <a:ext cx="1800493" cy="369332"/>
          </a:xfrm>
          <a:prstGeom prst="rect">
            <a:avLst/>
          </a:prstGeom>
        </p:spPr>
        <p:txBody>
          <a:bodyPr wrap="none">
            <a:spAutoFit/>
          </a:bodyPr>
          <a:lstStyle/>
          <a:p>
            <a:r>
              <a:rPr lang="zh-CN" altLang="en-US" dirty="0">
                <a:blipFill>
                  <a:blip r:embed="rId4"/>
                  <a:stretch>
                    <a:fillRect/>
                  </a:stretch>
                </a:blipFill>
                <a:latin typeface="方正正大黑简体" panose="02000000000000000000" pitchFamily="2" charset="-122"/>
                <a:ea typeface="方正正大黑简体" panose="02000000000000000000" pitchFamily="2" charset="-122"/>
              </a:rPr>
              <a:t>课题来源和目的</a:t>
            </a:r>
            <a:endParaRPr lang="en-US" altLang="zh-CN" dirty="0">
              <a:blipFill>
                <a:blip r:embed="rId4"/>
                <a:stretch>
                  <a:fillRect/>
                </a:stretch>
              </a:blipFill>
              <a:latin typeface="方正正大黑简体" panose="02000000000000000000" pitchFamily="2" charset="-122"/>
              <a:ea typeface="方正正大黑简体" panose="02000000000000000000" pitchFamily="2" charset="-122"/>
            </a:endParaRPr>
          </a:p>
        </p:txBody>
      </p:sp>
      <p:grpSp>
        <p:nvGrpSpPr>
          <p:cNvPr id="18" name="组合 17"/>
          <p:cNvGrpSpPr/>
          <p:nvPr/>
        </p:nvGrpSpPr>
        <p:grpSpPr>
          <a:xfrm>
            <a:off x="5680075" y="2821066"/>
            <a:ext cx="402070" cy="559443"/>
            <a:chOff x="5680075" y="1233488"/>
            <a:chExt cx="1995488" cy="2776538"/>
          </a:xfrm>
        </p:grpSpPr>
        <p:sp>
          <p:nvSpPr>
            <p:cNvPr id="14" name="Freeform 10"/>
            <p:cNvSpPr>
              <a:spLocks noEditPoints="1"/>
            </p:cNvSpPr>
            <p:nvPr/>
          </p:nvSpPr>
          <p:spPr bwMode="auto">
            <a:xfrm>
              <a:off x="6075363" y="2363788"/>
              <a:ext cx="1438275" cy="1273175"/>
            </a:xfrm>
            <a:custGeom>
              <a:avLst/>
              <a:gdLst>
                <a:gd name="T0" fmla="*/ 28 w 142"/>
                <a:gd name="T1" fmla="*/ 71 h 126"/>
                <a:gd name="T2" fmla="*/ 28 w 142"/>
                <a:gd name="T3" fmla="*/ 71 h 126"/>
                <a:gd name="T4" fmla="*/ 111 w 142"/>
                <a:gd name="T5" fmla="*/ 70 h 126"/>
                <a:gd name="T6" fmla="*/ 111 w 142"/>
                <a:gd name="T7" fmla="*/ 75 h 126"/>
                <a:gd name="T8" fmla="*/ 121 w 142"/>
                <a:gd name="T9" fmla="*/ 52 h 126"/>
                <a:gd name="T10" fmla="*/ 123 w 142"/>
                <a:gd name="T11" fmla="*/ 59 h 126"/>
                <a:gd name="T12" fmla="*/ 116 w 142"/>
                <a:gd name="T13" fmla="*/ 56 h 126"/>
                <a:gd name="T14" fmla="*/ 91 w 142"/>
                <a:gd name="T15" fmla="*/ 56 h 126"/>
                <a:gd name="T16" fmla="*/ 84 w 142"/>
                <a:gd name="T17" fmla="*/ 84 h 126"/>
                <a:gd name="T18" fmla="*/ 81 w 142"/>
                <a:gd name="T19" fmla="*/ 81 h 126"/>
                <a:gd name="T20" fmla="*/ 112 w 142"/>
                <a:gd name="T21" fmla="*/ 67 h 126"/>
                <a:gd name="T22" fmla="*/ 66 w 142"/>
                <a:gd name="T23" fmla="*/ 115 h 126"/>
                <a:gd name="T24" fmla="*/ 63 w 142"/>
                <a:gd name="T25" fmla="*/ 112 h 126"/>
                <a:gd name="T26" fmla="*/ 9 w 142"/>
                <a:gd name="T27" fmla="*/ 125 h 126"/>
                <a:gd name="T28" fmla="*/ 5 w 142"/>
                <a:gd name="T29" fmla="*/ 58 h 126"/>
                <a:gd name="T30" fmla="*/ 12 w 142"/>
                <a:gd name="T31" fmla="*/ 32 h 126"/>
                <a:gd name="T32" fmla="*/ 44 w 142"/>
                <a:gd name="T33" fmla="*/ 7 h 126"/>
                <a:gd name="T34" fmla="*/ 95 w 142"/>
                <a:gd name="T35" fmla="*/ 7 h 126"/>
                <a:gd name="T36" fmla="*/ 113 w 142"/>
                <a:gd name="T37" fmla="*/ 33 h 126"/>
                <a:gd name="T38" fmla="*/ 85 w 142"/>
                <a:gd name="T39" fmla="*/ 33 h 126"/>
                <a:gd name="T40" fmla="*/ 61 w 142"/>
                <a:gd name="T41" fmla="*/ 23 h 126"/>
                <a:gd name="T42" fmla="*/ 34 w 142"/>
                <a:gd name="T43" fmla="*/ 47 h 126"/>
                <a:gd name="T44" fmla="*/ 22 w 142"/>
                <a:gd name="T45" fmla="*/ 60 h 126"/>
                <a:gd name="T46" fmla="*/ 22 w 142"/>
                <a:gd name="T47" fmla="*/ 87 h 126"/>
                <a:gd name="T48" fmla="*/ 25 w 142"/>
                <a:gd name="T49" fmla="*/ 104 h 126"/>
                <a:gd name="T50" fmla="*/ 43 w 142"/>
                <a:gd name="T51" fmla="*/ 98 h 126"/>
                <a:gd name="T52" fmla="*/ 29 w 142"/>
                <a:gd name="T53" fmla="*/ 87 h 126"/>
                <a:gd name="T54" fmla="*/ 35 w 142"/>
                <a:gd name="T55" fmla="*/ 86 h 126"/>
                <a:gd name="T56" fmla="*/ 47 w 142"/>
                <a:gd name="T57" fmla="*/ 92 h 126"/>
                <a:gd name="T58" fmla="*/ 72 w 142"/>
                <a:gd name="T59" fmla="*/ 98 h 126"/>
                <a:gd name="T60" fmla="*/ 93 w 142"/>
                <a:gd name="T61" fmla="*/ 84 h 126"/>
                <a:gd name="T62" fmla="*/ 95 w 142"/>
                <a:gd name="T63" fmla="*/ 72 h 126"/>
                <a:gd name="T64" fmla="*/ 101 w 142"/>
                <a:gd name="T65" fmla="*/ 68 h 126"/>
                <a:gd name="T66" fmla="*/ 110 w 142"/>
                <a:gd name="T67" fmla="*/ 78 h 126"/>
                <a:gd name="T68" fmla="*/ 96 w 142"/>
                <a:gd name="T69" fmla="*/ 92 h 126"/>
                <a:gd name="T70" fmla="*/ 19 w 142"/>
                <a:gd name="T71" fmla="*/ 115 h 126"/>
                <a:gd name="T72" fmla="*/ 33 w 142"/>
                <a:gd name="T73" fmla="*/ 117 h 126"/>
                <a:gd name="T74" fmla="*/ 43 w 142"/>
                <a:gd name="T75" fmla="*/ 119 h 126"/>
                <a:gd name="T76" fmla="*/ 101 w 142"/>
                <a:gd name="T77" fmla="*/ 79 h 126"/>
                <a:gd name="T78" fmla="*/ 102 w 142"/>
                <a:gd name="T79" fmla="*/ 89 h 126"/>
                <a:gd name="T80" fmla="*/ 94 w 142"/>
                <a:gd name="T81" fmla="*/ 92 h 126"/>
                <a:gd name="T82" fmla="*/ 85 w 142"/>
                <a:gd name="T83" fmla="*/ 97 h 126"/>
                <a:gd name="T84" fmla="*/ 80 w 142"/>
                <a:gd name="T85" fmla="*/ 98 h 126"/>
                <a:gd name="T86" fmla="*/ 65 w 142"/>
                <a:gd name="T87" fmla="*/ 92 h 126"/>
                <a:gd name="T88" fmla="*/ 57 w 142"/>
                <a:gd name="T89" fmla="*/ 99 h 126"/>
                <a:gd name="T90" fmla="*/ 41 w 142"/>
                <a:gd name="T91" fmla="*/ 91 h 126"/>
                <a:gd name="T92" fmla="*/ 26 w 142"/>
                <a:gd name="T93" fmla="*/ 59 h 126"/>
                <a:gd name="T94" fmla="*/ 64 w 142"/>
                <a:gd name="T95" fmla="*/ 21 h 126"/>
                <a:gd name="T96" fmla="*/ 13 w 142"/>
                <a:gd name="T97" fmla="*/ 31 h 126"/>
                <a:gd name="T98" fmla="*/ 27 w 142"/>
                <a:gd name="T99" fmla="*/ 41 h 126"/>
                <a:gd name="T100" fmla="*/ 22 w 142"/>
                <a:gd name="T101" fmla="*/ 74 h 126"/>
                <a:gd name="T102" fmla="*/ 30 w 142"/>
                <a:gd name="T103" fmla="*/ 119 h 126"/>
                <a:gd name="T104" fmla="*/ 112 w 142"/>
                <a:gd name="T105" fmla="*/ 77 h 126"/>
                <a:gd name="T106" fmla="*/ 54 w 142"/>
                <a:gd name="T107" fmla="*/ 32 h 126"/>
                <a:gd name="T108" fmla="*/ 64 w 142"/>
                <a:gd name="T109" fmla="*/ 117 h 126"/>
                <a:gd name="T110" fmla="*/ 60 w 142"/>
                <a:gd name="T111" fmla="*/ 118 h 126"/>
                <a:gd name="T112" fmla="*/ 128 w 142"/>
                <a:gd name="T113" fmla="*/ 36 h 126"/>
                <a:gd name="T114" fmla="*/ 125 w 142"/>
                <a:gd name="T115" fmla="*/ 89 h 126"/>
                <a:gd name="T116" fmla="*/ 86 w 142"/>
                <a:gd name="T117" fmla="*/ 109 h 126"/>
                <a:gd name="T118" fmla="*/ 118 w 142"/>
                <a:gd name="T119" fmla="*/ 86 h 126"/>
                <a:gd name="T120" fmla="*/ 90 w 142"/>
                <a:gd name="T121" fmla="*/ 112 h 126"/>
                <a:gd name="T122" fmla="*/ 139 w 142"/>
                <a:gd name="T123" fmla="*/ 4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26">
                  <a:moveTo>
                    <a:pt x="32" y="72"/>
                  </a:moveTo>
                  <a:cubicBezTo>
                    <a:pt x="32" y="72"/>
                    <a:pt x="32" y="72"/>
                    <a:pt x="33" y="72"/>
                  </a:cubicBezTo>
                  <a:cubicBezTo>
                    <a:pt x="33" y="72"/>
                    <a:pt x="33" y="72"/>
                    <a:pt x="33" y="72"/>
                  </a:cubicBezTo>
                  <a:cubicBezTo>
                    <a:pt x="33" y="72"/>
                    <a:pt x="32" y="72"/>
                    <a:pt x="32" y="72"/>
                  </a:cubicBezTo>
                  <a:cubicBezTo>
                    <a:pt x="32" y="72"/>
                    <a:pt x="32" y="72"/>
                    <a:pt x="32" y="72"/>
                  </a:cubicBezTo>
                  <a:moveTo>
                    <a:pt x="30" y="70"/>
                  </a:moveTo>
                  <a:cubicBezTo>
                    <a:pt x="30" y="70"/>
                    <a:pt x="30" y="70"/>
                    <a:pt x="30" y="70"/>
                  </a:cubicBezTo>
                  <a:cubicBezTo>
                    <a:pt x="31" y="71"/>
                    <a:pt x="30" y="70"/>
                    <a:pt x="30" y="71"/>
                  </a:cubicBezTo>
                  <a:cubicBezTo>
                    <a:pt x="29" y="71"/>
                    <a:pt x="30" y="71"/>
                    <a:pt x="29" y="71"/>
                  </a:cubicBezTo>
                  <a:cubicBezTo>
                    <a:pt x="29" y="71"/>
                    <a:pt x="29" y="70"/>
                    <a:pt x="30" y="70"/>
                  </a:cubicBezTo>
                  <a:moveTo>
                    <a:pt x="32" y="72"/>
                  </a:moveTo>
                  <a:cubicBezTo>
                    <a:pt x="32" y="71"/>
                    <a:pt x="32" y="71"/>
                    <a:pt x="32" y="71"/>
                  </a:cubicBezTo>
                  <a:cubicBezTo>
                    <a:pt x="33" y="71"/>
                    <a:pt x="34" y="72"/>
                    <a:pt x="32" y="72"/>
                  </a:cubicBezTo>
                  <a:moveTo>
                    <a:pt x="28" y="65"/>
                  </a:moveTo>
                  <a:cubicBezTo>
                    <a:pt x="29" y="65"/>
                    <a:pt x="29" y="65"/>
                    <a:pt x="28" y="65"/>
                  </a:cubicBezTo>
                  <a:cubicBezTo>
                    <a:pt x="28" y="65"/>
                    <a:pt x="29" y="65"/>
                    <a:pt x="30" y="66"/>
                  </a:cubicBezTo>
                  <a:cubicBezTo>
                    <a:pt x="30" y="66"/>
                    <a:pt x="30" y="66"/>
                    <a:pt x="30" y="67"/>
                  </a:cubicBezTo>
                  <a:cubicBezTo>
                    <a:pt x="29" y="67"/>
                    <a:pt x="29" y="67"/>
                    <a:pt x="29" y="66"/>
                  </a:cubicBezTo>
                  <a:cubicBezTo>
                    <a:pt x="29" y="66"/>
                    <a:pt x="29" y="67"/>
                    <a:pt x="28" y="67"/>
                  </a:cubicBezTo>
                  <a:cubicBezTo>
                    <a:pt x="28" y="67"/>
                    <a:pt x="29" y="67"/>
                    <a:pt x="29" y="67"/>
                  </a:cubicBezTo>
                  <a:cubicBezTo>
                    <a:pt x="29" y="68"/>
                    <a:pt x="28" y="68"/>
                    <a:pt x="27" y="68"/>
                  </a:cubicBezTo>
                  <a:cubicBezTo>
                    <a:pt x="27" y="69"/>
                    <a:pt x="27" y="69"/>
                    <a:pt x="27" y="69"/>
                  </a:cubicBezTo>
                  <a:cubicBezTo>
                    <a:pt x="26" y="69"/>
                    <a:pt x="27" y="68"/>
                    <a:pt x="28" y="67"/>
                  </a:cubicBezTo>
                  <a:cubicBezTo>
                    <a:pt x="27" y="67"/>
                    <a:pt x="27" y="67"/>
                    <a:pt x="27" y="67"/>
                  </a:cubicBezTo>
                  <a:cubicBezTo>
                    <a:pt x="27" y="67"/>
                    <a:pt x="27" y="66"/>
                    <a:pt x="28" y="66"/>
                  </a:cubicBezTo>
                  <a:cubicBezTo>
                    <a:pt x="29" y="66"/>
                    <a:pt x="27" y="65"/>
                    <a:pt x="27" y="65"/>
                  </a:cubicBezTo>
                  <a:cubicBezTo>
                    <a:pt x="27" y="65"/>
                    <a:pt x="28" y="65"/>
                    <a:pt x="28" y="64"/>
                  </a:cubicBezTo>
                  <a:cubicBezTo>
                    <a:pt x="27" y="64"/>
                    <a:pt x="27" y="65"/>
                    <a:pt x="26" y="65"/>
                  </a:cubicBezTo>
                  <a:cubicBezTo>
                    <a:pt x="27" y="64"/>
                    <a:pt x="26" y="64"/>
                    <a:pt x="26" y="64"/>
                  </a:cubicBezTo>
                  <a:cubicBezTo>
                    <a:pt x="26" y="63"/>
                    <a:pt x="26" y="63"/>
                    <a:pt x="26" y="63"/>
                  </a:cubicBezTo>
                  <a:cubicBezTo>
                    <a:pt x="26" y="63"/>
                    <a:pt x="26" y="63"/>
                    <a:pt x="26" y="63"/>
                  </a:cubicBezTo>
                  <a:cubicBezTo>
                    <a:pt x="27" y="64"/>
                    <a:pt x="29" y="64"/>
                    <a:pt x="29" y="64"/>
                  </a:cubicBezTo>
                  <a:cubicBezTo>
                    <a:pt x="29" y="64"/>
                    <a:pt x="28" y="64"/>
                    <a:pt x="27" y="64"/>
                  </a:cubicBezTo>
                  <a:cubicBezTo>
                    <a:pt x="27" y="64"/>
                    <a:pt x="27" y="64"/>
                    <a:pt x="27" y="64"/>
                  </a:cubicBezTo>
                  <a:cubicBezTo>
                    <a:pt x="28" y="64"/>
                    <a:pt x="28" y="64"/>
                    <a:pt x="29" y="64"/>
                  </a:cubicBezTo>
                  <a:cubicBezTo>
                    <a:pt x="29" y="65"/>
                    <a:pt x="29" y="65"/>
                    <a:pt x="28" y="65"/>
                  </a:cubicBezTo>
                  <a:moveTo>
                    <a:pt x="32" y="69"/>
                  </a:moveTo>
                  <a:cubicBezTo>
                    <a:pt x="33" y="69"/>
                    <a:pt x="33" y="70"/>
                    <a:pt x="33" y="70"/>
                  </a:cubicBezTo>
                  <a:cubicBezTo>
                    <a:pt x="32" y="70"/>
                    <a:pt x="32" y="69"/>
                    <a:pt x="32" y="69"/>
                  </a:cubicBezTo>
                  <a:moveTo>
                    <a:pt x="32" y="66"/>
                  </a:moveTo>
                  <a:cubicBezTo>
                    <a:pt x="32" y="67"/>
                    <a:pt x="32" y="67"/>
                    <a:pt x="32" y="67"/>
                  </a:cubicBezTo>
                  <a:cubicBezTo>
                    <a:pt x="33" y="67"/>
                    <a:pt x="32" y="67"/>
                    <a:pt x="32" y="67"/>
                  </a:cubicBezTo>
                  <a:cubicBezTo>
                    <a:pt x="31" y="68"/>
                    <a:pt x="32" y="67"/>
                    <a:pt x="31" y="67"/>
                  </a:cubicBezTo>
                  <a:cubicBezTo>
                    <a:pt x="32" y="67"/>
                    <a:pt x="31" y="66"/>
                    <a:pt x="32" y="66"/>
                  </a:cubicBezTo>
                  <a:moveTo>
                    <a:pt x="33" y="68"/>
                  </a:moveTo>
                  <a:cubicBezTo>
                    <a:pt x="33" y="69"/>
                    <a:pt x="33" y="69"/>
                    <a:pt x="33" y="69"/>
                  </a:cubicBezTo>
                  <a:cubicBezTo>
                    <a:pt x="32" y="69"/>
                    <a:pt x="32" y="68"/>
                    <a:pt x="31" y="68"/>
                  </a:cubicBezTo>
                  <a:cubicBezTo>
                    <a:pt x="31" y="68"/>
                    <a:pt x="33" y="68"/>
                    <a:pt x="33" y="68"/>
                  </a:cubicBezTo>
                  <a:moveTo>
                    <a:pt x="30" y="70"/>
                  </a:moveTo>
                  <a:cubicBezTo>
                    <a:pt x="30" y="70"/>
                    <a:pt x="29" y="70"/>
                    <a:pt x="29" y="70"/>
                  </a:cubicBezTo>
                  <a:cubicBezTo>
                    <a:pt x="28" y="70"/>
                    <a:pt x="29" y="70"/>
                    <a:pt x="28" y="71"/>
                  </a:cubicBezTo>
                  <a:cubicBezTo>
                    <a:pt x="28" y="70"/>
                    <a:pt x="29" y="70"/>
                    <a:pt x="28" y="70"/>
                  </a:cubicBezTo>
                  <a:cubicBezTo>
                    <a:pt x="29" y="70"/>
                    <a:pt x="29" y="69"/>
                    <a:pt x="30" y="69"/>
                  </a:cubicBezTo>
                  <a:cubicBezTo>
                    <a:pt x="30" y="70"/>
                    <a:pt x="29" y="70"/>
                    <a:pt x="30" y="70"/>
                  </a:cubicBezTo>
                  <a:moveTo>
                    <a:pt x="30" y="72"/>
                  </a:moveTo>
                  <a:cubicBezTo>
                    <a:pt x="29" y="73"/>
                    <a:pt x="29" y="71"/>
                    <a:pt x="30" y="72"/>
                  </a:cubicBezTo>
                  <a:cubicBezTo>
                    <a:pt x="30" y="72"/>
                    <a:pt x="30" y="72"/>
                    <a:pt x="30" y="72"/>
                  </a:cubicBezTo>
                  <a:moveTo>
                    <a:pt x="71" y="95"/>
                  </a:moveTo>
                  <a:cubicBezTo>
                    <a:pt x="71" y="96"/>
                    <a:pt x="72" y="95"/>
                    <a:pt x="72" y="95"/>
                  </a:cubicBezTo>
                  <a:cubicBezTo>
                    <a:pt x="72" y="96"/>
                    <a:pt x="72" y="96"/>
                    <a:pt x="71" y="95"/>
                  </a:cubicBezTo>
                  <a:cubicBezTo>
                    <a:pt x="71" y="95"/>
                    <a:pt x="72" y="96"/>
                    <a:pt x="71" y="97"/>
                  </a:cubicBezTo>
                  <a:cubicBezTo>
                    <a:pt x="71" y="96"/>
                    <a:pt x="71" y="97"/>
                    <a:pt x="70" y="97"/>
                  </a:cubicBezTo>
                  <a:cubicBezTo>
                    <a:pt x="70" y="97"/>
                    <a:pt x="70" y="96"/>
                    <a:pt x="70" y="96"/>
                  </a:cubicBezTo>
                  <a:cubicBezTo>
                    <a:pt x="70" y="96"/>
                    <a:pt x="69" y="96"/>
                    <a:pt x="69" y="95"/>
                  </a:cubicBezTo>
                  <a:cubicBezTo>
                    <a:pt x="70" y="95"/>
                    <a:pt x="70" y="96"/>
                    <a:pt x="70" y="96"/>
                  </a:cubicBezTo>
                  <a:cubicBezTo>
                    <a:pt x="71" y="96"/>
                    <a:pt x="71" y="96"/>
                    <a:pt x="71" y="95"/>
                  </a:cubicBezTo>
                  <a:cubicBezTo>
                    <a:pt x="70" y="94"/>
                    <a:pt x="71" y="95"/>
                    <a:pt x="70" y="95"/>
                  </a:cubicBezTo>
                  <a:cubicBezTo>
                    <a:pt x="69" y="94"/>
                    <a:pt x="68" y="96"/>
                    <a:pt x="67" y="95"/>
                  </a:cubicBezTo>
                  <a:cubicBezTo>
                    <a:pt x="68" y="95"/>
                    <a:pt x="71" y="94"/>
                    <a:pt x="73" y="94"/>
                  </a:cubicBezTo>
                  <a:cubicBezTo>
                    <a:pt x="73" y="95"/>
                    <a:pt x="71" y="94"/>
                    <a:pt x="71" y="95"/>
                  </a:cubicBezTo>
                  <a:moveTo>
                    <a:pt x="74" y="90"/>
                  </a:moveTo>
                  <a:cubicBezTo>
                    <a:pt x="74" y="88"/>
                    <a:pt x="74" y="89"/>
                    <a:pt x="75" y="89"/>
                  </a:cubicBezTo>
                  <a:cubicBezTo>
                    <a:pt x="75" y="88"/>
                    <a:pt x="75" y="88"/>
                    <a:pt x="75" y="88"/>
                  </a:cubicBezTo>
                  <a:cubicBezTo>
                    <a:pt x="76" y="90"/>
                    <a:pt x="74" y="90"/>
                    <a:pt x="74" y="90"/>
                  </a:cubicBezTo>
                  <a:moveTo>
                    <a:pt x="72" y="89"/>
                  </a:moveTo>
                  <a:cubicBezTo>
                    <a:pt x="72" y="90"/>
                    <a:pt x="73" y="90"/>
                    <a:pt x="73" y="90"/>
                  </a:cubicBezTo>
                  <a:cubicBezTo>
                    <a:pt x="73" y="90"/>
                    <a:pt x="73" y="89"/>
                    <a:pt x="73" y="89"/>
                  </a:cubicBezTo>
                  <a:cubicBezTo>
                    <a:pt x="73" y="89"/>
                    <a:pt x="73" y="90"/>
                    <a:pt x="74" y="89"/>
                  </a:cubicBezTo>
                  <a:cubicBezTo>
                    <a:pt x="74" y="90"/>
                    <a:pt x="74" y="90"/>
                    <a:pt x="74" y="90"/>
                  </a:cubicBezTo>
                  <a:cubicBezTo>
                    <a:pt x="73" y="90"/>
                    <a:pt x="72" y="92"/>
                    <a:pt x="72" y="92"/>
                  </a:cubicBezTo>
                  <a:cubicBezTo>
                    <a:pt x="71" y="92"/>
                    <a:pt x="71" y="91"/>
                    <a:pt x="71" y="92"/>
                  </a:cubicBezTo>
                  <a:cubicBezTo>
                    <a:pt x="70" y="91"/>
                    <a:pt x="70" y="91"/>
                    <a:pt x="70" y="91"/>
                  </a:cubicBezTo>
                  <a:cubicBezTo>
                    <a:pt x="70" y="90"/>
                    <a:pt x="69" y="90"/>
                    <a:pt x="69" y="90"/>
                  </a:cubicBezTo>
                  <a:cubicBezTo>
                    <a:pt x="68" y="89"/>
                    <a:pt x="70" y="90"/>
                    <a:pt x="69" y="90"/>
                  </a:cubicBezTo>
                  <a:cubicBezTo>
                    <a:pt x="69" y="89"/>
                    <a:pt x="70" y="90"/>
                    <a:pt x="70" y="91"/>
                  </a:cubicBezTo>
                  <a:cubicBezTo>
                    <a:pt x="71" y="90"/>
                    <a:pt x="71" y="91"/>
                    <a:pt x="71" y="91"/>
                  </a:cubicBezTo>
                  <a:cubicBezTo>
                    <a:pt x="71" y="91"/>
                    <a:pt x="71" y="91"/>
                    <a:pt x="71" y="91"/>
                  </a:cubicBezTo>
                  <a:cubicBezTo>
                    <a:pt x="72" y="91"/>
                    <a:pt x="72" y="92"/>
                    <a:pt x="72" y="91"/>
                  </a:cubicBezTo>
                  <a:cubicBezTo>
                    <a:pt x="72" y="91"/>
                    <a:pt x="72" y="91"/>
                    <a:pt x="72" y="91"/>
                  </a:cubicBezTo>
                  <a:cubicBezTo>
                    <a:pt x="71" y="90"/>
                    <a:pt x="71" y="91"/>
                    <a:pt x="71" y="90"/>
                  </a:cubicBezTo>
                  <a:cubicBezTo>
                    <a:pt x="71" y="90"/>
                    <a:pt x="71" y="90"/>
                    <a:pt x="71" y="90"/>
                  </a:cubicBezTo>
                  <a:cubicBezTo>
                    <a:pt x="70" y="90"/>
                    <a:pt x="70" y="90"/>
                    <a:pt x="70" y="89"/>
                  </a:cubicBezTo>
                  <a:cubicBezTo>
                    <a:pt x="71" y="89"/>
                    <a:pt x="72" y="89"/>
                    <a:pt x="72" y="89"/>
                  </a:cubicBezTo>
                  <a:moveTo>
                    <a:pt x="72" y="90"/>
                  </a:moveTo>
                  <a:cubicBezTo>
                    <a:pt x="72" y="90"/>
                    <a:pt x="72" y="89"/>
                    <a:pt x="72" y="90"/>
                  </a:cubicBezTo>
                  <a:cubicBezTo>
                    <a:pt x="72" y="91"/>
                    <a:pt x="73" y="91"/>
                    <a:pt x="72" y="90"/>
                  </a:cubicBezTo>
                  <a:moveTo>
                    <a:pt x="28" y="71"/>
                  </a:moveTo>
                  <a:cubicBezTo>
                    <a:pt x="29" y="71"/>
                    <a:pt x="27" y="71"/>
                    <a:pt x="28" y="72"/>
                  </a:cubicBezTo>
                  <a:cubicBezTo>
                    <a:pt x="27" y="72"/>
                    <a:pt x="27" y="71"/>
                    <a:pt x="28" y="71"/>
                  </a:cubicBezTo>
                  <a:cubicBezTo>
                    <a:pt x="27" y="71"/>
                    <a:pt x="26" y="70"/>
                    <a:pt x="27" y="70"/>
                  </a:cubicBezTo>
                  <a:cubicBezTo>
                    <a:pt x="28" y="69"/>
                    <a:pt x="27" y="70"/>
                    <a:pt x="27" y="70"/>
                  </a:cubicBezTo>
                  <a:cubicBezTo>
                    <a:pt x="27" y="71"/>
                    <a:pt x="28" y="71"/>
                    <a:pt x="28" y="71"/>
                  </a:cubicBezTo>
                  <a:moveTo>
                    <a:pt x="76" y="87"/>
                  </a:moveTo>
                  <a:cubicBezTo>
                    <a:pt x="76" y="87"/>
                    <a:pt x="77" y="88"/>
                    <a:pt x="77" y="88"/>
                  </a:cubicBezTo>
                  <a:cubicBezTo>
                    <a:pt x="77" y="87"/>
                    <a:pt x="76" y="88"/>
                    <a:pt x="76" y="87"/>
                  </a:cubicBezTo>
                  <a:moveTo>
                    <a:pt x="75" y="89"/>
                  </a:moveTo>
                  <a:cubicBezTo>
                    <a:pt x="76" y="89"/>
                    <a:pt x="76" y="89"/>
                    <a:pt x="76" y="89"/>
                  </a:cubicBezTo>
                  <a:cubicBezTo>
                    <a:pt x="77" y="90"/>
                    <a:pt x="76" y="90"/>
                    <a:pt x="75" y="89"/>
                  </a:cubicBezTo>
                  <a:moveTo>
                    <a:pt x="32" y="73"/>
                  </a:moveTo>
                  <a:cubicBezTo>
                    <a:pt x="32" y="72"/>
                    <a:pt x="32" y="72"/>
                    <a:pt x="32" y="72"/>
                  </a:cubicBezTo>
                  <a:cubicBezTo>
                    <a:pt x="33" y="72"/>
                    <a:pt x="33" y="72"/>
                    <a:pt x="33" y="72"/>
                  </a:cubicBezTo>
                  <a:cubicBezTo>
                    <a:pt x="33" y="73"/>
                    <a:pt x="33" y="73"/>
                    <a:pt x="33" y="73"/>
                  </a:cubicBezTo>
                  <a:cubicBezTo>
                    <a:pt x="33" y="73"/>
                    <a:pt x="33" y="73"/>
                    <a:pt x="32" y="73"/>
                  </a:cubicBezTo>
                  <a:moveTo>
                    <a:pt x="68" y="90"/>
                  </a:moveTo>
                  <a:cubicBezTo>
                    <a:pt x="68" y="89"/>
                    <a:pt x="69" y="89"/>
                    <a:pt x="68" y="88"/>
                  </a:cubicBezTo>
                  <a:cubicBezTo>
                    <a:pt x="69" y="88"/>
                    <a:pt x="70" y="87"/>
                    <a:pt x="71" y="87"/>
                  </a:cubicBezTo>
                  <a:cubicBezTo>
                    <a:pt x="71" y="88"/>
                    <a:pt x="69" y="88"/>
                    <a:pt x="69" y="88"/>
                  </a:cubicBezTo>
                  <a:cubicBezTo>
                    <a:pt x="68" y="89"/>
                    <a:pt x="69" y="89"/>
                    <a:pt x="68" y="90"/>
                  </a:cubicBezTo>
                  <a:moveTo>
                    <a:pt x="39" y="89"/>
                  </a:moveTo>
                  <a:cubicBezTo>
                    <a:pt x="40" y="87"/>
                    <a:pt x="40" y="88"/>
                    <a:pt x="40" y="88"/>
                  </a:cubicBezTo>
                  <a:cubicBezTo>
                    <a:pt x="40" y="89"/>
                    <a:pt x="40" y="88"/>
                    <a:pt x="40" y="88"/>
                  </a:cubicBezTo>
                  <a:cubicBezTo>
                    <a:pt x="39" y="88"/>
                    <a:pt x="39" y="89"/>
                    <a:pt x="39" y="89"/>
                  </a:cubicBezTo>
                  <a:moveTo>
                    <a:pt x="30" y="63"/>
                  </a:moveTo>
                  <a:cubicBezTo>
                    <a:pt x="30" y="64"/>
                    <a:pt x="31" y="63"/>
                    <a:pt x="31" y="64"/>
                  </a:cubicBezTo>
                  <a:cubicBezTo>
                    <a:pt x="31" y="64"/>
                    <a:pt x="31" y="64"/>
                    <a:pt x="32" y="64"/>
                  </a:cubicBezTo>
                  <a:cubicBezTo>
                    <a:pt x="32" y="64"/>
                    <a:pt x="32" y="64"/>
                    <a:pt x="32" y="64"/>
                  </a:cubicBezTo>
                  <a:cubicBezTo>
                    <a:pt x="31" y="64"/>
                    <a:pt x="32" y="65"/>
                    <a:pt x="31" y="65"/>
                  </a:cubicBezTo>
                  <a:cubicBezTo>
                    <a:pt x="31" y="64"/>
                    <a:pt x="31" y="64"/>
                    <a:pt x="31" y="64"/>
                  </a:cubicBezTo>
                  <a:cubicBezTo>
                    <a:pt x="31" y="64"/>
                    <a:pt x="30" y="64"/>
                    <a:pt x="30" y="64"/>
                  </a:cubicBezTo>
                  <a:cubicBezTo>
                    <a:pt x="30" y="64"/>
                    <a:pt x="30" y="64"/>
                    <a:pt x="29" y="64"/>
                  </a:cubicBezTo>
                  <a:cubicBezTo>
                    <a:pt x="30" y="63"/>
                    <a:pt x="29" y="63"/>
                    <a:pt x="29" y="63"/>
                  </a:cubicBezTo>
                  <a:cubicBezTo>
                    <a:pt x="30" y="63"/>
                    <a:pt x="30" y="63"/>
                    <a:pt x="30" y="63"/>
                  </a:cubicBezTo>
                  <a:cubicBezTo>
                    <a:pt x="30" y="63"/>
                    <a:pt x="30" y="63"/>
                    <a:pt x="30" y="63"/>
                  </a:cubicBezTo>
                  <a:moveTo>
                    <a:pt x="65" y="89"/>
                  </a:moveTo>
                  <a:cubicBezTo>
                    <a:pt x="65" y="88"/>
                    <a:pt x="66" y="88"/>
                    <a:pt x="66" y="89"/>
                  </a:cubicBezTo>
                  <a:cubicBezTo>
                    <a:pt x="66" y="89"/>
                    <a:pt x="66" y="89"/>
                    <a:pt x="66" y="88"/>
                  </a:cubicBezTo>
                  <a:cubicBezTo>
                    <a:pt x="67" y="89"/>
                    <a:pt x="67" y="88"/>
                    <a:pt x="67" y="88"/>
                  </a:cubicBezTo>
                  <a:cubicBezTo>
                    <a:pt x="67" y="88"/>
                    <a:pt x="67" y="87"/>
                    <a:pt x="68" y="88"/>
                  </a:cubicBezTo>
                  <a:cubicBezTo>
                    <a:pt x="67" y="88"/>
                    <a:pt x="67" y="89"/>
                    <a:pt x="67" y="89"/>
                  </a:cubicBezTo>
                  <a:cubicBezTo>
                    <a:pt x="66" y="90"/>
                    <a:pt x="66" y="89"/>
                    <a:pt x="65" y="89"/>
                  </a:cubicBezTo>
                  <a:moveTo>
                    <a:pt x="116" y="61"/>
                  </a:moveTo>
                  <a:cubicBezTo>
                    <a:pt x="117" y="61"/>
                    <a:pt x="118" y="63"/>
                    <a:pt x="116" y="62"/>
                  </a:cubicBezTo>
                  <a:cubicBezTo>
                    <a:pt x="116" y="62"/>
                    <a:pt x="117" y="62"/>
                    <a:pt x="117" y="62"/>
                  </a:cubicBezTo>
                  <a:cubicBezTo>
                    <a:pt x="117" y="62"/>
                    <a:pt x="116" y="62"/>
                    <a:pt x="116" y="62"/>
                  </a:cubicBezTo>
                  <a:cubicBezTo>
                    <a:pt x="116" y="63"/>
                    <a:pt x="117" y="63"/>
                    <a:pt x="117" y="63"/>
                  </a:cubicBezTo>
                  <a:cubicBezTo>
                    <a:pt x="116" y="63"/>
                    <a:pt x="115" y="62"/>
                    <a:pt x="115" y="62"/>
                  </a:cubicBezTo>
                  <a:cubicBezTo>
                    <a:pt x="115" y="61"/>
                    <a:pt x="116" y="62"/>
                    <a:pt x="116" y="61"/>
                  </a:cubicBezTo>
                  <a:moveTo>
                    <a:pt x="111" y="71"/>
                  </a:moveTo>
                  <a:cubicBezTo>
                    <a:pt x="111" y="71"/>
                    <a:pt x="111" y="72"/>
                    <a:pt x="110" y="71"/>
                  </a:cubicBezTo>
                  <a:cubicBezTo>
                    <a:pt x="110" y="71"/>
                    <a:pt x="111" y="71"/>
                    <a:pt x="111" y="71"/>
                  </a:cubicBezTo>
                  <a:cubicBezTo>
                    <a:pt x="110" y="70"/>
                    <a:pt x="110" y="71"/>
                    <a:pt x="109" y="70"/>
                  </a:cubicBezTo>
                  <a:cubicBezTo>
                    <a:pt x="110" y="70"/>
                    <a:pt x="111" y="70"/>
                    <a:pt x="110" y="70"/>
                  </a:cubicBezTo>
                  <a:cubicBezTo>
                    <a:pt x="109" y="69"/>
                    <a:pt x="110" y="69"/>
                    <a:pt x="111" y="70"/>
                  </a:cubicBezTo>
                  <a:cubicBezTo>
                    <a:pt x="111" y="70"/>
                    <a:pt x="111" y="70"/>
                    <a:pt x="111" y="70"/>
                  </a:cubicBezTo>
                  <a:cubicBezTo>
                    <a:pt x="111" y="70"/>
                    <a:pt x="111" y="70"/>
                    <a:pt x="111" y="70"/>
                  </a:cubicBezTo>
                  <a:cubicBezTo>
                    <a:pt x="111" y="71"/>
                    <a:pt x="111" y="71"/>
                    <a:pt x="111" y="71"/>
                  </a:cubicBezTo>
                  <a:moveTo>
                    <a:pt x="116" y="71"/>
                  </a:moveTo>
                  <a:cubicBezTo>
                    <a:pt x="116" y="72"/>
                    <a:pt x="115" y="72"/>
                    <a:pt x="115" y="73"/>
                  </a:cubicBezTo>
                  <a:cubicBezTo>
                    <a:pt x="114" y="73"/>
                    <a:pt x="114" y="72"/>
                    <a:pt x="113" y="72"/>
                  </a:cubicBezTo>
                  <a:cubicBezTo>
                    <a:pt x="113" y="71"/>
                    <a:pt x="114" y="72"/>
                    <a:pt x="114" y="72"/>
                  </a:cubicBezTo>
                  <a:cubicBezTo>
                    <a:pt x="115" y="72"/>
                    <a:pt x="114" y="72"/>
                    <a:pt x="114" y="72"/>
                  </a:cubicBezTo>
                  <a:cubicBezTo>
                    <a:pt x="114" y="71"/>
                    <a:pt x="114" y="71"/>
                    <a:pt x="114" y="71"/>
                  </a:cubicBezTo>
                  <a:cubicBezTo>
                    <a:pt x="114" y="71"/>
                    <a:pt x="113" y="71"/>
                    <a:pt x="113" y="71"/>
                  </a:cubicBezTo>
                  <a:cubicBezTo>
                    <a:pt x="113" y="71"/>
                    <a:pt x="113" y="71"/>
                    <a:pt x="113" y="71"/>
                  </a:cubicBezTo>
                  <a:cubicBezTo>
                    <a:pt x="113" y="71"/>
                    <a:pt x="111" y="71"/>
                    <a:pt x="112" y="71"/>
                  </a:cubicBezTo>
                  <a:cubicBezTo>
                    <a:pt x="111" y="71"/>
                    <a:pt x="111" y="70"/>
                    <a:pt x="112" y="71"/>
                  </a:cubicBezTo>
                  <a:cubicBezTo>
                    <a:pt x="113" y="70"/>
                    <a:pt x="112" y="70"/>
                    <a:pt x="113" y="69"/>
                  </a:cubicBezTo>
                  <a:cubicBezTo>
                    <a:pt x="113" y="70"/>
                    <a:pt x="113" y="70"/>
                    <a:pt x="113" y="70"/>
                  </a:cubicBezTo>
                  <a:cubicBezTo>
                    <a:pt x="114" y="71"/>
                    <a:pt x="114" y="71"/>
                    <a:pt x="114" y="71"/>
                  </a:cubicBezTo>
                  <a:cubicBezTo>
                    <a:pt x="114" y="70"/>
                    <a:pt x="113" y="70"/>
                    <a:pt x="114" y="70"/>
                  </a:cubicBezTo>
                  <a:cubicBezTo>
                    <a:pt x="114" y="70"/>
                    <a:pt x="113" y="69"/>
                    <a:pt x="113" y="69"/>
                  </a:cubicBezTo>
                  <a:cubicBezTo>
                    <a:pt x="113" y="69"/>
                    <a:pt x="114" y="69"/>
                    <a:pt x="114" y="69"/>
                  </a:cubicBezTo>
                  <a:cubicBezTo>
                    <a:pt x="114" y="69"/>
                    <a:pt x="113" y="68"/>
                    <a:pt x="114" y="68"/>
                  </a:cubicBezTo>
                  <a:cubicBezTo>
                    <a:pt x="115" y="68"/>
                    <a:pt x="115" y="69"/>
                    <a:pt x="114" y="69"/>
                  </a:cubicBezTo>
                  <a:cubicBezTo>
                    <a:pt x="115" y="70"/>
                    <a:pt x="115" y="70"/>
                    <a:pt x="116" y="71"/>
                  </a:cubicBezTo>
                  <a:cubicBezTo>
                    <a:pt x="116" y="71"/>
                    <a:pt x="115" y="70"/>
                    <a:pt x="115" y="71"/>
                  </a:cubicBezTo>
                  <a:cubicBezTo>
                    <a:pt x="115" y="71"/>
                    <a:pt x="115" y="71"/>
                    <a:pt x="116" y="71"/>
                  </a:cubicBezTo>
                  <a:moveTo>
                    <a:pt x="112" y="62"/>
                  </a:moveTo>
                  <a:cubicBezTo>
                    <a:pt x="112" y="62"/>
                    <a:pt x="112" y="62"/>
                    <a:pt x="113" y="62"/>
                  </a:cubicBezTo>
                  <a:cubicBezTo>
                    <a:pt x="113" y="62"/>
                    <a:pt x="112" y="62"/>
                    <a:pt x="112" y="61"/>
                  </a:cubicBezTo>
                  <a:cubicBezTo>
                    <a:pt x="113" y="61"/>
                    <a:pt x="113" y="61"/>
                    <a:pt x="113" y="61"/>
                  </a:cubicBezTo>
                  <a:cubicBezTo>
                    <a:pt x="115" y="61"/>
                    <a:pt x="113" y="61"/>
                    <a:pt x="113" y="62"/>
                  </a:cubicBezTo>
                  <a:cubicBezTo>
                    <a:pt x="113" y="62"/>
                    <a:pt x="112" y="62"/>
                    <a:pt x="112" y="62"/>
                  </a:cubicBezTo>
                  <a:moveTo>
                    <a:pt x="113" y="64"/>
                  </a:moveTo>
                  <a:cubicBezTo>
                    <a:pt x="112" y="64"/>
                    <a:pt x="112" y="63"/>
                    <a:pt x="113" y="63"/>
                  </a:cubicBezTo>
                  <a:cubicBezTo>
                    <a:pt x="112" y="63"/>
                    <a:pt x="112" y="63"/>
                    <a:pt x="112" y="62"/>
                  </a:cubicBezTo>
                  <a:cubicBezTo>
                    <a:pt x="112" y="63"/>
                    <a:pt x="113" y="63"/>
                    <a:pt x="113" y="62"/>
                  </a:cubicBezTo>
                  <a:cubicBezTo>
                    <a:pt x="115" y="63"/>
                    <a:pt x="113" y="63"/>
                    <a:pt x="113" y="64"/>
                  </a:cubicBezTo>
                  <a:cubicBezTo>
                    <a:pt x="113" y="64"/>
                    <a:pt x="113" y="64"/>
                    <a:pt x="113" y="64"/>
                  </a:cubicBezTo>
                  <a:moveTo>
                    <a:pt x="108" y="74"/>
                  </a:moveTo>
                  <a:cubicBezTo>
                    <a:pt x="109" y="74"/>
                    <a:pt x="109" y="74"/>
                    <a:pt x="109" y="74"/>
                  </a:cubicBezTo>
                  <a:cubicBezTo>
                    <a:pt x="109" y="74"/>
                    <a:pt x="110" y="75"/>
                    <a:pt x="109" y="75"/>
                  </a:cubicBezTo>
                  <a:cubicBezTo>
                    <a:pt x="109" y="75"/>
                    <a:pt x="109" y="74"/>
                    <a:pt x="108" y="74"/>
                  </a:cubicBezTo>
                  <a:moveTo>
                    <a:pt x="111" y="76"/>
                  </a:moveTo>
                  <a:cubicBezTo>
                    <a:pt x="112" y="76"/>
                    <a:pt x="112" y="77"/>
                    <a:pt x="112" y="76"/>
                  </a:cubicBezTo>
                  <a:cubicBezTo>
                    <a:pt x="112" y="76"/>
                    <a:pt x="112" y="76"/>
                    <a:pt x="112" y="76"/>
                  </a:cubicBezTo>
                  <a:cubicBezTo>
                    <a:pt x="112" y="76"/>
                    <a:pt x="113" y="76"/>
                    <a:pt x="113" y="76"/>
                  </a:cubicBezTo>
                  <a:cubicBezTo>
                    <a:pt x="113" y="77"/>
                    <a:pt x="113" y="78"/>
                    <a:pt x="111" y="76"/>
                  </a:cubicBezTo>
                  <a:moveTo>
                    <a:pt x="113" y="76"/>
                  </a:moveTo>
                  <a:cubicBezTo>
                    <a:pt x="112" y="75"/>
                    <a:pt x="113" y="75"/>
                    <a:pt x="113" y="75"/>
                  </a:cubicBezTo>
                  <a:cubicBezTo>
                    <a:pt x="112" y="74"/>
                    <a:pt x="114" y="74"/>
                    <a:pt x="114" y="73"/>
                  </a:cubicBezTo>
                  <a:cubicBezTo>
                    <a:pt x="115" y="74"/>
                    <a:pt x="114" y="74"/>
                    <a:pt x="114" y="74"/>
                  </a:cubicBezTo>
                  <a:cubicBezTo>
                    <a:pt x="114" y="75"/>
                    <a:pt x="114" y="76"/>
                    <a:pt x="113" y="76"/>
                  </a:cubicBezTo>
                  <a:moveTo>
                    <a:pt x="111" y="75"/>
                  </a:moveTo>
                  <a:cubicBezTo>
                    <a:pt x="111" y="75"/>
                    <a:pt x="111" y="75"/>
                    <a:pt x="111" y="75"/>
                  </a:cubicBezTo>
                  <a:cubicBezTo>
                    <a:pt x="111" y="74"/>
                    <a:pt x="111" y="74"/>
                    <a:pt x="110" y="74"/>
                  </a:cubicBezTo>
                  <a:cubicBezTo>
                    <a:pt x="110" y="74"/>
                    <a:pt x="111" y="73"/>
                    <a:pt x="110" y="74"/>
                  </a:cubicBezTo>
                  <a:cubicBezTo>
                    <a:pt x="109" y="73"/>
                    <a:pt x="110" y="73"/>
                    <a:pt x="110" y="73"/>
                  </a:cubicBezTo>
                  <a:cubicBezTo>
                    <a:pt x="111" y="73"/>
                    <a:pt x="111" y="73"/>
                    <a:pt x="111" y="73"/>
                  </a:cubicBezTo>
                  <a:cubicBezTo>
                    <a:pt x="111" y="73"/>
                    <a:pt x="111" y="73"/>
                    <a:pt x="111" y="73"/>
                  </a:cubicBezTo>
                  <a:cubicBezTo>
                    <a:pt x="112" y="73"/>
                    <a:pt x="112" y="73"/>
                    <a:pt x="112" y="73"/>
                  </a:cubicBezTo>
                  <a:cubicBezTo>
                    <a:pt x="112" y="73"/>
                    <a:pt x="112" y="72"/>
                    <a:pt x="113" y="73"/>
                  </a:cubicBezTo>
                  <a:cubicBezTo>
                    <a:pt x="112" y="73"/>
                    <a:pt x="112" y="74"/>
                    <a:pt x="112" y="74"/>
                  </a:cubicBezTo>
                  <a:cubicBezTo>
                    <a:pt x="111" y="74"/>
                    <a:pt x="110" y="73"/>
                    <a:pt x="111" y="74"/>
                  </a:cubicBezTo>
                  <a:cubicBezTo>
                    <a:pt x="111" y="74"/>
                    <a:pt x="111" y="73"/>
                    <a:pt x="112" y="74"/>
                  </a:cubicBezTo>
                  <a:cubicBezTo>
                    <a:pt x="112" y="75"/>
                    <a:pt x="111" y="74"/>
                    <a:pt x="111" y="75"/>
                  </a:cubicBezTo>
                  <a:moveTo>
                    <a:pt x="113" y="61"/>
                  </a:moveTo>
                  <a:cubicBezTo>
                    <a:pt x="113" y="61"/>
                    <a:pt x="112" y="61"/>
                    <a:pt x="112" y="61"/>
                  </a:cubicBezTo>
                  <a:cubicBezTo>
                    <a:pt x="112" y="61"/>
                    <a:pt x="112" y="60"/>
                    <a:pt x="113" y="60"/>
                  </a:cubicBezTo>
                  <a:cubicBezTo>
                    <a:pt x="113" y="59"/>
                    <a:pt x="113" y="59"/>
                    <a:pt x="113" y="58"/>
                  </a:cubicBezTo>
                  <a:cubicBezTo>
                    <a:pt x="112" y="58"/>
                    <a:pt x="113" y="58"/>
                    <a:pt x="113" y="58"/>
                  </a:cubicBezTo>
                  <a:cubicBezTo>
                    <a:pt x="113" y="59"/>
                    <a:pt x="114" y="60"/>
                    <a:pt x="113" y="61"/>
                  </a:cubicBezTo>
                  <a:moveTo>
                    <a:pt x="109" y="72"/>
                  </a:moveTo>
                  <a:cubicBezTo>
                    <a:pt x="109" y="72"/>
                    <a:pt x="107" y="71"/>
                    <a:pt x="108" y="71"/>
                  </a:cubicBezTo>
                  <a:cubicBezTo>
                    <a:pt x="108" y="71"/>
                    <a:pt x="109" y="71"/>
                    <a:pt x="109" y="72"/>
                  </a:cubicBezTo>
                  <a:cubicBezTo>
                    <a:pt x="110" y="72"/>
                    <a:pt x="109" y="71"/>
                    <a:pt x="110" y="72"/>
                  </a:cubicBezTo>
                  <a:cubicBezTo>
                    <a:pt x="109" y="72"/>
                    <a:pt x="110" y="73"/>
                    <a:pt x="109" y="73"/>
                  </a:cubicBezTo>
                  <a:cubicBezTo>
                    <a:pt x="108" y="72"/>
                    <a:pt x="108" y="73"/>
                    <a:pt x="108" y="72"/>
                  </a:cubicBezTo>
                  <a:cubicBezTo>
                    <a:pt x="108" y="72"/>
                    <a:pt x="109" y="73"/>
                    <a:pt x="109" y="72"/>
                  </a:cubicBezTo>
                  <a:moveTo>
                    <a:pt x="106" y="70"/>
                  </a:moveTo>
                  <a:cubicBezTo>
                    <a:pt x="106" y="70"/>
                    <a:pt x="107" y="70"/>
                    <a:pt x="106" y="69"/>
                  </a:cubicBezTo>
                  <a:cubicBezTo>
                    <a:pt x="107" y="69"/>
                    <a:pt x="106" y="69"/>
                    <a:pt x="107" y="69"/>
                  </a:cubicBezTo>
                  <a:cubicBezTo>
                    <a:pt x="107" y="69"/>
                    <a:pt x="108" y="70"/>
                    <a:pt x="107" y="70"/>
                  </a:cubicBezTo>
                  <a:cubicBezTo>
                    <a:pt x="107" y="70"/>
                    <a:pt x="107" y="70"/>
                    <a:pt x="106" y="70"/>
                  </a:cubicBezTo>
                  <a:moveTo>
                    <a:pt x="115" y="65"/>
                  </a:moveTo>
                  <a:cubicBezTo>
                    <a:pt x="115" y="65"/>
                    <a:pt x="114" y="65"/>
                    <a:pt x="114" y="64"/>
                  </a:cubicBezTo>
                  <a:cubicBezTo>
                    <a:pt x="115" y="64"/>
                    <a:pt x="115" y="64"/>
                    <a:pt x="116" y="64"/>
                  </a:cubicBezTo>
                  <a:cubicBezTo>
                    <a:pt x="116" y="65"/>
                    <a:pt x="117" y="64"/>
                    <a:pt x="117" y="65"/>
                  </a:cubicBezTo>
                  <a:cubicBezTo>
                    <a:pt x="116" y="65"/>
                    <a:pt x="116" y="65"/>
                    <a:pt x="115" y="65"/>
                  </a:cubicBezTo>
                  <a:cubicBezTo>
                    <a:pt x="115" y="65"/>
                    <a:pt x="116" y="66"/>
                    <a:pt x="117" y="65"/>
                  </a:cubicBezTo>
                  <a:cubicBezTo>
                    <a:pt x="117" y="65"/>
                    <a:pt x="117" y="65"/>
                    <a:pt x="117" y="65"/>
                  </a:cubicBezTo>
                  <a:cubicBezTo>
                    <a:pt x="117" y="66"/>
                    <a:pt x="117" y="66"/>
                    <a:pt x="117" y="66"/>
                  </a:cubicBezTo>
                  <a:cubicBezTo>
                    <a:pt x="116" y="66"/>
                    <a:pt x="116" y="65"/>
                    <a:pt x="115" y="65"/>
                  </a:cubicBezTo>
                  <a:cubicBezTo>
                    <a:pt x="115" y="66"/>
                    <a:pt x="116" y="66"/>
                    <a:pt x="115" y="66"/>
                  </a:cubicBezTo>
                  <a:cubicBezTo>
                    <a:pt x="114" y="66"/>
                    <a:pt x="114" y="66"/>
                    <a:pt x="114" y="65"/>
                  </a:cubicBezTo>
                  <a:cubicBezTo>
                    <a:pt x="114" y="65"/>
                    <a:pt x="115" y="65"/>
                    <a:pt x="115" y="65"/>
                  </a:cubicBezTo>
                  <a:moveTo>
                    <a:pt x="111" y="50"/>
                  </a:moveTo>
                  <a:cubicBezTo>
                    <a:pt x="111" y="51"/>
                    <a:pt x="111" y="50"/>
                    <a:pt x="111" y="49"/>
                  </a:cubicBezTo>
                  <a:cubicBezTo>
                    <a:pt x="112" y="49"/>
                    <a:pt x="111" y="50"/>
                    <a:pt x="111" y="50"/>
                  </a:cubicBezTo>
                  <a:moveTo>
                    <a:pt x="119" y="54"/>
                  </a:moveTo>
                  <a:cubicBezTo>
                    <a:pt x="119" y="54"/>
                    <a:pt x="119" y="53"/>
                    <a:pt x="119" y="53"/>
                  </a:cubicBezTo>
                  <a:cubicBezTo>
                    <a:pt x="120" y="52"/>
                    <a:pt x="120" y="54"/>
                    <a:pt x="120" y="54"/>
                  </a:cubicBezTo>
                  <a:cubicBezTo>
                    <a:pt x="120" y="54"/>
                    <a:pt x="120" y="54"/>
                    <a:pt x="121" y="54"/>
                  </a:cubicBezTo>
                  <a:cubicBezTo>
                    <a:pt x="122" y="54"/>
                    <a:pt x="120" y="53"/>
                    <a:pt x="120" y="53"/>
                  </a:cubicBezTo>
                  <a:cubicBezTo>
                    <a:pt x="120" y="53"/>
                    <a:pt x="121" y="52"/>
                    <a:pt x="121" y="52"/>
                  </a:cubicBezTo>
                  <a:cubicBezTo>
                    <a:pt x="120" y="52"/>
                    <a:pt x="120" y="52"/>
                    <a:pt x="119" y="52"/>
                  </a:cubicBezTo>
                  <a:cubicBezTo>
                    <a:pt x="119" y="52"/>
                    <a:pt x="119" y="52"/>
                    <a:pt x="120" y="52"/>
                  </a:cubicBezTo>
                  <a:cubicBezTo>
                    <a:pt x="120" y="51"/>
                    <a:pt x="119" y="51"/>
                    <a:pt x="119" y="51"/>
                  </a:cubicBezTo>
                  <a:cubicBezTo>
                    <a:pt x="119" y="50"/>
                    <a:pt x="121" y="50"/>
                    <a:pt x="120" y="50"/>
                  </a:cubicBezTo>
                  <a:cubicBezTo>
                    <a:pt x="120" y="49"/>
                    <a:pt x="119" y="50"/>
                    <a:pt x="119" y="50"/>
                  </a:cubicBezTo>
                  <a:cubicBezTo>
                    <a:pt x="119" y="50"/>
                    <a:pt x="119" y="49"/>
                    <a:pt x="119" y="49"/>
                  </a:cubicBezTo>
                  <a:cubicBezTo>
                    <a:pt x="119" y="49"/>
                    <a:pt x="119" y="49"/>
                    <a:pt x="120" y="49"/>
                  </a:cubicBezTo>
                  <a:cubicBezTo>
                    <a:pt x="120" y="49"/>
                    <a:pt x="120" y="49"/>
                    <a:pt x="120" y="49"/>
                  </a:cubicBezTo>
                  <a:cubicBezTo>
                    <a:pt x="120" y="49"/>
                    <a:pt x="120" y="49"/>
                    <a:pt x="119" y="49"/>
                  </a:cubicBezTo>
                  <a:cubicBezTo>
                    <a:pt x="120" y="48"/>
                    <a:pt x="120" y="47"/>
                    <a:pt x="120" y="47"/>
                  </a:cubicBezTo>
                  <a:cubicBezTo>
                    <a:pt x="120" y="47"/>
                    <a:pt x="120" y="47"/>
                    <a:pt x="121" y="47"/>
                  </a:cubicBezTo>
                  <a:cubicBezTo>
                    <a:pt x="121" y="47"/>
                    <a:pt x="121" y="47"/>
                    <a:pt x="121" y="47"/>
                  </a:cubicBezTo>
                  <a:cubicBezTo>
                    <a:pt x="122" y="47"/>
                    <a:pt x="123" y="49"/>
                    <a:pt x="123" y="50"/>
                  </a:cubicBezTo>
                  <a:cubicBezTo>
                    <a:pt x="123" y="50"/>
                    <a:pt x="123" y="50"/>
                    <a:pt x="123" y="50"/>
                  </a:cubicBezTo>
                  <a:cubicBezTo>
                    <a:pt x="123" y="50"/>
                    <a:pt x="123" y="50"/>
                    <a:pt x="123" y="50"/>
                  </a:cubicBezTo>
                  <a:cubicBezTo>
                    <a:pt x="124" y="51"/>
                    <a:pt x="123" y="51"/>
                    <a:pt x="123" y="51"/>
                  </a:cubicBezTo>
                  <a:cubicBezTo>
                    <a:pt x="123" y="51"/>
                    <a:pt x="123" y="51"/>
                    <a:pt x="124" y="51"/>
                  </a:cubicBezTo>
                  <a:cubicBezTo>
                    <a:pt x="124" y="52"/>
                    <a:pt x="123" y="52"/>
                    <a:pt x="123" y="53"/>
                  </a:cubicBezTo>
                  <a:cubicBezTo>
                    <a:pt x="123" y="53"/>
                    <a:pt x="124" y="54"/>
                    <a:pt x="124" y="55"/>
                  </a:cubicBezTo>
                  <a:cubicBezTo>
                    <a:pt x="124" y="56"/>
                    <a:pt x="123" y="56"/>
                    <a:pt x="123" y="57"/>
                  </a:cubicBezTo>
                  <a:cubicBezTo>
                    <a:pt x="123" y="57"/>
                    <a:pt x="123" y="57"/>
                    <a:pt x="123" y="58"/>
                  </a:cubicBezTo>
                  <a:cubicBezTo>
                    <a:pt x="124" y="59"/>
                    <a:pt x="122" y="60"/>
                    <a:pt x="123" y="61"/>
                  </a:cubicBezTo>
                  <a:cubicBezTo>
                    <a:pt x="123" y="61"/>
                    <a:pt x="123" y="61"/>
                    <a:pt x="123" y="61"/>
                  </a:cubicBezTo>
                  <a:cubicBezTo>
                    <a:pt x="122" y="61"/>
                    <a:pt x="123" y="60"/>
                    <a:pt x="122" y="60"/>
                  </a:cubicBezTo>
                  <a:cubicBezTo>
                    <a:pt x="122" y="61"/>
                    <a:pt x="122" y="61"/>
                    <a:pt x="123" y="62"/>
                  </a:cubicBezTo>
                  <a:cubicBezTo>
                    <a:pt x="122" y="63"/>
                    <a:pt x="122" y="64"/>
                    <a:pt x="122" y="65"/>
                  </a:cubicBezTo>
                  <a:cubicBezTo>
                    <a:pt x="121" y="65"/>
                    <a:pt x="121" y="65"/>
                    <a:pt x="121" y="65"/>
                  </a:cubicBezTo>
                  <a:cubicBezTo>
                    <a:pt x="120" y="66"/>
                    <a:pt x="120" y="66"/>
                    <a:pt x="119" y="66"/>
                  </a:cubicBezTo>
                  <a:cubicBezTo>
                    <a:pt x="118" y="66"/>
                    <a:pt x="119" y="65"/>
                    <a:pt x="119" y="65"/>
                  </a:cubicBezTo>
                  <a:cubicBezTo>
                    <a:pt x="120" y="65"/>
                    <a:pt x="120" y="64"/>
                    <a:pt x="120" y="64"/>
                  </a:cubicBezTo>
                  <a:cubicBezTo>
                    <a:pt x="120" y="64"/>
                    <a:pt x="120" y="63"/>
                    <a:pt x="120" y="63"/>
                  </a:cubicBezTo>
                  <a:cubicBezTo>
                    <a:pt x="120" y="63"/>
                    <a:pt x="120" y="63"/>
                    <a:pt x="120" y="63"/>
                  </a:cubicBezTo>
                  <a:cubicBezTo>
                    <a:pt x="120" y="63"/>
                    <a:pt x="120" y="62"/>
                    <a:pt x="120" y="62"/>
                  </a:cubicBezTo>
                  <a:cubicBezTo>
                    <a:pt x="120" y="62"/>
                    <a:pt x="121" y="61"/>
                    <a:pt x="120" y="61"/>
                  </a:cubicBezTo>
                  <a:cubicBezTo>
                    <a:pt x="121" y="61"/>
                    <a:pt x="121" y="62"/>
                    <a:pt x="121" y="61"/>
                  </a:cubicBezTo>
                  <a:cubicBezTo>
                    <a:pt x="121" y="61"/>
                    <a:pt x="121" y="61"/>
                    <a:pt x="121" y="61"/>
                  </a:cubicBezTo>
                  <a:cubicBezTo>
                    <a:pt x="120" y="61"/>
                    <a:pt x="120" y="60"/>
                    <a:pt x="119" y="60"/>
                  </a:cubicBezTo>
                  <a:cubicBezTo>
                    <a:pt x="120" y="59"/>
                    <a:pt x="120" y="58"/>
                    <a:pt x="120" y="57"/>
                  </a:cubicBezTo>
                  <a:cubicBezTo>
                    <a:pt x="120" y="56"/>
                    <a:pt x="119" y="56"/>
                    <a:pt x="118" y="56"/>
                  </a:cubicBezTo>
                  <a:cubicBezTo>
                    <a:pt x="119" y="56"/>
                    <a:pt x="119" y="55"/>
                    <a:pt x="119" y="55"/>
                  </a:cubicBezTo>
                  <a:cubicBezTo>
                    <a:pt x="120" y="54"/>
                    <a:pt x="120" y="54"/>
                    <a:pt x="120" y="54"/>
                  </a:cubicBezTo>
                  <a:cubicBezTo>
                    <a:pt x="120" y="54"/>
                    <a:pt x="120" y="54"/>
                    <a:pt x="119" y="54"/>
                  </a:cubicBezTo>
                  <a:moveTo>
                    <a:pt x="120" y="59"/>
                  </a:moveTo>
                  <a:cubicBezTo>
                    <a:pt x="120" y="59"/>
                    <a:pt x="121" y="59"/>
                    <a:pt x="121" y="59"/>
                  </a:cubicBezTo>
                  <a:cubicBezTo>
                    <a:pt x="119" y="59"/>
                    <a:pt x="120" y="59"/>
                    <a:pt x="120" y="60"/>
                  </a:cubicBezTo>
                  <a:cubicBezTo>
                    <a:pt x="121" y="60"/>
                    <a:pt x="122" y="60"/>
                    <a:pt x="122" y="60"/>
                  </a:cubicBezTo>
                  <a:cubicBezTo>
                    <a:pt x="121" y="59"/>
                    <a:pt x="121" y="60"/>
                    <a:pt x="120" y="59"/>
                  </a:cubicBezTo>
                  <a:moveTo>
                    <a:pt x="121" y="58"/>
                  </a:moveTo>
                  <a:cubicBezTo>
                    <a:pt x="121" y="59"/>
                    <a:pt x="122" y="59"/>
                    <a:pt x="122" y="59"/>
                  </a:cubicBezTo>
                  <a:cubicBezTo>
                    <a:pt x="121" y="59"/>
                    <a:pt x="121" y="59"/>
                    <a:pt x="122" y="59"/>
                  </a:cubicBezTo>
                  <a:cubicBezTo>
                    <a:pt x="121" y="59"/>
                    <a:pt x="123" y="59"/>
                    <a:pt x="123" y="59"/>
                  </a:cubicBezTo>
                  <a:cubicBezTo>
                    <a:pt x="121" y="59"/>
                    <a:pt x="122" y="58"/>
                    <a:pt x="121" y="58"/>
                  </a:cubicBezTo>
                  <a:moveTo>
                    <a:pt x="121" y="57"/>
                  </a:moveTo>
                  <a:cubicBezTo>
                    <a:pt x="120" y="57"/>
                    <a:pt x="120" y="58"/>
                    <a:pt x="120" y="58"/>
                  </a:cubicBezTo>
                  <a:cubicBezTo>
                    <a:pt x="121" y="58"/>
                    <a:pt x="121" y="58"/>
                    <a:pt x="122" y="58"/>
                  </a:cubicBezTo>
                  <a:cubicBezTo>
                    <a:pt x="122" y="58"/>
                    <a:pt x="121" y="58"/>
                    <a:pt x="121" y="57"/>
                  </a:cubicBezTo>
                  <a:moveTo>
                    <a:pt x="122" y="50"/>
                  </a:moveTo>
                  <a:cubicBezTo>
                    <a:pt x="122" y="50"/>
                    <a:pt x="122" y="50"/>
                    <a:pt x="122" y="49"/>
                  </a:cubicBezTo>
                  <a:cubicBezTo>
                    <a:pt x="122" y="49"/>
                    <a:pt x="122" y="49"/>
                    <a:pt x="121" y="49"/>
                  </a:cubicBezTo>
                  <a:cubicBezTo>
                    <a:pt x="121" y="49"/>
                    <a:pt x="121" y="50"/>
                    <a:pt x="122" y="50"/>
                  </a:cubicBezTo>
                  <a:moveTo>
                    <a:pt x="122" y="55"/>
                  </a:moveTo>
                  <a:cubicBezTo>
                    <a:pt x="122" y="55"/>
                    <a:pt x="121" y="57"/>
                    <a:pt x="122" y="56"/>
                  </a:cubicBezTo>
                  <a:cubicBezTo>
                    <a:pt x="122" y="56"/>
                    <a:pt x="123" y="54"/>
                    <a:pt x="122" y="55"/>
                  </a:cubicBezTo>
                  <a:moveTo>
                    <a:pt x="120" y="55"/>
                  </a:moveTo>
                  <a:cubicBezTo>
                    <a:pt x="118" y="55"/>
                    <a:pt x="120" y="56"/>
                    <a:pt x="121" y="56"/>
                  </a:cubicBezTo>
                  <a:cubicBezTo>
                    <a:pt x="121" y="55"/>
                    <a:pt x="119" y="56"/>
                    <a:pt x="120" y="55"/>
                  </a:cubicBezTo>
                  <a:moveTo>
                    <a:pt x="77" y="87"/>
                  </a:moveTo>
                  <a:cubicBezTo>
                    <a:pt x="77" y="87"/>
                    <a:pt x="76" y="86"/>
                    <a:pt x="77" y="86"/>
                  </a:cubicBezTo>
                  <a:cubicBezTo>
                    <a:pt x="77" y="87"/>
                    <a:pt x="77" y="87"/>
                    <a:pt x="77" y="88"/>
                  </a:cubicBezTo>
                  <a:cubicBezTo>
                    <a:pt x="77" y="88"/>
                    <a:pt x="77" y="88"/>
                    <a:pt x="77" y="87"/>
                  </a:cubicBezTo>
                  <a:moveTo>
                    <a:pt x="108" y="38"/>
                  </a:moveTo>
                  <a:cubicBezTo>
                    <a:pt x="109" y="37"/>
                    <a:pt x="108" y="39"/>
                    <a:pt x="109" y="39"/>
                  </a:cubicBezTo>
                  <a:cubicBezTo>
                    <a:pt x="108" y="39"/>
                    <a:pt x="108" y="38"/>
                    <a:pt x="108" y="38"/>
                  </a:cubicBezTo>
                  <a:moveTo>
                    <a:pt x="116" y="61"/>
                  </a:moveTo>
                  <a:cubicBezTo>
                    <a:pt x="116" y="60"/>
                    <a:pt x="117" y="61"/>
                    <a:pt x="117" y="60"/>
                  </a:cubicBezTo>
                  <a:cubicBezTo>
                    <a:pt x="118" y="61"/>
                    <a:pt x="116" y="61"/>
                    <a:pt x="117" y="61"/>
                  </a:cubicBezTo>
                  <a:cubicBezTo>
                    <a:pt x="117" y="62"/>
                    <a:pt x="117" y="61"/>
                    <a:pt x="116" y="61"/>
                  </a:cubicBezTo>
                  <a:moveTo>
                    <a:pt x="119" y="60"/>
                  </a:moveTo>
                  <a:cubicBezTo>
                    <a:pt x="120" y="60"/>
                    <a:pt x="119" y="61"/>
                    <a:pt x="120" y="61"/>
                  </a:cubicBezTo>
                  <a:cubicBezTo>
                    <a:pt x="120" y="61"/>
                    <a:pt x="120" y="61"/>
                    <a:pt x="120" y="62"/>
                  </a:cubicBezTo>
                  <a:cubicBezTo>
                    <a:pt x="118" y="61"/>
                    <a:pt x="119" y="61"/>
                    <a:pt x="119" y="60"/>
                  </a:cubicBezTo>
                  <a:moveTo>
                    <a:pt x="113" y="57"/>
                  </a:moveTo>
                  <a:cubicBezTo>
                    <a:pt x="113" y="57"/>
                    <a:pt x="113" y="57"/>
                    <a:pt x="113" y="57"/>
                  </a:cubicBezTo>
                  <a:cubicBezTo>
                    <a:pt x="113" y="57"/>
                    <a:pt x="113" y="57"/>
                    <a:pt x="114" y="57"/>
                  </a:cubicBezTo>
                  <a:cubicBezTo>
                    <a:pt x="114" y="57"/>
                    <a:pt x="114" y="57"/>
                    <a:pt x="114" y="57"/>
                  </a:cubicBezTo>
                  <a:cubicBezTo>
                    <a:pt x="113" y="56"/>
                    <a:pt x="113" y="57"/>
                    <a:pt x="113" y="57"/>
                  </a:cubicBezTo>
                  <a:cubicBezTo>
                    <a:pt x="112" y="57"/>
                    <a:pt x="113" y="56"/>
                    <a:pt x="113" y="56"/>
                  </a:cubicBezTo>
                  <a:cubicBezTo>
                    <a:pt x="113" y="56"/>
                    <a:pt x="113" y="56"/>
                    <a:pt x="112" y="56"/>
                  </a:cubicBezTo>
                  <a:cubicBezTo>
                    <a:pt x="113" y="56"/>
                    <a:pt x="113" y="56"/>
                    <a:pt x="112" y="55"/>
                  </a:cubicBezTo>
                  <a:cubicBezTo>
                    <a:pt x="113" y="55"/>
                    <a:pt x="113" y="56"/>
                    <a:pt x="114" y="55"/>
                  </a:cubicBezTo>
                  <a:cubicBezTo>
                    <a:pt x="114" y="55"/>
                    <a:pt x="113" y="56"/>
                    <a:pt x="113" y="56"/>
                  </a:cubicBezTo>
                  <a:cubicBezTo>
                    <a:pt x="113" y="56"/>
                    <a:pt x="114" y="56"/>
                    <a:pt x="114" y="56"/>
                  </a:cubicBezTo>
                  <a:cubicBezTo>
                    <a:pt x="114" y="56"/>
                    <a:pt x="114" y="56"/>
                    <a:pt x="114" y="57"/>
                  </a:cubicBezTo>
                  <a:cubicBezTo>
                    <a:pt x="113" y="57"/>
                    <a:pt x="113" y="57"/>
                    <a:pt x="113" y="57"/>
                  </a:cubicBezTo>
                  <a:moveTo>
                    <a:pt x="31" y="61"/>
                  </a:moveTo>
                  <a:cubicBezTo>
                    <a:pt x="32" y="61"/>
                    <a:pt x="32" y="62"/>
                    <a:pt x="32" y="62"/>
                  </a:cubicBezTo>
                  <a:cubicBezTo>
                    <a:pt x="31" y="62"/>
                    <a:pt x="31" y="62"/>
                    <a:pt x="31" y="61"/>
                  </a:cubicBezTo>
                  <a:moveTo>
                    <a:pt x="115" y="58"/>
                  </a:moveTo>
                  <a:cubicBezTo>
                    <a:pt x="115" y="57"/>
                    <a:pt x="117" y="57"/>
                    <a:pt x="115" y="57"/>
                  </a:cubicBezTo>
                  <a:cubicBezTo>
                    <a:pt x="115" y="56"/>
                    <a:pt x="116" y="56"/>
                    <a:pt x="116" y="56"/>
                  </a:cubicBezTo>
                  <a:cubicBezTo>
                    <a:pt x="116" y="55"/>
                    <a:pt x="114" y="55"/>
                    <a:pt x="115" y="55"/>
                  </a:cubicBezTo>
                  <a:cubicBezTo>
                    <a:pt x="116" y="55"/>
                    <a:pt x="116" y="55"/>
                    <a:pt x="116" y="56"/>
                  </a:cubicBezTo>
                  <a:cubicBezTo>
                    <a:pt x="117" y="57"/>
                    <a:pt x="117" y="58"/>
                    <a:pt x="115" y="58"/>
                  </a:cubicBezTo>
                  <a:moveTo>
                    <a:pt x="116" y="58"/>
                  </a:moveTo>
                  <a:cubicBezTo>
                    <a:pt x="118" y="58"/>
                    <a:pt x="116" y="59"/>
                    <a:pt x="117" y="60"/>
                  </a:cubicBezTo>
                  <a:cubicBezTo>
                    <a:pt x="116" y="60"/>
                    <a:pt x="117" y="60"/>
                    <a:pt x="116" y="60"/>
                  </a:cubicBezTo>
                  <a:cubicBezTo>
                    <a:pt x="114" y="60"/>
                    <a:pt x="117" y="59"/>
                    <a:pt x="116" y="58"/>
                  </a:cubicBezTo>
                  <a:moveTo>
                    <a:pt x="119" y="57"/>
                  </a:moveTo>
                  <a:cubicBezTo>
                    <a:pt x="119" y="57"/>
                    <a:pt x="118" y="57"/>
                    <a:pt x="118" y="57"/>
                  </a:cubicBezTo>
                  <a:cubicBezTo>
                    <a:pt x="119" y="56"/>
                    <a:pt x="118" y="57"/>
                    <a:pt x="119" y="57"/>
                  </a:cubicBezTo>
                  <a:cubicBezTo>
                    <a:pt x="119" y="58"/>
                    <a:pt x="118" y="58"/>
                    <a:pt x="119" y="59"/>
                  </a:cubicBezTo>
                  <a:cubicBezTo>
                    <a:pt x="118" y="59"/>
                    <a:pt x="118" y="59"/>
                    <a:pt x="118" y="58"/>
                  </a:cubicBezTo>
                  <a:cubicBezTo>
                    <a:pt x="118" y="58"/>
                    <a:pt x="119" y="57"/>
                    <a:pt x="119" y="57"/>
                  </a:cubicBezTo>
                  <a:moveTo>
                    <a:pt x="91" y="53"/>
                  </a:moveTo>
                  <a:cubicBezTo>
                    <a:pt x="92" y="53"/>
                    <a:pt x="93" y="51"/>
                    <a:pt x="94" y="51"/>
                  </a:cubicBezTo>
                  <a:cubicBezTo>
                    <a:pt x="94" y="51"/>
                    <a:pt x="94" y="52"/>
                    <a:pt x="95" y="51"/>
                  </a:cubicBezTo>
                  <a:cubicBezTo>
                    <a:pt x="95" y="51"/>
                    <a:pt x="96" y="51"/>
                    <a:pt x="96" y="52"/>
                  </a:cubicBezTo>
                  <a:cubicBezTo>
                    <a:pt x="96" y="52"/>
                    <a:pt x="96" y="52"/>
                    <a:pt x="97" y="52"/>
                  </a:cubicBezTo>
                  <a:cubicBezTo>
                    <a:pt x="97" y="52"/>
                    <a:pt x="97" y="53"/>
                    <a:pt x="98" y="53"/>
                  </a:cubicBezTo>
                  <a:cubicBezTo>
                    <a:pt x="98" y="53"/>
                    <a:pt x="98" y="53"/>
                    <a:pt x="98" y="53"/>
                  </a:cubicBezTo>
                  <a:cubicBezTo>
                    <a:pt x="98" y="54"/>
                    <a:pt x="98" y="54"/>
                    <a:pt x="98" y="54"/>
                  </a:cubicBezTo>
                  <a:cubicBezTo>
                    <a:pt x="98" y="54"/>
                    <a:pt x="98" y="54"/>
                    <a:pt x="97" y="54"/>
                  </a:cubicBezTo>
                  <a:cubicBezTo>
                    <a:pt x="97" y="55"/>
                    <a:pt x="97" y="54"/>
                    <a:pt x="97" y="55"/>
                  </a:cubicBezTo>
                  <a:cubicBezTo>
                    <a:pt x="96" y="55"/>
                    <a:pt x="96" y="56"/>
                    <a:pt x="96" y="56"/>
                  </a:cubicBezTo>
                  <a:cubicBezTo>
                    <a:pt x="97" y="55"/>
                    <a:pt x="98" y="54"/>
                    <a:pt x="98" y="54"/>
                  </a:cubicBezTo>
                  <a:cubicBezTo>
                    <a:pt x="98" y="54"/>
                    <a:pt x="98" y="55"/>
                    <a:pt x="98" y="55"/>
                  </a:cubicBezTo>
                  <a:cubicBezTo>
                    <a:pt x="97" y="55"/>
                    <a:pt x="97" y="55"/>
                    <a:pt x="97" y="55"/>
                  </a:cubicBezTo>
                  <a:cubicBezTo>
                    <a:pt x="97" y="55"/>
                    <a:pt x="97" y="56"/>
                    <a:pt x="97" y="55"/>
                  </a:cubicBezTo>
                  <a:cubicBezTo>
                    <a:pt x="98" y="55"/>
                    <a:pt x="98" y="55"/>
                    <a:pt x="99" y="54"/>
                  </a:cubicBezTo>
                  <a:cubicBezTo>
                    <a:pt x="99" y="55"/>
                    <a:pt x="99" y="55"/>
                    <a:pt x="99" y="55"/>
                  </a:cubicBezTo>
                  <a:cubicBezTo>
                    <a:pt x="98" y="55"/>
                    <a:pt x="97" y="56"/>
                    <a:pt x="98" y="55"/>
                  </a:cubicBezTo>
                  <a:cubicBezTo>
                    <a:pt x="98" y="55"/>
                    <a:pt x="98" y="55"/>
                    <a:pt x="98" y="55"/>
                  </a:cubicBezTo>
                  <a:cubicBezTo>
                    <a:pt x="99" y="55"/>
                    <a:pt x="98" y="55"/>
                    <a:pt x="99" y="55"/>
                  </a:cubicBezTo>
                  <a:cubicBezTo>
                    <a:pt x="99" y="55"/>
                    <a:pt x="99" y="55"/>
                    <a:pt x="98" y="56"/>
                  </a:cubicBezTo>
                  <a:cubicBezTo>
                    <a:pt x="99" y="56"/>
                    <a:pt x="98" y="56"/>
                    <a:pt x="97" y="56"/>
                  </a:cubicBezTo>
                  <a:cubicBezTo>
                    <a:pt x="97" y="56"/>
                    <a:pt x="97" y="56"/>
                    <a:pt x="95" y="57"/>
                  </a:cubicBezTo>
                  <a:cubicBezTo>
                    <a:pt x="95" y="57"/>
                    <a:pt x="95" y="57"/>
                    <a:pt x="95" y="57"/>
                  </a:cubicBezTo>
                  <a:cubicBezTo>
                    <a:pt x="95" y="57"/>
                    <a:pt x="95" y="57"/>
                    <a:pt x="94" y="57"/>
                  </a:cubicBezTo>
                  <a:cubicBezTo>
                    <a:pt x="94" y="57"/>
                    <a:pt x="94" y="57"/>
                    <a:pt x="94" y="57"/>
                  </a:cubicBezTo>
                  <a:cubicBezTo>
                    <a:pt x="95" y="57"/>
                    <a:pt x="94" y="57"/>
                    <a:pt x="95" y="57"/>
                  </a:cubicBezTo>
                  <a:cubicBezTo>
                    <a:pt x="96" y="56"/>
                    <a:pt x="95" y="56"/>
                    <a:pt x="94" y="57"/>
                  </a:cubicBezTo>
                  <a:cubicBezTo>
                    <a:pt x="94" y="57"/>
                    <a:pt x="95" y="56"/>
                    <a:pt x="95" y="56"/>
                  </a:cubicBezTo>
                  <a:cubicBezTo>
                    <a:pt x="95" y="56"/>
                    <a:pt x="94" y="56"/>
                    <a:pt x="94" y="56"/>
                  </a:cubicBezTo>
                  <a:cubicBezTo>
                    <a:pt x="93" y="57"/>
                    <a:pt x="94" y="57"/>
                    <a:pt x="94" y="57"/>
                  </a:cubicBezTo>
                  <a:cubicBezTo>
                    <a:pt x="94" y="57"/>
                    <a:pt x="94" y="57"/>
                    <a:pt x="94" y="57"/>
                  </a:cubicBezTo>
                  <a:cubicBezTo>
                    <a:pt x="94" y="57"/>
                    <a:pt x="94" y="57"/>
                    <a:pt x="94" y="57"/>
                  </a:cubicBezTo>
                  <a:cubicBezTo>
                    <a:pt x="93" y="57"/>
                    <a:pt x="93" y="57"/>
                    <a:pt x="93" y="57"/>
                  </a:cubicBezTo>
                  <a:cubicBezTo>
                    <a:pt x="94" y="56"/>
                    <a:pt x="94" y="56"/>
                    <a:pt x="95" y="55"/>
                  </a:cubicBezTo>
                  <a:cubicBezTo>
                    <a:pt x="95" y="55"/>
                    <a:pt x="95" y="55"/>
                    <a:pt x="95" y="55"/>
                  </a:cubicBezTo>
                  <a:cubicBezTo>
                    <a:pt x="94" y="55"/>
                    <a:pt x="94" y="55"/>
                    <a:pt x="93" y="56"/>
                  </a:cubicBezTo>
                  <a:cubicBezTo>
                    <a:pt x="93" y="56"/>
                    <a:pt x="93" y="56"/>
                    <a:pt x="93" y="56"/>
                  </a:cubicBezTo>
                  <a:cubicBezTo>
                    <a:pt x="92" y="56"/>
                    <a:pt x="92" y="56"/>
                    <a:pt x="93" y="56"/>
                  </a:cubicBezTo>
                  <a:cubicBezTo>
                    <a:pt x="92" y="57"/>
                    <a:pt x="92" y="56"/>
                    <a:pt x="91" y="56"/>
                  </a:cubicBezTo>
                  <a:cubicBezTo>
                    <a:pt x="91" y="56"/>
                    <a:pt x="92" y="56"/>
                    <a:pt x="92" y="56"/>
                  </a:cubicBezTo>
                  <a:cubicBezTo>
                    <a:pt x="92" y="56"/>
                    <a:pt x="92" y="56"/>
                    <a:pt x="91" y="56"/>
                  </a:cubicBezTo>
                  <a:cubicBezTo>
                    <a:pt x="91" y="56"/>
                    <a:pt x="91" y="56"/>
                    <a:pt x="91" y="56"/>
                  </a:cubicBezTo>
                  <a:cubicBezTo>
                    <a:pt x="90" y="57"/>
                    <a:pt x="90" y="56"/>
                    <a:pt x="89" y="56"/>
                  </a:cubicBezTo>
                  <a:cubicBezTo>
                    <a:pt x="90" y="56"/>
                    <a:pt x="90" y="56"/>
                    <a:pt x="90" y="55"/>
                  </a:cubicBezTo>
                  <a:cubicBezTo>
                    <a:pt x="90" y="55"/>
                    <a:pt x="89" y="56"/>
                    <a:pt x="89" y="56"/>
                  </a:cubicBezTo>
                  <a:cubicBezTo>
                    <a:pt x="88" y="56"/>
                    <a:pt x="89" y="56"/>
                    <a:pt x="88" y="56"/>
                  </a:cubicBezTo>
                  <a:cubicBezTo>
                    <a:pt x="89" y="55"/>
                    <a:pt x="90" y="54"/>
                    <a:pt x="91" y="53"/>
                  </a:cubicBezTo>
                  <a:moveTo>
                    <a:pt x="96" y="56"/>
                  </a:moveTo>
                  <a:cubicBezTo>
                    <a:pt x="95" y="56"/>
                    <a:pt x="95" y="56"/>
                    <a:pt x="96" y="56"/>
                  </a:cubicBezTo>
                  <a:cubicBezTo>
                    <a:pt x="96" y="56"/>
                    <a:pt x="96" y="56"/>
                    <a:pt x="96" y="56"/>
                  </a:cubicBezTo>
                  <a:moveTo>
                    <a:pt x="95" y="55"/>
                  </a:moveTo>
                  <a:cubicBezTo>
                    <a:pt x="95" y="56"/>
                    <a:pt x="95" y="56"/>
                    <a:pt x="93" y="56"/>
                  </a:cubicBezTo>
                  <a:cubicBezTo>
                    <a:pt x="93" y="57"/>
                    <a:pt x="95" y="56"/>
                    <a:pt x="95" y="56"/>
                  </a:cubicBezTo>
                  <a:cubicBezTo>
                    <a:pt x="94" y="56"/>
                    <a:pt x="94" y="56"/>
                    <a:pt x="96" y="56"/>
                  </a:cubicBezTo>
                  <a:cubicBezTo>
                    <a:pt x="96" y="55"/>
                    <a:pt x="95" y="56"/>
                    <a:pt x="95" y="56"/>
                  </a:cubicBezTo>
                  <a:cubicBezTo>
                    <a:pt x="95" y="55"/>
                    <a:pt x="96" y="55"/>
                    <a:pt x="95" y="55"/>
                  </a:cubicBezTo>
                  <a:moveTo>
                    <a:pt x="93" y="55"/>
                  </a:moveTo>
                  <a:cubicBezTo>
                    <a:pt x="93" y="55"/>
                    <a:pt x="93" y="55"/>
                    <a:pt x="94" y="55"/>
                  </a:cubicBezTo>
                  <a:cubicBezTo>
                    <a:pt x="94" y="55"/>
                    <a:pt x="94" y="56"/>
                    <a:pt x="94" y="55"/>
                  </a:cubicBezTo>
                  <a:cubicBezTo>
                    <a:pt x="95" y="55"/>
                    <a:pt x="94" y="55"/>
                    <a:pt x="95" y="54"/>
                  </a:cubicBezTo>
                  <a:cubicBezTo>
                    <a:pt x="93" y="55"/>
                    <a:pt x="94" y="54"/>
                    <a:pt x="93" y="55"/>
                  </a:cubicBezTo>
                  <a:moveTo>
                    <a:pt x="95" y="54"/>
                  </a:moveTo>
                  <a:cubicBezTo>
                    <a:pt x="95" y="53"/>
                    <a:pt x="95" y="53"/>
                    <a:pt x="95" y="53"/>
                  </a:cubicBezTo>
                  <a:cubicBezTo>
                    <a:pt x="94" y="53"/>
                    <a:pt x="95" y="54"/>
                    <a:pt x="95" y="54"/>
                  </a:cubicBezTo>
                  <a:moveTo>
                    <a:pt x="92" y="55"/>
                  </a:moveTo>
                  <a:cubicBezTo>
                    <a:pt x="92" y="55"/>
                    <a:pt x="93" y="55"/>
                    <a:pt x="93" y="54"/>
                  </a:cubicBezTo>
                  <a:cubicBezTo>
                    <a:pt x="93" y="54"/>
                    <a:pt x="94" y="54"/>
                    <a:pt x="93" y="54"/>
                  </a:cubicBezTo>
                  <a:lnTo>
                    <a:pt x="92" y="55"/>
                  </a:lnTo>
                  <a:close/>
                  <a:moveTo>
                    <a:pt x="92" y="55"/>
                  </a:moveTo>
                  <a:cubicBezTo>
                    <a:pt x="92" y="55"/>
                    <a:pt x="93" y="54"/>
                    <a:pt x="93" y="54"/>
                  </a:cubicBezTo>
                  <a:cubicBezTo>
                    <a:pt x="93" y="54"/>
                    <a:pt x="91" y="55"/>
                    <a:pt x="92" y="55"/>
                  </a:cubicBezTo>
                  <a:moveTo>
                    <a:pt x="90" y="55"/>
                  </a:moveTo>
                  <a:cubicBezTo>
                    <a:pt x="90" y="55"/>
                    <a:pt x="90" y="55"/>
                    <a:pt x="90" y="55"/>
                  </a:cubicBezTo>
                  <a:cubicBezTo>
                    <a:pt x="91" y="55"/>
                    <a:pt x="91" y="54"/>
                    <a:pt x="91" y="54"/>
                  </a:cubicBezTo>
                  <a:cubicBezTo>
                    <a:pt x="90" y="54"/>
                    <a:pt x="91" y="54"/>
                    <a:pt x="90" y="55"/>
                  </a:cubicBezTo>
                  <a:moveTo>
                    <a:pt x="86" y="84"/>
                  </a:moveTo>
                  <a:cubicBezTo>
                    <a:pt x="85" y="84"/>
                    <a:pt x="85" y="84"/>
                    <a:pt x="84" y="83"/>
                  </a:cubicBezTo>
                  <a:cubicBezTo>
                    <a:pt x="85" y="83"/>
                    <a:pt x="85" y="84"/>
                    <a:pt x="86" y="83"/>
                  </a:cubicBezTo>
                  <a:cubicBezTo>
                    <a:pt x="86" y="83"/>
                    <a:pt x="86" y="83"/>
                    <a:pt x="86" y="84"/>
                  </a:cubicBezTo>
                  <a:moveTo>
                    <a:pt x="85" y="83"/>
                  </a:moveTo>
                  <a:cubicBezTo>
                    <a:pt x="84" y="82"/>
                    <a:pt x="85" y="81"/>
                    <a:pt x="85" y="82"/>
                  </a:cubicBezTo>
                  <a:cubicBezTo>
                    <a:pt x="86" y="83"/>
                    <a:pt x="85" y="82"/>
                    <a:pt x="85" y="83"/>
                  </a:cubicBezTo>
                  <a:moveTo>
                    <a:pt x="88" y="80"/>
                  </a:moveTo>
                  <a:cubicBezTo>
                    <a:pt x="89" y="81"/>
                    <a:pt x="88" y="83"/>
                    <a:pt x="87" y="82"/>
                  </a:cubicBezTo>
                  <a:cubicBezTo>
                    <a:pt x="87" y="82"/>
                    <a:pt x="87" y="82"/>
                    <a:pt x="87" y="83"/>
                  </a:cubicBezTo>
                  <a:cubicBezTo>
                    <a:pt x="87" y="82"/>
                    <a:pt x="87" y="82"/>
                    <a:pt x="87" y="82"/>
                  </a:cubicBezTo>
                  <a:cubicBezTo>
                    <a:pt x="87" y="82"/>
                    <a:pt x="87" y="82"/>
                    <a:pt x="87" y="82"/>
                  </a:cubicBezTo>
                  <a:cubicBezTo>
                    <a:pt x="86" y="81"/>
                    <a:pt x="89" y="82"/>
                    <a:pt x="88" y="80"/>
                  </a:cubicBezTo>
                  <a:cubicBezTo>
                    <a:pt x="88" y="80"/>
                    <a:pt x="88" y="81"/>
                    <a:pt x="88" y="80"/>
                  </a:cubicBezTo>
                  <a:moveTo>
                    <a:pt x="84" y="84"/>
                  </a:moveTo>
                  <a:cubicBezTo>
                    <a:pt x="84" y="84"/>
                    <a:pt x="84" y="85"/>
                    <a:pt x="83" y="85"/>
                  </a:cubicBezTo>
                  <a:cubicBezTo>
                    <a:pt x="83" y="84"/>
                    <a:pt x="84" y="84"/>
                    <a:pt x="84" y="83"/>
                  </a:cubicBezTo>
                  <a:cubicBezTo>
                    <a:pt x="84" y="83"/>
                    <a:pt x="85" y="84"/>
                    <a:pt x="85" y="85"/>
                  </a:cubicBezTo>
                  <a:cubicBezTo>
                    <a:pt x="85" y="85"/>
                    <a:pt x="85" y="83"/>
                    <a:pt x="85" y="84"/>
                  </a:cubicBezTo>
                  <a:cubicBezTo>
                    <a:pt x="86" y="85"/>
                    <a:pt x="85" y="85"/>
                    <a:pt x="85" y="85"/>
                  </a:cubicBezTo>
                  <a:cubicBezTo>
                    <a:pt x="84" y="84"/>
                    <a:pt x="84" y="84"/>
                    <a:pt x="84" y="84"/>
                  </a:cubicBezTo>
                  <a:moveTo>
                    <a:pt x="88" y="84"/>
                  </a:moveTo>
                  <a:cubicBezTo>
                    <a:pt x="87" y="84"/>
                    <a:pt x="87" y="84"/>
                    <a:pt x="86" y="85"/>
                  </a:cubicBezTo>
                  <a:cubicBezTo>
                    <a:pt x="86" y="83"/>
                    <a:pt x="86" y="83"/>
                    <a:pt x="87" y="82"/>
                  </a:cubicBezTo>
                  <a:cubicBezTo>
                    <a:pt x="87" y="83"/>
                    <a:pt x="86" y="83"/>
                    <a:pt x="87" y="83"/>
                  </a:cubicBezTo>
                  <a:cubicBezTo>
                    <a:pt x="87" y="84"/>
                    <a:pt x="87" y="83"/>
                    <a:pt x="88" y="84"/>
                  </a:cubicBezTo>
                  <a:moveTo>
                    <a:pt x="108" y="68"/>
                  </a:moveTo>
                  <a:cubicBezTo>
                    <a:pt x="108" y="68"/>
                    <a:pt x="108" y="67"/>
                    <a:pt x="108" y="68"/>
                  </a:cubicBezTo>
                  <a:cubicBezTo>
                    <a:pt x="107" y="67"/>
                    <a:pt x="108" y="67"/>
                    <a:pt x="109" y="68"/>
                  </a:cubicBezTo>
                  <a:cubicBezTo>
                    <a:pt x="109" y="68"/>
                    <a:pt x="108" y="68"/>
                    <a:pt x="108" y="68"/>
                  </a:cubicBezTo>
                  <a:moveTo>
                    <a:pt x="83" y="86"/>
                  </a:moveTo>
                  <a:cubicBezTo>
                    <a:pt x="83" y="85"/>
                    <a:pt x="84" y="86"/>
                    <a:pt x="84" y="85"/>
                  </a:cubicBezTo>
                  <a:cubicBezTo>
                    <a:pt x="84" y="86"/>
                    <a:pt x="83" y="86"/>
                    <a:pt x="84" y="87"/>
                  </a:cubicBezTo>
                  <a:cubicBezTo>
                    <a:pt x="84" y="86"/>
                    <a:pt x="83" y="87"/>
                    <a:pt x="83" y="86"/>
                  </a:cubicBezTo>
                  <a:moveTo>
                    <a:pt x="77" y="85"/>
                  </a:moveTo>
                  <a:cubicBezTo>
                    <a:pt x="77" y="84"/>
                    <a:pt x="78" y="83"/>
                    <a:pt x="78" y="84"/>
                  </a:cubicBezTo>
                  <a:cubicBezTo>
                    <a:pt x="79" y="85"/>
                    <a:pt x="78" y="84"/>
                    <a:pt x="78" y="84"/>
                  </a:cubicBezTo>
                  <a:cubicBezTo>
                    <a:pt x="78" y="84"/>
                    <a:pt x="77" y="85"/>
                    <a:pt x="77" y="85"/>
                  </a:cubicBezTo>
                  <a:moveTo>
                    <a:pt x="89" y="83"/>
                  </a:moveTo>
                  <a:cubicBezTo>
                    <a:pt x="90" y="83"/>
                    <a:pt x="89" y="81"/>
                    <a:pt x="89" y="81"/>
                  </a:cubicBezTo>
                  <a:cubicBezTo>
                    <a:pt x="90" y="82"/>
                    <a:pt x="89" y="82"/>
                    <a:pt x="90" y="83"/>
                  </a:cubicBezTo>
                  <a:cubicBezTo>
                    <a:pt x="90" y="83"/>
                    <a:pt x="89" y="84"/>
                    <a:pt x="89" y="83"/>
                  </a:cubicBezTo>
                  <a:cubicBezTo>
                    <a:pt x="89" y="83"/>
                    <a:pt x="89" y="82"/>
                    <a:pt x="89" y="83"/>
                  </a:cubicBezTo>
                  <a:moveTo>
                    <a:pt x="79" y="83"/>
                  </a:moveTo>
                  <a:cubicBezTo>
                    <a:pt x="79" y="82"/>
                    <a:pt x="80" y="83"/>
                    <a:pt x="80" y="82"/>
                  </a:cubicBezTo>
                  <a:cubicBezTo>
                    <a:pt x="80" y="83"/>
                    <a:pt x="79" y="83"/>
                    <a:pt x="79" y="83"/>
                  </a:cubicBezTo>
                  <a:moveTo>
                    <a:pt x="81" y="85"/>
                  </a:moveTo>
                  <a:cubicBezTo>
                    <a:pt x="82" y="85"/>
                    <a:pt x="81" y="85"/>
                    <a:pt x="82" y="85"/>
                  </a:cubicBezTo>
                  <a:cubicBezTo>
                    <a:pt x="82" y="86"/>
                    <a:pt x="82" y="86"/>
                    <a:pt x="82" y="86"/>
                  </a:cubicBezTo>
                  <a:cubicBezTo>
                    <a:pt x="82" y="86"/>
                    <a:pt x="81" y="86"/>
                    <a:pt x="81" y="85"/>
                  </a:cubicBezTo>
                  <a:moveTo>
                    <a:pt x="78" y="87"/>
                  </a:moveTo>
                  <a:cubicBezTo>
                    <a:pt x="78" y="86"/>
                    <a:pt x="78" y="86"/>
                    <a:pt x="77" y="87"/>
                  </a:cubicBezTo>
                  <a:cubicBezTo>
                    <a:pt x="77" y="85"/>
                    <a:pt x="78" y="86"/>
                    <a:pt x="79" y="85"/>
                  </a:cubicBezTo>
                  <a:cubicBezTo>
                    <a:pt x="79" y="86"/>
                    <a:pt x="79" y="86"/>
                    <a:pt x="79" y="86"/>
                  </a:cubicBezTo>
                  <a:cubicBezTo>
                    <a:pt x="80" y="86"/>
                    <a:pt x="79" y="86"/>
                    <a:pt x="79" y="85"/>
                  </a:cubicBezTo>
                  <a:cubicBezTo>
                    <a:pt x="79" y="85"/>
                    <a:pt x="79" y="85"/>
                    <a:pt x="80" y="85"/>
                  </a:cubicBezTo>
                  <a:cubicBezTo>
                    <a:pt x="80" y="86"/>
                    <a:pt x="80" y="86"/>
                    <a:pt x="80" y="86"/>
                  </a:cubicBezTo>
                  <a:cubicBezTo>
                    <a:pt x="80" y="87"/>
                    <a:pt x="80" y="88"/>
                    <a:pt x="79" y="87"/>
                  </a:cubicBezTo>
                  <a:cubicBezTo>
                    <a:pt x="79" y="87"/>
                    <a:pt x="80" y="88"/>
                    <a:pt x="79" y="88"/>
                  </a:cubicBezTo>
                  <a:cubicBezTo>
                    <a:pt x="79" y="87"/>
                    <a:pt x="79" y="87"/>
                    <a:pt x="79" y="87"/>
                  </a:cubicBezTo>
                  <a:cubicBezTo>
                    <a:pt x="79" y="87"/>
                    <a:pt x="79" y="87"/>
                    <a:pt x="79" y="86"/>
                  </a:cubicBezTo>
                  <a:cubicBezTo>
                    <a:pt x="79" y="87"/>
                    <a:pt x="79" y="88"/>
                    <a:pt x="78" y="88"/>
                  </a:cubicBezTo>
                  <a:cubicBezTo>
                    <a:pt x="78" y="87"/>
                    <a:pt x="78" y="88"/>
                    <a:pt x="78" y="88"/>
                  </a:cubicBezTo>
                  <a:cubicBezTo>
                    <a:pt x="78" y="88"/>
                    <a:pt x="78" y="88"/>
                    <a:pt x="77" y="87"/>
                  </a:cubicBezTo>
                  <a:cubicBezTo>
                    <a:pt x="78" y="87"/>
                    <a:pt x="78" y="88"/>
                    <a:pt x="78" y="87"/>
                  </a:cubicBezTo>
                  <a:moveTo>
                    <a:pt x="81" y="81"/>
                  </a:moveTo>
                  <a:cubicBezTo>
                    <a:pt x="81" y="82"/>
                    <a:pt x="82" y="81"/>
                    <a:pt x="82" y="81"/>
                  </a:cubicBezTo>
                  <a:cubicBezTo>
                    <a:pt x="82" y="81"/>
                    <a:pt x="82" y="81"/>
                    <a:pt x="83" y="81"/>
                  </a:cubicBezTo>
                  <a:cubicBezTo>
                    <a:pt x="83" y="81"/>
                    <a:pt x="83" y="80"/>
                    <a:pt x="83" y="80"/>
                  </a:cubicBezTo>
                  <a:cubicBezTo>
                    <a:pt x="84" y="80"/>
                    <a:pt x="85" y="80"/>
                    <a:pt x="86" y="79"/>
                  </a:cubicBezTo>
                  <a:cubicBezTo>
                    <a:pt x="87" y="80"/>
                    <a:pt x="86" y="80"/>
                    <a:pt x="85" y="80"/>
                  </a:cubicBezTo>
                  <a:cubicBezTo>
                    <a:pt x="85" y="80"/>
                    <a:pt x="85" y="81"/>
                    <a:pt x="85" y="81"/>
                  </a:cubicBezTo>
                  <a:cubicBezTo>
                    <a:pt x="85" y="81"/>
                    <a:pt x="85" y="81"/>
                    <a:pt x="85" y="81"/>
                  </a:cubicBezTo>
                  <a:cubicBezTo>
                    <a:pt x="85" y="82"/>
                    <a:pt x="84" y="81"/>
                    <a:pt x="84" y="80"/>
                  </a:cubicBezTo>
                  <a:cubicBezTo>
                    <a:pt x="83" y="81"/>
                    <a:pt x="82" y="81"/>
                    <a:pt x="82" y="82"/>
                  </a:cubicBezTo>
                  <a:cubicBezTo>
                    <a:pt x="82" y="82"/>
                    <a:pt x="81" y="82"/>
                    <a:pt x="81" y="81"/>
                  </a:cubicBezTo>
                  <a:moveTo>
                    <a:pt x="108" y="67"/>
                  </a:moveTo>
                  <a:cubicBezTo>
                    <a:pt x="107" y="67"/>
                    <a:pt x="108" y="66"/>
                    <a:pt x="108" y="66"/>
                  </a:cubicBezTo>
                  <a:cubicBezTo>
                    <a:pt x="109" y="66"/>
                    <a:pt x="107" y="67"/>
                    <a:pt x="108" y="67"/>
                  </a:cubicBezTo>
                  <a:moveTo>
                    <a:pt x="116" y="69"/>
                  </a:moveTo>
                  <a:cubicBezTo>
                    <a:pt x="116" y="69"/>
                    <a:pt x="115" y="69"/>
                    <a:pt x="115" y="69"/>
                  </a:cubicBezTo>
                  <a:cubicBezTo>
                    <a:pt x="114" y="69"/>
                    <a:pt x="116" y="68"/>
                    <a:pt x="116" y="69"/>
                  </a:cubicBezTo>
                  <a:cubicBezTo>
                    <a:pt x="116" y="68"/>
                    <a:pt x="116" y="68"/>
                    <a:pt x="116" y="67"/>
                  </a:cubicBezTo>
                  <a:cubicBezTo>
                    <a:pt x="116" y="67"/>
                    <a:pt x="117" y="67"/>
                    <a:pt x="116" y="66"/>
                  </a:cubicBezTo>
                  <a:cubicBezTo>
                    <a:pt x="117" y="66"/>
                    <a:pt x="117" y="66"/>
                    <a:pt x="117" y="66"/>
                  </a:cubicBezTo>
                  <a:cubicBezTo>
                    <a:pt x="118" y="67"/>
                    <a:pt x="117" y="67"/>
                    <a:pt x="116" y="68"/>
                  </a:cubicBezTo>
                  <a:cubicBezTo>
                    <a:pt x="116" y="68"/>
                    <a:pt x="116" y="68"/>
                    <a:pt x="116" y="69"/>
                  </a:cubicBezTo>
                  <a:moveTo>
                    <a:pt x="110" y="67"/>
                  </a:moveTo>
                  <a:cubicBezTo>
                    <a:pt x="111" y="68"/>
                    <a:pt x="110" y="68"/>
                    <a:pt x="111" y="68"/>
                  </a:cubicBezTo>
                  <a:cubicBezTo>
                    <a:pt x="111" y="68"/>
                    <a:pt x="111" y="68"/>
                    <a:pt x="111" y="68"/>
                  </a:cubicBezTo>
                  <a:cubicBezTo>
                    <a:pt x="111" y="68"/>
                    <a:pt x="110" y="68"/>
                    <a:pt x="110" y="67"/>
                  </a:cubicBezTo>
                  <a:moveTo>
                    <a:pt x="111" y="68"/>
                  </a:moveTo>
                  <a:cubicBezTo>
                    <a:pt x="110" y="69"/>
                    <a:pt x="113" y="69"/>
                    <a:pt x="112" y="69"/>
                  </a:cubicBezTo>
                  <a:cubicBezTo>
                    <a:pt x="111" y="69"/>
                    <a:pt x="111" y="68"/>
                    <a:pt x="110" y="69"/>
                  </a:cubicBezTo>
                  <a:cubicBezTo>
                    <a:pt x="110" y="68"/>
                    <a:pt x="110" y="68"/>
                    <a:pt x="111" y="68"/>
                  </a:cubicBezTo>
                  <a:moveTo>
                    <a:pt x="115" y="70"/>
                  </a:moveTo>
                  <a:cubicBezTo>
                    <a:pt x="116" y="70"/>
                    <a:pt x="117" y="70"/>
                    <a:pt x="116" y="69"/>
                  </a:cubicBezTo>
                  <a:cubicBezTo>
                    <a:pt x="117" y="69"/>
                    <a:pt x="117" y="71"/>
                    <a:pt x="115" y="70"/>
                  </a:cubicBezTo>
                  <a:moveTo>
                    <a:pt x="91" y="74"/>
                  </a:moveTo>
                  <a:cubicBezTo>
                    <a:pt x="91" y="73"/>
                    <a:pt x="92" y="74"/>
                    <a:pt x="92" y="73"/>
                  </a:cubicBezTo>
                  <a:cubicBezTo>
                    <a:pt x="93" y="75"/>
                    <a:pt x="91" y="73"/>
                    <a:pt x="92" y="75"/>
                  </a:cubicBezTo>
                  <a:cubicBezTo>
                    <a:pt x="92" y="75"/>
                    <a:pt x="91" y="74"/>
                    <a:pt x="91" y="74"/>
                  </a:cubicBezTo>
                  <a:moveTo>
                    <a:pt x="99" y="66"/>
                  </a:moveTo>
                  <a:cubicBezTo>
                    <a:pt x="99" y="66"/>
                    <a:pt x="99" y="66"/>
                    <a:pt x="100" y="66"/>
                  </a:cubicBezTo>
                  <a:cubicBezTo>
                    <a:pt x="100" y="66"/>
                    <a:pt x="100" y="66"/>
                    <a:pt x="100" y="66"/>
                  </a:cubicBezTo>
                  <a:cubicBezTo>
                    <a:pt x="100" y="65"/>
                    <a:pt x="100" y="65"/>
                    <a:pt x="100" y="65"/>
                  </a:cubicBezTo>
                  <a:cubicBezTo>
                    <a:pt x="101" y="65"/>
                    <a:pt x="100" y="65"/>
                    <a:pt x="100" y="65"/>
                  </a:cubicBezTo>
                  <a:cubicBezTo>
                    <a:pt x="100" y="65"/>
                    <a:pt x="101" y="66"/>
                    <a:pt x="101" y="66"/>
                  </a:cubicBezTo>
                  <a:cubicBezTo>
                    <a:pt x="101" y="66"/>
                    <a:pt x="100" y="66"/>
                    <a:pt x="100" y="66"/>
                  </a:cubicBezTo>
                  <a:cubicBezTo>
                    <a:pt x="100" y="66"/>
                    <a:pt x="101" y="66"/>
                    <a:pt x="100" y="66"/>
                  </a:cubicBezTo>
                  <a:cubicBezTo>
                    <a:pt x="100" y="66"/>
                    <a:pt x="100" y="66"/>
                    <a:pt x="99" y="66"/>
                  </a:cubicBezTo>
                  <a:moveTo>
                    <a:pt x="115" y="67"/>
                  </a:moveTo>
                  <a:cubicBezTo>
                    <a:pt x="115" y="68"/>
                    <a:pt x="115" y="68"/>
                    <a:pt x="115" y="68"/>
                  </a:cubicBezTo>
                  <a:cubicBezTo>
                    <a:pt x="114" y="68"/>
                    <a:pt x="114" y="67"/>
                    <a:pt x="115" y="67"/>
                  </a:cubicBezTo>
                  <a:moveTo>
                    <a:pt x="111" y="65"/>
                  </a:moveTo>
                  <a:cubicBezTo>
                    <a:pt x="112" y="65"/>
                    <a:pt x="112" y="65"/>
                    <a:pt x="112" y="64"/>
                  </a:cubicBezTo>
                  <a:cubicBezTo>
                    <a:pt x="114" y="65"/>
                    <a:pt x="113" y="66"/>
                    <a:pt x="112" y="67"/>
                  </a:cubicBezTo>
                  <a:cubicBezTo>
                    <a:pt x="112" y="67"/>
                    <a:pt x="113" y="67"/>
                    <a:pt x="113" y="67"/>
                  </a:cubicBezTo>
                  <a:cubicBezTo>
                    <a:pt x="112" y="67"/>
                    <a:pt x="113" y="68"/>
                    <a:pt x="113" y="69"/>
                  </a:cubicBezTo>
                  <a:cubicBezTo>
                    <a:pt x="113" y="69"/>
                    <a:pt x="112" y="69"/>
                    <a:pt x="112" y="69"/>
                  </a:cubicBezTo>
                  <a:cubicBezTo>
                    <a:pt x="111" y="68"/>
                    <a:pt x="113" y="68"/>
                    <a:pt x="112" y="67"/>
                  </a:cubicBezTo>
                  <a:cubicBezTo>
                    <a:pt x="112" y="67"/>
                    <a:pt x="111" y="67"/>
                    <a:pt x="111" y="66"/>
                  </a:cubicBezTo>
                  <a:cubicBezTo>
                    <a:pt x="112" y="66"/>
                    <a:pt x="112" y="67"/>
                    <a:pt x="112" y="67"/>
                  </a:cubicBezTo>
                  <a:cubicBezTo>
                    <a:pt x="112" y="66"/>
                    <a:pt x="113" y="66"/>
                    <a:pt x="111" y="65"/>
                  </a:cubicBezTo>
                  <a:moveTo>
                    <a:pt x="104" y="64"/>
                  </a:moveTo>
                  <a:cubicBezTo>
                    <a:pt x="103" y="64"/>
                    <a:pt x="103" y="63"/>
                    <a:pt x="103" y="63"/>
                  </a:cubicBezTo>
                  <a:cubicBezTo>
                    <a:pt x="103" y="63"/>
                    <a:pt x="102" y="62"/>
                    <a:pt x="104" y="63"/>
                  </a:cubicBezTo>
                  <a:cubicBezTo>
                    <a:pt x="104" y="63"/>
                    <a:pt x="104" y="64"/>
                    <a:pt x="104" y="64"/>
                  </a:cubicBezTo>
                  <a:moveTo>
                    <a:pt x="63" y="32"/>
                  </a:moveTo>
                  <a:cubicBezTo>
                    <a:pt x="62" y="32"/>
                    <a:pt x="61" y="32"/>
                    <a:pt x="61" y="32"/>
                  </a:cubicBezTo>
                  <a:cubicBezTo>
                    <a:pt x="61" y="31"/>
                    <a:pt x="62" y="31"/>
                    <a:pt x="63" y="32"/>
                  </a:cubicBezTo>
                  <a:moveTo>
                    <a:pt x="76" y="109"/>
                  </a:moveTo>
                  <a:cubicBezTo>
                    <a:pt x="75" y="108"/>
                    <a:pt x="76" y="108"/>
                    <a:pt x="76" y="108"/>
                  </a:cubicBezTo>
                  <a:cubicBezTo>
                    <a:pt x="77" y="109"/>
                    <a:pt x="76" y="109"/>
                    <a:pt x="76" y="109"/>
                  </a:cubicBezTo>
                  <a:moveTo>
                    <a:pt x="76" y="107"/>
                  </a:moveTo>
                  <a:cubicBezTo>
                    <a:pt x="75" y="107"/>
                    <a:pt x="75" y="107"/>
                    <a:pt x="75" y="107"/>
                  </a:cubicBezTo>
                  <a:cubicBezTo>
                    <a:pt x="75" y="107"/>
                    <a:pt x="76" y="106"/>
                    <a:pt x="76" y="107"/>
                  </a:cubicBezTo>
                  <a:moveTo>
                    <a:pt x="77" y="110"/>
                  </a:moveTo>
                  <a:cubicBezTo>
                    <a:pt x="77" y="111"/>
                    <a:pt x="77" y="110"/>
                    <a:pt x="76" y="110"/>
                  </a:cubicBezTo>
                  <a:cubicBezTo>
                    <a:pt x="76" y="110"/>
                    <a:pt x="77" y="110"/>
                    <a:pt x="77" y="110"/>
                  </a:cubicBezTo>
                  <a:moveTo>
                    <a:pt x="67" y="109"/>
                  </a:moveTo>
                  <a:cubicBezTo>
                    <a:pt x="68" y="110"/>
                    <a:pt x="67" y="110"/>
                    <a:pt x="66" y="110"/>
                  </a:cubicBezTo>
                  <a:cubicBezTo>
                    <a:pt x="66" y="109"/>
                    <a:pt x="67" y="109"/>
                    <a:pt x="67" y="109"/>
                  </a:cubicBezTo>
                  <a:moveTo>
                    <a:pt x="78" y="112"/>
                  </a:moveTo>
                  <a:cubicBezTo>
                    <a:pt x="79" y="112"/>
                    <a:pt x="80" y="112"/>
                    <a:pt x="80" y="112"/>
                  </a:cubicBezTo>
                  <a:cubicBezTo>
                    <a:pt x="81" y="113"/>
                    <a:pt x="81" y="112"/>
                    <a:pt x="81" y="113"/>
                  </a:cubicBezTo>
                  <a:cubicBezTo>
                    <a:pt x="81" y="113"/>
                    <a:pt x="80" y="113"/>
                    <a:pt x="80" y="113"/>
                  </a:cubicBezTo>
                  <a:cubicBezTo>
                    <a:pt x="80" y="113"/>
                    <a:pt x="80" y="112"/>
                    <a:pt x="80" y="112"/>
                  </a:cubicBezTo>
                  <a:cubicBezTo>
                    <a:pt x="80" y="112"/>
                    <a:pt x="79" y="113"/>
                    <a:pt x="79" y="113"/>
                  </a:cubicBezTo>
                  <a:cubicBezTo>
                    <a:pt x="79" y="113"/>
                    <a:pt x="79" y="113"/>
                    <a:pt x="79" y="114"/>
                  </a:cubicBezTo>
                  <a:cubicBezTo>
                    <a:pt x="79" y="113"/>
                    <a:pt x="79" y="114"/>
                    <a:pt x="78" y="114"/>
                  </a:cubicBezTo>
                  <a:cubicBezTo>
                    <a:pt x="78" y="114"/>
                    <a:pt x="78" y="114"/>
                    <a:pt x="78" y="114"/>
                  </a:cubicBezTo>
                  <a:cubicBezTo>
                    <a:pt x="78" y="115"/>
                    <a:pt x="77" y="114"/>
                    <a:pt x="77" y="114"/>
                  </a:cubicBezTo>
                  <a:cubicBezTo>
                    <a:pt x="77" y="113"/>
                    <a:pt x="78" y="113"/>
                    <a:pt x="77" y="112"/>
                  </a:cubicBezTo>
                  <a:cubicBezTo>
                    <a:pt x="77" y="112"/>
                    <a:pt x="78" y="113"/>
                    <a:pt x="78" y="113"/>
                  </a:cubicBezTo>
                  <a:cubicBezTo>
                    <a:pt x="78" y="113"/>
                    <a:pt x="79" y="113"/>
                    <a:pt x="78" y="112"/>
                  </a:cubicBezTo>
                  <a:moveTo>
                    <a:pt x="79" y="106"/>
                  </a:moveTo>
                  <a:cubicBezTo>
                    <a:pt x="79" y="107"/>
                    <a:pt x="78" y="106"/>
                    <a:pt x="78" y="107"/>
                  </a:cubicBezTo>
                  <a:cubicBezTo>
                    <a:pt x="77" y="105"/>
                    <a:pt x="79" y="106"/>
                    <a:pt x="79" y="106"/>
                  </a:cubicBezTo>
                  <a:moveTo>
                    <a:pt x="66" y="114"/>
                  </a:moveTo>
                  <a:cubicBezTo>
                    <a:pt x="66" y="113"/>
                    <a:pt x="66" y="113"/>
                    <a:pt x="66" y="113"/>
                  </a:cubicBezTo>
                  <a:cubicBezTo>
                    <a:pt x="65" y="113"/>
                    <a:pt x="66" y="113"/>
                    <a:pt x="66" y="114"/>
                  </a:cubicBezTo>
                  <a:cubicBezTo>
                    <a:pt x="65" y="114"/>
                    <a:pt x="65" y="114"/>
                    <a:pt x="64" y="114"/>
                  </a:cubicBezTo>
                  <a:cubicBezTo>
                    <a:pt x="65" y="113"/>
                    <a:pt x="64" y="113"/>
                    <a:pt x="64" y="112"/>
                  </a:cubicBezTo>
                  <a:cubicBezTo>
                    <a:pt x="65" y="113"/>
                    <a:pt x="65" y="113"/>
                    <a:pt x="65" y="113"/>
                  </a:cubicBezTo>
                  <a:cubicBezTo>
                    <a:pt x="65" y="113"/>
                    <a:pt x="65" y="112"/>
                    <a:pt x="66" y="112"/>
                  </a:cubicBezTo>
                  <a:cubicBezTo>
                    <a:pt x="66" y="114"/>
                    <a:pt x="66" y="113"/>
                    <a:pt x="67" y="113"/>
                  </a:cubicBezTo>
                  <a:cubicBezTo>
                    <a:pt x="67" y="114"/>
                    <a:pt x="67" y="114"/>
                    <a:pt x="66" y="115"/>
                  </a:cubicBezTo>
                  <a:cubicBezTo>
                    <a:pt x="66" y="114"/>
                    <a:pt x="66" y="114"/>
                    <a:pt x="66" y="114"/>
                  </a:cubicBezTo>
                  <a:moveTo>
                    <a:pt x="80" y="110"/>
                  </a:moveTo>
                  <a:cubicBezTo>
                    <a:pt x="80" y="109"/>
                    <a:pt x="81" y="110"/>
                    <a:pt x="81" y="110"/>
                  </a:cubicBezTo>
                  <a:cubicBezTo>
                    <a:pt x="82" y="110"/>
                    <a:pt x="80" y="110"/>
                    <a:pt x="80" y="110"/>
                  </a:cubicBezTo>
                  <a:moveTo>
                    <a:pt x="80" y="114"/>
                  </a:moveTo>
                  <a:cubicBezTo>
                    <a:pt x="80" y="115"/>
                    <a:pt x="80" y="115"/>
                    <a:pt x="79" y="115"/>
                  </a:cubicBezTo>
                  <a:cubicBezTo>
                    <a:pt x="79" y="114"/>
                    <a:pt x="80" y="114"/>
                    <a:pt x="80" y="114"/>
                  </a:cubicBezTo>
                  <a:moveTo>
                    <a:pt x="64" y="115"/>
                  </a:moveTo>
                  <a:cubicBezTo>
                    <a:pt x="64" y="116"/>
                    <a:pt x="64" y="116"/>
                    <a:pt x="63" y="116"/>
                  </a:cubicBezTo>
                  <a:cubicBezTo>
                    <a:pt x="63" y="115"/>
                    <a:pt x="63" y="115"/>
                    <a:pt x="64" y="115"/>
                  </a:cubicBezTo>
                  <a:moveTo>
                    <a:pt x="60" y="116"/>
                  </a:moveTo>
                  <a:cubicBezTo>
                    <a:pt x="60" y="116"/>
                    <a:pt x="60" y="116"/>
                    <a:pt x="60" y="116"/>
                  </a:cubicBezTo>
                  <a:cubicBezTo>
                    <a:pt x="60" y="117"/>
                    <a:pt x="60" y="117"/>
                    <a:pt x="60" y="117"/>
                  </a:cubicBezTo>
                  <a:cubicBezTo>
                    <a:pt x="59" y="117"/>
                    <a:pt x="60" y="117"/>
                    <a:pt x="60" y="116"/>
                  </a:cubicBezTo>
                  <a:moveTo>
                    <a:pt x="79" y="105"/>
                  </a:moveTo>
                  <a:cubicBezTo>
                    <a:pt x="81" y="105"/>
                    <a:pt x="82" y="104"/>
                    <a:pt x="84" y="104"/>
                  </a:cubicBezTo>
                  <a:cubicBezTo>
                    <a:pt x="84" y="104"/>
                    <a:pt x="83" y="105"/>
                    <a:pt x="83" y="105"/>
                  </a:cubicBezTo>
                  <a:cubicBezTo>
                    <a:pt x="82" y="105"/>
                    <a:pt x="80" y="106"/>
                    <a:pt x="79" y="106"/>
                  </a:cubicBezTo>
                  <a:cubicBezTo>
                    <a:pt x="79" y="106"/>
                    <a:pt x="79" y="105"/>
                    <a:pt x="79" y="105"/>
                  </a:cubicBezTo>
                  <a:moveTo>
                    <a:pt x="54" y="118"/>
                  </a:moveTo>
                  <a:cubicBezTo>
                    <a:pt x="53" y="118"/>
                    <a:pt x="53" y="117"/>
                    <a:pt x="53" y="117"/>
                  </a:cubicBezTo>
                  <a:cubicBezTo>
                    <a:pt x="54" y="116"/>
                    <a:pt x="54" y="118"/>
                    <a:pt x="54" y="118"/>
                  </a:cubicBezTo>
                  <a:moveTo>
                    <a:pt x="45" y="124"/>
                  </a:moveTo>
                  <a:cubicBezTo>
                    <a:pt x="44" y="124"/>
                    <a:pt x="44" y="124"/>
                    <a:pt x="44" y="123"/>
                  </a:cubicBezTo>
                  <a:cubicBezTo>
                    <a:pt x="44" y="123"/>
                    <a:pt x="45" y="123"/>
                    <a:pt x="45" y="124"/>
                  </a:cubicBezTo>
                  <a:moveTo>
                    <a:pt x="53" y="122"/>
                  </a:moveTo>
                  <a:cubicBezTo>
                    <a:pt x="52" y="122"/>
                    <a:pt x="50" y="122"/>
                    <a:pt x="49" y="122"/>
                  </a:cubicBezTo>
                  <a:cubicBezTo>
                    <a:pt x="48" y="122"/>
                    <a:pt x="48" y="123"/>
                    <a:pt x="48" y="123"/>
                  </a:cubicBezTo>
                  <a:cubicBezTo>
                    <a:pt x="48" y="123"/>
                    <a:pt x="48" y="123"/>
                    <a:pt x="48" y="122"/>
                  </a:cubicBezTo>
                  <a:cubicBezTo>
                    <a:pt x="46" y="122"/>
                    <a:pt x="46" y="123"/>
                    <a:pt x="45" y="123"/>
                  </a:cubicBezTo>
                  <a:cubicBezTo>
                    <a:pt x="46" y="122"/>
                    <a:pt x="45" y="122"/>
                    <a:pt x="44" y="122"/>
                  </a:cubicBezTo>
                  <a:cubicBezTo>
                    <a:pt x="45" y="120"/>
                    <a:pt x="46" y="121"/>
                    <a:pt x="47" y="122"/>
                  </a:cubicBezTo>
                  <a:cubicBezTo>
                    <a:pt x="47" y="121"/>
                    <a:pt x="48" y="119"/>
                    <a:pt x="48" y="120"/>
                  </a:cubicBezTo>
                  <a:cubicBezTo>
                    <a:pt x="48" y="121"/>
                    <a:pt x="47" y="120"/>
                    <a:pt x="47" y="121"/>
                  </a:cubicBezTo>
                  <a:cubicBezTo>
                    <a:pt x="48" y="122"/>
                    <a:pt x="48" y="121"/>
                    <a:pt x="48" y="120"/>
                  </a:cubicBezTo>
                  <a:cubicBezTo>
                    <a:pt x="48" y="121"/>
                    <a:pt x="49" y="120"/>
                    <a:pt x="50" y="120"/>
                  </a:cubicBezTo>
                  <a:cubicBezTo>
                    <a:pt x="50" y="120"/>
                    <a:pt x="50" y="121"/>
                    <a:pt x="50" y="121"/>
                  </a:cubicBezTo>
                  <a:cubicBezTo>
                    <a:pt x="50" y="121"/>
                    <a:pt x="50" y="120"/>
                    <a:pt x="50" y="120"/>
                  </a:cubicBezTo>
                  <a:cubicBezTo>
                    <a:pt x="51" y="120"/>
                    <a:pt x="51" y="120"/>
                    <a:pt x="51" y="120"/>
                  </a:cubicBezTo>
                  <a:cubicBezTo>
                    <a:pt x="51" y="120"/>
                    <a:pt x="51" y="119"/>
                    <a:pt x="52" y="120"/>
                  </a:cubicBezTo>
                  <a:cubicBezTo>
                    <a:pt x="52" y="120"/>
                    <a:pt x="52" y="120"/>
                    <a:pt x="52" y="120"/>
                  </a:cubicBezTo>
                  <a:cubicBezTo>
                    <a:pt x="53" y="121"/>
                    <a:pt x="52" y="122"/>
                    <a:pt x="53" y="122"/>
                  </a:cubicBezTo>
                  <a:moveTo>
                    <a:pt x="52" y="121"/>
                  </a:moveTo>
                  <a:cubicBezTo>
                    <a:pt x="51" y="121"/>
                    <a:pt x="50" y="120"/>
                    <a:pt x="51" y="122"/>
                  </a:cubicBezTo>
                  <a:cubicBezTo>
                    <a:pt x="51" y="122"/>
                    <a:pt x="52" y="122"/>
                    <a:pt x="52" y="121"/>
                  </a:cubicBezTo>
                  <a:moveTo>
                    <a:pt x="63" y="111"/>
                  </a:moveTo>
                  <a:cubicBezTo>
                    <a:pt x="63" y="110"/>
                    <a:pt x="64" y="110"/>
                    <a:pt x="64" y="110"/>
                  </a:cubicBezTo>
                  <a:cubicBezTo>
                    <a:pt x="64" y="111"/>
                    <a:pt x="63" y="110"/>
                    <a:pt x="63" y="111"/>
                  </a:cubicBezTo>
                  <a:moveTo>
                    <a:pt x="63" y="112"/>
                  </a:moveTo>
                  <a:cubicBezTo>
                    <a:pt x="63" y="111"/>
                    <a:pt x="64" y="112"/>
                    <a:pt x="65" y="112"/>
                  </a:cubicBezTo>
                  <a:cubicBezTo>
                    <a:pt x="65" y="112"/>
                    <a:pt x="64" y="112"/>
                    <a:pt x="63" y="112"/>
                  </a:cubicBezTo>
                  <a:moveTo>
                    <a:pt x="41" y="115"/>
                  </a:moveTo>
                  <a:cubicBezTo>
                    <a:pt x="41" y="116"/>
                    <a:pt x="40" y="115"/>
                    <a:pt x="40" y="116"/>
                  </a:cubicBezTo>
                  <a:cubicBezTo>
                    <a:pt x="39" y="115"/>
                    <a:pt x="41" y="115"/>
                    <a:pt x="41" y="115"/>
                  </a:cubicBezTo>
                  <a:moveTo>
                    <a:pt x="47" y="114"/>
                  </a:moveTo>
                  <a:cubicBezTo>
                    <a:pt x="47" y="115"/>
                    <a:pt x="46" y="115"/>
                    <a:pt x="45" y="115"/>
                  </a:cubicBezTo>
                  <a:cubicBezTo>
                    <a:pt x="44" y="115"/>
                    <a:pt x="41" y="115"/>
                    <a:pt x="43" y="115"/>
                  </a:cubicBezTo>
                  <a:cubicBezTo>
                    <a:pt x="44" y="114"/>
                    <a:pt x="46" y="114"/>
                    <a:pt x="47" y="114"/>
                  </a:cubicBezTo>
                  <a:moveTo>
                    <a:pt x="23" y="87"/>
                  </a:moveTo>
                  <a:cubicBezTo>
                    <a:pt x="24" y="86"/>
                    <a:pt x="23" y="88"/>
                    <a:pt x="23" y="88"/>
                  </a:cubicBezTo>
                  <a:cubicBezTo>
                    <a:pt x="23" y="88"/>
                    <a:pt x="22" y="88"/>
                    <a:pt x="23" y="87"/>
                  </a:cubicBezTo>
                  <a:cubicBezTo>
                    <a:pt x="23" y="87"/>
                    <a:pt x="23" y="87"/>
                    <a:pt x="23" y="87"/>
                  </a:cubicBezTo>
                  <a:moveTo>
                    <a:pt x="24" y="85"/>
                  </a:moveTo>
                  <a:cubicBezTo>
                    <a:pt x="23" y="85"/>
                    <a:pt x="23" y="86"/>
                    <a:pt x="23" y="86"/>
                  </a:cubicBezTo>
                  <a:cubicBezTo>
                    <a:pt x="23" y="86"/>
                    <a:pt x="22" y="85"/>
                    <a:pt x="24" y="85"/>
                  </a:cubicBezTo>
                  <a:moveTo>
                    <a:pt x="26" y="84"/>
                  </a:moveTo>
                  <a:cubicBezTo>
                    <a:pt x="26" y="83"/>
                    <a:pt x="27" y="83"/>
                    <a:pt x="27" y="83"/>
                  </a:cubicBezTo>
                  <a:cubicBezTo>
                    <a:pt x="27" y="83"/>
                    <a:pt x="27" y="84"/>
                    <a:pt x="27" y="84"/>
                  </a:cubicBezTo>
                  <a:cubicBezTo>
                    <a:pt x="26" y="84"/>
                    <a:pt x="27" y="83"/>
                    <a:pt x="26" y="84"/>
                  </a:cubicBezTo>
                  <a:moveTo>
                    <a:pt x="85" y="104"/>
                  </a:moveTo>
                  <a:cubicBezTo>
                    <a:pt x="85" y="103"/>
                    <a:pt x="87" y="103"/>
                    <a:pt x="87" y="103"/>
                  </a:cubicBezTo>
                  <a:cubicBezTo>
                    <a:pt x="87" y="104"/>
                    <a:pt x="85" y="104"/>
                    <a:pt x="85" y="104"/>
                  </a:cubicBezTo>
                  <a:moveTo>
                    <a:pt x="44" y="121"/>
                  </a:moveTo>
                  <a:cubicBezTo>
                    <a:pt x="44" y="124"/>
                    <a:pt x="42" y="124"/>
                    <a:pt x="41" y="123"/>
                  </a:cubicBezTo>
                  <a:cubicBezTo>
                    <a:pt x="40" y="123"/>
                    <a:pt x="41" y="123"/>
                    <a:pt x="41" y="123"/>
                  </a:cubicBezTo>
                  <a:cubicBezTo>
                    <a:pt x="40" y="125"/>
                    <a:pt x="39" y="123"/>
                    <a:pt x="39" y="123"/>
                  </a:cubicBezTo>
                  <a:cubicBezTo>
                    <a:pt x="39" y="123"/>
                    <a:pt x="39" y="124"/>
                    <a:pt x="39" y="123"/>
                  </a:cubicBezTo>
                  <a:cubicBezTo>
                    <a:pt x="38" y="124"/>
                    <a:pt x="37" y="124"/>
                    <a:pt x="37" y="123"/>
                  </a:cubicBezTo>
                  <a:cubicBezTo>
                    <a:pt x="36" y="124"/>
                    <a:pt x="35" y="124"/>
                    <a:pt x="35" y="125"/>
                  </a:cubicBezTo>
                  <a:cubicBezTo>
                    <a:pt x="35" y="124"/>
                    <a:pt x="33" y="125"/>
                    <a:pt x="32" y="125"/>
                  </a:cubicBezTo>
                  <a:cubicBezTo>
                    <a:pt x="32" y="124"/>
                    <a:pt x="32" y="123"/>
                    <a:pt x="31" y="123"/>
                  </a:cubicBezTo>
                  <a:cubicBezTo>
                    <a:pt x="31" y="124"/>
                    <a:pt x="32" y="124"/>
                    <a:pt x="31" y="125"/>
                  </a:cubicBezTo>
                  <a:cubicBezTo>
                    <a:pt x="31" y="125"/>
                    <a:pt x="31" y="125"/>
                    <a:pt x="31" y="125"/>
                  </a:cubicBezTo>
                  <a:cubicBezTo>
                    <a:pt x="29" y="125"/>
                    <a:pt x="28" y="124"/>
                    <a:pt x="26" y="125"/>
                  </a:cubicBezTo>
                  <a:cubicBezTo>
                    <a:pt x="26" y="125"/>
                    <a:pt x="26" y="125"/>
                    <a:pt x="26" y="124"/>
                  </a:cubicBezTo>
                  <a:cubicBezTo>
                    <a:pt x="25" y="125"/>
                    <a:pt x="24" y="125"/>
                    <a:pt x="23" y="125"/>
                  </a:cubicBezTo>
                  <a:cubicBezTo>
                    <a:pt x="23" y="126"/>
                    <a:pt x="22" y="125"/>
                    <a:pt x="21" y="126"/>
                  </a:cubicBezTo>
                  <a:cubicBezTo>
                    <a:pt x="21" y="125"/>
                    <a:pt x="22" y="125"/>
                    <a:pt x="22" y="125"/>
                  </a:cubicBezTo>
                  <a:cubicBezTo>
                    <a:pt x="22" y="124"/>
                    <a:pt x="21" y="126"/>
                    <a:pt x="20" y="125"/>
                  </a:cubicBezTo>
                  <a:cubicBezTo>
                    <a:pt x="20" y="125"/>
                    <a:pt x="20" y="125"/>
                    <a:pt x="20" y="125"/>
                  </a:cubicBezTo>
                  <a:cubicBezTo>
                    <a:pt x="19" y="126"/>
                    <a:pt x="20" y="125"/>
                    <a:pt x="20" y="125"/>
                  </a:cubicBezTo>
                  <a:cubicBezTo>
                    <a:pt x="20" y="125"/>
                    <a:pt x="19" y="125"/>
                    <a:pt x="19" y="125"/>
                  </a:cubicBezTo>
                  <a:cubicBezTo>
                    <a:pt x="18" y="125"/>
                    <a:pt x="18" y="125"/>
                    <a:pt x="18" y="125"/>
                  </a:cubicBezTo>
                  <a:cubicBezTo>
                    <a:pt x="17" y="125"/>
                    <a:pt x="17" y="124"/>
                    <a:pt x="17" y="124"/>
                  </a:cubicBezTo>
                  <a:cubicBezTo>
                    <a:pt x="17" y="124"/>
                    <a:pt x="16" y="125"/>
                    <a:pt x="16" y="125"/>
                  </a:cubicBezTo>
                  <a:cubicBezTo>
                    <a:pt x="16" y="125"/>
                    <a:pt x="16" y="125"/>
                    <a:pt x="16" y="125"/>
                  </a:cubicBezTo>
                  <a:cubicBezTo>
                    <a:pt x="15" y="125"/>
                    <a:pt x="15" y="125"/>
                    <a:pt x="15" y="125"/>
                  </a:cubicBezTo>
                  <a:cubicBezTo>
                    <a:pt x="14" y="125"/>
                    <a:pt x="14" y="124"/>
                    <a:pt x="13" y="125"/>
                  </a:cubicBezTo>
                  <a:cubicBezTo>
                    <a:pt x="13" y="125"/>
                    <a:pt x="13" y="125"/>
                    <a:pt x="14" y="125"/>
                  </a:cubicBezTo>
                  <a:cubicBezTo>
                    <a:pt x="12" y="126"/>
                    <a:pt x="12" y="125"/>
                    <a:pt x="11" y="125"/>
                  </a:cubicBezTo>
                  <a:cubicBezTo>
                    <a:pt x="11" y="125"/>
                    <a:pt x="10" y="125"/>
                    <a:pt x="10" y="125"/>
                  </a:cubicBezTo>
                  <a:cubicBezTo>
                    <a:pt x="10" y="125"/>
                    <a:pt x="10" y="125"/>
                    <a:pt x="9" y="125"/>
                  </a:cubicBezTo>
                  <a:cubicBezTo>
                    <a:pt x="9" y="125"/>
                    <a:pt x="9" y="125"/>
                    <a:pt x="9" y="125"/>
                  </a:cubicBezTo>
                  <a:cubicBezTo>
                    <a:pt x="8" y="126"/>
                    <a:pt x="8" y="125"/>
                    <a:pt x="8" y="125"/>
                  </a:cubicBezTo>
                  <a:cubicBezTo>
                    <a:pt x="8" y="124"/>
                    <a:pt x="8" y="124"/>
                    <a:pt x="9" y="125"/>
                  </a:cubicBezTo>
                  <a:cubicBezTo>
                    <a:pt x="8" y="124"/>
                    <a:pt x="10" y="123"/>
                    <a:pt x="10" y="123"/>
                  </a:cubicBezTo>
                  <a:cubicBezTo>
                    <a:pt x="10" y="123"/>
                    <a:pt x="10" y="123"/>
                    <a:pt x="10" y="123"/>
                  </a:cubicBezTo>
                  <a:cubicBezTo>
                    <a:pt x="9" y="123"/>
                    <a:pt x="9" y="124"/>
                    <a:pt x="8" y="124"/>
                  </a:cubicBezTo>
                  <a:cubicBezTo>
                    <a:pt x="8" y="124"/>
                    <a:pt x="8" y="124"/>
                    <a:pt x="8" y="124"/>
                  </a:cubicBezTo>
                  <a:cubicBezTo>
                    <a:pt x="8" y="124"/>
                    <a:pt x="8" y="124"/>
                    <a:pt x="8" y="123"/>
                  </a:cubicBezTo>
                  <a:cubicBezTo>
                    <a:pt x="8" y="123"/>
                    <a:pt x="8" y="123"/>
                    <a:pt x="8" y="123"/>
                  </a:cubicBezTo>
                  <a:cubicBezTo>
                    <a:pt x="8" y="123"/>
                    <a:pt x="8" y="121"/>
                    <a:pt x="7" y="123"/>
                  </a:cubicBezTo>
                  <a:cubicBezTo>
                    <a:pt x="7" y="122"/>
                    <a:pt x="8" y="122"/>
                    <a:pt x="8" y="122"/>
                  </a:cubicBezTo>
                  <a:cubicBezTo>
                    <a:pt x="8" y="121"/>
                    <a:pt x="7" y="121"/>
                    <a:pt x="7" y="122"/>
                  </a:cubicBezTo>
                  <a:cubicBezTo>
                    <a:pt x="7" y="120"/>
                    <a:pt x="8" y="119"/>
                    <a:pt x="7" y="119"/>
                  </a:cubicBezTo>
                  <a:cubicBezTo>
                    <a:pt x="7" y="118"/>
                    <a:pt x="7" y="117"/>
                    <a:pt x="7" y="116"/>
                  </a:cubicBezTo>
                  <a:cubicBezTo>
                    <a:pt x="7" y="117"/>
                    <a:pt x="7" y="117"/>
                    <a:pt x="7" y="117"/>
                  </a:cubicBezTo>
                  <a:cubicBezTo>
                    <a:pt x="6" y="117"/>
                    <a:pt x="7" y="116"/>
                    <a:pt x="6" y="116"/>
                  </a:cubicBezTo>
                  <a:cubicBezTo>
                    <a:pt x="6" y="116"/>
                    <a:pt x="5" y="117"/>
                    <a:pt x="5" y="117"/>
                  </a:cubicBezTo>
                  <a:cubicBezTo>
                    <a:pt x="6" y="115"/>
                    <a:pt x="4" y="116"/>
                    <a:pt x="4" y="116"/>
                  </a:cubicBezTo>
                  <a:cubicBezTo>
                    <a:pt x="4" y="116"/>
                    <a:pt x="4" y="115"/>
                    <a:pt x="4" y="115"/>
                  </a:cubicBezTo>
                  <a:cubicBezTo>
                    <a:pt x="3" y="113"/>
                    <a:pt x="4" y="110"/>
                    <a:pt x="3" y="107"/>
                  </a:cubicBezTo>
                  <a:cubicBezTo>
                    <a:pt x="3" y="107"/>
                    <a:pt x="2" y="106"/>
                    <a:pt x="3" y="105"/>
                  </a:cubicBezTo>
                  <a:cubicBezTo>
                    <a:pt x="4" y="105"/>
                    <a:pt x="3" y="105"/>
                    <a:pt x="3" y="105"/>
                  </a:cubicBezTo>
                  <a:cubicBezTo>
                    <a:pt x="3" y="102"/>
                    <a:pt x="2" y="100"/>
                    <a:pt x="3" y="98"/>
                  </a:cubicBezTo>
                  <a:cubicBezTo>
                    <a:pt x="4" y="99"/>
                    <a:pt x="2" y="100"/>
                    <a:pt x="3" y="101"/>
                  </a:cubicBezTo>
                  <a:cubicBezTo>
                    <a:pt x="4" y="101"/>
                    <a:pt x="4" y="100"/>
                    <a:pt x="4" y="99"/>
                  </a:cubicBezTo>
                  <a:cubicBezTo>
                    <a:pt x="4" y="99"/>
                    <a:pt x="4" y="98"/>
                    <a:pt x="4" y="98"/>
                  </a:cubicBezTo>
                  <a:cubicBezTo>
                    <a:pt x="4" y="98"/>
                    <a:pt x="3" y="98"/>
                    <a:pt x="3" y="97"/>
                  </a:cubicBezTo>
                  <a:cubicBezTo>
                    <a:pt x="4" y="96"/>
                    <a:pt x="4" y="94"/>
                    <a:pt x="3" y="94"/>
                  </a:cubicBezTo>
                  <a:cubicBezTo>
                    <a:pt x="3" y="92"/>
                    <a:pt x="2" y="91"/>
                    <a:pt x="3" y="89"/>
                  </a:cubicBezTo>
                  <a:cubicBezTo>
                    <a:pt x="2" y="88"/>
                    <a:pt x="2" y="85"/>
                    <a:pt x="2" y="83"/>
                  </a:cubicBezTo>
                  <a:cubicBezTo>
                    <a:pt x="2" y="83"/>
                    <a:pt x="2" y="83"/>
                    <a:pt x="2" y="83"/>
                  </a:cubicBezTo>
                  <a:cubicBezTo>
                    <a:pt x="2" y="83"/>
                    <a:pt x="2" y="82"/>
                    <a:pt x="2" y="82"/>
                  </a:cubicBezTo>
                  <a:cubicBezTo>
                    <a:pt x="2" y="82"/>
                    <a:pt x="2" y="81"/>
                    <a:pt x="2" y="81"/>
                  </a:cubicBezTo>
                  <a:cubicBezTo>
                    <a:pt x="2" y="80"/>
                    <a:pt x="1" y="79"/>
                    <a:pt x="1" y="78"/>
                  </a:cubicBezTo>
                  <a:cubicBezTo>
                    <a:pt x="1" y="77"/>
                    <a:pt x="1" y="76"/>
                    <a:pt x="1" y="76"/>
                  </a:cubicBezTo>
                  <a:cubicBezTo>
                    <a:pt x="1" y="75"/>
                    <a:pt x="2" y="74"/>
                    <a:pt x="1" y="73"/>
                  </a:cubicBezTo>
                  <a:cubicBezTo>
                    <a:pt x="2" y="73"/>
                    <a:pt x="1" y="73"/>
                    <a:pt x="1" y="72"/>
                  </a:cubicBezTo>
                  <a:cubicBezTo>
                    <a:pt x="1" y="72"/>
                    <a:pt x="1" y="72"/>
                    <a:pt x="1" y="72"/>
                  </a:cubicBezTo>
                  <a:cubicBezTo>
                    <a:pt x="1" y="71"/>
                    <a:pt x="1" y="70"/>
                    <a:pt x="1" y="69"/>
                  </a:cubicBezTo>
                  <a:cubicBezTo>
                    <a:pt x="1" y="68"/>
                    <a:pt x="1" y="68"/>
                    <a:pt x="1" y="67"/>
                  </a:cubicBezTo>
                  <a:cubicBezTo>
                    <a:pt x="1" y="67"/>
                    <a:pt x="1" y="66"/>
                    <a:pt x="0" y="66"/>
                  </a:cubicBezTo>
                  <a:cubicBezTo>
                    <a:pt x="0" y="66"/>
                    <a:pt x="1" y="65"/>
                    <a:pt x="1" y="65"/>
                  </a:cubicBezTo>
                  <a:cubicBezTo>
                    <a:pt x="1" y="64"/>
                    <a:pt x="0" y="64"/>
                    <a:pt x="1" y="63"/>
                  </a:cubicBezTo>
                  <a:cubicBezTo>
                    <a:pt x="1" y="63"/>
                    <a:pt x="0" y="63"/>
                    <a:pt x="0" y="63"/>
                  </a:cubicBezTo>
                  <a:cubicBezTo>
                    <a:pt x="0" y="63"/>
                    <a:pt x="1" y="62"/>
                    <a:pt x="0" y="62"/>
                  </a:cubicBezTo>
                  <a:cubicBezTo>
                    <a:pt x="1" y="61"/>
                    <a:pt x="2" y="61"/>
                    <a:pt x="2" y="60"/>
                  </a:cubicBezTo>
                  <a:cubicBezTo>
                    <a:pt x="3" y="60"/>
                    <a:pt x="4" y="61"/>
                    <a:pt x="5" y="61"/>
                  </a:cubicBezTo>
                  <a:cubicBezTo>
                    <a:pt x="6" y="61"/>
                    <a:pt x="5" y="60"/>
                    <a:pt x="5" y="60"/>
                  </a:cubicBezTo>
                  <a:cubicBezTo>
                    <a:pt x="5" y="59"/>
                    <a:pt x="5" y="60"/>
                    <a:pt x="4" y="59"/>
                  </a:cubicBezTo>
                  <a:cubicBezTo>
                    <a:pt x="4" y="59"/>
                    <a:pt x="5" y="59"/>
                    <a:pt x="5" y="59"/>
                  </a:cubicBezTo>
                  <a:cubicBezTo>
                    <a:pt x="6" y="58"/>
                    <a:pt x="5" y="58"/>
                    <a:pt x="5" y="58"/>
                  </a:cubicBezTo>
                  <a:cubicBezTo>
                    <a:pt x="5" y="58"/>
                    <a:pt x="6" y="58"/>
                    <a:pt x="6" y="58"/>
                  </a:cubicBezTo>
                  <a:cubicBezTo>
                    <a:pt x="6" y="57"/>
                    <a:pt x="6" y="57"/>
                    <a:pt x="6" y="57"/>
                  </a:cubicBezTo>
                  <a:cubicBezTo>
                    <a:pt x="6" y="57"/>
                    <a:pt x="6" y="57"/>
                    <a:pt x="7" y="57"/>
                  </a:cubicBezTo>
                  <a:cubicBezTo>
                    <a:pt x="7" y="56"/>
                    <a:pt x="6" y="56"/>
                    <a:pt x="7" y="55"/>
                  </a:cubicBezTo>
                  <a:cubicBezTo>
                    <a:pt x="7" y="55"/>
                    <a:pt x="7" y="55"/>
                    <a:pt x="7" y="55"/>
                  </a:cubicBezTo>
                  <a:cubicBezTo>
                    <a:pt x="7" y="55"/>
                    <a:pt x="7" y="54"/>
                    <a:pt x="8" y="54"/>
                  </a:cubicBezTo>
                  <a:cubicBezTo>
                    <a:pt x="8" y="53"/>
                    <a:pt x="7" y="53"/>
                    <a:pt x="8" y="53"/>
                  </a:cubicBezTo>
                  <a:cubicBezTo>
                    <a:pt x="7" y="53"/>
                    <a:pt x="7" y="52"/>
                    <a:pt x="6" y="52"/>
                  </a:cubicBezTo>
                  <a:cubicBezTo>
                    <a:pt x="7" y="52"/>
                    <a:pt x="8" y="52"/>
                    <a:pt x="8" y="52"/>
                  </a:cubicBezTo>
                  <a:cubicBezTo>
                    <a:pt x="8" y="51"/>
                    <a:pt x="8" y="51"/>
                    <a:pt x="8" y="51"/>
                  </a:cubicBezTo>
                  <a:cubicBezTo>
                    <a:pt x="7" y="51"/>
                    <a:pt x="7" y="51"/>
                    <a:pt x="6" y="51"/>
                  </a:cubicBezTo>
                  <a:cubicBezTo>
                    <a:pt x="6" y="50"/>
                    <a:pt x="6" y="51"/>
                    <a:pt x="6" y="51"/>
                  </a:cubicBezTo>
                  <a:cubicBezTo>
                    <a:pt x="7" y="50"/>
                    <a:pt x="6" y="50"/>
                    <a:pt x="6" y="50"/>
                  </a:cubicBezTo>
                  <a:cubicBezTo>
                    <a:pt x="7" y="50"/>
                    <a:pt x="9" y="50"/>
                    <a:pt x="7" y="49"/>
                  </a:cubicBezTo>
                  <a:cubicBezTo>
                    <a:pt x="7" y="49"/>
                    <a:pt x="7" y="49"/>
                    <a:pt x="7" y="49"/>
                  </a:cubicBezTo>
                  <a:cubicBezTo>
                    <a:pt x="7" y="50"/>
                    <a:pt x="6" y="49"/>
                    <a:pt x="5" y="49"/>
                  </a:cubicBezTo>
                  <a:cubicBezTo>
                    <a:pt x="5" y="49"/>
                    <a:pt x="5" y="49"/>
                    <a:pt x="5" y="48"/>
                  </a:cubicBezTo>
                  <a:cubicBezTo>
                    <a:pt x="6" y="48"/>
                    <a:pt x="5" y="49"/>
                    <a:pt x="6" y="49"/>
                  </a:cubicBezTo>
                  <a:cubicBezTo>
                    <a:pt x="7" y="49"/>
                    <a:pt x="6" y="47"/>
                    <a:pt x="6" y="47"/>
                  </a:cubicBezTo>
                  <a:cubicBezTo>
                    <a:pt x="6" y="46"/>
                    <a:pt x="6" y="45"/>
                    <a:pt x="7" y="45"/>
                  </a:cubicBezTo>
                  <a:cubicBezTo>
                    <a:pt x="8" y="45"/>
                    <a:pt x="7" y="45"/>
                    <a:pt x="7" y="44"/>
                  </a:cubicBezTo>
                  <a:cubicBezTo>
                    <a:pt x="7" y="44"/>
                    <a:pt x="7" y="44"/>
                    <a:pt x="7" y="45"/>
                  </a:cubicBezTo>
                  <a:cubicBezTo>
                    <a:pt x="8" y="45"/>
                    <a:pt x="9" y="44"/>
                    <a:pt x="10" y="45"/>
                  </a:cubicBezTo>
                  <a:cubicBezTo>
                    <a:pt x="10" y="45"/>
                    <a:pt x="10" y="44"/>
                    <a:pt x="10" y="44"/>
                  </a:cubicBezTo>
                  <a:cubicBezTo>
                    <a:pt x="9" y="44"/>
                    <a:pt x="9" y="44"/>
                    <a:pt x="9" y="44"/>
                  </a:cubicBezTo>
                  <a:cubicBezTo>
                    <a:pt x="9" y="44"/>
                    <a:pt x="7" y="44"/>
                    <a:pt x="7" y="43"/>
                  </a:cubicBezTo>
                  <a:cubicBezTo>
                    <a:pt x="8" y="43"/>
                    <a:pt x="8" y="44"/>
                    <a:pt x="9" y="44"/>
                  </a:cubicBezTo>
                  <a:cubicBezTo>
                    <a:pt x="9" y="43"/>
                    <a:pt x="8" y="43"/>
                    <a:pt x="9" y="43"/>
                  </a:cubicBezTo>
                  <a:cubicBezTo>
                    <a:pt x="9" y="42"/>
                    <a:pt x="8" y="43"/>
                    <a:pt x="8" y="42"/>
                  </a:cubicBezTo>
                  <a:cubicBezTo>
                    <a:pt x="8" y="42"/>
                    <a:pt x="8" y="41"/>
                    <a:pt x="9" y="41"/>
                  </a:cubicBezTo>
                  <a:cubicBezTo>
                    <a:pt x="9" y="41"/>
                    <a:pt x="10" y="41"/>
                    <a:pt x="10" y="41"/>
                  </a:cubicBezTo>
                  <a:cubicBezTo>
                    <a:pt x="10" y="41"/>
                    <a:pt x="10" y="40"/>
                    <a:pt x="10" y="40"/>
                  </a:cubicBezTo>
                  <a:cubicBezTo>
                    <a:pt x="9" y="40"/>
                    <a:pt x="10" y="41"/>
                    <a:pt x="9" y="40"/>
                  </a:cubicBezTo>
                  <a:cubicBezTo>
                    <a:pt x="8" y="40"/>
                    <a:pt x="9" y="40"/>
                    <a:pt x="9" y="39"/>
                  </a:cubicBezTo>
                  <a:cubicBezTo>
                    <a:pt x="8" y="39"/>
                    <a:pt x="8" y="40"/>
                    <a:pt x="8" y="40"/>
                  </a:cubicBezTo>
                  <a:cubicBezTo>
                    <a:pt x="7" y="40"/>
                    <a:pt x="8" y="39"/>
                    <a:pt x="8" y="38"/>
                  </a:cubicBezTo>
                  <a:cubicBezTo>
                    <a:pt x="9" y="38"/>
                    <a:pt x="9" y="39"/>
                    <a:pt x="9" y="39"/>
                  </a:cubicBezTo>
                  <a:cubicBezTo>
                    <a:pt x="9" y="38"/>
                    <a:pt x="10" y="38"/>
                    <a:pt x="11" y="38"/>
                  </a:cubicBezTo>
                  <a:cubicBezTo>
                    <a:pt x="11" y="38"/>
                    <a:pt x="11" y="38"/>
                    <a:pt x="11" y="38"/>
                  </a:cubicBezTo>
                  <a:cubicBezTo>
                    <a:pt x="10" y="37"/>
                    <a:pt x="9" y="38"/>
                    <a:pt x="8" y="37"/>
                  </a:cubicBezTo>
                  <a:cubicBezTo>
                    <a:pt x="9" y="37"/>
                    <a:pt x="9" y="37"/>
                    <a:pt x="10" y="37"/>
                  </a:cubicBezTo>
                  <a:cubicBezTo>
                    <a:pt x="10" y="37"/>
                    <a:pt x="10" y="36"/>
                    <a:pt x="9" y="36"/>
                  </a:cubicBezTo>
                  <a:cubicBezTo>
                    <a:pt x="10" y="36"/>
                    <a:pt x="10" y="36"/>
                    <a:pt x="11" y="36"/>
                  </a:cubicBezTo>
                  <a:cubicBezTo>
                    <a:pt x="11" y="36"/>
                    <a:pt x="10" y="36"/>
                    <a:pt x="11" y="35"/>
                  </a:cubicBezTo>
                  <a:cubicBezTo>
                    <a:pt x="11" y="35"/>
                    <a:pt x="11" y="34"/>
                    <a:pt x="12" y="35"/>
                  </a:cubicBezTo>
                  <a:cubicBezTo>
                    <a:pt x="12" y="34"/>
                    <a:pt x="11" y="34"/>
                    <a:pt x="11" y="34"/>
                  </a:cubicBezTo>
                  <a:cubicBezTo>
                    <a:pt x="10" y="34"/>
                    <a:pt x="10" y="34"/>
                    <a:pt x="10" y="34"/>
                  </a:cubicBezTo>
                  <a:cubicBezTo>
                    <a:pt x="10" y="34"/>
                    <a:pt x="11" y="33"/>
                    <a:pt x="12" y="34"/>
                  </a:cubicBezTo>
                  <a:cubicBezTo>
                    <a:pt x="12" y="33"/>
                    <a:pt x="13" y="33"/>
                    <a:pt x="13" y="32"/>
                  </a:cubicBezTo>
                  <a:cubicBezTo>
                    <a:pt x="12" y="32"/>
                    <a:pt x="11" y="33"/>
                    <a:pt x="11" y="32"/>
                  </a:cubicBezTo>
                  <a:cubicBezTo>
                    <a:pt x="11" y="32"/>
                    <a:pt x="12" y="32"/>
                    <a:pt x="12" y="32"/>
                  </a:cubicBezTo>
                  <a:cubicBezTo>
                    <a:pt x="12" y="32"/>
                    <a:pt x="12" y="32"/>
                    <a:pt x="12" y="32"/>
                  </a:cubicBezTo>
                  <a:cubicBezTo>
                    <a:pt x="11" y="31"/>
                    <a:pt x="11" y="31"/>
                    <a:pt x="11" y="31"/>
                  </a:cubicBezTo>
                  <a:cubicBezTo>
                    <a:pt x="10" y="31"/>
                    <a:pt x="11" y="32"/>
                    <a:pt x="11" y="32"/>
                  </a:cubicBezTo>
                  <a:cubicBezTo>
                    <a:pt x="10" y="32"/>
                    <a:pt x="11" y="31"/>
                    <a:pt x="11" y="31"/>
                  </a:cubicBezTo>
                  <a:cubicBezTo>
                    <a:pt x="12" y="31"/>
                    <a:pt x="12" y="31"/>
                    <a:pt x="12" y="31"/>
                  </a:cubicBezTo>
                  <a:cubicBezTo>
                    <a:pt x="12" y="30"/>
                    <a:pt x="13" y="29"/>
                    <a:pt x="14" y="30"/>
                  </a:cubicBezTo>
                  <a:cubicBezTo>
                    <a:pt x="14" y="29"/>
                    <a:pt x="13" y="29"/>
                    <a:pt x="13" y="29"/>
                  </a:cubicBezTo>
                  <a:cubicBezTo>
                    <a:pt x="13" y="28"/>
                    <a:pt x="15" y="29"/>
                    <a:pt x="15" y="27"/>
                  </a:cubicBezTo>
                  <a:cubicBezTo>
                    <a:pt x="15" y="26"/>
                    <a:pt x="16" y="27"/>
                    <a:pt x="16" y="26"/>
                  </a:cubicBezTo>
                  <a:cubicBezTo>
                    <a:pt x="17" y="26"/>
                    <a:pt x="16" y="26"/>
                    <a:pt x="16" y="25"/>
                  </a:cubicBezTo>
                  <a:cubicBezTo>
                    <a:pt x="17" y="25"/>
                    <a:pt x="17" y="24"/>
                    <a:pt x="18" y="24"/>
                  </a:cubicBezTo>
                  <a:cubicBezTo>
                    <a:pt x="18" y="24"/>
                    <a:pt x="18" y="24"/>
                    <a:pt x="18" y="23"/>
                  </a:cubicBezTo>
                  <a:cubicBezTo>
                    <a:pt x="18" y="23"/>
                    <a:pt x="18" y="22"/>
                    <a:pt x="18" y="22"/>
                  </a:cubicBezTo>
                  <a:cubicBezTo>
                    <a:pt x="17" y="22"/>
                    <a:pt x="17" y="22"/>
                    <a:pt x="17" y="21"/>
                  </a:cubicBezTo>
                  <a:cubicBezTo>
                    <a:pt x="18" y="22"/>
                    <a:pt x="18" y="23"/>
                    <a:pt x="19" y="23"/>
                  </a:cubicBezTo>
                  <a:cubicBezTo>
                    <a:pt x="19" y="22"/>
                    <a:pt x="19" y="23"/>
                    <a:pt x="18" y="22"/>
                  </a:cubicBezTo>
                  <a:cubicBezTo>
                    <a:pt x="19" y="22"/>
                    <a:pt x="19" y="21"/>
                    <a:pt x="19" y="20"/>
                  </a:cubicBezTo>
                  <a:cubicBezTo>
                    <a:pt x="20" y="20"/>
                    <a:pt x="21" y="20"/>
                    <a:pt x="22" y="19"/>
                  </a:cubicBezTo>
                  <a:cubicBezTo>
                    <a:pt x="22" y="19"/>
                    <a:pt x="21" y="18"/>
                    <a:pt x="21" y="18"/>
                  </a:cubicBezTo>
                  <a:cubicBezTo>
                    <a:pt x="22" y="18"/>
                    <a:pt x="22" y="19"/>
                    <a:pt x="22" y="19"/>
                  </a:cubicBezTo>
                  <a:cubicBezTo>
                    <a:pt x="22" y="19"/>
                    <a:pt x="23" y="18"/>
                    <a:pt x="23" y="19"/>
                  </a:cubicBezTo>
                  <a:cubicBezTo>
                    <a:pt x="24" y="18"/>
                    <a:pt x="23" y="18"/>
                    <a:pt x="22" y="17"/>
                  </a:cubicBezTo>
                  <a:cubicBezTo>
                    <a:pt x="23" y="17"/>
                    <a:pt x="24" y="17"/>
                    <a:pt x="24" y="16"/>
                  </a:cubicBezTo>
                  <a:cubicBezTo>
                    <a:pt x="25" y="16"/>
                    <a:pt x="25" y="17"/>
                    <a:pt x="25" y="17"/>
                  </a:cubicBezTo>
                  <a:cubicBezTo>
                    <a:pt x="26" y="18"/>
                    <a:pt x="26" y="17"/>
                    <a:pt x="27" y="16"/>
                  </a:cubicBezTo>
                  <a:cubicBezTo>
                    <a:pt x="27" y="17"/>
                    <a:pt x="27" y="17"/>
                    <a:pt x="27" y="18"/>
                  </a:cubicBezTo>
                  <a:cubicBezTo>
                    <a:pt x="27" y="18"/>
                    <a:pt x="28" y="18"/>
                    <a:pt x="28" y="18"/>
                  </a:cubicBezTo>
                  <a:cubicBezTo>
                    <a:pt x="28" y="17"/>
                    <a:pt x="27" y="17"/>
                    <a:pt x="27" y="16"/>
                  </a:cubicBezTo>
                  <a:cubicBezTo>
                    <a:pt x="28" y="16"/>
                    <a:pt x="27" y="15"/>
                    <a:pt x="28" y="15"/>
                  </a:cubicBezTo>
                  <a:cubicBezTo>
                    <a:pt x="28" y="14"/>
                    <a:pt x="27" y="14"/>
                    <a:pt x="27" y="14"/>
                  </a:cubicBezTo>
                  <a:cubicBezTo>
                    <a:pt x="29" y="13"/>
                    <a:pt x="30" y="13"/>
                    <a:pt x="31" y="12"/>
                  </a:cubicBezTo>
                  <a:cubicBezTo>
                    <a:pt x="31" y="12"/>
                    <a:pt x="31" y="12"/>
                    <a:pt x="31" y="12"/>
                  </a:cubicBezTo>
                  <a:cubicBezTo>
                    <a:pt x="31" y="11"/>
                    <a:pt x="32" y="11"/>
                    <a:pt x="32" y="11"/>
                  </a:cubicBezTo>
                  <a:cubicBezTo>
                    <a:pt x="32" y="11"/>
                    <a:pt x="33" y="11"/>
                    <a:pt x="33" y="11"/>
                  </a:cubicBezTo>
                  <a:cubicBezTo>
                    <a:pt x="33" y="12"/>
                    <a:pt x="33" y="11"/>
                    <a:pt x="34" y="11"/>
                  </a:cubicBezTo>
                  <a:cubicBezTo>
                    <a:pt x="34" y="11"/>
                    <a:pt x="33" y="10"/>
                    <a:pt x="34" y="10"/>
                  </a:cubicBezTo>
                  <a:cubicBezTo>
                    <a:pt x="34" y="9"/>
                    <a:pt x="33" y="10"/>
                    <a:pt x="33" y="9"/>
                  </a:cubicBezTo>
                  <a:cubicBezTo>
                    <a:pt x="33" y="8"/>
                    <a:pt x="34" y="11"/>
                    <a:pt x="35" y="9"/>
                  </a:cubicBezTo>
                  <a:cubicBezTo>
                    <a:pt x="35" y="10"/>
                    <a:pt x="35" y="10"/>
                    <a:pt x="35" y="10"/>
                  </a:cubicBezTo>
                  <a:cubicBezTo>
                    <a:pt x="35" y="11"/>
                    <a:pt x="35" y="9"/>
                    <a:pt x="36" y="10"/>
                  </a:cubicBezTo>
                  <a:cubicBezTo>
                    <a:pt x="36" y="10"/>
                    <a:pt x="36" y="9"/>
                    <a:pt x="36" y="9"/>
                  </a:cubicBezTo>
                  <a:cubicBezTo>
                    <a:pt x="37" y="9"/>
                    <a:pt x="38" y="8"/>
                    <a:pt x="39" y="8"/>
                  </a:cubicBezTo>
                  <a:cubicBezTo>
                    <a:pt x="39" y="8"/>
                    <a:pt x="38" y="8"/>
                    <a:pt x="38" y="9"/>
                  </a:cubicBezTo>
                  <a:cubicBezTo>
                    <a:pt x="39" y="9"/>
                    <a:pt x="40" y="7"/>
                    <a:pt x="39" y="7"/>
                  </a:cubicBezTo>
                  <a:cubicBezTo>
                    <a:pt x="39" y="7"/>
                    <a:pt x="40" y="7"/>
                    <a:pt x="40" y="7"/>
                  </a:cubicBezTo>
                  <a:cubicBezTo>
                    <a:pt x="40" y="7"/>
                    <a:pt x="40" y="8"/>
                    <a:pt x="40" y="8"/>
                  </a:cubicBezTo>
                  <a:cubicBezTo>
                    <a:pt x="41" y="8"/>
                    <a:pt x="40" y="8"/>
                    <a:pt x="40" y="8"/>
                  </a:cubicBezTo>
                  <a:cubicBezTo>
                    <a:pt x="40" y="6"/>
                    <a:pt x="42" y="8"/>
                    <a:pt x="42" y="7"/>
                  </a:cubicBezTo>
                  <a:cubicBezTo>
                    <a:pt x="43" y="6"/>
                    <a:pt x="43" y="7"/>
                    <a:pt x="43" y="7"/>
                  </a:cubicBezTo>
                  <a:cubicBezTo>
                    <a:pt x="43" y="6"/>
                    <a:pt x="43" y="6"/>
                    <a:pt x="43" y="6"/>
                  </a:cubicBezTo>
                  <a:cubicBezTo>
                    <a:pt x="43" y="6"/>
                    <a:pt x="44" y="6"/>
                    <a:pt x="44" y="7"/>
                  </a:cubicBezTo>
                  <a:cubicBezTo>
                    <a:pt x="44" y="6"/>
                    <a:pt x="44" y="6"/>
                    <a:pt x="44" y="6"/>
                  </a:cubicBezTo>
                  <a:cubicBezTo>
                    <a:pt x="45" y="5"/>
                    <a:pt x="45" y="6"/>
                    <a:pt x="45" y="6"/>
                  </a:cubicBezTo>
                  <a:cubicBezTo>
                    <a:pt x="46" y="6"/>
                    <a:pt x="46" y="5"/>
                    <a:pt x="47" y="5"/>
                  </a:cubicBezTo>
                  <a:cubicBezTo>
                    <a:pt x="47" y="5"/>
                    <a:pt x="47" y="5"/>
                    <a:pt x="47" y="5"/>
                  </a:cubicBezTo>
                  <a:cubicBezTo>
                    <a:pt x="47" y="5"/>
                    <a:pt x="47" y="5"/>
                    <a:pt x="47" y="5"/>
                  </a:cubicBezTo>
                  <a:cubicBezTo>
                    <a:pt x="48" y="5"/>
                    <a:pt x="49" y="5"/>
                    <a:pt x="49" y="5"/>
                  </a:cubicBezTo>
                  <a:cubicBezTo>
                    <a:pt x="50" y="5"/>
                    <a:pt x="50" y="5"/>
                    <a:pt x="51" y="5"/>
                  </a:cubicBezTo>
                  <a:cubicBezTo>
                    <a:pt x="51" y="5"/>
                    <a:pt x="52" y="4"/>
                    <a:pt x="52" y="5"/>
                  </a:cubicBezTo>
                  <a:cubicBezTo>
                    <a:pt x="52" y="5"/>
                    <a:pt x="53" y="5"/>
                    <a:pt x="53" y="5"/>
                  </a:cubicBezTo>
                  <a:cubicBezTo>
                    <a:pt x="53" y="5"/>
                    <a:pt x="53" y="4"/>
                    <a:pt x="53" y="4"/>
                  </a:cubicBezTo>
                  <a:cubicBezTo>
                    <a:pt x="53" y="4"/>
                    <a:pt x="54" y="6"/>
                    <a:pt x="54" y="4"/>
                  </a:cubicBezTo>
                  <a:cubicBezTo>
                    <a:pt x="55" y="4"/>
                    <a:pt x="55" y="4"/>
                    <a:pt x="56" y="4"/>
                  </a:cubicBezTo>
                  <a:cubicBezTo>
                    <a:pt x="57" y="4"/>
                    <a:pt x="57" y="3"/>
                    <a:pt x="57" y="3"/>
                  </a:cubicBezTo>
                  <a:cubicBezTo>
                    <a:pt x="57" y="3"/>
                    <a:pt x="57" y="4"/>
                    <a:pt x="57" y="4"/>
                  </a:cubicBezTo>
                  <a:cubicBezTo>
                    <a:pt x="58" y="4"/>
                    <a:pt x="58" y="3"/>
                    <a:pt x="58" y="4"/>
                  </a:cubicBezTo>
                  <a:cubicBezTo>
                    <a:pt x="58" y="4"/>
                    <a:pt x="59" y="3"/>
                    <a:pt x="59" y="3"/>
                  </a:cubicBezTo>
                  <a:cubicBezTo>
                    <a:pt x="61" y="3"/>
                    <a:pt x="63" y="3"/>
                    <a:pt x="66" y="2"/>
                  </a:cubicBezTo>
                  <a:cubicBezTo>
                    <a:pt x="66" y="2"/>
                    <a:pt x="66" y="3"/>
                    <a:pt x="66" y="3"/>
                  </a:cubicBezTo>
                  <a:cubicBezTo>
                    <a:pt x="67" y="1"/>
                    <a:pt x="69" y="2"/>
                    <a:pt x="71" y="1"/>
                  </a:cubicBezTo>
                  <a:cubicBezTo>
                    <a:pt x="71" y="2"/>
                    <a:pt x="71" y="0"/>
                    <a:pt x="71" y="1"/>
                  </a:cubicBezTo>
                  <a:cubicBezTo>
                    <a:pt x="71" y="2"/>
                    <a:pt x="72" y="2"/>
                    <a:pt x="72" y="2"/>
                  </a:cubicBezTo>
                  <a:cubicBezTo>
                    <a:pt x="72" y="1"/>
                    <a:pt x="71" y="2"/>
                    <a:pt x="72" y="1"/>
                  </a:cubicBezTo>
                  <a:cubicBezTo>
                    <a:pt x="72" y="1"/>
                    <a:pt x="72" y="1"/>
                    <a:pt x="72" y="1"/>
                  </a:cubicBezTo>
                  <a:cubicBezTo>
                    <a:pt x="73" y="1"/>
                    <a:pt x="73" y="1"/>
                    <a:pt x="73" y="0"/>
                  </a:cubicBezTo>
                  <a:cubicBezTo>
                    <a:pt x="74" y="0"/>
                    <a:pt x="74" y="0"/>
                    <a:pt x="76" y="1"/>
                  </a:cubicBezTo>
                  <a:cubicBezTo>
                    <a:pt x="75" y="2"/>
                    <a:pt x="75" y="2"/>
                    <a:pt x="75" y="4"/>
                  </a:cubicBezTo>
                  <a:cubicBezTo>
                    <a:pt x="75" y="4"/>
                    <a:pt x="75" y="3"/>
                    <a:pt x="75" y="3"/>
                  </a:cubicBezTo>
                  <a:cubicBezTo>
                    <a:pt x="76" y="3"/>
                    <a:pt x="76" y="4"/>
                    <a:pt x="76" y="5"/>
                  </a:cubicBezTo>
                  <a:cubicBezTo>
                    <a:pt x="77" y="4"/>
                    <a:pt x="77" y="6"/>
                    <a:pt x="78" y="5"/>
                  </a:cubicBezTo>
                  <a:cubicBezTo>
                    <a:pt x="78" y="5"/>
                    <a:pt x="78" y="5"/>
                    <a:pt x="78" y="5"/>
                  </a:cubicBezTo>
                  <a:cubicBezTo>
                    <a:pt x="78" y="5"/>
                    <a:pt x="78" y="5"/>
                    <a:pt x="79" y="5"/>
                  </a:cubicBezTo>
                  <a:cubicBezTo>
                    <a:pt x="79" y="5"/>
                    <a:pt x="79" y="5"/>
                    <a:pt x="80" y="5"/>
                  </a:cubicBezTo>
                  <a:cubicBezTo>
                    <a:pt x="80" y="6"/>
                    <a:pt x="80" y="7"/>
                    <a:pt x="80" y="6"/>
                  </a:cubicBezTo>
                  <a:cubicBezTo>
                    <a:pt x="81" y="5"/>
                    <a:pt x="79" y="6"/>
                    <a:pt x="80" y="5"/>
                  </a:cubicBezTo>
                  <a:cubicBezTo>
                    <a:pt x="81" y="5"/>
                    <a:pt x="81" y="6"/>
                    <a:pt x="81" y="6"/>
                  </a:cubicBezTo>
                  <a:cubicBezTo>
                    <a:pt x="81" y="5"/>
                    <a:pt x="82" y="5"/>
                    <a:pt x="82" y="5"/>
                  </a:cubicBezTo>
                  <a:cubicBezTo>
                    <a:pt x="82" y="5"/>
                    <a:pt x="82" y="5"/>
                    <a:pt x="82" y="6"/>
                  </a:cubicBezTo>
                  <a:cubicBezTo>
                    <a:pt x="84" y="6"/>
                    <a:pt x="85" y="6"/>
                    <a:pt x="86" y="6"/>
                  </a:cubicBezTo>
                  <a:cubicBezTo>
                    <a:pt x="86" y="6"/>
                    <a:pt x="86" y="6"/>
                    <a:pt x="87" y="5"/>
                  </a:cubicBezTo>
                  <a:cubicBezTo>
                    <a:pt x="87" y="6"/>
                    <a:pt x="89" y="6"/>
                    <a:pt x="90" y="5"/>
                  </a:cubicBezTo>
                  <a:cubicBezTo>
                    <a:pt x="90" y="5"/>
                    <a:pt x="90" y="6"/>
                    <a:pt x="91" y="6"/>
                  </a:cubicBezTo>
                  <a:cubicBezTo>
                    <a:pt x="91" y="6"/>
                    <a:pt x="91" y="5"/>
                    <a:pt x="91" y="5"/>
                  </a:cubicBezTo>
                  <a:cubicBezTo>
                    <a:pt x="92" y="6"/>
                    <a:pt x="91" y="6"/>
                    <a:pt x="91" y="6"/>
                  </a:cubicBezTo>
                  <a:cubicBezTo>
                    <a:pt x="92" y="6"/>
                    <a:pt x="92" y="6"/>
                    <a:pt x="92" y="6"/>
                  </a:cubicBezTo>
                  <a:cubicBezTo>
                    <a:pt x="93" y="6"/>
                    <a:pt x="93" y="6"/>
                    <a:pt x="94" y="6"/>
                  </a:cubicBezTo>
                  <a:cubicBezTo>
                    <a:pt x="94" y="6"/>
                    <a:pt x="93" y="6"/>
                    <a:pt x="93" y="6"/>
                  </a:cubicBezTo>
                  <a:cubicBezTo>
                    <a:pt x="93" y="5"/>
                    <a:pt x="94" y="6"/>
                    <a:pt x="95" y="6"/>
                  </a:cubicBezTo>
                  <a:cubicBezTo>
                    <a:pt x="94" y="7"/>
                    <a:pt x="95" y="7"/>
                    <a:pt x="94" y="7"/>
                  </a:cubicBezTo>
                  <a:cubicBezTo>
                    <a:pt x="94" y="8"/>
                    <a:pt x="95" y="7"/>
                    <a:pt x="95" y="7"/>
                  </a:cubicBezTo>
                  <a:cubicBezTo>
                    <a:pt x="95" y="7"/>
                    <a:pt x="95" y="6"/>
                    <a:pt x="95" y="6"/>
                  </a:cubicBezTo>
                  <a:cubicBezTo>
                    <a:pt x="96" y="7"/>
                    <a:pt x="95" y="7"/>
                    <a:pt x="95" y="7"/>
                  </a:cubicBezTo>
                  <a:cubicBezTo>
                    <a:pt x="96" y="8"/>
                    <a:pt x="96" y="7"/>
                    <a:pt x="96" y="7"/>
                  </a:cubicBezTo>
                  <a:cubicBezTo>
                    <a:pt x="96" y="6"/>
                    <a:pt x="97" y="7"/>
                    <a:pt x="97" y="6"/>
                  </a:cubicBezTo>
                  <a:cubicBezTo>
                    <a:pt x="98" y="7"/>
                    <a:pt x="99" y="7"/>
                    <a:pt x="99" y="8"/>
                  </a:cubicBezTo>
                  <a:cubicBezTo>
                    <a:pt x="99" y="8"/>
                    <a:pt x="99" y="9"/>
                    <a:pt x="99" y="9"/>
                  </a:cubicBezTo>
                  <a:cubicBezTo>
                    <a:pt x="99" y="10"/>
                    <a:pt x="101" y="11"/>
                    <a:pt x="102" y="11"/>
                  </a:cubicBezTo>
                  <a:cubicBezTo>
                    <a:pt x="102" y="11"/>
                    <a:pt x="102" y="11"/>
                    <a:pt x="102" y="10"/>
                  </a:cubicBezTo>
                  <a:cubicBezTo>
                    <a:pt x="104" y="11"/>
                    <a:pt x="105" y="13"/>
                    <a:pt x="106" y="12"/>
                  </a:cubicBezTo>
                  <a:cubicBezTo>
                    <a:pt x="107" y="13"/>
                    <a:pt x="107" y="14"/>
                    <a:pt x="108" y="13"/>
                  </a:cubicBezTo>
                  <a:cubicBezTo>
                    <a:pt x="108" y="13"/>
                    <a:pt x="109" y="13"/>
                    <a:pt x="110" y="13"/>
                  </a:cubicBezTo>
                  <a:cubicBezTo>
                    <a:pt x="110" y="14"/>
                    <a:pt x="110" y="14"/>
                    <a:pt x="110" y="14"/>
                  </a:cubicBezTo>
                  <a:cubicBezTo>
                    <a:pt x="111" y="14"/>
                    <a:pt x="111" y="14"/>
                    <a:pt x="111" y="14"/>
                  </a:cubicBezTo>
                  <a:cubicBezTo>
                    <a:pt x="112" y="14"/>
                    <a:pt x="113" y="15"/>
                    <a:pt x="114" y="16"/>
                  </a:cubicBezTo>
                  <a:cubicBezTo>
                    <a:pt x="114" y="16"/>
                    <a:pt x="115" y="17"/>
                    <a:pt x="116" y="17"/>
                  </a:cubicBezTo>
                  <a:cubicBezTo>
                    <a:pt x="117" y="18"/>
                    <a:pt x="118" y="18"/>
                    <a:pt x="118" y="18"/>
                  </a:cubicBezTo>
                  <a:cubicBezTo>
                    <a:pt x="119" y="18"/>
                    <a:pt x="119" y="19"/>
                    <a:pt x="120" y="19"/>
                  </a:cubicBezTo>
                  <a:cubicBezTo>
                    <a:pt x="120" y="20"/>
                    <a:pt x="120" y="20"/>
                    <a:pt x="120" y="20"/>
                  </a:cubicBezTo>
                  <a:cubicBezTo>
                    <a:pt x="119" y="20"/>
                    <a:pt x="119" y="20"/>
                    <a:pt x="119" y="21"/>
                  </a:cubicBezTo>
                  <a:cubicBezTo>
                    <a:pt x="119" y="21"/>
                    <a:pt x="119" y="21"/>
                    <a:pt x="119" y="21"/>
                  </a:cubicBezTo>
                  <a:cubicBezTo>
                    <a:pt x="119" y="21"/>
                    <a:pt x="118" y="21"/>
                    <a:pt x="118" y="21"/>
                  </a:cubicBezTo>
                  <a:cubicBezTo>
                    <a:pt x="118" y="21"/>
                    <a:pt x="118" y="21"/>
                    <a:pt x="117" y="21"/>
                  </a:cubicBezTo>
                  <a:cubicBezTo>
                    <a:pt x="117" y="21"/>
                    <a:pt x="117" y="21"/>
                    <a:pt x="118" y="21"/>
                  </a:cubicBezTo>
                  <a:cubicBezTo>
                    <a:pt x="118" y="21"/>
                    <a:pt x="118" y="21"/>
                    <a:pt x="118" y="21"/>
                  </a:cubicBezTo>
                  <a:cubicBezTo>
                    <a:pt x="118" y="22"/>
                    <a:pt x="118" y="22"/>
                    <a:pt x="118" y="22"/>
                  </a:cubicBezTo>
                  <a:cubicBezTo>
                    <a:pt x="118" y="22"/>
                    <a:pt x="117" y="22"/>
                    <a:pt x="117" y="23"/>
                  </a:cubicBezTo>
                  <a:cubicBezTo>
                    <a:pt x="116" y="23"/>
                    <a:pt x="116" y="24"/>
                    <a:pt x="116" y="24"/>
                  </a:cubicBezTo>
                  <a:cubicBezTo>
                    <a:pt x="116" y="24"/>
                    <a:pt x="117" y="24"/>
                    <a:pt x="117" y="24"/>
                  </a:cubicBezTo>
                  <a:cubicBezTo>
                    <a:pt x="117" y="24"/>
                    <a:pt x="117" y="25"/>
                    <a:pt x="117" y="25"/>
                  </a:cubicBezTo>
                  <a:cubicBezTo>
                    <a:pt x="118" y="25"/>
                    <a:pt x="118" y="25"/>
                    <a:pt x="118" y="26"/>
                  </a:cubicBezTo>
                  <a:cubicBezTo>
                    <a:pt x="119" y="25"/>
                    <a:pt x="119" y="25"/>
                    <a:pt x="119" y="25"/>
                  </a:cubicBezTo>
                  <a:cubicBezTo>
                    <a:pt x="119" y="25"/>
                    <a:pt x="119" y="25"/>
                    <a:pt x="119" y="25"/>
                  </a:cubicBezTo>
                  <a:cubicBezTo>
                    <a:pt x="119" y="25"/>
                    <a:pt x="119" y="25"/>
                    <a:pt x="119" y="24"/>
                  </a:cubicBezTo>
                  <a:cubicBezTo>
                    <a:pt x="119" y="24"/>
                    <a:pt x="119" y="24"/>
                    <a:pt x="119" y="24"/>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22" y="21"/>
                    <a:pt x="93" y="45"/>
                    <a:pt x="106" y="34"/>
                  </a:cubicBezTo>
                  <a:cubicBezTo>
                    <a:pt x="110" y="31"/>
                    <a:pt x="110" y="31"/>
                    <a:pt x="110" y="31"/>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4"/>
                    <a:pt x="119" y="24"/>
                    <a:pt x="119" y="24"/>
                  </a:cubicBezTo>
                  <a:cubicBezTo>
                    <a:pt x="119" y="24"/>
                    <a:pt x="119" y="24"/>
                    <a:pt x="119" y="24"/>
                  </a:cubicBezTo>
                  <a:cubicBezTo>
                    <a:pt x="118" y="25"/>
                    <a:pt x="119" y="25"/>
                    <a:pt x="118" y="26"/>
                  </a:cubicBezTo>
                  <a:cubicBezTo>
                    <a:pt x="118" y="27"/>
                    <a:pt x="117" y="28"/>
                    <a:pt x="117" y="29"/>
                  </a:cubicBezTo>
                  <a:cubicBezTo>
                    <a:pt x="116" y="30"/>
                    <a:pt x="116" y="30"/>
                    <a:pt x="116" y="30"/>
                  </a:cubicBezTo>
                  <a:cubicBezTo>
                    <a:pt x="114" y="31"/>
                    <a:pt x="114" y="32"/>
                    <a:pt x="113" y="33"/>
                  </a:cubicBezTo>
                  <a:cubicBezTo>
                    <a:pt x="113" y="33"/>
                    <a:pt x="113" y="33"/>
                    <a:pt x="113" y="33"/>
                  </a:cubicBezTo>
                  <a:cubicBezTo>
                    <a:pt x="113" y="33"/>
                    <a:pt x="113" y="33"/>
                    <a:pt x="113" y="33"/>
                  </a:cubicBezTo>
                  <a:cubicBezTo>
                    <a:pt x="112" y="34"/>
                    <a:pt x="112" y="34"/>
                    <a:pt x="112" y="34"/>
                  </a:cubicBezTo>
                  <a:cubicBezTo>
                    <a:pt x="111" y="34"/>
                    <a:pt x="111" y="34"/>
                    <a:pt x="111" y="35"/>
                  </a:cubicBezTo>
                  <a:cubicBezTo>
                    <a:pt x="111" y="35"/>
                    <a:pt x="111" y="35"/>
                    <a:pt x="110" y="35"/>
                  </a:cubicBezTo>
                  <a:cubicBezTo>
                    <a:pt x="110" y="35"/>
                    <a:pt x="110" y="35"/>
                    <a:pt x="110" y="35"/>
                  </a:cubicBezTo>
                  <a:cubicBezTo>
                    <a:pt x="110" y="35"/>
                    <a:pt x="109" y="36"/>
                    <a:pt x="109" y="36"/>
                  </a:cubicBezTo>
                  <a:cubicBezTo>
                    <a:pt x="109" y="36"/>
                    <a:pt x="109" y="35"/>
                    <a:pt x="109" y="35"/>
                  </a:cubicBezTo>
                  <a:cubicBezTo>
                    <a:pt x="108" y="35"/>
                    <a:pt x="108" y="36"/>
                    <a:pt x="107" y="36"/>
                  </a:cubicBezTo>
                  <a:cubicBezTo>
                    <a:pt x="107" y="35"/>
                    <a:pt x="107" y="36"/>
                    <a:pt x="106" y="35"/>
                  </a:cubicBezTo>
                  <a:cubicBezTo>
                    <a:pt x="106" y="35"/>
                    <a:pt x="106" y="36"/>
                    <a:pt x="106" y="36"/>
                  </a:cubicBezTo>
                  <a:cubicBezTo>
                    <a:pt x="106" y="36"/>
                    <a:pt x="106" y="35"/>
                    <a:pt x="106"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7" y="35"/>
                    <a:pt x="107" y="35"/>
                    <a:pt x="108" y="34"/>
                  </a:cubicBezTo>
                  <a:cubicBezTo>
                    <a:pt x="108" y="35"/>
                    <a:pt x="108" y="35"/>
                    <a:pt x="108" y="35"/>
                  </a:cubicBezTo>
                  <a:cubicBezTo>
                    <a:pt x="107" y="37"/>
                    <a:pt x="106" y="37"/>
                    <a:pt x="105" y="38"/>
                  </a:cubicBezTo>
                  <a:cubicBezTo>
                    <a:pt x="106" y="39"/>
                    <a:pt x="104" y="39"/>
                    <a:pt x="104" y="40"/>
                  </a:cubicBezTo>
                  <a:cubicBezTo>
                    <a:pt x="104" y="40"/>
                    <a:pt x="104" y="40"/>
                    <a:pt x="104" y="40"/>
                  </a:cubicBezTo>
                  <a:cubicBezTo>
                    <a:pt x="104" y="41"/>
                    <a:pt x="103" y="41"/>
                    <a:pt x="103" y="42"/>
                  </a:cubicBezTo>
                  <a:cubicBezTo>
                    <a:pt x="103" y="42"/>
                    <a:pt x="103" y="42"/>
                    <a:pt x="103" y="42"/>
                  </a:cubicBezTo>
                  <a:cubicBezTo>
                    <a:pt x="104" y="42"/>
                    <a:pt x="104" y="42"/>
                    <a:pt x="104" y="42"/>
                  </a:cubicBezTo>
                  <a:cubicBezTo>
                    <a:pt x="104" y="42"/>
                    <a:pt x="104" y="42"/>
                    <a:pt x="104" y="43"/>
                  </a:cubicBezTo>
                  <a:cubicBezTo>
                    <a:pt x="104" y="43"/>
                    <a:pt x="104" y="43"/>
                    <a:pt x="104" y="43"/>
                  </a:cubicBezTo>
                  <a:cubicBezTo>
                    <a:pt x="104" y="43"/>
                    <a:pt x="104" y="43"/>
                    <a:pt x="104" y="42"/>
                  </a:cubicBezTo>
                  <a:cubicBezTo>
                    <a:pt x="104" y="42"/>
                    <a:pt x="104" y="41"/>
                    <a:pt x="104" y="41"/>
                  </a:cubicBezTo>
                  <a:cubicBezTo>
                    <a:pt x="104" y="41"/>
                    <a:pt x="104" y="42"/>
                    <a:pt x="104" y="42"/>
                  </a:cubicBezTo>
                  <a:cubicBezTo>
                    <a:pt x="103" y="41"/>
                    <a:pt x="103" y="41"/>
                    <a:pt x="103" y="41"/>
                  </a:cubicBezTo>
                  <a:cubicBezTo>
                    <a:pt x="104" y="40"/>
                    <a:pt x="104" y="40"/>
                    <a:pt x="104" y="40"/>
                  </a:cubicBezTo>
                  <a:cubicBezTo>
                    <a:pt x="103" y="40"/>
                    <a:pt x="104" y="39"/>
                    <a:pt x="103" y="40"/>
                  </a:cubicBezTo>
                  <a:cubicBezTo>
                    <a:pt x="103" y="40"/>
                    <a:pt x="104" y="40"/>
                    <a:pt x="103" y="41"/>
                  </a:cubicBezTo>
                  <a:cubicBezTo>
                    <a:pt x="101" y="39"/>
                    <a:pt x="101" y="39"/>
                    <a:pt x="101" y="39"/>
                  </a:cubicBezTo>
                  <a:cubicBezTo>
                    <a:pt x="100" y="38"/>
                    <a:pt x="100" y="38"/>
                    <a:pt x="100" y="38"/>
                  </a:cubicBezTo>
                  <a:cubicBezTo>
                    <a:pt x="100" y="38"/>
                    <a:pt x="100" y="38"/>
                    <a:pt x="99" y="38"/>
                  </a:cubicBezTo>
                  <a:cubicBezTo>
                    <a:pt x="99" y="39"/>
                    <a:pt x="99" y="39"/>
                    <a:pt x="98" y="39"/>
                  </a:cubicBezTo>
                  <a:cubicBezTo>
                    <a:pt x="98" y="39"/>
                    <a:pt x="97" y="40"/>
                    <a:pt x="97" y="39"/>
                  </a:cubicBezTo>
                  <a:cubicBezTo>
                    <a:pt x="96" y="40"/>
                    <a:pt x="97" y="40"/>
                    <a:pt x="97" y="40"/>
                  </a:cubicBezTo>
                  <a:cubicBezTo>
                    <a:pt x="97" y="40"/>
                    <a:pt x="97" y="40"/>
                    <a:pt x="97" y="40"/>
                  </a:cubicBezTo>
                  <a:cubicBezTo>
                    <a:pt x="96" y="39"/>
                    <a:pt x="94" y="39"/>
                    <a:pt x="95" y="38"/>
                  </a:cubicBezTo>
                  <a:cubicBezTo>
                    <a:pt x="95" y="38"/>
                    <a:pt x="94" y="39"/>
                    <a:pt x="94" y="38"/>
                  </a:cubicBezTo>
                  <a:cubicBezTo>
                    <a:pt x="94" y="38"/>
                    <a:pt x="94" y="38"/>
                    <a:pt x="95" y="38"/>
                  </a:cubicBezTo>
                  <a:cubicBezTo>
                    <a:pt x="95" y="37"/>
                    <a:pt x="95" y="37"/>
                    <a:pt x="95" y="37"/>
                  </a:cubicBezTo>
                  <a:cubicBezTo>
                    <a:pt x="95" y="37"/>
                    <a:pt x="94" y="37"/>
                    <a:pt x="94" y="38"/>
                  </a:cubicBezTo>
                  <a:cubicBezTo>
                    <a:pt x="93" y="38"/>
                    <a:pt x="93" y="36"/>
                    <a:pt x="92" y="37"/>
                  </a:cubicBezTo>
                  <a:cubicBezTo>
                    <a:pt x="93" y="36"/>
                    <a:pt x="92" y="36"/>
                    <a:pt x="92" y="36"/>
                  </a:cubicBezTo>
                  <a:cubicBezTo>
                    <a:pt x="91" y="36"/>
                    <a:pt x="90" y="35"/>
                    <a:pt x="90" y="35"/>
                  </a:cubicBezTo>
                  <a:cubicBezTo>
                    <a:pt x="88" y="35"/>
                    <a:pt x="87" y="33"/>
                    <a:pt x="85" y="34"/>
                  </a:cubicBezTo>
                  <a:cubicBezTo>
                    <a:pt x="85" y="33"/>
                    <a:pt x="85" y="33"/>
                    <a:pt x="85" y="33"/>
                  </a:cubicBezTo>
                  <a:cubicBezTo>
                    <a:pt x="85" y="33"/>
                    <a:pt x="85" y="33"/>
                    <a:pt x="85" y="33"/>
                  </a:cubicBezTo>
                  <a:cubicBezTo>
                    <a:pt x="85" y="32"/>
                    <a:pt x="85" y="33"/>
                    <a:pt x="84" y="33"/>
                  </a:cubicBezTo>
                  <a:cubicBezTo>
                    <a:pt x="84" y="33"/>
                    <a:pt x="84" y="32"/>
                    <a:pt x="84" y="32"/>
                  </a:cubicBezTo>
                  <a:cubicBezTo>
                    <a:pt x="84" y="32"/>
                    <a:pt x="83" y="33"/>
                    <a:pt x="83" y="32"/>
                  </a:cubicBezTo>
                  <a:cubicBezTo>
                    <a:pt x="83" y="32"/>
                    <a:pt x="83" y="32"/>
                    <a:pt x="83" y="31"/>
                  </a:cubicBezTo>
                  <a:cubicBezTo>
                    <a:pt x="83" y="32"/>
                    <a:pt x="82" y="33"/>
                    <a:pt x="82" y="32"/>
                  </a:cubicBezTo>
                  <a:cubicBezTo>
                    <a:pt x="82" y="32"/>
                    <a:pt x="82" y="32"/>
                    <a:pt x="82" y="32"/>
                  </a:cubicBezTo>
                  <a:cubicBezTo>
                    <a:pt x="82" y="31"/>
                    <a:pt x="82" y="31"/>
                    <a:pt x="82" y="31"/>
                  </a:cubicBezTo>
                  <a:cubicBezTo>
                    <a:pt x="82" y="31"/>
                    <a:pt x="82" y="30"/>
                    <a:pt x="81" y="30"/>
                  </a:cubicBezTo>
                  <a:cubicBezTo>
                    <a:pt x="81" y="30"/>
                    <a:pt x="79" y="30"/>
                    <a:pt x="79" y="30"/>
                  </a:cubicBezTo>
                  <a:cubicBezTo>
                    <a:pt x="79" y="30"/>
                    <a:pt x="79" y="30"/>
                    <a:pt x="79" y="31"/>
                  </a:cubicBezTo>
                  <a:cubicBezTo>
                    <a:pt x="78" y="30"/>
                    <a:pt x="77" y="30"/>
                    <a:pt x="77" y="30"/>
                  </a:cubicBezTo>
                  <a:cubicBezTo>
                    <a:pt x="77" y="29"/>
                    <a:pt x="77" y="29"/>
                    <a:pt x="77" y="29"/>
                  </a:cubicBezTo>
                  <a:cubicBezTo>
                    <a:pt x="76" y="30"/>
                    <a:pt x="76" y="29"/>
                    <a:pt x="76" y="30"/>
                  </a:cubicBezTo>
                  <a:cubicBezTo>
                    <a:pt x="76" y="30"/>
                    <a:pt x="76" y="29"/>
                    <a:pt x="76" y="29"/>
                  </a:cubicBezTo>
                  <a:cubicBezTo>
                    <a:pt x="76" y="29"/>
                    <a:pt x="76" y="29"/>
                    <a:pt x="75" y="30"/>
                  </a:cubicBezTo>
                  <a:cubicBezTo>
                    <a:pt x="75" y="29"/>
                    <a:pt x="74" y="29"/>
                    <a:pt x="73" y="30"/>
                  </a:cubicBezTo>
                  <a:cubicBezTo>
                    <a:pt x="73" y="30"/>
                    <a:pt x="73" y="29"/>
                    <a:pt x="73" y="29"/>
                  </a:cubicBezTo>
                  <a:cubicBezTo>
                    <a:pt x="71" y="30"/>
                    <a:pt x="69" y="31"/>
                    <a:pt x="67" y="30"/>
                  </a:cubicBezTo>
                  <a:cubicBezTo>
                    <a:pt x="67" y="30"/>
                    <a:pt x="66" y="30"/>
                    <a:pt x="66" y="31"/>
                  </a:cubicBezTo>
                  <a:cubicBezTo>
                    <a:pt x="66" y="30"/>
                    <a:pt x="65" y="30"/>
                    <a:pt x="65" y="30"/>
                  </a:cubicBezTo>
                  <a:cubicBezTo>
                    <a:pt x="65" y="29"/>
                    <a:pt x="65" y="29"/>
                    <a:pt x="65" y="29"/>
                  </a:cubicBezTo>
                  <a:cubicBezTo>
                    <a:pt x="64" y="29"/>
                    <a:pt x="63" y="30"/>
                    <a:pt x="63" y="29"/>
                  </a:cubicBezTo>
                  <a:cubicBezTo>
                    <a:pt x="63" y="28"/>
                    <a:pt x="64" y="29"/>
                    <a:pt x="64" y="29"/>
                  </a:cubicBezTo>
                  <a:cubicBezTo>
                    <a:pt x="64" y="29"/>
                    <a:pt x="64" y="28"/>
                    <a:pt x="65" y="28"/>
                  </a:cubicBezTo>
                  <a:cubicBezTo>
                    <a:pt x="65" y="28"/>
                    <a:pt x="64" y="27"/>
                    <a:pt x="64" y="27"/>
                  </a:cubicBezTo>
                  <a:cubicBezTo>
                    <a:pt x="65" y="27"/>
                    <a:pt x="64" y="25"/>
                    <a:pt x="65" y="25"/>
                  </a:cubicBezTo>
                  <a:cubicBezTo>
                    <a:pt x="65" y="24"/>
                    <a:pt x="66" y="25"/>
                    <a:pt x="66" y="24"/>
                  </a:cubicBezTo>
                  <a:cubicBezTo>
                    <a:pt x="67" y="24"/>
                    <a:pt x="67" y="24"/>
                    <a:pt x="67" y="25"/>
                  </a:cubicBezTo>
                  <a:cubicBezTo>
                    <a:pt x="67" y="25"/>
                    <a:pt x="67" y="24"/>
                    <a:pt x="68" y="24"/>
                  </a:cubicBezTo>
                  <a:cubicBezTo>
                    <a:pt x="68" y="24"/>
                    <a:pt x="67" y="24"/>
                    <a:pt x="67" y="24"/>
                  </a:cubicBezTo>
                  <a:cubicBezTo>
                    <a:pt x="67" y="23"/>
                    <a:pt x="68" y="23"/>
                    <a:pt x="69" y="24"/>
                  </a:cubicBezTo>
                  <a:cubicBezTo>
                    <a:pt x="68" y="25"/>
                    <a:pt x="69" y="25"/>
                    <a:pt x="69" y="25"/>
                  </a:cubicBezTo>
                  <a:cubicBezTo>
                    <a:pt x="69" y="25"/>
                    <a:pt x="69" y="24"/>
                    <a:pt x="69" y="25"/>
                  </a:cubicBezTo>
                  <a:cubicBezTo>
                    <a:pt x="70" y="25"/>
                    <a:pt x="70" y="25"/>
                    <a:pt x="70" y="24"/>
                  </a:cubicBezTo>
                  <a:cubicBezTo>
                    <a:pt x="70" y="24"/>
                    <a:pt x="69" y="25"/>
                    <a:pt x="69" y="23"/>
                  </a:cubicBezTo>
                  <a:cubicBezTo>
                    <a:pt x="69" y="24"/>
                    <a:pt x="70" y="23"/>
                    <a:pt x="70" y="24"/>
                  </a:cubicBezTo>
                  <a:cubicBezTo>
                    <a:pt x="71" y="24"/>
                    <a:pt x="71" y="23"/>
                    <a:pt x="71" y="22"/>
                  </a:cubicBezTo>
                  <a:cubicBezTo>
                    <a:pt x="70" y="22"/>
                    <a:pt x="70" y="23"/>
                    <a:pt x="70" y="22"/>
                  </a:cubicBezTo>
                  <a:cubicBezTo>
                    <a:pt x="70" y="22"/>
                    <a:pt x="70" y="21"/>
                    <a:pt x="70" y="21"/>
                  </a:cubicBezTo>
                  <a:cubicBezTo>
                    <a:pt x="70" y="21"/>
                    <a:pt x="70" y="20"/>
                    <a:pt x="70" y="20"/>
                  </a:cubicBezTo>
                  <a:cubicBezTo>
                    <a:pt x="69" y="21"/>
                    <a:pt x="70" y="21"/>
                    <a:pt x="70" y="22"/>
                  </a:cubicBezTo>
                  <a:cubicBezTo>
                    <a:pt x="70" y="22"/>
                    <a:pt x="69" y="22"/>
                    <a:pt x="69" y="23"/>
                  </a:cubicBezTo>
                  <a:cubicBezTo>
                    <a:pt x="69" y="23"/>
                    <a:pt x="69" y="22"/>
                    <a:pt x="69" y="22"/>
                  </a:cubicBezTo>
                  <a:cubicBezTo>
                    <a:pt x="69" y="22"/>
                    <a:pt x="69" y="22"/>
                    <a:pt x="69" y="22"/>
                  </a:cubicBezTo>
                  <a:cubicBezTo>
                    <a:pt x="69" y="21"/>
                    <a:pt x="68" y="22"/>
                    <a:pt x="68" y="22"/>
                  </a:cubicBezTo>
                  <a:cubicBezTo>
                    <a:pt x="68" y="22"/>
                    <a:pt x="68" y="22"/>
                    <a:pt x="67" y="21"/>
                  </a:cubicBezTo>
                  <a:cubicBezTo>
                    <a:pt x="67" y="21"/>
                    <a:pt x="67" y="23"/>
                    <a:pt x="67" y="22"/>
                  </a:cubicBezTo>
                  <a:cubicBezTo>
                    <a:pt x="66" y="22"/>
                    <a:pt x="66" y="21"/>
                    <a:pt x="66" y="21"/>
                  </a:cubicBezTo>
                  <a:cubicBezTo>
                    <a:pt x="66" y="21"/>
                    <a:pt x="66" y="22"/>
                    <a:pt x="66" y="22"/>
                  </a:cubicBezTo>
                  <a:cubicBezTo>
                    <a:pt x="65" y="22"/>
                    <a:pt x="63" y="22"/>
                    <a:pt x="61" y="22"/>
                  </a:cubicBezTo>
                  <a:cubicBezTo>
                    <a:pt x="61" y="22"/>
                    <a:pt x="61" y="23"/>
                    <a:pt x="61" y="23"/>
                  </a:cubicBezTo>
                  <a:cubicBezTo>
                    <a:pt x="61" y="23"/>
                    <a:pt x="61" y="23"/>
                    <a:pt x="61" y="23"/>
                  </a:cubicBezTo>
                  <a:cubicBezTo>
                    <a:pt x="61" y="24"/>
                    <a:pt x="61" y="25"/>
                    <a:pt x="62" y="26"/>
                  </a:cubicBezTo>
                  <a:cubicBezTo>
                    <a:pt x="61" y="26"/>
                    <a:pt x="61" y="26"/>
                    <a:pt x="61" y="26"/>
                  </a:cubicBezTo>
                  <a:cubicBezTo>
                    <a:pt x="61" y="26"/>
                    <a:pt x="61" y="26"/>
                    <a:pt x="61" y="26"/>
                  </a:cubicBezTo>
                  <a:cubicBezTo>
                    <a:pt x="61" y="25"/>
                    <a:pt x="61" y="24"/>
                    <a:pt x="61" y="24"/>
                  </a:cubicBezTo>
                  <a:cubicBezTo>
                    <a:pt x="61" y="25"/>
                    <a:pt x="61" y="24"/>
                    <a:pt x="61" y="26"/>
                  </a:cubicBezTo>
                  <a:cubicBezTo>
                    <a:pt x="60" y="25"/>
                    <a:pt x="60" y="25"/>
                    <a:pt x="60" y="26"/>
                  </a:cubicBezTo>
                  <a:cubicBezTo>
                    <a:pt x="60" y="27"/>
                    <a:pt x="60" y="26"/>
                    <a:pt x="60" y="26"/>
                  </a:cubicBezTo>
                  <a:cubicBezTo>
                    <a:pt x="61" y="26"/>
                    <a:pt x="61" y="27"/>
                    <a:pt x="62" y="27"/>
                  </a:cubicBezTo>
                  <a:cubicBezTo>
                    <a:pt x="61" y="28"/>
                    <a:pt x="61" y="29"/>
                    <a:pt x="62" y="29"/>
                  </a:cubicBezTo>
                  <a:cubicBezTo>
                    <a:pt x="61" y="29"/>
                    <a:pt x="61" y="30"/>
                    <a:pt x="60" y="31"/>
                  </a:cubicBezTo>
                  <a:cubicBezTo>
                    <a:pt x="60" y="31"/>
                    <a:pt x="60" y="30"/>
                    <a:pt x="60" y="30"/>
                  </a:cubicBezTo>
                  <a:cubicBezTo>
                    <a:pt x="60" y="30"/>
                    <a:pt x="59" y="30"/>
                    <a:pt x="59" y="30"/>
                  </a:cubicBezTo>
                  <a:cubicBezTo>
                    <a:pt x="59" y="30"/>
                    <a:pt x="59" y="30"/>
                    <a:pt x="58" y="30"/>
                  </a:cubicBezTo>
                  <a:cubicBezTo>
                    <a:pt x="58" y="30"/>
                    <a:pt x="58" y="30"/>
                    <a:pt x="57" y="30"/>
                  </a:cubicBezTo>
                  <a:cubicBezTo>
                    <a:pt x="57" y="30"/>
                    <a:pt x="55" y="30"/>
                    <a:pt x="54" y="30"/>
                  </a:cubicBezTo>
                  <a:cubicBezTo>
                    <a:pt x="54" y="30"/>
                    <a:pt x="54" y="29"/>
                    <a:pt x="54" y="31"/>
                  </a:cubicBezTo>
                  <a:cubicBezTo>
                    <a:pt x="53" y="31"/>
                    <a:pt x="53" y="30"/>
                    <a:pt x="53" y="30"/>
                  </a:cubicBezTo>
                  <a:cubicBezTo>
                    <a:pt x="53" y="30"/>
                    <a:pt x="53" y="30"/>
                    <a:pt x="53" y="31"/>
                  </a:cubicBezTo>
                  <a:cubicBezTo>
                    <a:pt x="53" y="31"/>
                    <a:pt x="53" y="30"/>
                    <a:pt x="52" y="30"/>
                  </a:cubicBezTo>
                  <a:cubicBezTo>
                    <a:pt x="52" y="30"/>
                    <a:pt x="52" y="31"/>
                    <a:pt x="51" y="30"/>
                  </a:cubicBezTo>
                  <a:cubicBezTo>
                    <a:pt x="51" y="30"/>
                    <a:pt x="51" y="30"/>
                    <a:pt x="51" y="31"/>
                  </a:cubicBezTo>
                  <a:cubicBezTo>
                    <a:pt x="51" y="30"/>
                    <a:pt x="51" y="30"/>
                    <a:pt x="50" y="30"/>
                  </a:cubicBezTo>
                  <a:cubicBezTo>
                    <a:pt x="50" y="31"/>
                    <a:pt x="50" y="31"/>
                    <a:pt x="50" y="31"/>
                  </a:cubicBezTo>
                  <a:cubicBezTo>
                    <a:pt x="49" y="31"/>
                    <a:pt x="45" y="32"/>
                    <a:pt x="44" y="33"/>
                  </a:cubicBezTo>
                  <a:cubicBezTo>
                    <a:pt x="44" y="33"/>
                    <a:pt x="43" y="34"/>
                    <a:pt x="43" y="34"/>
                  </a:cubicBezTo>
                  <a:cubicBezTo>
                    <a:pt x="43" y="34"/>
                    <a:pt x="42" y="34"/>
                    <a:pt x="42" y="35"/>
                  </a:cubicBezTo>
                  <a:cubicBezTo>
                    <a:pt x="42" y="35"/>
                    <a:pt x="42" y="36"/>
                    <a:pt x="42" y="36"/>
                  </a:cubicBezTo>
                  <a:cubicBezTo>
                    <a:pt x="42" y="36"/>
                    <a:pt x="42" y="36"/>
                    <a:pt x="41" y="36"/>
                  </a:cubicBezTo>
                  <a:cubicBezTo>
                    <a:pt x="40" y="36"/>
                    <a:pt x="40" y="37"/>
                    <a:pt x="39" y="37"/>
                  </a:cubicBezTo>
                  <a:cubicBezTo>
                    <a:pt x="39" y="37"/>
                    <a:pt x="39" y="37"/>
                    <a:pt x="39" y="37"/>
                  </a:cubicBezTo>
                  <a:cubicBezTo>
                    <a:pt x="39" y="37"/>
                    <a:pt x="39" y="38"/>
                    <a:pt x="39" y="38"/>
                  </a:cubicBezTo>
                  <a:cubicBezTo>
                    <a:pt x="39" y="38"/>
                    <a:pt x="38" y="38"/>
                    <a:pt x="38" y="38"/>
                  </a:cubicBezTo>
                  <a:cubicBezTo>
                    <a:pt x="38" y="38"/>
                    <a:pt x="38" y="38"/>
                    <a:pt x="38" y="39"/>
                  </a:cubicBezTo>
                  <a:cubicBezTo>
                    <a:pt x="38" y="39"/>
                    <a:pt x="37" y="38"/>
                    <a:pt x="37" y="38"/>
                  </a:cubicBezTo>
                  <a:cubicBezTo>
                    <a:pt x="37" y="38"/>
                    <a:pt x="38" y="39"/>
                    <a:pt x="37" y="39"/>
                  </a:cubicBezTo>
                  <a:cubicBezTo>
                    <a:pt x="37" y="39"/>
                    <a:pt x="37" y="39"/>
                    <a:pt x="37" y="39"/>
                  </a:cubicBezTo>
                  <a:cubicBezTo>
                    <a:pt x="37" y="39"/>
                    <a:pt x="37" y="40"/>
                    <a:pt x="37" y="40"/>
                  </a:cubicBezTo>
                  <a:cubicBezTo>
                    <a:pt x="37" y="40"/>
                    <a:pt x="36" y="41"/>
                    <a:pt x="36" y="41"/>
                  </a:cubicBezTo>
                  <a:cubicBezTo>
                    <a:pt x="36" y="41"/>
                    <a:pt x="36" y="42"/>
                    <a:pt x="36" y="42"/>
                  </a:cubicBezTo>
                  <a:cubicBezTo>
                    <a:pt x="36" y="41"/>
                    <a:pt x="36" y="41"/>
                    <a:pt x="36" y="41"/>
                  </a:cubicBezTo>
                  <a:cubicBezTo>
                    <a:pt x="35" y="41"/>
                    <a:pt x="36" y="42"/>
                    <a:pt x="36" y="42"/>
                  </a:cubicBezTo>
                  <a:cubicBezTo>
                    <a:pt x="36" y="42"/>
                    <a:pt x="36" y="42"/>
                    <a:pt x="36" y="42"/>
                  </a:cubicBezTo>
                  <a:cubicBezTo>
                    <a:pt x="37" y="42"/>
                    <a:pt x="36" y="42"/>
                    <a:pt x="35" y="42"/>
                  </a:cubicBezTo>
                  <a:cubicBezTo>
                    <a:pt x="36" y="42"/>
                    <a:pt x="36" y="42"/>
                    <a:pt x="35" y="42"/>
                  </a:cubicBezTo>
                  <a:cubicBezTo>
                    <a:pt x="35" y="42"/>
                    <a:pt x="36" y="43"/>
                    <a:pt x="35" y="43"/>
                  </a:cubicBezTo>
                  <a:cubicBezTo>
                    <a:pt x="35" y="43"/>
                    <a:pt x="35" y="43"/>
                    <a:pt x="35" y="43"/>
                  </a:cubicBezTo>
                  <a:cubicBezTo>
                    <a:pt x="35" y="44"/>
                    <a:pt x="35" y="45"/>
                    <a:pt x="34" y="45"/>
                  </a:cubicBezTo>
                  <a:cubicBezTo>
                    <a:pt x="34" y="45"/>
                    <a:pt x="34" y="46"/>
                    <a:pt x="34" y="46"/>
                  </a:cubicBezTo>
                  <a:cubicBezTo>
                    <a:pt x="34" y="46"/>
                    <a:pt x="34" y="46"/>
                    <a:pt x="34" y="46"/>
                  </a:cubicBezTo>
                  <a:cubicBezTo>
                    <a:pt x="34" y="46"/>
                    <a:pt x="34" y="47"/>
                    <a:pt x="34" y="47"/>
                  </a:cubicBezTo>
                  <a:cubicBezTo>
                    <a:pt x="34" y="47"/>
                    <a:pt x="33" y="47"/>
                    <a:pt x="33" y="47"/>
                  </a:cubicBezTo>
                  <a:cubicBezTo>
                    <a:pt x="33" y="47"/>
                    <a:pt x="33" y="47"/>
                    <a:pt x="33" y="47"/>
                  </a:cubicBezTo>
                  <a:cubicBezTo>
                    <a:pt x="32" y="47"/>
                    <a:pt x="33" y="48"/>
                    <a:pt x="33" y="48"/>
                  </a:cubicBezTo>
                  <a:cubicBezTo>
                    <a:pt x="33" y="48"/>
                    <a:pt x="33" y="48"/>
                    <a:pt x="33" y="48"/>
                  </a:cubicBezTo>
                  <a:cubicBezTo>
                    <a:pt x="32" y="48"/>
                    <a:pt x="33" y="48"/>
                    <a:pt x="33" y="48"/>
                  </a:cubicBezTo>
                  <a:cubicBezTo>
                    <a:pt x="33" y="49"/>
                    <a:pt x="32" y="49"/>
                    <a:pt x="32" y="49"/>
                  </a:cubicBezTo>
                  <a:cubicBezTo>
                    <a:pt x="32" y="49"/>
                    <a:pt x="33" y="50"/>
                    <a:pt x="32" y="51"/>
                  </a:cubicBezTo>
                  <a:cubicBezTo>
                    <a:pt x="32" y="51"/>
                    <a:pt x="32" y="52"/>
                    <a:pt x="32" y="52"/>
                  </a:cubicBezTo>
                  <a:cubicBezTo>
                    <a:pt x="32" y="52"/>
                    <a:pt x="32" y="53"/>
                    <a:pt x="32" y="53"/>
                  </a:cubicBezTo>
                  <a:cubicBezTo>
                    <a:pt x="32" y="53"/>
                    <a:pt x="32" y="54"/>
                    <a:pt x="32" y="55"/>
                  </a:cubicBezTo>
                  <a:cubicBezTo>
                    <a:pt x="32" y="55"/>
                    <a:pt x="32" y="56"/>
                    <a:pt x="32" y="56"/>
                  </a:cubicBezTo>
                  <a:cubicBezTo>
                    <a:pt x="31" y="56"/>
                    <a:pt x="31" y="56"/>
                    <a:pt x="31" y="57"/>
                  </a:cubicBezTo>
                  <a:cubicBezTo>
                    <a:pt x="31" y="57"/>
                    <a:pt x="31" y="57"/>
                    <a:pt x="31" y="56"/>
                  </a:cubicBezTo>
                  <a:cubicBezTo>
                    <a:pt x="32" y="57"/>
                    <a:pt x="32" y="58"/>
                    <a:pt x="31" y="58"/>
                  </a:cubicBezTo>
                  <a:cubicBezTo>
                    <a:pt x="31" y="58"/>
                    <a:pt x="31" y="58"/>
                    <a:pt x="31" y="58"/>
                  </a:cubicBezTo>
                  <a:cubicBezTo>
                    <a:pt x="31" y="59"/>
                    <a:pt x="32" y="59"/>
                    <a:pt x="32" y="59"/>
                  </a:cubicBezTo>
                  <a:cubicBezTo>
                    <a:pt x="31" y="59"/>
                    <a:pt x="31" y="59"/>
                    <a:pt x="31" y="59"/>
                  </a:cubicBezTo>
                  <a:cubicBezTo>
                    <a:pt x="31" y="59"/>
                    <a:pt x="30" y="59"/>
                    <a:pt x="30" y="59"/>
                  </a:cubicBezTo>
                  <a:cubicBezTo>
                    <a:pt x="29" y="59"/>
                    <a:pt x="30" y="59"/>
                    <a:pt x="30" y="59"/>
                  </a:cubicBezTo>
                  <a:cubicBezTo>
                    <a:pt x="30" y="59"/>
                    <a:pt x="29" y="59"/>
                    <a:pt x="29" y="59"/>
                  </a:cubicBezTo>
                  <a:cubicBezTo>
                    <a:pt x="29" y="59"/>
                    <a:pt x="29" y="59"/>
                    <a:pt x="29" y="60"/>
                  </a:cubicBezTo>
                  <a:cubicBezTo>
                    <a:pt x="28" y="59"/>
                    <a:pt x="27" y="60"/>
                    <a:pt x="28" y="60"/>
                  </a:cubicBezTo>
                  <a:cubicBezTo>
                    <a:pt x="29" y="60"/>
                    <a:pt x="29" y="60"/>
                    <a:pt x="31" y="60"/>
                  </a:cubicBezTo>
                  <a:cubicBezTo>
                    <a:pt x="31" y="60"/>
                    <a:pt x="31" y="60"/>
                    <a:pt x="32" y="60"/>
                  </a:cubicBezTo>
                  <a:cubicBezTo>
                    <a:pt x="31" y="61"/>
                    <a:pt x="31" y="60"/>
                    <a:pt x="30" y="61"/>
                  </a:cubicBezTo>
                  <a:cubicBezTo>
                    <a:pt x="30" y="61"/>
                    <a:pt x="32" y="61"/>
                    <a:pt x="31" y="61"/>
                  </a:cubicBezTo>
                  <a:cubicBezTo>
                    <a:pt x="32" y="61"/>
                    <a:pt x="31" y="61"/>
                    <a:pt x="30" y="61"/>
                  </a:cubicBezTo>
                  <a:cubicBezTo>
                    <a:pt x="30" y="62"/>
                    <a:pt x="30" y="62"/>
                    <a:pt x="32" y="62"/>
                  </a:cubicBezTo>
                  <a:cubicBezTo>
                    <a:pt x="32" y="62"/>
                    <a:pt x="32" y="62"/>
                    <a:pt x="32" y="62"/>
                  </a:cubicBezTo>
                  <a:cubicBezTo>
                    <a:pt x="31" y="63"/>
                    <a:pt x="32" y="63"/>
                    <a:pt x="30" y="63"/>
                  </a:cubicBezTo>
                  <a:cubicBezTo>
                    <a:pt x="30" y="63"/>
                    <a:pt x="30" y="63"/>
                    <a:pt x="31" y="63"/>
                  </a:cubicBezTo>
                  <a:cubicBezTo>
                    <a:pt x="32" y="62"/>
                    <a:pt x="32" y="62"/>
                    <a:pt x="32" y="62"/>
                  </a:cubicBezTo>
                  <a:cubicBezTo>
                    <a:pt x="30" y="62"/>
                    <a:pt x="31" y="63"/>
                    <a:pt x="30" y="63"/>
                  </a:cubicBezTo>
                  <a:cubicBezTo>
                    <a:pt x="30" y="62"/>
                    <a:pt x="30" y="62"/>
                    <a:pt x="30" y="62"/>
                  </a:cubicBezTo>
                  <a:cubicBezTo>
                    <a:pt x="29" y="62"/>
                    <a:pt x="29" y="62"/>
                    <a:pt x="28" y="62"/>
                  </a:cubicBezTo>
                  <a:cubicBezTo>
                    <a:pt x="28" y="63"/>
                    <a:pt x="29" y="63"/>
                    <a:pt x="29" y="63"/>
                  </a:cubicBezTo>
                  <a:cubicBezTo>
                    <a:pt x="27" y="63"/>
                    <a:pt x="26" y="62"/>
                    <a:pt x="26" y="62"/>
                  </a:cubicBezTo>
                  <a:cubicBezTo>
                    <a:pt x="25" y="62"/>
                    <a:pt x="26" y="62"/>
                    <a:pt x="25" y="61"/>
                  </a:cubicBezTo>
                  <a:cubicBezTo>
                    <a:pt x="26" y="61"/>
                    <a:pt x="26" y="61"/>
                    <a:pt x="27" y="61"/>
                  </a:cubicBezTo>
                  <a:cubicBezTo>
                    <a:pt x="27" y="61"/>
                    <a:pt x="25" y="61"/>
                    <a:pt x="25" y="60"/>
                  </a:cubicBezTo>
                  <a:cubicBezTo>
                    <a:pt x="25" y="60"/>
                    <a:pt x="25" y="60"/>
                    <a:pt x="26" y="60"/>
                  </a:cubicBezTo>
                  <a:cubicBezTo>
                    <a:pt x="26" y="60"/>
                    <a:pt x="25" y="60"/>
                    <a:pt x="25" y="60"/>
                  </a:cubicBezTo>
                  <a:cubicBezTo>
                    <a:pt x="25" y="59"/>
                    <a:pt x="26" y="59"/>
                    <a:pt x="26" y="59"/>
                  </a:cubicBezTo>
                  <a:cubicBezTo>
                    <a:pt x="25" y="58"/>
                    <a:pt x="25" y="59"/>
                    <a:pt x="24" y="59"/>
                  </a:cubicBezTo>
                  <a:cubicBezTo>
                    <a:pt x="25" y="59"/>
                    <a:pt x="24" y="58"/>
                    <a:pt x="25" y="58"/>
                  </a:cubicBezTo>
                  <a:cubicBezTo>
                    <a:pt x="25" y="58"/>
                    <a:pt x="24" y="58"/>
                    <a:pt x="24" y="58"/>
                  </a:cubicBezTo>
                  <a:cubicBezTo>
                    <a:pt x="24" y="58"/>
                    <a:pt x="24" y="57"/>
                    <a:pt x="24" y="57"/>
                  </a:cubicBezTo>
                  <a:cubicBezTo>
                    <a:pt x="23" y="57"/>
                    <a:pt x="24" y="57"/>
                    <a:pt x="24" y="58"/>
                  </a:cubicBezTo>
                  <a:cubicBezTo>
                    <a:pt x="23" y="58"/>
                    <a:pt x="23" y="58"/>
                    <a:pt x="22" y="58"/>
                  </a:cubicBezTo>
                  <a:cubicBezTo>
                    <a:pt x="22" y="58"/>
                    <a:pt x="23" y="58"/>
                    <a:pt x="23" y="59"/>
                  </a:cubicBezTo>
                  <a:cubicBezTo>
                    <a:pt x="23" y="59"/>
                    <a:pt x="22" y="59"/>
                    <a:pt x="22" y="60"/>
                  </a:cubicBezTo>
                  <a:cubicBezTo>
                    <a:pt x="22" y="60"/>
                    <a:pt x="23" y="60"/>
                    <a:pt x="23" y="60"/>
                  </a:cubicBezTo>
                  <a:cubicBezTo>
                    <a:pt x="22" y="60"/>
                    <a:pt x="22" y="61"/>
                    <a:pt x="22" y="61"/>
                  </a:cubicBezTo>
                  <a:cubicBezTo>
                    <a:pt x="22" y="62"/>
                    <a:pt x="22" y="61"/>
                    <a:pt x="23" y="61"/>
                  </a:cubicBezTo>
                  <a:cubicBezTo>
                    <a:pt x="24" y="62"/>
                    <a:pt x="22" y="63"/>
                    <a:pt x="23" y="63"/>
                  </a:cubicBezTo>
                  <a:cubicBezTo>
                    <a:pt x="23" y="63"/>
                    <a:pt x="22" y="63"/>
                    <a:pt x="22" y="64"/>
                  </a:cubicBezTo>
                  <a:cubicBezTo>
                    <a:pt x="21" y="64"/>
                    <a:pt x="23" y="63"/>
                    <a:pt x="22" y="63"/>
                  </a:cubicBezTo>
                  <a:cubicBezTo>
                    <a:pt x="21" y="63"/>
                    <a:pt x="20" y="64"/>
                    <a:pt x="19" y="64"/>
                  </a:cubicBezTo>
                  <a:cubicBezTo>
                    <a:pt x="20" y="65"/>
                    <a:pt x="21" y="64"/>
                    <a:pt x="21" y="64"/>
                  </a:cubicBezTo>
                  <a:cubicBezTo>
                    <a:pt x="22" y="64"/>
                    <a:pt x="21" y="65"/>
                    <a:pt x="23" y="65"/>
                  </a:cubicBezTo>
                  <a:cubicBezTo>
                    <a:pt x="23" y="65"/>
                    <a:pt x="22" y="65"/>
                    <a:pt x="22" y="65"/>
                  </a:cubicBezTo>
                  <a:cubicBezTo>
                    <a:pt x="23" y="65"/>
                    <a:pt x="23" y="66"/>
                    <a:pt x="23" y="66"/>
                  </a:cubicBezTo>
                  <a:cubicBezTo>
                    <a:pt x="22" y="66"/>
                    <a:pt x="22" y="66"/>
                    <a:pt x="22" y="66"/>
                  </a:cubicBezTo>
                  <a:cubicBezTo>
                    <a:pt x="21" y="66"/>
                    <a:pt x="21" y="66"/>
                    <a:pt x="21" y="67"/>
                  </a:cubicBezTo>
                  <a:cubicBezTo>
                    <a:pt x="21" y="67"/>
                    <a:pt x="22" y="67"/>
                    <a:pt x="22" y="67"/>
                  </a:cubicBezTo>
                  <a:cubicBezTo>
                    <a:pt x="22" y="67"/>
                    <a:pt x="23" y="68"/>
                    <a:pt x="22" y="68"/>
                  </a:cubicBezTo>
                  <a:cubicBezTo>
                    <a:pt x="21" y="68"/>
                    <a:pt x="23" y="68"/>
                    <a:pt x="22" y="67"/>
                  </a:cubicBezTo>
                  <a:cubicBezTo>
                    <a:pt x="20" y="68"/>
                    <a:pt x="22" y="68"/>
                    <a:pt x="21" y="68"/>
                  </a:cubicBezTo>
                  <a:cubicBezTo>
                    <a:pt x="22" y="68"/>
                    <a:pt x="22" y="68"/>
                    <a:pt x="22" y="68"/>
                  </a:cubicBezTo>
                  <a:cubicBezTo>
                    <a:pt x="22" y="70"/>
                    <a:pt x="22" y="70"/>
                    <a:pt x="22" y="70"/>
                  </a:cubicBezTo>
                  <a:cubicBezTo>
                    <a:pt x="22" y="70"/>
                    <a:pt x="23" y="69"/>
                    <a:pt x="21" y="69"/>
                  </a:cubicBezTo>
                  <a:cubicBezTo>
                    <a:pt x="21" y="69"/>
                    <a:pt x="22" y="70"/>
                    <a:pt x="22" y="70"/>
                  </a:cubicBezTo>
                  <a:cubicBezTo>
                    <a:pt x="23" y="70"/>
                    <a:pt x="22" y="71"/>
                    <a:pt x="22" y="71"/>
                  </a:cubicBezTo>
                  <a:cubicBezTo>
                    <a:pt x="22" y="72"/>
                    <a:pt x="22" y="71"/>
                    <a:pt x="22" y="71"/>
                  </a:cubicBezTo>
                  <a:cubicBezTo>
                    <a:pt x="21" y="71"/>
                    <a:pt x="22" y="72"/>
                    <a:pt x="22" y="72"/>
                  </a:cubicBezTo>
                  <a:cubicBezTo>
                    <a:pt x="21" y="72"/>
                    <a:pt x="21" y="73"/>
                    <a:pt x="22" y="74"/>
                  </a:cubicBezTo>
                  <a:cubicBezTo>
                    <a:pt x="22" y="73"/>
                    <a:pt x="22" y="73"/>
                    <a:pt x="22" y="72"/>
                  </a:cubicBezTo>
                  <a:cubicBezTo>
                    <a:pt x="23" y="72"/>
                    <a:pt x="22" y="73"/>
                    <a:pt x="22" y="73"/>
                  </a:cubicBezTo>
                  <a:cubicBezTo>
                    <a:pt x="22" y="73"/>
                    <a:pt x="22" y="74"/>
                    <a:pt x="23" y="74"/>
                  </a:cubicBezTo>
                  <a:cubicBezTo>
                    <a:pt x="22" y="75"/>
                    <a:pt x="23" y="75"/>
                    <a:pt x="22" y="76"/>
                  </a:cubicBezTo>
                  <a:cubicBezTo>
                    <a:pt x="22" y="77"/>
                    <a:pt x="23" y="76"/>
                    <a:pt x="23" y="77"/>
                  </a:cubicBezTo>
                  <a:cubicBezTo>
                    <a:pt x="23" y="77"/>
                    <a:pt x="23" y="77"/>
                    <a:pt x="22" y="77"/>
                  </a:cubicBezTo>
                  <a:cubicBezTo>
                    <a:pt x="23" y="78"/>
                    <a:pt x="21" y="79"/>
                    <a:pt x="22" y="79"/>
                  </a:cubicBezTo>
                  <a:cubicBezTo>
                    <a:pt x="21" y="80"/>
                    <a:pt x="21" y="79"/>
                    <a:pt x="21" y="79"/>
                  </a:cubicBezTo>
                  <a:cubicBezTo>
                    <a:pt x="21" y="80"/>
                    <a:pt x="20" y="80"/>
                    <a:pt x="20" y="80"/>
                  </a:cubicBezTo>
                  <a:cubicBezTo>
                    <a:pt x="20" y="80"/>
                    <a:pt x="21" y="80"/>
                    <a:pt x="21" y="80"/>
                  </a:cubicBezTo>
                  <a:cubicBezTo>
                    <a:pt x="22" y="80"/>
                    <a:pt x="22" y="81"/>
                    <a:pt x="22" y="81"/>
                  </a:cubicBezTo>
                  <a:cubicBezTo>
                    <a:pt x="23" y="81"/>
                    <a:pt x="23" y="81"/>
                    <a:pt x="23" y="81"/>
                  </a:cubicBezTo>
                  <a:cubicBezTo>
                    <a:pt x="24" y="81"/>
                    <a:pt x="23" y="82"/>
                    <a:pt x="23" y="82"/>
                  </a:cubicBezTo>
                  <a:cubicBezTo>
                    <a:pt x="23" y="82"/>
                    <a:pt x="22" y="82"/>
                    <a:pt x="22" y="82"/>
                  </a:cubicBezTo>
                  <a:cubicBezTo>
                    <a:pt x="21" y="82"/>
                    <a:pt x="22" y="82"/>
                    <a:pt x="22" y="82"/>
                  </a:cubicBezTo>
                  <a:cubicBezTo>
                    <a:pt x="21" y="82"/>
                    <a:pt x="21" y="82"/>
                    <a:pt x="21" y="82"/>
                  </a:cubicBezTo>
                  <a:cubicBezTo>
                    <a:pt x="21" y="83"/>
                    <a:pt x="22" y="82"/>
                    <a:pt x="23" y="82"/>
                  </a:cubicBezTo>
                  <a:cubicBezTo>
                    <a:pt x="22" y="83"/>
                    <a:pt x="22" y="83"/>
                    <a:pt x="22" y="84"/>
                  </a:cubicBezTo>
                  <a:cubicBezTo>
                    <a:pt x="21" y="84"/>
                    <a:pt x="21" y="84"/>
                    <a:pt x="21" y="84"/>
                  </a:cubicBezTo>
                  <a:cubicBezTo>
                    <a:pt x="21" y="85"/>
                    <a:pt x="23" y="85"/>
                    <a:pt x="22" y="85"/>
                  </a:cubicBezTo>
                  <a:cubicBezTo>
                    <a:pt x="22" y="85"/>
                    <a:pt x="22" y="86"/>
                    <a:pt x="21" y="86"/>
                  </a:cubicBezTo>
                  <a:cubicBezTo>
                    <a:pt x="21" y="86"/>
                    <a:pt x="20" y="86"/>
                    <a:pt x="20" y="86"/>
                  </a:cubicBezTo>
                  <a:cubicBezTo>
                    <a:pt x="21" y="87"/>
                    <a:pt x="21" y="86"/>
                    <a:pt x="22" y="86"/>
                  </a:cubicBezTo>
                  <a:cubicBezTo>
                    <a:pt x="23" y="86"/>
                    <a:pt x="21" y="86"/>
                    <a:pt x="22" y="87"/>
                  </a:cubicBezTo>
                  <a:cubicBezTo>
                    <a:pt x="22" y="87"/>
                    <a:pt x="22" y="86"/>
                    <a:pt x="22" y="86"/>
                  </a:cubicBezTo>
                  <a:cubicBezTo>
                    <a:pt x="23" y="86"/>
                    <a:pt x="22" y="87"/>
                    <a:pt x="22" y="87"/>
                  </a:cubicBezTo>
                  <a:cubicBezTo>
                    <a:pt x="22" y="88"/>
                    <a:pt x="22" y="88"/>
                    <a:pt x="23" y="88"/>
                  </a:cubicBezTo>
                  <a:cubicBezTo>
                    <a:pt x="23" y="88"/>
                    <a:pt x="22" y="89"/>
                    <a:pt x="23" y="89"/>
                  </a:cubicBezTo>
                  <a:cubicBezTo>
                    <a:pt x="22" y="89"/>
                    <a:pt x="22" y="89"/>
                    <a:pt x="22" y="89"/>
                  </a:cubicBezTo>
                  <a:cubicBezTo>
                    <a:pt x="22" y="90"/>
                    <a:pt x="23" y="89"/>
                    <a:pt x="22" y="90"/>
                  </a:cubicBezTo>
                  <a:cubicBezTo>
                    <a:pt x="21" y="90"/>
                    <a:pt x="22" y="90"/>
                    <a:pt x="21" y="90"/>
                  </a:cubicBezTo>
                  <a:cubicBezTo>
                    <a:pt x="21" y="91"/>
                    <a:pt x="22" y="90"/>
                    <a:pt x="22" y="90"/>
                  </a:cubicBezTo>
                  <a:cubicBezTo>
                    <a:pt x="23" y="90"/>
                    <a:pt x="22" y="89"/>
                    <a:pt x="24" y="89"/>
                  </a:cubicBezTo>
                  <a:cubicBezTo>
                    <a:pt x="23" y="89"/>
                    <a:pt x="24" y="89"/>
                    <a:pt x="24" y="90"/>
                  </a:cubicBezTo>
                  <a:cubicBezTo>
                    <a:pt x="23" y="90"/>
                    <a:pt x="23" y="90"/>
                    <a:pt x="23" y="90"/>
                  </a:cubicBezTo>
                  <a:cubicBezTo>
                    <a:pt x="22" y="90"/>
                    <a:pt x="22" y="91"/>
                    <a:pt x="22" y="92"/>
                  </a:cubicBezTo>
                  <a:cubicBezTo>
                    <a:pt x="22" y="92"/>
                    <a:pt x="22" y="91"/>
                    <a:pt x="23" y="91"/>
                  </a:cubicBezTo>
                  <a:cubicBezTo>
                    <a:pt x="23" y="91"/>
                    <a:pt x="22" y="92"/>
                    <a:pt x="22" y="92"/>
                  </a:cubicBezTo>
                  <a:cubicBezTo>
                    <a:pt x="21" y="93"/>
                    <a:pt x="21" y="93"/>
                    <a:pt x="21" y="93"/>
                  </a:cubicBezTo>
                  <a:cubicBezTo>
                    <a:pt x="21" y="93"/>
                    <a:pt x="21" y="93"/>
                    <a:pt x="21" y="93"/>
                  </a:cubicBezTo>
                  <a:cubicBezTo>
                    <a:pt x="21" y="94"/>
                    <a:pt x="20" y="95"/>
                    <a:pt x="22" y="94"/>
                  </a:cubicBezTo>
                  <a:cubicBezTo>
                    <a:pt x="22" y="94"/>
                    <a:pt x="23" y="93"/>
                    <a:pt x="23" y="93"/>
                  </a:cubicBezTo>
                  <a:cubicBezTo>
                    <a:pt x="24" y="93"/>
                    <a:pt x="23" y="92"/>
                    <a:pt x="23" y="92"/>
                  </a:cubicBezTo>
                  <a:cubicBezTo>
                    <a:pt x="24" y="91"/>
                    <a:pt x="24" y="92"/>
                    <a:pt x="24" y="92"/>
                  </a:cubicBezTo>
                  <a:cubicBezTo>
                    <a:pt x="24" y="92"/>
                    <a:pt x="24" y="93"/>
                    <a:pt x="24" y="93"/>
                  </a:cubicBezTo>
                  <a:cubicBezTo>
                    <a:pt x="22" y="94"/>
                    <a:pt x="22" y="94"/>
                    <a:pt x="22" y="94"/>
                  </a:cubicBezTo>
                  <a:cubicBezTo>
                    <a:pt x="22" y="95"/>
                    <a:pt x="23" y="94"/>
                    <a:pt x="24" y="94"/>
                  </a:cubicBezTo>
                  <a:cubicBezTo>
                    <a:pt x="24" y="94"/>
                    <a:pt x="24" y="94"/>
                    <a:pt x="24" y="94"/>
                  </a:cubicBezTo>
                  <a:cubicBezTo>
                    <a:pt x="24" y="95"/>
                    <a:pt x="23" y="95"/>
                    <a:pt x="23" y="95"/>
                  </a:cubicBezTo>
                  <a:cubicBezTo>
                    <a:pt x="23" y="95"/>
                    <a:pt x="23" y="96"/>
                    <a:pt x="23" y="96"/>
                  </a:cubicBezTo>
                  <a:cubicBezTo>
                    <a:pt x="23" y="97"/>
                    <a:pt x="23" y="97"/>
                    <a:pt x="22" y="97"/>
                  </a:cubicBezTo>
                  <a:cubicBezTo>
                    <a:pt x="22" y="98"/>
                    <a:pt x="22" y="98"/>
                    <a:pt x="22" y="100"/>
                  </a:cubicBezTo>
                  <a:cubicBezTo>
                    <a:pt x="23" y="99"/>
                    <a:pt x="24" y="99"/>
                    <a:pt x="23" y="100"/>
                  </a:cubicBezTo>
                  <a:cubicBezTo>
                    <a:pt x="25" y="99"/>
                    <a:pt x="23" y="99"/>
                    <a:pt x="24" y="98"/>
                  </a:cubicBezTo>
                  <a:cubicBezTo>
                    <a:pt x="25" y="98"/>
                    <a:pt x="24" y="99"/>
                    <a:pt x="24" y="99"/>
                  </a:cubicBezTo>
                  <a:cubicBezTo>
                    <a:pt x="24" y="100"/>
                    <a:pt x="24" y="100"/>
                    <a:pt x="24" y="100"/>
                  </a:cubicBezTo>
                  <a:cubicBezTo>
                    <a:pt x="24" y="100"/>
                    <a:pt x="23" y="100"/>
                    <a:pt x="22" y="101"/>
                  </a:cubicBezTo>
                  <a:cubicBezTo>
                    <a:pt x="22" y="102"/>
                    <a:pt x="23" y="100"/>
                    <a:pt x="23" y="101"/>
                  </a:cubicBezTo>
                  <a:cubicBezTo>
                    <a:pt x="24" y="101"/>
                    <a:pt x="22" y="102"/>
                    <a:pt x="22" y="102"/>
                  </a:cubicBezTo>
                  <a:cubicBezTo>
                    <a:pt x="23" y="103"/>
                    <a:pt x="23" y="101"/>
                    <a:pt x="24" y="101"/>
                  </a:cubicBezTo>
                  <a:cubicBezTo>
                    <a:pt x="23" y="102"/>
                    <a:pt x="25" y="102"/>
                    <a:pt x="23" y="102"/>
                  </a:cubicBezTo>
                  <a:cubicBezTo>
                    <a:pt x="24" y="102"/>
                    <a:pt x="24" y="103"/>
                    <a:pt x="24" y="104"/>
                  </a:cubicBezTo>
                  <a:cubicBezTo>
                    <a:pt x="25" y="103"/>
                    <a:pt x="24" y="103"/>
                    <a:pt x="25" y="102"/>
                  </a:cubicBezTo>
                  <a:cubicBezTo>
                    <a:pt x="26" y="101"/>
                    <a:pt x="25" y="102"/>
                    <a:pt x="25" y="103"/>
                  </a:cubicBezTo>
                  <a:cubicBezTo>
                    <a:pt x="25" y="103"/>
                    <a:pt x="25" y="102"/>
                    <a:pt x="26" y="103"/>
                  </a:cubicBezTo>
                  <a:cubicBezTo>
                    <a:pt x="26" y="103"/>
                    <a:pt x="26" y="103"/>
                    <a:pt x="26" y="103"/>
                  </a:cubicBezTo>
                  <a:cubicBezTo>
                    <a:pt x="25" y="103"/>
                    <a:pt x="25" y="104"/>
                    <a:pt x="25" y="104"/>
                  </a:cubicBezTo>
                  <a:cubicBezTo>
                    <a:pt x="25" y="104"/>
                    <a:pt x="25" y="103"/>
                    <a:pt x="25" y="103"/>
                  </a:cubicBezTo>
                  <a:cubicBezTo>
                    <a:pt x="24" y="104"/>
                    <a:pt x="24" y="104"/>
                    <a:pt x="24" y="104"/>
                  </a:cubicBezTo>
                  <a:cubicBezTo>
                    <a:pt x="24" y="104"/>
                    <a:pt x="24" y="104"/>
                    <a:pt x="24" y="104"/>
                  </a:cubicBezTo>
                  <a:cubicBezTo>
                    <a:pt x="23" y="105"/>
                    <a:pt x="23" y="105"/>
                    <a:pt x="23" y="106"/>
                  </a:cubicBezTo>
                  <a:cubicBezTo>
                    <a:pt x="23" y="106"/>
                    <a:pt x="24" y="105"/>
                    <a:pt x="24" y="105"/>
                  </a:cubicBezTo>
                  <a:cubicBezTo>
                    <a:pt x="25" y="104"/>
                    <a:pt x="25" y="103"/>
                    <a:pt x="26" y="103"/>
                  </a:cubicBezTo>
                  <a:cubicBezTo>
                    <a:pt x="26" y="103"/>
                    <a:pt x="25" y="103"/>
                    <a:pt x="25" y="104"/>
                  </a:cubicBezTo>
                  <a:cubicBezTo>
                    <a:pt x="25" y="104"/>
                    <a:pt x="25" y="104"/>
                    <a:pt x="25" y="104"/>
                  </a:cubicBezTo>
                  <a:cubicBezTo>
                    <a:pt x="25" y="104"/>
                    <a:pt x="25" y="104"/>
                    <a:pt x="25" y="104"/>
                  </a:cubicBezTo>
                  <a:cubicBezTo>
                    <a:pt x="25" y="104"/>
                    <a:pt x="25" y="104"/>
                    <a:pt x="25" y="104"/>
                  </a:cubicBezTo>
                  <a:cubicBezTo>
                    <a:pt x="25" y="104"/>
                    <a:pt x="26" y="104"/>
                    <a:pt x="26" y="105"/>
                  </a:cubicBezTo>
                  <a:cubicBezTo>
                    <a:pt x="25" y="106"/>
                    <a:pt x="26" y="104"/>
                    <a:pt x="24" y="106"/>
                  </a:cubicBezTo>
                  <a:cubicBezTo>
                    <a:pt x="24" y="107"/>
                    <a:pt x="25" y="106"/>
                    <a:pt x="25" y="106"/>
                  </a:cubicBezTo>
                  <a:cubicBezTo>
                    <a:pt x="25" y="106"/>
                    <a:pt x="26" y="105"/>
                    <a:pt x="25" y="105"/>
                  </a:cubicBezTo>
                  <a:cubicBezTo>
                    <a:pt x="26" y="104"/>
                    <a:pt x="26" y="106"/>
                    <a:pt x="27" y="104"/>
                  </a:cubicBezTo>
                  <a:cubicBezTo>
                    <a:pt x="27" y="104"/>
                    <a:pt x="28" y="103"/>
                    <a:pt x="28" y="104"/>
                  </a:cubicBezTo>
                  <a:cubicBezTo>
                    <a:pt x="29" y="103"/>
                    <a:pt x="29" y="103"/>
                    <a:pt x="30" y="103"/>
                  </a:cubicBezTo>
                  <a:cubicBezTo>
                    <a:pt x="31" y="103"/>
                    <a:pt x="31" y="103"/>
                    <a:pt x="31" y="103"/>
                  </a:cubicBezTo>
                  <a:cubicBezTo>
                    <a:pt x="31" y="103"/>
                    <a:pt x="32" y="103"/>
                    <a:pt x="32" y="103"/>
                  </a:cubicBezTo>
                  <a:cubicBezTo>
                    <a:pt x="33" y="103"/>
                    <a:pt x="34" y="102"/>
                    <a:pt x="35" y="103"/>
                  </a:cubicBezTo>
                  <a:cubicBezTo>
                    <a:pt x="35" y="102"/>
                    <a:pt x="35" y="102"/>
                    <a:pt x="36" y="102"/>
                  </a:cubicBezTo>
                  <a:cubicBezTo>
                    <a:pt x="36" y="102"/>
                    <a:pt x="36" y="102"/>
                    <a:pt x="36" y="102"/>
                  </a:cubicBezTo>
                  <a:cubicBezTo>
                    <a:pt x="36" y="103"/>
                    <a:pt x="35" y="103"/>
                    <a:pt x="35" y="104"/>
                  </a:cubicBezTo>
                  <a:cubicBezTo>
                    <a:pt x="35" y="103"/>
                    <a:pt x="35" y="102"/>
                    <a:pt x="34" y="103"/>
                  </a:cubicBezTo>
                  <a:cubicBezTo>
                    <a:pt x="34" y="104"/>
                    <a:pt x="35" y="103"/>
                    <a:pt x="35" y="104"/>
                  </a:cubicBezTo>
                  <a:cubicBezTo>
                    <a:pt x="35" y="104"/>
                    <a:pt x="34" y="105"/>
                    <a:pt x="34" y="105"/>
                  </a:cubicBezTo>
                  <a:cubicBezTo>
                    <a:pt x="34" y="105"/>
                    <a:pt x="35" y="105"/>
                    <a:pt x="35" y="105"/>
                  </a:cubicBezTo>
                  <a:cubicBezTo>
                    <a:pt x="35" y="104"/>
                    <a:pt x="35" y="105"/>
                    <a:pt x="35" y="104"/>
                  </a:cubicBezTo>
                  <a:cubicBezTo>
                    <a:pt x="36" y="103"/>
                    <a:pt x="36" y="103"/>
                    <a:pt x="36" y="102"/>
                  </a:cubicBezTo>
                  <a:cubicBezTo>
                    <a:pt x="36" y="102"/>
                    <a:pt x="37" y="101"/>
                    <a:pt x="37" y="102"/>
                  </a:cubicBezTo>
                  <a:cubicBezTo>
                    <a:pt x="38" y="101"/>
                    <a:pt x="38" y="102"/>
                    <a:pt x="39" y="102"/>
                  </a:cubicBezTo>
                  <a:cubicBezTo>
                    <a:pt x="40" y="102"/>
                    <a:pt x="42" y="101"/>
                    <a:pt x="43" y="101"/>
                  </a:cubicBezTo>
                  <a:cubicBezTo>
                    <a:pt x="43" y="100"/>
                    <a:pt x="43" y="101"/>
                    <a:pt x="43" y="101"/>
                  </a:cubicBezTo>
                  <a:cubicBezTo>
                    <a:pt x="43" y="101"/>
                    <a:pt x="43" y="101"/>
                    <a:pt x="43" y="101"/>
                  </a:cubicBezTo>
                  <a:cubicBezTo>
                    <a:pt x="44" y="101"/>
                    <a:pt x="44" y="100"/>
                    <a:pt x="44" y="100"/>
                  </a:cubicBezTo>
                  <a:cubicBezTo>
                    <a:pt x="44" y="101"/>
                    <a:pt x="44" y="101"/>
                    <a:pt x="44" y="101"/>
                  </a:cubicBezTo>
                  <a:cubicBezTo>
                    <a:pt x="44" y="102"/>
                    <a:pt x="43" y="102"/>
                    <a:pt x="43" y="102"/>
                  </a:cubicBezTo>
                  <a:cubicBezTo>
                    <a:pt x="43" y="103"/>
                    <a:pt x="43" y="102"/>
                    <a:pt x="43" y="103"/>
                  </a:cubicBezTo>
                  <a:cubicBezTo>
                    <a:pt x="43" y="103"/>
                    <a:pt x="43" y="103"/>
                    <a:pt x="43" y="103"/>
                  </a:cubicBezTo>
                  <a:cubicBezTo>
                    <a:pt x="43" y="103"/>
                    <a:pt x="43" y="104"/>
                    <a:pt x="44" y="104"/>
                  </a:cubicBezTo>
                  <a:cubicBezTo>
                    <a:pt x="44" y="103"/>
                    <a:pt x="43" y="104"/>
                    <a:pt x="43" y="103"/>
                  </a:cubicBezTo>
                  <a:cubicBezTo>
                    <a:pt x="44" y="102"/>
                    <a:pt x="44" y="103"/>
                    <a:pt x="45" y="103"/>
                  </a:cubicBezTo>
                  <a:cubicBezTo>
                    <a:pt x="45" y="102"/>
                    <a:pt x="44" y="103"/>
                    <a:pt x="44" y="102"/>
                  </a:cubicBezTo>
                  <a:cubicBezTo>
                    <a:pt x="44" y="101"/>
                    <a:pt x="44" y="101"/>
                    <a:pt x="44" y="100"/>
                  </a:cubicBezTo>
                  <a:cubicBezTo>
                    <a:pt x="45" y="100"/>
                    <a:pt x="46" y="100"/>
                    <a:pt x="47" y="101"/>
                  </a:cubicBezTo>
                  <a:cubicBezTo>
                    <a:pt x="48" y="100"/>
                    <a:pt x="48" y="99"/>
                    <a:pt x="49" y="100"/>
                  </a:cubicBezTo>
                  <a:cubicBezTo>
                    <a:pt x="49" y="98"/>
                    <a:pt x="49" y="98"/>
                    <a:pt x="49" y="98"/>
                  </a:cubicBezTo>
                  <a:cubicBezTo>
                    <a:pt x="48" y="97"/>
                    <a:pt x="49" y="98"/>
                    <a:pt x="49" y="97"/>
                  </a:cubicBezTo>
                  <a:cubicBezTo>
                    <a:pt x="49" y="96"/>
                    <a:pt x="49" y="97"/>
                    <a:pt x="48" y="97"/>
                  </a:cubicBezTo>
                  <a:cubicBezTo>
                    <a:pt x="48" y="97"/>
                    <a:pt x="48" y="97"/>
                    <a:pt x="47" y="97"/>
                  </a:cubicBezTo>
                  <a:cubicBezTo>
                    <a:pt x="47" y="97"/>
                    <a:pt x="47" y="98"/>
                    <a:pt x="47" y="98"/>
                  </a:cubicBezTo>
                  <a:cubicBezTo>
                    <a:pt x="47" y="98"/>
                    <a:pt x="47" y="98"/>
                    <a:pt x="47" y="97"/>
                  </a:cubicBezTo>
                  <a:cubicBezTo>
                    <a:pt x="46" y="97"/>
                    <a:pt x="47" y="98"/>
                    <a:pt x="46" y="98"/>
                  </a:cubicBezTo>
                  <a:cubicBezTo>
                    <a:pt x="46" y="98"/>
                    <a:pt x="45" y="99"/>
                    <a:pt x="44" y="98"/>
                  </a:cubicBezTo>
                  <a:cubicBezTo>
                    <a:pt x="45" y="97"/>
                    <a:pt x="44" y="97"/>
                    <a:pt x="44" y="96"/>
                  </a:cubicBezTo>
                  <a:cubicBezTo>
                    <a:pt x="44" y="96"/>
                    <a:pt x="44" y="98"/>
                    <a:pt x="44" y="98"/>
                  </a:cubicBezTo>
                  <a:cubicBezTo>
                    <a:pt x="44" y="98"/>
                    <a:pt x="44" y="98"/>
                    <a:pt x="44" y="98"/>
                  </a:cubicBezTo>
                  <a:cubicBezTo>
                    <a:pt x="44" y="98"/>
                    <a:pt x="44" y="98"/>
                    <a:pt x="44" y="98"/>
                  </a:cubicBezTo>
                  <a:cubicBezTo>
                    <a:pt x="43" y="98"/>
                    <a:pt x="43" y="97"/>
                    <a:pt x="43" y="97"/>
                  </a:cubicBezTo>
                  <a:cubicBezTo>
                    <a:pt x="43" y="98"/>
                    <a:pt x="43" y="98"/>
                    <a:pt x="43" y="98"/>
                  </a:cubicBezTo>
                  <a:cubicBezTo>
                    <a:pt x="43" y="99"/>
                    <a:pt x="43" y="98"/>
                    <a:pt x="43" y="98"/>
                  </a:cubicBezTo>
                  <a:cubicBezTo>
                    <a:pt x="42" y="99"/>
                    <a:pt x="42" y="99"/>
                    <a:pt x="41" y="99"/>
                  </a:cubicBezTo>
                  <a:cubicBezTo>
                    <a:pt x="41" y="98"/>
                    <a:pt x="41" y="98"/>
                    <a:pt x="42" y="98"/>
                  </a:cubicBezTo>
                  <a:cubicBezTo>
                    <a:pt x="42" y="97"/>
                    <a:pt x="41" y="98"/>
                    <a:pt x="41" y="99"/>
                  </a:cubicBezTo>
                  <a:cubicBezTo>
                    <a:pt x="40" y="99"/>
                    <a:pt x="40" y="98"/>
                    <a:pt x="40" y="98"/>
                  </a:cubicBezTo>
                  <a:cubicBezTo>
                    <a:pt x="39" y="99"/>
                    <a:pt x="40" y="98"/>
                    <a:pt x="40" y="98"/>
                  </a:cubicBezTo>
                  <a:cubicBezTo>
                    <a:pt x="39" y="100"/>
                    <a:pt x="38" y="99"/>
                    <a:pt x="38" y="99"/>
                  </a:cubicBezTo>
                  <a:cubicBezTo>
                    <a:pt x="38" y="99"/>
                    <a:pt x="38" y="99"/>
                    <a:pt x="37" y="99"/>
                  </a:cubicBezTo>
                  <a:cubicBezTo>
                    <a:pt x="37" y="100"/>
                    <a:pt x="37" y="100"/>
                    <a:pt x="37" y="100"/>
                  </a:cubicBezTo>
                  <a:cubicBezTo>
                    <a:pt x="37" y="100"/>
                    <a:pt x="37" y="99"/>
                    <a:pt x="37" y="99"/>
                  </a:cubicBezTo>
                  <a:cubicBezTo>
                    <a:pt x="37" y="99"/>
                    <a:pt x="37" y="100"/>
                    <a:pt x="37" y="100"/>
                  </a:cubicBezTo>
                  <a:cubicBezTo>
                    <a:pt x="36" y="100"/>
                    <a:pt x="37" y="99"/>
                    <a:pt x="36" y="99"/>
                  </a:cubicBezTo>
                  <a:cubicBezTo>
                    <a:pt x="36" y="99"/>
                    <a:pt x="36" y="99"/>
                    <a:pt x="36" y="100"/>
                  </a:cubicBezTo>
                  <a:cubicBezTo>
                    <a:pt x="35" y="100"/>
                    <a:pt x="34" y="101"/>
                    <a:pt x="34" y="100"/>
                  </a:cubicBezTo>
                  <a:cubicBezTo>
                    <a:pt x="34" y="100"/>
                    <a:pt x="33" y="100"/>
                    <a:pt x="33" y="100"/>
                  </a:cubicBezTo>
                  <a:cubicBezTo>
                    <a:pt x="33" y="101"/>
                    <a:pt x="32" y="101"/>
                    <a:pt x="32" y="100"/>
                  </a:cubicBezTo>
                  <a:cubicBezTo>
                    <a:pt x="32" y="100"/>
                    <a:pt x="31" y="100"/>
                    <a:pt x="31" y="101"/>
                  </a:cubicBezTo>
                  <a:cubicBezTo>
                    <a:pt x="30" y="101"/>
                    <a:pt x="30" y="100"/>
                    <a:pt x="30" y="99"/>
                  </a:cubicBezTo>
                  <a:cubicBezTo>
                    <a:pt x="30" y="98"/>
                    <a:pt x="30" y="98"/>
                    <a:pt x="31" y="97"/>
                  </a:cubicBezTo>
                  <a:cubicBezTo>
                    <a:pt x="31" y="97"/>
                    <a:pt x="32" y="96"/>
                    <a:pt x="32" y="95"/>
                  </a:cubicBezTo>
                  <a:cubicBezTo>
                    <a:pt x="32" y="95"/>
                    <a:pt x="32" y="95"/>
                    <a:pt x="32" y="95"/>
                  </a:cubicBezTo>
                  <a:cubicBezTo>
                    <a:pt x="32" y="94"/>
                    <a:pt x="32" y="94"/>
                    <a:pt x="32" y="94"/>
                  </a:cubicBezTo>
                  <a:cubicBezTo>
                    <a:pt x="32" y="94"/>
                    <a:pt x="31" y="94"/>
                    <a:pt x="31" y="94"/>
                  </a:cubicBezTo>
                  <a:cubicBezTo>
                    <a:pt x="31" y="94"/>
                    <a:pt x="31" y="94"/>
                    <a:pt x="31" y="94"/>
                  </a:cubicBezTo>
                  <a:cubicBezTo>
                    <a:pt x="31" y="94"/>
                    <a:pt x="31" y="95"/>
                    <a:pt x="31" y="95"/>
                  </a:cubicBezTo>
                  <a:cubicBezTo>
                    <a:pt x="30" y="96"/>
                    <a:pt x="32" y="94"/>
                    <a:pt x="31" y="95"/>
                  </a:cubicBezTo>
                  <a:cubicBezTo>
                    <a:pt x="30" y="96"/>
                    <a:pt x="30" y="96"/>
                    <a:pt x="30" y="95"/>
                  </a:cubicBezTo>
                  <a:cubicBezTo>
                    <a:pt x="30" y="96"/>
                    <a:pt x="29" y="96"/>
                    <a:pt x="29" y="96"/>
                  </a:cubicBezTo>
                  <a:cubicBezTo>
                    <a:pt x="29" y="97"/>
                    <a:pt x="29" y="96"/>
                    <a:pt x="29" y="96"/>
                  </a:cubicBezTo>
                  <a:cubicBezTo>
                    <a:pt x="30" y="96"/>
                    <a:pt x="30" y="95"/>
                    <a:pt x="31" y="95"/>
                  </a:cubicBezTo>
                  <a:cubicBezTo>
                    <a:pt x="31" y="94"/>
                    <a:pt x="30" y="94"/>
                    <a:pt x="30" y="94"/>
                  </a:cubicBezTo>
                  <a:cubicBezTo>
                    <a:pt x="31" y="94"/>
                    <a:pt x="31" y="93"/>
                    <a:pt x="31" y="93"/>
                  </a:cubicBezTo>
                  <a:cubicBezTo>
                    <a:pt x="31" y="93"/>
                    <a:pt x="30" y="94"/>
                    <a:pt x="30" y="94"/>
                  </a:cubicBezTo>
                  <a:cubicBezTo>
                    <a:pt x="31" y="92"/>
                    <a:pt x="31" y="92"/>
                    <a:pt x="32" y="91"/>
                  </a:cubicBezTo>
                  <a:cubicBezTo>
                    <a:pt x="32" y="91"/>
                    <a:pt x="31" y="93"/>
                    <a:pt x="31" y="93"/>
                  </a:cubicBezTo>
                  <a:cubicBezTo>
                    <a:pt x="31" y="93"/>
                    <a:pt x="31" y="92"/>
                    <a:pt x="31" y="92"/>
                  </a:cubicBezTo>
                  <a:cubicBezTo>
                    <a:pt x="31" y="92"/>
                    <a:pt x="32" y="90"/>
                    <a:pt x="31" y="92"/>
                  </a:cubicBezTo>
                  <a:cubicBezTo>
                    <a:pt x="30" y="93"/>
                    <a:pt x="31" y="91"/>
                    <a:pt x="31" y="92"/>
                  </a:cubicBezTo>
                  <a:cubicBezTo>
                    <a:pt x="30" y="93"/>
                    <a:pt x="30" y="92"/>
                    <a:pt x="30" y="92"/>
                  </a:cubicBezTo>
                  <a:cubicBezTo>
                    <a:pt x="30" y="92"/>
                    <a:pt x="29" y="92"/>
                    <a:pt x="29" y="92"/>
                  </a:cubicBezTo>
                  <a:cubicBezTo>
                    <a:pt x="29" y="92"/>
                    <a:pt x="29" y="91"/>
                    <a:pt x="30" y="91"/>
                  </a:cubicBezTo>
                  <a:cubicBezTo>
                    <a:pt x="29" y="91"/>
                    <a:pt x="30" y="90"/>
                    <a:pt x="30" y="90"/>
                  </a:cubicBezTo>
                  <a:cubicBezTo>
                    <a:pt x="30" y="89"/>
                    <a:pt x="29" y="90"/>
                    <a:pt x="29" y="90"/>
                  </a:cubicBezTo>
                  <a:cubicBezTo>
                    <a:pt x="28" y="91"/>
                    <a:pt x="29" y="90"/>
                    <a:pt x="29" y="91"/>
                  </a:cubicBezTo>
                  <a:cubicBezTo>
                    <a:pt x="28" y="91"/>
                    <a:pt x="28" y="91"/>
                    <a:pt x="28" y="90"/>
                  </a:cubicBezTo>
                  <a:cubicBezTo>
                    <a:pt x="28" y="90"/>
                    <a:pt x="29" y="89"/>
                    <a:pt x="28" y="89"/>
                  </a:cubicBezTo>
                  <a:cubicBezTo>
                    <a:pt x="29" y="89"/>
                    <a:pt x="29" y="89"/>
                    <a:pt x="30" y="89"/>
                  </a:cubicBezTo>
                  <a:cubicBezTo>
                    <a:pt x="29" y="89"/>
                    <a:pt x="29" y="89"/>
                    <a:pt x="28" y="89"/>
                  </a:cubicBezTo>
                  <a:cubicBezTo>
                    <a:pt x="29" y="88"/>
                    <a:pt x="29" y="88"/>
                    <a:pt x="29" y="88"/>
                  </a:cubicBezTo>
                  <a:cubicBezTo>
                    <a:pt x="28" y="88"/>
                    <a:pt x="29" y="88"/>
                    <a:pt x="28" y="88"/>
                  </a:cubicBezTo>
                  <a:cubicBezTo>
                    <a:pt x="28" y="88"/>
                    <a:pt x="28" y="87"/>
                    <a:pt x="27" y="88"/>
                  </a:cubicBezTo>
                  <a:cubicBezTo>
                    <a:pt x="28" y="87"/>
                    <a:pt x="28" y="87"/>
                    <a:pt x="29" y="87"/>
                  </a:cubicBezTo>
                  <a:cubicBezTo>
                    <a:pt x="29" y="87"/>
                    <a:pt x="29" y="86"/>
                    <a:pt x="28" y="87"/>
                  </a:cubicBezTo>
                  <a:cubicBezTo>
                    <a:pt x="27" y="87"/>
                    <a:pt x="29" y="86"/>
                    <a:pt x="27" y="87"/>
                  </a:cubicBezTo>
                  <a:cubicBezTo>
                    <a:pt x="27" y="86"/>
                    <a:pt x="28" y="86"/>
                    <a:pt x="29" y="85"/>
                  </a:cubicBezTo>
                  <a:cubicBezTo>
                    <a:pt x="28" y="85"/>
                    <a:pt x="28" y="86"/>
                    <a:pt x="27" y="86"/>
                  </a:cubicBezTo>
                  <a:cubicBezTo>
                    <a:pt x="28" y="85"/>
                    <a:pt x="27" y="85"/>
                    <a:pt x="27" y="84"/>
                  </a:cubicBezTo>
                  <a:cubicBezTo>
                    <a:pt x="27" y="84"/>
                    <a:pt x="27" y="84"/>
                    <a:pt x="27" y="84"/>
                  </a:cubicBezTo>
                  <a:cubicBezTo>
                    <a:pt x="28" y="84"/>
                    <a:pt x="27" y="84"/>
                    <a:pt x="28" y="83"/>
                  </a:cubicBezTo>
                  <a:cubicBezTo>
                    <a:pt x="28" y="83"/>
                    <a:pt x="27" y="83"/>
                    <a:pt x="27" y="83"/>
                  </a:cubicBezTo>
                  <a:cubicBezTo>
                    <a:pt x="26" y="83"/>
                    <a:pt x="27" y="83"/>
                    <a:pt x="27" y="83"/>
                  </a:cubicBezTo>
                  <a:cubicBezTo>
                    <a:pt x="27" y="83"/>
                    <a:pt x="26" y="83"/>
                    <a:pt x="26" y="83"/>
                  </a:cubicBezTo>
                  <a:cubicBezTo>
                    <a:pt x="26" y="82"/>
                    <a:pt x="26" y="81"/>
                    <a:pt x="26" y="80"/>
                  </a:cubicBezTo>
                  <a:cubicBezTo>
                    <a:pt x="25" y="80"/>
                    <a:pt x="26" y="80"/>
                    <a:pt x="26" y="80"/>
                  </a:cubicBezTo>
                  <a:cubicBezTo>
                    <a:pt x="26" y="80"/>
                    <a:pt x="25" y="79"/>
                    <a:pt x="25" y="79"/>
                  </a:cubicBezTo>
                  <a:cubicBezTo>
                    <a:pt x="25" y="79"/>
                    <a:pt x="25" y="78"/>
                    <a:pt x="26" y="78"/>
                  </a:cubicBezTo>
                  <a:cubicBezTo>
                    <a:pt x="26" y="78"/>
                    <a:pt x="26" y="77"/>
                    <a:pt x="25" y="77"/>
                  </a:cubicBezTo>
                  <a:cubicBezTo>
                    <a:pt x="25" y="75"/>
                    <a:pt x="25" y="74"/>
                    <a:pt x="28" y="73"/>
                  </a:cubicBezTo>
                  <a:cubicBezTo>
                    <a:pt x="29" y="73"/>
                    <a:pt x="30" y="73"/>
                    <a:pt x="30" y="73"/>
                  </a:cubicBezTo>
                  <a:cubicBezTo>
                    <a:pt x="31" y="73"/>
                    <a:pt x="31" y="73"/>
                    <a:pt x="31" y="73"/>
                  </a:cubicBezTo>
                  <a:cubicBezTo>
                    <a:pt x="31" y="73"/>
                    <a:pt x="33" y="74"/>
                    <a:pt x="33" y="73"/>
                  </a:cubicBezTo>
                  <a:cubicBezTo>
                    <a:pt x="33" y="73"/>
                    <a:pt x="35" y="73"/>
                    <a:pt x="35" y="73"/>
                  </a:cubicBezTo>
                  <a:cubicBezTo>
                    <a:pt x="35" y="74"/>
                    <a:pt x="35" y="74"/>
                    <a:pt x="36" y="74"/>
                  </a:cubicBezTo>
                  <a:cubicBezTo>
                    <a:pt x="35" y="75"/>
                    <a:pt x="35" y="77"/>
                    <a:pt x="35" y="78"/>
                  </a:cubicBezTo>
                  <a:cubicBezTo>
                    <a:pt x="35" y="78"/>
                    <a:pt x="34" y="78"/>
                    <a:pt x="34" y="79"/>
                  </a:cubicBezTo>
                  <a:cubicBezTo>
                    <a:pt x="34" y="79"/>
                    <a:pt x="35" y="79"/>
                    <a:pt x="35" y="80"/>
                  </a:cubicBezTo>
                  <a:cubicBezTo>
                    <a:pt x="35" y="80"/>
                    <a:pt x="34" y="80"/>
                    <a:pt x="34" y="80"/>
                  </a:cubicBezTo>
                  <a:cubicBezTo>
                    <a:pt x="34" y="80"/>
                    <a:pt x="35" y="80"/>
                    <a:pt x="34" y="80"/>
                  </a:cubicBezTo>
                  <a:cubicBezTo>
                    <a:pt x="34" y="80"/>
                    <a:pt x="35" y="80"/>
                    <a:pt x="35" y="80"/>
                  </a:cubicBezTo>
                  <a:cubicBezTo>
                    <a:pt x="35" y="81"/>
                    <a:pt x="35" y="81"/>
                    <a:pt x="35" y="81"/>
                  </a:cubicBezTo>
                  <a:cubicBezTo>
                    <a:pt x="35" y="81"/>
                    <a:pt x="34" y="81"/>
                    <a:pt x="34" y="81"/>
                  </a:cubicBezTo>
                  <a:cubicBezTo>
                    <a:pt x="34" y="81"/>
                    <a:pt x="35" y="81"/>
                    <a:pt x="35" y="81"/>
                  </a:cubicBezTo>
                  <a:cubicBezTo>
                    <a:pt x="35" y="81"/>
                    <a:pt x="35" y="81"/>
                    <a:pt x="35" y="82"/>
                  </a:cubicBezTo>
                  <a:cubicBezTo>
                    <a:pt x="35" y="82"/>
                    <a:pt x="35" y="82"/>
                    <a:pt x="35" y="82"/>
                  </a:cubicBezTo>
                  <a:cubicBezTo>
                    <a:pt x="35" y="82"/>
                    <a:pt x="35" y="82"/>
                    <a:pt x="35" y="82"/>
                  </a:cubicBezTo>
                  <a:cubicBezTo>
                    <a:pt x="35" y="82"/>
                    <a:pt x="35" y="82"/>
                    <a:pt x="36" y="82"/>
                  </a:cubicBezTo>
                  <a:cubicBezTo>
                    <a:pt x="35" y="83"/>
                    <a:pt x="35" y="83"/>
                    <a:pt x="36" y="83"/>
                  </a:cubicBezTo>
                  <a:cubicBezTo>
                    <a:pt x="35" y="84"/>
                    <a:pt x="34" y="84"/>
                    <a:pt x="34" y="84"/>
                  </a:cubicBezTo>
                  <a:cubicBezTo>
                    <a:pt x="34" y="84"/>
                    <a:pt x="35" y="83"/>
                    <a:pt x="36" y="83"/>
                  </a:cubicBezTo>
                  <a:cubicBezTo>
                    <a:pt x="35" y="84"/>
                    <a:pt x="35" y="84"/>
                    <a:pt x="36" y="84"/>
                  </a:cubicBezTo>
                  <a:cubicBezTo>
                    <a:pt x="35" y="85"/>
                    <a:pt x="35" y="85"/>
                    <a:pt x="35" y="85"/>
                  </a:cubicBezTo>
                  <a:cubicBezTo>
                    <a:pt x="34" y="85"/>
                    <a:pt x="36" y="84"/>
                    <a:pt x="36" y="84"/>
                  </a:cubicBezTo>
                  <a:cubicBezTo>
                    <a:pt x="36" y="84"/>
                    <a:pt x="35" y="85"/>
                    <a:pt x="35" y="85"/>
                  </a:cubicBezTo>
                  <a:cubicBezTo>
                    <a:pt x="35" y="85"/>
                    <a:pt x="35" y="85"/>
                    <a:pt x="36" y="85"/>
                  </a:cubicBezTo>
                  <a:cubicBezTo>
                    <a:pt x="36" y="85"/>
                    <a:pt x="36" y="85"/>
                    <a:pt x="36" y="85"/>
                  </a:cubicBezTo>
                  <a:cubicBezTo>
                    <a:pt x="35" y="85"/>
                    <a:pt x="36" y="85"/>
                    <a:pt x="35" y="86"/>
                  </a:cubicBezTo>
                  <a:cubicBezTo>
                    <a:pt x="35" y="86"/>
                    <a:pt x="35" y="86"/>
                    <a:pt x="35" y="86"/>
                  </a:cubicBezTo>
                  <a:cubicBezTo>
                    <a:pt x="35" y="86"/>
                    <a:pt x="36" y="85"/>
                    <a:pt x="36" y="85"/>
                  </a:cubicBezTo>
                  <a:cubicBezTo>
                    <a:pt x="36" y="85"/>
                    <a:pt x="35" y="85"/>
                    <a:pt x="35" y="86"/>
                  </a:cubicBezTo>
                  <a:cubicBezTo>
                    <a:pt x="35" y="86"/>
                    <a:pt x="34" y="87"/>
                    <a:pt x="35" y="86"/>
                  </a:cubicBezTo>
                  <a:cubicBezTo>
                    <a:pt x="35" y="86"/>
                    <a:pt x="36" y="85"/>
                    <a:pt x="36" y="85"/>
                  </a:cubicBezTo>
                  <a:cubicBezTo>
                    <a:pt x="36" y="85"/>
                    <a:pt x="36" y="85"/>
                    <a:pt x="36" y="85"/>
                  </a:cubicBezTo>
                  <a:cubicBezTo>
                    <a:pt x="36" y="86"/>
                    <a:pt x="36" y="86"/>
                    <a:pt x="35" y="86"/>
                  </a:cubicBezTo>
                  <a:cubicBezTo>
                    <a:pt x="36" y="86"/>
                    <a:pt x="35" y="87"/>
                    <a:pt x="36" y="86"/>
                  </a:cubicBezTo>
                  <a:cubicBezTo>
                    <a:pt x="37" y="86"/>
                    <a:pt x="36" y="86"/>
                    <a:pt x="35" y="87"/>
                  </a:cubicBezTo>
                  <a:cubicBezTo>
                    <a:pt x="35" y="87"/>
                    <a:pt x="37" y="86"/>
                    <a:pt x="35" y="87"/>
                  </a:cubicBezTo>
                  <a:cubicBezTo>
                    <a:pt x="36" y="87"/>
                    <a:pt x="36" y="86"/>
                    <a:pt x="36" y="87"/>
                  </a:cubicBezTo>
                  <a:cubicBezTo>
                    <a:pt x="36" y="87"/>
                    <a:pt x="37" y="86"/>
                    <a:pt x="37" y="86"/>
                  </a:cubicBezTo>
                  <a:cubicBezTo>
                    <a:pt x="37" y="86"/>
                    <a:pt x="38" y="86"/>
                    <a:pt x="36" y="87"/>
                  </a:cubicBezTo>
                  <a:cubicBezTo>
                    <a:pt x="36" y="87"/>
                    <a:pt x="37" y="86"/>
                    <a:pt x="37" y="87"/>
                  </a:cubicBezTo>
                  <a:cubicBezTo>
                    <a:pt x="36" y="87"/>
                    <a:pt x="36" y="87"/>
                    <a:pt x="36" y="87"/>
                  </a:cubicBezTo>
                  <a:cubicBezTo>
                    <a:pt x="37" y="87"/>
                    <a:pt x="37" y="87"/>
                    <a:pt x="37" y="87"/>
                  </a:cubicBezTo>
                  <a:cubicBezTo>
                    <a:pt x="37" y="87"/>
                    <a:pt x="36" y="88"/>
                    <a:pt x="36" y="88"/>
                  </a:cubicBezTo>
                  <a:cubicBezTo>
                    <a:pt x="37" y="87"/>
                    <a:pt x="37" y="88"/>
                    <a:pt x="37" y="88"/>
                  </a:cubicBezTo>
                  <a:cubicBezTo>
                    <a:pt x="37" y="88"/>
                    <a:pt x="37" y="87"/>
                    <a:pt x="37" y="87"/>
                  </a:cubicBezTo>
                  <a:cubicBezTo>
                    <a:pt x="38" y="87"/>
                    <a:pt x="37" y="88"/>
                    <a:pt x="37" y="88"/>
                  </a:cubicBezTo>
                  <a:cubicBezTo>
                    <a:pt x="37" y="88"/>
                    <a:pt x="37" y="88"/>
                    <a:pt x="37" y="88"/>
                  </a:cubicBezTo>
                  <a:cubicBezTo>
                    <a:pt x="36" y="90"/>
                    <a:pt x="35" y="91"/>
                    <a:pt x="35" y="92"/>
                  </a:cubicBezTo>
                  <a:cubicBezTo>
                    <a:pt x="35" y="92"/>
                    <a:pt x="35" y="92"/>
                    <a:pt x="35" y="92"/>
                  </a:cubicBezTo>
                  <a:cubicBezTo>
                    <a:pt x="35" y="91"/>
                    <a:pt x="35" y="91"/>
                    <a:pt x="35" y="91"/>
                  </a:cubicBezTo>
                  <a:cubicBezTo>
                    <a:pt x="36" y="90"/>
                    <a:pt x="37" y="90"/>
                    <a:pt x="37" y="89"/>
                  </a:cubicBezTo>
                  <a:cubicBezTo>
                    <a:pt x="37" y="88"/>
                    <a:pt x="37" y="89"/>
                    <a:pt x="38" y="87"/>
                  </a:cubicBezTo>
                  <a:cubicBezTo>
                    <a:pt x="39" y="87"/>
                    <a:pt x="39" y="88"/>
                    <a:pt x="40" y="87"/>
                  </a:cubicBezTo>
                  <a:cubicBezTo>
                    <a:pt x="39" y="89"/>
                    <a:pt x="39" y="88"/>
                    <a:pt x="39" y="88"/>
                  </a:cubicBezTo>
                  <a:cubicBezTo>
                    <a:pt x="39" y="88"/>
                    <a:pt x="39" y="88"/>
                    <a:pt x="39" y="88"/>
                  </a:cubicBezTo>
                  <a:cubicBezTo>
                    <a:pt x="38" y="89"/>
                    <a:pt x="38" y="89"/>
                    <a:pt x="38" y="90"/>
                  </a:cubicBezTo>
                  <a:cubicBezTo>
                    <a:pt x="38" y="90"/>
                    <a:pt x="39" y="88"/>
                    <a:pt x="39" y="88"/>
                  </a:cubicBezTo>
                  <a:cubicBezTo>
                    <a:pt x="39" y="89"/>
                    <a:pt x="39" y="89"/>
                    <a:pt x="39" y="89"/>
                  </a:cubicBezTo>
                  <a:cubicBezTo>
                    <a:pt x="39" y="89"/>
                    <a:pt x="39" y="89"/>
                    <a:pt x="38" y="90"/>
                  </a:cubicBezTo>
                  <a:cubicBezTo>
                    <a:pt x="39" y="90"/>
                    <a:pt x="39" y="89"/>
                    <a:pt x="39" y="89"/>
                  </a:cubicBezTo>
                  <a:cubicBezTo>
                    <a:pt x="39" y="89"/>
                    <a:pt x="39" y="89"/>
                    <a:pt x="39" y="89"/>
                  </a:cubicBezTo>
                  <a:cubicBezTo>
                    <a:pt x="39" y="90"/>
                    <a:pt x="39" y="90"/>
                    <a:pt x="39" y="90"/>
                  </a:cubicBezTo>
                  <a:cubicBezTo>
                    <a:pt x="39" y="90"/>
                    <a:pt x="39" y="90"/>
                    <a:pt x="39" y="89"/>
                  </a:cubicBezTo>
                  <a:cubicBezTo>
                    <a:pt x="40" y="89"/>
                    <a:pt x="40" y="90"/>
                    <a:pt x="40" y="88"/>
                  </a:cubicBezTo>
                  <a:cubicBezTo>
                    <a:pt x="40" y="89"/>
                    <a:pt x="41" y="88"/>
                    <a:pt x="41" y="89"/>
                  </a:cubicBezTo>
                  <a:cubicBezTo>
                    <a:pt x="40" y="89"/>
                    <a:pt x="40" y="89"/>
                    <a:pt x="40" y="89"/>
                  </a:cubicBezTo>
                  <a:cubicBezTo>
                    <a:pt x="40" y="90"/>
                    <a:pt x="39" y="90"/>
                    <a:pt x="39" y="91"/>
                  </a:cubicBezTo>
                  <a:cubicBezTo>
                    <a:pt x="39" y="91"/>
                    <a:pt x="39" y="91"/>
                    <a:pt x="40" y="90"/>
                  </a:cubicBezTo>
                  <a:cubicBezTo>
                    <a:pt x="40" y="90"/>
                    <a:pt x="40" y="89"/>
                    <a:pt x="40" y="90"/>
                  </a:cubicBezTo>
                  <a:cubicBezTo>
                    <a:pt x="40" y="90"/>
                    <a:pt x="40" y="90"/>
                    <a:pt x="40" y="91"/>
                  </a:cubicBezTo>
                  <a:cubicBezTo>
                    <a:pt x="41" y="90"/>
                    <a:pt x="41" y="90"/>
                    <a:pt x="42" y="90"/>
                  </a:cubicBezTo>
                  <a:cubicBezTo>
                    <a:pt x="42" y="90"/>
                    <a:pt x="41" y="91"/>
                    <a:pt x="41" y="91"/>
                  </a:cubicBezTo>
                  <a:cubicBezTo>
                    <a:pt x="42" y="91"/>
                    <a:pt x="42" y="90"/>
                    <a:pt x="42" y="90"/>
                  </a:cubicBezTo>
                  <a:cubicBezTo>
                    <a:pt x="42" y="91"/>
                    <a:pt x="41" y="92"/>
                    <a:pt x="41" y="92"/>
                  </a:cubicBezTo>
                  <a:cubicBezTo>
                    <a:pt x="41" y="93"/>
                    <a:pt x="41" y="92"/>
                    <a:pt x="42" y="91"/>
                  </a:cubicBezTo>
                  <a:cubicBezTo>
                    <a:pt x="42" y="91"/>
                    <a:pt x="42" y="91"/>
                    <a:pt x="42" y="91"/>
                  </a:cubicBezTo>
                  <a:cubicBezTo>
                    <a:pt x="43" y="90"/>
                    <a:pt x="43" y="90"/>
                    <a:pt x="44" y="90"/>
                  </a:cubicBezTo>
                  <a:cubicBezTo>
                    <a:pt x="45" y="90"/>
                    <a:pt x="45" y="90"/>
                    <a:pt x="46" y="90"/>
                  </a:cubicBezTo>
                  <a:cubicBezTo>
                    <a:pt x="46" y="90"/>
                    <a:pt x="46" y="90"/>
                    <a:pt x="46" y="90"/>
                  </a:cubicBezTo>
                  <a:cubicBezTo>
                    <a:pt x="46" y="89"/>
                    <a:pt x="46" y="89"/>
                    <a:pt x="46" y="89"/>
                  </a:cubicBezTo>
                  <a:cubicBezTo>
                    <a:pt x="46" y="90"/>
                    <a:pt x="46" y="90"/>
                    <a:pt x="46" y="90"/>
                  </a:cubicBezTo>
                  <a:cubicBezTo>
                    <a:pt x="47" y="91"/>
                    <a:pt x="47" y="91"/>
                    <a:pt x="47" y="91"/>
                  </a:cubicBezTo>
                  <a:cubicBezTo>
                    <a:pt x="47" y="91"/>
                    <a:pt x="47" y="91"/>
                    <a:pt x="47" y="91"/>
                  </a:cubicBezTo>
                  <a:cubicBezTo>
                    <a:pt x="47" y="92"/>
                    <a:pt x="47" y="92"/>
                    <a:pt x="47" y="92"/>
                  </a:cubicBezTo>
                  <a:cubicBezTo>
                    <a:pt x="47" y="91"/>
                    <a:pt x="47" y="90"/>
                    <a:pt x="48" y="90"/>
                  </a:cubicBezTo>
                  <a:cubicBezTo>
                    <a:pt x="48" y="90"/>
                    <a:pt x="48" y="90"/>
                    <a:pt x="49" y="91"/>
                  </a:cubicBezTo>
                  <a:cubicBezTo>
                    <a:pt x="49" y="90"/>
                    <a:pt x="50" y="90"/>
                    <a:pt x="51" y="90"/>
                  </a:cubicBezTo>
                  <a:cubicBezTo>
                    <a:pt x="51" y="90"/>
                    <a:pt x="51" y="91"/>
                    <a:pt x="51" y="91"/>
                  </a:cubicBezTo>
                  <a:cubicBezTo>
                    <a:pt x="52" y="91"/>
                    <a:pt x="52" y="91"/>
                    <a:pt x="51" y="90"/>
                  </a:cubicBezTo>
                  <a:cubicBezTo>
                    <a:pt x="52" y="90"/>
                    <a:pt x="53" y="90"/>
                    <a:pt x="53" y="90"/>
                  </a:cubicBezTo>
                  <a:cubicBezTo>
                    <a:pt x="55" y="89"/>
                    <a:pt x="56" y="90"/>
                    <a:pt x="57" y="90"/>
                  </a:cubicBezTo>
                  <a:cubicBezTo>
                    <a:pt x="57" y="90"/>
                    <a:pt x="58" y="89"/>
                    <a:pt x="58" y="90"/>
                  </a:cubicBezTo>
                  <a:cubicBezTo>
                    <a:pt x="58" y="90"/>
                    <a:pt x="58" y="89"/>
                    <a:pt x="58" y="89"/>
                  </a:cubicBezTo>
                  <a:cubicBezTo>
                    <a:pt x="59" y="89"/>
                    <a:pt x="59" y="90"/>
                    <a:pt x="59" y="90"/>
                  </a:cubicBezTo>
                  <a:cubicBezTo>
                    <a:pt x="60" y="89"/>
                    <a:pt x="62" y="89"/>
                    <a:pt x="63" y="89"/>
                  </a:cubicBezTo>
                  <a:cubicBezTo>
                    <a:pt x="64" y="89"/>
                    <a:pt x="63" y="89"/>
                    <a:pt x="63" y="90"/>
                  </a:cubicBezTo>
                  <a:cubicBezTo>
                    <a:pt x="64" y="90"/>
                    <a:pt x="63" y="88"/>
                    <a:pt x="64" y="88"/>
                  </a:cubicBezTo>
                  <a:cubicBezTo>
                    <a:pt x="64" y="89"/>
                    <a:pt x="64" y="89"/>
                    <a:pt x="64" y="90"/>
                  </a:cubicBezTo>
                  <a:cubicBezTo>
                    <a:pt x="65" y="90"/>
                    <a:pt x="65" y="89"/>
                    <a:pt x="65" y="90"/>
                  </a:cubicBezTo>
                  <a:cubicBezTo>
                    <a:pt x="65" y="90"/>
                    <a:pt x="65" y="90"/>
                    <a:pt x="65" y="91"/>
                  </a:cubicBezTo>
                  <a:cubicBezTo>
                    <a:pt x="65" y="91"/>
                    <a:pt x="65" y="89"/>
                    <a:pt x="66" y="90"/>
                  </a:cubicBezTo>
                  <a:cubicBezTo>
                    <a:pt x="66" y="90"/>
                    <a:pt x="66" y="91"/>
                    <a:pt x="66" y="91"/>
                  </a:cubicBezTo>
                  <a:cubicBezTo>
                    <a:pt x="66" y="92"/>
                    <a:pt x="66" y="90"/>
                    <a:pt x="66" y="90"/>
                  </a:cubicBezTo>
                  <a:cubicBezTo>
                    <a:pt x="67" y="91"/>
                    <a:pt x="67" y="90"/>
                    <a:pt x="67" y="91"/>
                  </a:cubicBezTo>
                  <a:cubicBezTo>
                    <a:pt x="67" y="90"/>
                    <a:pt x="67" y="88"/>
                    <a:pt x="68" y="89"/>
                  </a:cubicBezTo>
                  <a:cubicBezTo>
                    <a:pt x="68" y="89"/>
                    <a:pt x="68" y="90"/>
                    <a:pt x="68" y="90"/>
                  </a:cubicBezTo>
                  <a:cubicBezTo>
                    <a:pt x="68" y="90"/>
                    <a:pt x="68" y="90"/>
                    <a:pt x="68" y="90"/>
                  </a:cubicBezTo>
                  <a:cubicBezTo>
                    <a:pt x="68" y="92"/>
                    <a:pt x="69" y="91"/>
                    <a:pt x="69" y="90"/>
                  </a:cubicBezTo>
                  <a:cubicBezTo>
                    <a:pt x="69" y="91"/>
                    <a:pt x="69" y="91"/>
                    <a:pt x="69" y="92"/>
                  </a:cubicBezTo>
                  <a:cubicBezTo>
                    <a:pt x="69" y="92"/>
                    <a:pt x="69" y="91"/>
                    <a:pt x="69" y="91"/>
                  </a:cubicBezTo>
                  <a:cubicBezTo>
                    <a:pt x="70" y="91"/>
                    <a:pt x="70" y="91"/>
                    <a:pt x="70" y="92"/>
                  </a:cubicBezTo>
                  <a:cubicBezTo>
                    <a:pt x="70" y="92"/>
                    <a:pt x="69" y="94"/>
                    <a:pt x="68" y="92"/>
                  </a:cubicBezTo>
                  <a:cubicBezTo>
                    <a:pt x="67" y="93"/>
                    <a:pt x="68" y="93"/>
                    <a:pt x="68" y="93"/>
                  </a:cubicBezTo>
                  <a:cubicBezTo>
                    <a:pt x="67" y="93"/>
                    <a:pt x="67" y="94"/>
                    <a:pt x="66" y="93"/>
                  </a:cubicBezTo>
                  <a:cubicBezTo>
                    <a:pt x="66" y="94"/>
                    <a:pt x="66" y="94"/>
                    <a:pt x="66" y="94"/>
                  </a:cubicBezTo>
                  <a:cubicBezTo>
                    <a:pt x="65" y="94"/>
                    <a:pt x="64" y="94"/>
                    <a:pt x="64" y="95"/>
                  </a:cubicBezTo>
                  <a:cubicBezTo>
                    <a:pt x="64" y="94"/>
                    <a:pt x="63" y="95"/>
                    <a:pt x="62" y="96"/>
                  </a:cubicBezTo>
                  <a:cubicBezTo>
                    <a:pt x="62" y="95"/>
                    <a:pt x="61" y="95"/>
                    <a:pt x="61" y="95"/>
                  </a:cubicBezTo>
                  <a:cubicBezTo>
                    <a:pt x="61" y="96"/>
                    <a:pt x="62" y="96"/>
                    <a:pt x="62" y="96"/>
                  </a:cubicBezTo>
                  <a:cubicBezTo>
                    <a:pt x="62" y="98"/>
                    <a:pt x="62" y="96"/>
                    <a:pt x="61" y="97"/>
                  </a:cubicBezTo>
                  <a:cubicBezTo>
                    <a:pt x="61" y="97"/>
                    <a:pt x="62" y="98"/>
                    <a:pt x="62" y="98"/>
                  </a:cubicBezTo>
                  <a:cubicBezTo>
                    <a:pt x="62" y="98"/>
                    <a:pt x="62" y="97"/>
                    <a:pt x="63" y="96"/>
                  </a:cubicBezTo>
                  <a:cubicBezTo>
                    <a:pt x="64" y="96"/>
                    <a:pt x="65" y="95"/>
                    <a:pt x="67" y="96"/>
                  </a:cubicBezTo>
                  <a:cubicBezTo>
                    <a:pt x="66" y="96"/>
                    <a:pt x="67" y="97"/>
                    <a:pt x="66" y="97"/>
                  </a:cubicBezTo>
                  <a:cubicBezTo>
                    <a:pt x="67" y="98"/>
                    <a:pt x="67" y="97"/>
                    <a:pt x="67" y="98"/>
                  </a:cubicBezTo>
                  <a:cubicBezTo>
                    <a:pt x="67" y="97"/>
                    <a:pt x="67" y="97"/>
                    <a:pt x="67" y="97"/>
                  </a:cubicBezTo>
                  <a:cubicBezTo>
                    <a:pt x="67" y="96"/>
                    <a:pt x="67" y="96"/>
                    <a:pt x="68" y="96"/>
                  </a:cubicBezTo>
                  <a:cubicBezTo>
                    <a:pt x="68" y="97"/>
                    <a:pt x="68" y="97"/>
                    <a:pt x="68" y="97"/>
                  </a:cubicBezTo>
                  <a:cubicBezTo>
                    <a:pt x="69" y="97"/>
                    <a:pt x="68" y="96"/>
                    <a:pt x="69" y="96"/>
                  </a:cubicBezTo>
                  <a:cubicBezTo>
                    <a:pt x="69" y="97"/>
                    <a:pt x="69" y="97"/>
                    <a:pt x="69" y="98"/>
                  </a:cubicBezTo>
                  <a:cubicBezTo>
                    <a:pt x="69" y="97"/>
                    <a:pt x="69" y="97"/>
                    <a:pt x="69" y="97"/>
                  </a:cubicBezTo>
                  <a:cubicBezTo>
                    <a:pt x="69" y="97"/>
                    <a:pt x="69" y="97"/>
                    <a:pt x="69" y="96"/>
                  </a:cubicBezTo>
                  <a:cubicBezTo>
                    <a:pt x="70" y="97"/>
                    <a:pt x="70" y="97"/>
                    <a:pt x="70" y="98"/>
                  </a:cubicBezTo>
                  <a:cubicBezTo>
                    <a:pt x="71" y="98"/>
                    <a:pt x="70" y="97"/>
                    <a:pt x="71" y="97"/>
                  </a:cubicBezTo>
                  <a:cubicBezTo>
                    <a:pt x="72" y="97"/>
                    <a:pt x="72" y="98"/>
                    <a:pt x="72" y="98"/>
                  </a:cubicBezTo>
                  <a:cubicBezTo>
                    <a:pt x="73" y="97"/>
                    <a:pt x="73" y="97"/>
                    <a:pt x="72" y="96"/>
                  </a:cubicBezTo>
                  <a:cubicBezTo>
                    <a:pt x="73" y="96"/>
                    <a:pt x="73" y="95"/>
                    <a:pt x="73" y="94"/>
                  </a:cubicBezTo>
                  <a:cubicBezTo>
                    <a:pt x="73" y="94"/>
                    <a:pt x="73" y="95"/>
                    <a:pt x="74" y="94"/>
                  </a:cubicBezTo>
                  <a:cubicBezTo>
                    <a:pt x="74" y="95"/>
                    <a:pt x="74" y="95"/>
                    <a:pt x="73" y="95"/>
                  </a:cubicBezTo>
                  <a:cubicBezTo>
                    <a:pt x="74" y="96"/>
                    <a:pt x="74" y="96"/>
                    <a:pt x="74" y="96"/>
                  </a:cubicBezTo>
                  <a:cubicBezTo>
                    <a:pt x="75" y="96"/>
                    <a:pt x="75" y="96"/>
                    <a:pt x="75" y="96"/>
                  </a:cubicBezTo>
                  <a:cubicBezTo>
                    <a:pt x="76" y="97"/>
                    <a:pt x="75" y="96"/>
                    <a:pt x="76" y="97"/>
                  </a:cubicBezTo>
                  <a:cubicBezTo>
                    <a:pt x="76" y="98"/>
                    <a:pt x="76" y="97"/>
                    <a:pt x="76" y="97"/>
                  </a:cubicBezTo>
                  <a:cubicBezTo>
                    <a:pt x="76" y="96"/>
                    <a:pt x="76" y="96"/>
                    <a:pt x="77" y="96"/>
                  </a:cubicBezTo>
                  <a:cubicBezTo>
                    <a:pt x="76" y="95"/>
                    <a:pt x="76" y="95"/>
                    <a:pt x="76" y="95"/>
                  </a:cubicBezTo>
                  <a:cubicBezTo>
                    <a:pt x="76" y="95"/>
                    <a:pt x="75" y="95"/>
                    <a:pt x="75" y="95"/>
                  </a:cubicBezTo>
                  <a:cubicBezTo>
                    <a:pt x="75" y="94"/>
                    <a:pt x="74" y="94"/>
                    <a:pt x="74" y="93"/>
                  </a:cubicBezTo>
                  <a:cubicBezTo>
                    <a:pt x="75" y="93"/>
                    <a:pt x="78" y="91"/>
                    <a:pt x="79" y="91"/>
                  </a:cubicBezTo>
                  <a:cubicBezTo>
                    <a:pt x="80" y="93"/>
                    <a:pt x="79" y="92"/>
                    <a:pt x="79" y="92"/>
                  </a:cubicBezTo>
                  <a:cubicBezTo>
                    <a:pt x="78" y="92"/>
                    <a:pt x="76" y="93"/>
                    <a:pt x="75" y="93"/>
                  </a:cubicBezTo>
                  <a:cubicBezTo>
                    <a:pt x="75" y="94"/>
                    <a:pt x="76" y="93"/>
                    <a:pt x="77" y="94"/>
                  </a:cubicBezTo>
                  <a:cubicBezTo>
                    <a:pt x="77" y="94"/>
                    <a:pt x="76" y="93"/>
                    <a:pt x="77" y="93"/>
                  </a:cubicBezTo>
                  <a:cubicBezTo>
                    <a:pt x="77" y="93"/>
                    <a:pt x="77" y="94"/>
                    <a:pt x="78" y="94"/>
                  </a:cubicBezTo>
                  <a:cubicBezTo>
                    <a:pt x="78" y="94"/>
                    <a:pt x="78" y="93"/>
                    <a:pt x="78" y="93"/>
                  </a:cubicBezTo>
                  <a:cubicBezTo>
                    <a:pt x="78" y="93"/>
                    <a:pt x="78" y="93"/>
                    <a:pt x="78" y="93"/>
                  </a:cubicBezTo>
                  <a:cubicBezTo>
                    <a:pt x="78" y="93"/>
                    <a:pt x="78" y="93"/>
                    <a:pt x="78" y="93"/>
                  </a:cubicBezTo>
                  <a:cubicBezTo>
                    <a:pt x="79" y="93"/>
                    <a:pt x="79" y="93"/>
                    <a:pt x="80" y="92"/>
                  </a:cubicBezTo>
                  <a:cubicBezTo>
                    <a:pt x="80" y="92"/>
                    <a:pt x="80" y="92"/>
                    <a:pt x="80" y="93"/>
                  </a:cubicBezTo>
                  <a:cubicBezTo>
                    <a:pt x="81" y="92"/>
                    <a:pt x="80" y="92"/>
                    <a:pt x="80" y="91"/>
                  </a:cubicBezTo>
                  <a:cubicBezTo>
                    <a:pt x="80" y="91"/>
                    <a:pt x="80" y="92"/>
                    <a:pt x="81" y="92"/>
                  </a:cubicBezTo>
                  <a:cubicBezTo>
                    <a:pt x="81" y="92"/>
                    <a:pt x="80" y="91"/>
                    <a:pt x="80" y="91"/>
                  </a:cubicBezTo>
                  <a:cubicBezTo>
                    <a:pt x="81" y="90"/>
                    <a:pt x="82" y="89"/>
                    <a:pt x="83" y="89"/>
                  </a:cubicBezTo>
                  <a:cubicBezTo>
                    <a:pt x="83" y="89"/>
                    <a:pt x="83" y="89"/>
                    <a:pt x="83" y="89"/>
                  </a:cubicBezTo>
                  <a:cubicBezTo>
                    <a:pt x="83" y="89"/>
                    <a:pt x="84" y="89"/>
                    <a:pt x="84" y="89"/>
                  </a:cubicBezTo>
                  <a:cubicBezTo>
                    <a:pt x="84" y="89"/>
                    <a:pt x="85" y="89"/>
                    <a:pt x="85" y="88"/>
                  </a:cubicBezTo>
                  <a:cubicBezTo>
                    <a:pt x="85" y="89"/>
                    <a:pt x="85" y="88"/>
                    <a:pt x="85" y="89"/>
                  </a:cubicBezTo>
                  <a:cubicBezTo>
                    <a:pt x="85" y="88"/>
                    <a:pt x="87" y="88"/>
                    <a:pt x="88" y="87"/>
                  </a:cubicBezTo>
                  <a:cubicBezTo>
                    <a:pt x="88" y="88"/>
                    <a:pt x="88" y="88"/>
                    <a:pt x="88" y="88"/>
                  </a:cubicBezTo>
                  <a:cubicBezTo>
                    <a:pt x="87" y="88"/>
                    <a:pt x="87" y="88"/>
                    <a:pt x="87" y="89"/>
                  </a:cubicBezTo>
                  <a:cubicBezTo>
                    <a:pt x="87" y="89"/>
                    <a:pt x="87" y="90"/>
                    <a:pt x="87" y="90"/>
                  </a:cubicBezTo>
                  <a:cubicBezTo>
                    <a:pt x="88" y="90"/>
                    <a:pt x="87" y="89"/>
                    <a:pt x="88" y="89"/>
                  </a:cubicBezTo>
                  <a:cubicBezTo>
                    <a:pt x="88" y="89"/>
                    <a:pt x="88" y="88"/>
                    <a:pt x="89" y="89"/>
                  </a:cubicBezTo>
                  <a:cubicBezTo>
                    <a:pt x="89" y="89"/>
                    <a:pt x="88" y="88"/>
                    <a:pt x="88" y="88"/>
                  </a:cubicBezTo>
                  <a:cubicBezTo>
                    <a:pt x="88" y="87"/>
                    <a:pt x="89" y="88"/>
                    <a:pt x="89" y="88"/>
                  </a:cubicBezTo>
                  <a:cubicBezTo>
                    <a:pt x="89" y="87"/>
                    <a:pt x="88" y="87"/>
                    <a:pt x="88" y="87"/>
                  </a:cubicBezTo>
                  <a:cubicBezTo>
                    <a:pt x="88" y="87"/>
                    <a:pt x="89" y="86"/>
                    <a:pt x="89" y="86"/>
                  </a:cubicBezTo>
                  <a:cubicBezTo>
                    <a:pt x="89" y="86"/>
                    <a:pt x="90" y="86"/>
                    <a:pt x="90" y="86"/>
                  </a:cubicBezTo>
                  <a:cubicBezTo>
                    <a:pt x="90" y="85"/>
                    <a:pt x="91" y="86"/>
                    <a:pt x="91" y="86"/>
                  </a:cubicBezTo>
                  <a:cubicBezTo>
                    <a:pt x="91" y="86"/>
                    <a:pt x="91" y="85"/>
                    <a:pt x="91" y="85"/>
                  </a:cubicBezTo>
                  <a:cubicBezTo>
                    <a:pt x="91" y="85"/>
                    <a:pt x="91" y="86"/>
                    <a:pt x="91" y="85"/>
                  </a:cubicBezTo>
                  <a:cubicBezTo>
                    <a:pt x="91" y="84"/>
                    <a:pt x="91" y="85"/>
                    <a:pt x="92" y="85"/>
                  </a:cubicBezTo>
                  <a:cubicBezTo>
                    <a:pt x="92" y="85"/>
                    <a:pt x="92" y="84"/>
                    <a:pt x="92" y="84"/>
                  </a:cubicBezTo>
                  <a:cubicBezTo>
                    <a:pt x="92" y="85"/>
                    <a:pt x="92" y="85"/>
                    <a:pt x="92" y="85"/>
                  </a:cubicBezTo>
                  <a:cubicBezTo>
                    <a:pt x="92" y="85"/>
                    <a:pt x="93" y="85"/>
                    <a:pt x="93" y="86"/>
                  </a:cubicBezTo>
                  <a:cubicBezTo>
                    <a:pt x="93" y="85"/>
                    <a:pt x="93" y="85"/>
                    <a:pt x="93" y="84"/>
                  </a:cubicBezTo>
                  <a:cubicBezTo>
                    <a:pt x="93" y="85"/>
                    <a:pt x="94" y="85"/>
                    <a:pt x="93" y="84"/>
                  </a:cubicBezTo>
                  <a:cubicBezTo>
                    <a:pt x="93" y="83"/>
                    <a:pt x="93" y="84"/>
                    <a:pt x="92" y="84"/>
                  </a:cubicBezTo>
                  <a:cubicBezTo>
                    <a:pt x="92" y="84"/>
                    <a:pt x="93" y="84"/>
                    <a:pt x="93" y="83"/>
                  </a:cubicBezTo>
                  <a:cubicBezTo>
                    <a:pt x="92" y="83"/>
                    <a:pt x="92" y="83"/>
                    <a:pt x="91" y="82"/>
                  </a:cubicBezTo>
                  <a:cubicBezTo>
                    <a:pt x="91" y="83"/>
                    <a:pt x="91" y="83"/>
                    <a:pt x="90" y="82"/>
                  </a:cubicBezTo>
                  <a:cubicBezTo>
                    <a:pt x="90" y="82"/>
                    <a:pt x="91" y="83"/>
                    <a:pt x="90" y="82"/>
                  </a:cubicBezTo>
                  <a:cubicBezTo>
                    <a:pt x="90" y="81"/>
                    <a:pt x="90" y="82"/>
                    <a:pt x="90" y="82"/>
                  </a:cubicBezTo>
                  <a:cubicBezTo>
                    <a:pt x="90" y="82"/>
                    <a:pt x="90" y="80"/>
                    <a:pt x="89" y="81"/>
                  </a:cubicBezTo>
                  <a:cubicBezTo>
                    <a:pt x="88" y="79"/>
                    <a:pt x="90" y="81"/>
                    <a:pt x="90" y="79"/>
                  </a:cubicBezTo>
                  <a:cubicBezTo>
                    <a:pt x="89" y="79"/>
                    <a:pt x="88" y="79"/>
                    <a:pt x="88" y="79"/>
                  </a:cubicBezTo>
                  <a:cubicBezTo>
                    <a:pt x="88" y="79"/>
                    <a:pt x="88" y="80"/>
                    <a:pt x="89" y="80"/>
                  </a:cubicBezTo>
                  <a:cubicBezTo>
                    <a:pt x="88" y="80"/>
                    <a:pt x="88" y="79"/>
                    <a:pt x="87" y="79"/>
                  </a:cubicBezTo>
                  <a:cubicBezTo>
                    <a:pt x="87" y="79"/>
                    <a:pt x="87" y="80"/>
                    <a:pt x="87" y="79"/>
                  </a:cubicBezTo>
                  <a:cubicBezTo>
                    <a:pt x="86" y="78"/>
                    <a:pt x="88" y="78"/>
                    <a:pt x="88" y="78"/>
                  </a:cubicBezTo>
                  <a:cubicBezTo>
                    <a:pt x="88" y="78"/>
                    <a:pt x="88" y="78"/>
                    <a:pt x="88" y="79"/>
                  </a:cubicBezTo>
                  <a:cubicBezTo>
                    <a:pt x="89" y="79"/>
                    <a:pt x="88" y="77"/>
                    <a:pt x="89" y="78"/>
                  </a:cubicBezTo>
                  <a:cubicBezTo>
                    <a:pt x="89" y="77"/>
                    <a:pt x="88" y="77"/>
                    <a:pt x="88" y="77"/>
                  </a:cubicBezTo>
                  <a:cubicBezTo>
                    <a:pt x="88" y="76"/>
                    <a:pt x="89" y="76"/>
                    <a:pt x="88" y="75"/>
                  </a:cubicBezTo>
                  <a:cubicBezTo>
                    <a:pt x="88" y="74"/>
                    <a:pt x="88" y="75"/>
                    <a:pt x="89" y="75"/>
                  </a:cubicBezTo>
                  <a:cubicBezTo>
                    <a:pt x="89" y="75"/>
                    <a:pt x="89" y="74"/>
                    <a:pt x="90" y="74"/>
                  </a:cubicBezTo>
                  <a:cubicBezTo>
                    <a:pt x="90" y="75"/>
                    <a:pt x="90" y="75"/>
                    <a:pt x="90" y="75"/>
                  </a:cubicBezTo>
                  <a:cubicBezTo>
                    <a:pt x="91" y="76"/>
                    <a:pt x="91" y="74"/>
                    <a:pt x="92" y="76"/>
                  </a:cubicBezTo>
                  <a:cubicBezTo>
                    <a:pt x="92" y="75"/>
                    <a:pt x="91" y="74"/>
                    <a:pt x="90" y="74"/>
                  </a:cubicBezTo>
                  <a:cubicBezTo>
                    <a:pt x="90" y="74"/>
                    <a:pt x="91" y="74"/>
                    <a:pt x="91" y="74"/>
                  </a:cubicBezTo>
                  <a:cubicBezTo>
                    <a:pt x="91" y="75"/>
                    <a:pt x="92" y="75"/>
                    <a:pt x="92" y="75"/>
                  </a:cubicBezTo>
                  <a:cubicBezTo>
                    <a:pt x="92" y="75"/>
                    <a:pt x="92" y="73"/>
                    <a:pt x="92" y="73"/>
                  </a:cubicBezTo>
                  <a:cubicBezTo>
                    <a:pt x="93" y="73"/>
                    <a:pt x="93" y="73"/>
                    <a:pt x="93" y="74"/>
                  </a:cubicBezTo>
                  <a:cubicBezTo>
                    <a:pt x="93" y="73"/>
                    <a:pt x="93" y="73"/>
                    <a:pt x="93" y="73"/>
                  </a:cubicBezTo>
                  <a:cubicBezTo>
                    <a:pt x="93" y="73"/>
                    <a:pt x="93" y="73"/>
                    <a:pt x="93" y="72"/>
                  </a:cubicBezTo>
                  <a:cubicBezTo>
                    <a:pt x="93" y="72"/>
                    <a:pt x="93" y="72"/>
                    <a:pt x="93" y="73"/>
                  </a:cubicBezTo>
                  <a:cubicBezTo>
                    <a:pt x="93" y="72"/>
                    <a:pt x="93" y="72"/>
                    <a:pt x="94" y="71"/>
                  </a:cubicBezTo>
                  <a:cubicBezTo>
                    <a:pt x="94" y="71"/>
                    <a:pt x="95" y="72"/>
                    <a:pt x="95" y="71"/>
                  </a:cubicBezTo>
                  <a:cubicBezTo>
                    <a:pt x="95" y="71"/>
                    <a:pt x="94" y="71"/>
                    <a:pt x="94" y="71"/>
                  </a:cubicBezTo>
                  <a:cubicBezTo>
                    <a:pt x="94" y="70"/>
                    <a:pt x="96" y="71"/>
                    <a:pt x="96" y="70"/>
                  </a:cubicBezTo>
                  <a:cubicBezTo>
                    <a:pt x="96" y="70"/>
                    <a:pt x="97" y="71"/>
                    <a:pt x="97" y="71"/>
                  </a:cubicBezTo>
                  <a:cubicBezTo>
                    <a:pt x="97" y="70"/>
                    <a:pt x="97" y="70"/>
                    <a:pt x="96" y="70"/>
                  </a:cubicBezTo>
                  <a:cubicBezTo>
                    <a:pt x="97" y="70"/>
                    <a:pt x="97" y="69"/>
                    <a:pt x="97" y="69"/>
                  </a:cubicBezTo>
                  <a:cubicBezTo>
                    <a:pt x="98" y="69"/>
                    <a:pt x="99" y="70"/>
                    <a:pt x="99" y="69"/>
                  </a:cubicBezTo>
                  <a:cubicBezTo>
                    <a:pt x="98" y="69"/>
                    <a:pt x="98" y="69"/>
                    <a:pt x="98" y="69"/>
                  </a:cubicBezTo>
                  <a:cubicBezTo>
                    <a:pt x="98" y="68"/>
                    <a:pt x="98" y="69"/>
                    <a:pt x="98" y="69"/>
                  </a:cubicBezTo>
                  <a:cubicBezTo>
                    <a:pt x="99" y="69"/>
                    <a:pt x="98" y="68"/>
                    <a:pt x="99" y="69"/>
                  </a:cubicBezTo>
                  <a:cubicBezTo>
                    <a:pt x="99" y="70"/>
                    <a:pt x="99" y="69"/>
                    <a:pt x="98" y="70"/>
                  </a:cubicBezTo>
                  <a:cubicBezTo>
                    <a:pt x="98" y="70"/>
                    <a:pt x="99" y="71"/>
                    <a:pt x="99" y="71"/>
                  </a:cubicBezTo>
                  <a:cubicBezTo>
                    <a:pt x="98" y="70"/>
                    <a:pt x="98" y="71"/>
                    <a:pt x="97" y="71"/>
                  </a:cubicBezTo>
                  <a:cubicBezTo>
                    <a:pt x="97" y="71"/>
                    <a:pt x="98" y="71"/>
                    <a:pt x="98" y="72"/>
                  </a:cubicBezTo>
                  <a:cubicBezTo>
                    <a:pt x="97" y="72"/>
                    <a:pt x="97" y="71"/>
                    <a:pt x="96" y="70"/>
                  </a:cubicBezTo>
                  <a:cubicBezTo>
                    <a:pt x="96" y="71"/>
                    <a:pt x="95" y="70"/>
                    <a:pt x="95" y="71"/>
                  </a:cubicBezTo>
                  <a:cubicBezTo>
                    <a:pt x="96" y="72"/>
                    <a:pt x="97" y="71"/>
                    <a:pt x="97" y="73"/>
                  </a:cubicBezTo>
                  <a:cubicBezTo>
                    <a:pt x="97" y="72"/>
                    <a:pt x="96" y="72"/>
                    <a:pt x="95" y="71"/>
                  </a:cubicBezTo>
                  <a:cubicBezTo>
                    <a:pt x="95" y="71"/>
                    <a:pt x="95" y="72"/>
                    <a:pt x="96" y="72"/>
                  </a:cubicBezTo>
                  <a:cubicBezTo>
                    <a:pt x="96" y="73"/>
                    <a:pt x="96" y="72"/>
                    <a:pt x="96" y="72"/>
                  </a:cubicBezTo>
                  <a:cubicBezTo>
                    <a:pt x="95" y="72"/>
                    <a:pt x="95" y="72"/>
                    <a:pt x="95" y="72"/>
                  </a:cubicBezTo>
                  <a:cubicBezTo>
                    <a:pt x="94" y="72"/>
                    <a:pt x="95" y="73"/>
                    <a:pt x="95" y="73"/>
                  </a:cubicBezTo>
                  <a:cubicBezTo>
                    <a:pt x="96" y="73"/>
                    <a:pt x="94" y="72"/>
                    <a:pt x="95" y="73"/>
                  </a:cubicBezTo>
                  <a:cubicBezTo>
                    <a:pt x="95" y="74"/>
                    <a:pt x="95" y="74"/>
                    <a:pt x="95" y="74"/>
                  </a:cubicBezTo>
                  <a:cubicBezTo>
                    <a:pt x="95" y="74"/>
                    <a:pt x="96" y="74"/>
                    <a:pt x="95" y="73"/>
                  </a:cubicBezTo>
                  <a:cubicBezTo>
                    <a:pt x="96" y="72"/>
                    <a:pt x="96" y="73"/>
                    <a:pt x="96" y="73"/>
                  </a:cubicBezTo>
                  <a:cubicBezTo>
                    <a:pt x="97" y="73"/>
                    <a:pt x="97" y="73"/>
                    <a:pt x="97" y="74"/>
                  </a:cubicBezTo>
                  <a:cubicBezTo>
                    <a:pt x="97" y="74"/>
                    <a:pt x="97" y="73"/>
                    <a:pt x="97" y="73"/>
                  </a:cubicBezTo>
                  <a:cubicBezTo>
                    <a:pt x="97" y="73"/>
                    <a:pt x="97" y="74"/>
                    <a:pt x="97" y="74"/>
                  </a:cubicBezTo>
                  <a:cubicBezTo>
                    <a:pt x="98" y="73"/>
                    <a:pt x="97" y="73"/>
                    <a:pt x="98" y="73"/>
                  </a:cubicBezTo>
                  <a:cubicBezTo>
                    <a:pt x="98" y="73"/>
                    <a:pt x="97" y="72"/>
                    <a:pt x="97" y="72"/>
                  </a:cubicBezTo>
                  <a:cubicBezTo>
                    <a:pt x="97" y="71"/>
                    <a:pt x="98" y="72"/>
                    <a:pt x="98" y="72"/>
                  </a:cubicBezTo>
                  <a:cubicBezTo>
                    <a:pt x="99" y="72"/>
                    <a:pt x="98" y="71"/>
                    <a:pt x="98" y="71"/>
                  </a:cubicBezTo>
                  <a:cubicBezTo>
                    <a:pt x="98" y="71"/>
                    <a:pt x="99" y="72"/>
                    <a:pt x="99" y="72"/>
                  </a:cubicBezTo>
                  <a:cubicBezTo>
                    <a:pt x="99" y="71"/>
                    <a:pt x="99" y="71"/>
                    <a:pt x="100" y="70"/>
                  </a:cubicBezTo>
                  <a:cubicBezTo>
                    <a:pt x="100" y="71"/>
                    <a:pt x="100" y="70"/>
                    <a:pt x="100" y="70"/>
                  </a:cubicBezTo>
                  <a:cubicBezTo>
                    <a:pt x="101" y="70"/>
                    <a:pt x="99" y="69"/>
                    <a:pt x="100" y="69"/>
                  </a:cubicBezTo>
                  <a:cubicBezTo>
                    <a:pt x="100" y="69"/>
                    <a:pt x="100" y="69"/>
                    <a:pt x="100" y="69"/>
                  </a:cubicBezTo>
                  <a:cubicBezTo>
                    <a:pt x="101" y="70"/>
                    <a:pt x="101" y="69"/>
                    <a:pt x="101" y="69"/>
                  </a:cubicBezTo>
                  <a:cubicBezTo>
                    <a:pt x="100" y="69"/>
                    <a:pt x="100" y="69"/>
                    <a:pt x="100" y="69"/>
                  </a:cubicBezTo>
                  <a:cubicBezTo>
                    <a:pt x="99" y="68"/>
                    <a:pt x="99" y="69"/>
                    <a:pt x="99" y="68"/>
                  </a:cubicBezTo>
                  <a:cubicBezTo>
                    <a:pt x="99" y="68"/>
                    <a:pt x="98" y="68"/>
                    <a:pt x="98" y="68"/>
                  </a:cubicBezTo>
                  <a:cubicBezTo>
                    <a:pt x="97" y="68"/>
                    <a:pt x="98" y="68"/>
                    <a:pt x="99" y="68"/>
                  </a:cubicBezTo>
                  <a:cubicBezTo>
                    <a:pt x="99" y="67"/>
                    <a:pt x="99" y="67"/>
                    <a:pt x="99" y="67"/>
                  </a:cubicBezTo>
                  <a:cubicBezTo>
                    <a:pt x="99" y="67"/>
                    <a:pt x="99" y="67"/>
                    <a:pt x="100" y="67"/>
                  </a:cubicBezTo>
                  <a:cubicBezTo>
                    <a:pt x="100" y="67"/>
                    <a:pt x="101" y="67"/>
                    <a:pt x="101" y="68"/>
                  </a:cubicBezTo>
                  <a:cubicBezTo>
                    <a:pt x="102" y="68"/>
                    <a:pt x="101" y="67"/>
                    <a:pt x="102" y="67"/>
                  </a:cubicBezTo>
                  <a:cubicBezTo>
                    <a:pt x="102" y="68"/>
                    <a:pt x="103" y="68"/>
                    <a:pt x="103" y="68"/>
                  </a:cubicBezTo>
                  <a:cubicBezTo>
                    <a:pt x="104" y="69"/>
                    <a:pt x="102" y="67"/>
                    <a:pt x="102" y="67"/>
                  </a:cubicBezTo>
                  <a:cubicBezTo>
                    <a:pt x="102" y="67"/>
                    <a:pt x="103" y="68"/>
                    <a:pt x="103" y="67"/>
                  </a:cubicBezTo>
                  <a:cubicBezTo>
                    <a:pt x="103" y="67"/>
                    <a:pt x="102" y="67"/>
                    <a:pt x="102" y="67"/>
                  </a:cubicBezTo>
                  <a:cubicBezTo>
                    <a:pt x="101" y="66"/>
                    <a:pt x="103" y="67"/>
                    <a:pt x="103" y="67"/>
                  </a:cubicBezTo>
                  <a:cubicBezTo>
                    <a:pt x="103" y="66"/>
                    <a:pt x="102" y="66"/>
                    <a:pt x="102" y="66"/>
                  </a:cubicBezTo>
                  <a:cubicBezTo>
                    <a:pt x="102" y="66"/>
                    <a:pt x="103" y="66"/>
                    <a:pt x="103" y="66"/>
                  </a:cubicBezTo>
                  <a:cubicBezTo>
                    <a:pt x="103" y="66"/>
                    <a:pt x="103" y="66"/>
                    <a:pt x="102" y="65"/>
                  </a:cubicBezTo>
                  <a:cubicBezTo>
                    <a:pt x="103" y="65"/>
                    <a:pt x="102" y="65"/>
                    <a:pt x="103" y="65"/>
                  </a:cubicBezTo>
                  <a:cubicBezTo>
                    <a:pt x="103" y="65"/>
                    <a:pt x="103" y="65"/>
                    <a:pt x="103" y="65"/>
                  </a:cubicBezTo>
                  <a:cubicBezTo>
                    <a:pt x="103" y="65"/>
                    <a:pt x="103" y="65"/>
                    <a:pt x="104" y="65"/>
                  </a:cubicBezTo>
                  <a:cubicBezTo>
                    <a:pt x="104" y="65"/>
                    <a:pt x="103" y="64"/>
                    <a:pt x="103" y="64"/>
                  </a:cubicBezTo>
                  <a:cubicBezTo>
                    <a:pt x="104" y="65"/>
                    <a:pt x="102" y="64"/>
                    <a:pt x="103" y="64"/>
                  </a:cubicBezTo>
                  <a:cubicBezTo>
                    <a:pt x="104" y="64"/>
                    <a:pt x="104" y="64"/>
                    <a:pt x="104" y="65"/>
                  </a:cubicBezTo>
                  <a:cubicBezTo>
                    <a:pt x="103" y="66"/>
                    <a:pt x="104" y="67"/>
                    <a:pt x="103" y="68"/>
                  </a:cubicBezTo>
                  <a:cubicBezTo>
                    <a:pt x="103" y="68"/>
                    <a:pt x="104" y="68"/>
                    <a:pt x="104" y="68"/>
                  </a:cubicBezTo>
                  <a:cubicBezTo>
                    <a:pt x="104" y="69"/>
                    <a:pt x="104" y="69"/>
                    <a:pt x="104" y="69"/>
                  </a:cubicBezTo>
                  <a:cubicBezTo>
                    <a:pt x="104" y="69"/>
                    <a:pt x="103" y="69"/>
                    <a:pt x="103" y="69"/>
                  </a:cubicBezTo>
                  <a:cubicBezTo>
                    <a:pt x="103" y="69"/>
                    <a:pt x="103" y="70"/>
                    <a:pt x="103" y="70"/>
                  </a:cubicBezTo>
                  <a:cubicBezTo>
                    <a:pt x="103" y="70"/>
                    <a:pt x="103" y="69"/>
                    <a:pt x="102" y="69"/>
                  </a:cubicBezTo>
                  <a:cubicBezTo>
                    <a:pt x="101" y="68"/>
                    <a:pt x="103" y="69"/>
                    <a:pt x="102" y="68"/>
                  </a:cubicBezTo>
                  <a:cubicBezTo>
                    <a:pt x="101" y="68"/>
                    <a:pt x="100" y="68"/>
                    <a:pt x="100" y="68"/>
                  </a:cubicBezTo>
                  <a:cubicBezTo>
                    <a:pt x="100" y="68"/>
                    <a:pt x="100" y="68"/>
                    <a:pt x="99" y="67"/>
                  </a:cubicBezTo>
                  <a:cubicBezTo>
                    <a:pt x="99" y="68"/>
                    <a:pt x="100" y="69"/>
                    <a:pt x="101" y="69"/>
                  </a:cubicBezTo>
                  <a:cubicBezTo>
                    <a:pt x="102" y="69"/>
                    <a:pt x="100" y="68"/>
                    <a:pt x="101" y="68"/>
                  </a:cubicBezTo>
                  <a:cubicBezTo>
                    <a:pt x="102" y="69"/>
                    <a:pt x="103" y="70"/>
                    <a:pt x="103" y="70"/>
                  </a:cubicBezTo>
                  <a:cubicBezTo>
                    <a:pt x="103" y="71"/>
                    <a:pt x="103" y="72"/>
                    <a:pt x="101" y="72"/>
                  </a:cubicBezTo>
                  <a:cubicBezTo>
                    <a:pt x="102" y="73"/>
                    <a:pt x="101" y="73"/>
                    <a:pt x="100" y="74"/>
                  </a:cubicBezTo>
                  <a:cubicBezTo>
                    <a:pt x="100" y="74"/>
                    <a:pt x="101" y="75"/>
                    <a:pt x="100" y="75"/>
                  </a:cubicBezTo>
                  <a:cubicBezTo>
                    <a:pt x="100" y="74"/>
                    <a:pt x="99" y="74"/>
                    <a:pt x="99" y="73"/>
                  </a:cubicBezTo>
                  <a:cubicBezTo>
                    <a:pt x="98" y="74"/>
                    <a:pt x="98" y="74"/>
                    <a:pt x="98" y="74"/>
                  </a:cubicBezTo>
                  <a:cubicBezTo>
                    <a:pt x="98" y="75"/>
                    <a:pt x="99" y="75"/>
                    <a:pt x="99" y="75"/>
                  </a:cubicBezTo>
                  <a:cubicBezTo>
                    <a:pt x="99" y="75"/>
                    <a:pt x="99" y="74"/>
                    <a:pt x="99" y="74"/>
                  </a:cubicBezTo>
                  <a:cubicBezTo>
                    <a:pt x="101" y="75"/>
                    <a:pt x="100" y="76"/>
                    <a:pt x="99" y="76"/>
                  </a:cubicBezTo>
                  <a:cubicBezTo>
                    <a:pt x="99" y="76"/>
                    <a:pt x="99" y="76"/>
                    <a:pt x="99" y="76"/>
                  </a:cubicBezTo>
                  <a:cubicBezTo>
                    <a:pt x="99" y="76"/>
                    <a:pt x="98" y="76"/>
                    <a:pt x="99" y="76"/>
                  </a:cubicBezTo>
                  <a:cubicBezTo>
                    <a:pt x="98" y="77"/>
                    <a:pt x="97" y="78"/>
                    <a:pt x="96" y="79"/>
                  </a:cubicBezTo>
                  <a:cubicBezTo>
                    <a:pt x="96" y="79"/>
                    <a:pt x="95" y="79"/>
                    <a:pt x="94" y="80"/>
                  </a:cubicBezTo>
                  <a:cubicBezTo>
                    <a:pt x="94" y="80"/>
                    <a:pt x="94" y="81"/>
                    <a:pt x="94" y="81"/>
                  </a:cubicBezTo>
                  <a:cubicBezTo>
                    <a:pt x="94" y="82"/>
                    <a:pt x="93" y="82"/>
                    <a:pt x="93" y="83"/>
                  </a:cubicBezTo>
                  <a:cubicBezTo>
                    <a:pt x="94" y="84"/>
                    <a:pt x="94" y="83"/>
                    <a:pt x="95" y="84"/>
                  </a:cubicBezTo>
                  <a:cubicBezTo>
                    <a:pt x="95" y="83"/>
                    <a:pt x="96" y="83"/>
                    <a:pt x="97" y="84"/>
                  </a:cubicBezTo>
                  <a:cubicBezTo>
                    <a:pt x="96" y="83"/>
                    <a:pt x="97" y="82"/>
                    <a:pt x="97" y="82"/>
                  </a:cubicBezTo>
                  <a:cubicBezTo>
                    <a:pt x="96" y="81"/>
                    <a:pt x="96" y="81"/>
                    <a:pt x="96" y="81"/>
                  </a:cubicBezTo>
                  <a:cubicBezTo>
                    <a:pt x="96" y="80"/>
                    <a:pt x="97" y="82"/>
                    <a:pt x="97" y="82"/>
                  </a:cubicBezTo>
                  <a:cubicBezTo>
                    <a:pt x="98" y="83"/>
                    <a:pt x="98" y="82"/>
                    <a:pt x="99" y="82"/>
                  </a:cubicBezTo>
                  <a:cubicBezTo>
                    <a:pt x="99" y="82"/>
                    <a:pt x="98" y="81"/>
                    <a:pt x="98" y="81"/>
                  </a:cubicBezTo>
                  <a:cubicBezTo>
                    <a:pt x="97" y="80"/>
                    <a:pt x="98" y="82"/>
                    <a:pt x="97" y="81"/>
                  </a:cubicBezTo>
                  <a:cubicBezTo>
                    <a:pt x="97" y="81"/>
                    <a:pt x="97" y="81"/>
                    <a:pt x="97" y="80"/>
                  </a:cubicBezTo>
                  <a:cubicBezTo>
                    <a:pt x="98" y="80"/>
                    <a:pt x="98" y="79"/>
                    <a:pt x="100" y="78"/>
                  </a:cubicBezTo>
                  <a:cubicBezTo>
                    <a:pt x="100" y="78"/>
                    <a:pt x="99" y="79"/>
                    <a:pt x="100" y="79"/>
                  </a:cubicBezTo>
                  <a:cubicBezTo>
                    <a:pt x="100" y="80"/>
                    <a:pt x="100" y="80"/>
                    <a:pt x="101" y="79"/>
                  </a:cubicBezTo>
                  <a:cubicBezTo>
                    <a:pt x="101" y="79"/>
                    <a:pt x="100" y="78"/>
                    <a:pt x="100" y="78"/>
                  </a:cubicBezTo>
                  <a:cubicBezTo>
                    <a:pt x="101" y="79"/>
                    <a:pt x="101" y="79"/>
                    <a:pt x="101" y="79"/>
                  </a:cubicBezTo>
                  <a:cubicBezTo>
                    <a:pt x="101" y="78"/>
                    <a:pt x="100" y="78"/>
                    <a:pt x="101" y="78"/>
                  </a:cubicBezTo>
                  <a:cubicBezTo>
                    <a:pt x="102" y="79"/>
                    <a:pt x="103" y="79"/>
                    <a:pt x="102" y="78"/>
                  </a:cubicBezTo>
                  <a:cubicBezTo>
                    <a:pt x="102" y="78"/>
                    <a:pt x="102" y="78"/>
                    <a:pt x="101" y="77"/>
                  </a:cubicBezTo>
                  <a:cubicBezTo>
                    <a:pt x="101" y="77"/>
                    <a:pt x="102" y="78"/>
                    <a:pt x="102" y="78"/>
                  </a:cubicBezTo>
                  <a:cubicBezTo>
                    <a:pt x="102" y="78"/>
                    <a:pt x="102" y="78"/>
                    <a:pt x="102" y="77"/>
                  </a:cubicBezTo>
                  <a:cubicBezTo>
                    <a:pt x="102" y="77"/>
                    <a:pt x="102" y="77"/>
                    <a:pt x="101" y="77"/>
                  </a:cubicBezTo>
                  <a:cubicBezTo>
                    <a:pt x="101" y="76"/>
                    <a:pt x="101" y="77"/>
                    <a:pt x="101" y="76"/>
                  </a:cubicBezTo>
                  <a:cubicBezTo>
                    <a:pt x="101" y="76"/>
                    <a:pt x="101" y="76"/>
                    <a:pt x="101" y="76"/>
                  </a:cubicBezTo>
                  <a:cubicBezTo>
                    <a:pt x="102" y="75"/>
                    <a:pt x="102" y="75"/>
                    <a:pt x="103" y="74"/>
                  </a:cubicBezTo>
                  <a:cubicBezTo>
                    <a:pt x="103" y="75"/>
                    <a:pt x="103" y="75"/>
                    <a:pt x="102" y="75"/>
                  </a:cubicBezTo>
                  <a:cubicBezTo>
                    <a:pt x="103" y="76"/>
                    <a:pt x="103" y="76"/>
                    <a:pt x="103" y="75"/>
                  </a:cubicBezTo>
                  <a:cubicBezTo>
                    <a:pt x="104" y="76"/>
                    <a:pt x="104" y="76"/>
                    <a:pt x="105" y="76"/>
                  </a:cubicBezTo>
                  <a:cubicBezTo>
                    <a:pt x="105" y="75"/>
                    <a:pt x="104" y="76"/>
                    <a:pt x="103" y="75"/>
                  </a:cubicBezTo>
                  <a:cubicBezTo>
                    <a:pt x="104" y="74"/>
                    <a:pt x="105" y="76"/>
                    <a:pt x="106" y="76"/>
                  </a:cubicBezTo>
                  <a:cubicBezTo>
                    <a:pt x="106" y="76"/>
                    <a:pt x="107" y="76"/>
                    <a:pt x="107" y="76"/>
                  </a:cubicBezTo>
                  <a:cubicBezTo>
                    <a:pt x="107" y="75"/>
                    <a:pt x="106" y="75"/>
                    <a:pt x="106" y="75"/>
                  </a:cubicBezTo>
                  <a:cubicBezTo>
                    <a:pt x="107" y="74"/>
                    <a:pt x="108" y="75"/>
                    <a:pt x="108" y="74"/>
                  </a:cubicBezTo>
                  <a:cubicBezTo>
                    <a:pt x="109" y="75"/>
                    <a:pt x="109" y="75"/>
                    <a:pt x="110" y="76"/>
                  </a:cubicBezTo>
                  <a:cubicBezTo>
                    <a:pt x="109" y="76"/>
                    <a:pt x="110" y="77"/>
                    <a:pt x="110" y="77"/>
                  </a:cubicBezTo>
                  <a:cubicBezTo>
                    <a:pt x="110" y="78"/>
                    <a:pt x="110" y="77"/>
                    <a:pt x="111" y="77"/>
                  </a:cubicBezTo>
                  <a:cubicBezTo>
                    <a:pt x="111" y="77"/>
                    <a:pt x="111" y="78"/>
                    <a:pt x="111" y="78"/>
                  </a:cubicBezTo>
                  <a:cubicBezTo>
                    <a:pt x="111" y="78"/>
                    <a:pt x="111" y="78"/>
                    <a:pt x="110" y="78"/>
                  </a:cubicBezTo>
                  <a:cubicBezTo>
                    <a:pt x="110" y="78"/>
                    <a:pt x="111" y="79"/>
                    <a:pt x="110" y="78"/>
                  </a:cubicBezTo>
                  <a:cubicBezTo>
                    <a:pt x="110" y="78"/>
                    <a:pt x="110" y="78"/>
                    <a:pt x="110" y="78"/>
                  </a:cubicBezTo>
                  <a:cubicBezTo>
                    <a:pt x="110" y="78"/>
                    <a:pt x="109" y="77"/>
                    <a:pt x="109" y="76"/>
                  </a:cubicBezTo>
                  <a:cubicBezTo>
                    <a:pt x="108" y="76"/>
                    <a:pt x="109" y="77"/>
                    <a:pt x="109" y="77"/>
                  </a:cubicBezTo>
                  <a:cubicBezTo>
                    <a:pt x="108" y="77"/>
                    <a:pt x="108" y="77"/>
                    <a:pt x="107" y="76"/>
                  </a:cubicBezTo>
                  <a:cubicBezTo>
                    <a:pt x="107" y="76"/>
                    <a:pt x="108" y="77"/>
                    <a:pt x="108" y="77"/>
                  </a:cubicBezTo>
                  <a:cubicBezTo>
                    <a:pt x="108" y="78"/>
                    <a:pt x="108" y="77"/>
                    <a:pt x="109" y="78"/>
                  </a:cubicBezTo>
                  <a:cubicBezTo>
                    <a:pt x="109" y="78"/>
                    <a:pt x="109" y="79"/>
                    <a:pt x="108" y="78"/>
                  </a:cubicBezTo>
                  <a:cubicBezTo>
                    <a:pt x="108" y="79"/>
                    <a:pt x="109" y="79"/>
                    <a:pt x="108" y="79"/>
                  </a:cubicBezTo>
                  <a:cubicBezTo>
                    <a:pt x="108" y="78"/>
                    <a:pt x="107" y="78"/>
                    <a:pt x="107" y="79"/>
                  </a:cubicBezTo>
                  <a:cubicBezTo>
                    <a:pt x="106" y="78"/>
                    <a:pt x="106" y="78"/>
                    <a:pt x="106" y="77"/>
                  </a:cubicBezTo>
                  <a:cubicBezTo>
                    <a:pt x="106" y="78"/>
                    <a:pt x="106" y="78"/>
                    <a:pt x="105" y="78"/>
                  </a:cubicBezTo>
                  <a:cubicBezTo>
                    <a:pt x="105" y="78"/>
                    <a:pt x="105" y="78"/>
                    <a:pt x="105" y="78"/>
                  </a:cubicBezTo>
                  <a:cubicBezTo>
                    <a:pt x="104" y="77"/>
                    <a:pt x="104" y="76"/>
                    <a:pt x="103" y="76"/>
                  </a:cubicBezTo>
                  <a:cubicBezTo>
                    <a:pt x="103" y="77"/>
                    <a:pt x="104" y="77"/>
                    <a:pt x="103" y="77"/>
                  </a:cubicBezTo>
                  <a:cubicBezTo>
                    <a:pt x="102" y="76"/>
                    <a:pt x="103" y="77"/>
                    <a:pt x="102" y="76"/>
                  </a:cubicBezTo>
                  <a:cubicBezTo>
                    <a:pt x="102" y="76"/>
                    <a:pt x="103" y="77"/>
                    <a:pt x="103" y="77"/>
                  </a:cubicBezTo>
                  <a:cubicBezTo>
                    <a:pt x="102" y="77"/>
                    <a:pt x="102" y="76"/>
                    <a:pt x="102" y="77"/>
                  </a:cubicBezTo>
                  <a:cubicBezTo>
                    <a:pt x="102" y="77"/>
                    <a:pt x="102" y="77"/>
                    <a:pt x="102" y="78"/>
                  </a:cubicBezTo>
                  <a:cubicBezTo>
                    <a:pt x="103" y="78"/>
                    <a:pt x="102" y="77"/>
                    <a:pt x="103" y="77"/>
                  </a:cubicBezTo>
                  <a:cubicBezTo>
                    <a:pt x="103" y="78"/>
                    <a:pt x="103" y="78"/>
                    <a:pt x="104" y="78"/>
                  </a:cubicBezTo>
                  <a:cubicBezTo>
                    <a:pt x="104" y="78"/>
                    <a:pt x="104" y="78"/>
                    <a:pt x="104" y="78"/>
                  </a:cubicBezTo>
                  <a:cubicBezTo>
                    <a:pt x="105" y="79"/>
                    <a:pt x="105" y="78"/>
                    <a:pt x="105" y="79"/>
                  </a:cubicBezTo>
                  <a:cubicBezTo>
                    <a:pt x="105" y="79"/>
                    <a:pt x="105" y="79"/>
                    <a:pt x="105" y="80"/>
                  </a:cubicBezTo>
                  <a:cubicBezTo>
                    <a:pt x="105" y="79"/>
                    <a:pt x="105" y="79"/>
                    <a:pt x="104" y="79"/>
                  </a:cubicBezTo>
                  <a:cubicBezTo>
                    <a:pt x="104" y="79"/>
                    <a:pt x="104" y="79"/>
                    <a:pt x="104" y="80"/>
                  </a:cubicBezTo>
                  <a:cubicBezTo>
                    <a:pt x="105" y="81"/>
                    <a:pt x="106" y="80"/>
                    <a:pt x="106" y="80"/>
                  </a:cubicBezTo>
                  <a:cubicBezTo>
                    <a:pt x="107" y="80"/>
                    <a:pt x="106" y="80"/>
                    <a:pt x="106" y="80"/>
                  </a:cubicBezTo>
                  <a:cubicBezTo>
                    <a:pt x="107" y="81"/>
                    <a:pt x="107" y="81"/>
                    <a:pt x="107" y="82"/>
                  </a:cubicBezTo>
                  <a:cubicBezTo>
                    <a:pt x="107" y="82"/>
                    <a:pt x="108" y="82"/>
                    <a:pt x="108" y="82"/>
                  </a:cubicBezTo>
                  <a:cubicBezTo>
                    <a:pt x="108" y="82"/>
                    <a:pt x="107" y="81"/>
                    <a:pt x="108" y="81"/>
                  </a:cubicBezTo>
                  <a:cubicBezTo>
                    <a:pt x="109" y="83"/>
                    <a:pt x="108" y="83"/>
                    <a:pt x="107" y="84"/>
                  </a:cubicBezTo>
                  <a:cubicBezTo>
                    <a:pt x="107" y="84"/>
                    <a:pt x="107" y="85"/>
                    <a:pt x="106" y="85"/>
                  </a:cubicBezTo>
                  <a:cubicBezTo>
                    <a:pt x="106" y="84"/>
                    <a:pt x="106" y="84"/>
                    <a:pt x="107" y="84"/>
                  </a:cubicBezTo>
                  <a:cubicBezTo>
                    <a:pt x="106" y="84"/>
                    <a:pt x="106" y="85"/>
                    <a:pt x="106" y="85"/>
                  </a:cubicBezTo>
                  <a:cubicBezTo>
                    <a:pt x="106" y="85"/>
                    <a:pt x="105" y="85"/>
                    <a:pt x="105" y="85"/>
                  </a:cubicBezTo>
                  <a:cubicBezTo>
                    <a:pt x="105" y="85"/>
                    <a:pt x="105" y="85"/>
                    <a:pt x="105" y="86"/>
                  </a:cubicBezTo>
                  <a:cubicBezTo>
                    <a:pt x="105" y="86"/>
                    <a:pt x="105" y="86"/>
                    <a:pt x="105" y="86"/>
                  </a:cubicBezTo>
                  <a:cubicBezTo>
                    <a:pt x="104" y="86"/>
                    <a:pt x="104" y="87"/>
                    <a:pt x="103" y="87"/>
                  </a:cubicBezTo>
                  <a:cubicBezTo>
                    <a:pt x="103" y="85"/>
                    <a:pt x="103" y="84"/>
                    <a:pt x="104" y="85"/>
                  </a:cubicBezTo>
                  <a:cubicBezTo>
                    <a:pt x="103" y="84"/>
                    <a:pt x="103" y="84"/>
                    <a:pt x="102" y="84"/>
                  </a:cubicBezTo>
                  <a:cubicBezTo>
                    <a:pt x="102" y="85"/>
                    <a:pt x="102" y="85"/>
                    <a:pt x="103" y="86"/>
                  </a:cubicBezTo>
                  <a:cubicBezTo>
                    <a:pt x="103" y="86"/>
                    <a:pt x="103" y="86"/>
                    <a:pt x="103" y="86"/>
                  </a:cubicBezTo>
                  <a:cubicBezTo>
                    <a:pt x="103" y="86"/>
                    <a:pt x="102" y="86"/>
                    <a:pt x="103" y="87"/>
                  </a:cubicBezTo>
                  <a:cubicBezTo>
                    <a:pt x="103" y="88"/>
                    <a:pt x="103" y="86"/>
                    <a:pt x="104" y="87"/>
                  </a:cubicBezTo>
                  <a:cubicBezTo>
                    <a:pt x="103" y="88"/>
                    <a:pt x="102" y="88"/>
                    <a:pt x="102" y="88"/>
                  </a:cubicBezTo>
                  <a:cubicBezTo>
                    <a:pt x="102" y="89"/>
                    <a:pt x="102" y="89"/>
                    <a:pt x="102" y="89"/>
                  </a:cubicBezTo>
                  <a:cubicBezTo>
                    <a:pt x="101" y="90"/>
                    <a:pt x="100" y="90"/>
                    <a:pt x="100" y="91"/>
                  </a:cubicBezTo>
                  <a:cubicBezTo>
                    <a:pt x="99" y="91"/>
                    <a:pt x="98" y="92"/>
                    <a:pt x="97" y="92"/>
                  </a:cubicBezTo>
                  <a:cubicBezTo>
                    <a:pt x="97" y="92"/>
                    <a:pt x="97" y="92"/>
                    <a:pt x="97" y="92"/>
                  </a:cubicBezTo>
                  <a:cubicBezTo>
                    <a:pt x="97" y="91"/>
                    <a:pt x="97" y="92"/>
                    <a:pt x="96" y="92"/>
                  </a:cubicBezTo>
                  <a:cubicBezTo>
                    <a:pt x="96" y="90"/>
                    <a:pt x="96" y="93"/>
                    <a:pt x="96" y="93"/>
                  </a:cubicBezTo>
                  <a:cubicBezTo>
                    <a:pt x="95" y="93"/>
                    <a:pt x="96" y="93"/>
                    <a:pt x="96" y="94"/>
                  </a:cubicBezTo>
                  <a:cubicBezTo>
                    <a:pt x="95" y="94"/>
                    <a:pt x="95" y="94"/>
                    <a:pt x="94" y="94"/>
                  </a:cubicBezTo>
                  <a:cubicBezTo>
                    <a:pt x="94" y="94"/>
                    <a:pt x="94" y="95"/>
                    <a:pt x="94" y="95"/>
                  </a:cubicBezTo>
                  <a:cubicBezTo>
                    <a:pt x="93" y="94"/>
                    <a:pt x="93" y="93"/>
                    <a:pt x="94" y="93"/>
                  </a:cubicBezTo>
                  <a:cubicBezTo>
                    <a:pt x="93" y="92"/>
                    <a:pt x="93" y="93"/>
                    <a:pt x="92" y="93"/>
                  </a:cubicBezTo>
                  <a:cubicBezTo>
                    <a:pt x="93" y="94"/>
                    <a:pt x="93" y="94"/>
                    <a:pt x="93" y="94"/>
                  </a:cubicBezTo>
                  <a:cubicBezTo>
                    <a:pt x="88" y="99"/>
                    <a:pt x="81" y="100"/>
                    <a:pt x="75" y="102"/>
                  </a:cubicBezTo>
                  <a:cubicBezTo>
                    <a:pt x="74" y="103"/>
                    <a:pt x="73" y="103"/>
                    <a:pt x="72" y="103"/>
                  </a:cubicBezTo>
                  <a:cubicBezTo>
                    <a:pt x="71" y="103"/>
                    <a:pt x="72" y="104"/>
                    <a:pt x="71" y="104"/>
                  </a:cubicBezTo>
                  <a:cubicBezTo>
                    <a:pt x="71" y="104"/>
                    <a:pt x="70" y="104"/>
                    <a:pt x="69" y="104"/>
                  </a:cubicBezTo>
                  <a:cubicBezTo>
                    <a:pt x="69" y="104"/>
                    <a:pt x="68" y="105"/>
                    <a:pt x="68" y="105"/>
                  </a:cubicBezTo>
                  <a:cubicBezTo>
                    <a:pt x="67" y="105"/>
                    <a:pt x="65" y="105"/>
                    <a:pt x="64" y="106"/>
                  </a:cubicBezTo>
                  <a:cubicBezTo>
                    <a:pt x="64" y="106"/>
                    <a:pt x="63" y="107"/>
                    <a:pt x="62" y="106"/>
                  </a:cubicBezTo>
                  <a:cubicBezTo>
                    <a:pt x="61" y="107"/>
                    <a:pt x="61" y="107"/>
                    <a:pt x="60" y="107"/>
                  </a:cubicBezTo>
                  <a:cubicBezTo>
                    <a:pt x="60" y="107"/>
                    <a:pt x="60" y="107"/>
                    <a:pt x="60" y="108"/>
                  </a:cubicBezTo>
                  <a:cubicBezTo>
                    <a:pt x="59" y="107"/>
                    <a:pt x="59" y="108"/>
                    <a:pt x="57" y="108"/>
                  </a:cubicBezTo>
                  <a:cubicBezTo>
                    <a:pt x="57" y="108"/>
                    <a:pt x="58" y="108"/>
                    <a:pt x="57" y="107"/>
                  </a:cubicBezTo>
                  <a:cubicBezTo>
                    <a:pt x="57" y="107"/>
                    <a:pt x="57" y="108"/>
                    <a:pt x="57" y="109"/>
                  </a:cubicBezTo>
                  <a:cubicBezTo>
                    <a:pt x="57" y="109"/>
                    <a:pt x="57" y="107"/>
                    <a:pt x="57" y="107"/>
                  </a:cubicBezTo>
                  <a:cubicBezTo>
                    <a:pt x="56" y="107"/>
                    <a:pt x="56" y="108"/>
                    <a:pt x="56" y="108"/>
                  </a:cubicBezTo>
                  <a:cubicBezTo>
                    <a:pt x="55" y="108"/>
                    <a:pt x="55" y="108"/>
                    <a:pt x="55" y="109"/>
                  </a:cubicBezTo>
                  <a:cubicBezTo>
                    <a:pt x="54" y="109"/>
                    <a:pt x="54" y="108"/>
                    <a:pt x="54" y="108"/>
                  </a:cubicBezTo>
                  <a:cubicBezTo>
                    <a:pt x="54" y="108"/>
                    <a:pt x="53" y="109"/>
                    <a:pt x="52" y="109"/>
                  </a:cubicBezTo>
                  <a:cubicBezTo>
                    <a:pt x="52" y="109"/>
                    <a:pt x="52" y="109"/>
                    <a:pt x="52" y="109"/>
                  </a:cubicBezTo>
                  <a:cubicBezTo>
                    <a:pt x="52" y="109"/>
                    <a:pt x="52" y="110"/>
                    <a:pt x="51" y="109"/>
                  </a:cubicBezTo>
                  <a:cubicBezTo>
                    <a:pt x="51" y="109"/>
                    <a:pt x="49" y="110"/>
                    <a:pt x="49" y="111"/>
                  </a:cubicBezTo>
                  <a:cubicBezTo>
                    <a:pt x="48" y="111"/>
                    <a:pt x="48" y="110"/>
                    <a:pt x="48" y="110"/>
                  </a:cubicBezTo>
                  <a:cubicBezTo>
                    <a:pt x="48" y="110"/>
                    <a:pt x="48" y="111"/>
                    <a:pt x="47" y="111"/>
                  </a:cubicBezTo>
                  <a:cubicBezTo>
                    <a:pt x="47" y="111"/>
                    <a:pt x="47" y="110"/>
                    <a:pt x="47" y="110"/>
                  </a:cubicBezTo>
                  <a:cubicBezTo>
                    <a:pt x="47" y="110"/>
                    <a:pt x="47" y="111"/>
                    <a:pt x="46" y="111"/>
                  </a:cubicBezTo>
                  <a:cubicBezTo>
                    <a:pt x="46" y="111"/>
                    <a:pt x="45" y="111"/>
                    <a:pt x="44" y="111"/>
                  </a:cubicBezTo>
                  <a:cubicBezTo>
                    <a:pt x="44" y="111"/>
                    <a:pt x="43" y="111"/>
                    <a:pt x="43" y="112"/>
                  </a:cubicBezTo>
                  <a:cubicBezTo>
                    <a:pt x="43" y="111"/>
                    <a:pt x="43" y="111"/>
                    <a:pt x="43" y="111"/>
                  </a:cubicBezTo>
                  <a:cubicBezTo>
                    <a:pt x="42" y="112"/>
                    <a:pt x="42" y="112"/>
                    <a:pt x="41" y="112"/>
                  </a:cubicBezTo>
                  <a:cubicBezTo>
                    <a:pt x="41" y="112"/>
                    <a:pt x="40" y="112"/>
                    <a:pt x="40" y="112"/>
                  </a:cubicBezTo>
                  <a:cubicBezTo>
                    <a:pt x="40" y="112"/>
                    <a:pt x="40" y="112"/>
                    <a:pt x="39" y="112"/>
                  </a:cubicBezTo>
                  <a:cubicBezTo>
                    <a:pt x="38" y="112"/>
                    <a:pt x="37" y="113"/>
                    <a:pt x="35" y="113"/>
                  </a:cubicBezTo>
                  <a:cubicBezTo>
                    <a:pt x="35" y="113"/>
                    <a:pt x="35" y="113"/>
                    <a:pt x="35" y="113"/>
                  </a:cubicBezTo>
                  <a:cubicBezTo>
                    <a:pt x="34" y="113"/>
                    <a:pt x="33" y="114"/>
                    <a:pt x="32" y="114"/>
                  </a:cubicBezTo>
                  <a:cubicBezTo>
                    <a:pt x="32" y="114"/>
                    <a:pt x="32" y="113"/>
                    <a:pt x="32" y="113"/>
                  </a:cubicBezTo>
                  <a:cubicBezTo>
                    <a:pt x="31" y="113"/>
                    <a:pt x="30" y="114"/>
                    <a:pt x="29" y="114"/>
                  </a:cubicBezTo>
                  <a:cubicBezTo>
                    <a:pt x="29" y="114"/>
                    <a:pt x="29" y="114"/>
                    <a:pt x="29" y="113"/>
                  </a:cubicBezTo>
                  <a:cubicBezTo>
                    <a:pt x="29" y="113"/>
                    <a:pt x="29" y="114"/>
                    <a:pt x="29" y="114"/>
                  </a:cubicBezTo>
                  <a:cubicBezTo>
                    <a:pt x="28" y="114"/>
                    <a:pt x="26" y="116"/>
                    <a:pt x="26" y="114"/>
                  </a:cubicBezTo>
                  <a:cubicBezTo>
                    <a:pt x="25" y="114"/>
                    <a:pt x="25" y="114"/>
                    <a:pt x="24" y="115"/>
                  </a:cubicBezTo>
                  <a:cubicBezTo>
                    <a:pt x="25" y="114"/>
                    <a:pt x="24" y="114"/>
                    <a:pt x="25" y="113"/>
                  </a:cubicBezTo>
                  <a:cubicBezTo>
                    <a:pt x="24" y="113"/>
                    <a:pt x="24" y="114"/>
                    <a:pt x="24" y="114"/>
                  </a:cubicBezTo>
                  <a:cubicBezTo>
                    <a:pt x="23" y="115"/>
                    <a:pt x="24" y="113"/>
                    <a:pt x="23" y="114"/>
                  </a:cubicBezTo>
                  <a:cubicBezTo>
                    <a:pt x="23" y="114"/>
                    <a:pt x="22" y="115"/>
                    <a:pt x="22" y="115"/>
                  </a:cubicBezTo>
                  <a:cubicBezTo>
                    <a:pt x="21" y="114"/>
                    <a:pt x="20" y="115"/>
                    <a:pt x="19" y="115"/>
                  </a:cubicBezTo>
                  <a:cubicBezTo>
                    <a:pt x="18" y="115"/>
                    <a:pt x="18" y="114"/>
                    <a:pt x="18" y="114"/>
                  </a:cubicBezTo>
                  <a:cubicBezTo>
                    <a:pt x="18" y="114"/>
                    <a:pt x="18" y="114"/>
                    <a:pt x="18" y="114"/>
                  </a:cubicBezTo>
                  <a:cubicBezTo>
                    <a:pt x="18" y="114"/>
                    <a:pt x="18" y="114"/>
                    <a:pt x="18" y="114"/>
                  </a:cubicBezTo>
                  <a:cubicBezTo>
                    <a:pt x="17" y="114"/>
                    <a:pt x="17" y="114"/>
                    <a:pt x="17" y="114"/>
                  </a:cubicBezTo>
                  <a:cubicBezTo>
                    <a:pt x="17" y="114"/>
                    <a:pt x="17" y="114"/>
                    <a:pt x="17" y="114"/>
                  </a:cubicBezTo>
                  <a:cubicBezTo>
                    <a:pt x="16" y="113"/>
                    <a:pt x="17" y="112"/>
                    <a:pt x="17" y="111"/>
                  </a:cubicBezTo>
                  <a:cubicBezTo>
                    <a:pt x="17" y="111"/>
                    <a:pt x="17" y="112"/>
                    <a:pt x="16" y="112"/>
                  </a:cubicBezTo>
                  <a:cubicBezTo>
                    <a:pt x="17" y="110"/>
                    <a:pt x="15" y="111"/>
                    <a:pt x="16" y="109"/>
                  </a:cubicBezTo>
                  <a:cubicBezTo>
                    <a:pt x="15" y="110"/>
                    <a:pt x="15" y="109"/>
                    <a:pt x="15" y="108"/>
                  </a:cubicBezTo>
                  <a:cubicBezTo>
                    <a:pt x="15" y="108"/>
                    <a:pt x="14" y="109"/>
                    <a:pt x="14" y="109"/>
                  </a:cubicBezTo>
                  <a:cubicBezTo>
                    <a:pt x="14" y="110"/>
                    <a:pt x="15" y="109"/>
                    <a:pt x="15" y="109"/>
                  </a:cubicBezTo>
                  <a:cubicBezTo>
                    <a:pt x="15" y="110"/>
                    <a:pt x="14" y="110"/>
                    <a:pt x="15" y="110"/>
                  </a:cubicBezTo>
                  <a:cubicBezTo>
                    <a:pt x="15" y="110"/>
                    <a:pt x="15" y="110"/>
                    <a:pt x="15" y="110"/>
                  </a:cubicBezTo>
                  <a:cubicBezTo>
                    <a:pt x="15" y="111"/>
                    <a:pt x="15" y="111"/>
                    <a:pt x="15" y="112"/>
                  </a:cubicBezTo>
                  <a:cubicBezTo>
                    <a:pt x="15" y="112"/>
                    <a:pt x="15" y="112"/>
                    <a:pt x="15" y="114"/>
                  </a:cubicBezTo>
                  <a:cubicBezTo>
                    <a:pt x="15" y="114"/>
                    <a:pt x="15" y="115"/>
                    <a:pt x="15" y="115"/>
                  </a:cubicBezTo>
                  <a:cubicBezTo>
                    <a:pt x="15" y="115"/>
                    <a:pt x="15" y="115"/>
                    <a:pt x="15" y="115"/>
                  </a:cubicBezTo>
                  <a:cubicBezTo>
                    <a:pt x="15" y="115"/>
                    <a:pt x="15" y="115"/>
                    <a:pt x="15" y="116"/>
                  </a:cubicBezTo>
                  <a:cubicBezTo>
                    <a:pt x="15" y="116"/>
                    <a:pt x="16" y="116"/>
                    <a:pt x="16" y="116"/>
                  </a:cubicBezTo>
                  <a:cubicBezTo>
                    <a:pt x="16" y="117"/>
                    <a:pt x="16" y="116"/>
                    <a:pt x="16" y="117"/>
                  </a:cubicBezTo>
                  <a:cubicBezTo>
                    <a:pt x="16" y="117"/>
                    <a:pt x="17" y="117"/>
                    <a:pt x="17" y="117"/>
                  </a:cubicBezTo>
                  <a:cubicBezTo>
                    <a:pt x="17" y="117"/>
                    <a:pt x="18" y="117"/>
                    <a:pt x="18" y="116"/>
                  </a:cubicBezTo>
                  <a:cubicBezTo>
                    <a:pt x="18" y="117"/>
                    <a:pt x="18" y="117"/>
                    <a:pt x="17" y="117"/>
                  </a:cubicBezTo>
                  <a:cubicBezTo>
                    <a:pt x="18" y="117"/>
                    <a:pt x="19" y="117"/>
                    <a:pt x="18" y="118"/>
                  </a:cubicBezTo>
                  <a:cubicBezTo>
                    <a:pt x="18" y="118"/>
                    <a:pt x="18" y="118"/>
                    <a:pt x="19" y="117"/>
                  </a:cubicBezTo>
                  <a:cubicBezTo>
                    <a:pt x="19" y="117"/>
                    <a:pt x="18" y="117"/>
                    <a:pt x="18" y="117"/>
                  </a:cubicBezTo>
                  <a:cubicBezTo>
                    <a:pt x="19" y="116"/>
                    <a:pt x="20" y="116"/>
                    <a:pt x="21" y="117"/>
                  </a:cubicBezTo>
                  <a:cubicBezTo>
                    <a:pt x="21" y="117"/>
                    <a:pt x="22" y="116"/>
                    <a:pt x="22" y="116"/>
                  </a:cubicBezTo>
                  <a:cubicBezTo>
                    <a:pt x="21" y="117"/>
                    <a:pt x="21" y="117"/>
                    <a:pt x="21" y="117"/>
                  </a:cubicBezTo>
                  <a:cubicBezTo>
                    <a:pt x="20" y="118"/>
                    <a:pt x="20" y="118"/>
                    <a:pt x="20" y="118"/>
                  </a:cubicBezTo>
                  <a:cubicBezTo>
                    <a:pt x="20" y="118"/>
                    <a:pt x="20" y="118"/>
                    <a:pt x="20" y="118"/>
                  </a:cubicBezTo>
                  <a:cubicBezTo>
                    <a:pt x="20" y="117"/>
                    <a:pt x="20" y="117"/>
                    <a:pt x="20" y="117"/>
                  </a:cubicBezTo>
                  <a:cubicBezTo>
                    <a:pt x="20" y="117"/>
                    <a:pt x="19" y="118"/>
                    <a:pt x="19" y="117"/>
                  </a:cubicBezTo>
                  <a:cubicBezTo>
                    <a:pt x="17" y="119"/>
                    <a:pt x="20" y="117"/>
                    <a:pt x="19" y="119"/>
                  </a:cubicBezTo>
                  <a:cubicBezTo>
                    <a:pt x="20" y="118"/>
                    <a:pt x="21" y="117"/>
                    <a:pt x="22" y="118"/>
                  </a:cubicBezTo>
                  <a:cubicBezTo>
                    <a:pt x="23" y="116"/>
                    <a:pt x="21" y="117"/>
                    <a:pt x="22" y="116"/>
                  </a:cubicBezTo>
                  <a:cubicBezTo>
                    <a:pt x="23" y="116"/>
                    <a:pt x="24" y="116"/>
                    <a:pt x="24" y="117"/>
                  </a:cubicBezTo>
                  <a:cubicBezTo>
                    <a:pt x="23" y="117"/>
                    <a:pt x="22" y="117"/>
                    <a:pt x="22" y="118"/>
                  </a:cubicBezTo>
                  <a:cubicBezTo>
                    <a:pt x="23" y="118"/>
                    <a:pt x="23" y="117"/>
                    <a:pt x="23" y="117"/>
                  </a:cubicBezTo>
                  <a:cubicBezTo>
                    <a:pt x="22" y="119"/>
                    <a:pt x="24" y="118"/>
                    <a:pt x="25" y="118"/>
                  </a:cubicBezTo>
                  <a:cubicBezTo>
                    <a:pt x="25" y="117"/>
                    <a:pt x="24" y="117"/>
                    <a:pt x="24" y="117"/>
                  </a:cubicBezTo>
                  <a:cubicBezTo>
                    <a:pt x="25" y="116"/>
                    <a:pt x="25" y="117"/>
                    <a:pt x="25" y="117"/>
                  </a:cubicBezTo>
                  <a:cubicBezTo>
                    <a:pt x="24" y="118"/>
                    <a:pt x="25" y="118"/>
                    <a:pt x="25" y="119"/>
                  </a:cubicBezTo>
                  <a:cubicBezTo>
                    <a:pt x="26" y="117"/>
                    <a:pt x="25" y="117"/>
                    <a:pt x="26" y="117"/>
                  </a:cubicBezTo>
                  <a:cubicBezTo>
                    <a:pt x="26" y="117"/>
                    <a:pt x="26" y="118"/>
                    <a:pt x="26" y="118"/>
                  </a:cubicBezTo>
                  <a:cubicBezTo>
                    <a:pt x="27" y="118"/>
                    <a:pt x="26" y="117"/>
                    <a:pt x="26" y="117"/>
                  </a:cubicBezTo>
                  <a:cubicBezTo>
                    <a:pt x="28" y="116"/>
                    <a:pt x="31" y="117"/>
                    <a:pt x="33" y="116"/>
                  </a:cubicBezTo>
                  <a:cubicBezTo>
                    <a:pt x="33" y="116"/>
                    <a:pt x="34" y="117"/>
                    <a:pt x="34" y="116"/>
                  </a:cubicBezTo>
                  <a:cubicBezTo>
                    <a:pt x="35" y="116"/>
                    <a:pt x="37" y="116"/>
                    <a:pt x="38" y="116"/>
                  </a:cubicBezTo>
                  <a:cubicBezTo>
                    <a:pt x="38" y="117"/>
                    <a:pt x="37" y="116"/>
                    <a:pt x="36" y="117"/>
                  </a:cubicBezTo>
                  <a:cubicBezTo>
                    <a:pt x="35" y="117"/>
                    <a:pt x="34" y="117"/>
                    <a:pt x="33" y="117"/>
                  </a:cubicBezTo>
                  <a:cubicBezTo>
                    <a:pt x="33" y="118"/>
                    <a:pt x="33" y="118"/>
                    <a:pt x="32" y="119"/>
                  </a:cubicBezTo>
                  <a:cubicBezTo>
                    <a:pt x="33" y="119"/>
                    <a:pt x="33" y="120"/>
                    <a:pt x="34" y="119"/>
                  </a:cubicBezTo>
                  <a:cubicBezTo>
                    <a:pt x="34" y="119"/>
                    <a:pt x="34" y="119"/>
                    <a:pt x="33" y="118"/>
                  </a:cubicBezTo>
                  <a:cubicBezTo>
                    <a:pt x="34" y="117"/>
                    <a:pt x="34" y="119"/>
                    <a:pt x="35" y="118"/>
                  </a:cubicBezTo>
                  <a:cubicBezTo>
                    <a:pt x="35" y="117"/>
                    <a:pt x="34" y="118"/>
                    <a:pt x="35" y="117"/>
                  </a:cubicBezTo>
                  <a:cubicBezTo>
                    <a:pt x="39" y="117"/>
                    <a:pt x="45" y="116"/>
                    <a:pt x="50" y="115"/>
                  </a:cubicBezTo>
                  <a:cubicBezTo>
                    <a:pt x="50" y="115"/>
                    <a:pt x="50" y="115"/>
                    <a:pt x="51" y="115"/>
                  </a:cubicBezTo>
                  <a:cubicBezTo>
                    <a:pt x="51" y="115"/>
                    <a:pt x="51" y="115"/>
                    <a:pt x="52" y="115"/>
                  </a:cubicBezTo>
                  <a:cubicBezTo>
                    <a:pt x="52" y="115"/>
                    <a:pt x="54" y="116"/>
                    <a:pt x="54" y="115"/>
                  </a:cubicBezTo>
                  <a:cubicBezTo>
                    <a:pt x="54" y="115"/>
                    <a:pt x="54" y="115"/>
                    <a:pt x="54" y="115"/>
                  </a:cubicBezTo>
                  <a:cubicBezTo>
                    <a:pt x="55" y="115"/>
                    <a:pt x="54" y="115"/>
                    <a:pt x="54" y="115"/>
                  </a:cubicBezTo>
                  <a:cubicBezTo>
                    <a:pt x="56" y="113"/>
                    <a:pt x="60" y="114"/>
                    <a:pt x="61" y="112"/>
                  </a:cubicBezTo>
                  <a:cubicBezTo>
                    <a:pt x="62" y="112"/>
                    <a:pt x="61" y="113"/>
                    <a:pt x="61" y="113"/>
                  </a:cubicBezTo>
                  <a:cubicBezTo>
                    <a:pt x="62" y="112"/>
                    <a:pt x="62" y="112"/>
                    <a:pt x="63" y="112"/>
                  </a:cubicBezTo>
                  <a:cubicBezTo>
                    <a:pt x="63" y="113"/>
                    <a:pt x="63" y="113"/>
                    <a:pt x="63" y="113"/>
                  </a:cubicBezTo>
                  <a:cubicBezTo>
                    <a:pt x="63" y="113"/>
                    <a:pt x="64" y="112"/>
                    <a:pt x="64" y="113"/>
                  </a:cubicBezTo>
                  <a:cubicBezTo>
                    <a:pt x="64" y="114"/>
                    <a:pt x="63" y="112"/>
                    <a:pt x="64" y="114"/>
                  </a:cubicBezTo>
                  <a:cubicBezTo>
                    <a:pt x="63" y="114"/>
                    <a:pt x="63" y="113"/>
                    <a:pt x="63" y="114"/>
                  </a:cubicBezTo>
                  <a:cubicBezTo>
                    <a:pt x="62" y="114"/>
                    <a:pt x="63" y="114"/>
                    <a:pt x="62" y="114"/>
                  </a:cubicBezTo>
                  <a:cubicBezTo>
                    <a:pt x="63" y="115"/>
                    <a:pt x="63" y="115"/>
                    <a:pt x="63" y="115"/>
                  </a:cubicBezTo>
                  <a:cubicBezTo>
                    <a:pt x="63" y="116"/>
                    <a:pt x="63" y="117"/>
                    <a:pt x="63" y="117"/>
                  </a:cubicBezTo>
                  <a:cubicBezTo>
                    <a:pt x="64" y="118"/>
                    <a:pt x="64" y="117"/>
                    <a:pt x="64" y="118"/>
                  </a:cubicBezTo>
                  <a:cubicBezTo>
                    <a:pt x="65" y="119"/>
                    <a:pt x="64" y="118"/>
                    <a:pt x="64" y="118"/>
                  </a:cubicBezTo>
                  <a:cubicBezTo>
                    <a:pt x="64" y="118"/>
                    <a:pt x="64" y="119"/>
                    <a:pt x="64" y="119"/>
                  </a:cubicBezTo>
                  <a:cubicBezTo>
                    <a:pt x="63" y="119"/>
                    <a:pt x="63" y="119"/>
                    <a:pt x="62" y="119"/>
                  </a:cubicBezTo>
                  <a:cubicBezTo>
                    <a:pt x="62" y="119"/>
                    <a:pt x="61" y="117"/>
                    <a:pt x="62" y="117"/>
                  </a:cubicBezTo>
                  <a:cubicBezTo>
                    <a:pt x="62" y="116"/>
                    <a:pt x="61" y="116"/>
                    <a:pt x="61" y="117"/>
                  </a:cubicBezTo>
                  <a:cubicBezTo>
                    <a:pt x="60" y="116"/>
                    <a:pt x="61" y="116"/>
                    <a:pt x="61" y="115"/>
                  </a:cubicBezTo>
                  <a:cubicBezTo>
                    <a:pt x="61" y="115"/>
                    <a:pt x="61" y="115"/>
                    <a:pt x="61" y="116"/>
                  </a:cubicBezTo>
                  <a:cubicBezTo>
                    <a:pt x="60" y="116"/>
                    <a:pt x="60" y="115"/>
                    <a:pt x="60" y="116"/>
                  </a:cubicBezTo>
                  <a:cubicBezTo>
                    <a:pt x="60" y="114"/>
                    <a:pt x="61" y="116"/>
                    <a:pt x="61" y="114"/>
                  </a:cubicBezTo>
                  <a:cubicBezTo>
                    <a:pt x="61" y="114"/>
                    <a:pt x="62" y="115"/>
                    <a:pt x="62" y="114"/>
                  </a:cubicBezTo>
                  <a:cubicBezTo>
                    <a:pt x="62" y="113"/>
                    <a:pt x="61" y="115"/>
                    <a:pt x="61" y="113"/>
                  </a:cubicBezTo>
                  <a:cubicBezTo>
                    <a:pt x="61" y="114"/>
                    <a:pt x="60" y="114"/>
                    <a:pt x="60" y="114"/>
                  </a:cubicBezTo>
                  <a:cubicBezTo>
                    <a:pt x="60" y="114"/>
                    <a:pt x="60" y="115"/>
                    <a:pt x="59" y="114"/>
                  </a:cubicBezTo>
                  <a:cubicBezTo>
                    <a:pt x="59" y="115"/>
                    <a:pt x="58" y="114"/>
                    <a:pt x="57" y="114"/>
                  </a:cubicBezTo>
                  <a:cubicBezTo>
                    <a:pt x="56" y="115"/>
                    <a:pt x="56" y="116"/>
                    <a:pt x="55" y="115"/>
                  </a:cubicBezTo>
                  <a:cubicBezTo>
                    <a:pt x="55" y="116"/>
                    <a:pt x="54" y="116"/>
                    <a:pt x="54" y="116"/>
                  </a:cubicBezTo>
                  <a:cubicBezTo>
                    <a:pt x="54" y="116"/>
                    <a:pt x="54" y="116"/>
                    <a:pt x="54" y="115"/>
                  </a:cubicBezTo>
                  <a:cubicBezTo>
                    <a:pt x="53" y="115"/>
                    <a:pt x="54" y="116"/>
                    <a:pt x="53" y="116"/>
                  </a:cubicBezTo>
                  <a:cubicBezTo>
                    <a:pt x="53" y="116"/>
                    <a:pt x="52" y="116"/>
                    <a:pt x="51" y="117"/>
                  </a:cubicBezTo>
                  <a:cubicBezTo>
                    <a:pt x="52" y="117"/>
                    <a:pt x="52" y="117"/>
                    <a:pt x="52" y="117"/>
                  </a:cubicBezTo>
                  <a:cubicBezTo>
                    <a:pt x="52" y="118"/>
                    <a:pt x="51" y="118"/>
                    <a:pt x="51" y="119"/>
                  </a:cubicBezTo>
                  <a:cubicBezTo>
                    <a:pt x="50" y="119"/>
                    <a:pt x="50" y="118"/>
                    <a:pt x="49" y="118"/>
                  </a:cubicBezTo>
                  <a:cubicBezTo>
                    <a:pt x="48" y="118"/>
                    <a:pt x="49" y="118"/>
                    <a:pt x="49" y="119"/>
                  </a:cubicBezTo>
                  <a:cubicBezTo>
                    <a:pt x="48" y="119"/>
                    <a:pt x="48" y="118"/>
                    <a:pt x="47" y="118"/>
                  </a:cubicBezTo>
                  <a:cubicBezTo>
                    <a:pt x="46" y="119"/>
                    <a:pt x="46" y="119"/>
                    <a:pt x="46" y="119"/>
                  </a:cubicBezTo>
                  <a:cubicBezTo>
                    <a:pt x="46" y="120"/>
                    <a:pt x="46" y="120"/>
                    <a:pt x="47" y="120"/>
                  </a:cubicBezTo>
                  <a:cubicBezTo>
                    <a:pt x="46" y="120"/>
                    <a:pt x="45" y="120"/>
                    <a:pt x="45" y="120"/>
                  </a:cubicBezTo>
                  <a:cubicBezTo>
                    <a:pt x="44" y="120"/>
                    <a:pt x="45" y="120"/>
                    <a:pt x="45" y="121"/>
                  </a:cubicBezTo>
                  <a:cubicBezTo>
                    <a:pt x="44" y="121"/>
                    <a:pt x="44" y="119"/>
                    <a:pt x="43" y="119"/>
                  </a:cubicBezTo>
                  <a:cubicBezTo>
                    <a:pt x="43" y="120"/>
                    <a:pt x="44" y="120"/>
                    <a:pt x="44" y="120"/>
                  </a:cubicBezTo>
                  <a:cubicBezTo>
                    <a:pt x="43" y="120"/>
                    <a:pt x="43" y="121"/>
                    <a:pt x="42" y="121"/>
                  </a:cubicBezTo>
                  <a:cubicBezTo>
                    <a:pt x="42" y="121"/>
                    <a:pt x="43" y="120"/>
                    <a:pt x="42" y="120"/>
                  </a:cubicBezTo>
                  <a:cubicBezTo>
                    <a:pt x="42" y="120"/>
                    <a:pt x="42" y="121"/>
                    <a:pt x="42" y="120"/>
                  </a:cubicBezTo>
                  <a:cubicBezTo>
                    <a:pt x="42" y="121"/>
                    <a:pt x="41" y="120"/>
                    <a:pt x="41" y="121"/>
                  </a:cubicBezTo>
                  <a:cubicBezTo>
                    <a:pt x="41" y="122"/>
                    <a:pt x="43" y="121"/>
                    <a:pt x="43" y="122"/>
                  </a:cubicBezTo>
                  <a:cubicBezTo>
                    <a:pt x="43" y="122"/>
                    <a:pt x="43" y="121"/>
                    <a:pt x="43" y="121"/>
                  </a:cubicBezTo>
                  <a:lnTo>
                    <a:pt x="44" y="121"/>
                  </a:lnTo>
                  <a:close/>
                  <a:moveTo>
                    <a:pt x="63" y="119"/>
                  </a:moveTo>
                  <a:cubicBezTo>
                    <a:pt x="63" y="118"/>
                    <a:pt x="62" y="117"/>
                    <a:pt x="62" y="117"/>
                  </a:cubicBezTo>
                  <a:cubicBezTo>
                    <a:pt x="62" y="119"/>
                    <a:pt x="62" y="119"/>
                    <a:pt x="62" y="119"/>
                  </a:cubicBezTo>
                  <a:lnTo>
                    <a:pt x="63" y="119"/>
                  </a:lnTo>
                  <a:close/>
                  <a:moveTo>
                    <a:pt x="62" y="115"/>
                  </a:moveTo>
                  <a:cubicBezTo>
                    <a:pt x="61" y="115"/>
                    <a:pt x="61" y="115"/>
                    <a:pt x="61" y="115"/>
                  </a:cubicBezTo>
                  <a:cubicBezTo>
                    <a:pt x="62" y="116"/>
                    <a:pt x="62" y="117"/>
                    <a:pt x="63" y="117"/>
                  </a:cubicBezTo>
                  <a:cubicBezTo>
                    <a:pt x="63" y="115"/>
                    <a:pt x="62" y="117"/>
                    <a:pt x="62" y="115"/>
                  </a:cubicBezTo>
                  <a:moveTo>
                    <a:pt x="50" y="117"/>
                  </a:moveTo>
                  <a:cubicBezTo>
                    <a:pt x="50" y="117"/>
                    <a:pt x="50" y="119"/>
                    <a:pt x="51" y="118"/>
                  </a:cubicBezTo>
                  <a:cubicBezTo>
                    <a:pt x="51" y="117"/>
                    <a:pt x="51" y="117"/>
                    <a:pt x="50" y="117"/>
                  </a:cubicBezTo>
                  <a:cubicBezTo>
                    <a:pt x="50" y="116"/>
                    <a:pt x="49" y="117"/>
                    <a:pt x="50" y="117"/>
                  </a:cubicBezTo>
                  <a:moveTo>
                    <a:pt x="107" y="78"/>
                  </a:moveTo>
                  <a:cubicBezTo>
                    <a:pt x="107" y="77"/>
                    <a:pt x="108" y="77"/>
                    <a:pt x="107" y="76"/>
                  </a:cubicBezTo>
                  <a:cubicBezTo>
                    <a:pt x="106" y="76"/>
                    <a:pt x="107" y="77"/>
                    <a:pt x="107" y="77"/>
                  </a:cubicBezTo>
                  <a:cubicBezTo>
                    <a:pt x="106" y="77"/>
                    <a:pt x="106" y="76"/>
                    <a:pt x="106" y="76"/>
                  </a:cubicBezTo>
                  <a:lnTo>
                    <a:pt x="107" y="78"/>
                  </a:lnTo>
                  <a:close/>
                  <a:moveTo>
                    <a:pt x="102" y="81"/>
                  </a:moveTo>
                  <a:cubicBezTo>
                    <a:pt x="101" y="82"/>
                    <a:pt x="101" y="82"/>
                    <a:pt x="101" y="82"/>
                  </a:cubicBezTo>
                  <a:cubicBezTo>
                    <a:pt x="102" y="82"/>
                    <a:pt x="102" y="83"/>
                    <a:pt x="102" y="83"/>
                  </a:cubicBezTo>
                  <a:cubicBezTo>
                    <a:pt x="103" y="83"/>
                    <a:pt x="102" y="82"/>
                    <a:pt x="102" y="81"/>
                  </a:cubicBezTo>
                  <a:moveTo>
                    <a:pt x="104" y="84"/>
                  </a:moveTo>
                  <a:cubicBezTo>
                    <a:pt x="104" y="84"/>
                    <a:pt x="104" y="85"/>
                    <a:pt x="104" y="86"/>
                  </a:cubicBezTo>
                  <a:cubicBezTo>
                    <a:pt x="105" y="85"/>
                    <a:pt x="105" y="84"/>
                    <a:pt x="104" y="84"/>
                  </a:cubicBezTo>
                  <a:moveTo>
                    <a:pt x="105" y="81"/>
                  </a:moveTo>
                  <a:cubicBezTo>
                    <a:pt x="105" y="82"/>
                    <a:pt x="105" y="83"/>
                    <a:pt x="106" y="82"/>
                  </a:cubicBezTo>
                  <a:cubicBezTo>
                    <a:pt x="105" y="81"/>
                    <a:pt x="106" y="81"/>
                    <a:pt x="105" y="81"/>
                  </a:cubicBezTo>
                  <a:cubicBezTo>
                    <a:pt x="105" y="81"/>
                    <a:pt x="105" y="81"/>
                    <a:pt x="105" y="81"/>
                  </a:cubicBezTo>
                  <a:moveTo>
                    <a:pt x="103" y="79"/>
                  </a:moveTo>
                  <a:cubicBezTo>
                    <a:pt x="103" y="79"/>
                    <a:pt x="103" y="79"/>
                    <a:pt x="103" y="79"/>
                  </a:cubicBezTo>
                  <a:cubicBezTo>
                    <a:pt x="103" y="79"/>
                    <a:pt x="103" y="78"/>
                    <a:pt x="102" y="79"/>
                  </a:cubicBezTo>
                  <a:cubicBezTo>
                    <a:pt x="103" y="79"/>
                    <a:pt x="103" y="80"/>
                    <a:pt x="103" y="79"/>
                  </a:cubicBezTo>
                  <a:moveTo>
                    <a:pt x="105" y="83"/>
                  </a:moveTo>
                  <a:cubicBezTo>
                    <a:pt x="105" y="83"/>
                    <a:pt x="105" y="83"/>
                    <a:pt x="106" y="84"/>
                  </a:cubicBezTo>
                  <a:cubicBezTo>
                    <a:pt x="106" y="83"/>
                    <a:pt x="106" y="83"/>
                    <a:pt x="106" y="83"/>
                  </a:cubicBezTo>
                  <a:cubicBezTo>
                    <a:pt x="106" y="83"/>
                    <a:pt x="105" y="82"/>
                    <a:pt x="105" y="83"/>
                  </a:cubicBezTo>
                  <a:moveTo>
                    <a:pt x="101" y="81"/>
                  </a:moveTo>
                  <a:cubicBezTo>
                    <a:pt x="101" y="81"/>
                    <a:pt x="101" y="80"/>
                    <a:pt x="102" y="80"/>
                  </a:cubicBezTo>
                  <a:cubicBezTo>
                    <a:pt x="102" y="80"/>
                    <a:pt x="102" y="80"/>
                    <a:pt x="102" y="81"/>
                  </a:cubicBezTo>
                  <a:cubicBezTo>
                    <a:pt x="103" y="81"/>
                    <a:pt x="102" y="81"/>
                    <a:pt x="103" y="81"/>
                  </a:cubicBezTo>
                  <a:cubicBezTo>
                    <a:pt x="103" y="81"/>
                    <a:pt x="104" y="82"/>
                    <a:pt x="104" y="82"/>
                  </a:cubicBezTo>
                  <a:cubicBezTo>
                    <a:pt x="104" y="81"/>
                    <a:pt x="104" y="81"/>
                    <a:pt x="104" y="81"/>
                  </a:cubicBezTo>
                  <a:cubicBezTo>
                    <a:pt x="103" y="80"/>
                    <a:pt x="102" y="79"/>
                    <a:pt x="101" y="79"/>
                  </a:cubicBezTo>
                  <a:cubicBezTo>
                    <a:pt x="102" y="80"/>
                    <a:pt x="102" y="79"/>
                    <a:pt x="102" y="79"/>
                  </a:cubicBezTo>
                  <a:cubicBezTo>
                    <a:pt x="102" y="80"/>
                    <a:pt x="103" y="80"/>
                    <a:pt x="103" y="81"/>
                  </a:cubicBezTo>
                  <a:cubicBezTo>
                    <a:pt x="103" y="81"/>
                    <a:pt x="102" y="80"/>
                    <a:pt x="102" y="79"/>
                  </a:cubicBezTo>
                  <a:cubicBezTo>
                    <a:pt x="101" y="80"/>
                    <a:pt x="101" y="80"/>
                    <a:pt x="101" y="81"/>
                  </a:cubicBezTo>
                  <a:moveTo>
                    <a:pt x="97" y="76"/>
                  </a:moveTo>
                  <a:cubicBezTo>
                    <a:pt x="97" y="76"/>
                    <a:pt x="97" y="76"/>
                    <a:pt x="97" y="75"/>
                  </a:cubicBezTo>
                  <a:cubicBezTo>
                    <a:pt x="97" y="76"/>
                    <a:pt x="97" y="76"/>
                    <a:pt x="96" y="76"/>
                  </a:cubicBezTo>
                  <a:lnTo>
                    <a:pt x="97" y="76"/>
                  </a:lnTo>
                  <a:close/>
                  <a:moveTo>
                    <a:pt x="93" y="75"/>
                  </a:moveTo>
                  <a:cubicBezTo>
                    <a:pt x="93" y="75"/>
                    <a:pt x="94" y="75"/>
                    <a:pt x="93" y="74"/>
                  </a:cubicBezTo>
                  <a:cubicBezTo>
                    <a:pt x="93" y="73"/>
                    <a:pt x="92" y="74"/>
                    <a:pt x="93" y="75"/>
                  </a:cubicBezTo>
                  <a:moveTo>
                    <a:pt x="94" y="78"/>
                  </a:moveTo>
                  <a:cubicBezTo>
                    <a:pt x="94" y="78"/>
                    <a:pt x="95" y="79"/>
                    <a:pt x="95" y="77"/>
                  </a:cubicBezTo>
                  <a:cubicBezTo>
                    <a:pt x="94" y="76"/>
                    <a:pt x="94" y="77"/>
                    <a:pt x="94" y="77"/>
                  </a:cubicBezTo>
                  <a:cubicBezTo>
                    <a:pt x="94" y="78"/>
                    <a:pt x="93" y="77"/>
                    <a:pt x="94" y="78"/>
                  </a:cubicBezTo>
                  <a:moveTo>
                    <a:pt x="92" y="79"/>
                  </a:moveTo>
                  <a:cubicBezTo>
                    <a:pt x="93" y="80"/>
                    <a:pt x="92" y="78"/>
                    <a:pt x="93" y="78"/>
                  </a:cubicBezTo>
                  <a:cubicBezTo>
                    <a:pt x="92" y="77"/>
                    <a:pt x="92" y="78"/>
                    <a:pt x="92" y="79"/>
                  </a:cubicBezTo>
                  <a:moveTo>
                    <a:pt x="90" y="76"/>
                  </a:moveTo>
                  <a:cubicBezTo>
                    <a:pt x="90" y="76"/>
                    <a:pt x="92" y="77"/>
                    <a:pt x="91" y="76"/>
                  </a:cubicBezTo>
                  <a:cubicBezTo>
                    <a:pt x="91" y="76"/>
                    <a:pt x="90" y="75"/>
                    <a:pt x="90" y="76"/>
                  </a:cubicBezTo>
                  <a:moveTo>
                    <a:pt x="101" y="85"/>
                  </a:moveTo>
                  <a:cubicBezTo>
                    <a:pt x="101" y="85"/>
                    <a:pt x="102" y="85"/>
                    <a:pt x="101" y="85"/>
                  </a:cubicBezTo>
                  <a:cubicBezTo>
                    <a:pt x="102" y="86"/>
                    <a:pt x="102" y="86"/>
                    <a:pt x="102" y="86"/>
                  </a:cubicBezTo>
                  <a:cubicBezTo>
                    <a:pt x="102" y="85"/>
                    <a:pt x="102" y="85"/>
                    <a:pt x="101" y="85"/>
                  </a:cubicBezTo>
                  <a:moveTo>
                    <a:pt x="98" y="81"/>
                  </a:moveTo>
                  <a:cubicBezTo>
                    <a:pt x="99" y="82"/>
                    <a:pt x="99" y="81"/>
                    <a:pt x="99" y="81"/>
                  </a:cubicBezTo>
                  <a:cubicBezTo>
                    <a:pt x="100" y="82"/>
                    <a:pt x="100" y="81"/>
                    <a:pt x="100" y="81"/>
                  </a:cubicBezTo>
                  <a:cubicBezTo>
                    <a:pt x="99" y="80"/>
                    <a:pt x="98" y="80"/>
                    <a:pt x="98" y="81"/>
                  </a:cubicBezTo>
                  <a:moveTo>
                    <a:pt x="99" y="82"/>
                  </a:moveTo>
                  <a:cubicBezTo>
                    <a:pt x="100" y="82"/>
                    <a:pt x="100" y="83"/>
                    <a:pt x="100" y="83"/>
                  </a:cubicBezTo>
                  <a:cubicBezTo>
                    <a:pt x="100" y="83"/>
                    <a:pt x="101" y="82"/>
                    <a:pt x="100" y="82"/>
                  </a:cubicBezTo>
                  <a:cubicBezTo>
                    <a:pt x="100" y="82"/>
                    <a:pt x="100" y="82"/>
                    <a:pt x="99" y="81"/>
                  </a:cubicBezTo>
                  <a:cubicBezTo>
                    <a:pt x="99" y="81"/>
                    <a:pt x="99" y="82"/>
                    <a:pt x="99" y="82"/>
                  </a:cubicBezTo>
                  <a:moveTo>
                    <a:pt x="102" y="86"/>
                  </a:moveTo>
                  <a:cubicBezTo>
                    <a:pt x="101" y="86"/>
                    <a:pt x="101" y="85"/>
                    <a:pt x="100" y="86"/>
                  </a:cubicBezTo>
                  <a:cubicBezTo>
                    <a:pt x="100" y="86"/>
                    <a:pt x="101" y="86"/>
                    <a:pt x="101" y="86"/>
                  </a:cubicBezTo>
                  <a:cubicBezTo>
                    <a:pt x="101" y="86"/>
                    <a:pt x="101" y="87"/>
                    <a:pt x="101" y="87"/>
                  </a:cubicBezTo>
                  <a:cubicBezTo>
                    <a:pt x="101" y="88"/>
                    <a:pt x="102" y="88"/>
                    <a:pt x="102" y="87"/>
                  </a:cubicBezTo>
                  <a:cubicBezTo>
                    <a:pt x="101" y="86"/>
                    <a:pt x="102" y="87"/>
                    <a:pt x="102" y="86"/>
                  </a:cubicBezTo>
                  <a:moveTo>
                    <a:pt x="98" y="86"/>
                  </a:moveTo>
                  <a:cubicBezTo>
                    <a:pt x="97" y="85"/>
                    <a:pt x="99" y="86"/>
                    <a:pt x="98" y="85"/>
                  </a:cubicBezTo>
                  <a:cubicBezTo>
                    <a:pt x="98" y="85"/>
                    <a:pt x="98" y="84"/>
                    <a:pt x="98" y="84"/>
                  </a:cubicBezTo>
                  <a:cubicBezTo>
                    <a:pt x="99" y="84"/>
                    <a:pt x="100" y="84"/>
                    <a:pt x="100" y="84"/>
                  </a:cubicBezTo>
                  <a:cubicBezTo>
                    <a:pt x="100" y="83"/>
                    <a:pt x="100" y="83"/>
                    <a:pt x="100" y="83"/>
                  </a:cubicBezTo>
                  <a:cubicBezTo>
                    <a:pt x="99" y="84"/>
                    <a:pt x="99" y="84"/>
                    <a:pt x="98" y="83"/>
                  </a:cubicBezTo>
                  <a:cubicBezTo>
                    <a:pt x="98" y="83"/>
                    <a:pt x="98" y="84"/>
                    <a:pt x="97" y="84"/>
                  </a:cubicBezTo>
                  <a:cubicBezTo>
                    <a:pt x="98" y="85"/>
                    <a:pt x="97" y="86"/>
                    <a:pt x="98" y="86"/>
                  </a:cubicBezTo>
                  <a:moveTo>
                    <a:pt x="99" y="91"/>
                  </a:moveTo>
                  <a:cubicBezTo>
                    <a:pt x="99" y="90"/>
                    <a:pt x="99" y="90"/>
                    <a:pt x="100" y="89"/>
                  </a:cubicBezTo>
                  <a:cubicBezTo>
                    <a:pt x="100" y="89"/>
                    <a:pt x="101" y="89"/>
                    <a:pt x="102" y="89"/>
                  </a:cubicBezTo>
                  <a:cubicBezTo>
                    <a:pt x="101" y="88"/>
                    <a:pt x="101" y="88"/>
                    <a:pt x="101" y="87"/>
                  </a:cubicBezTo>
                  <a:cubicBezTo>
                    <a:pt x="101" y="88"/>
                    <a:pt x="100" y="88"/>
                    <a:pt x="100" y="88"/>
                  </a:cubicBezTo>
                  <a:cubicBezTo>
                    <a:pt x="101" y="89"/>
                    <a:pt x="100" y="88"/>
                    <a:pt x="101" y="88"/>
                  </a:cubicBezTo>
                  <a:cubicBezTo>
                    <a:pt x="101" y="89"/>
                    <a:pt x="100" y="89"/>
                    <a:pt x="100" y="88"/>
                  </a:cubicBezTo>
                  <a:cubicBezTo>
                    <a:pt x="100" y="88"/>
                    <a:pt x="99" y="87"/>
                    <a:pt x="99" y="86"/>
                  </a:cubicBezTo>
                  <a:cubicBezTo>
                    <a:pt x="99" y="86"/>
                    <a:pt x="100" y="87"/>
                    <a:pt x="100" y="86"/>
                  </a:cubicBezTo>
                  <a:cubicBezTo>
                    <a:pt x="99" y="86"/>
                    <a:pt x="99" y="86"/>
                    <a:pt x="99" y="85"/>
                  </a:cubicBezTo>
                  <a:cubicBezTo>
                    <a:pt x="99" y="85"/>
                    <a:pt x="99" y="85"/>
                    <a:pt x="99" y="85"/>
                  </a:cubicBezTo>
                  <a:cubicBezTo>
                    <a:pt x="98" y="85"/>
                    <a:pt x="99" y="86"/>
                    <a:pt x="98" y="87"/>
                  </a:cubicBezTo>
                  <a:cubicBezTo>
                    <a:pt x="99" y="87"/>
                    <a:pt x="99" y="88"/>
                    <a:pt x="99" y="88"/>
                  </a:cubicBezTo>
                  <a:cubicBezTo>
                    <a:pt x="99" y="88"/>
                    <a:pt x="99" y="89"/>
                    <a:pt x="99" y="89"/>
                  </a:cubicBezTo>
                  <a:cubicBezTo>
                    <a:pt x="99" y="88"/>
                    <a:pt x="98" y="89"/>
                    <a:pt x="97" y="88"/>
                  </a:cubicBezTo>
                  <a:cubicBezTo>
                    <a:pt x="98" y="90"/>
                    <a:pt x="98" y="90"/>
                    <a:pt x="98" y="90"/>
                  </a:cubicBezTo>
                  <a:cubicBezTo>
                    <a:pt x="98" y="89"/>
                    <a:pt x="99" y="89"/>
                    <a:pt x="99" y="90"/>
                  </a:cubicBezTo>
                  <a:cubicBezTo>
                    <a:pt x="99" y="90"/>
                    <a:pt x="98" y="90"/>
                    <a:pt x="99" y="91"/>
                  </a:cubicBezTo>
                  <a:moveTo>
                    <a:pt x="95" y="86"/>
                  </a:moveTo>
                  <a:cubicBezTo>
                    <a:pt x="95" y="87"/>
                    <a:pt x="95" y="86"/>
                    <a:pt x="95" y="87"/>
                  </a:cubicBezTo>
                  <a:cubicBezTo>
                    <a:pt x="95" y="88"/>
                    <a:pt x="96" y="87"/>
                    <a:pt x="95" y="86"/>
                  </a:cubicBezTo>
                  <a:moveTo>
                    <a:pt x="96" y="90"/>
                  </a:moveTo>
                  <a:cubicBezTo>
                    <a:pt x="97" y="89"/>
                    <a:pt x="96" y="89"/>
                    <a:pt x="96" y="89"/>
                  </a:cubicBezTo>
                  <a:cubicBezTo>
                    <a:pt x="96" y="88"/>
                    <a:pt x="97" y="88"/>
                    <a:pt x="97" y="88"/>
                  </a:cubicBezTo>
                  <a:cubicBezTo>
                    <a:pt x="96" y="88"/>
                    <a:pt x="96" y="88"/>
                    <a:pt x="96" y="88"/>
                  </a:cubicBezTo>
                  <a:cubicBezTo>
                    <a:pt x="96" y="89"/>
                    <a:pt x="96" y="89"/>
                    <a:pt x="96" y="90"/>
                  </a:cubicBezTo>
                  <a:moveTo>
                    <a:pt x="96" y="91"/>
                  </a:moveTo>
                  <a:cubicBezTo>
                    <a:pt x="96" y="91"/>
                    <a:pt x="97" y="92"/>
                    <a:pt x="97" y="91"/>
                  </a:cubicBezTo>
                  <a:cubicBezTo>
                    <a:pt x="97" y="91"/>
                    <a:pt x="97" y="91"/>
                    <a:pt x="97" y="90"/>
                  </a:cubicBezTo>
                  <a:cubicBezTo>
                    <a:pt x="96" y="90"/>
                    <a:pt x="96" y="91"/>
                    <a:pt x="96" y="91"/>
                  </a:cubicBezTo>
                  <a:moveTo>
                    <a:pt x="95" y="91"/>
                  </a:moveTo>
                  <a:cubicBezTo>
                    <a:pt x="95" y="92"/>
                    <a:pt x="95" y="90"/>
                    <a:pt x="94" y="91"/>
                  </a:cubicBezTo>
                  <a:cubicBezTo>
                    <a:pt x="94" y="91"/>
                    <a:pt x="95" y="92"/>
                    <a:pt x="94" y="92"/>
                  </a:cubicBezTo>
                  <a:cubicBezTo>
                    <a:pt x="94" y="93"/>
                    <a:pt x="95" y="92"/>
                    <a:pt x="95" y="93"/>
                  </a:cubicBezTo>
                  <a:cubicBezTo>
                    <a:pt x="95" y="93"/>
                    <a:pt x="94" y="92"/>
                    <a:pt x="94" y="93"/>
                  </a:cubicBezTo>
                  <a:cubicBezTo>
                    <a:pt x="94" y="93"/>
                    <a:pt x="95" y="93"/>
                    <a:pt x="95" y="93"/>
                  </a:cubicBezTo>
                  <a:cubicBezTo>
                    <a:pt x="95" y="92"/>
                    <a:pt x="95" y="92"/>
                    <a:pt x="96" y="91"/>
                  </a:cubicBezTo>
                  <a:cubicBezTo>
                    <a:pt x="96" y="91"/>
                    <a:pt x="95" y="90"/>
                    <a:pt x="96" y="90"/>
                  </a:cubicBezTo>
                  <a:cubicBezTo>
                    <a:pt x="96" y="90"/>
                    <a:pt x="95" y="90"/>
                    <a:pt x="95" y="91"/>
                  </a:cubicBezTo>
                  <a:cubicBezTo>
                    <a:pt x="95" y="91"/>
                    <a:pt x="94" y="90"/>
                    <a:pt x="95" y="91"/>
                  </a:cubicBezTo>
                  <a:cubicBezTo>
                    <a:pt x="95" y="91"/>
                    <a:pt x="95" y="91"/>
                    <a:pt x="95" y="91"/>
                  </a:cubicBezTo>
                  <a:moveTo>
                    <a:pt x="93" y="90"/>
                  </a:moveTo>
                  <a:cubicBezTo>
                    <a:pt x="93" y="90"/>
                    <a:pt x="93" y="90"/>
                    <a:pt x="93" y="90"/>
                  </a:cubicBezTo>
                  <a:cubicBezTo>
                    <a:pt x="93" y="89"/>
                    <a:pt x="93" y="90"/>
                    <a:pt x="93" y="89"/>
                  </a:cubicBezTo>
                  <a:cubicBezTo>
                    <a:pt x="93" y="89"/>
                    <a:pt x="93" y="89"/>
                    <a:pt x="94" y="89"/>
                  </a:cubicBezTo>
                  <a:cubicBezTo>
                    <a:pt x="93" y="88"/>
                    <a:pt x="93" y="89"/>
                    <a:pt x="93" y="88"/>
                  </a:cubicBezTo>
                  <a:cubicBezTo>
                    <a:pt x="93" y="88"/>
                    <a:pt x="92" y="88"/>
                    <a:pt x="92" y="89"/>
                  </a:cubicBezTo>
                  <a:cubicBezTo>
                    <a:pt x="93" y="89"/>
                    <a:pt x="92" y="90"/>
                    <a:pt x="93" y="90"/>
                  </a:cubicBezTo>
                  <a:moveTo>
                    <a:pt x="93" y="92"/>
                  </a:moveTo>
                  <a:cubicBezTo>
                    <a:pt x="92" y="91"/>
                    <a:pt x="91" y="90"/>
                    <a:pt x="91" y="91"/>
                  </a:cubicBezTo>
                  <a:cubicBezTo>
                    <a:pt x="92" y="91"/>
                    <a:pt x="92" y="91"/>
                    <a:pt x="92" y="92"/>
                  </a:cubicBezTo>
                  <a:cubicBezTo>
                    <a:pt x="92" y="92"/>
                    <a:pt x="91" y="92"/>
                    <a:pt x="92" y="92"/>
                  </a:cubicBezTo>
                  <a:cubicBezTo>
                    <a:pt x="92" y="92"/>
                    <a:pt x="93" y="92"/>
                    <a:pt x="93" y="92"/>
                  </a:cubicBezTo>
                  <a:cubicBezTo>
                    <a:pt x="93" y="92"/>
                    <a:pt x="94" y="92"/>
                    <a:pt x="94" y="92"/>
                  </a:cubicBezTo>
                  <a:lnTo>
                    <a:pt x="93" y="92"/>
                  </a:lnTo>
                  <a:close/>
                  <a:moveTo>
                    <a:pt x="91" y="88"/>
                  </a:moveTo>
                  <a:cubicBezTo>
                    <a:pt x="91" y="88"/>
                    <a:pt x="90" y="88"/>
                    <a:pt x="90" y="88"/>
                  </a:cubicBezTo>
                  <a:cubicBezTo>
                    <a:pt x="91" y="89"/>
                    <a:pt x="92" y="89"/>
                    <a:pt x="91" y="88"/>
                  </a:cubicBezTo>
                  <a:moveTo>
                    <a:pt x="90" y="88"/>
                  </a:moveTo>
                  <a:cubicBezTo>
                    <a:pt x="90" y="88"/>
                    <a:pt x="89" y="87"/>
                    <a:pt x="90" y="87"/>
                  </a:cubicBezTo>
                  <a:cubicBezTo>
                    <a:pt x="90" y="87"/>
                    <a:pt x="91" y="87"/>
                    <a:pt x="91" y="87"/>
                  </a:cubicBezTo>
                  <a:cubicBezTo>
                    <a:pt x="90" y="86"/>
                    <a:pt x="90" y="86"/>
                    <a:pt x="90" y="86"/>
                  </a:cubicBezTo>
                  <a:cubicBezTo>
                    <a:pt x="90" y="87"/>
                    <a:pt x="89" y="86"/>
                    <a:pt x="89" y="86"/>
                  </a:cubicBezTo>
                  <a:cubicBezTo>
                    <a:pt x="89" y="87"/>
                    <a:pt x="90" y="87"/>
                    <a:pt x="90" y="88"/>
                  </a:cubicBezTo>
                  <a:moveTo>
                    <a:pt x="90" y="91"/>
                  </a:moveTo>
                  <a:cubicBezTo>
                    <a:pt x="91" y="92"/>
                    <a:pt x="92" y="91"/>
                    <a:pt x="91" y="91"/>
                  </a:cubicBezTo>
                  <a:cubicBezTo>
                    <a:pt x="91" y="92"/>
                    <a:pt x="91" y="90"/>
                    <a:pt x="90" y="91"/>
                  </a:cubicBezTo>
                  <a:moveTo>
                    <a:pt x="89" y="89"/>
                  </a:moveTo>
                  <a:cubicBezTo>
                    <a:pt x="89" y="89"/>
                    <a:pt x="89" y="89"/>
                    <a:pt x="90" y="89"/>
                  </a:cubicBezTo>
                  <a:cubicBezTo>
                    <a:pt x="89" y="88"/>
                    <a:pt x="88" y="88"/>
                    <a:pt x="89" y="89"/>
                  </a:cubicBezTo>
                  <a:moveTo>
                    <a:pt x="88" y="90"/>
                  </a:moveTo>
                  <a:cubicBezTo>
                    <a:pt x="88" y="90"/>
                    <a:pt x="89" y="91"/>
                    <a:pt x="89" y="89"/>
                  </a:cubicBezTo>
                  <a:cubicBezTo>
                    <a:pt x="88" y="89"/>
                    <a:pt x="87" y="89"/>
                    <a:pt x="88" y="90"/>
                  </a:cubicBezTo>
                  <a:moveTo>
                    <a:pt x="88" y="93"/>
                  </a:moveTo>
                  <a:cubicBezTo>
                    <a:pt x="89" y="93"/>
                    <a:pt x="90" y="94"/>
                    <a:pt x="89" y="93"/>
                  </a:cubicBezTo>
                  <a:cubicBezTo>
                    <a:pt x="89" y="93"/>
                    <a:pt x="88" y="92"/>
                    <a:pt x="88" y="93"/>
                  </a:cubicBezTo>
                  <a:moveTo>
                    <a:pt x="90" y="95"/>
                  </a:moveTo>
                  <a:cubicBezTo>
                    <a:pt x="90" y="96"/>
                    <a:pt x="91" y="95"/>
                    <a:pt x="91" y="95"/>
                  </a:cubicBezTo>
                  <a:cubicBezTo>
                    <a:pt x="91" y="94"/>
                    <a:pt x="90" y="95"/>
                    <a:pt x="90" y="94"/>
                  </a:cubicBezTo>
                  <a:cubicBezTo>
                    <a:pt x="90" y="94"/>
                    <a:pt x="90" y="93"/>
                    <a:pt x="90" y="94"/>
                  </a:cubicBezTo>
                  <a:cubicBezTo>
                    <a:pt x="90" y="94"/>
                    <a:pt x="91" y="95"/>
                    <a:pt x="90" y="95"/>
                  </a:cubicBezTo>
                  <a:cubicBezTo>
                    <a:pt x="90" y="95"/>
                    <a:pt x="89" y="95"/>
                    <a:pt x="90" y="95"/>
                  </a:cubicBezTo>
                  <a:moveTo>
                    <a:pt x="85" y="97"/>
                  </a:moveTo>
                  <a:cubicBezTo>
                    <a:pt x="84" y="97"/>
                    <a:pt x="84" y="97"/>
                    <a:pt x="84" y="97"/>
                  </a:cubicBezTo>
                  <a:cubicBezTo>
                    <a:pt x="84" y="98"/>
                    <a:pt x="85" y="98"/>
                    <a:pt x="85" y="97"/>
                  </a:cubicBezTo>
                  <a:moveTo>
                    <a:pt x="86" y="90"/>
                  </a:moveTo>
                  <a:cubicBezTo>
                    <a:pt x="86" y="90"/>
                    <a:pt x="86" y="90"/>
                    <a:pt x="86" y="90"/>
                  </a:cubicBezTo>
                  <a:cubicBezTo>
                    <a:pt x="87" y="90"/>
                    <a:pt x="86" y="89"/>
                    <a:pt x="86" y="89"/>
                  </a:cubicBezTo>
                  <a:cubicBezTo>
                    <a:pt x="86" y="89"/>
                    <a:pt x="86" y="89"/>
                    <a:pt x="86" y="89"/>
                  </a:cubicBezTo>
                  <a:cubicBezTo>
                    <a:pt x="86" y="90"/>
                    <a:pt x="86" y="89"/>
                    <a:pt x="86" y="90"/>
                  </a:cubicBezTo>
                  <a:moveTo>
                    <a:pt x="89" y="95"/>
                  </a:moveTo>
                  <a:cubicBezTo>
                    <a:pt x="89" y="96"/>
                    <a:pt x="89" y="96"/>
                    <a:pt x="89" y="96"/>
                  </a:cubicBezTo>
                  <a:cubicBezTo>
                    <a:pt x="89" y="96"/>
                    <a:pt x="89" y="96"/>
                    <a:pt x="89" y="95"/>
                  </a:cubicBezTo>
                  <a:close/>
                  <a:moveTo>
                    <a:pt x="84" y="91"/>
                  </a:moveTo>
                  <a:cubicBezTo>
                    <a:pt x="85" y="91"/>
                    <a:pt x="85" y="90"/>
                    <a:pt x="85" y="90"/>
                  </a:cubicBezTo>
                  <a:cubicBezTo>
                    <a:pt x="86" y="90"/>
                    <a:pt x="85" y="91"/>
                    <a:pt x="85" y="91"/>
                  </a:cubicBezTo>
                  <a:cubicBezTo>
                    <a:pt x="86" y="92"/>
                    <a:pt x="86" y="90"/>
                    <a:pt x="86" y="89"/>
                  </a:cubicBezTo>
                  <a:cubicBezTo>
                    <a:pt x="85" y="89"/>
                    <a:pt x="85" y="90"/>
                    <a:pt x="84" y="89"/>
                  </a:cubicBezTo>
                  <a:cubicBezTo>
                    <a:pt x="84" y="90"/>
                    <a:pt x="84" y="90"/>
                    <a:pt x="84" y="91"/>
                  </a:cubicBezTo>
                  <a:moveTo>
                    <a:pt x="87" y="95"/>
                  </a:moveTo>
                  <a:cubicBezTo>
                    <a:pt x="85" y="96"/>
                    <a:pt x="87" y="95"/>
                    <a:pt x="87" y="94"/>
                  </a:cubicBezTo>
                  <a:cubicBezTo>
                    <a:pt x="87" y="94"/>
                    <a:pt x="87" y="95"/>
                    <a:pt x="87" y="95"/>
                  </a:cubicBezTo>
                  <a:moveTo>
                    <a:pt x="85" y="95"/>
                  </a:moveTo>
                  <a:cubicBezTo>
                    <a:pt x="85" y="97"/>
                    <a:pt x="85" y="97"/>
                    <a:pt x="85" y="97"/>
                  </a:cubicBezTo>
                  <a:cubicBezTo>
                    <a:pt x="86" y="97"/>
                    <a:pt x="84" y="97"/>
                    <a:pt x="85" y="97"/>
                  </a:cubicBezTo>
                  <a:cubicBezTo>
                    <a:pt x="86" y="97"/>
                    <a:pt x="86" y="97"/>
                    <a:pt x="87" y="97"/>
                  </a:cubicBezTo>
                  <a:cubicBezTo>
                    <a:pt x="86" y="96"/>
                    <a:pt x="86" y="97"/>
                    <a:pt x="85" y="96"/>
                  </a:cubicBezTo>
                  <a:cubicBezTo>
                    <a:pt x="86" y="96"/>
                    <a:pt x="85" y="95"/>
                    <a:pt x="86" y="95"/>
                  </a:cubicBezTo>
                  <a:cubicBezTo>
                    <a:pt x="86" y="97"/>
                    <a:pt x="88" y="97"/>
                    <a:pt x="87" y="95"/>
                  </a:cubicBezTo>
                  <a:cubicBezTo>
                    <a:pt x="87" y="96"/>
                    <a:pt x="86" y="96"/>
                    <a:pt x="86" y="96"/>
                  </a:cubicBezTo>
                  <a:cubicBezTo>
                    <a:pt x="85" y="94"/>
                    <a:pt x="86" y="95"/>
                    <a:pt x="86" y="94"/>
                  </a:cubicBezTo>
                  <a:cubicBezTo>
                    <a:pt x="85" y="94"/>
                    <a:pt x="86" y="95"/>
                    <a:pt x="85" y="95"/>
                  </a:cubicBezTo>
                  <a:moveTo>
                    <a:pt x="81" y="92"/>
                  </a:moveTo>
                  <a:cubicBezTo>
                    <a:pt x="81" y="92"/>
                    <a:pt x="82" y="92"/>
                    <a:pt x="82" y="92"/>
                  </a:cubicBezTo>
                  <a:cubicBezTo>
                    <a:pt x="82" y="92"/>
                    <a:pt x="81" y="92"/>
                    <a:pt x="82" y="91"/>
                  </a:cubicBezTo>
                  <a:cubicBezTo>
                    <a:pt x="82" y="92"/>
                    <a:pt x="82" y="91"/>
                    <a:pt x="82" y="91"/>
                  </a:cubicBezTo>
                  <a:cubicBezTo>
                    <a:pt x="82" y="92"/>
                    <a:pt x="82" y="92"/>
                    <a:pt x="83" y="93"/>
                  </a:cubicBezTo>
                  <a:cubicBezTo>
                    <a:pt x="83" y="93"/>
                    <a:pt x="83" y="93"/>
                    <a:pt x="83" y="92"/>
                  </a:cubicBezTo>
                  <a:cubicBezTo>
                    <a:pt x="83" y="92"/>
                    <a:pt x="83" y="92"/>
                    <a:pt x="83" y="92"/>
                  </a:cubicBezTo>
                  <a:cubicBezTo>
                    <a:pt x="83" y="91"/>
                    <a:pt x="84" y="93"/>
                    <a:pt x="84" y="93"/>
                  </a:cubicBezTo>
                  <a:cubicBezTo>
                    <a:pt x="84" y="92"/>
                    <a:pt x="84" y="91"/>
                    <a:pt x="83" y="90"/>
                  </a:cubicBezTo>
                  <a:cubicBezTo>
                    <a:pt x="83" y="90"/>
                    <a:pt x="83" y="90"/>
                    <a:pt x="82" y="90"/>
                  </a:cubicBezTo>
                  <a:cubicBezTo>
                    <a:pt x="82" y="90"/>
                    <a:pt x="82" y="91"/>
                    <a:pt x="82" y="91"/>
                  </a:cubicBezTo>
                  <a:cubicBezTo>
                    <a:pt x="82" y="91"/>
                    <a:pt x="81" y="90"/>
                    <a:pt x="81" y="90"/>
                  </a:cubicBezTo>
                  <a:cubicBezTo>
                    <a:pt x="81" y="91"/>
                    <a:pt x="81" y="91"/>
                    <a:pt x="81" y="92"/>
                  </a:cubicBezTo>
                  <a:moveTo>
                    <a:pt x="82" y="94"/>
                  </a:moveTo>
                  <a:cubicBezTo>
                    <a:pt x="83" y="94"/>
                    <a:pt x="83" y="95"/>
                    <a:pt x="83" y="94"/>
                  </a:cubicBezTo>
                  <a:cubicBezTo>
                    <a:pt x="83" y="95"/>
                    <a:pt x="83" y="94"/>
                    <a:pt x="84" y="95"/>
                  </a:cubicBezTo>
                  <a:cubicBezTo>
                    <a:pt x="84" y="95"/>
                    <a:pt x="84" y="94"/>
                    <a:pt x="84" y="94"/>
                  </a:cubicBezTo>
                  <a:cubicBezTo>
                    <a:pt x="84" y="95"/>
                    <a:pt x="84" y="95"/>
                    <a:pt x="83" y="94"/>
                  </a:cubicBezTo>
                  <a:cubicBezTo>
                    <a:pt x="83" y="94"/>
                    <a:pt x="83" y="94"/>
                    <a:pt x="83" y="94"/>
                  </a:cubicBezTo>
                  <a:cubicBezTo>
                    <a:pt x="83" y="94"/>
                    <a:pt x="84" y="94"/>
                    <a:pt x="84" y="93"/>
                  </a:cubicBezTo>
                  <a:cubicBezTo>
                    <a:pt x="83" y="93"/>
                    <a:pt x="83" y="93"/>
                    <a:pt x="83" y="94"/>
                  </a:cubicBezTo>
                  <a:cubicBezTo>
                    <a:pt x="82" y="93"/>
                    <a:pt x="82" y="93"/>
                    <a:pt x="81" y="93"/>
                  </a:cubicBezTo>
                  <a:cubicBezTo>
                    <a:pt x="82" y="94"/>
                    <a:pt x="82" y="93"/>
                    <a:pt x="82" y="94"/>
                  </a:cubicBezTo>
                  <a:moveTo>
                    <a:pt x="81" y="96"/>
                  </a:moveTo>
                  <a:cubicBezTo>
                    <a:pt x="82" y="97"/>
                    <a:pt x="82" y="96"/>
                    <a:pt x="82" y="97"/>
                  </a:cubicBezTo>
                  <a:cubicBezTo>
                    <a:pt x="81" y="97"/>
                    <a:pt x="81" y="97"/>
                    <a:pt x="81" y="97"/>
                  </a:cubicBezTo>
                  <a:cubicBezTo>
                    <a:pt x="81" y="97"/>
                    <a:pt x="82" y="98"/>
                    <a:pt x="82" y="99"/>
                  </a:cubicBezTo>
                  <a:cubicBezTo>
                    <a:pt x="83" y="99"/>
                    <a:pt x="82" y="97"/>
                    <a:pt x="83" y="97"/>
                  </a:cubicBezTo>
                  <a:cubicBezTo>
                    <a:pt x="83" y="97"/>
                    <a:pt x="83" y="97"/>
                    <a:pt x="82" y="96"/>
                  </a:cubicBezTo>
                  <a:cubicBezTo>
                    <a:pt x="82" y="96"/>
                    <a:pt x="82" y="96"/>
                    <a:pt x="82" y="96"/>
                  </a:cubicBezTo>
                  <a:cubicBezTo>
                    <a:pt x="82" y="96"/>
                    <a:pt x="82" y="96"/>
                    <a:pt x="82" y="96"/>
                  </a:cubicBezTo>
                  <a:cubicBezTo>
                    <a:pt x="82" y="95"/>
                    <a:pt x="82" y="95"/>
                    <a:pt x="82" y="95"/>
                  </a:cubicBezTo>
                  <a:cubicBezTo>
                    <a:pt x="83" y="96"/>
                    <a:pt x="81" y="96"/>
                    <a:pt x="81" y="96"/>
                  </a:cubicBezTo>
                  <a:moveTo>
                    <a:pt x="79" y="95"/>
                  </a:moveTo>
                  <a:cubicBezTo>
                    <a:pt x="80" y="95"/>
                    <a:pt x="80" y="94"/>
                    <a:pt x="81" y="94"/>
                  </a:cubicBezTo>
                  <a:cubicBezTo>
                    <a:pt x="80" y="93"/>
                    <a:pt x="79" y="94"/>
                    <a:pt x="79" y="95"/>
                  </a:cubicBezTo>
                  <a:moveTo>
                    <a:pt x="79" y="96"/>
                  </a:moveTo>
                  <a:cubicBezTo>
                    <a:pt x="79" y="96"/>
                    <a:pt x="79" y="96"/>
                    <a:pt x="79" y="96"/>
                  </a:cubicBezTo>
                  <a:cubicBezTo>
                    <a:pt x="79" y="96"/>
                    <a:pt x="79" y="95"/>
                    <a:pt x="79" y="96"/>
                  </a:cubicBezTo>
                  <a:cubicBezTo>
                    <a:pt x="78" y="96"/>
                    <a:pt x="78" y="96"/>
                    <a:pt x="78" y="96"/>
                  </a:cubicBezTo>
                  <a:cubicBezTo>
                    <a:pt x="79" y="96"/>
                    <a:pt x="79" y="96"/>
                    <a:pt x="79" y="96"/>
                  </a:cubicBezTo>
                  <a:cubicBezTo>
                    <a:pt x="78" y="96"/>
                    <a:pt x="79" y="97"/>
                    <a:pt x="79" y="97"/>
                  </a:cubicBezTo>
                  <a:cubicBezTo>
                    <a:pt x="79" y="97"/>
                    <a:pt x="78" y="97"/>
                    <a:pt x="78" y="97"/>
                  </a:cubicBezTo>
                  <a:cubicBezTo>
                    <a:pt x="79" y="99"/>
                    <a:pt x="79" y="98"/>
                    <a:pt x="80" y="98"/>
                  </a:cubicBezTo>
                  <a:cubicBezTo>
                    <a:pt x="80" y="98"/>
                    <a:pt x="80" y="98"/>
                    <a:pt x="80" y="99"/>
                  </a:cubicBezTo>
                  <a:cubicBezTo>
                    <a:pt x="81" y="99"/>
                    <a:pt x="80" y="99"/>
                    <a:pt x="81" y="98"/>
                  </a:cubicBezTo>
                  <a:cubicBezTo>
                    <a:pt x="80" y="97"/>
                    <a:pt x="80" y="99"/>
                    <a:pt x="80" y="97"/>
                  </a:cubicBezTo>
                  <a:cubicBezTo>
                    <a:pt x="81" y="97"/>
                    <a:pt x="81" y="97"/>
                    <a:pt x="81" y="97"/>
                  </a:cubicBezTo>
                  <a:cubicBezTo>
                    <a:pt x="80" y="96"/>
                    <a:pt x="80" y="97"/>
                    <a:pt x="80" y="96"/>
                  </a:cubicBezTo>
                  <a:cubicBezTo>
                    <a:pt x="79" y="96"/>
                    <a:pt x="79" y="96"/>
                    <a:pt x="79" y="96"/>
                  </a:cubicBezTo>
                  <a:cubicBezTo>
                    <a:pt x="80" y="96"/>
                    <a:pt x="80" y="96"/>
                    <a:pt x="79" y="96"/>
                  </a:cubicBezTo>
                  <a:moveTo>
                    <a:pt x="77" y="96"/>
                  </a:moveTo>
                  <a:cubicBezTo>
                    <a:pt x="78" y="96"/>
                    <a:pt x="77" y="95"/>
                    <a:pt x="77" y="95"/>
                  </a:cubicBezTo>
                  <a:cubicBezTo>
                    <a:pt x="78" y="95"/>
                    <a:pt x="79" y="95"/>
                    <a:pt x="79" y="95"/>
                  </a:cubicBezTo>
                  <a:cubicBezTo>
                    <a:pt x="79" y="95"/>
                    <a:pt x="79" y="94"/>
                    <a:pt x="78" y="94"/>
                  </a:cubicBezTo>
                  <a:cubicBezTo>
                    <a:pt x="78" y="95"/>
                    <a:pt x="77" y="94"/>
                    <a:pt x="77" y="95"/>
                  </a:cubicBezTo>
                  <a:lnTo>
                    <a:pt x="77" y="96"/>
                  </a:lnTo>
                  <a:close/>
                  <a:moveTo>
                    <a:pt x="73" y="96"/>
                  </a:moveTo>
                  <a:cubicBezTo>
                    <a:pt x="73" y="97"/>
                    <a:pt x="74" y="97"/>
                    <a:pt x="74" y="97"/>
                  </a:cubicBezTo>
                  <a:cubicBezTo>
                    <a:pt x="74" y="97"/>
                    <a:pt x="74" y="97"/>
                    <a:pt x="74" y="96"/>
                  </a:cubicBezTo>
                  <a:cubicBezTo>
                    <a:pt x="74" y="96"/>
                    <a:pt x="73" y="96"/>
                    <a:pt x="73" y="96"/>
                  </a:cubicBezTo>
                  <a:moveTo>
                    <a:pt x="73" y="99"/>
                  </a:moveTo>
                  <a:cubicBezTo>
                    <a:pt x="73" y="99"/>
                    <a:pt x="74" y="100"/>
                    <a:pt x="73" y="99"/>
                  </a:cubicBezTo>
                  <a:cubicBezTo>
                    <a:pt x="73" y="99"/>
                    <a:pt x="72" y="99"/>
                    <a:pt x="73" y="99"/>
                  </a:cubicBezTo>
                  <a:moveTo>
                    <a:pt x="70" y="102"/>
                  </a:moveTo>
                  <a:cubicBezTo>
                    <a:pt x="71" y="103"/>
                    <a:pt x="71" y="102"/>
                    <a:pt x="71" y="102"/>
                  </a:cubicBezTo>
                  <a:cubicBezTo>
                    <a:pt x="71" y="101"/>
                    <a:pt x="70" y="101"/>
                    <a:pt x="70" y="102"/>
                  </a:cubicBezTo>
                  <a:moveTo>
                    <a:pt x="69" y="99"/>
                  </a:moveTo>
                  <a:cubicBezTo>
                    <a:pt x="70" y="100"/>
                    <a:pt x="71" y="100"/>
                    <a:pt x="71" y="99"/>
                  </a:cubicBezTo>
                  <a:cubicBezTo>
                    <a:pt x="70" y="99"/>
                    <a:pt x="69" y="99"/>
                    <a:pt x="69" y="99"/>
                  </a:cubicBezTo>
                  <a:moveTo>
                    <a:pt x="66" y="96"/>
                  </a:moveTo>
                  <a:cubicBezTo>
                    <a:pt x="66" y="96"/>
                    <a:pt x="66" y="97"/>
                    <a:pt x="66" y="97"/>
                  </a:cubicBezTo>
                  <a:cubicBezTo>
                    <a:pt x="66" y="96"/>
                    <a:pt x="66" y="96"/>
                    <a:pt x="66" y="96"/>
                  </a:cubicBezTo>
                  <a:cubicBezTo>
                    <a:pt x="66" y="96"/>
                    <a:pt x="66" y="96"/>
                    <a:pt x="66" y="96"/>
                  </a:cubicBezTo>
                  <a:moveTo>
                    <a:pt x="65" y="98"/>
                  </a:moveTo>
                  <a:cubicBezTo>
                    <a:pt x="66" y="98"/>
                    <a:pt x="66" y="98"/>
                    <a:pt x="66" y="96"/>
                  </a:cubicBezTo>
                  <a:cubicBezTo>
                    <a:pt x="65" y="96"/>
                    <a:pt x="65" y="96"/>
                    <a:pt x="65" y="97"/>
                  </a:cubicBezTo>
                  <a:cubicBezTo>
                    <a:pt x="65" y="97"/>
                    <a:pt x="65" y="97"/>
                    <a:pt x="65" y="97"/>
                  </a:cubicBezTo>
                  <a:cubicBezTo>
                    <a:pt x="65" y="97"/>
                    <a:pt x="65" y="97"/>
                    <a:pt x="65" y="98"/>
                  </a:cubicBezTo>
                  <a:moveTo>
                    <a:pt x="63" y="97"/>
                  </a:moveTo>
                  <a:cubicBezTo>
                    <a:pt x="63" y="99"/>
                    <a:pt x="63" y="97"/>
                    <a:pt x="64" y="97"/>
                  </a:cubicBezTo>
                  <a:cubicBezTo>
                    <a:pt x="64" y="97"/>
                    <a:pt x="65" y="98"/>
                    <a:pt x="65" y="96"/>
                  </a:cubicBezTo>
                  <a:cubicBezTo>
                    <a:pt x="64" y="97"/>
                    <a:pt x="63" y="96"/>
                    <a:pt x="63" y="97"/>
                  </a:cubicBezTo>
                  <a:moveTo>
                    <a:pt x="63" y="101"/>
                  </a:moveTo>
                  <a:cubicBezTo>
                    <a:pt x="63" y="101"/>
                    <a:pt x="64" y="101"/>
                    <a:pt x="63" y="100"/>
                  </a:cubicBezTo>
                  <a:cubicBezTo>
                    <a:pt x="63" y="100"/>
                    <a:pt x="62" y="100"/>
                    <a:pt x="63" y="101"/>
                  </a:cubicBezTo>
                  <a:moveTo>
                    <a:pt x="68" y="92"/>
                  </a:moveTo>
                  <a:cubicBezTo>
                    <a:pt x="68" y="92"/>
                    <a:pt x="69" y="93"/>
                    <a:pt x="69" y="92"/>
                  </a:cubicBezTo>
                  <a:cubicBezTo>
                    <a:pt x="68" y="91"/>
                    <a:pt x="68" y="91"/>
                    <a:pt x="68" y="92"/>
                  </a:cubicBezTo>
                  <a:moveTo>
                    <a:pt x="66" y="92"/>
                  </a:moveTo>
                  <a:cubicBezTo>
                    <a:pt x="67" y="92"/>
                    <a:pt x="67" y="93"/>
                    <a:pt x="67" y="92"/>
                  </a:cubicBezTo>
                  <a:cubicBezTo>
                    <a:pt x="67" y="92"/>
                    <a:pt x="67" y="92"/>
                    <a:pt x="67" y="91"/>
                  </a:cubicBezTo>
                  <a:cubicBezTo>
                    <a:pt x="67" y="91"/>
                    <a:pt x="66" y="91"/>
                    <a:pt x="66" y="92"/>
                  </a:cubicBezTo>
                  <a:moveTo>
                    <a:pt x="64" y="90"/>
                  </a:moveTo>
                  <a:cubicBezTo>
                    <a:pt x="64" y="91"/>
                    <a:pt x="65" y="92"/>
                    <a:pt x="65" y="92"/>
                  </a:cubicBezTo>
                  <a:cubicBezTo>
                    <a:pt x="65" y="90"/>
                    <a:pt x="64" y="90"/>
                    <a:pt x="64" y="90"/>
                  </a:cubicBezTo>
                  <a:moveTo>
                    <a:pt x="64" y="91"/>
                  </a:moveTo>
                  <a:cubicBezTo>
                    <a:pt x="65" y="92"/>
                    <a:pt x="64" y="93"/>
                    <a:pt x="65" y="93"/>
                  </a:cubicBezTo>
                  <a:cubicBezTo>
                    <a:pt x="65" y="92"/>
                    <a:pt x="64" y="91"/>
                    <a:pt x="64" y="91"/>
                  </a:cubicBezTo>
                  <a:moveTo>
                    <a:pt x="61" y="94"/>
                  </a:moveTo>
                  <a:cubicBezTo>
                    <a:pt x="61" y="94"/>
                    <a:pt x="61" y="93"/>
                    <a:pt x="60" y="93"/>
                  </a:cubicBezTo>
                  <a:cubicBezTo>
                    <a:pt x="60" y="93"/>
                    <a:pt x="60" y="93"/>
                    <a:pt x="60" y="93"/>
                  </a:cubicBezTo>
                  <a:cubicBezTo>
                    <a:pt x="60" y="94"/>
                    <a:pt x="61" y="94"/>
                    <a:pt x="61" y="94"/>
                  </a:cubicBezTo>
                  <a:moveTo>
                    <a:pt x="59" y="90"/>
                  </a:moveTo>
                  <a:cubicBezTo>
                    <a:pt x="59" y="90"/>
                    <a:pt x="59" y="91"/>
                    <a:pt x="59" y="91"/>
                  </a:cubicBezTo>
                  <a:cubicBezTo>
                    <a:pt x="59" y="91"/>
                    <a:pt x="60" y="91"/>
                    <a:pt x="60" y="91"/>
                  </a:cubicBezTo>
                  <a:cubicBezTo>
                    <a:pt x="60" y="92"/>
                    <a:pt x="59" y="92"/>
                    <a:pt x="60" y="92"/>
                  </a:cubicBezTo>
                  <a:cubicBezTo>
                    <a:pt x="60" y="92"/>
                    <a:pt x="61" y="91"/>
                    <a:pt x="61" y="92"/>
                  </a:cubicBezTo>
                  <a:cubicBezTo>
                    <a:pt x="62" y="92"/>
                    <a:pt x="62" y="92"/>
                    <a:pt x="63" y="92"/>
                  </a:cubicBezTo>
                  <a:cubicBezTo>
                    <a:pt x="62" y="93"/>
                    <a:pt x="62" y="94"/>
                    <a:pt x="62" y="94"/>
                  </a:cubicBezTo>
                  <a:cubicBezTo>
                    <a:pt x="62" y="93"/>
                    <a:pt x="63" y="93"/>
                    <a:pt x="63" y="92"/>
                  </a:cubicBezTo>
                  <a:cubicBezTo>
                    <a:pt x="63" y="92"/>
                    <a:pt x="62" y="92"/>
                    <a:pt x="62" y="92"/>
                  </a:cubicBezTo>
                  <a:cubicBezTo>
                    <a:pt x="63" y="92"/>
                    <a:pt x="63" y="91"/>
                    <a:pt x="63" y="91"/>
                  </a:cubicBezTo>
                  <a:cubicBezTo>
                    <a:pt x="63" y="91"/>
                    <a:pt x="63" y="91"/>
                    <a:pt x="63" y="92"/>
                  </a:cubicBezTo>
                  <a:cubicBezTo>
                    <a:pt x="63" y="92"/>
                    <a:pt x="63" y="92"/>
                    <a:pt x="64" y="92"/>
                  </a:cubicBezTo>
                  <a:cubicBezTo>
                    <a:pt x="64" y="93"/>
                    <a:pt x="64" y="93"/>
                    <a:pt x="64" y="93"/>
                  </a:cubicBezTo>
                  <a:cubicBezTo>
                    <a:pt x="64" y="92"/>
                    <a:pt x="64" y="93"/>
                    <a:pt x="64" y="92"/>
                  </a:cubicBezTo>
                  <a:cubicBezTo>
                    <a:pt x="64" y="92"/>
                    <a:pt x="64" y="92"/>
                    <a:pt x="63" y="92"/>
                  </a:cubicBezTo>
                  <a:cubicBezTo>
                    <a:pt x="63" y="91"/>
                    <a:pt x="63" y="90"/>
                    <a:pt x="63" y="89"/>
                  </a:cubicBezTo>
                  <a:cubicBezTo>
                    <a:pt x="62" y="89"/>
                    <a:pt x="62" y="89"/>
                    <a:pt x="62" y="89"/>
                  </a:cubicBezTo>
                  <a:cubicBezTo>
                    <a:pt x="62" y="90"/>
                    <a:pt x="63" y="90"/>
                    <a:pt x="63" y="90"/>
                  </a:cubicBezTo>
                  <a:cubicBezTo>
                    <a:pt x="63" y="90"/>
                    <a:pt x="62" y="90"/>
                    <a:pt x="62" y="90"/>
                  </a:cubicBezTo>
                  <a:cubicBezTo>
                    <a:pt x="62" y="90"/>
                    <a:pt x="63" y="90"/>
                    <a:pt x="62" y="90"/>
                  </a:cubicBezTo>
                  <a:cubicBezTo>
                    <a:pt x="62" y="89"/>
                    <a:pt x="62" y="90"/>
                    <a:pt x="61" y="90"/>
                  </a:cubicBezTo>
                  <a:cubicBezTo>
                    <a:pt x="61" y="90"/>
                    <a:pt x="60" y="89"/>
                    <a:pt x="61" y="90"/>
                  </a:cubicBezTo>
                  <a:cubicBezTo>
                    <a:pt x="61" y="90"/>
                    <a:pt x="62" y="91"/>
                    <a:pt x="62" y="91"/>
                  </a:cubicBezTo>
                  <a:cubicBezTo>
                    <a:pt x="62" y="92"/>
                    <a:pt x="61" y="91"/>
                    <a:pt x="61" y="91"/>
                  </a:cubicBezTo>
                  <a:cubicBezTo>
                    <a:pt x="61" y="91"/>
                    <a:pt x="60" y="92"/>
                    <a:pt x="60" y="91"/>
                  </a:cubicBezTo>
                  <a:cubicBezTo>
                    <a:pt x="60" y="90"/>
                    <a:pt x="61" y="91"/>
                    <a:pt x="60" y="90"/>
                  </a:cubicBezTo>
                  <a:cubicBezTo>
                    <a:pt x="60" y="91"/>
                    <a:pt x="59" y="90"/>
                    <a:pt x="59" y="90"/>
                  </a:cubicBezTo>
                  <a:moveTo>
                    <a:pt x="58" y="97"/>
                  </a:moveTo>
                  <a:cubicBezTo>
                    <a:pt x="58" y="98"/>
                    <a:pt x="59" y="100"/>
                    <a:pt x="59" y="99"/>
                  </a:cubicBezTo>
                  <a:cubicBezTo>
                    <a:pt x="59" y="99"/>
                    <a:pt x="59" y="98"/>
                    <a:pt x="59" y="98"/>
                  </a:cubicBezTo>
                  <a:cubicBezTo>
                    <a:pt x="59" y="98"/>
                    <a:pt x="60" y="98"/>
                    <a:pt x="60" y="98"/>
                  </a:cubicBezTo>
                  <a:cubicBezTo>
                    <a:pt x="60" y="99"/>
                    <a:pt x="60" y="98"/>
                    <a:pt x="61" y="99"/>
                  </a:cubicBezTo>
                  <a:cubicBezTo>
                    <a:pt x="61" y="99"/>
                    <a:pt x="61" y="98"/>
                    <a:pt x="61" y="98"/>
                  </a:cubicBezTo>
                  <a:cubicBezTo>
                    <a:pt x="61" y="97"/>
                    <a:pt x="61" y="98"/>
                    <a:pt x="61" y="97"/>
                  </a:cubicBezTo>
                  <a:lnTo>
                    <a:pt x="58" y="97"/>
                  </a:lnTo>
                  <a:close/>
                  <a:moveTo>
                    <a:pt x="55" y="99"/>
                  </a:moveTo>
                  <a:cubicBezTo>
                    <a:pt x="55" y="99"/>
                    <a:pt x="56" y="99"/>
                    <a:pt x="56" y="99"/>
                  </a:cubicBezTo>
                  <a:cubicBezTo>
                    <a:pt x="56" y="100"/>
                    <a:pt x="56" y="99"/>
                    <a:pt x="56" y="100"/>
                  </a:cubicBezTo>
                  <a:cubicBezTo>
                    <a:pt x="56" y="100"/>
                    <a:pt x="56" y="100"/>
                    <a:pt x="56" y="100"/>
                  </a:cubicBezTo>
                  <a:cubicBezTo>
                    <a:pt x="56" y="100"/>
                    <a:pt x="56" y="100"/>
                    <a:pt x="56" y="100"/>
                  </a:cubicBezTo>
                  <a:cubicBezTo>
                    <a:pt x="56" y="100"/>
                    <a:pt x="56" y="99"/>
                    <a:pt x="56" y="99"/>
                  </a:cubicBezTo>
                  <a:cubicBezTo>
                    <a:pt x="57" y="100"/>
                    <a:pt x="57" y="99"/>
                    <a:pt x="57" y="99"/>
                  </a:cubicBezTo>
                  <a:cubicBezTo>
                    <a:pt x="57" y="99"/>
                    <a:pt x="57" y="99"/>
                    <a:pt x="57" y="99"/>
                  </a:cubicBezTo>
                  <a:cubicBezTo>
                    <a:pt x="58" y="98"/>
                    <a:pt x="59" y="100"/>
                    <a:pt x="59" y="99"/>
                  </a:cubicBezTo>
                  <a:cubicBezTo>
                    <a:pt x="58" y="99"/>
                    <a:pt x="58" y="98"/>
                    <a:pt x="58" y="97"/>
                  </a:cubicBezTo>
                  <a:cubicBezTo>
                    <a:pt x="57" y="98"/>
                    <a:pt x="57" y="98"/>
                    <a:pt x="57" y="99"/>
                  </a:cubicBezTo>
                  <a:cubicBezTo>
                    <a:pt x="56" y="99"/>
                    <a:pt x="54" y="97"/>
                    <a:pt x="55" y="99"/>
                  </a:cubicBezTo>
                  <a:moveTo>
                    <a:pt x="50" y="91"/>
                  </a:moveTo>
                  <a:cubicBezTo>
                    <a:pt x="50" y="91"/>
                    <a:pt x="50" y="92"/>
                    <a:pt x="50" y="91"/>
                  </a:cubicBezTo>
                  <a:cubicBezTo>
                    <a:pt x="50" y="90"/>
                    <a:pt x="50" y="91"/>
                    <a:pt x="50" y="90"/>
                  </a:cubicBezTo>
                  <a:lnTo>
                    <a:pt x="50" y="91"/>
                  </a:lnTo>
                  <a:close/>
                  <a:moveTo>
                    <a:pt x="50" y="97"/>
                  </a:moveTo>
                  <a:cubicBezTo>
                    <a:pt x="51" y="97"/>
                    <a:pt x="51" y="97"/>
                    <a:pt x="51" y="97"/>
                  </a:cubicBezTo>
                  <a:cubicBezTo>
                    <a:pt x="51" y="96"/>
                    <a:pt x="50" y="97"/>
                    <a:pt x="50" y="97"/>
                  </a:cubicBezTo>
                  <a:moveTo>
                    <a:pt x="51" y="100"/>
                  </a:moveTo>
                  <a:cubicBezTo>
                    <a:pt x="52" y="100"/>
                    <a:pt x="51" y="101"/>
                    <a:pt x="52" y="101"/>
                  </a:cubicBezTo>
                  <a:cubicBezTo>
                    <a:pt x="52" y="101"/>
                    <a:pt x="53" y="101"/>
                    <a:pt x="53" y="101"/>
                  </a:cubicBezTo>
                  <a:cubicBezTo>
                    <a:pt x="53" y="100"/>
                    <a:pt x="53" y="100"/>
                    <a:pt x="53" y="100"/>
                  </a:cubicBezTo>
                  <a:cubicBezTo>
                    <a:pt x="53" y="100"/>
                    <a:pt x="54" y="101"/>
                    <a:pt x="54" y="101"/>
                  </a:cubicBezTo>
                  <a:cubicBezTo>
                    <a:pt x="54" y="100"/>
                    <a:pt x="54" y="100"/>
                    <a:pt x="54" y="99"/>
                  </a:cubicBezTo>
                  <a:cubicBezTo>
                    <a:pt x="54" y="99"/>
                    <a:pt x="53" y="99"/>
                    <a:pt x="54" y="100"/>
                  </a:cubicBezTo>
                  <a:cubicBezTo>
                    <a:pt x="53" y="100"/>
                    <a:pt x="53" y="99"/>
                    <a:pt x="52" y="99"/>
                  </a:cubicBezTo>
                  <a:cubicBezTo>
                    <a:pt x="52" y="100"/>
                    <a:pt x="51" y="99"/>
                    <a:pt x="51" y="100"/>
                  </a:cubicBezTo>
                  <a:moveTo>
                    <a:pt x="51" y="101"/>
                  </a:moveTo>
                  <a:cubicBezTo>
                    <a:pt x="51" y="101"/>
                    <a:pt x="51" y="101"/>
                    <a:pt x="51" y="101"/>
                  </a:cubicBezTo>
                  <a:cubicBezTo>
                    <a:pt x="51" y="101"/>
                    <a:pt x="51" y="100"/>
                    <a:pt x="50" y="100"/>
                  </a:cubicBezTo>
                  <a:cubicBezTo>
                    <a:pt x="50" y="101"/>
                    <a:pt x="51" y="102"/>
                    <a:pt x="51" y="101"/>
                  </a:cubicBezTo>
                  <a:moveTo>
                    <a:pt x="34" y="76"/>
                  </a:moveTo>
                  <a:cubicBezTo>
                    <a:pt x="34" y="76"/>
                    <a:pt x="34" y="76"/>
                    <a:pt x="34" y="76"/>
                  </a:cubicBezTo>
                  <a:cubicBezTo>
                    <a:pt x="34" y="76"/>
                    <a:pt x="32" y="76"/>
                    <a:pt x="33" y="76"/>
                  </a:cubicBezTo>
                  <a:cubicBezTo>
                    <a:pt x="33" y="76"/>
                    <a:pt x="33" y="76"/>
                    <a:pt x="34" y="76"/>
                  </a:cubicBezTo>
                  <a:moveTo>
                    <a:pt x="27" y="83"/>
                  </a:moveTo>
                  <a:cubicBezTo>
                    <a:pt x="27" y="82"/>
                    <a:pt x="27" y="82"/>
                    <a:pt x="26" y="82"/>
                  </a:cubicBezTo>
                  <a:cubicBezTo>
                    <a:pt x="26" y="82"/>
                    <a:pt x="26" y="82"/>
                    <a:pt x="27" y="83"/>
                  </a:cubicBezTo>
                  <a:moveTo>
                    <a:pt x="35" y="84"/>
                  </a:moveTo>
                  <a:cubicBezTo>
                    <a:pt x="34" y="84"/>
                    <a:pt x="35" y="83"/>
                    <a:pt x="35" y="83"/>
                  </a:cubicBezTo>
                  <a:cubicBezTo>
                    <a:pt x="34" y="83"/>
                    <a:pt x="34" y="84"/>
                    <a:pt x="35" y="84"/>
                  </a:cubicBezTo>
                  <a:moveTo>
                    <a:pt x="35" y="84"/>
                  </a:moveTo>
                  <a:cubicBezTo>
                    <a:pt x="34" y="85"/>
                    <a:pt x="36" y="84"/>
                    <a:pt x="35" y="84"/>
                  </a:cubicBezTo>
                  <a:cubicBezTo>
                    <a:pt x="34" y="84"/>
                    <a:pt x="34" y="85"/>
                    <a:pt x="35" y="84"/>
                  </a:cubicBezTo>
                  <a:moveTo>
                    <a:pt x="35" y="90"/>
                  </a:moveTo>
                  <a:cubicBezTo>
                    <a:pt x="35" y="90"/>
                    <a:pt x="34" y="91"/>
                    <a:pt x="34" y="91"/>
                  </a:cubicBezTo>
                  <a:cubicBezTo>
                    <a:pt x="34" y="92"/>
                    <a:pt x="34" y="92"/>
                    <a:pt x="34" y="92"/>
                  </a:cubicBezTo>
                  <a:cubicBezTo>
                    <a:pt x="35" y="91"/>
                    <a:pt x="35" y="90"/>
                    <a:pt x="35" y="90"/>
                  </a:cubicBezTo>
                  <a:moveTo>
                    <a:pt x="32" y="99"/>
                  </a:moveTo>
                  <a:cubicBezTo>
                    <a:pt x="31" y="99"/>
                    <a:pt x="33" y="97"/>
                    <a:pt x="32" y="98"/>
                  </a:cubicBezTo>
                  <a:cubicBezTo>
                    <a:pt x="31" y="99"/>
                    <a:pt x="32" y="99"/>
                    <a:pt x="31" y="99"/>
                  </a:cubicBezTo>
                  <a:cubicBezTo>
                    <a:pt x="31" y="99"/>
                    <a:pt x="31" y="99"/>
                    <a:pt x="32" y="99"/>
                  </a:cubicBezTo>
                  <a:moveTo>
                    <a:pt x="38" y="90"/>
                  </a:moveTo>
                  <a:cubicBezTo>
                    <a:pt x="38" y="90"/>
                    <a:pt x="39" y="89"/>
                    <a:pt x="39" y="89"/>
                  </a:cubicBezTo>
                  <a:cubicBezTo>
                    <a:pt x="38" y="90"/>
                    <a:pt x="38" y="91"/>
                    <a:pt x="38" y="91"/>
                  </a:cubicBezTo>
                  <a:cubicBezTo>
                    <a:pt x="37" y="92"/>
                    <a:pt x="37" y="91"/>
                    <a:pt x="37" y="92"/>
                  </a:cubicBezTo>
                  <a:cubicBezTo>
                    <a:pt x="37" y="93"/>
                    <a:pt x="37" y="92"/>
                    <a:pt x="38" y="90"/>
                  </a:cubicBezTo>
                  <a:moveTo>
                    <a:pt x="41" y="91"/>
                  </a:moveTo>
                  <a:cubicBezTo>
                    <a:pt x="41" y="91"/>
                    <a:pt x="41" y="91"/>
                    <a:pt x="40" y="92"/>
                  </a:cubicBezTo>
                  <a:cubicBezTo>
                    <a:pt x="41" y="91"/>
                    <a:pt x="40" y="93"/>
                    <a:pt x="41" y="91"/>
                  </a:cubicBezTo>
                  <a:moveTo>
                    <a:pt x="41" y="97"/>
                  </a:moveTo>
                  <a:cubicBezTo>
                    <a:pt x="41" y="97"/>
                    <a:pt x="41" y="97"/>
                    <a:pt x="41" y="97"/>
                  </a:cubicBezTo>
                  <a:cubicBezTo>
                    <a:pt x="40" y="99"/>
                    <a:pt x="41" y="99"/>
                    <a:pt x="41" y="97"/>
                  </a:cubicBezTo>
                  <a:moveTo>
                    <a:pt x="43" y="92"/>
                  </a:moveTo>
                  <a:cubicBezTo>
                    <a:pt x="42" y="92"/>
                    <a:pt x="42" y="92"/>
                    <a:pt x="42" y="93"/>
                  </a:cubicBezTo>
                  <a:cubicBezTo>
                    <a:pt x="42" y="93"/>
                    <a:pt x="42" y="94"/>
                    <a:pt x="43" y="92"/>
                  </a:cubicBezTo>
                  <a:moveTo>
                    <a:pt x="43" y="93"/>
                  </a:moveTo>
                  <a:cubicBezTo>
                    <a:pt x="43" y="93"/>
                    <a:pt x="43" y="94"/>
                    <a:pt x="43" y="95"/>
                  </a:cubicBezTo>
                  <a:cubicBezTo>
                    <a:pt x="43" y="94"/>
                    <a:pt x="43" y="95"/>
                    <a:pt x="43" y="93"/>
                  </a:cubicBezTo>
                  <a:moveTo>
                    <a:pt x="45" y="98"/>
                  </a:moveTo>
                  <a:cubicBezTo>
                    <a:pt x="45" y="97"/>
                    <a:pt x="45" y="97"/>
                    <a:pt x="45" y="97"/>
                  </a:cubicBezTo>
                  <a:cubicBezTo>
                    <a:pt x="44" y="98"/>
                    <a:pt x="45" y="98"/>
                    <a:pt x="45" y="98"/>
                  </a:cubicBezTo>
                  <a:moveTo>
                    <a:pt x="46" y="91"/>
                  </a:moveTo>
                  <a:cubicBezTo>
                    <a:pt x="46" y="91"/>
                    <a:pt x="46" y="91"/>
                    <a:pt x="46" y="91"/>
                  </a:cubicBezTo>
                  <a:cubicBezTo>
                    <a:pt x="46" y="91"/>
                    <a:pt x="46" y="91"/>
                    <a:pt x="46" y="91"/>
                  </a:cubicBezTo>
                  <a:cubicBezTo>
                    <a:pt x="46" y="92"/>
                    <a:pt x="46" y="93"/>
                    <a:pt x="46" y="91"/>
                  </a:cubicBezTo>
                  <a:moveTo>
                    <a:pt x="49" y="100"/>
                  </a:moveTo>
                  <a:cubicBezTo>
                    <a:pt x="49" y="100"/>
                    <a:pt x="49" y="101"/>
                    <a:pt x="49" y="102"/>
                  </a:cubicBezTo>
                  <a:cubicBezTo>
                    <a:pt x="49" y="102"/>
                    <a:pt x="50" y="103"/>
                    <a:pt x="50" y="102"/>
                  </a:cubicBezTo>
                  <a:cubicBezTo>
                    <a:pt x="49" y="102"/>
                    <a:pt x="49" y="100"/>
                    <a:pt x="49" y="100"/>
                  </a:cubicBezTo>
                  <a:moveTo>
                    <a:pt x="47" y="102"/>
                  </a:moveTo>
                  <a:cubicBezTo>
                    <a:pt x="47" y="103"/>
                    <a:pt x="47" y="102"/>
                    <a:pt x="48" y="102"/>
                  </a:cubicBezTo>
                  <a:cubicBezTo>
                    <a:pt x="48" y="102"/>
                    <a:pt x="48" y="102"/>
                    <a:pt x="48" y="102"/>
                  </a:cubicBezTo>
                  <a:cubicBezTo>
                    <a:pt x="48" y="103"/>
                    <a:pt x="48" y="103"/>
                    <a:pt x="48" y="103"/>
                  </a:cubicBezTo>
                  <a:cubicBezTo>
                    <a:pt x="48" y="102"/>
                    <a:pt x="48" y="102"/>
                    <a:pt x="48" y="101"/>
                  </a:cubicBezTo>
                  <a:cubicBezTo>
                    <a:pt x="49" y="101"/>
                    <a:pt x="48" y="100"/>
                    <a:pt x="49" y="100"/>
                  </a:cubicBezTo>
                  <a:cubicBezTo>
                    <a:pt x="48" y="100"/>
                    <a:pt x="47" y="102"/>
                    <a:pt x="47" y="102"/>
                  </a:cubicBezTo>
                  <a:moveTo>
                    <a:pt x="40" y="102"/>
                  </a:moveTo>
                  <a:cubicBezTo>
                    <a:pt x="41" y="102"/>
                    <a:pt x="41" y="103"/>
                    <a:pt x="40" y="103"/>
                  </a:cubicBezTo>
                  <a:cubicBezTo>
                    <a:pt x="41" y="103"/>
                    <a:pt x="41" y="103"/>
                    <a:pt x="41" y="103"/>
                  </a:cubicBezTo>
                  <a:cubicBezTo>
                    <a:pt x="41" y="102"/>
                    <a:pt x="40" y="102"/>
                    <a:pt x="40" y="102"/>
                  </a:cubicBezTo>
                  <a:moveTo>
                    <a:pt x="38" y="103"/>
                  </a:moveTo>
                  <a:cubicBezTo>
                    <a:pt x="38" y="103"/>
                    <a:pt x="39" y="103"/>
                    <a:pt x="39" y="102"/>
                  </a:cubicBezTo>
                  <a:cubicBezTo>
                    <a:pt x="39" y="102"/>
                    <a:pt x="39" y="102"/>
                    <a:pt x="38" y="102"/>
                  </a:cubicBezTo>
                  <a:lnTo>
                    <a:pt x="38" y="103"/>
                  </a:lnTo>
                  <a:close/>
                  <a:moveTo>
                    <a:pt x="37" y="103"/>
                  </a:moveTo>
                  <a:cubicBezTo>
                    <a:pt x="37" y="104"/>
                    <a:pt x="37" y="105"/>
                    <a:pt x="38" y="105"/>
                  </a:cubicBezTo>
                  <a:cubicBezTo>
                    <a:pt x="38" y="104"/>
                    <a:pt x="38" y="104"/>
                    <a:pt x="38" y="104"/>
                  </a:cubicBezTo>
                  <a:cubicBezTo>
                    <a:pt x="38" y="104"/>
                    <a:pt x="38" y="103"/>
                    <a:pt x="38" y="103"/>
                  </a:cubicBezTo>
                  <a:lnTo>
                    <a:pt x="37" y="103"/>
                  </a:lnTo>
                  <a:close/>
                  <a:moveTo>
                    <a:pt x="29" y="106"/>
                  </a:moveTo>
                  <a:cubicBezTo>
                    <a:pt x="29" y="106"/>
                    <a:pt x="29" y="105"/>
                    <a:pt x="30" y="105"/>
                  </a:cubicBezTo>
                  <a:cubicBezTo>
                    <a:pt x="29" y="105"/>
                    <a:pt x="30" y="104"/>
                    <a:pt x="29" y="104"/>
                  </a:cubicBezTo>
                  <a:lnTo>
                    <a:pt x="29" y="106"/>
                  </a:lnTo>
                  <a:close/>
                  <a:moveTo>
                    <a:pt x="26" y="62"/>
                  </a:moveTo>
                  <a:cubicBezTo>
                    <a:pt x="27" y="62"/>
                    <a:pt x="27" y="62"/>
                    <a:pt x="27" y="63"/>
                  </a:cubicBezTo>
                  <a:cubicBezTo>
                    <a:pt x="27" y="62"/>
                    <a:pt x="28" y="63"/>
                    <a:pt x="28" y="62"/>
                  </a:cubicBezTo>
                  <a:cubicBezTo>
                    <a:pt x="28" y="62"/>
                    <a:pt x="26" y="61"/>
                    <a:pt x="26" y="62"/>
                  </a:cubicBezTo>
                  <a:moveTo>
                    <a:pt x="26" y="59"/>
                  </a:moveTo>
                  <a:cubicBezTo>
                    <a:pt x="26" y="59"/>
                    <a:pt x="26" y="59"/>
                    <a:pt x="25" y="59"/>
                  </a:cubicBezTo>
                  <a:cubicBezTo>
                    <a:pt x="25" y="60"/>
                    <a:pt x="26" y="60"/>
                    <a:pt x="26" y="60"/>
                  </a:cubicBezTo>
                  <a:cubicBezTo>
                    <a:pt x="26" y="60"/>
                    <a:pt x="27" y="59"/>
                    <a:pt x="26" y="59"/>
                  </a:cubicBezTo>
                  <a:moveTo>
                    <a:pt x="66" y="25"/>
                  </a:moveTo>
                  <a:cubicBezTo>
                    <a:pt x="66" y="26"/>
                    <a:pt x="66" y="24"/>
                    <a:pt x="65" y="25"/>
                  </a:cubicBezTo>
                  <a:cubicBezTo>
                    <a:pt x="65" y="25"/>
                    <a:pt x="66" y="26"/>
                    <a:pt x="66" y="25"/>
                  </a:cubicBezTo>
                  <a:moveTo>
                    <a:pt x="68" y="28"/>
                  </a:moveTo>
                  <a:cubicBezTo>
                    <a:pt x="68" y="28"/>
                    <a:pt x="68" y="27"/>
                    <a:pt x="68" y="27"/>
                  </a:cubicBezTo>
                  <a:cubicBezTo>
                    <a:pt x="67" y="27"/>
                    <a:pt x="67" y="27"/>
                    <a:pt x="67" y="27"/>
                  </a:cubicBezTo>
                  <a:cubicBezTo>
                    <a:pt x="67" y="27"/>
                    <a:pt x="67" y="28"/>
                    <a:pt x="68" y="28"/>
                  </a:cubicBezTo>
                  <a:cubicBezTo>
                    <a:pt x="68" y="28"/>
                    <a:pt x="68" y="27"/>
                    <a:pt x="68" y="28"/>
                  </a:cubicBezTo>
                  <a:cubicBezTo>
                    <a:pt x="68" y="28"/>
                    <a:pt x="68" y="29"/>
                    <a:pt x="68" y="28"/>
                  </a:cubicBezTo>
                  <a:moveTo>
                    <a:pt x="70" y="26"/>
                  </a:moveTo>
                  <a:cubicBezTo>
                    <a:pt x="70" y="25"/>
                    <a:pt x="70" y="25"/>
                    <a:pt x="70" y="25"/>
                  </a:cubicBezTo>
                  <a:cubicBezTo>
                    <a:pt x="70" y="26"/>
                    <a:pt x="70" y="26"/>
                    <a:pt x="70" y="26"/>
                  </a:cubicBezTo>
                  <a:moveTo>
                    <a:pt x="105" y="40"/>
                  </a:moveTo>
                  <a:cubicBezTo>
                    <a:pt x="105" y="41"/>
                    <a:pt x="107" y="39"/>
                    <a:pt x="106" y="39"/>
                  </a:cubicBezTo>
                  <a:lnTo>
                    <a:pt x="105" y="40"/>
                  </a:lnTo>
                  <a:close/>
                  <a:moveTo>
                    <a:pt x="102" y="38"/>
                  </a:moveTo>
                  <a:cubicBezTo>
                    <a:pt x="102" y="38"/>
                    <a:pt x="102" y="39"/>
                    <a:pt x="102" y="39"/>
                  </a:cubicBezTo>
                  <a:cubicBezTo>
                    <a:pt x="103" y="38"/>
                    <a:pt x="102" y="38"/>
                    <a:pt x="102" y="38"/>
                  </a:cubicBezTo>
                  <a:moveTo>
                    <a:pt x="117" y="19"/>
                  </a:moveTo>
                  <a:cubicBezTo>
                    <a:pt x="116" y="20"/>
                    <a:pt x="115" y="21"/>
                    <a:pt x="116" y="21"/>
                  </a:cubicBezTo>
                  <a:cubicBezTo>
                    <a:pt x="116" y="21"/>
                    <a:pt x="116" y="21"/>
                    <a:pt x="117" y="20"/>
                  </a:cubicBezTo>
                  <a:cubicBezTo>
                    <a:pt x="117" y="20"/>
                    <a:pt x="117" y="19"/>
                    <a:pt x="117" y="19"/>
                  </a:cubicBezTo>
                  <a:moveTo>
                    <a:pt x="113" y="15"/>
                  </a:moveTo>
                  <a:cubicBezTo>
                    <a:pt x="112" y="16"/>
                    <a:pt x="113" y="16"/>
                    <a:pt x="113" y="16"/>
                  </a:cubicBezTo>
                  <a:cubicBezTo>
                    <a:pt x="112" y="17"/>
                    <a:pt x="111" y="17"/>
                    <a:pt x="112" y="18"/>
                  </a:cubicBezTo>
                  <a:cubicBezTo>
                    <a:pt x="112" y="17"/>
                    <a:pt x="112" y="17"/>
                    <a:pt x="112" y="17"/>
                  </a:cubicBezTo>
                  <a:cubicBezTo>
                    <a:pt x="113" y="17"/>
                    <a:pt x="113" y="17"/>
                    <a:pt x="113" y="17"/>
                  </a:cubicBezTo>
                  <a:cubicBezTo>
                    <a:pt x="113" y="16"/>
                    <a:pt x="113" y="16"/>
                    <a:pt x="113" y="15"/>
                  </a:cubicBezTo>
                  <a:moveTo>
                    <a:pt x="96" y="38"/>
                  </a:moveTo>
                  <a:cubicBezTo>
                    <a:pt x="96" y="38"/>
                    <a:pt x="96" y="39"/>
                    <a:pt x="97" y="38"/>
                  </a:cubicBezTo>
                  <a:cubicBezTo>
                    <a:pt x="97" y="37"/>
                    <a:pt x="96" y="39"/>
                    <a:pt x="96" y="38"/>
                  </a:cubicBezTo>
                  <a:cubicBezTo>
                    <a:pt x="96" y="38"/>
                    <a:pt x="97" y="38"/>
                    <a:pt x="96" y="38"/>
                  </a:cubicBezTo>
                  <a:cubicBezTo>
                    <a:pt x="96" y="39"/>
                    <a:pt x="96" y="37"/>
                    <a:pt x="96" y="38"/>
                  </a:cubicBezTo>
                  <a:moveTo>
                    <a:pt x="110" y="16"/>
                  </a:moveTo>
                  <a:cubicBezTo>
                    <a:pt x="110" y="16"/>
                    <a:pt x="111" y="16"/>
                    <a:pt x="112" y="16"/>
                  </a:cubicBezTo>
                  <a:cubicBezTo>
                    <a:pt x="111" y="15"/>
                    <a:pt x="110" y="16"/>
                    <a:pt x="109" y="15"/>
                  </a:cubicBezTo>
                  <a:cubicBezTo>
                    <a:pt x="109" y="16"/>
                    <a:pt x="110" y="16"/>
                    <a:pt x="110" y="16"/>
                  </a:cubicBezTo>
                  <a:moveTo>
                    <a:pt x="107" y="16"/>
                  </a:moveTo>
                  <a:cubicBezTo>
                    <a:pt x="108" y="16"/>
                    <a:pt x="108" y="16"/>
                    <a:pt x="109" y="15"/>
                  </a:cubicBezTo>
                  <a:cubicBezTo>
                    <a:pt x="108" y="14"/>
                    <a:pt x="107" y="15"/>
                    <a:pt x="107" y="16"/>
                  </a:cubicBezTo>
                  <a:moveTo>
                    <a:pt x="88" y="33"/>
                  </a:moveTo>
                  <a:cubicBezTo>
                    <a:pt x="88" y="33"/>
                    <a:pt x="88" y="32"/>
                    <a:pt x="88" y="32"/>
                  </a:cubicBezTo>
                  <a:cubicBezTo>
                    <a:pt x="87" y="33"/>
                    <a:pt x="88" y="34"/>
                    <a:pt x="88" y="33"/>
                  </a:cubicBezTo>
                  <a:moveTo>
                    <a:pt x="81" y="22"/>
                  </a:moveTo>
                  <a:cubicBezTo>
                    <a:pt x="81" y="21"/>
                    <a:pt x="81" y="21"/>
                    <a:pt x="81" y="21"/>
                  </a:cubicBezTo>
                  <a:cubicBezTo>
                    <a:pt x="81" y="21"/>
                    <a:pt x="81" y="21"/>
                    <a:pt x="81" y="21"/>
                  </a:cubicBezTo>
                  <a:cubicBezTo>
                    <a:pt x="81" y="22"/>
                    <a:pt x="81" y="22"/>
                    <a:pt x="81" y="22"/>
                  </a:cubicBezTo>
                  <a:moveTo>
                    <a:pt x="64" y="21"/>
                  </a:moveTo>
                  <a:cubicBezTo>
                    <a:pt x="64" y="21"/>
                    <a:pt x="65" y="21"/>
                    <a:pt x="65" y="21"/>
                  </a:cubicBezTo>
                  <a:cubicBezTo>
                    <a:pt x="64" y="21"/>
                    <a:pt x="63" y="21"/>
                    <a:pt x="64" y="21"/>
                  </a:cubicBezTo>
                  <a:moveTo>
                    <a:pt x="62" y="19"/>
                  </a:moveTo>
                  <a:cubicBezTo>
                    <a:pt x="62" y="19"/>
                    <a:pt x="62" y="20"/>
                    <a:pt x="63" y="20"/>
                  </a:cubicBezTo>
                  <a:cubicBezTo>
                    <a:pt x="63" y="19"/>
                    <a:pt x="62" y="18"/>
                    <a:pt x="62" y="19"/>
                  </a:cubicBezTo>
                  <a:moveTo>
                    <a:pt x="61" y="23"/>
                  </a:moveTo>
                  <a:cubicBezTo>
                    <a:pt x="61" y="22"/>
                    <a:pt x="60" y="23"/>
                    <a:pt x="60" y="23"/>
                  </a:cubicBezTo>
                  <a:cubicBezTo>
                    <a:pt x="60" y="23"/>
                    <a:pt x="60" y="24"/>
                    <a:pt x="61" y="23"/>
                  </a:cubicBezTo>
                  <a:moveTo>
                    <a:pt x="55" y="20"/>
                  </a:moveTo>
                  <a:cubicBezTo>
                    <a:pt x="56" y="20"/>
                    <a:pt x="56" y="21"/>
                    <a:pt x="56" y="21"/>
                  </a:cubicBezTo>
                  <a:cubicBezTo>
                    <a:pt x="56" y="21"/>
                    <a:pt x="57" y="21"/>
                    <a:pt x="57" y="20"/>
                  </a:cubicBezTo>
                  <a:cubicBezTo>
                    <a:pt x="57" y="21"/>
                    <a:pt x="57" y="21"/>
                    <a:pt x="57" y="21"/>
                  </a:cubicBezTo>
                  <a:cubicBezTo>
                    <a:pt x="58" y="20"/>
                    <a:pt x="59" y="20"/>
                    <a:pt x="60" y="21"/>
                  </a:cubicBezTo>
                  <a:cubicBezTo>
                    <a:pt x="60" y="20"/>
                    <a:pt x="61" y="21"/>
                    <a:pt x="60" y="20"/>
                  </a:cubicBezTo>
                  <a:cubicBezTo>
                    <a:pt x="60" y="20"/>
                    <a:pt x="60" y="20"/>
                    <a:pt x="60" y="20"/>
                  </a:cubicBezTo>
                  <a:cubicBezTo>
                    <a:pt x="60" y="20"/>
                    <a:pt x="59" y="19"/>
                    <a:pt x="59" y="19"/>
                  </a:cubicBezTo>
                  <a:cubicBezTo>
                    <a:pt x="59" y="19"/>
                    <a:pt x="59" y="19"/>
                    <a:pt x="58" y="19"/>
                  </a:cubicBezTo>
                  <a:cubicBezTo>
                    <a:pt x="58" y="19"/>
                    <a:pt x="57" y="19"/>
                    <a:pt x="57" y="19"/>
                  </a:cubicBezTo>
                  <a:cubicBezTo>
                    <a:pt x="57" y="19"/>
                    <a:pt x="57" y="19"/>
                    <a:pt x="57" y="19"/>
                  </a:cubicBezTo>
                  <a:cubicBezTo>
                    <a:pt x="56" y="19"/>
                    <a:pt x="55" y="19"/>
                    <a:pt x="55" y="20"/>
                  </a:cubicBezTo>
                  <a:moveTo>
                    <a:pt x="39" y="24"/>
                  </a:moveTo>
                  <a:cubicBezTo>
                    <a:pt x="39" y="24"/>
                    <a:pt x="40" y="25"/>
                    <a:pt x="40" y="25"/>
                  </a:cubicBezTo>
                  <a:cubicBezTo>
                    <a:pt x="40" y="25"/>
                    <a:pt x="40" y="24"/>
                    <a:pt x="40" y="24"/>
                  </a:cubicBezTo>
                  <a:cubicBezTo>
                    <a:pt x="41" y="24"/>
                    <a:pt x="41" y="24"/>
                    <a:pt x="41" y="24"/>
                  </a:cubicBezTo>
                  <a:cubicBezTo>
                    <a:pt x="41" y="24"/>
                    <a:pt x="41" y="24"/>
                    <a:pt x="41" y="24"/>
                  </a:cubicBezTo>
                  <a:cubicBezTo>
                    <a:pt x="41" y="24"/>
                    <a:pt x="42" y="23"/>
                    <a:pt x="42" y="23"/>
                  </a:cubicBezTo>
                  <a:cubicBezTo>
                    <a:pt x="41" y="22"/>
                    <a:pt x="40" y="23"/>
                    <a:pt x="40" y="24"/>
                  </a:cubicBezTo>
                  <a:cubicBezTo>
                    <a:pt x="39" y="24"/>
                    <a:pt x="38" y="23"/>
                    <a:pt x="39" y="24"/>
                  </a:cubicBezTo>
                  <a:moveTo>
                    <a:pt x="34" y="44"/>
                  </a:moveTo>
                  <a:cubicBezTo>
                    <a:pt x="34" y="43"/>
                    <a:pt x="35" y="44"/>
                    <a:pt x="34" y="43"/>
                  </a:cubicBezTo>
                  <a:cubicBezTo>
                    <a:pt x="33" y="42"/>
                    <a:pt x="33" y="43"/>
                    <a:pt x="34" y="44"/>
                  </a:cubicBezTo>
                  <a:moveTo>
                    <a:pt x="33" y="41"/>
                  </a:moveTo>
                  <a:cubicBezTo>
                    <a:pt x="33" y="41"/>
                    <a:pt x="34" y="42"/>
                    <a:pt x="34" y="42"/>
                  </a:cubicBezTo>
                  <a:cubicBezTo>
                    <a:pt x="34" y="42"/>
                    <a:pt x="34" y="42"/>
                    <a:pt x="33" y="41"/>
                  </a:cubicBezTo>
                  <a:moveTo>
                    <a:pt x="32" y="40"/>
                  </a:moveTo>
                  <a:cubicBezTo>
                    <a:pt x="32" y="40"/>
                    <a:pt x="33" y="41"/>
                    <a:pt x="33" y="41"/>
                  </a:cubicBezTo>
                  <a:cubicBezTo>
                    <a:pt x="32" y="40"/>
                    <a:pt x="31" y="39"/>
                    <a:pt x="32" y="40"/>
                  </a:cubicBezTo>
                  <a:moveTo>
                    <a:pt x="39" y="26"/>
                  </a:moveTo>
                  <a:cubicBezTo>
                    <a:pt x="39" y="25"/>
                    <a:pt x="38" y="25"/>
                    <a:pt x="38" y="24"/>
                  </a:cubicBezTo>
                  <a:cubicBezTo>
                    <a:pt x="38" y="24"/>
                    <a:pt x="38" y="24"/>
                    <a:pt x="38" y="24"/>
                  </a:cubicBezTo>
                  <a:cubicBezTo>
                    <a:pt x="37" y="24"/>
                    <a:pt x="38" y="26"/>
                    <a:pt x="39" y="26"/>
                  </a:cubicBezTo>
                  <a:moveTo>
                    <a:pt x="23" y="18"/>
                  </a:moveTo>
                  <a:cubicBezTo>
                    <a:pt x="24" y="18"/>
                    <a:pt x="24" y="17"/>
                    <a:pt x="24" y="17"/>
                  </a:cubicBezTo>
                  <a:cubicBezTo>
                    <a:pt x="24" y="17"/>
                    <a:pt x="23" y="17"/>
                    <a:pt x="23" y="18"/>
                  </a:cubicBezTo>
                  <a:moveTo>
                    <a:pt x="20" y="22"/>
                  </a:moveTo>
                  <a:cubicBezTo>
                    <a:pt x="20" y="21"/>
                    <a:pt x="20" y="22"/>
                    <a:pt x="21" y="22"/>
                  </a:cubicBezTo>
                  <a:cubicBezTo>
                    <a:pt x="20" y="21"/>
                    <a:pt x="21" y="21"/>
                    <a:pt x="20" y="20"/>
                  </a:cubicBezTo>
                  <a:cubicBezTo>
                    <a:pt x="20" y="21"/>
                    <a:pt x="19" y="21"/>
                    <a:pt x="20" y="22"/>
                  </a:cubicBezTo>
                  <a:moveTo>
                    <a:pt x="13" y="31"/>
                  </a:moveTo>
                  <a:cubicBezTo>
                    <a:pt x="14" y="31"/>
                    <a:pt x="14" y="31"/>
                    <a:pt x="13" y="30"/>
                  </a:cubicBezTo>
                  <a:cubicBezTo>
                    <a:pt x="13" y="30"/>
                    <a:pt x="12" y="31"/>
                    <a:pt x="13" y="31"/>
                  </a:cubicBezTo>
                  <a:moveTo>
                    <a:pt x="27" y="39"/>
                  </a:moveTo>
                  <a:cubicBezTo>
                    <a:pt x="28" y="39"/>
                    <a:pt x="27" y="39"/>
                    <a:pt x="28" y="38"/>
                  </a:cubicBezTo>
                  <a:cubicBezTo>
                    <a:pt x="29" y="39"/>
                    <a:pt x="28" y="38"/>
                    <a:pt x="28" y="38"/>
                  </a:cubicBezTo>
                  <a:cubicBezTo>
                    <a:pt x="28" y="38"/>
                    <a:pt x="29" y="38"/>
                    <a:pt x="29" y="38"/>
                  </a:cubicBezTo>
                  <a:cubicBezTo>
                    <a:pt x="28" y="37"/>
                    <a:pt x="29" y="37"/>
                    <a:pt x="29" y="37"/>
                  </a:cubicBezTo>
                  <a:cubicBezTo>
                    <a:pt x="29" y="36"/>
                    <a:pt x="29" y="36"/>
                    <a:pt x="29" y="37"/>
                  </a:cubicBezTo>
                  <a:cubicBezTo>
                    <a:pt x="29" y="37"/>
                    <a:pt x="28" y="36"/>
                    <a:pt x="29" y="37"/>
                  </a:cubicBezTo>
                  <a:cubicBezTo>
                    <a:pt x="30" y="37"/>
                    <a:pt x="30" y="37"/>
                    <a:pt x="30" y="37"/>
                  </a:cubicBezTo>
                  <a:cubicBezTo>
                    <a:pt x="30" y="37"/>
                    <a:pt x="29" y="35"/>
                    <a:pt x="30" y="36"/>
                  </a:cubicBezTo>
                  <a:cubicBezTo>
                    <a:pt x="30" y="36"/>
                    <a:pt x="30" y="36"/>
                    <a:pt x="30" y="36"/>
                  </a:cubicBezTo>
                  <a:cubicBezTo>
                    <a:pt x="30" y="35"/>
                    <a:pt x="32" y="36"/>
                    <a:pt x="31" y="35"/>
                  </a:cubicBezTo>
                  <a:cubicBezTo>
                    <a:pt x="30" y="35"/>
                    <a:pt x="30" y="35"/>
                    <a:pt x="30" y="35"/>
                  </a:cubicBezTo>
                  <a:cubicBezTo>
                    <a:pt x="30" y="35"/>
                    <a:pt x="31" y="35"/>
                    <a:pt x="31" y="34"/>
                  </a:cubicBezTo>
                  <a:cubicBezTo>
                    <a:pt x="31" y="34"/>
                    <a:pt x="31" y="34"/>
                    <a:pt x="32" y="34"/>
                  </a:cubicBezTo>
                  <a:cubicBezTo>
                    <a:pt x="32" y="34"/>
                    <a:pt x="32" y="34"/>
                    <a:pt x="32" y="34"/>
                  </a:cubicBezTo>
                  <a:cubicBezTo>
                    <a:pt x="32" y="34"/>
                    <a:pt x="33" y="34"/>
                    <a:pt x="33" y="34"/>
                  </a:cubicBezTo>
                  <a:cubicBezTo>
                    <a:pt x="33" y="34"/>
                    <a:pt x="33" y="33"/>
                    <a:pt x="33" y="33"/>
                  </a:cubicBezTo>
                  <a:cubicBezTo>
                    <a:pt x="33" y="34"/>
                    <a:pt x="34" y="34"/>
                    <a:pt x="34" y="34"/>
                  </a:cubicBezTo>
                  <a:cubicBezTo>
                    <a:pt x="33" y="33"/>
                    <a:pt x="33" y="33"/>
                    <a:pt x="33" y="33"/>
                  </a:cubicBezTo>
                  <a:cubicBezTo>
                    <a:pt x="33" y="32"/>
                    <a:pt x="32" y="32"/>
                    <a:pt x="32" y="31"/>
                  </a:cubicBezTo>
                  <a:cubicBezTo>
                    <a:pt x="32" y="31"/>
                    <a:pt x="33" y="32"/>
                    <a:pt x="33" y="32"/>
                  </a:cubicBezTo>
                  <a:cubicBezTo>
                    <a:pt x="33" y="31"/>
                    <a:pt x="33" y="31"/>
                    <a:pt x="33" y="31"/>
                  </a:cubicBezTo>
                  <a:cubicBezTo>
                    <a:pt x="33" y="30"/>
                    <a:pt x="34" y="29"/>
                    <a:pt x="35" y="29"/>
                  </a:cubicBezTo>
                  <a:cubicBezTo>
                    <a:pt x="35" y="29"/>
                    <a:pt x="35" y="28"/>
                    <a:pt x="35" y="28"/>
                  </a:cubicBezTo>
                  <a:cubicBezTo>
                    <a:pt x="36" y="27"/>
                    <a:pt x="37" y="27"/>
                    <a:pt x="38" y="26"/>
                  </a:cubicBezTo>
                  <a:cubicBezTo>
                    <a:pt x="37" y="24"/>
                    <a:pt x="37" y="26"/>
                    <a:pt x="37" y="26"/>
                  </a:cubicBezTo>
                  <a:cubicBezTo>
                    <a:pt x="36" y="26"/>
                    <a:pt x="35" y="26"/>
                    <a:pt x="34" y="27"/>
                  </a:cubicBezTo>
                  <a:cubicBezTo>
                    <a:pt x="34" y="27"/>
                    <a:pt x="34" y="27"/>
                    <a:pt x="34" y="28"/>
                  </a:cubicBezTo>
                  <a:cubicBezTo>
                    <a:pt x="33" y="28"/>
                    <a:pt x="33" y="29"/>
                    <a:pt x="32" y="30"/>
                  </a:cubicBezTo>
                  <a:cubicBezTo>
                    <a:pt x="32" y="29"/>
                    <a:pt x="32" y="29"/>
                    <a:pt x="32" y="29"/>
                  </a:cubicBezTo>
                  <a:cubicBezTo>
                    <a:pt x="32" y="30"/>
                    <a:pt x="32" y="30"/>
                    <a:pt x="32" y="30"/>
                  </a:cubicBezTo>
                  <a:cubicBezTo>
                    <a:pt x="31" y="31"/>
                    <a:pt x="31" y="32"/>
                    <a:pt x="30" y="32"/>
                  </a:cubicBezTo>
                  <a:cubicBezTo>
                    <a:pt x="30" y="33"/>
                    <a:pt x="29" y="33"/>
                    <a:pt x="29" y="33"/>
                  </a:cubicBezTo>
                  <a:cubicBezTo>
                    <a:pt x="30" y="34"/>
                    <a:pt x="29" y="34"/>
                    <a:pt x="29" y="34"/>
                  </a:cubicBezTo>
                  <a:cubicBezTo>
                    <a:pt x="28" y="34"/>
                    <a:pt x="29" y="34"/>
                    <a:pt x="28" y="33"/>
                  </a:cubicBezTo>
                  <a:cubicBezTo>
                    <a:pt x="28" y="34"/>
                    <a:pt x="28" y="34"/>
                    <a:pt x="27" y="34"/>
                  </a:cubicBezTo>
                  <a:cubicBezTo>
                    <a:pt x="28" y="35"/>
                    <a:pt x="28" y="34"/>
                    <a:pt x="28" y="34"/>
                  </a:cubicBezTo>
                  <a:cubicBezTo>
                    <a:pt x="29" y="35"/>
                    <a:pt x="28" y="35"/>
                    <a:pt x="28" y="35"/>
                  </a:cubicBezTo>
                  <a:cubicBezTo>
                    <a:pt x="28" y="36"/>
                    <a:pt x="28" y="36"/>
                    <a:pt x="28" y="36"/>
                  </a:cubicBezTo>
                  <a:cubicBezTo>
                    <a:pt x="28" y="35"/>
                    <a:pt x="28" y="36"/>
                    <a:pt x="28" y="36"/>
                  </a:cubicBezTo>
                  <a:cubicBezTo>
                    <a:pt x="27" y="37"/>
                    <a:pt x="27" y="37"/>
                    <a:pt x="27" y="37"/>
                  </a:cubicBezTo>
                  <a:cubicBezTo>
                    <a:pt x="27" y="37"/>
                    <a:pt x="27" y="37"/>
                    <a:pt x="27" y="37"/>
                  </a:cubicBezTo>
                  <a:cubicBezTo>
                    <a:pt x="26" y="37"/>
                    <a:pt x="27" y="37"/>
                    <a:pt x="27" y="38"/>
                  </a:cubicBezTo>
                  <a:cubicBezTo>
                    <a:pt x="26" y="38"/>
                    <a:pt x="26" y="39"/>
                    <a:pt x="25" y="39"/>
                  </a:cubicBezTo>
                  <a:cubicBezTo>
                    <a:pt x="25" y="39"/>
                    <a:pt x="25" y="38"/>
                    <a:pt x="24" y="38"/>
                  </a:cubicBezTo>
                  <a:cubicBezTo>
                    <a:pt x="24" y="39"/>
                    <a:pt x="25" y="39"/>
                    <a:pt x="25" y="39"/>
                  </a:cubicBezTo>
                  <a:cubicBezTo>
                    <a:pt x="25" y="40"/>
                    <a:pt x="24" y="39"/>
                    <a:pt x="25" y="40"/>
                  </a:cubicBezTo>
                  <a:cubicBezTo>
                    <a:pt x="26" y="40"/>
                    <a:pt x="25" y="39"/>
                    <a:pt x="26" y="39"/>
                  </a:cubicBezTo>
                  <a:cubicBezTo>
                    <a:pt x="26" y="40"/>
                    <a:pt x="26" y="40"/>
                    <a:pt x="26" y="40"/>
                  </a:cubicBezTo>
                  <a:cubicBezTo>
                    <a:pt x="26" y="41"/>
                    <a:pt x="26" y="41"/>
                    <a:pt x="26" y="41"/>
                  </a:cubicBezTo>
                  <a:cubicBezTo>
                    <a:pt x="26" y="42"/>
                    <a:pt x="27" y="41"/>
                    <a:pt x="27" y="41"/>
                  </a:cubicBezTo>
                  <a:cubicBezTo>
                    <a:pt x="28" y="40"/>
                    <a:pt x="28" y="39"/>
                    <a:pt x="27" y="39"/>
                  </a:cubicBezTo>
                  <a:moveTo>
                    <a:pt x="26" y="45"/>
                  </a:moveTo>
                  <a:cubicBezTo>
                    <a:pt x="25" y="45"/>
                    <a:pt x="25" y="45"/>
                    <a:pt x="25" y="45"/>
                  </a:cubicBezTo>
                  <a:cubicBezTo>
                    <a:pt x="26" y="46"/>
                    <a:pt x="26" y="45"/>
                    <a:pt x="26" y="45"/>
                  </a:cubicBezTo>
                  <a:moveTo>
                    <a:pt x="31" y="50"/>
                  </a:moveTo>
                  <a:cubicBezTo>
                    <a:pt x="31" y="50"/>
                    <a:pt x="31" y="50"/>
                    <a:pt x="31" y="50"/>
                  </a:cubicBezTo>
                  <a:cubicBezTo>
                    <a:pt x="31" y="50"/>
                    <a:pt x="29" y="50"/>
                    <a:pt x="30" y="50"/>
                  </a:cubicBezTo>
                  <a:cubicBezTo>
                    <a:pt x="30" y="50"/>
                    <a:pt x="30" y="50"/>
                    <a:pt x="30" y="50"/>
                  </a:cubicBezTo>
                  <a:cubicBezTo>
                    <a:pt x="30" y="50"/>
                    <a:pt x="30" y="50"/>
                    <a:pt x="31" y="50"/>
                  </a:cubicBezTo>
                  <a:moveTo>
                    <a:pt x="27" y="50"/>
                  </a:moveTo>
                  <a:cubicBezTo>
                    <a:pt x="28" y="50"/>
                    <a:pt x="28" y="50"/>
                    <a:pt x="27" y="50"/>
                  </a:cubicBezTo>
                  <a:cubicBezTo>
                    <a:pt x="27" y="50"/>
                    <a:pt x="27" y="50"/>
                    <a:pt x="27" y="50"/>
                  </a:cubicBezTo>
                  <a:moveTo>
                    <a:pt x="26" y="50"/>
                  </a:moveTo>
                  <a:cubicBezTo>
                    <a:pt x="27" y="51"/>
                    <a:pt x="27" y="50"/>
                    <a:pt x="27" y="50"/>
                  </a:cubicBezTo>
                  <a:cubicBezTo>
                    <a:pt x="26" y="49"/>
                    <a:pt x="26" y="50"/>
                    <a:pt x="26" y="50"/>
                  </a:cubicBezTo>
                  <a:moveTo>
                    <a:pt x="9" y="46"/>
                  </a:moveTo>
                  <a:cubicBezTo>
                    <a:pt x="10" y="46"/>
                    <a:pt x="9" y="45"/>
                    <a:pt x="8" y="45"/>
                  </a:cubicBezTo>
                  <a:cubicBezTo>
                    <a:pt x="8" y="45"/>
                    <a:pt x="8" y="46"/>
                    <a:pt x="9" y="46"/>
                  </a:cubicBezTo>
                  <a:moveTo>
                    <a:pt x="7" y="46"/>
                  </a:moveTo>
                  <a:cubicBezTo>
                    <a:pt x="6" y="46"/>
                    <a:pt x="6" y="46"/>
                    <a:pt x="6" y="47"/>
                  </a:cubicBezTo>
                  <a:cubicBezTo>
                    <a:pt x="7" y="47"/>
                    <a:pt x="7" y="47"/>
                    <a:pt x="7" y="46"/>
                  </a:cubicBezTo>
                  <a:moveTo>
                    <a:pt x="8" y="49"/>
                  </a:moveTo>
                  <a:cubicBezTo>
                    <a:pt x="8" y="48"/>
                    <a:pt x="8" y="48"/>
                    <a:pt x="8" y="48"/>
                  </a:cubicBezTo>
                  <a:cubicBezTo>
                    <a:pt x="7" y="48"/>
                    <a:pt x="7" y="49"/>
                    <a:pt x="8" y="49"/>
                  </a:cubicBezTo>
                  <a:moveTo>
                    <a:pt x="22" y="53"/>
                  </a:moveTo>
                  <a:cubicBezTo>
                    <a:pt x="23" y="53"/>
                    <a:pt x="22" y="53"/>
                    <a:pt x="22" y="53"/>
                  </a:cubicBezTo>
                  <a:cubicBezTo>
                    <a:pt x="22" y="52"/>
                    <a:pt x="24" y="52"/>
                    <a:pt x="22" y="51"/>
                  </a:cubicBezTo>
                  <a:cubicBezTo>
                    <a:pt x="22" y="52"/>
                    <a:pt x="23" y="52"/>
                    <a:pt x="22" y="52"/>
                  </a:cubicBezTo>
                  <a:cubicBezTo>
                    <a:pt x="22" y="52"/>
                    <a:pt x="22" y="52"/>
                    <a:pt x="21" y="52"/>
                  </a:cubicBezTo>
                  <a:cubicBezTo>
                    <a:pt x="22" y="53"/>
                    <a:pt x="21" y="53"/>
                    <a:pt x="22" y="53"/>
                  </a:cubicBezTo>
                  <a:moveTo>
                    <a:pt x="8" y="51"/>
                  </a:moveTo>
                  <a:cubicBezTo>
                    <a:pt x="7" y="50"/>
                    <a:pt x="8" y="51"/>
                    <a:pt x="8" y="50"/>
                  </a:cubicBezTo>
                  <a:cubicBezTo>
                    <a:pt x="8" y="50"/>
                    <a:pt x="7" y="50"/>
                    <a:pt x="7" y="50"/>
                  </a:cubicBezTo>
                  <a:cubicBezTo>
                    <a:pt x="7" y="50"/>
                    <a:pt x="7" y="51"/>
                    <a:pt x="8" y="51"/>
                  </a:cubicBezTo>
                  <a:moveTo>
                    <a:pt x="23" y="58"/>
                  </a:moveTo>
                  <a:cubicBezTo>
                    <a:pt x="22" y="57"/>
                    <a:pt x="24" y="57"/>
                    <a:pt x="22" y="56"/>
                  </a:cubicBezTo>
                  <a:cubicBezTo>
                    <a:pt x="22" y="57"/>
                    <a:pt x="21" y="56"/>
                    <a:pt x="21" y="57"/>
                  </a:cubicBezTo>
                  <a:cubicBezTo>
                    <a:pt x="21" y="57"/>
                    <a:pt x="22" y="57"/>
                    <a:pt x="22" y="57"/>
                  </a:cubicBezTo>
                  <a:cubicBezTo>
                    <a:pt x="22" y="57"/>
                    <a:pt x="22" y="58"/>
                    <a:pt x="23" y="58"/>
                  </a:cubicBezTo>
                  <a:moveTo>
                    <a:pt x="20" y="59"/>
                  </a:moveTo>
                  <a:cubicBezTo>
                    <a:pt x="20" y="58"/>
                    <a:pt x="20" y="58"/>
                    <a:pt x="19" y="58"/>
                  </a:cubicBezTo>
                  <a:cubicBezTo>
                    <a:pt x="19" y="59"/>
                    <a:pt x="20" y="59"/>
                    <a:pt x="20" y="59"/>
                  </a:cubicBezTo>
                  <a:moveTo>
                    <a:pt x="19" y="66"/>
                  </a:moveTo>
                  <a:cubicBezTo>
                    <a:pt x="19" y="66"/>
                    <a:pt x="19" y="66"/>
                    <a:pt x="20" y="66"/>
                  </a:cubicBezTo>
                  <a:cubicBezTo>
                    <a:pt x="20" y="66"/>
                    <a:pt x="19" y="65"/>
                    <a:pt x="20" y="65"/>
                  </a:cubicBezTo>
                  <a:cubicBezTo>
                    <a:pt x="20" y="65"/>
                    <a:pt x="20" y="66"/>
                    <a:pt x="21" y="66"/>
                  </a:cubicBezTo>
                  <a:cubicBezTo>
                    <a:pt x="21" y="65"/>
                    <a:pt x="21" y="65"/>
                    <a:pt x="21" y="65"/>
                  </a:cubicBezTo>
                  <a:cubicBezTo>
                    <a:pt x="20" y="65"/>
                    <a:pt x="19" y="65"/>
                    <a:pt x="19" y="65"/>
                  </a:cubicBezTo>
                  <a:cubicBezTo>
                    <a:pt x="19" y="65"/>
                    <a:pt x="19" y="66"/>
                    <a:pt x="19" y="66"/>
                  </a:cubicBezTo>
                  <a:moveTo>
                    <a:pt x="21" y="74"/>
                  </a:moveTo>
                  <a:cubicBezTo>
                    <a:pt x="21" y="74"/>
                    <a:pt x="22" y="74"/>
                    <a:pt x="22" y="74"/>
                  </a:cubicBezTo>
                  <a:cubicBezTo>
                    <a:pt x="21" y="74"/>
                    <a:pt x="21" y="74"/>
                    <a:pt x="20" y="74"/>
                  </a:cubicBezTo>
                  <a:cubicBezTo>
                    <a:pt x="20" y="74"/>
                    <a:pt x="21" y="74"/>
                    <a:pt x="21" y="74"/>
                  </a:cubicBezTo>
                  <a:moveTo>
                    <a:pt x="21" y="76"/>
                  </a:moveTo>
                  <a:cubicBezTo>
                    <a:pt x="22" y="76"/>
                    <a:pt x="22" y="76"/>
                    <a:pt x="22" y="75"/>
                  </a:cubicBezTo>
                  <a:cubicBezTo>
                    <a:pt x="22" y="75"/>
                    <a:pt x="21" y="75"/>
                    <a:pt x="21" y="76"/>
                  </a:cubicBezTo>
                  <a:cubicBezTo>
                    <a:pt x="20" y="75"/>
                    <a:pt x="22" y="75"/>
                    <a:pt x="21" y="74"/>
                  </a:cubicBezTo>
                  <a:cubicBezTo>
                    <a:pt x="20" y="75"/>
                    <a:pt x="21" y="75"/>
                    <a:pt x="20" y="76"/>
                  </a:cubicBezTo>
                  <a:cubicBezTo>
                    <a:pt x="21" y="76"/>
                    <a:pt x="21" y="76"/>
                    <a:pt x="21" y="76"/>
                  </a:cubicBezTo>
                  <a:cubicBezTo>
                    <a:pt x="21" y="76"/>
                    <a:pt x="21" y="76"/>
                    <a:pt x="21" y="76"/>
                  </a:cubicBezTo>
                  <a:cubicBezTo>
                    <a:pt x="22" y="77"/>
                    <a:pt x="21" y="77"/>
                    <a:pt x="21" y="76"/>
                  </a:cubicBezTo>
                  <a:moveTo>
                    <a:pt x="4" y="104"/>
                  </a:moveTo>
                  <a:cubicBezTo>
                    <a:pt x="4" y="103"/>
                    <a:pt x="5" y="103"/>
                    <a:pt x="4" y="103"/>
                  </a:cubicBezTo>
                  <a:cubicBezTo>
                    <a:pt x="4" y="103"/>
                    <a:pt x="3" y="103"/>
                    <a:pt x="3" y="103"/>
                  </a:cubicBezTo>
                  <a:cubicBezTo>
                    <a:pt x="4" y="104"/>
                    <a:pt x="2" y="105"/>
                    <a:pt x="4" y="104"/>
                  </a:cubicBezTo>
                  <a:moveTo>
                    <a:pt x="5" y="104"/>
                  </a:moveTo>
                  <a:cubicBezTo>
                    <a:pt x="5" y="104"/>
                    <a:pt x="5" y="104"/>
                    <a:pt x="5" y="104"/>
                  </a:cubicBezTo>
                  <a:cubicBezTo>
                    <a:pt x="5" y="105"/>
                    <a:pt x="4" y="105"/>
                    <a:pt x="4" y="106"/>
                  </a:cubicBezTo>
                  <a:cubicBezTo>
                    <a:pt x="5" y="105"/>
                    <a:pt x="4" y="105"/>
                    <a:pt x="5" y="104"/>
                  </a:cubicBezTo>
                  <a:moveTo>
                    <a:pt x="5" y="108"/>
                  </a:moveTo>
                  <a:cubicBezTo>
                    <a:pt x="5" y="107"/>
                    <a:pt x="5" y="106"/>
                    <a:pt x="4" y="107"/>
                  </a:cubicBezTo>
                  <a:cubicBezTo>
                    <a:pt x="4" y="107"/>
                    <a:pt x="4" y="108"/>
                    <a:pt x="5" y="108"/>
                  </a:cubicBezTo>
                  <a:moveTo>
                    <a:pt x="15" y="104"/>
                  </a:moveTo>
                  <a:cubicBezTo>
                    <a:pt x="15" y="104"/>
                    <a:pt x="14" y="104"/>
                    <a:pt x="14" y="104"/>
                  </a:cubicBezTo>
                  <a:cubicBezTo>
                    <a:pt x="14" y="105"/>
                    <a:pt x="14" y="105"/>
                    <a:pt x="15" y="104"/>
                  </a:cubicBezTo>
                  <a:moveTo>
                    <a:pt x="6" y="113"/>
                  </a:moveTo>
                  <a:cubicBezTo>
                    <a:pt x="6" y="112"/>
                    <a:pt x="6" y="112"/>
                    <a:pt x="5" y="112"/>
                  </a:cubicBezTo>
                  <a:cubicBezTo>
                    <a:pt x="4" y="113"/>
                    <a:pt x="5" y="114"/>
                    <a:pt x="6" y="113"/>
                  </a:cubicBezTo>
                  <a:moveTo>
                    <a:pt x="16" y="117"/>
                  </a:moveTo>
                  <a:cubicBezTo>
                    <a:pt x="16" y="117"/>
                    <a:pt x="16" y="117"/>
                    <a:pt x="16" y="117"/>
                  </a:cubicBezTo>
                  <a:cubicBezTo>
                    <a:pt x="16" y="117"/>
                    <a:pt x="15" y="117"/>
                    <a:pt x="15" y="117"/>
                  </a:cubicBezTo>
                  <a:cubicBezTo>
                    <a:pt x="15" y="117"/>
                    <a:pt x="15" y="117"/>
                    <a:pt x="15" y="117"/>
                  </a:cubicBezTo>
                  <a:cubicBezTo>
                    <a:pt x="15" y="118"/>
                    <a:pt x="15" y="118"/>
                    <a:pt x="15" y="118"/>
                  </a:cubicBezTo>
                  <a:cubicBezTo>
                    <a:pt x="14" y="118"/>
                    <a:pt x="14" y="119"/>
                    <a:pt x="14" y="119"/>
                  </a:cubicBezTo>
                  <a:cubicBezTo>
                    <a:pt x="15" y="117"/>
                    <a:pt x="16" y="118"/>
                    <a:pt x="16" y="117"/>
                  </a:cubicBezTo>
                  <a:moveTo>
                    <a:pt x="17" y="118"/>
                  </a:moveTo>
                  <a:cubicBezTo>
                    <a:pt x="17" y="118"/>
                    <a:pt x="17" y="116"/>
                    <a:pt x="16" y="117"/>
                  </a:cubicBezTo>
                  <a:cubicBezTo>
                    <a:pt x="16" y="119"/>
                    <a:pt x="16" y="118"/>
                    <a:pt x="15" y="118"/>
                  </a:cubicBezTo>
                  <a:cubicBezTo>
                    <a:pt x="14" y="120"/>
                    <a:pt x="16" y="118"/>
                    <a:pt x="17" y="118"/>
                  </a:cubicBezTo>
                  <a:moveTo>
                    <a:pt x="22" y="123"/>
                  </a:moveTo>
                  <a:cubicBezTo>
                    <a:pt x="22" y="122"/>
                    <a:pt x="21" y="122"/>
                    <a:pt x="20" y="123"/>
                  </a:cubicBezTo>
                  <a:cubicBezTo>
                    <a:pt x="21" y="122"/>
                    <a:pt x="21" y="123"/>
                    <a:pt x="22" y="123"/>
                  </a:cubicBezTo>
                  <a:moveTo>
                    <a:pt x="29" y="122"/>
                  </a:moveTo>
                  <a:cubicBezTo>
                    <a:pt x="29" y="123"/>
                    <a:pt x="29" y="123"/>
                    <a:pt x="28" y="123"/>
                  </a:cubicBezTo>
                  <a:cubicBezTo>
                    <a:pt x="28" y="124"/>
                    <a:pt x="28" y="124"/>
                    <a:pt x="28" y="124"/>
                  </a:cubicBezTo>
                  <a:cubicBezTo>
                    <a:pt x="29" y="124"/>
                    <a:pt x="29" y="124"/>
                    <a:pt x="29" y="124"/>
                  </a:cubicBezTo>
                  <a:cubicBezTo>
                    <a:pt x="30" y="123"/>
                    <a:pt x="29" y="122"/>
                    <a:pt x="29" y="122"/>
                  </a:cubicBezTo>
                  <a:moveTo>
                    <a:pt x="30" y="124"/>
                  </a:moveTo>
                  <a:cubicBezTo>
                    <a:pt x="31" y="123"/>
                    <a:pt x="30" y="122"/>
                    <a:pt x="30" y="122"/>
                  </a:cubicBezTo>
                  <a:cubicBezTo>
                    <a:pt x="30" y="123"/>
                    <a:pt x="29" y="124"/>
                    <a:pt x="30" y="124"/>
                  </a:cubicBezTo>
                  <a:moveTo>
                    <a:pt x="33" y="117"/>
                  </a:moveTo>
                  <a:cubicBezTo>
                    <a:pt x="32" y="118"/>
                    <a:pt x="31" y="117"/>
                    <a:pt x="30" y="119"/>
                  </a:cubicBezTo>
                  <a:cubicBezTo>
                    <a:pt x="30" y="119"/>
                    <a:pt x="30" y="118"/>
                    <a:pt x="31" y="118"/>
                  </a:cubicBezTo>
                  <a:cubicBezTo>
                    <a:pt x="31" y="118"/>
                    <a:pt x="32" y="119"/>
                    <a:pt x="33" y="117"/>
                  </a:cubicBezTo>
                  <a:moveTo>
                    <a:pt x="38" y="119"/>
                  </a:moveTo>
                  <a:cubicBezTo>
                    <a:pt x="39" y="119"/>
                    <a:pt x="39" y="119"/>
                    <a:pt x="39" y="118"/>
                  </a:cubicBezTo>
                  <a:cubicBezTo>
                    <a:pt x="39" y="118"/>
                    <a:pt x="39" y="117"/>
                    <a:pt x="39" y="118"/>
                  </a:cubicBezTo>
                  <a:lnTo>
                    <a:pt x="38" y="119"/>
                  </a:lnTo>
                  <a:close/>
                  <a:moveTo>
                    <a:pt x="37" y="121"/>
                  </a:moveTo>
                  <a:cubicBezTo>
                    <a:pt x="37" y="121"/>
                    <a:pt x="36" y="121"/>
                    <a:pt x="36" y="122"/>
                  </a:cubicBezTo>
                  <a:cubicBezTo>
                    <a:pt x="36" y="122"/>
                    <a:pt x="36" y="124"/>
                    <a:pt x="36" y="123"/>
                  </a:cubicBezTo>
                  <a:cubicBezTo>
                    <a:pt x="36" y="123"/>
                    <a:pt x="37" y="122"/>
                    <a:pt x="37" y="121"/>
                  </a:cubicBezTo>
                  <a:moveTo>
                    <a:pt x="40" y="122"/>
                  </a:moveTo>
                  <a:cubicBezTo>
                    <a:pt x="40" y="122"/>
                    <a:pt x="38" y="121"/>
                    <a:pt x="38" y="123"/>
                  </a:cubicBezTo>
                  <a:cubicBezTo>
                    <a:pt x="39" y="122"/>
                    <a:pt x="40" y="123"/>
                    <a:pt x="40" y="122"/>
                  </a:cubicBezTo>
                  <a:moveTo>
                    <a:pt x="40" y="121"/>
                  </a:moveTo>
                  <a:cubicBezTo>
                    <a:pt x="40" y="120"/>
                    <a:pt x="38" y="121"/>
                    <a:pt x="38" y="121"/>
                  </a:cubicBezTo>
                  <a:cubicBezTo>
                    <a:pt x="38" y="122"/>
                    <a:pt x="37" y="121"/>
                    <a:pt x="37" y="122"/>
                  </a:cubicBezTo>
                  <a:cubicBezTo>
                    <a:pt x="38" y="122"/>
                    <a:pt x="39" y="121"/>
                    <a:pt x="40" y="121"/>
                  </a:cubicBezTo>
                  <a:moveTo>
                    <a:pt x="32" y="34"/>
                  </a:moveTo>
                  <a:cubicBezTo>
                    <a:pt x="31" y="33"/>
                    <a:pt x="31" y="32"/>
                    <a:pt x="32" y="32"/>
                  </a:cubicBezTo>
                  <a:cubicBezTo>
                    <a:pt x="32" y="32"/>
                    <a:pt x="32" y="33"/>
                    <a:pt x="32" y="33"/>
                  </a:cubicBezTo>
                  <a:cubicBezTo>
                    <a:pt x="32" y="33"/>
                    <a:pt x="32" y="33"/>
                    <a:pt x="32" y="33"/>
                  </a:cubicBezTo>
                  <a:cubicBezTo>
                    <a:pt x="32" y="33"/>
                    <a:pt x="32" y="33"/>
                    <a:pt x="32" y="34"/>
                  </a:cubicBezTo>
                  <a:moveTo>
                    <a:pt x="100" y="77"/>
                  </a:moveTo>
                  <a:cubicBezTo>
                    <a:pt x="101" y="78"/>
                    <a:pt x="100" y="78"/>
                    <a:pt x="100" y="78"/>
                  </a:cubicBezTo>
                  <a:cubicBezTo>
                    <a:pt x="99" y="77"/>
                    <a:pt x="100" y="77"/>
                    <a:pt x="100" y="77"/>
                  </a:cubicBezTo>
                  <a:moveTo>
                    <a:pt x="23" y="78"/>
                  </a:moveTo>
                  <a:cubicBezTo>
                    <a:pt x="23" y="79"/>
                    <a:pt x="24" y="80"/>
                    <a:pt x="23" y="80"/>
                  </a:cubicBezTo>
                  <a:cubicBezTo>
                    <a:pt x="22" y="80"/>
                    <a:pt x="23" y="80"/>
                    <a:pt x="23" y="80"/>
                  </a:cubicBezTo>
                  <a:cubicBezTo>
                    <a:pt x="22" y="80"/>
                    <a:pt x="23" y="79"/>
                    <a:pt x="23" y="78"/>
                  </a:cubicBezTo>
                  <a:moveTo>
                    <a:pt x="24" y="96"/>
                  </a:moveTo>
                  <a:cubicBezTo>
                    <a:pt x="24" y="96"/>
                    <a:pt x="24" y="96"/>
                    <a:pt x="24" y="97"/>
                  </a:cubicBezTo>
                  <a:cubicBezTo>
                    <a:pt x="24" y="97"/>
                    <a:pt x="23" y="96"/>
                    <a:pt x="24" y="96"/>
                  </a:cubicBezTo>
                  <a:moveTo>
                    <a:pt x="99" y="98"/>
                  </a:moveTo>
                  <a:cubicBezTo>
                    <a:pt x="100" y="100"/>
                    <a:pt x="98" y="99"/>
                    <a:pt x="97" y="100"/>
                  </a:cubicBezTo>
                  <a:cubicBezTo>
                    <a:pt x="97" y="100"/>
                    <a:pt x="97" y="101"/>
                    <a:pt x="96" y="100"/>
                  </a:cubicBezTo>
                  <a:cubicBezTo>
                    <a:pt x="97" y="100"/>
                    <a:pt x="98" y="99"/>
                    <a:pt x="99" y="98"/>
                  </a:cubicBezTo>
                  <a:moveTo>
                    <a:pt x="108" y="80"/>
                  </a:moveTo>
                  <a:cubicBezTo>
                    <a:pt x="108" y="80"/>
                    <a:pt x="108" y="81"/>
                    <a:pt x="108" y="81"/>
                  </a:cubicBezTo>
                  <a:cubicBezTo>
                    <a:pt x="107" y="80"/>
                    <a:pt x="107" y="80"/>
                    <a:pt x="106" y="79"/>
                  </a:cubicBezTo>
                  <a:cubicBezTo>
                    <a:pt x="107" y="79"/>
                    <a:pt x="107" y="79"/>
                    <a:pt x="108" y="80"/>
                  </a:cubicBezTo>
                  <a:moveTo>
                    <a:pt x="102" y="97"/>
                  </a:moveTo>
                  <a:cubicBezTo>
                    <a:pt x="102" y="98"/>
                    <a:pt x="101" y="98"/>
                    <a:pt x="100" y="99"/>
                  </a:cubicBezTo>
                  <a:cubicBezTo>
                    <a:pt x="100" y="98"/>
                    <a:pt x="102" y="98"/>
                    <a:pt x="102" y="97"/>
                  </a:cubicBezTo>
                  <a:moveTo>
                    <a:pt x="89" y="102"/>
                  </a:moveTo>
                  <a:cubicBezTo>
                    <a:pt x="90" y="102"/>
                    <a:pt x="91" y="102"/>
                    <a:pt x="92" y="101"/>
                  </a:cubicBezTo>
                  <a:cubicBezTo>
                    <a:pt x="91" y="103"/>
                    <a:pt x="89" y="102"/>
                    <a:pt x="87" y="103"/>
                  </a:cubicBezTo>
                  <a:cubicBezTo>
                    <a:pt x="87" y="103"/>
                    <a:pt x="89" y="102"/>
                    <a:pt x="89" y="102"/>
                  </a:cubicBezTo>
                  <a:moveTo>
                    <a:pt x="110" y="81"/>
                  </a:moveTo>
                  <a:cubicBezTo>
                    <a:pt x="109" y="82"/>
                    <a:pt x="109" y="82"/>
                    <a:pt x="109" y="82"/>
                  </a:cubicBezTo>
                  <a:cubicBezTo>
                    <a:pt x="109" y="81"/>
                    <a:pt x="109" y="80"/>
                    <a:pt x="110" y="81"/>
                  </a:cubicBezTo>
                  <a:moveTo>
                    <a:pt x="112" y="77"/>
                  </a:moveTo>
                  <a:cubicBezTo>
                    <a:pt x="112" y="78"/>
                    <a:pt x="112" y="78"/>
                    <a:pt x="112" y="78"/>
                  </a:cubicBezTo>
                  <a:cubicBezTo>
                    <a:pt x="111" y="77"/>
                    <a:pt x="112" y="77"/>
                    <a:pt x="112" y="77"/>
                  </a:cubicBezTo>
                  <a:moveTo>
                    <a:pt x="111" y="79"/>
                  </a:moveTo>
                  <a:cubicBezTo>
                    <a:pt x="111" y="80"/>
                    <a:pt x="110" y="80"/>
                    <a:pt x="110" y="80"/>
                  </a:cubicBezTo>
                  <a:cubicBezTo>
                    <a:pt x="109" y="79"/>
                    <a:pt x="110" y="79"/>
                    <a:pt x="110" y="79"/>
                  </a:cubicBezTo>
                  <a:cubicBezTo>
                    <a:pt x="110" y="79"/>
                    <a:pt x="111" y="79"/>
                    <a:pt x="111" y="79"/>
                  </a:cubicBezTo>
                  <a:moveTo>
                    <a:pt x="96" y="82"/>
                  </a:moveTo>
                  <a:cubicBezTo>
                    <a:pt x="96" y="82"/>
                    <a:pt x="96" y="83"/>
                    <a:pt x="96" y="83"/>
                  </a:cubicBezTo>
                  <a:cubicBezTo>
                    <a:pt x="94" y="81"/>
                    <a:pt x="95" y="83"/>
                    <a:pt x="95" y="83"/>
                  </a:cubicBezTo>
                  <a:cubicBezTo>
                    <a:pt x="94" y="83"/>
                    <a:pt x="94" y="83"/>
                    <a:pt x="94" y="82"/>
                  </a:cubicBezTo>
                  <a:cubicBezTo>
                    <a:pt x="95" y="82"/>
                    <a:pt x="95" y="82"/>
                    <a:pt x="95" y="82"/>
                  </a:cubicBezTo>
                  <a:cubicBezTo>
                    <a:pt x="95" y="82"/>
                    <a:pt x="95" y="80"/>
                    <a:pt x="96" y="82"/>
                  </a:cubicBezTo>
                  <a:moveTo>
                    <a:pt x="53" y="33"/>
                  </a:moveTo>
                  <a:cubicBezTo>
                    <a:pt x="52" y="33"/>
                    <a:pt x="52" y="33"/>
                    <a:pt x="51" y="33"/>
                  </a:cubicBezTo>
                  <a:cubicBezTo>
                    <a:pt x="51" y="32"/>
                    <a:pt x="52" y="32"/>
                    <a:pt x="53" y="32"/>
                  </a:cubicBezTo>
                  <a:cubicBezTo>
                    <a:pt x="53" y="32"/>
                    <a:pt x="53" y="32"/>
                    <a:pt x="53" y="33"/>
                  </a:cubicBezTo>
                  <a:moveTo>
                    <a:pt x="0" y="61"/>
                  </a:moveTo>
                  <a:cubicBezTo>
                    <a:pt x="0" y="60"/>
                    <a:pt x="0" y="60"/>
                    <a:pt x="0" y="60"/>
                  </a:cubicBezTo>
                  <a:cubicBezTo>
                    <a:pt x="1" y="60"/>
                    <a:pt x="1" y="61"/>
                    <a:pt x="0" y="61"/>
                  </a:cubicBezTo>
                  <a:moveTo>
                    <a:pt x="80" y="4"/>
                  </a:moveTo>
                  <a:cubicBezTo>
                    <a:pt x="80" y="3"/>
                    <a:pt x="80" y="3"/>
                    <a:pt x="81" y="3"/>
                  </a:cubicBezTo>
                  <a:cubicBezTo>
                    <a:pt x="81" y="3"/>
                    <a:pt x="82" y="3"/>
                    <a:pt x="81" y="4"/>
                  </a:cubicBezTo>
                  <a:cubicBezTo>
                    <a:pt x="81" y="4"/>
                    <a:pt x="80" y="4"/>
                    <a:pt x="80" y="4"/>
                  </a:cubicBezTo>
                  <a:moveTo>
                    <a:pt x="1" y="53"/>
                  </a:moveTo>
                  <a:cubicBezTo>
                    <a:pt x="1" y="53"/>
                    <a:pt x="1" y="52"/>
                    <a:pt x="1" y="51"/>
                  </a:cubicBezTo>
                  <a:cubicBezTo>
                    <a:pt x="2" y="50"/>
                    <a:pt x="1" y="49"/>
                    <a:pt x="2" y="50"/>
                  </a:cubicBezTo>
                  <a:cubicBezTo>
                    <a:pt x="2" y="51"/>
                    <a:pt x="3" y="53"/>
                    <a:pt x="1" y="53"/>
                  </a:cubicBezTo>
                  <a:moveTo>
                    <a:pt x="28" y="12"/>
                  </a:moveTo>
                  <a:cubicBezTo>
                    <a:pt x="27" y="12"/>
                    <a:pt x="29" y="11"/>
                    <a:pt x="29" y="11"/>
                  </a:cubicBezTo>
                  <a:cubicBezTo>
                    <a:pt x="29" y="11"/>
                    <a:pt x="29" y="11"/>
                    <a:pt x="30" y="11"/>
                  </a:cubicBezTo>
                  <a:cubicBezTo>
                    <a:pt x="30" y="12"/>
                    <a:pt x="28" y="12"/>
                    <a:pt x="28" y="12"/>
                  </a:cubicBezTo>
                  <a:moveTo>
                    <a:pt x="6" y="43"/>
                  </a:moveTo>
                  <a:cubicBezTo>
                    <a:pt x="6" y="42"/>
                    <a:pt x="7" y="42"/>
                    <a:pt x="7" y="42"/>
                  </a:cubicBezTo>
                  <a:cubicBezTo>
                    <a:pt x="7" y="43"/>
                    <a:pt x="7" y="43"/>
                    <a:pt x="6" y="43"/>
                  </a:cubicBezTo>
                  <a:moveTo>
                    <a:pt x="3" y="55"/>
                  </a:moveTo>
                  <a:cubicBezTo>
                    <a:pt x="2" y="55"/>
                    <a:pt x="4" y="54"/>
                    <a:pt x="3" y="54"/>
                  </a:cubicBezTo>
                  <a:cubicBezTo>
                    <a:pt x="3" y="54"/>
                    <a:pt x="3" y="52"/>
                    <a:pt x="4" y="53"/>
                  </a:cubicBezTo>
                  <a:cubicBezTo>
                    <a:pt x="4" y="53"/>
                    <a:pt x="3" y="54"/>
                    <a:pt x="3" y="55"/>
                  </a:cubicBezTo>
                  <a:moveTo>
                    <a:pt x="2" y="60"/>
                  </a:moveTo>
                  <a:cubicBezTo>
                    <a:pt x="2" y="59"/>
                    <a:pt x="3" y="59"/>
                    <a:pt x="4" y="58"/>
                  </a:cubicBezTo>
                  <a:cubicBezTo>
                    <a:pt x="4" y="59"/>
                    <a:pt x="4" y="60"/>
                    <a:pt x="2" y="60"/>
                  </a:cubicBezTo>
                  <a:moveTo>
                    <a:pt x="4" y="54"/>
                  </a:moveTo>
                  <a:cubicBezTo>
                    <a:pt x="5" y="54"/>
                    <a:pt x="5" y="53"/>
                    <a:pt x="6" y="53"/>
                  </a:cubicBezTo>
                  <a:cubicBezTo>
                    <a:pt x="5" y="53"/>
                    <a:pt x="6" y="54"/>
                    <a:pt x="4" y="54"/>
                  </a:cubicBezTo>
                  <a:moveTo>
                    <a:pt x="6" y="52"/>
                  </a:moveTo>
                  <a:cubicBezTo>
                    <a:pt x="5" y="52"/>
                    <a:pt x="5" y="53"/>
                    <a:pt x="4" y="53"/>
                  </a:cubicBezTo>
                  <a:cubicBezTo>
                    <a:pt x="4" y="52"/>
                    <a:pt x="5" y="52"/>
                    <a:pt x="5" y="52"/>
                  </a:cubicBezTo>
                  <a:cubicBezTo>
                    <a:pt x="6" y="52"/>
                    <a:pt x="6" y="52"/>
                    <a:pt x="6" y="52"/>
                  </a:cubicBezTo>
                  <a:moveTo>
                    <a:pt x="59" y="32"/>
                  </a:moveTo>
                  <a:cubicBezTo>
                    <a:pt x="58" y="33"/>
                    <a:pt x="58" y="32"/>
                    <a:pt x="57" y="32"/>
                  </a:cubicBezTo>
                  <a:cubicBezTo>
                    <a:pt x="56" y="32"/>
                    <a:pt x="55" y="32"/>
                    <a:pt x="54" y="32"/>
                  </a:cubicBezTo>
                  <a:cubicBezTo>
                    <a:pt x="54" y="32"/>
                    <a:pt x="53" y="34"/>
                    <a:pt x="53" y="32"/>
                  </a:cubicBezTo>
                  <a:cubicBezTo>
                    <a:pt x="54" y="33"/>
                    <a:pt x="55" y="32"/>
                    <a:pt x="56" y="32"/>
                  </a:cubicBezTo>
                  <a:cubicBezTo>
                    <a:pt x="57" y="32"/>
                    <a:pt x="58" y="32"/>
                    <a:pt x="59" y="32"/>
                  </a:cubicBezTo>
                  <a:moveTo>
                    <a:pt x="49" y="33"/>
                  </a:moveTo>
                  <a:cubicBezTo>
                    <a:pt x="49" y="33"/>
                    <a:pt x="48" y="34"/>
                    <a:pt x="48" y="34"/>
                  </a:cubicBezTo>
                  <a:cubicBezTo>
                    <a:pt x="48" y="33"/>
                    <a:pt x="49" y="33"/>
                    <a:pt x="49" y="33"/>
                  </a:cubicBezTo>
                  <a:moveTo>
                    <a:pt x="43" y="35"/>
                  </a:moveTo>
                  <a:cubicBezTo>
                    <a:pt x="43" y="35"/>
                    <a:pt x="43" y="35"/>
                    <a:pt x="43" y="36"/>
                  </a:cubicBezTo>
                  <a:cubicBezTo>
                    <a:pt x="42" y="34"/>
                    <a:pt x="43" y="35"/>
                    <a:pt x="43" y="35"/>
                  </a:cubicBezTo>
                  <a:moveTo>
                    <a:pt x="48" y="33"/>
                  </a:moveTo>
                  <a:cubicBezTo>
                    <a:pt x="48" y="34"/>
                    <a:pt x="47" y="34"/>
                    <a:pt x="46" y="34"/>
                  </a:cubicBezTo>
                  <a:cubicBezTo>
                    <a:pt x="46" y="33"/>
                    <a:pt x="47" y="34"/>
                    <a:pt x="48" y="33"/>
                  </a:cubicBezTo>
                  <a:moveTo>
                    <a:pt x="68" y="31"/>
                  </a:moveTo>
                  <a:cubicBezTo>
                    <a:pt x="68" y="32"/>
                    <a:pt x="67" y="32"/>
                    <a:pt x="67" y="32"/>
                  </a:cubicBezTo>
                  <a:cubicBezTo>
                    <a:pt x="67" y="31"/>
                    <a:pt x="68" y="32"/>
                    <a:pt x="68" y="31"/>
                  </a:cubicBezTo>
                  <a:moveTo>
                    <a:pt x="78" y="32"/>
                  </a:moveTo>
                  <a:cubicBezTo>
                    <a:pt x="78" y="33"/>
                    <a:pt x="78" y="32"/>
                    <a:pt x="77" y="32"/>
                  </a:cubicBezTo>
                  <a:cubicBezTo>
                    <a:pt x="76" y="32"/>
                    <a:pt x="75" y="32"/>
                    <a:pt x="74" y="32"/>
                  </a:cubicBezTo>
                  <a:cubicBezTo>
                    <a:pt x="74" y="30"/>
                    <a:pt x="75" y="31"/>
                    <a:pt x="75" y="31"/>
                  </a:cubicBezTo>
                  <a:cubicBezTo>
                    <a:pt x="76" y="31"/>
                    <a:pt x="77" y="31"/>
                    <a:pt x="78" y="32"/>
                  </a:cubicBezTo>
                  <a:moveTo>
                    <a:pt x="60" y="32"/>
                  </a:moveTo>
                  <a:cubicBezTo>
                    <a:pt x="60" y="33"/>
                    <a:pt x="59" y="33"/>
                    <a:pt x="59" y="32"/>
                  </a:cubicBezTo>
                  <a:cubicBezTo>
                    <a:pt x="59" y="32"/>
                    <a:pt x="60" y="32"/>
                    <a:pt x="60" y="32"/>
                  </a:cubicBezTo>
                  <a:moveTo>
                    <a:pt x="67" y="31"/>
                  </a:moveTo>
                  <a:cubicBezTo>
                    <a:pt x="67" y="32"/>
                    <a:pt x="66" y="32"/>
                    <a:pt x="66" y="31"/>
                  </a:cubicBezTo>
                  <a:cubicBezTo>
                    <a:pt x="66" y="31"/>
                    <a:pt x="66" y="31"/>
                    <a:pt x="67" y="31"/>
                  </a:cubicBezTo>
                  <a:moveTo>
                    <a:pt x="0" y="76"/>
                  </a:moveTo>
                  <a:cubicBezTo>
                    <a:pt x="0" y="76"/>
                    <a:pt x="0" y="75"/>
                    <a:pt x="0" y="74"/>
                  </a:cubicBezTo>
                  <a:cubicBezTo>
                    <a:pt x="1" y="74"/>
                    <a:pt x="0" y="75"/>
                    <a:pt x="0" y="76"/>
                  </a:cubicBezTo>
                  <a:moveTo>
                    <a:pt x="67" y="115"/>
                  </a:moveTo>
                  <a:cubicBezTo>
                    <a:pt x="67" y="116"/>
                    <a:pt x="66" y="116"/>
                    <a:pt x="66" y="116"/>
                  </a:cubicBezTo>
                  <a:cubicBezTo>
                    <a:pt x="66" y="116"/>
                    <a:pt x="67" y="117"/>
                    <a:pt x="67" y="117"/>
                  </a:cubicBezTo>
                  <a:cubicBezTo>
                    <a:pt x="67" y="118"/>
                    <a:pt x="66" y="116"/>
                    <a:pt x="66" y="117"/>
                  </a:cubicBezTo>
                  <a:cubicBezTo>
                    <a:pt x="66" y="116"/>
                    <a:pt x="67" y="115"/>
                    <a:pt x="67" y="115"/>
                  </a:cubicBezTo>
                  <a:moveTo>
                    <a:pt x="71" y="115"/>
                  </a:moveTo>
                  <a:cubicBezTo>
                    <a:pt x="71" y="116"/>
                    <a:pt x="70" y="115"/>
                    <a:pt x="70" y="115"/>
                  </a:cubicBezTo>
                  <a:cubicBezTo>
                    <a:pt x="69" y="115"/>
                    <a:pt x="70" y="115"/>
                    <a:pt x="71" y="115"/>
                  </a:cubicBezTo>
                  <a:moveTo>
                    <a:pt x="67" y="120"/>
                  </a:moveTo>
                  <a:cubicBezTo>
                    <a:pt x="66" y="120"/>
                    <a:pt x="66" y="120"/>
                    <a:pt x="66" y="119"/>
                  </a:cubicBezTo>
                  <a:cubicBezTo>
                    <a:pt x="66" y="120"/>
                    <a:pt x="67" y="118"/>
                    <a:pt x="67" y="120"/>
                  </a:cubicBezTo>
                  <a:moveTo>
                    <a:pt x="70" y="118"/>
                  </a:moveTo>
                  <a:cubicBezTo>
                    <a:pt x="70" y="119"/>
                    <a:pt x="69" y="118"/>
                    <a:pt x="69" y="118"/>
                  </a:cubicBezTo>
                  <a:cubicBezTo>
                    <a:pt x="68" y="118"/>
                    <a:pt x="69" y="118"/>
                    <a:pt x="68" y="118"/>
                  </a:cubicBezTo>
                  <a:cubicBezTo>
                    <a:pt x="68" y="117"/>
                    <a:pt x="69" y="118"/>
                    <a:pt x="70" y="118"/>
                  </a:cubicBezTo>
                  <a:moveTo>
                    <a:pt x="66" y="117"/>
                  </a:moveTo>
                  <a:cubicBezTo>
                    <a:pt x="66" y="118"/>
                    <a:pt x="66" y="117"/>
                    <a:pt x="66" y="118"/>
                  </a:cubicBezTo>
                  <a:cubicBezTo>
                    <a:pt x="66" y="118"/>
                    <a:pt x="66" y="118"/>
                    <a:pt x="66" y="118"/>
                  </a:cubicBezTo>
                  <a:cubicBezTo>
                    <a:pt x="65" y="118"/>
                    <a:pt x="65" y="118"/>
                    <a:pt x="65" y="118"/>
                  </a:cubicBezTo>
                  <a:cubicBezTo>
                    <a:pt x="65" y="118"/>
                    <a:pt x="65" y="119"/>
                    <a:pt x="65" y="119"/>
                  </a:cubicBezTo>
                  <a:cubicBezTo>
                    <a:pt x="64" y="118"/>
                    <a:pt x="65" y="119"/>
                    <a:pt x="65" y="118"/>
                  </a:cubicBezTo>
                  <a:cubicBezTo>
                    <a:pt x="65" y="118"/>
                    <a:pt x="65" y="117"/>
                    <a:pt x="64" y="117"/>
                  </a:cubicBezTo>
                  <a:cubicBezTo>
                    <a:pt x="64" y="116"/>
                    <a:pt x="65" y="117"/>
                    <a:pt x="65" y="117"/>
                  </a:cubicBezTo>
                  <a:cubicBezTo>
                    <a:pt x="65" y="117"/>
                    <a:pt x="65" y="117"/>
                    <a:pt x="65" y="117"/>
                  </a:cubicBezTo>
                  <a:cubicBezTo>
                    <a:pt x="65" y="116"/>
                    <a:pt x="66" y="117"/>
                    <a:pt x="66" y="117"/>
                  </a:cubicBezTo>
                  <a:cubicBezTo>
                    <a:pt x="66" y="117"/>
                    <a:pt x="66" y="117"/>
                    <a:pt x="66" y="117"/>
                  </a:cubicBezTo>
                  <a:moveTo>
                    <a:pt x="58" y="119"/>
                  </a:moveTo>
                  <a:cubicBezTo>
                    <a:pt x="58" y="119"/>
                    <a:pt x="58" y="121"/>
                    <a:pt x="57" y="120"/>
                  </a:cubicBezTo>
                  <a:cubicBezTo>
                    <a:pt x="57" y="120"/>
                    <a:pt x="56" y="120"/>
                    <a:pt x="56" y="120"/>
                  </a:cubicBezTo>
                  <a:cubicBezTo>
                    <a:pt x="56" y="118"/>
                    <a:pt x="57" y="118"/>
                    <a:pt x="58" y="119"/>
                  </a:cubicBezTo>
                  <a:cubicBezTo>
                    <a:pt x="58" y="118"/>
                    <a:pt x="57" y="118"/>
                    <a:pt x="57" y="118"/>
                  </a:cubicBezTo>
                  <a:cubicBezTo>
                    <a:pt x="57" y="118"/>
                    <a:pt x="55" y="118"/>
                    <a:pt x="55" y="117"/>
                  </a:cubicBezTo>
                  <a:cubicBezTo>
                    <a:pt x="55" y="117"/>
                    <a:pt x="56" y="117"/>
                    <a:pt x="56" y="117"/>
                  </a:cubicBezTo>
                  <a:cubicBezTo>
                    <a:pt x="56" y="117"/>
                    <a:pt x="57" y="116"/>
                    <a:pt x="56" y="116"/>
                  </a:cubicBezTo>
                  <a:cubicBezTo>
                    <a:pt x="57" y="115"/>
                    <a:pt x="59" y="116"/>
                    <a:pt x="59" y="115"/>
                  </a:cubicBezTo>
                  <a:cubicBezTo>
                    <a:pt x="59" y="116"/>
                    <a:pt x="59" y="116"/>
                    <a:pt x="58" y="117"/>
                  </a:cubicBezTo>
                  <a:cubicBezTo>
                    <a:pt x="58" y="117"/>
                    <a:pt x="59" y="118"/>
                    <a:pt x="59" y="117"/>
                  </a:cubicBezTo>
                  <a:cubicBezTo>
                    <a:pt x="60" y="118"/>
                    <a:pt x="59" y="118"/>
                    <a:pt x="58" y="118"/>
                  </a:cubicBezTo>
                  <a:cubicBezTo>
                    <a:pt x="58" y="118"/>
                    <a:pt x="58" y="117"/>
                    <a:pt x="58" y="117"/>
                  </a:cubicBezTo>
                  <a:cubicBezTo>
                    <a:pt x="58" y="117"/>
                    <a:pt x="57" y="116"/>
                    <a:pt x="57" y="117"/>
                  </a:cubicBezTo>
                  <a:cubicBezTo>
                    <a:pt x="57" y="118"/>
                    <a:pt x="57" y="117"/>
                    <a:pt x="58" y="117"/>
                  </a:cubicBezTo>
                  <a:cubicBezTo>
                    <a:pt x="58" y="117"/>
                    <a:pt x="57" y="118"/>
                    <a:pt x="58" y="118"/>
                  </a:cubicBezTo>
                  <a:cubicBezTo>
                    <a:pt x="58" y="118"/>
                    <a:pt x="58" y="118"/>
                    <a:pt x="58" y="119"/>
                  </a:cubicBezTo>
                  <a:cubicBezTo>
                    <a:pt x="58" y="119"/>
                    <a:pt x="58" y="119"/>
                    <a:pt x="58" y="119"/>
                  </a:cubicBezTo>
                  <a:moveTo>
                    <a:pt x="68" y="122"/>
                  </a:moveTo>
                  <a:cubicBezTo>
                    <a:pt x="67" y="122"/>
                    <a:pt x="67" y="123"/>
                    <a:pt x="66" y="123"/>
                  </a:cubicBezTo>
                  <a:cubicBezTo>
                    <a:pt x="66" y="124"/>
                    <a:pt x="66" y="123"/>
                    <a:pt x="66" y="124"/>
                  </a:cubicBezTo>
                  <a:cubicBezTo>
                    <a:pt x="65" y="125"/>
                    <a:pt x="64" y="125"/>
                    <a:pt x="62" y="126"/>
                  </a:cubicBezTo>
                  <a:cubicBezTo>
                    <a:pt x="62" y="126"/>
                    <a:pt x="62" y="126"/>
                    <a:pt x="62" y="125"/>
                  </a:cubicBezTo>
                  <a:cubicBezTo>
                    <a:pt x="61" y="124"/>
                    <a:pt x="62" y="124"/>
                    <a:pt x="61" y="123"/>
                  </a:cubicBezTo>
                  <a:cubicBezTo>
                    <a:pt x="62" y="122"/>
                    <a:pt x="62" y="123"/>
                    <a:pt x="63" y="122"/>
                  </a:cubicBezTo>
                  <a:cubicBezTo>
                    <a:pt x="62" y="121"/>
                    <a:pt x="62" y="122"/>
                    <a:pt x="61" y="122"/>
                  </a:cubicBezTo>
                  <a:cubicBezTo>
                    <a:pt x="61" y="121"/>
                    <a:pt x="61" y="121"/>
                    <a:pt x="61" y="121"/>
                  </a:cubicBezTo>
                  <a:cubicBezTo>
                    <a:pt x="62" y="122"/>
                    <a:pt x="63" y="120"/>
                    <a:pt x="64" y="120"/>
                  </a:cubicBezTo>
                  <a:cubicBezTo>
                    <a:pt x="64" y="121"/>
                    <a:pt x="64" y="121"/>
                    <a:pt x="63" y="121"/>
                  </a:cubicBezTo>
                  <a:cubicBezTo>
                    <a:pt x="63" y="121"/>
                    <a:pt x="63" y="122"/>
                    <a:pt x="63" y="123"/>
                  </a:cubicBezTo>
                  <a:cubicBezTo>
                    <a:pt x="64" y="123"/>
                    <a:pt x="64" y="122"/>
                    <a:pt x="64" y="122"/>
                  </a:cubicBezTo>
                  <a:cubicBezTo>
                    <a:pt x="65" y="122"/>
                    <a:pt x="66" y="122"/>
                    <a:pt x="67" y="121"/>
                  </a:cubicBezTo>
                  <a:cubicBezTo>
                    <a:pt x="67" y="121"/>
                    <a:pt x="67" y="122"/>
                    <a:pt x="68" y="122"/>
                  </a:cubicBezTo>
                  <a:moveTo>
                    <a:pt x="65" y="123"/>
                  </a:moveTo>
                  <a:cubicBezTo>
                    <a:pt x="65" y="122"/>
                    <a:pt x="65" y="123"/>
                    <a:pt x="64" y="122"/>
                  </a:cubicBezTo>
                  <a:cubicBezTo>
                    <a:pt x="65" y="124"/>
                    <a:pt x="65" y="123"/>
                    <a:pt x="66" y="123"/>
                  </a:cubicBezTo>
                  <a:cubicBezTo>
                    <a:pt x="67" y="123"/>
                    <a:pt x="65" y="123"/>
                    <a:pt x="65" y="123"/>
                  </a:cubicBezTo>
                  <a:moveTo>
                    <a:pt x="60" y="120"/>
                  </a:moveTo>
                  <a:cubicBezTo>
                    <a:pt x="60" y="119"/>
                    <a:pt x="60" y="119"/>
                    <a:pt x="60" y="119"/>
                  </a:cubicBezTo>
                  <a:cubicBezTo>
                    <a:pt x="60" y="118"/>
                    <a:pt x="59" y="119"/>
                    <a:pt x="59" y="119"/>
                  </a:cubicBezTo>
                  <a:cubicBezTo>
                    <a:pt x="59" y="119"/>
                    <a:pt x="59" y="119"/>
                    <a:pt x="59" y="119"/>
                  </a:cubicBezTo>
                  <a:cubicBezTo>
                    <a:pt x="60" y="120"/>
                    <a:pt x="59" y="121"/>
                    <a:pt x="60" y="120"/>
                  </a:cubicBezTo>
                  <a:cubicBezTo>
                    <a:pt x="60" y="121"/>
                    <a:pt x="60" y="121"/>
                    <a:pt x="59" y="121"/>
                  </a:cubicBezTo>
                  <a:cubicBezTo>
                    <a:pt x="59" y="121"/>
                    <a:pt x="59" y="120"/>
                    <a:pt x="59" y="120"/>
                  </a:cubicBezTo>
                  <a:cubicBezTo>
                    <a:pt x="59" y="120"/>
                    <a:pt x="58" y="121"/>
                    <a:pt x="58" y="121"/>
                  </a:cubicBezTo>
                  <a:cubicBezTo>
                    <a:pt x="58" y="120"/>
                    <a:pt x="58" y="120"/>
                    <a:pt x="59" y="120"/>
                  </a:cubicBezTo>
                  <a:cubicBezTo>
                    <a:pt x="59" y="119"/>
                    <a:pt x="59" y="118"/>
                    <a:pt x="60" y="118"/>
                  </a:cubicBezTo>
                  <a:cubicBezTo>
                    <a:pt x="60" y="118"/>
                    <a:pt x="60" y="118"/>
                    <a:pt x="60" y="119"/>
                  </a:cubicBezTo>
                  <a:cubicBezTo>
                    <a:pt x="60" y="118"/>
                    <a:pt x="60" y="117"/>
                    <a:pt x="61" y="117"/>
                  </a:cubicBezTo>
                  <a:cubicBezTo>
                    <a:pt x="61" y="118"/>
                    <a:pt x="61" y="118"/>
                    <a:pt x="62" y="118"/>
                  </a:cubicBezTo>
                  <a:cubicBezTo>
                    <a:pt x="62" y="120"/>
                    <a:pt x="61" y="120"/>
                    <a:pt x="60" y="120"/>
                  </a:cubicBezTo>
                  <a:cubicBezTo>
                    <a:pt x="60" y="119"/>
                    <a:pt x="61" y="119"/>
                    <a:pt x="60" y="119"/>
                  </a:cubicBezTo>
                  <a:cubicBezTo>
                    <a:pt x="60" y="119"/>
                    <a:pt x="60" y="120"/>
                    <a:pt x="60" y="120"/>
                  </a:cubicBezTo>
                  <a:moveTo>
                    <a:pt x="70" y="113"/>
                  </a:moveTo>
                  <a:cubicBezTo>
                    <a:pt x="70" y="113"/>
                    <a:pt x="70" y="113"/>
                    <a:pt x="70" y="113"/>
                  </a:cubicBezTo>
                  <a:cubicBezTo>
                    <a:pt x="70" y="113"/>
                    <a:pt x="69" y="114"/>
                    <a:pt x="69" y="114"/>
                  </a:cubicBezTo>
                  <a:cubicBezTo>
                    <a:pt x="68" y="114"/>
                    <a:pt x="68" y="114"/>
                    <a:pt x="68" y="113"/>
                  </a:cubicBezTo>
                  <a:cubicBezTo>
                    <a:pt x="68" y="113"/>
                    <a:pt x="68" y="113"/>
                    <a:pt x="68" y="113"/>
                  </a:cubicBezTo>
                  <a:cubicBezTo>
                    <a:pt x="68" y="112"/>
                    <a:pt x="68" y="112"/>
                    <a:pt x="68" y="112"/>
                  </a:cubicBezTo>
                  <a:cubicBezTo>
                    <a:pt x="67" y="111"/>
                    <a:pt x="67" y="112"/>
                    <a:pt x="66" y="112"/>
                  </a:cubicBezTo>
                  <a:cubicBezTo>
                    <a:pt x="66" y="111"/>
                    <a:pt x="67" y="112"/>
                    <a:pt x="67" y="112"/>
                  </a:cubicBezTo>
                  <a:cubicBezTo>
                    <a:pt x="67" y="111"/>
                    <a:pt x="67" y="111"/>
                    <a:pt x="68" y="111"/>
                  </a:cubicBezTo>
                  <a:cubicBezTo>
                    <a:pt x="68" y="110"/>
                    <a:pt x="69" y="110"/>
                    <a:pt x="69" y="110"/>
                  </a:cubicBezTo>
                  <a:cubicBezTo>
                    <a:pt x="70" y="111"/>
                    <a:pt x="69" y="111"/>
                    <a:pt x="70" y="111"/>
                  </a:cubicBezTo>
                  <a:cubicBezTo>
                    <a:pt x="69" y="110"/>
                    <a:pt x="68" y="111"/>
                    <a:pt x="68" y="111"/>
                  </a:cubicBezTo>
                  <a:cubicBezTo>
                    <a:pt x="68" y="112"/>
                    <a:pt x="69" y="113"/>
                    <a:pt x="69" y="113"/>
                  </a:cubicBezTo>
                  <a:cubicBezTo>
                    <a:pt x="69" y="112"/>
                    <a:pt x="69" y="112"/>
                    <a:pt x="68" y="112"/>
                  </a:cubicBezTo>
                  <a:cubicBezTo>
                    <a:pt x="69" y="111"/>
                    <a:pt x="70" y="113"/>
                    <a:pt x="70" y="113"/>
                  </a:cubicBezTo>
                  <a:moveTo>
                    <a:pt x="56" y="120"/>
                  </a:moveTo>
                  <a:cubicBezTo>
                    <a:pt x="56" y="122"/>
                    <a:pt x="55" y="120"/>
                    <a:pt x="55" y="120"/>
                  </a:cubicBezTo>
                  <a:cubicBezTo>
                    <a:pt x="55" y="121"/>
                    <a:pt x="55" y="121"/>
                    <a:pt x="55" y="121"/>
                  </a:cubicBezTo>
                  <a:cubicBezTo>
                    <a:pt x="55" y="121"/>
                    <a:pt x="55" y="122"/>
                    <a:pt x="54" y="122"/>
                  </a:cubicBezTo>
                  <a:cubicBezTo>
                    <a:pt x="54" y="120"/>
                    <a:pt x="53" y="121"/>
                    <a:pt x="53" y="120"/>
                  </a:cubicBezTo>
                  <a:cubicBezTo>
                    <a:pt x="53" y="120"/>
                    <a:pt x="53" y="119"/>
                    <a:pt x="53" y="120"/>
                  </a:cubicBezTo>
                  <a:cubicBezTo>
                    <a:pt x="53" y="118"/>
                    <a:pt x="54" y="119"/>
                    <a:pt x="54" y="119"/>
                  </a:cubicBezTo>
                  <a:cubicBezTo>
                    <a:pt x="54" y="120"/>
                    <a:pt x="53" y="119"/>
                    <a:pt x="54" y="121"/>
                  </a:cubicBezTo>
                  <a:cubicBezTo>
                    <a:pt x="54" y="121"/>
                    <a:pt x="54" y="120"/>
                    <a:pt x="54" y="120"/>
                  </a:cubicBezTo>
                  <a:cubicBezTo>
                    <a:pt x="55" y="120"/>
                    <a:pt x="55" y="120"/>
                    <a:pt x="55" y="120"/>
                  </a:cubicBezTo>
                  <a:cubicBezTo>
                    <a:pt x="55" y="120"/>
                    <a:pt x="54" y="118"/>
                    <a:pt x="55" y="118"/>
                  </a:cubicBezTo>
                  <a:cubicBezTo>
                    <a:pt x="56" y="119"/>
                    <a:pt x="55" y="121"/>
                    <a:pt x="56" y="120"/>
                  </a:cubicBezTo>
                  <a:moveTo>
                    <a:pt x="76" y="114"/>
                  </a:moveTo>
                  <a:cubicBezTo>
                    <a:pt x="76" y="114"/>
                    <a:pt x="76" y="115"/>
                    <a:pt x="76" y="114"/>
                  </a:cubicBezTo>
                  <a:cubicBezTo>
                    <a:pt x="77" y="115"/>
                    <a:pt x="76" y="115"/>
                    <a:pt x="76" y="114"/>
                  </a:cubicBezTo>
                  <a:moveTo>
                    <a:pt x="111" y="42"/>
                  </a:moveTo>
                  <a:cubicBezTo>
                    <a:pt x="110" y="43"/>
                    <a:pt x="110" y="41"/>
                    <a:pt x="109" y="41"/>
                  </a:cubicBezTo>
                  <a:cubicBezTo>
                    <a:pt x="110" y="41"/>
                    <a:pt x="110" y="42"/>
                    <a:pt x="111" y="42"/>
                  </a:cubicBezTo>
                  <a:moveTo>
                    <a:pt x="75" y="113"/>
                  </a:moveTo>
                  <a:cubicBezTo>
                    <a:pt x="75" y="114"/>
                    <a:pt x="75" y="114"/>
                    <a:pt x="75" y="115"/>
                  </a:cubicBezTo>
                  <a:cubicBezTo>
                    <a:pt x="75" y="115"/>
                    <a:pt x="74" y="115"/>
                    <a:pt x="74" y="114"/>
                  </a:cubicBezTo>
                  <a:cubicBezTo>
                    <a:pt x="74" y="115"/>
                    <a:pt x="75" y="114"/>
                    <a:pt x="75" y="114"/>
                  </a:cubicBezTo>
                  <a:cubicBezTo>
                    <a:pt x="75" y="114"/>
                    <a:pt x="75" y="114"/>
                    <a:pt x="75" y="114"/>
                  </a:cubicBezTo>
                  <a:cubicBezTo>
                    <a:pt x="75" y="113"/>
                    <a:pt x="75" y="113"/>
                    <a:pt x="75" y="113"/>
                  </a:cubicBezTo>
                  <a:moveTo>
                    <a:pt x="122" y="31"/>
                  </a:moveTo>
                  <a:cubicBezTo>
                    <a:pt x="122" y="31"/>
                    <a:pt x="122" y="31"/>
                    <a:pt x="123" y="32"/>
                  </a:cubicBezTo>
                  <a:cubicBezTo>
                    <a:pt x="123" y="31"/>
                    <a:pt x="123" y="31"/>
                    <a:pt x="124" y="31"/>
                  </a:cubicBezTo>
                  <a:cubicBezTo>
                    <a:pt x="124" y="31"/>
                    <a:pt x="125" y="32"/>
                    <a:pt x="125" y="32"/>
                  </a:cubicBezTo>
                  <a:cubicBezTo>
                    <a:pt x="126" y="33"/>
                    <a:pt x="127" y="34"/>
                    <a:pt x="128" y="35"/>
                  </a:cubicBezTo>
                  <a:cubicBezTo>
                    <a:pt x="128" y="35"/>
                    <a:pt x="128" y="36"/>
                    <a:pt x="128" y="36"/>
                  </a:cubicBezTo>
                  <a:cubicBezTo>
                    <a:pt x="129" y="37"/>
                    <a:pt x="129" y="38"/>
                    <a:pt x="130" y="39"/>
                  </a:cubicBezTo>
                  <a:cubicBezTo>
                    <a:pt x="131" y="40"/>
                    <a:pt x="132" y="41"/>
                    <a:pt x="132" y="42"/>
                  </a:cubicBezTo>
                  <a:cubicBezTo>
                    <a:pt x="133" y="42"/>
                    <a:pt x="132" y="43"/>
                    <a:pt x="133" y="43"/>
                  </a:cubicBezTo>
                  <a:cubicBezTo>
                    <a:pt x="133" y="43"/>
                    <a:pt x="133" y="43"/>
                    <a:pt x="133" y="44"/>
                  </a:cubicBezTo>
                  <a:cubicBezTo>
                    <a:pt x="134" y="44"/>
                    <a:pt x="133" y="45"/>
                    <a:pt x="134" y="45"/>
                  </a:cubicBezTo>
                  <a:cubicBezTo>
                    <a:pt x="134" y="47"/>
                    <a:pt x="135" y="48"/>
                    <a:pt x="135" y="50"/>
                  </a:cubicBezTo>
                  <a:cubicBezTo>
                    <a:pt x="134" y="50"/>
                    <a:pt x="135" y="51"/>
                    <a:pt x="134" y="51"/>
                  </a:cubicBezTo>
                  <a:cubicBezTo>
                    <a:pt x="134" y="52"/>
                    <a:pt x="134" y="51"/>
                    <a:pt x="135" y="50"/>
                  </a:cubicBezTo>
                  <a:cubicBezTo>
                    <a:pt x="136" y="52"/>
                    <a:pt x="136" y="53"/>
                    <a:pt x="137" y="54"/>
                  </a:cubicBezTo>
                  <a:cubicBezTo>
                    <a:pt x="137" y="54"/>
                    <a:pt x="136" y="54"/>
                    <a:pt x="136" y="55"/>
                  </a:cubicBezTo>
                  <a:cubicBezTo>
                    <a:pt x="136" y="55"/>
                    <a:pt x="138" y="56"/>
                    <a:pt x="137" y="56"/>
                  </a:cubicBezTo>
                  <a:cubicBezTo>
                    <a:pt x="139" y="56"/>
                    <a:pt x="137" y="57"/>
                    <a:pt x="138" y="58"/>
                  </a:cubicBezTo>
                  <a:cubicBezTo>
                    <a:pt x="138" y="57"/>
                    <a:pt x="139" y="57"/>
                    <a:pt x="139" y="57"/>
                  </a:cubicBezTo>
                  <a:cubicBezTo>
                    <a:pt x="139" y="56"/>
                    <a:pt x="138" y="57"/>
                    <a:pt x="137" y="56"/>
                  </a:cubicBezTo>
                  <a:cubicBezTo>
                    <a:pt x="137" y="55"/>
                    <a:pt x="138" y="55"/>
                    <a:pt x="138" y="54"/>
                  </a:cubicBezTo>
                  <a:cubicBezTo>
                    <a:pt x="139" y="54"/>
                    <a:pt x="139" y="54"/>
                    <a:pt x="139" y="54"/>
                  </a:cubicBezTo>
                  <a:cubicBezTo>
                    <a:pt x="139" y="53"/>
                    <a:pt x="137" y="54"/>
                    <a:pt x="137" y="53"/>
                  </a:cubicBezTo>
                  <a:cubicBezTo>
                    <a:pt x="137" y="53"/>
                    <a:pt x="138" y="53"/>
                    <a:pt x="138" y="53"/>
                  </a:cubicBezTo>
                  <a:cubicBezTo>
                    <a:pt x="138" y="52"/>
                    <a:pt x="137" y="52"/>
                    <a:pt x="138" y="51"/>
                  </a:cubicBezTo>
                  <a:cubicBezTo>
                    <a:pt x="137" y="51"/>
                    <a:pt x="136" y="50"/>
                    <a:pt x="136" y="49"/>
                  </a:cubicBezTo>
                  <a:cubicBezTo>
                    <a:pt x="136" y="49"/>
                    <a:pt x="137" y="50"/>
                    <a:pt x="137" y="50"/>
                  </a:cubicBezTo>
                  <a:cubicBezTo>
                    <a:pt x="137" y="50"/>
                    <a:pt x="138" y="49"/>
                    <a:pt x="138" y="49"/>
                  </a:cubicBezTo>
                  <a:cubicBezTo>
                    <a:pt x="138" y="48"/>
                    <a:pt x="137" y="49"/>
                    <a:pt x="137" y="49"/>
                  </a:cubicBezTo>
                  <a:cubicBezTo>
                    <a:pt x="137" y="49"/>
                    <a:pt x="137" y="49"/>
                    <a:pt x="137" y="49"/>
                  </a:cubicBezTo>
                  <a:cubicBezTo>
                    <a:pt x="136" y="48"/>
                    <a:pt x="135" y="49"/>
                    <a:pt x="136" y="48"/>
                  </a:cubicBezTo>
                  <a:cubicBezTo>
                    <a:pt x="137" y="47"/>
                    <a:pt x="136" y="48"/>
                    <a:pt x="137" y="48"/>
                  </a:cubicBezTo>
                  <a:cubicBezTo>
                    <a:pt x="137" y="48"/>
                    <a:pt x="138" y="48"/>
                    <a:pt x="138" y="48"/>
                  </a:cubicBezTo>
                  <a:cubicBezTo>
                    <a:pt x="139" y="47"/>
                    <a:pt x="138" y="47"/>
                    <a:pt x="138" y="46"/>
                  </a:cubicBezTo>
                  <a:cubicBezTo>
                    <a:pt x="137" y="46"/>
                    <a:pt x="138" y="47"/>
                    <a:pt x="137" y="47"/>
                  </a:cubicBezTo>
                  <a:cubicBezTo>
                    <a:pt x="136" y="48"/>
                    <a:pt x="136" y="47"/>
                    <a:pt x="136" y="47"/>
                  </a:cubicBezTo>
                  <a:cubicBezTo>
                    <a:pt x="136" y="46"/>
                    <a:pt x="136" y="46"/>
                    <a:pt x="137" y="46"/>
                  </a:cubicBezTo>
                  <a:cubicBezTo>
                    <a:pt x="137" y="45"/>
                    <a:pt x="138" y="45"/>
                    <a:pt x="138" y="44"/>
                  </a:cubicBezTo>
                  <a:cubicBezTo>
                    <a:pt x="139" y="44"/>
                    <a:pt x="140" y="44"/>
                    <a:pt x="139" y="45"/>
                  </a:cubicBezTo>
                  <a:cubicBezTo>
                    <a:pt x="139" y="46"/>
                    <a:pt x="139" y="44"/>
                    <a:pt x="140" y="44"/>
                  </a:cubicBezTo>
                  <a:cubicBezTo>
                    <a:pt x="141" y="45"/>
                    <a:pt x="141" y="46"/>
                    <a:pt x="141" y="46"/>
                  </a:cubicBezTo>
                  <a:cubicBezTo>
                    <a:pt x="141" y="46"/>
                    <a:pt x="141" y="47"/>
                    <a:pt x="141" y="47"/>
                  </a:cubicBezTo>
                  <a:cubicBezTo>
                    <a:pt x="142" y="48"/>
                    <a:pt x="141" y="50"/>
                    <a:pt x="142" y="51"/>
                  </a:cubicBezTo>
                  <a:cubicBezTo>
                    <a:pt x="142" y="52"/>
                    <a:pt x="142" y="52"/>
                    <a:pt x="142" y="52"/>
                  </a:cubicBezTo>
                  <a:cubicBezTo>
                    <a:pt x="142" y="54"/>
                    <a:pt x="142" y="57"/>
                    <a:pt x="142" y="59"/>
                  </a:cubicBezTo>
                  <a:cubicBezTo>
                    <a:pt x="142" y="59"/>
                    <a:pt x="142" y="60"/>
                    <a:pt x="142" y="61"/>
                  </a:cubicBezTo>
                  <a:cubicBezTo>
                    <a:pt x="141" y="65"/>
                    <a:pt x="140" y="70"/>
                    <a:pt x="138" y="74"/>
                  </a:cubicBezTo>
                  <a:cubicBezTo>
                    <a:pt x="137" y="74"/>
                    <a:pt x="137" y="74"/>
                    <a:pt x="137" y="74"/>
                  </a:cubicBezTo>
                  <a:cubicBezTo>
                    <a:pt x="136" y="75"/>
                    <a:pt x="136" y="76"/>
                    <a:pt x="136" y="77"/>
                  </a:cubicBezTo>
                  <a:cubicBezTo>
                    <a:pt x="135" y="78"/>
                    <a:pt x="135" y="78"/>
                    <a:pt x="135" y="79"/>
                  </a:cubicBezTo>
                  <a:cubicBezTo>
                    <a:pt x="134" y="79"/>
                    <a:pt x="134" y="79"/>
                    <a:pt x="133" y="79"/>
                  </a:cubicBezTo>
                  <a:cubicBezTo>
                    <a:pt x="133" y="81"/>
                    <a:pt x="132" y="82"/>
                    <a:pt x="131" y="83"/>
                  </a:cubicBezTo>
                  <a:cubicBezTo>
                    <a:pt x="131" y="83"/>
                    <a:pt x="130" y="82"/>
                    <a:pt x="131" y="82"/>
                  </a:cubicBezTo>
                  <a:cubicBezTo>
                    <a:pt x="130" y="82"/>
                    <a:pt x="130" y="84"/>
                    <a:pt x="131" y="84"/>
                  </a:cubicBezTo>
                  <a:cubicBezTo>
                    <a:pt x="130" y="85"/>
                    <a:pt x="129" y="86"/>
                    <a:pt x="128" y="85"/>
                  </a:cubicBezTo>
                  <a:cubicBezTo>
                    <a:pt x="128" y="87"/>
                    <a:pt x="125" y="87"/>
                    <a:pt x="126" y="89"/>
                  </a:cubicBezTo>
                  <a:cubicBezTo>
                    <a:pt x="126" y="89"/>
                    <a:pt x="125" y="89"/>
                    <a:pt x="125" y="89"/>
                  </a:cubicBezTo>
                  <a:cubicBezTo>
                    <a:pt x="125" y="89"/>
                    <a:pt x="125" y="89"/>
                    <a:pt x="125" y="90"/>
                  </a:cubicBezTo>
                  <a:cubicBezTo>
                    <a:pt x="124" y="90"/>
                    <a:pt x="122" y="91"/>
                    <a:pt x="121" y="92"/>
                  </a:cubicBezTo>
                  <a:cubicBezTo>
                    <a:pt x="121" y="92"/>
                    <a:pt x="121" y="92"/>
                    <a:pt x="121" y="93"/>
                  </a:cubicBezTo>
                  <a:cubicBezTo>
                    <a:pt x="121" y="93"/>
                    <a:pt x="121" y="92"/>
                    <a:pt x="120" y="92"/>
                  </a:cubicBezTo>
                  <a:cubicBezTo>
                    <a:pt x="120" y="93"/>
                    <a:pt x="119" y="94"/>
                    <a:pt x="118" y="94"/>
                  </a:cubicBezTo>
                  <a:cubicBezTo>
                    <a:pt x="118" y="94"/>
                    <a:pt x="118" y="94"/>
                    <a:pt x="119" y="94"/>
                  </a:cubicBezTo>
                  <a:cubicBezTo>
                    <a:pt x="118" y="94"/>
                    <a:pt x="118" y="95"/>
                    <a:pt x="117" y="95"/>
                  </a:cubicBezTo>
                  <a:cubicBezTo>
                    <a:pt x="117" y="95"/>
                    <a:pt x="117" y="96"/>
                    <a:pt x="117" y="96"/>
                  </a:cubicBezTo>
                  <a:cubicBezTo>
                    <a:pt x="116" y="96"/>
                    <a:pt x="116" y="96"/>
                    <a:pt x="115" y="96"/>
                  </a:cubicBezTo>
                  <a:cubicBezTo>
                    <a:pt x="115" y="97"/>
                    <a:pt x="114" y="97"/>
                    <a:pt x="114" y="98"/>
                  </a:cubicBezTo>
                  <a:cubicBezTo>
                    <a:pt x="114" y="98"/>
                    <a:pt x="114" y="99"/>
                    <a:pt x="113" y="99"/>
                  </a:cubicBezTo>
                  <a:cubicBezTo>
                    <a:pt x="112" y="100"/>
                    <a:pt x="111" y="100"/>
                    <a:pt x="110" y="101"/>
                  </a:cubicBezTo>
                  <a:cubicBezTo>
                    <a:pt x="109" y="101"/>
                    <a:pt x="109" y="103"/>
                    <a:pt x="108" y="102"/>
                  </a:cubicBezTo>
                  <a:cubicBezTo>
                    <a:pt x="108" y="103"/>
                    <a:pt x="108" y="103"/>
                    <a:pt x="108" y="103"/>
                  </a:cubicBezTo>
                  <a:cubicBezTo>
                    <a:pt x="107" y="103"/>
                    <a:pt x="107" y="103"/>
                    <a:pt x="107" y="103"/>
                  </a:cubicBezTo>
                  <a:cubicBezTo>
                    <a:pt x="107" y="103"/>
                    <a:pt x="107" y="104"/>
                    <a:pt x="106" y="104"/>
                  </a:cubicBezTo>
                  <a:cubicBezTo>
                    <a:pt x="105" y="105"/>
                    <a:pt x="104" y="105"/>
                    <a:pt x="104" y="105"/>
                  </a:cubicBezTo>
                  <a:cubicBezTo>
                    <a:pt x="103" y="106"/>
                    <a:pt x="103" y="106"/>
                    <a:pt x="103" y="106"/>
                  </a:cubicBezTo>
                  <a:cubicBezTo>
                    <a:pt x="103" y="106"/>
                    <a:pt x="103" y="106"/>
                    <a:pt x="102" y="106"/>
                  </a:cubicBezTo>
                  <a:cubicBezTo>
                    <a:pt x="102" y="106"/>
                    <a:pt x="102" y="107"/>
                    <a:pt x="102" y="107"/>
                  </a:cubicBezTo>
                  <a:cubicBezTo>
                    <a:pt x="102" y="107"/>
                    <a:pt x="102" y="107"/>
                    <a:pt x="101" y="107"/>
                  </a:cubicBezTo>
                  <a:cubicBezTo>
                    <a:pt x="101" y="107"/>
                    <a:pt x="101" y="107"/>
                    <a:pt x="101" y="107"/>
                  </a:cubicBezTo>
                  <a:cubicBezTo>
                    <a:pt x="100" y="108"/>
                    <a:pt x="98" y="108"/>
                    <a:pt x="98" y="109"/>
                  </a:cubicBezTo>
                  <a:cubicBezTo>
                    <a:pt x="97" y="109"/>
                    <a:pt x="97" y="109"/>
                    <a:pt x="97" y="109"/>
                  </a:cubicBezTo>
                  <a:cubicBezTo>
                    <a:pt x="97" y="109"/>
                    <a:pt x="96" y="111"/>
                    <a:pt x="95" y="110"/>
                  </a:cubicBezTo>
                  <a:cubicBezTo>
                    <a:pt x="95" y="111"/>
                    <a:pt x="94" y="111"/>
                    <a:pt x="93" y="111"/>
                  </a:cubicBezTo>
                  <a:cubicBezTo>
                    <a:pt x="92" y="111"/>
                    <a:pt x="93" y="111"/>
                    <a:pt x="93" y="110"/>
                  </a:cubicBezTo>
                  <a:cubicBezTo>
                    <a:pt x="92" y="111"/>
                    <a:pt x="93" y="111"/>
                    <a:pt x="93" y="111"/>
                  </a:cubicBezTo>
                  <a:cubicBezTo>
                    <a:pt x="92" y="111"/>
                    <a:pt x="92" y="112"/>
                    <a:pt x="91" y="112"/>
                  </a:cubicBezTo>
                  <a:cubicBezTo>
                    <a:pt x="91" y="112"/>
                    <a:pt x="91" y="113"/>
                    <a:pt x="91" y="113"/>
                  </a:cubicBezTo>
                  <a:cubicBezTo>
                    <a:pt x="90" y="114"/>
                    <a:pt x="88" y="114"/>
                    <a:pt x="87" y="114"/>
                  </a:cubicBezTo>
                  <a:cubicBezTo>
                    <a:pt x="86" y="115"/>
                    <a:pt x="86" y="115"/>
                    <a:pt x="86" y="115"/>
                  </a:cubicBezTo>
                  <a:cubicBezTo>
                    <a:pt x="85" y="116"/>
                    <a:pt x="84" y="116"/>
                    <a:pt x="83" y="116"/>
                  </a:cubicBezTo>
                  <a:cubicBezTo>
                    <a:pt x="83" y="116"/>
                    <a:pt x="83" y="117"/>
                    <a:pt x="82" y="117"/>
                  </a:cubicBezTo>
                  <a:cubicBezTo>
                    <a:pt x="82" y="117"/>
                    <a:pt x="82" y="116"/>
                    <a:pt x="81" y="116"/>
                  </a:cubicBezTo>
                  <a:cubicBezTo>
                    <a:pt x="81" y="116"/>
                    <a:pt x="81" y="117"/>
                    <a:pt x="81" y="117"/>
                  </a:cubicBezTo>
                  <a:cubicBezTo>
                    <a:pt x="80" y="117"/>
                    <a:pt x="78" y="117"/>
                    <a:pt x="77" y="117"/>
                  </a:cubicBezTo>
                  <a:cubicBezTo>
                    <a:pt x="77" y="116"/>
                    <a:pt x="78" y="117"/>
                    <a:pt x="78" y="117"/>
                  </a:cubicBezTo>
                  <a:cubicBezTo>
                    <a:pt x="78" y="117"/>
                    <a:pt x="79" y="115"/>
                    <a:pt x="79" y="116"/>
                  </a:cubicBezTo>
                  <a:cubicBezTo>
                    <a:pt x="80" y="116"/>
                    <a:pt x="79" y="115"/>
                    <a:pt x="80" y="115"/>
                  </a:cubicBezTo>
                  <a:cubicBezTo>
                    <a:pt x="80" y="116"/>
                    <a:pt x="80" y="116"/>
                    <a:pt x="80" y="116"/>
                  </a:cubicBezTo>
                  <a:cubicBezTo>
                    <a:pt x="80" y="115"/>
                    <a:pt x="80" y="115"/>
                    <a:pt x="81" y="115"/>
                  </a:cubicBezTo>
                  <a:cubicBezTo>
                    <a:pt x="81" y="114"/>
                    <a:pt x="80" y="115"/>
                    <a:pt x="80" y="114"/>
                  </a:cubicBezTo>
                  <a:cubicBezTo>
                    <a:pt x="81" y="114"/>
                    <a:pt x="81" y="114"/>
                    <a:pt x="82" y="113"/>
                  </a:cubicBezTo>
                  <a:cubicBezTo>
                    <a:pt x="82" y="112"/>
                    <a:pt x="81" y="113"/>
                    <a:pt x="81" y="112"/>
                  </a:cubicBezTo>
                  <a:cubicBezTo>
                    <a:pt x="82" y="112"/>
                    <a:pt x="82" y="110"/>
                    <a:pt x="84" y="111"/>
                  </a:cubicBezTo>
                  <a:cubicBezTo>
                    <a:pt x="84" y="111"/>
                    <a:pt x="84" y="110"/>
                    <a:pt x="83" y="110"/>
                  </a:cubicBezTo>
                  <a:cubicBezTo>
                    <a:pt x="84" y="110"/>
                    <a:pt x="84" y="111"/>
                    <a:pt x="84" y="110"/>
                  </a:cubicBezTo>
                  <a:cubicBezTo>
                    <a:pt x="84" y="110"/>
                    <a:pt x="84" y="111"/>
                    <a:pt x="84" y="111"/>
                  </a:cubicBezTo>
                  <a:cubicBezTo>
                    <a:pt x="85" y="110"/>
                    <a:pt x="86" y="109"/>
                    <a:pt x="87" y="109"/>
                  </a:cubicBezTo>
                  <a:cubicBezTo>
                    <a:pt x="87" y="109"/>
                    <a:pt x="87" y="109"/>
                    <a:pt x="86" y="109"/>
                  </a:cubicBezTo>
                  <a:cubicBezTo>
                    <a:pt x="87" y="109"/>
                    <a:pt x="88" y="108"/>
                    <a:pt x="89" y="108"/>
                  </a:cubicBezTo>
                  <a:cubicBezTo>
                    <a:pt x="90" y="108"/>
                    <a:pt x="89" y="107"/>
                    <a:pt x="89" y="107"/>
                  </a:cubicBezTo>
                  <a:cubicBezTo>
                    <a:pt x="90" y="107"/>
                    <a:pt x="90" y="107"/>
                    <a:pt x="91" y="107"/>
                  </a:cubicBezTo>
                  <a:cubicBezTo>
                    <a:pt x="91" y="107"/>
                    <a:pt x="91" y="107"/>
                    <a:pt x="91" y="107"/>
                  </a:cubicBezTo>
                  <a:cubicBezTo>
                    <a:pt x="91" y="107"/>
                    <a:pt x="92" y="107"/>
                    <a:pt x="91" y="106"/>
                  </a:cubicBezTo>
                  <a:cubicBezTo>
                    <a:pt x="91" y="105"/>
                    <a:pt x="90" y="106"/>
                    <a:pt x="90" y="106"/>
                  </a:cubicBezTo>
                  <a:cubicBezTo>
                    <a:pt x="90" y="105"/>
                    <a:pt x="89" y="105"/>
                    <a:pt x="89" y="105"/>
                  </a:cubicBezTo>
                  <a:cubicBezTo>
                    <a:pt x="89" y="105"/>
                    <a:pt x="89" y="106"/>
                    <a:pt x="89" y="106"/>
                  </a:cubicBezTo>
                  <a:cubicBezTo>
                    <a:pt x="89" y="106"/>
                    <a:pt x="89" y="106"/>
                    <a:pt x="90" y="106"/>
                  </a:cubicBezTo>
                  <a:cubicBezTo>
                    <a:pt x="86" y="107"/>
                    <a:pt x="85" y="109"/>
                    <a:pt x="81" y="109"/>
                  </a:cubicBezTo>
                  <a:cubicBezTo>
                    <a:pt x="81" y="109"/>
                    <a:pt x="81" y="109"/>
                    <a:pt x="81" y="108"/>
                  </a:cubicBezTo>
                  <a:cubicBezTo>
                    <a:pt x="80" y="109"/>
                    <a:pt x="79" y="109"/>
                    <a:pt x="78" y="109"/>
                  </a:cubicBezTo>
                  <a:cubicBezTo>
                    <a:pt x="78" y="109"/>
                    <a:pt x="79" y="110"/>
                    <a:pt x="78" y="110"/>
                  </a:cubicBezTo>
                  <a:cubicBezTo>
                    <a:pt x="78" y="110"/>
                    <a:pt x="77" y="110"/>
                    <a:pt x="77" y="109"/>
                  </a:cubicBezTo>
                  <a:cubicBezTo>
                    <a:pt x="77" y="109"/>
                    <a:pt x="77" y="109"/>
                    <a:pt x="77" y="110"/>
                  </a:cubicBezTo>
                  <a:cubicBezTo>
                    <a:pt x="77" y="110"/>
                    <a:pt x="77" y="109"/>
                    <a:pt x="77" y="109"/>
                  </a:cubicBezTo>
                  <a:cubicBezTo>
                    <a:pt x="76" y="108"/>
                    <a:pt x="77" y="108"/>
                    <a:pt x="77" y="107"/>
                  </a:cubicBezTo>
                  <a:cubicBezTo>
                    <a:pt x="78" y="108"/>
                    <a:pt x="78" y="108"/>
                    <a:pt x="78" y="107"/>
                  </a:cubicBezTo>
                  <a:cubicBezTo>
                    <a:pt x="79" y="108"/>
                    <a:pt x="78" y="108"/>
                    <a:pt x="78" y="108"/>
                  </a:cubicBezTo>
                  <a:cubicBezTo>
                    <a:pt x="79" y="109"/>
                    <a:pt x="79" y="108"/>
                    <a:pt x="79" y="107"/>
                  </a:cubicBezTo>
                  <a:cubicBezTo>
                    <a:pt x="79" y="107"/>
                    <a:pt x="79" y="106"/>
                    <a:pt x="80" y="107"/>
                  </a:cubicBezTo>
                  <a:cubicBezTo>
                    <a:pt x="80" y="107"/>
                    <a:pt x="80" y="107"/>
                    <a:pt x="79" y="108"/>
                  </a:cubicBezTo>
                  <a:cubicBezTo>
                    <a:pt x="80" y="108"/>
                    <a:pt x="80" y="107"/>
                    <a:pt x="80" y="107"/>
                  </a:cubicBezTo>
                  <a:cubicBezTo>
                    <a:pt x="81" y="107"/>
                    <a:pt x="82" y="106"/>
                    <a:pt x="82" y="106"/>
                  </a:cubicBezTo>
                  <a:cubicBezTo>
                    <a:pt x="83" y="106"/>
                    <a:pt x="83" y="106"/>
                    <a:pt x="84" y="106"/>
                  </a:cubicBezTo>
                  <a:cubicBezTo>
                    <a:pt x="84" y="106"/>
                    <a:pt x="84" y="106"/>
                    <a:pt x="84" y="106"/>
                  </a:cubicBezTo>
                  <a:cubicBezTo>
                    <a:pt x="85" y="105"/>
                    <a:pt x="87" y="104"/>
                    <a:pt x="88" y="104"/>
                  </a:cubicBezTo>
                  <a:cubicBezTo>
                    <a:pt x="89" y="105"/>
                    <a:pt x="88" y="105"/>
                    <a:pt x="88" y="105"/>
                  </a:cubicBezTo>
                  <a:cubicBezTo>
                    <a:pt x="88" y="106"/>
                    <a:pt x="88" y="104"/>
                    <a:pt x="88" y="104"/>
                  </a:cubicBezTo>
                  <a:cubicBezTo>
                    <a:pt x="90" y="104"/>
                    <a:pt x="92" y="103"/>
                    <a:pt x="93" y="102"/>
                  </a:cubicBezTo>
                  <a:cubicBezTo>
                    <a:pt x="94" y="103"/>
                    <a:pt x="94" y="102"/>
                    <a:pt x="94" y="103"/>
                  </a:cubicBezTo>
                  <a:cubicBezTo>
                    <a:pt x="94" y="103"/>
                    <a:pt x="94" y="102"/>
                    <a:pt x="94" y="102"/>
                  </a:cubicBezTo>
                  <a:cubicBezTo>
                    <a:pt x="95" y="102"/>
                    <a:pt x="97" y="102"/>
                    <a:pt x="98" y="101"/>
                  </a:cubicBezTo>
                  <a:cubicBezTo>
                    <a:pt x="98" y="100"/>
                    <a:pt x="99" y="100"/>
                    <a:pt x="99" y="100"/>
                  </a:cubicBezTo>
                  <a:cubicBezTo>
                    <a:pt x="100" y="100"/>
                    <a:pt x="100" y="100"/>
                    <a:pt x="100" y="99"/>
                  </a:cubicBezTo>
                  <a:cubicBezTo>
                    <a:pt x="101" y="99"/>
                    <a:pt x="101" y="99"/>
                    <a:pt x="101" y="99"/>
                  </a:cubicBezTo>
                  <a:cubicBezTo>
                    <a:pt x="101" y="99"/>
                    <a:pt x="102" y="99"/>
                    <a:pt x="102" y="99"/>
                  </a:cubicBezTo>
                  <a:cubicBezTo>
                    <a:pt x="102" y="99"/>
                    <a:pt x="103" y="98"/>
                    <a:pt x="103" y="98"/>
                  </a:cubicBezTo>
                  <a:cubicBezTo>
                    <a:pt x="103" y="97"/>
                    <a:pt x="103" y="97"/>
                    <a:pt x="103" y="97"/>
                  </a:cubicBezTo>
                  <a:cubicBezTo>
                    <a:pt x="104" y="97"/>
                    <a:pt x="104" y="97"/>
                    <a:pt x="104" y="97"/>
                  </a:cubicBezTo>
                  <a:cubicBezTo>
                    <a:pt x="105" y="96"/>
                    <a:pt x="105" y="97"/>
                    <a:pt x="105" y="96"/>
                  </a:cubicBezTo>
                  <a:cubicBezTo>
                    <a:pt x="105" y="96"/>
                    <a:pt x="106" y="96"/>
                    <a:pt x="106" y="96"/>
                  </a:cubicBezTo>
                  <a:cubicBezTo>
                    <a:pt x="106" y="96"/>
                    <a:pt x="106" y="96"/>
                    <a:pt x="106" y="96"/>
                  </a:cubicBezTo>
                  <a:cubicBezTo>
                    <a:pt x="105" y="95"/>
                    <a:pt x="106" y="95"/>
                    <a:pt x="106" y="95"/>
                  </a:cubicBezTo>
                  <a:cubicBezTo>
                    <a:pt x="108" y="94"/>
                    <a:pt x="109" y="93"/>
                    <a:pt x="112" y="91"/>
                  </a:cubicBezTo>
                  <a:cubicBezTo>
                    <a:pt x="112" y="91"/>
                    <a:pt x="113" y="90"/>
                    <a:pt x="114" y="89"/>
                  </a:cubicBezTo>
                  <a:cubicBezTo>
                    <a:pt x="114" y="89"/>
                    <a:pt x="115" y="89"/>
                    <a:pt x="115" y="89"/>
                  </a:cubicBezTo>
                  <a:cubicBezTo>
                    <a:pt x="115" y="89"/>
                    <a:pt x="115" y="87"/>
                    <a:pt x="117" y="88"/>
                  </a:cubicBezTo>
                  <a:cubicBezTo>
                    <a:pt x="116" y="87"/>
                    <a:pt x="117" y="86"/>
                    <a:pt x="118" y="86"/>
                  </a:cubicBezTo>
                  <a:cubicBezTo>
                    <a:pt x="118" y="86"/>
                    <a:pt x="118" y="87"/>
                    <a:pt x="118" y="87"/>
                  </a:cubicBezTo>
                  <a:cubicBezTo>
                    <a:pt x="118" y="87"/>
                    <a:pt x="119" y="86"/>
                    <a:pt x="118" y="86"/>
                  </a:cubicBezTo>
                  <a:cubicBezTo>
                    <a:pt x="118" y="86"/>
                    <a:pt x="119" y="86"/>
                    <a:pt x="119" y="85"/>
                  </a:cubicBezTo>
                  <a:cubicBezTo>
                    <a:pt x="119" y="85"/>
                    <a:pt x="119" y="85"/>
                    <a:pt x="119" y="86"/>
                  </a:cubicBezTo>
                  <a:cubicBezTo>
                    <a:pt x="119" y="84"/>
                    <a:pt x="120" y="84"/>
                    <a:pt x="121" y="83"/>
                  </a:cubicBezTo>
                  <a:cubicBezTo>
                    <a:pt x="122" y="83"/>
                    <a:pt x="123" y="82"/>
                    <a:pt x="124" y="81"/>
                  </a:cubicBezTo>
                  <a:cubicBezTo>
                    <a:pt x="123" y="81"/>
                    <a:pt x="123" y="82"/>
                    <a:pt x="122" y="81"/>
                  </a:cubicBezTo>
                  <a:cubicBezTo>
                    <a:pt x="123" y="80"/>
                    <a:pt x="123" y="79"/>
                    <a:pt x="123" y="78"/>
                  </a:cubicBezTo>
                  <a:cubicBezTo>
                    <a:pt x="124" y="78"/>
                    <a:pt x="125" y="77"/>
                    <a:pt x="125" y="77"/>
                  </a:cubicBezTo>
                  <a:cubicBezTo>
                    <a:pt x="126" y="77"/>
                    <a:pt x="125" y="77"/>
                    <a:pt x="125" y="77"/>
                  </a:cubicBezTo>
                  <a:cubicBezTo>
                    <a:pt x="126" y="77"/>
                    <a:pt x="126" y="76"/>
                    <a:pt x="125" y="76"/>
                  </a:cubicBezTo>
                  <a:cubicBezTo>
                    <a:pt x="125" y="76"/>
                    <a:pt x="125" y="76"/>
                    <a:pt x="126" y="76"/>
                  </a:cubicBezTo>
                  <a:cubicBezTo>
                    <a:pt x="126" y="75"/>
                    <a:pt x="126" y="74"/>
                    <a:pt x="126" y="74"/>
                  </a:cubicBezTo>
                  <a:cubicBezTo>
                    <a:pt x="127" y="73"/>
                    <a:pt x="127" y="72"/>
                    <a:pt x="127" y="71"/>
                  </a:cubicBezTo>
                  <a:cubicBezTo>
                    <a:pt x="128" y="72"/>
                    <a:pt x="129" y="71"/>
                    <a:pt x="128" y="70"/>
                  </a:cubicBezTo>
                  <a:cubicBezTo>
                    <a:pt x="127" y="70"/>
                    <a:pt x="129" y="72"/>
                    <a:pt x="127" y="71"/>
                  </a:cubicBezTo>
                  <a:cubicBezTo>
                    <a:pt x="128" y="69"/>
                    <a:pt x="129" y="67"/>
                    <a:pt x="129" y="65"/>
                  </a:cubicBezTo>
                  <a:cubicBezTo>
                    <a:pt x="130" y="66"/>
                    <a:pt x="130" y="65"/>
                    <a:pt x="130" y="65"/>
                  </a:cubicBezTo>
                  <a:cubicBezTo>
                    <a:pt x="130" y="65"/>
                    <a:pt x="130" y="65"/>
                    <a:pt x="129" y="65"/>
                  </a:cubicBezTo>
                  <a:cubicBezTo>
                    <a:pt x="129" y="64"/>
                    <a:pt x="130" y="63"/>
                    <a:pt x="130" y="62"/>
                  </a:cubicBezTo>
                  <a:cubicBezTo>
                    <a:pt x="130" y="61"/>
                    <a:pt x="130" y="60"/>
                    <a:pt x="130" y="60"/>
                  </a:cubicBezTo>
                  <a:cubicBezTo>
                    <a:pt x="130" y="59"/>
                    <a:pt x="130" y="58"/>
                    <a:pt x="130" y="57"/>
                  </a:cubicBezTo>
                  <a:cubicBezTo>
                    <a:pt x="130" y="57"/>
                    <a:pt x="130" y="56"/>
                    <a:pt x="130" y="56"/>
                  </a:cubicBezTo>
                  <a:cubicBezTo>
                    <a:pt x="130" y="55"/>
                    <a:pt x="130" y="54"/>
                    <a:pt x="130" y="53"/>
                  </a:cubicBezTo>
                  <a:cubicBezTo>
                    <a:pt x="129" y="51"/>
                    <a:pt x="129" y="50"/>
                    <a:pt x="129" y="49"/>
                  </a:cubicBezTo>
                  <a:cubicBezTo>
                    <a:pt x="128" y="48"/>
                    <a:pt x="128" y="48"/>
                    <a:pt x="128" y="47"/>
                  </a:cubicBezTo>
                  <a:cubicBezTo>
                    <a:pt x="127" y="46"/>
                    <a:pt x="127" y="45"/>
                    <a:pt x="126" y="44"/>
                  </a:cubicBezTo>
                  <a:cubicBezTo>
                    <a:pt x="126" y="42"/>
                    <a:pt x="124" y="41"/>
                    <a:pt x="124" y="40"/>
                  </a:cubicBezTo>
                  <a:cubicBezTo>
                    <a:pt x="124" y="40"/>
                    <a:pt x="124" y="39"/>
                    <a:pt x="124" y="39"/>
                  </a:cubicBezTo>
                  <a:cubicBezTo>
                    <a:pt x="123" y="39"/>
                    <a:pt x="123" y="39"/>
                    <a:pt x="123" y="38"/>
                  </a:cubicBezTo>
                  <a:cubicBezTo>
                    <a:pt x="123" y="38"/>
                    <a:pt x="123" y="37"/>
                    <a:pt x="122" y="37"/>
                  </a:cubicBezTo>
                  <a:cubicBezTo>
                    <a:pt x="121" y="36"/>
                    <a:pt x="121" y="36"/>
                    <a:pt x="121" y="35"/>
                  </a:cubicBezTo>
                  <a:cubicBezTo>
                    <a:pt x="120" y="35"/>
                    <a:pt x="120" y="34"/>
                    <a:pt x="120" y="34"/>
                  </a:cubicBezTo>
                  <a:cubicBezTo>
                    <a:pt x="120" y="33"/>
                    <a:pt x="120" y="33"/>
                    <a:pt x="121" y="33"/>
                  </a:cubicBezTo>
                  <a:cubicBezTo>
                    <a:pt x="121" y="34"/>
                    <a:pt x="121" y="34"/>
                    <a:pt x="121" y="34"/>
                  </a:cubicBezTo>
                  <a:cubicBezTo>
                    <a:pt x="122" y="35"/>
                    <a:pt x="122" y="34"/>
                    <a:pt x="123" y="33"/>
                  </a:cubicBezTo>
                  <a:cubicBezTo>
                    <a:pt x="123" y="33"/>
                    <a:pt x="122" y="34"/>
                    <a:pt x="122" y="33"/>
                  </a:cubicBezTo>
                  <a:cubicBezTo>
                    <a:pt x="122" y="33"/>
                    <a:pt x="122" y="33"/>
                    <a:pt x="122" y="33"/>
                  </a:cubicBezTo>
                  <a:cubicBezTo>
                    <a:pt x="122" y="32"/>
                    <a:pt x="122" y="32"/>
                    <a:pt x="122" y="32"/>
                  </a:cubicBezTo>
                  <a:cubicBezTo>
                    <a:pt x="121" y="32"/>
                    <a:pt x="122" y="31"/>
                    <a:pt x="122" y="31"/>
                  </a:cubicBezTo>
                  <a:moveTo>
                    <a:pt x="87" y="106"/>
                  </a:moveTo>
                  <a:cubicBezTo>
                    <a:pt x="87" y="106"/>
                    <a:pt x="86" y="105"/>
                    <a:pt x="86" y="106"/>
                  </a:cubicBezTo>
                  <a:cubicBezTo>
                    <a:pt x="87" y="106"/>
                    <a:pt x="87" y="107"/>
                    <a:pt x="87" y="106"/>
                  </a:cubicBezTo>
                  <a:moveTo>
                    <a:pt x="83" y="112"/>
                  </a:moveTo>
                  <a:cubicBezTo>
                    <a:pt x="83" y="112"/>
                    <a:pt x="82" y="112"/>
                    <a:pt x="82" y="112"/>
                  </a:cubicBezTo>
                  <a:cubicBezTo>
                    <a:pt x="82" y="113"/>
                    <a:pt x="83" y="113"/>
                    <a:pt x="83" y="113"/>
                  </a:cubicBezTo>
                  <a:cubicBezTo>
                    <a:pt x="83" y="113"/>
                    <a:pt x="83" y="113"/>
                    <a:pt x="83" y="112"/>
                  </a:cubicBezTo>
                  <a:moveTo>
                    <a:pt x="86" y="115"/>
                  </a:moveTo>
                  <a:cubicBezTo>
                    <a:pt x="85" y="114"/>
                    <a:pt x="84" y="114"/>
                    <a:pt x="84" y="115"/>
                  </a:cubicBezTo>
                  <a:cubicBezTo>
                    <a:pt x="85" y="115"/>
                    <a:pt x="85" y="115"/>
                    <a:pt x="86" y="115"/>
                  </a:cubicBezTo>
                  <a:moveTo>
                    <a:pt x="90" y="112"/>
                  </a:moveTo>
                  <a:cubicBezTo>
                    <a:pt x="90" y="112"/>
                    <a:pt x="89" y="112"/>
                    <a:pt x="89" y="113"/>
                  </a:cubicBezTo>
                  <a:cubicBezTo>
                    <a:pt x="89" y="112"/>
                    <a:pt x="90" y="113"/>
                    <a:pt x="90" y="112"/>
                  </a:cubicBezTo>
                  <a:moveTo>
                    <a:pt x="91" y="104"/>
                  </a:moveTo>
                  <a:cubicBezTo>
                    <a:pt x="91" y="104"/>
                    <a:pt x="90" y="105"/>
                    <a:pt x="91" y="105"/>
                  </a:cubicBezTo>
                  <a:cubicBezTo>
                    <a:pt x="90" y="105"/>
                    <a:pt x="91" y="105"/>
                    <a:pt x="91" y="104"/>
                  </a:cubicBezTo>
                  <a:moveTo>
                    <a:pt x="103" y="104"/>
                  </a:moveTo>
                  <a:cubicBezTo>
                    <a:pt x="103" y="104"/>
                    <a:pt x="102" y="105"/>
                    <a:pt x="102" y="105"/>
                  </a:cubicBezTo>
                  <a:cubicBezTo>
                    <a:pt x="103" y="105"/>
                    <a:pt x="104" y="105"/>
                    <a:pt x="103" y="104"/>
                  </a:cubicBezTo>
                  <a:moveTo>
                    <a:pt x="107" y="101"/>
                  </a:moveTo>
                  <a:cubicBezTo>
                    <a:pt x="107" y="101"/>
                    <a:pt x="107" y="102"/>
                    <a:pt x="107" y="102"/>
                  </a:cubicBezTo>
                  <a:cubicBezTo>
                    <a:pt x="109" y="101"/>
                    <a:pt x="109" y="101"/>
                    <a:pt x="109" y="101"/>
                  </a:cubicBezTo>
                  <a:cubicBezTo>
                    <a:pt x="108" y="100"/>
                    <a:pt x="108" y="101"/>
                    <a:pt x="107" y="101"/>
                  </a:cubicBezTo>
                  <a:moveTo>
                    <a:pt x="123" y="86"/>
                  </a:moveTo>
                  <a:cubicBezTo>
                    <a:pt x="122" y="86"/>
                    <a:pt x="123" y="87"/>
                    <a:pt x="123" y="87"/>
                  </a:cubicBezTo>
                  <a:cubicBezTo>
                    <a:pt x="123" y="87"/>
                    <a:pt x="124" y="86"/>
                    <a:pt x="123" y="86"/>
                  </a:cubicBezTo>
                  <a:moveTo>
                    <a:pt x="121" y="83"/>
                  </a:moveTo>
                  <a:cubicBezTo>
                    <a:pt x="121" y="84"/>
                    <a:pt x="119" y="84"/>
                    <a:pt x="120" y="85"/>
                  </a:cubicBezTo>
                  <a:cubicBezTo>
                    <a:pt x="121" y="85"/>
                    <a:pt x="120" y="85"/>
                    <a:pt x="120" y="85"/>
                  </a:cubicBezTo>
                  <a:cubicBezTo>
                    <a:pt x="120" y="84"/>
                    <a:pt x="121" y="84"/>
                    <a:pt x="121" y="84"/>
                  </a:cubicBezTo>
                  <a:cubicBezTo>
                    <a:pt x="122" y="84"/>
                    <a:pt x="122" y="84"/>
                    <a:pt x="121" y="83"/>
                  </a:cubicBezTo>
                  <a:moveTo>
                    <a:pt x="124" y="79"/>
                  </a:moveTo>
                  <a:cubicBezTo>
                    <a:pt x="123" y="79"/>
                    <a:pt x="123" y="80"/>
                    <a:pt x="124" y="81"/>
                  </a:cubicBezTo>
                  <a:cubicBezTo>
                    <a:pt x="124" y="80"/>
                    <a:pt x="124" y="80"/>
                    <a:pt x="124" y="79"/>
                  </a:cubicBezTo>
                  <a:moveTo>
                    <a:pt x="125" y="79"/>
                  </a:moveTo>
                  <a:cubicBezTo>
                    <a:pt x="125" y="79"/>
                    <a:pt x="125" y="79"/>
                    <a:pt x="126" y="78"/>
                  </a:cubicBezTo>
                  <a:cubicBezTo>
                    <a:pt x="125" y="78"/>
                    <a:pt x="124" y="79"/>
                    <a:pt x="125" y="79"/>
                  </a:cubicBezTo>
                  <a:moveTo>
                    <a:pt x="135" y="73"/>
                  </a:moveTo>
                  <a:cubicBezTo>
                    <a:pt x="135" y="74"/>
                    <a:pt x="135" y="74"/>
                    <a:pt x="135" y="74"/>
                  </a:cubicBezTo>
                  <a:cubicBezTo>
                    <a:pt x="136" y="75"/>
                    <a:pt x="136" y="73"/>
                    <a:pt x="135" y="73"/>
                  </a:cubicBezTo>
                  <a:moveTo>
                    <a:pt x="136" y="70"/>
                  </a:moveTo>
                  <a:cubicBezTo>
                    <a:pt x="136" y="71"/>
                    <a:pt x="135" y="70"/>
                    <a:pt x="134" y="71"/>
                  </a:cubicBezTo>
                  <a:cubicBezTo>
                    <a:pt x="135" y="72"/>
                    <a:pt x="136" y="71"/>
                    <a:pt x="136" y="71"/>
                  </a:cubicBezTo>
                  <a:cubicBezTo>
                    <a:pt x="137" y="70"/>
                    <a:pt x="136" y="71"/>
                    <a:pt x="137" y="71"/>
                  </a:cubicBezTo>
                  <a:cubicBezTo>
                    <a:pt x="138" y="71"/>
                    <a:pt x="137" y="70"/>
                    <a:pt x="136" y="70"/>
                  </a:cubicBezTo>
                  <a:moveTo>
                    <a:pt x="141" y="62"/>
                  </a:moveTo>
                  <a:cubicBezTo>
                    <a:pt x="141" y="62"/>
                    <a:pt x="141" y="62"/>
                    <a:pt x="141" y="61"/>
                  </a:cubicBezTo>
                  <a:cubicBezTo>
                    <a:pt x="140" y="61"/>
                    <a:pt x="140" y="62"/>
                    <a:pt x="141" y="62"/>
                  </a:cubicBezTo>
                  <a:moveTo>
                    <a:pt x="138" y="61"/>
                  </a:moveTo>
                  <a:cubicBezTo>
                    <a:pt x="138" y="61"/>
                    <a:pt x="138" y="62"/>
                    <a:pt x="138" y="62"/>
                  </a:cubicBezTo>
                  <a:cubicBezTo>
                    <a:pt x="138" y="62"/>
                    <a:pt x="139" y="62"/>
                    <a:pt x="139" y="62"/>
                  </a:cubicBezTo>
                  <a:cubicBezTo>
                    <a:pt x="139" y="61"/>
                    <a:pt x="139" y="61"/>
                    <a:pt x="138" y="61"/>
                  </a:cubicBezTo>
                  <a:moveTo>
                    <a:pt x="139" y="47"/>
                  </a:moveTo>
                  <a:cubicBezTo>
                    <a:pt x="139" y="47"/>
                    <a:pt x="140" y="46"/>
                    <a:pt x="140" y="45"/>
                  </a:cubicBezTo>
                  <a:cubicBezTo>
                    <a:pt x="139" y="45"/>
                    <a:pt x="140" y="46"/>
                    <a:pt x="139" y="47"/>
                  </a:cubicBezTo>
                  <a:cubicBezTo>
                    <a:pt x="139" y="47"/>
                    <a:pt x="139" y="47"/>
                    <a:pt x="139" y="47"/>
                  </a:cubicBezTo>
                  <a:cubicBezTo>
                    <a:pt x="139" y="47"/>
                    <a:pt x="139" y="47"/>
                    <a:pt x="139" y="47"/>
                  </a:cubicBezTo>
                  <a:cubicBezTo>
                    <a:pt x="139" y="48"/>
                    <a:pt x="139" y="48"/>
                    <a:pt x="139" y="48"/>
                  </a:cubicBezTo>
                  <a:cubicBezTo>
                    <a:pt x="140" y="48"/>
                    <a:pt x="139" y="48"/>
                    <a:pt x="139" y="47"/>
                  </a:cubicBezTo>
                  <a:moveTo>
                    <a:pt x="140" y="49"/>
                  </a:moveTo>
                  <a:cubicBezTo>
                    <a:pt x="141" y="50"/>
                    <a:pt x="141" y="50"/>
                    <a:pt x="141" y="50"/>
                  </a:cubicBezTo>
                  <a:cubicBezTo>
                    <a:pt x="142" y="50"/>
                    <a:pt x="141" y="48"/>
                    <a:pt x="140" y="49"/>
                  </a:cubicBezTo>
                  <a:moveTo>
                    <a:pt x="139" y="51"/>
                  </a:moveTo>
                  <a:cubicBezTo>
                    <a:pt x="140" y="51"/>
                    <a:pt x="139" y="50"/>
                    <a:pt x="139" y="49"/>
                  </a:cubicBezTo>
                  <a:cubicBezTo>
                    <a:pt x="139" y="50"/>
                    <a:pt x="139" y="49"/>
                    <a:pt x="138" y="49"/>
                  </a:cubicBezTo>
                  <a:cubicBezTo>
                    <a:pt x="138" y="50"/>
                    <a:pt x="139" y="50"/>
                    <a:pt x="139" y="51"/>
                  </a:cubicBezTo>
                  <a:moveTo>
                    <a:pt x="142" y="53"/>
                  </a:moveTo>
                  <a:cubicBezTo>
                    <a:pt x="142" y="53"/>
                    <a:pt x="141" y="53"/>
                    <a:pt x="141" y="52"/>
                  </a:cubicBezTo>
                  <a:cubicBezTo>
                    <a:pt x="141" y="52"/>
                    <a:pt x="142" y="50"/>
                    <a:pt x="140" y="51"/>
                  </a:cubicBezTo>
                  <a:cubicBezTo>
                    <a:pt x="140" y="51"/>
                    <a:pt x="140" y="53"/>
                    <a:pt x="142" y="53"/>
                  </a:cubicBezTo>
                  <a:moveTo>
                    <a:pt x="141" y="58"/>
                  </a:moveTo>
                  <a:cubicBezTo>
                    <a:pt x="141" y="57"/>
                    <a:pt x="141" y="56"/>
                    <a:pt x="140" y="56"/>
                  </a:cubicBezTo>
                  <a:cubicBezTo>
                    <a:pt x="140" y="57"/>
                    <a:pt x="140" y="58"/>
                    <a:pt x="141" y="58"/>
                  </a:cubicBezTo>
                  <a:moveTo>
                    <a:pt x="126" y="37"/>
                  </a:moveTo>
                  <a:cubicBezTo>
                    <a:pt x="125" y="37"/>
                    <a:pt x="124" y="37"/>
                    <a:pt x="125" y="38"/>
                  </a:cubicBezTo>
                  <a:cubicBezTo>
                    <a:pt x="126" y="38"/>
                    <a:pt x="126" y="38"/>
                    <a:pt x="126" y="37"/>
                  </a:cubicBezTo>
                  <a:cubicBezTo>
                    <a:pt x="126" y="37"/>
                    <a:pt x="126" y="37"/>
                    <a:pt x="126" y="37"/>
                  </a:cubicBezTo>
                  <a:moveTo>
                    <a:pt x="123" y="36"/>
                  </a:moveTo>
                  <a:cubicBezTo>
                    <a:pt x="123" y="36"/>
                    <a:pt x="122" y="36"/>
                    <a:pt x="122" y="36"/>
                  </a:cubicBezTo>
                  <a:cubicBezTo>
                    <a:pt x="122" y="36"/>
                    <a:pt x="122" y="36"/>
                    <a:pt x="122" y="36"/>
                  </a:cubicBezTo>
                  <a:cubicBezTo>
                    <a:pt x="123" y="36"/>
                    <a:pt x="122" y="37"/>
                    <a:pt x="123" y="37"/>
                  </a:cubicBezTo>
                  <a:cubicBezTo>
                    <a:pt x="124" y="37"/>
                    <a:pt x="123" y="36"/>
                    <a:pt x="123" y="36"/>
                  </a:cubicBezTo>
                  <a:cubicBezTo>
                    <a:pt x="123" y="36"/>
                    <a:pt x="123" y="35"/>
                    <a:pt x="123" y="36"/>
                  </a:cubicBezTo>
                  <a:moveTo>
                    <a:pt x="73" y="112"/>
                  </a:moveTo>
                  <a:cubicBezTo>
                    <a:pt x="72" y="112"/>
                    <a:pt x="72" y="113"/>
                    <a:pt x="72" y="113"/>
                  </a:cubicBezTo>
                  <a:cubicBezTo>
                    <a:pt x="71" y="113"/>
                    <a:pt x="70" y="112"/>
                    <a:pt x="70" y="112"/>
                  </a:cubicBezTo>
                  <a:cubicBezTo>
                    <a:pt x="70" y="111"/>
                    <a:pt x="71" y="110"/>
                    <a:pt x="71" y="110"/>
                  </a:cubicBezTo>
                  <a:cubicBezTo>
                    <a:pt x="71" y="110"/>
                    <a:pt x="71" y="111"/>
                    <a:pt x="70" y="111"/>
                  </a:cubicBezTo>
                  <a:cubicBezTo>
                    <a:pt x="71" y="112"/>
                    <a:pt x="71" y="112"/>
                    <a:pt x="71" y="112"/>
                  </a:cubicBezTo>
                  <a:cubicBezTo>
                    <a:pt x="71" y="110"/>
                    <a:pt x="72" y="108"/>
                    <a:pt x="73" y="110"/>
                  </a:cubicBezTo>
                  <a:cubicBezTo>
                    <a:pt x="73" y="110"/>
                    <a:pt x="72" y="110"/>
                    <a:pt x="72" y="110"/>
                  </a:cubicBezTo>
                  <a:cubicBezTo>
                    <a:pt x="73" y="112"/>
                    <a:pt x="74" y="109"/>
                    <a:pt x="74" y="110"/>
                  </a:cubicBezTo>
                  <a:cubicBezTo>
                    <a:pt x="74" y="109"/>
                    <a:pt x="74" y="109"/>
                    <a:pt x="74" y="109"/>
                  </a:cubicBezTo>
                  <a:cubicBezTo>
                    <a:pt x="74" y="109"/>
                    <a:pt x="74" y="110"/>
                    <a:pt x="73" y="110"/>
                  </a:cubicBezTo>
                  <a:cubicBezTo>
                    <a:pt x="72" y="108"/>
                    <a:pt x="74" y="108"/>
                    <a:pt x="74" y="109"/>
                  </a:cubicBezTo>
                  <a:cubicBezTo>
                    <a:pt x="75" y="108"/>
                    <a:pt x="75" y="108"/>
                    <a:pt x="75" y="109"/>
                  </a:cubicBezTo>
                  <a:cubicBezTo>
                    <a:pt x="75" y="109"/>
                    <a:pt x="75" y="109"/>
                    <a:pt x="75" y="110"/>
                  </a:cubicBezTo>
                  <a:cubicBezTo>
                    <a:pt x="75" y="110"/>
                    <a:pt x="75" y="109"/>
                    <a:pt x="75" y="109"/>
                  </a:cubicBezTo>
                  <a:cubicBezTo>
                    <a:pt x="74" y="109"/>
                    <a:pt x="75" y="110"/>
                    <a:pt x="75" y="110"/>
                  </a:cubicBezTo>
                  <a:cubicBezTo>
                    <a:pt x="75" y="110"/>
                    <a:pt x="75" y="110"/>
                    <a:pt x="75" y="110"/>
                  </a:cubicBezTo>
                  <a:cubicBezTo>
                    <a:pt x="75" y="111"/>
                    <a:pt x="75" y="112"/>
                    <a:pt x="74" y="112"/>
                  </a:cubicBezTo>
                  <a:cubicBezTo>
                    <a:pt x="74" y="112"/>
                    <a:pt x="73" y="111"/>
                    <a:pt x="73" y="112"/>
                  </a:cubicBezTo>
                  <a:moveTo>
                    <a:pt x="74" y="115"/>
                  </a:moveTo>
                  <a:cubicBezTo>
                    <a:pt x="73" y="116"/>
                    <a:pt x="73" y="116"/>
                    <a:pt x="73" y="116"/>
                  </a:cubicBezTo>
                  <a:cubicBezTo>
                    <a:pt x="74" y="115"/>
                    <a:pt x="73" y="115"/>
                    <a:pt x="73" y="114"/>
                  </a:cubicBezTo>
                  <a:cubicBezTo>
                    <a:pt x="73" y="114"/>
                    <a:pt x="74" y="115"/>
                    <a:pt x="74" y="115"/>
                  </a:cubicBezTo>
                  <a:moveTo>
                    <a:pt x="76" y="113"/>
                  </a:moveTo>
                  <a:cubicBezTo>
                    <a:pt x="76" y="113"/>
                    <a:pt x="76" y="113"/>
                    <a:pt x="77" y="113"/>
                  </a:cubicBezTo>
                  <a:cubicBezTo>
                    <a:pt x="77" y="113"/>
                    <a:pt x="76" y="114"/>
                    <a:pt x="76" y="113"/>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003925" y="1435101"/>
              <a:ext cx="1003300" cy="1060450"/>
            </a:xfrm>
            <a:custGeom>
              <a:avLst/>
              <a:gdLst>
                <a:gd name="T0" fmla="*/ 39 w 99"/>
                <a:gd name="T1" fmla="*/ 70 h 105"/>
                <a:gd name="T2" fmla="*/ 40 w 99"/>
                <a:gd name="T3" fmla="*/ 72 h 105"/>
                <a:gd name="T4" fmla="*/ 44 w 99"/>
                <a:gd name="T5" fmla="*/ 27 h 105"/>
                <a:gd name="T6" fmla="*/ 45 w 99"/>
                <a:gd name="T7" fmla="*/ 22 h 105"/>
                <a:gd name="T8" fmla="*/ 30 w 99"/>
                <a:gd name="T9" fmla="*/ 23 h 105"/>
                <a:gd name="T10" fmla="*/ 34 w 99"/>
                <a:gd name="T11" fmla="*/ 20 h 105"/>
                <a:gd name="T12" fmla="*/ 33 w 99"/>
                <a:gd name="T13" fmla="*/ 70 h 105"/>
                <a:gd name="T14" fmla="*/ 34 w 99"/>
                <a:gd name="T15" fmla="*/ 47 h 105"/>
                <a:gd name="T16" fmla="*/ 56 w 99"/>
                <a:gd name="T17" fmla="*/ 36 h 105"/>
                <a:gd name="T18" fmla="*/ 59 w 99"/>
                <a:gd name="T19" fmla="*/ 38 h 105"/>
                <a:gd name="T20" fmla="*/ 41 w 99"/>
                <a:gd name="T21" fmla="*/ 25 h 105"/>
                <a:gd name="T22" fmla="*/ 87 w 99"/>
                <a:gd name="T23" fmla="*/ 41 h 105"/>
                <a:gd name="T24" fmla="*/ 91 w 99"/>
                <a:gd name="T25" fmla="*/ 54 h 105"/>
                <a:gd name="T26" fmla="*/ 81 w 99"/>
                <a:gd name="T27" fmla="*/ 73 h 105"/>
                <a:gd name="T28" fmla="*/ 47 w 99"/>
                <a:gd name="T29" fmla="*/ 98 h 105"/>
                <a:gd name="T30" fmla="*/ 13 w 99"/>
                <a:gd name="T31" fmla="*/ 86 h 105"/>
                <a:gd name="T32" fmla="*/ 11 w 99"/>
                <a:gd name="T33" fmla="*/ 69 h 105"/>
                <a:gd name="T34" fmla="*/ 5 w 99"/>
                <a:gd name="T35" fmla="*/ 43 h 105"/>
                <a:gd name="T36" fmla="*/ 10 w 99"/>
                <a:gd name="T37" fmla="*/ 33 h 105"/>
                <a:gd name="T38" fmla="*/ 30 w 99"/>
                <a:gd name="T39" fmla="*/ 32 h 105"/>
                <a:gd name="T40" fmla="*/ 24 w 99"/>
                <a:gd name="T41" fmla="*/ 48 h 105"/>
                <a:gd name="T42" fmla="*/ 39 w 99"/>
                <a:gd name="T43" fmla="*/ 75 h 105"/>
                <a:gd name="T44" fmla="*/ 35 w 99"/>
                <a:gd name="T45" fmla="*/ 72 h 105"/>
                <a:gd name="T46" fmla="*/ 48 w 99"/>
                <a:gd name="T47" fmla="*/ 75 h 105"/>
                <a:gd name="T48" fmla="*/ 60 w 99"/>
                <a:gd name="T49" fmla="*/ 67 h 105"/>
                <a:gd name="T50" fmla="*/ 66 w 99"/>
                <a:gd name="T51" fmla="*/ 51 h 105"/>
                <a:gd name="T52" fmla="*/ 52 w 99"/>
                <a:gd name="T53" fmla="*/ 63 h 105"/>
                <a:gd name="T54" fmla="*/ 48 w 99"/>
                <a:gd name="T55" fmla="*/ 59 h 105"/>
                <a:gd name="T56" fmla="*/ 56 w 99"/>
                <a:gd name="T57" fmla="*/ 54 h 105"/>
                <a:gd name="T58" fmla="*/ 71 w 99"/>
                <a:gd name="T59" fmla="*/ 40 h 105"/>
                <a:gd name="T60" fmla="*/ 60 w 99"/>
                <a:gd name="T61" fmla="*/ 32 h 105"/>
                <a:gd name="T62" fmla="*/ 46 w 99"/>
                <a:gd name="T63" fmla="*/ 38 h 105"/>
                <a:gd name="T64" fmla="*/ 42 w 99"/>
                <a:gd name="T65" fmla="*/ 37 h 105"/>
                <a:gd name="T66" fmla="*/ 49 w 99"/>
                <a:gd name="T67" fmla="*/ 31 h 105"/>
                <a:gd name="T68" fmla="*/ 54 w 99"/>
                <a:gd name="T69" fmla="*/ 22 h 105"/>
                <a:gd name="T70" fmla="*/ 79 w 99"/>
                <a:gd name="T71" fmla="*/ 57 h 105"/>
                <a:gd name="T72" fmla="*/ 76 w 99"/>
                <a:gd name="T73" fmla="*/ 68 h 105"/>
                <a:gd name="T74" fmla="*/ 86 w 99"/>
                <a:gd name="T75" fmla="*/ 50 h 105"/>
                <a:gd name="T76" fmla="*/ 51 w 99"/>
                <a:gd name="T77" fmla="*/ 27 h 105"/>
                <a:gd name="T78" fmla="*/ 56 w 99"/>
                <a:gd name="T79" fmla="*/ 25 h 105"/>
                <a:gd name="T80" fmla="*/ 61 w 99"/>
                <a:gd name="T81" fmla="*/ 26 h 105"/>
                <a:gd name="T82" fmla="*/ 61 w 99"/>
                <a:gd name="T83" fmla="*/ 33 h 105"/>
                <a:gd name="T84" fmla="*/ 69 w 99"/>
                <a:gd name="T85" fmla="*/ 31 h 105"/>
                <a:gd name="T86" fmla="*/ 71 w 99"/>
                <a:gd name="T87" fmla="*/ 42 h 105"/>
                <a:gd name="T88" fmla="*/ 61 w 99"/>
                <a:gd name="T89" fmla="*/ 46 h 105"/>
                <a:gd name="T90" fmla="*/ 48 w 99"/>
                <a:gd name="T91" fmla="*/ 69 h 105"/>
                <a:gd name="T92" fmla="*/ 69 w 99"/>
                <a:gd name="T93" fmla="*/ 52 h 105"/>
                <a:gd name="T94" fmla="*/ 4 w 99"/>
                <a:gd name="T95" fmla="*/ 36 h 105"/>
                <a:gd name="T96" fmla="*/ 25 w 99"/>
                <a:gd name="T97" fmla="*/ 68 h 105"/>
                <a:gd name="T98" fmla="*/ 26 w 99"/>
                <a:gd name="T99" fmla="*/ 70 h 105"/>
                <a:gd name="T100" fmla="*/ 32 w 99"/>
                <a:gd name="T101" fmla="*/ 82 h 105"/>
                <a:gd name="T102" fmla="*/ 71 w 99"/>
                <a:gd name="T103" fmla="*/ 83 h 105"/>
                <a:gd name="T104" fmla="*/ 48 w 99"/>
                <a:gd name="T105" fmla="*/ 73 h 105"/>
                <a:gd name="T106" fmla="*/ 39 w 99"/>
                <a:gd name="T107" fmla="*/ 101 h 105"/>
                <a:gd name="T108" fmla="*/ 34 w 99"/>
                <a:gd name="T109" fmla="*/ 49 h 105"/>
                <a:gd name="T110" fmla="*/ 97 w 99"/>
                <a:gd name="T111" fmla="*/ 41 h 105"/>
                <a:gd name="T112" fmla="*/ 91 w 99"/>
                <a:gd name="T113" fmla="*/ 51 h 105"/>
                <a:gd name="T114" fmla="*/ 25 w 99"/>
                <a:gd name="T115" fmla="*/ 6 h 105"/>
                <a:gd name="T116" fmla="*/ 77 w 99"/>
                <a:gd name="T117" fmla="*/ 15 h 105"/>
                <a:gd name="T118" fmla="*/ 79 w 99"/>
                <a:gd name="T119" fmla="*/ 30 h 105"/>
                <a:gd name="T120" fmla="*/ 27 w 99"/>
                <a:gd name="T121" fmla="*/ 13 h 105"/>
                <a:gd name="T122" fmla="*/ 44 w 99"/>
                <a:gd name="T123" fmla="*/ 11 h 105"/>
                <a:gd name="T124" fmla="*/ 83 w 99"/>
                <a:gd name="T125"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05">
                  <a:moveTo>
                    <a:pt x="39" y="67"/>
                  </a:moveTo>
                  <a:cubicBezTo>
                    <a:pt x="39" y="67"/>
                    <a:pt x="39" y="67"/>
                    <a:pt x="38" y="66"/>
                  </a:cubicBezTo>
                  <a:cubicBezTo>
                    <a:pt x="39" y="66"/>
                    <a:pt x="39" y="66"/>
                    <a:pt x="39" y="66"/>
                  </a:cubicBezTo>
                  <a:cubicBezTo>
                    <a:pt x="39" y="66"/>
                    <a:pt x="39" y="67"/>
                    <a:pt x="39" y="67"/>
                  </a:cubicBezTo>
                  <a:cubicBezTo>
                    <a:pt x="39" y="67"/>
                    <a:pt x="39" y="67"/>
                    <a:pt x="39" y="67"/>
                  </a:cubicBezTo>
                  <a:moveTo>
                    <a:pt x="39" y="70"/>
                  </a:moveTo>
                  <a:cubicBezTo>
                    <a:pt x="39" y="69"/>
                    <a:pt x="39" y="69"/>
                    <a:pt x="39" y="69"/>
                  </a:cubicBezTo>
                  <a:cubicBezTo>
                    <a:pt x="39" y="69"/>
                    <a:pt x="39" y="69"/>
                    <a:pt x="39" y="69"/>
                  </a:cubicBezTo>
                  <a:cubicBezTo>
                    <a:pt x="39" y="70"/>
                    <a:pt x="39" y="69"/>
                    <a:pt x="40" y="70"/>
                  </a:cubicBezTo>
                  <a:cubicBezTo>
                    <a:pt x="39" y="70"/>
                    <a:pt x="39" y="70"/>
                    <a:pt x="39" y="70"/>
                  </a:cubicBezTo>
                  <a:moveTo>
                    <a:pt x="39" y="67"/>
                  </a:moveTo>
                  <a:cubicBezTo>
                    <a:pt x="38" y="67"/>
                    <a:pt x="38" y="67"/>
                    <a:pt x="38" y="67"/>
                  </a:cubicBezTo>
                  <a:cubicBezTo>
                    <a:pt x="38" y="66"/>
                    <a:pt x="38" y="65"/>
                    <a:pt x="39" y="67"/>
                  </a:cubicBezTo>
                  <a:moveTo>
                    <a:pt x="36" y="72"/>
                  </a:moveTo>
                  <a:cubicBezTo>
                    <a:pt x="36" y="72"/>
                    <a:pt x="36" y="72"/>
                    <a:pt x="36" y="72"/>
                  </a:cubicBezTo>
                  <a:cubicBezTo>
                    <a:pt x="37" y="72"/>
                    <a:pt x="36" y="71"/>
                    <a:pt x="36" y="71"/>
                  </a:cubicBezTo>
                  <a:cubicBezTo>
                    <a:pt x="37" y="71"/>
                    <a:pt x="37" y="71"/>
                    <a:pt x="37" y="71"/>
                  </a:cubicBezTo>
                  <a:cubicBezTo>
                    <a:pt x="37" y="71"/>
                    <a:pt x="37" y="71"/>
                    <a:pt x="37" y="71"/>
                  </a:cubicBezTo>
                  <a:cubicBezTo>
                    <a:pt x="37" y="72"/>
                    <a:pt x="37" y="71"/>
                    <a:pt x="38" y="72"/>
                  </a:cubicBezTo>
                  <a:cubicBezTo>
                    <a:pt x="38" y="72"/>
                    <a:pt x="37" y="71"/>
                    <a:pt x="37" y="71"/>
                  </a:cubicBezTo>
                  <a:cubicBezTo>
                    <a:pt x="38" y="71"/>
                    <a:pt x="38" y="72"/>
                    <a:pt x="39" y="73"/>
                  </a:cubicBezTo>
                  <a:cubicBezTo>
                    <a:pt x="39" y="72"/>
                    <a:pt x="39" y="72"/>
                    <a:pt x="40" y="73"/>
                  </a:cubicBezTo>
                  <a:cubicBezTo>
                    <a:pt x="39" y="73"/>
                    <a:pt x="38" y="72"/>
                    <a:pt x="38" y="72"/>
                  </a:cubicBezTo>
                  <a:cubicBezTo>
                    <a:pt x="38" y="72"/>
                    <a:pt x="38" y="72"/>
                    <a:pt x="38" y="73"/>
                  </a:cubicBezTo>
                  <a:cubicBezTo>
                    <a:pt x="38" y="73"/>
                    <a:pt x="38" y="73"/>
                    <a:pt x="37" y="72"/>
                  </a:cubicBezTo>
                  <a:cubicBezTo>
                    <a:pt x="37" y="72"/>
                    <a:pt x="37" y="73"/>
                    <a:pt x="37" y="73"/>
                  </a:cubicBezTo>
                  <a:cubicBezTo>
                    <a:pt x="37" y="73"/>
                    <a:pt x="36" y="72"/>
                    <a:pt x="36" y="73"/>
                  </a:cubicBezTo>
                  <a:cubicBezTo>
                    <a:pt x="36" y="74"/>
                    <a:pt x="37" y="73"/>
                    <a:pt x="37" y="74"/>
                  </a:cubicBezTo>
                  <a:cubicBezTo>
                    <a:pt x="37" y="74"/>
                    <a:pt x="37" y="75"/>
                    <a:pt x="37" y="75"/>
                  </a:cubicBezTo>
                  <a:cubicBezTo>
                    <a:pt x="36" y="75"/>
                    <a:pt x="36" y="74"/>
                    <a:pt x="36" y="75"/>
                  </a:cubicBezTo>
                  <a:cubicBezTo>
                    <a:pt x="36" y="75"/>
                    <a:pt x="36" y="75"/>
                    <a:pt x="36" y="74"/>
                  </a:cubicBezTo>
                  <a:cubicBezTo>
                    <a:pt x="36" y="74"/>
                    <a:pt x="35" y="72"/>
                    <a:pt x="36" y="71"/>
                  </a:cubicBezTo>
                  <a:cubicBezTo>
                    <a:pt x="35" y="72"/>
                    <a:pt x="36" y="73"/>
                    <a:pt x="36" y="74"/>
                  </a:cubicBezTo>
                  <a:cubicBezTo>
                    <a:pt x="36" y="74"/>
                    <a:pt x="36" y="74"/>
                    <a:pt x="36" y="74"/>
                  </a:cubicBezTo>
                  <a:cubicBezTo>
                    <a:pt x="36" y="73"/>
                    <a:pt x="36" y="73"/>
                    <a:pt x="36" y="72"/>
                  </a:cubicBezTo>
                  <a:cubicBezTo>
                    <a:pt x="36" y="71"/>
                    <a:pt x="36" y="72"/>
                    <a:pt x="36" y="72"/>
                  </a:cubicBezTo>
                  <a:moveTo>
                    <a:pt x="37" y="68"/>
                  </a:moveTo>
                  <a:cubicBezTo>
                    <a:pt x="37" y="67"/>
                    <a:pt x="37" y="66"/>
                    <a:pt x="37" y="67"/>
                  </a:cubicBezTo>
                  <a:cubicBezTo>
                    <a:pt x="38" y="67"/>
                    <a:pt x="37" y="68"/>
                    <a:pt x="37" y="68"/>
                  </a:cubicBezTo>
                  <a:moveTo>
                    <a:pt x="36" y="68"/>
                  </a:moveTo>
                  <a:cubicBezTo>
                    <a:pt x="36" y="68"/>
                    <a:pt x="36" y="68"/>
                    <a:pt x="36" y="68"/>
                  </a:cubicBezTo>
                  <a:cubicBezTo>
                    <a:pt x="36" y="68"/>
                    <a:pt x="36" y="68"/>
                    <a:pt x="36" y="69"/>
                  </a:cubicBezTo>
                  <a:cubicBezTo>
                    <a:pt x="37" y="68"/>
                    <a:pt x="36" y="69"/>
                    <a:pt x="36" y="69"/>
                  </a:cubicBezTo>
                  <a:cubicBezTo>
                    <a:pt x="36" y="69"/>
                    <a:pt x="36" y="69"/>
                    <a:pt x="36" y="68"/>
                  </a:cubicBezTo>
                  <a:moveTo>
                    <a:pt x="36" y="67"/>
                  </a:moveTo>
                  <a:cubicBezTo>
                    <a:pt x="37" y="67"/>
                    <a:pt x="37" y="67"/>
                    <a:pt x="37" y="67"/>
                  </a:cubicBezTo>
                  <a:cubicBezTo>
                    <a:pt x="37" y="68"/>
                    <a:pt x="37" y="68"/>
                    <a:pt x="37" y="69"/>
                  </a:cubicBezTo>
                  <a:cubicBezTo>
                    <a:pt x="37" y="69"/>
                    <a:pt x="36" y="67"/>
                    <a:pt x="36" y="67"/>
                  </a:cubicBezTo>
                  <a:moveTo>
                    <a:pt x="39" y="70"/>
                  </a:moveTo>
                  <a:cubicBezTo>
                    <a:pt x="39" y="70"/>
                    <a:pt x="39" y="70"/>
                    <a:pt x="39" y="70"/>
                  </a:cubicBezTo>
                  <a:cubicBezTo>
                    <a:pt x="39" y="71"/>
                    <a:pt x="39" y="70"/>
                    <a:pt x="40" y="71"/>
                  </a:cubicBezTo>
                  <a:cubicBezTo>
                    <a:pt x="40" y="71"/>
                    <a:pt x="39" y="71"/>
                    <a:pt x="39" y="71"/>
                  </a:cubicBezTo>
                  <a:cubicBezTo>
                    <a:pt x="39" y="70"/>
                    <a:pt x="39" y="71"/>
                    <a:pt x="38" y="70"/>
                  </a:cubicBezTo>
                  <a:cubicBezTo>
                    <a:pt x="38" y="69"/>
                    <a:pt x="39" y="70"/>
                    <a:pt x="39" y="70"/>
                  </a:cubicBezTo>
                  <a:moveTo>
                    <a:pt x="40" y="68"/>
                  </a:moveTo>
                  <a:cubicBezTo>
                    <a:pt x="41" y="70"/>
                    <a:pt x="40" y="70"/>
                    <a:pt x="39" y="69"/>
                  </a:cubicBezTo>
                  <a:cubicBezTo>
                    <a:pt x="40" y="69"/>
                    <a:pt x="40" y="69"/>
                    <a:pt x="40" y="68"/>
                  </a:cubicBezTo>
                  <a:moveTo>
                    <a:pt x="68" y="39"/>
                  </a:moveTo>
                  <a:cubicBezTo>
                    <a:pt x="69" y="38"/>
                    <a:pt x="68" y="38"/>
                    <a:pt x="68" y="38"/>
                  </a:cubicBezTo>
                  <a:cubicBezTo>
                    <a:pt x="69" y="38"/>
                    <a:pt x="69" y="38"/>
                    <a:pt x="68" y="39"/>
                  </a:cubicBezTo>
                  <a:cubicBezTo>
                    <a:pt x="69" y="39"/>
                    <a:pt x="70" y="38"/>
                    <a:pt x="70" y="38"/>
                  </a:cubicBezTo>
                  <a:cubicBezTo>
                    <a:pt x="69" y="39"/>
                    <a:pt x="70" y="39"/>
                    <a:pt x="70" y="39"/>
                  </a:cubicBezTo>
                  <a:cubicBezTo>
                    <a:pt x="70" y="39"/>
                    <a:pt x="69" y="39"/>
                    <a:pt x="69" y="39"/>
                  </a:cubicBezTo>
                  <a:cubicBezTo>
                    <a:pt x="69" y="39"/>
                    <a:pt x="69" y="40"/>
                    <a:pt x="68" y="40"/>
                  </a:cubicBezTo>
                  <a:cubicBezTo>
                    <a:pt x="68" y="40"/>
                    <a:pt x="69" y="39"/>
                    <a:pt x="69" y="39"/>
                  </a:cubicBezTo>
                  <a:cubicBezTo>
                    <a:pt x="69" y="39"/>
                    <a:pt x="69" y="39"/>
                    <a:pt x="68" y="39"/>
                  </a:cubicBezTo>
                  <a:cubicBezTo>
                    <a:pt x="67" y="40"/>
                    <a:pt x="68" y="39"/>
                    <a:pt x="68" y="39"/>
                  </a:cubicBezTo>
                  <a:cubicBezTo>
                    <a:pt x="67" y="40"/>
                    <a:pt x="69" y="41"/>
                    <a:pt x="68" y="41"/>
                  </a:cubicBezTo>
                  <a:cubicBezTo>
                    <a:pt x="67" y="41"/>
                    <a:pt x="67" y="39"/>
                    <a:pt x="67" y="38"/>
                  </a:cubicBezTo>
                  <a:cubicBezTo>
                    <a:pt x="68" y="38"/>
                    <a:pt x="67" y="39"/>
                    <a:pt x="68" y="39"/>
                  </a:cubicBezTo>
                  <a:moveTo>
                    <a:pt x="62" y="39"/>
                  </a:moveTo>
                  <a:cubicBezTo>
                    <a:pt x="61" y="40"/>
                    <a:pt x="62" y="39"/>
                    <a:pt x="61" y="39"/>
                  </a:cubicBezTo>
                  <a:cubicBezTo>
                    <a:pt x="61" y="39"/>
                    <a:pt x="61" y="39"/>
                    <a:pt x="61" y="39"/>
                  </a:cubicBezTo>
                  <a:cubicBezTo>
                    <a:pt x="63" y="38"/>
                    <a:pt x="62" y="39"/>
                    <a:pt x="62" y="39"/>
                  </a:cubicBezTo>
                  <a:moveTo>
                    <a:pt x="62" y="40"/>
                  </a:moveTo>
                  <a:cubicBezTo>
                    <a:pt x="62" y="40"/>
                    <a:pt x="63" y="40"/>
                    <a:pt x="63" y="40"/>
                  </a:cubicBezTo>
                  <a:cubicBezTo>
                    <a:pt x="63" y="39"/>
                    <a:pt x="62" y="40"/>
                    <a:pt x="62" y="40"/>
                  </a:cubicBezTo>
                  <a:cubicBezTo>
                    <a:pt x="61" y="40"/>
                    <a:pt x="62" y="40"/>
                    <a:pt x="62" y="40"/>
                  </a:cubicBezTo>
                  <a:cubicBezTo>
                    <a:pt x="62" y="39"/>
                    <a:pt x="62" y="39"/>
                    <a:pt x="62" y="39"/>
                  </a:cubicBezTo>
                  <a:cubicBezTo>
                    <a:pt x="63" y="39"/>
                    <a:pt x="64" y="39"/>
                    <a:pt x="64" y="40"/>
                  </a:cubicBezTo>
                  <a:cubicBezTo>
                    <a:pt x="65" y="40"/>
                    <a:pt x="64" y="40"/>
                    <a:pt x="64" y="40"/>
                  </a:cubicBezTo>
                  <a:cubicBezTo>
                    <a:pt x="64" y="41"/>
                    <a:pt x="64" y="41"/>
                    <a:pt x="63" y="41"/>
                  </a:cubicBezTo>
                  <a:cubicBezTo>
                    <a:pt x="63" y="41"/>
                    <a:pt x="63" y="41"/>
                    <a:pt x="63" y="42"/>
                  </a:cubicBezTo>
                  <a:cubicBezTo>
                    <a:pt x="61" y="42"/>
                    <a:pt x="63" y="41"/>
                    <a:pt x="62" y="42"/>
                  </a:cubicBezTo>
                  <a:cubicBezTo>
                    <a:pt x="61" y="42"/>
                    <a:pt x="63" y="41"/>
                    <a:pt x="63" y="41"/>
                  </a:cubicBezTo>
                  <a:cubicBezTo>
                    <a:pt x="62" y="41"/>
                    <a:pt x="64" y="40"/>
                    <a:pt x="64" y="40"/>
                  </a:cubicBezTo>
                  <a:cubicBezTo>
                    <a:pt x="64" y="40"/>
                    <a:pt x="63" y="40"/>
                    <a:pt x="63" y="40"/>
                  </a:cubicBezTo>
                  <a:cubicBezTo>
                    <a:pt x="64" y="40"/>
                    <a:pt x="64" y="40"/>
                    <a:pt x="64" y="40"/>
                  </a:cubicBezTo>
                  <a:cubicBezTo>
                    <a:pt x="64" y="40"/>
                    <a:pt x="64" y="40"/>
                    <a:pt x="63" y="40"/>
                  </a:cubicBezTo>
                  <a:cubicBezTo>
                    <a:pt x="63" y="40"/>
                    <a:pt x="63" y="40"/>
                    <a:pt x="63" y="41"/>
                  </a:cubicBezTo>
                  <a:cubicBezTo>
                    <a:pt x="63" y="41"/>
                    <a:pt x="62" y="41"/>
                    <a:pt x="62" y="41"/>
                  </a:cubicBezTo>
                  <a:cubicBezTo>
                    <a:pt x="62" y="41"/>
                    <a:pt x="63" y="41"/>
                    <a:pt x="62" y="41"/>
                  </a:cubicBezTo>
                  <a:cubicBezTo>
                    <a:pt x="62" y="41"/>
                    <a:pt x="62" y="41"/>
                    <a:pt x="62" y="40"/>
                  </a:cubicBezTo>
                  <a:moveTo>
                    <a:pt x="63" y="40"/>
                  </a:moveTo>
                  <a:cubicBezTo>
                    <a:pt x="63" y="40"/>
                    <a:pt x="62" y="40"/>
                    <a:pt x="62" y="40"/>
                  </a:cubicBezTo>
                  <a:cubicBezTo>
                    <a:pt x="63" y="40"/>
                    <a:pt x="64" y="39"/>
                    <a:pt x="63" y="40"/>
                  </a:cubicBezTo>
                  <a:moveTo>
                    <a:pt x="40" y="70"/>
                  </a:moveTo>
                  <a:cubicBezTo>
                    <a:pt x="40" y="70"/>
                    <a:pt x="41" y="71"/>
                    <a:pt x="41" y="71"/>
                  </a:cubicBezTo>
                  <a:cubicBezTo>
                    <a:pt x="41" y="72"/>
                    <a:pt x="41" y="72"/>
                    <a:pt x="40" y="71"/>
                  </a:cubicBezTo>
                  <a:cubicBezTo>
                    <a:pt x="40" y="72"/>
                    <a:pt x="40" y="73"/>
                    <a:pt x="40" y="72"/>
                  </a:cubicBezTo>
                  <a:cubicBezTo>
                    <a:pt x="39" y="71"/>
                    <a:pt x="40" y="72"/>
                    <a:pt x="40" y="72"/>
                  </a:cubicBezTo>
                  <a:cubicBezTo>
                    <a:pt x="40" y="72"/>
                    <a:pt x="40" y="71"/>
                    <a:pt x="40" y="70"/>
                  </a:cubicBezTo>
                  <a:moveTo>
                    <a:pt x="60" y="39"/>
                  </a:moveTo>
                  <a:cubicBezTo>
                    <a:pt x="60" y="39"/>
                    <a:pt x="61" y="38"/>
                    <a:pt x="61" y="38"/>
                  </a:cubicBezTo>
                  <a:cubicBezTo>
                    <a:pt x="60" y="39"/>
                    <a:pt x="61" y="39"/>
                    <a:pt x="60" y="39"/>
                  </a:cubicBezTo>
                  <a:moveTo>
                    <a:pt x="62" y="38"/>
                  </a:moveTo>
                  <a:cubicBezTo>
                    <a:pt x="62" y="38"/>
                    <a:pt x="62" y="38"/>
                    <a:pt x="62" y="38"/>
                  </a:cubicBezTo>
                  <a:cubicBezTo>
                    <a:pt x="63" y="37"/>
                    <a:pt x="63" y="38"/>
                    <a:pt x="62" y="38"/>
                  </a:cubicBezTo>
                  <a:moveTo>
                    <a:pt x="39" y="67"/>
                  </a:moveTo>
                  <a:cubicBezTo>
                    <a:pt x="39" y="67"/>
                    <a:pt x="39" y="67"/>
                    <a:pt x="39" y="67"/>
                  </a:cubicBezTo>
                  <a:cubicBezTo>
                    <a:pt x="39" y="66"/>
                    <a:pt x="39" y="66"/>
                    <a:pt x="39" y="66"/>
                  </a:cubicBezTo>
                  <a:cubicBezTo>
                    <a:pt x="39" y="66"/>
                    <a:pt x="39" y="66"/>
                    <a:pt x="39" y="66"/>
                  </a:cubicBezTo>
                  <a:cubicBezTo>
                    <a:pt x="39" y="66"/>
                    <a:pt x="39" y="66"/>
                    <a:pt x="39" y="67"/>
                  </a:cubicBezTo>
                  <a:moveTo>
                    <a:pt x="62" y="42"/>
                  </a:moveTo>
                  <a:cubicBezTo>
                    <a:pt x="61" y="43"/>
                    <a:pt x="61" y="42"/>
                    <a:pt x="60" y="43"/>
                  </a:cubicBezTo>
                  <a:cubicBezTo>
                    <a:pt x="60" y="42"/>
                    <a:pt x="59" y="42"/>
                    <a:pt x="60" y="42"/>
                  </a:cubicBezTo>
                  <a:cubicBezTo>
                    <a:pt x="61" y="41"/>
                    <a:pt x="60" y="42"/>
                    <a:pt x="61" y="42"/>
                  </a:cubicBezTo>
                  <a:cubicBezTo>
                    <a:pt x="61" y="42"/>
                    <a:pt x="62" y="42"/>
                    <a:pt x="62" y="42"/>
                  </a:cubicBezTo>
                  <a:moveTo>
                    <a:pt x="52" y="55"/>
                  </a:moveTo>
                  <a:cubicBezTo>
                    <a:pt x="50" y="54"/>
                    <a:pt x="51" y="54"/>
                    <a:pt x="51" y="54"/>
                  </a:cubicBezTo>
                  <a:cubicBezTo>
                    <a:pt x="52" y="55"/>
                    <a:pt x="51" y="54"/>
                    <a:pt x="51" y="55"/>
                  </a:cubicBezTo>
                  <a:cubicBezTo>
                    <a:pt x="51" y="55"/>
                    <a:pt x="52" y="55"/>
                    <a:pt x="52" y="55"/>
                  </a:cubicBezTo>
                  <a:moveTo>
                    <a:pt x="35" y="71"/>
                  </a:moveTo>
                  <a:cubicBezTo>
                    <a:pt x="35" y="71"/>
                    <a:pt x="34" y="70"/>
                    <a:pt x="35" y="70"/>
                  </a:cubicBezTo>
                  <a:cubicBezTo>
                    <a:pt x="34" y="70"/>
                    <a:pt x="34" y="70"/>
                    <a:pt x="34" y="69"/>
                  </a:cubicBezTo>
                  <a:cubicBezTo>
                    <a:pt x="34" y="69"/>
                    <a:pt x="34" y="69"/>
                    <a:pt x="35" y="70"/>
                  </a:cubicBezTo>
                  <a:cubicBezTo>
                    <a:pt x="35" y="70"/>
                    <a:pt x="35" y="69"/>
                    <a:pt x="35" y="70"/>
                  </a:cubicBezTo>
                  <a:cubicBezTo>
                    <a:pt x="35" y="70"/>
                    <a:pt x="35" y="70"/>
                    <a:pt x="35" y="70"/>
                  </a:cubicBezTo>
                  <a:cubicBezTo>
                    <a:pt x="34" y="70"/>
                    <a:pt x="35" y="71"/>
                    <a:pt x="35" y="71"/>
                  </a:cubicBezTo>
                  <a:cubicBezTo>
                    <a:pt x="35" y="71"/>
                    <a:pt x="35" y="71"/>
                    <a:pt x="35" y="72"/>
                  </a:cubicBezTo>
                  <a:cubicBezTo>
                    <a:pt x="35" y="71"/>
                    <a:pt x="35" y="73"/>
                    <a:pt x="35" y="72"/>
                  </a:cubicBezTo>
                  <a:cubicBezTo>
                    <a:pt x="34" y="72"/>
                    <a:pt x="34" y="72"/>
                    <a:pt x="34" y="71"/>
                  </a:cubicBezTo>
                  <a:cubicBezTo>
                    <a:pt x="34" y="71"/>
                    <a:pt x="35" y="71"/>
                    <a:pt x="35" y="71"/>
                  </a:cubicBezTo>
                  <a:moveTo>
                    <a:pt x="61" y="44"/>
                  </a:moveTo>
                  <a:cubicBezTo>
                    <a:pt x="60" y="44"/>
                    <a:pt x="60" y="44"/>
                    <a:pt x="61" y="43"/>
                  </a:cubicBezTo>
                  <a:cubicBezTo>
                    <a:pt x="61" y="43"/>
                    <a:pt x="60" y="44"/>
                    <a:pt x="60" y="44"/>
                  </a:cubicBezTo>
                  <a:cubicBezTo>
                    <a:pt x="61" y="43"/>
                    <a:pt x="60" y="44"/>
                    <a:pt x="60" y="43"/>
                  </a:cubicBezTo>
                  <a:cubicBezTo>
                    <a:pt x="59" y="43"/>
                    <a:pt x="59" y="43"/>
                    <a:pt x="60" y="43"/>
                  </a:cubicBezTo>
                  <a:cubicBezTo>
                    <a:pt x="60" y="43"/>
                    <a:pt x="61" y="43"/>
                    <a:pt x="61" y="43"/>
                  </a:cubicBezTo>
                  <a:cubicBezTo>
                    <a:pt x="61" y="43"/>
                    <a:pt x="61" y="44"/>
                    <a:pt x="61" y="44"/>
                  </a:cubicBezTo>
                  <a:moveTo>
                    <a:pt x="37" y="26"/>
                  </a:moveTo>
                  <a:cubicBezTo>
                    <a:pt x="36" y="24"/>
                    <a:pt x="37" y="24"/>
                    <a:pt x="37" y="25"/>
                  </a:cubicBezTo>
                  <a:cubicBezTo>
                    <a:pt x="37" y="25"/>
                    <a:pt x="37" y="24"/>
                    <a:pt x="37" y="25"/>
                  </a:cubicBezTo>
                  <a:cubicBezTo>
                    <a:pt x="37" y="25"/>
                    <a:pt x="37" y="26"/>
                    <a:pt x="37" y="26"/>
                  </a:cubicBezTo>
                  <a:cubicBezTo>
                    <a:pt x="37" y="26"/>
                    <a:pt x="37" y="24"/>
                    <a:pt x="38" y="24"/>
                  </a:cubicBezTo>
                  <a:cubicBezTo>
                    <a:pt x="38" y="25"/>
                    <a:pt x="37" y="26"/>
                    <a:pt x="37" y="26"/>
                  </a:cubicBezTo>
                  <a:cubicBezTo>
                    <a:pt x="37" y="26"/>
                    <a:pt x="37" y="26"/>
                    <a:pt x="37" y="26"/>
                  </a:cubicBezTo>
                  <a:moveTo>
                    <a:pt x="44" y="27"/>
                  </a:moveTo>
                  <a:cubicBezTo>
                    <a:pt x="44" y="26"/>
                    <a:pt x="44" y="26"/>
                    <a:pt x="44" y="27"/>
                  </a:cubicBezTo>
                  <a:cubicBezTo>
                    <a:pt x="44" y="27"/>
                    <a:pt x="44" y="26"/>
                    <a:pt x="44" y="27"/>
                  </a:cubicBezTo>
                  <a:cubicBezTo>
                    <a:pt x="44" y="28"/>
                    <a:pt x="44" y="27"/>
                    <a:pt x="44" y="28"/>
                  </a:cubicBezTo>
                  <a:cubicBezTo>
                    <a:pt x="44" y="28"/>
                    <a:pt x="43" y="27"/>
                    <a:pt x="43" y="28"/>
                  </a:cubicBezTo>
                  <a:cubicBezTo>
                    <a:pt x="43" y="29"/>
                    <a:pt x="43" y="28"/>
                    <a:pt x="43" y="27"/>
                  </a:cubicBezTo>
                  <a:cubicBezTo>
                    <a:pt x="43" y="27"/>
                    <a:pt x="43" y="27"/>
                    <a:pt x="43" y="27"/>
                  </a:cubicBezTo>
                  <a:cubicBezTo>
                    <a:pt x="43" y="27"/>
                    <a:pt x="43" y="27"/>
                    <a:pt x="43" y="27"/>
                  </a:cubicBezTo>
                  <a:cubicBezTo>
                    <a:pt x="44" y="26"/>
                    <a:pt x="44" y="27"/>
                    <a:pt x="44" y="27"/>
                  </a:cubicBezTo>
                  <a:moveTo>
                    <a:pt x="42" y="22"/>
                  </a:moveTo>
                  <a:cubicBezTo>
                    <a:pt x="43" y="22"/>
                    <a:pt x="43" y="22"/>
                    <a:pt x="44" y="22"/>
                  </a:cubicBezTo>
                  <a:cubicBezTo>
                    <a:pt x="44" y="23"/>
                    <a:pt x="44" y="23"/>
                    <a:pt x="44" y="24"/>
                  </a:cubicBezTo>
                  <a:cubicBezTo>
                    <a:pt x="43" y="25"/>
                    <a:pt x="44" y="23"/>
                    <a:pt x="43" y="23"/>
                  </a:cubicBezTo>
                  <a:cubicBezTo>
                    <a:pt x="43" y="23"/>
                    <a:pt x="43" y="23"/>
                    <a:pt x="43" y="24"/>
                  </a:cubicBezTo>
                  <a:cubicBezTo>
                    <a:pt x="43" y="24"/>
                    <a:pt x="43" y="24"/>
                    <a:pt x="43" y="24"/>
                  </a:cubicBezTo>
                  <a:cubicBezTo>
                    <a:pt x="43" y="24"/>
                    <a:pt x="43" y="25"/>
                    <a:pt x="43" y="25"/>
                  </a:cubicBezTo>
                  <a:cubicBezTo>
                    <a:pt x="43" y="25"/>
                    <a:pt x="43" y="25"/>
                    <a:pt x="43" y="25"/>
                  </a:cubicBezTo>
                  <a:cubicBezTo>
                    <a:pt x="43" y="25"/>
                    <a:pt x="44" y="26"/>
                    <a:pt x="44" y="26"/>
                  </a:cubicBezTo>
                  <a:cubicBezTo>
                    <a:pt x="44" y="26"/>
                    <a:pt x="43" y="26"/>
                    <a:pt x="43" y="26"/>
                  </a:cubicBezTo>
                  <a:cubicBezTo>
                    <a:pt x="43" y="25"/>
                    <a:pt x="43" y="27"/>
                    <a:pt x="42" y="26"/>
                  </a:cubicBezTo>
                  <a:cubicBezTo>
                    <a:pt x="42" y="25"/>
                    <a:pt x="43" y="25"/>
                    <a:pt x="43" y="25"/>
                  </a:cubicBezTo>
                  <a:cubicBezTo>
                    <a:pt x="43" y="24"/>
                    <a:pt x="43" y="24"/>
                    <a:pt x="43" y="24"/>
                  </a:cubicBezTo>
                  <a:cubicBezTo>
                    <a:pt x="43" y="24"/>
                    <a:pt x="43" y="25"/>
                    <a:pt x="42" y="25"/>
                  </a:cubicBezTo>
                  <a:cubicBezTo>
                    <a:pt x="42" y="25"/>
                    <a:pt x="42" y="25"/>
                    <a:pt x="42" y="26"/>
                  </a:cubicBezTo>
                  <a:cubicBezTo>
                    <a:pt x="42" y="26"/>
                    <a:pt x="42" y="25"/>
                    <a:pt x="42" y="25"/>
                  </a:cubicBezTo>
                  <a:cubicBezTo>
                    <a:pt x="42" y="25"/>
                    <a:pt x="42" y="26"/>
                    <a:pt x="41" y="25"/>
                  </a:cubicBezTo>
                  <a:cubicBezTo>
                    <a:pt x="41" y="24"/>
                    <a:pt x="41" y="24"/>
                    <a:pt x="42" y="24"/>
                  </a:cubicBezTo>
                  <a:cubicBezTo>
                    <a:pt x="42" y="24"/>
                    <a:pt x="42" y="23"/>
                    <a:pt x="42" y="22"/>
                  </a:cubicBezTo>
                  <a:cubicBezTo>
                    <a:pt x="42" y="22"/>
                    <a:pt x="42" y="24"/>
                    <a:pt x="42" y="23"/>
                  </a:cubicBezTo>
                  <a:cubicBezTo>
                    <a:pt x="43" y="23"/>
                    <a:pt x="43" y="22"/>
                    <a:pt x="42" y="22"/>
                  </a:cubicBezTo>
                  <a:moveTo>
                    <a:pt x="38" y="29"/>
                  </a:moveTo>
                  <a:cubicBezTo>
                    <a:pt x="38" y="29"/>
                    <a:pt x="38" y="29"/>
                    <a:pt x="38" y="29"/>
                  </a:cubicBezTo>
                  <a:cubicBezTo>
                    <a:pt x="38" y="29"/>
                    <a:pt x="38" y="29"/>
                    <a:pt x="37" y="29"/>
                  </a:cubicBezTo>
                  <a:cubicBezTo>
                    <a:pt x="37" y="29"/>
                    <a:pt x="37" y="28"/>
                    <a:pt x="37" y="28"/>
                  </a:cubicBezTo>
                  <a:cubicBezTo>
                    <a:pt x="37" y="26"/>
                    <a:pt x="37" y="29"/>
                    <a:pt x="38" y="28"/>
                  </a:cubicBezTo>
                  <a:cubicBezTo>
                    <a:pt x="38" y="28"/>
                    <a:pt x="38" y="29"/>
                    <a:pt x="38" y="29"/>
                  </a:cubicBezTo>
                  <a:moveTo>
                    <a:pt x="39" y="28"/>
                  </a:moveTo>
                  <a:cubicBezTo>
                    <a:pt x="39" y="29"/>
                    <a:pt x="39" y="29"/>
                    <a:pt x="39" y="28"/>
                  </a:cubicBezTo>
                  <a:cubicBezTo>
                    <a:pt x="39" y="29"/>
                    <a:pt x="39" y="29"/>
                    <a:pt x="38" y="29"/>
                  </a:cubicBezTo>
                  <a:cubicBezTo>
                    <a:pt x="39" y="29"/>
                    <a:pt x="38" y="28"/>
                    <a:pt x="38" y="28"/>
                  </a:cubicBezTo>
                  <a:cubicBezTo>
                    <a:pt x="38" y="26"/>
                    <a:pt x="39" y="28"/>
                    <a:pt x="39" y="27"/>
                  </a:cubicBezTo>
                  <a:cubicBezTo>
                    <a:pt x="39" y="28"/>
                    <a:pt x="39" y="28"/>
                    <a:pt x="39" y="28"/>
                  </a:cubicBezTo>
                  <a:moveTo>
                    <a:pt x="46" y="27"/>
                  </a:moveTo>
                  <a:cubicBezTo>
                    <a:pt x="46" y="27"/>
                    <a:pt x="46" y="27"/>
                    <a:pt x="46" y="27"/>
                  </a:cubicBezTo>
                  <a:cubicBezTo>
                    <a:pt x="46" y="26"/>
                    <a:pt x="46" y="25"/>
                    <a:pt x="47" y="25"/>
                  </a:cubicBezTo>
                  <a:cubicBezTo>
                    <a:pt x="47" y="26"/>
                    <a:pt x="46" y="26"/>
                    <a:pt x="46" y="27"/>
                  </a:cubicBezTo>
                  <a:moveTo>
                    <a:pt x="47" y="23"/>
                  </a:moveTo>
                  <a:cubicBezTo>
                    <a:pt x="47" y="23"/>
                    <a:pt x="47" y="22"/>
                    <a:pt x="46" y="22"/>
                  </a:cubicBezTo>
                  <a:cubicBezTo>
                    <a:pt x="46" y="22"/>
                    <a:pt x="46" y="23"/>
                    <a:pt x="46" y="23"/>
                  </a:cubicBezTo>
                  <a:cubicBezTo>
                    <a:pt x="46" y="22"/>
                    <a:pt x="46" y="22"/>
                    <a:pt x="46" y="22"/>
                  </a:cubicBezTo>
                  <a:cubicBezTo>
                    <a:pt x="46" y="22"/>
                    <a:pt x="47" y="21"/>
                    <a:pt x="47" y="23"/>
                  </a:cubicBezTo>
                  <a:moveTo>
                    <a:pt x="46" y="22"/>
                  </a:moveTo>
                  <a:cubicBezTo>
                    <a:pt x="46" y="23"/>
                    <a:pt x="46" y="22"/>
                    <a:pt x="45" y="22"/>
                  </a:cubicBezTo>
                  <a:cubicBezTo>
                    <a:pt x="45" y="24"/>
                    <a:pt x="44" y="22"/>
                    <a:pt x="44" y="23"/>
                  </a:cubicBezTo>
                  <a:cubicBezTo>
                    <a:pt x="44" y="22"/>
                    <a:pt x="45" y="22"/>
                    <a:pt x="45" y="22"/>
                  </a:cubicBezTo>
                  <a:cubicBezTo>
                    <a:pt x="45" y="22"/>
                    <a:pt x="46" y="22"/>
                    <a:pt x="46" y="22"/>
                  </a:cubicBezTo>
                  <a:moveTo>
                    <a:pt x="46" y="24"/>
                  </a:moveTo>
                  <a:cubicBezTo>
                    <a:pt x="46" y="24"/>
                    <a:pt x="46" y="24"/>
                    <a:pt x="46" y="24"/>
                  </a:cubicBezTo>
                  <a:cubicBezTo>
                    <a:pt x="46" y="25"/>
                    <a:pt x="46" y="25"/>
                    <a:pt x="46" y="25"/>
                  </a:cubicBezTo>
                  <a:cubicBezTo>
                    <a:pt x="46" y="25"/>
                    <a:pt x="45" y="25"/>
                    <a:pt x="46" y="26"/>
                  </a:cubicBezTo>
                  <a:cubicBezTo>
                    <a:pt x="46" y="27"/>
                    <a:pt x="45" y="26"/>
                    <a:pt x="45" y="25"/>
                  </a:cubicBezTo>
                  <a:cubicBezTo>
                    <a:pt x="45" y="25"/>
                    <a:pt x="45" y="26"/>
                    <a:pt x="45" y="25"/>
                  </a:cubicBezTo>
                  <a:cubicBezTo>
                    <a:pt x="45" y="25"/>
                    <a:pt x="45" y="25"/>
                    <a:pt x="45" y="25"/>
                  </a:cubicBezTo>
                  <a:cubicBezTo>
                    <a:pt x="45" y="25"/>
                    <a:pt x="45" y="25"/>
                    <a:pt x="45" y="24"/>
                  </a:cubicBezTo>
                  <a:cubicBezTo>
                    <a:pt x="45" y="24"/>
                    <a:pt x="44" y="24"/>
                    <a:pt x="44" y="24"/>
                  </a:cubicBezTo>
                  <a:cubicBezTo>
                    <a:pt x="45" y="24"/>
                    <a:pt x="45" y="24"/>
                    <a:pt x="45" y="24"/>
                  </a:cubicBezTo>
                  <a:cubicBezTo>
                    <a:pt x="45" y="24"/>
                    <a:pt x="45" y="26"/>
                    <a:pt x="46" y="25"/>
                  </a:cubicBezTo>
                  <a:cubicBezTo>
                    <a:pt x="46" y="24"/>
                    <a:pt x="45" y="25"/>
                    <a:pt x="45" y="23"/>
                  </a:cubicBezTo>
                  <a:cubicBezTo>
                    <a:pt x="46" y="23"/>
                    <a:pt x="46" y="24"/>
                    <a:pt x="46" y="24"/>
                  </a:cubicBezTo>
                  <a:moveTo>
                    <a:pt x="37" y="28"/>
                  </a:moveTo>
                  <a:cubicBezTo>
                    <a:pt x="37" y="29"/>
                    <a:pt x="37" y="29"/>
                    <a:pt x="37" y="29"/>
                  </a:cubicBezTo>
                  <a:cubicBezTo>
                    <a:pt x="37" y="29"/>
                    <a:pt x="36" y="29"/>
                    <a:pt x="35" y="29"/>
                  </a:cubicBezTo>
                  <a:cubicBezTo>
                    <a:pt x="35" y="29"/>
                    <a:pt x="35" y="29"/>
                    <a:pt x="35" y="29"/>
                  </a:cubicBezTo>
                  <a:cubicBezTo>
                    <a:pt x="36" y="29"/>
                    <a:pt x="36" y="28"/>
                    <a:pt x="37" y="28"/>
                  </a:cubicBezTo>
                  <a:moveTo>
                    <a:pt x="45" y="28"/>
                  </a:moveTo>
                  <a:cubicBezTo>
                    <a:pt x="45" y="28"/>
                    <a:pt x="45" y="29"/>
                    <a:pt x="45" y="29"/>
                  </a:cubicBezTo>
                  <a:cubicBezTo>
                    <a:pt x="45" y="29"/>
                    <a:pt x="45" y="27"/>
                    <a:pt x="45" y="28"/>
                  </a:cubicBezTo>
                  <a:cubicBezTo>
                    <a:pt x="45" y="27"/>
                    <a:pt x="45" y="27"/>
                    <a:pt x="45" y="26"/>
                  </a:cubicBezTo>
                  <a:cubicBezTo>
                    <a:pt x="45" y="27"/>
                    <a:pt x="45" y="26"/>
                    <a:pt x="46" y="27"/>
                  </a:cubicBezTo>
                  <a:cubicBezTo>
                    <a:pt x="45" y="28"/>
                    <a:pt x="46" y="27"/>
                    <a:pt x="46" y="28"/>
                  </a:cubicBezTo>
                  <a:cubicBezTo>
                    <a:pt x="45" y="29"/>
                    <a:pt x="45" y="27"/>
                    <a:pt x="45" y="28"/>
                  </a:cubicBezTo>
                  <a:moveTo>
                    <a:pt x="45" y="31"/>
                  </a:moveTo>
                  <a:cubicBezTo>
                    <a:pt x="45" y="31"/>
                    <a:pt x="44" y="30"/>
                    <a:pt x="44" y="31"/>
                  </a:cubicBezTo>
                  <a:cubicBezTo>
                    <a:pt x="44" y="31"/>
                    <a:pt x="44" y="32"/>
                    <a:pt x="44" y="31"/>
                  </a:cubicBezTo>
                  <a:cubicBezTo>
                    <a:pt x="44" y="31"/>
                    <a:pt x="44" y="30"/>
                    <a:pt x="45" y="30"/>
                  </a:cubicBezTo>
                  <a:cubicBezTo>
                    <a:pt x="44" y="31"/>
                    <a:pt x="45" y="31"/>
                    <a:pt x="45" y="31"/>
                  </a:cubicBezTo>
                  <a:moveTo>
                    <a:pt x="39" y="26"/>
                  </a:moveTo>
                  <a:cubicBezTo>
                    <a:pt x="39" y="25"/>
                    <a:pt x="39" y="26"/>
                    <a:pt x="39" y="26"/>
                  </a:cubicBezTo>
                  <a:cubicBezTo>
                    <a:pt x="39" y="26"/>
                    <a:pt x="39" y="25"/>
                    <a:pt x="38" y="25"/>
                  </a:cubicBezTo>
                  <a:cubicBezTo>
                    <a:pt x="39" y="24"/>
                    <a:pt x="38" y="24"/>
                    <a:pt x="39" y="23"/>
                  </a:cubicBezTo>
                  <a:cubicBezTo>
                    <a:pt x="39" y="24"/>
                    <a:pt x="39" y="24"/>
                    <a:pt x="39" y="25"/>
                  </a:cubicBezTo>
                  <a:cubicBezTo>
                    <a:pt x="39" y="25"/>
                    <a:pt x="39" y="24"/>
                    <a:pt x="39" y="24"/>
                  </a:cubicBezTo>
                  <a:cubicBezTo>
                    <a:pt x="39" y="23"/>
                    <a:pt x="39" y="24"/>
                    <a:pt x="39" y="24"/>
                  </a:cubicBezTo>
                  <a:cubicBezTo>
                    <a:pt x="39" y="24"/>
                    <a:pt x="39" y="24"/>
                    <a:pt x="39" y="24"/>
                  </a:cubicBezTo>
                  <a:cubicBezTo>
                    <a:pt x="39" y="25"/>
                    <a:pt x="39" y="24"/>
                    <a:pt x="39" y="25"/>
                  </a:cubicBezTo>
                  <a:cubicBezTo>
                    <a:pt x="39" y="25"/>
                    <a:pt x="39" y="24"/>
                    <a:pt x="40" y="25"/>
                  </a:cubicBezTo>
                  <a:cubicBezTo>
                    <a:pt x="40" y="26"/>
                    <a:pt x="40" y="26"/>
                    <a:pt x="40" y="26"/>
                  </a:cubicBezTo>
                  <a:cubicBezTo>
                    <a:pt x="39" y="26"/>
                    <a:pt x="39" y="26"/>
                    <a:pt x="39" y="26"/>
                  </a:cubicBezTo>
                  <a:moveTo>
                    <a:pt x="30" y="30"/>
                  </a:moveTo>
                  <a:cubicBezTo>
                    <a:pt x="30" y="31"/>
                    <a:pt x="29" y="30"/>
                    <a:pt x="29" y="31"/>
                  </a:cubicBezTo>
                  <a:cubicBezTo>
                    <a:pt x="29" y="29"/>
                    <a:pt x="30" y="30"/>
                    <a:pt x="30" y="30"/>
                  </a:cubicBezTo>
                  <a:moveTo>
                    <a:pt x="31" y="23"/>
                  </a:moveTo>
                  <a:cubicBezTo>
                    <a:pt x="31" y="23"/>
                    <a:pt x="31" y="23"/>
                    <a:pt x="30" y="23"/>
                  </a:cubicBezTo>
                  <a:cubicBezTo>
                    <a:pt x="30" y="22"/>
                    <a:pt x="31" y="22"/>
                    <a:pt x="31" y="22"/>
                  </a:cubicBezTo>
                  <a:cubicBezTo>
                    <a:pt x="31" y="22"/>
                    <a:pt x="31" y="22"/>
                    <a:pt x="31" y="21"/>
                  </a:cubicBezTo>
                  <a:cubicBezTo>
                    <a:pt x="31" y="21"/>
                    <a:pt x="30" y="22"/>
                    <a:pt x="30" y="22"/>
                  </a:cubicBezTo>
                  <a:cubicBezTo>
                    <a:pt x="30" y="22"/>
                    <a:pt x="30" y="21"/>
                    <a:pt x="30" y="21"/>
                  </a:cubicBezTo>
                  <a:cubicBezTo>
                    <a:pt x="30" y="22"/>
                    <a:pt x="30" y="22"/>
                    <a:pt x="30" y="23"/>
                  </a:cubicBezTo>
                  <a:cubicBezTo>
                    <a:pt x="30" y="23"/>
                    <a:pt x="30" y="23"/>
                    <a:pt x="30" y="22"/>
                  </a:cubicBezTo>
                  <a:cubicBezTo>
                    <a:pt x="29" y="22"/>
                    <a:pt x="29" y="23"/>
                    <a:pt x="29" y="23"/>
                  </a:cubicBezTo>
                  <a:cubicBezTo>
                    <a:pt x="29" y="23"/>
                    <a:pt x="29" y="21"/>
                    <a:pt x="28" y="22"/>
                  </a:cubicBezTo>
                  <a:cubicBezTo>
                    <a:pt x="28" y="22"/>
                    <a:pt x="29" y="22"/>
                    <a:pt x="29" y="22"/>
                  </a:cubicBezTo>
                  <a:cubicBezTo>
                    <a:pt x="29" y="23"/>
                    <a:pt x="28" y="23"/>
                    <a:pt x="28" y="23"/>
                  </a:cubicBezTo>
                  <a:cubicBezTo>
                    <a:pt x="28" y="22"/>
                    <a:pt x="28" y="22"/>
                    <a:pt x="28" y="22"/>
                  </a:cubicBezTo>
                  <a:cubicBezTo>
                    <a:pt x="28" y="22"/>
                    <a:pt x="28" y="22"/>
                    <a:pt x="28" y="21"/>
                  </a:cubicBezTo>
                  <a:cubicBezTo>
                    <a:pt x="28" y="22"/>
                    <a:pt x="28" y="22"/>
                    <a:pt x="28" y="22"/>
                  </a:cubicBezTo>
                  <a:cubicBezTo>
                    <a:pt x="27" y="21"/>
                    <a:pt x="27" y="22"/>
                    <a:pt x="26" y="22"/>
                  </a:cubicBezTo>
                  <a:cubicBezTo>
                    <a:pt x="27" y="21"/>
                    <a:pt x="27" y="21"/>
                    <a:pt x="27" y="21"/>
                  </a:cubicBezTo>
                  <a:cubicBezTo>
                    <a:pt x="27" y="20"/>
                    <a:pt x="26" y="21"/>
                    <a:pt x="26" y="21"/>
                  </a:cubicBezTo>
                  <a:cubicBezTo>
                    <a:pt x="26" y="20"/>
                    <a:pt x="27" y="19"/>
                    <a:pt x="28" y="19"/>
                  </a:cubicBezTo>
                  <a:cubicBezTo>
                    <a:pt x="28" y="19"/>
                    <a:pt x="28" y="19"/>
                    <a:pt x="28" y="19"/>
                  </a:cubicBezTo>
                  <a:cubicBezTo>
                    <a:pt x="28" y="19"/>
                    <a:pt x="28" y="19"/>
                    <a:pt x="28" y="19"/>
                  </a:cubicBezTo>
                  <a:cubicBezTo>
                    <a:pt x="29" y="19"/>
                    <a:pt x="29" y="19"/>
                    <a:pt x="29" y="19"/>
                  </a:cubicBezTo>
                  <a:cubicBezTo>
                    <a:pt x="29" y="19"/>
                    <a:pt x="29" y="19"/>
                    <a:pt x="29" y="19"/>
                  </a:cubicBezTo>
                  <a:cubicBezTo>
                    <a:pt x="29" y="18"/>
                    <a:pt x="30" y="19"/>
                    <a:pt x="30" y="19"/>
                  </a:cubicBezTo>
                  <a:cubicBezTo>
                    <a:pt x="30" y="19"/>
                    <a:pt x="31" y="18"/>
                    <a:pt x="31" y="18"/>
                  </a:cubicBezTo>
                  <a:cubicBezTo>
                    <a:pt x="32" y="18"/>
                    <a:pt x="32" y="19"/>
                    <a:pt x="33" y="19"/>
                  </a:cubicBezTo>
                  <a:cubicBezTo>
                    <a:pt x="33" y="19"/>
                    <a:pt x="33" y="19"/>
                    <a:pt x="33" y="19"/>
                  </a:cubicBezTo>
                  <a:cubicBezTo>
                    <a:pt x="33" y="19"/>
                    <a:pt x="34" y="20"/>
                    <a:pt x="35" y="18"/>
                  </a:cubicBezTo>
                  <a:cubicBezTo>
                    <a:pt x="35" y="19"/>
                    <a:pt x="35" y="19"/>
                    <a:pt x="35" y="19"/>
                  </a:cubicBezTo>
                  <a:cubicBezTo>
                    <a:pt x="35" y="20"/>
                    <a:pt x="35" y="19"/>
                    <a:pt x="35" y="20"/>
                  </a:cubicBezTo>
                  <a:cubicBezTo>
                    <a:pt x="35" y="20"/>
                    <a:pt x="35" y="19"/>
                    <a:pt x="35" y="19"/>
                  </a:cubicBezTo>
                  <a:cubicBezTo>
                    <a:pt x="36" y="20"/>
                    <a:pt x="37" y="19"/>
                    <a:pt x="38" y="19"/>
                  </a:cubicBezTo>
                  <a:cubicBezTo>
                    <a:pt x="38" y="19"/>
                    <a:pt x="38" y="20"/>
                    <a:pt x="38" y="20"/>
                  </a:cubicBezTo>
                  <a:cubicBezTo>
                    <a:pt x="38" y="20"/>
                    <a:pt x="39" y="20"/>
                    <a:pt x="39" y="21"/>
                  </a:cubicBezTo>
                  <a:cubicBezTo>
                    <a:pt x="39" y="22"/>
                    <a:pt x="38" y="21"/>
                    <a:pt x="38" y="21"/>
                  </a:cubicBezTo>
                  <a:cubicBezTo>
                    <a:pt x="38" y="21"/>
                    <a:pt x="37" y="21"/>
                    <a:pt x="37" y="21"/>
                  </a:cubicBezTo>
                  <a:cubicBezTo>
                    <a:pt x="37" y="21"/>
                    <a:pt x="37" y="22"/>
                    <a:pt x="37" y="22"/>
                  </a:cubicBezTo>
                  <a:cubicBezTo>
                    <a:pt x="37" y="22"/>
                    <a:pt x="37" y="21"/>
                    <a:pt x="37" y="21"/>
                  </a:cubicBezTo>
                  <a:cubicBezTo>
                    <a:pt x="37" y="21"/>
                    <a:pt x="36" y="21"/>
                    <a:pt x="36" y="21"/>
                  </a:cubicBezTo>
                  <a:cubicBezTo>
                    <a:pt x="36" y="21"/>
                    <a:pt x="36" y="21"/>
                    <a:pt x="36" y="22"/>
                  </a:cubicBezTo>
                  <a:cubicBezTo>
                    <a:pt x="35" y="21"/>
                    <a:pt x="36" y="21"/>
                    <a:pt x="35" y="20"/>
                  </a:cubicBezTo>
                  <a:cubicBezTo>
                    <a:pt x="35" y="20"/>
                    <a:pt x="35" y="21"/>
                    <a:pt x="35" y="21"/>
                  </a:cubicBezTo>
                  <a:cubicBezTo>
                    <a:pt x="35" y="22"/>
                    <a:pt x="35" y="22"/>
                    <a:pt x="35" y="22"/>
                  </a:cubicBezTo>
                  <a:cubicBezTo>
                    <a:pt x="34" y="22"/>
                    <a:pt x="34" y="22"/>
                    <a:pt x="33" y="22"/>
                  </a:cubicBezTo>
                  <a:cubicBezTo>
                    <a:pt x="33" y="22"/>
                    <a:pt x="33" y="23"/>
                    <a:pt x="33" y="24"/>
                  </a:cubicBezTo>
                  <a:cubicBezTo>
                    <a:pt x="32" y="24"/>
                    <a:pt x="32" y="23"/>
                    <a:pt x="32" y="24"/>
                  </a:cubicBezTo>
                  <a:cubicBezTo>
                    <a:pt x="31" y="22"/>
                    <a:pt x="31" y="22"/>
                    <a:pt x="31" y="22"/>
                  </a:cubicBezTo>
                  <a:cubicBezTo>
                    <a:pt x="31" y="22"/>
                    <a:pt x="31" y="23"/>
                    <a:pt x="31" y="23"/>
                  </a:cubicBezTo>
                  <a:moveTo>
                    <a:pt x="35" y="22"/>
                  </a:moveTo>
                  <a:cubicBezTo>
                    <a:pt x="34" y="22"/>
                    <a:pt x="34" y="21"/>
                    <a:pt x="34" y="21"/>
                  </a:cubicBezTo>
                  <a:cubicBezTo>
                    <a:pt x="35" y="23"/>
                    <a:pt x="35" y="22"/>
                    <a:pt x="35" y="22"/>
                  </a:cubicBezTo>
                  <a:cubicBezTo>
                    <a:pt x="35" y="21"/>
                    <a:pt x="35" y="20"/>
                    <a:pt x="34" y="20"/>
                  </a:cubicBezTo>
                  <a:cubicBezTo>
                    <a:pt x="34" y="21"/>
                    <a:pt x="35" y="21"/>
                    <a:pt x="35" y="22"/>
                  </a:cubicBezTo>
                  <a:moveTo>
                    <a:pt x="34" y="21"/>
                  </a:moveTo>
                  <a:cubicBezTo>
                    <a:pt x="34" y="21"/>
                    <a:pt x="34" y="21"/>
                    <a:pt x="34" y="20"/>
                  </a:cubicBezTo>
                  <a:cubicBezTo>
                    <a:pt x="34" y="21"/>
                    <a:pt x="34" y="21"/>
                    <a:pt x="34" y="20"/>
                  </a:cubicBezTo>
                  <a:cubicBezTo>
                    <a:pt x="34" y="21"/>
                    <a:pt x="34" y="19"/>
                    <a:pt x="34" y="20"/>
                  </a:cubicBezTo>
                  <a:cubicBezTo>
                    <a:pt x="34" y="21"/>
                    <a:pt x="34" y="20"/>
                    <a:pt x="34" y="21"/>
                  </a:cubicBezTo>
                  <a:moveTo>
                    <a:pt x="33" y="21"/>
                  </a:moveTo>
                  <a:cubicBezTo>
                    <a:pt x="33" y="22"/>
                    <a:pt x="34" y="22"/>
                    <a:pt x="34" y="22"/>
                  </a:cubicBezTo>
                  <a:cubicBezTo>
                    <a:pt x="34" y="21"/>
                    <a:pt x="33" y="21"/>
                    <a:pt x="33" y="21"/>
                  </a:cubicBezTo>
                  <a:cubicBezTo>
                    <a:pt x="33" y="20"/>
                    <a:pt x="33" y="21"/>
                    <a:pt x="33" y="21"/>
                  </a:cubicBezTo>
                  <a:moveTo>
                    <a:pt x="28" y="20"/>
                  </a:moveTo>
                  <a:cubicBezTo>
                    <a:pt x="28" y="20"/>
                    <a:pt x="28" y="20"/>
                    <a:pt x="28" y="19"/>
                  </a:cubicBezTo>
                  <a:cubicBezTo>
                    <a:pt x="28" y="20"/>
                    <a:pt x="28" y="20"/>
                    <a:pt x="28" y="21"/>
                  </a:cubicBezTo>
                  <a:cubicBezTo>
                    <a:pt x="28" y="21"/>
                    <a:pt x="28" y="21"/>
                    <a:pt x="28" y="20"/>
                  </a:cubicBezTo>
                  <a:moveTo>
                    <a:pt x="31" y="20"/>
                  </a:moveTo>
                  <a:cubicBezTo>
                    <a:pt x="32" y="20"/>
                    <a:pt x="33" y="21"/>
                    <a:pt x="32" y="20"/>
                  </a:cubicBezTo>
                  <a:cubicBezTo>
                    <a:pt x="32" y="20"/>
                    <a:pt x="31" y="20"/>
                    <a:pt x="31" y="20"/>
                  </a:cubicBezTo>
                  <a:moveTo>
                    <a:pt x="32" y="22"/>
                  </a:moveTo>
                  <a:cubicBezTo>
                    <a:pt x="32" y="24"/>
                    <a:pt x="33" y="22"/>
                    <a:pt x="33" y="21"/>
                  </a:cubicBezTo>
                  <a:cubicBezTo>
                    <a:pt x="32" y="21"/>
                    <a:pt x="32" y="23"/>
                    <a:pt x="32" y="22"/>
                  </a:cubicBezTo>
                  <a:moveTo>
                    <a:pt x="60" y="39"/>
                  </a:moveTo>
                  <a:cubicBezTo>
                    <a:pt x="60" y="38"/>
                    <a:pt x="59" y="39"/>
                    <a:pt x="59" y="39"/>
                  </a:cubicBezTo>
                  <a:cubicBezTo>
                    <a:pt x="60" y="38"/>
                    <a:pt x="60" y="39"/>
                    <a:pt x="61" y="38"/>
                  </a:cubicBezTo>
                  <a:cubicBezTo>
                    <a:pt x="61" y="38"/>
                    <a:pt x="61" y="38"/>
                    <a:pt x="60" y="39"/>
                  </a:cubicBezTo>
                  <a:moveTo>
                    <a:pt x="21" y="30"/>
                  </a:moveTo>
                  <a:cubicBezTo>
                    <a:pt x="20" y="29"/>
                    <a:pt x="21" y="30"/>
                    <a:pt x="21" y="30"/>
                  </a:cubicBezTo>
                  <a:cubicBezTo>
                    <a:pt x="22" y="30"/>
                    <a:pt x="21" y="30"/>
                    <a:pt x="21" y="30"/>
                  </a:cubicBezTo>
                  <a:moveTo>
                    <a:pt x="36" y="25"/>
                  </a:moveTo>
                  <a:cubicBezTo>
                    <a:pt x="36" y="26"/>
                    <a:pt x="36" y="25"/>
                    <a:pt x="36" y="25"/>
                  </a:cubicBezTo>
                  <a:cubicBezTo>
                    <a:pt x="36" y="24"/>
                    <a:pt x="36" y="25"/>
                    <a:pt x="36" y="24"/>
                  </a:cubicBezTo>
                  <a:cubicBezTo>
                    <a:pt x="37" y="25"/>
                    <a:pt x="36" y="25"/>
                    <a:pt x="36" y="25"/>
                  </a:cubicBezTo>
                  <a:moveTo>
                    <a:pt x="35" y="23"/>
                  </a:moveTo>
                  <a:cubicBezTo>
                    <a:pt x="35" y="22"/>
                    <a:pt x="35" y="22"/>
                    <a:pt x="35" y="22"/>
                  </a:cubicBezTo>
                  <a:cubicBezTo>
                    <a:pt x="36" y="22"/>
                    <a:pt x="36" y="22"/>
                    <a:pt x="36" y="22"/>
                  </a:cubicBezTo>
                  <a:cubicBezTo>
                    <a:pt x="36" y="23"/>
                    <a:pt x="36" y="22"/>
                    <a:pt x="35" y="23"/>
                  </a:cubicBezTo>
                  <a:moveTo>
                    <a:pt x="35" y="29"/>
                  </a:moveTo>
                  <a:cubicBezTo>
                    <a:pt x="34" y="29"/>
                    <a:pt x="34" y="29"/>
                    <a:pt x="34" y="29"/>
                  </a:cubicBezTo>
                  <a:cubicBezTo>
                    <a:pt x="34" y="29"/>
                    <a:pt x="34" y="29"/>
                    <a:pt x="34" y="28"/>
                  </a:cubicBezTo>
                  <a:cubicBezTo>
                    <a:pt x="34" y="28"/>
                    <a:pt x="34" y="28"/>
                    <a:pt x="34" y="28"/>
                  </a:cubicBezTo>
                  <a:cubicBezTo>
                    <a:pt x="34" y="29"/>
                    <a:pt x="34" y="29"/>
                    <a:pt x="34" y="29"/>
                  </a:cubicBezTo>
                  <a:cubicBezTo>
                    <a:pt x="34" y="30"/>
                    <a:pt x="34" y="29"/>
                    <a:pt x="34" y="29"/>
                  </a:cubicBezTo>
                  <a:cubicBezTo>
                    <a:pt x="34" y="29"/>
                    <a:pt x="34" y="29"/>
                    <a:pt x="34" y="30"/>
                  </a:cubicBezTo>
                  <a:cubicBezTo>
                    <a:pt x="34" y="29"/>
                    <a:pt x="33" y="29"/>
                    <a:pt x="33" y="30"/>
                  </a:cubicBezTo>
                  <a:cubicBezTo>
                    <a:pt x="33" y="29"/>
                    <a:pt x="33" y="29"/>
                    <a:pt x="33" y="28"/>
                  </a:cubicBezTo>
                  <a:cubicBezTo>
                    <a:pt x="33" y="28"/>
                    <a:pt x="33" y="29"/>
                    <a:pt x="33" y="29"/>
                  </a:cubicBezTo>
                  <a:cubicBezTo>
                    <a:pt x="34" y="29"/>
                    <a:pt x="33" y="28"/>
                    <a:pt x="33" y="28"/>
                  </a:cubicBezTo>
                  <a:cubicBezTo>
                    <a:pt x="34" y="28"/>
                    <a:pt x="34" y="28"/>
                    <a:pt x="34" y="28"/>
                  </a:cubicBezTo>
                  <a:cubicBezTo>
                    <a:pt x="34" y="29"/>
                    <a:pt x="34" y="28"/>
                    <a:pt x="35" y="29"/>
                  </a:cubicBezTo>
                  <a:moveTo>
                    <a:pt x="33" y="71"/>
                  </a:moveTo>
                  <a:cubicBezTo>
                    <a:pt x="33" y="70"/>
                    <a:pt x="33" y="70"/>
                    <a:pt x="33" y="70"/>
                  </a:cubicBezTo>
                  <a:cubicBezTo>
                    <a:pt x="33" y="71"/>
                    <a:pt x="33" y="71"/>
                    <a:pt x="33" y="71"/>
                  </a:cubicBezTo>
                  <a:moveTo>
                    <a:pt x="35" y="27"/>
                  </a:moveTo>
                  <a:cubicBezTo>
                    <a:pt x="34" y="27"/>
                    <a:pt x="34" y="25"/>
                    <a:pt x="34" y="27"/>
                  </a:cubicBezTo>
                  <a:cubicBezTo>
                    <a:pt x="34" y="27"/>
                    <a:pt x="33" y="26"/>
                    <a:pt x="33" y="26"/>
                  </a:cubicBezTo>
                  <a:cubicBezTo>
                    <a:pt x="33" y="26"/>
                    <a:pt x="33" y="28"/>
                    <a:pt x="33" y="27"/>
                  </a:cubicBezTo>
                  <a:cubicBezTo>
                    <a:pt x="33" y="26"/>
                    <a:pt x="33" y="26"/>
                    <a:pt x="33" y="26"/>
                  </a:cubicBezTo>
                  <a:cubicBezTo>
                    <a:pt x="33" y="26"/>
                    <a:pt x="34" y="25"/>
                    <a:pt x="35" y="27"/>
                  </a:cubicBezTo>
                  <a:moveTo>
                    <a:pt x="35" y="26"/>
                  </a:moveTo>
                  <a:cubicBezTo>
                    <a:pt x="34" y="24"/>
                    <a:pt x="35" y="26"/>
                    <a:pt x="36" y="25"/>
                  </a:cubicBezTo>
                  <a:cubicBezTo>
                    <a:pt x="36" y="26"/>
                    <a:pt x="36" y="25"/>
                    <a:pt x="36" y="26"/>
                  </a:cubicBezTo>
                  <a:cubicBezTo>
                    <a:pt x="36" y="27"/>
                    <a:pt x="35" y="25"/>
                    <a:pt x="35" y="26"/>
                  </a:cubicBezTo>
                  <a:moveTo>
                    <a:pt x="33" y="24"/>
                  </a:moveTo>
                  <a:cubicBezTo>
                    <a:pt x="33" y="24"/>
                    <a:pt x="33" y="24"/>
                    <a:pt x="33" y="24"/>
                  </a:cubicBezTo>
                  <a:cubicBezTo>
                    <a:pt x="33" y="23"/>
                    <a:pt x="34" y="24"/>
                    <a:pt x="33" y="23"/>
                  </a:cubicBezTo>
                  <a:cubicBezTo>
                    <a:pt x="34" y="23"/>
                    <a:pt x="34" y="24"/>
                    <a:pt x="35" y="23"/>
                  </a:cubicBezTo>
                  <a:cubicBezTo>
                    <a:pt x="35" y="24"/>
                    <a:pt x="34" y="24"/>
                    <a:pt x="33" y="24"/>
                  </a:cubicBezTo>
                  <a:moveTo>
                    <a:pt x="33" y="50"/>
                  </a:moveTo>
                  <a:cubicBezTo>
                    <a:pt x="32" y="48"/>
                    <a:pt x="32" y="47"/>
                    <a:pt x="31" y="46"/>
                  </a:cubicBezTo>
                  <a:cubicBezTo>
                    <a:pt x="31" y="46"/>
                    <a:pt x="31" y="46"/>
                    <a:pt x="31" y="46"/>
                  </a:cubicBezTo>
                  <a:cubicBezTo>
                    <a:pt x="31" y="45"/>
                    <a:pt x="31" y="44"/>
                    <a:pt x="32" y="45"/>
                  </a:cubicBezTo>
                  <a:cubicBezTo>
                    <a:pt x="32" y="45"/>
                    <a:pt x="31" y="44"/>
                    <a:pt x="31" y="44"/>
                  </a:cubicBezTo>
                  <a:cubicBezTo>
                    <a:pt x="32" y="44"/>
                    <a:pt x="32" y="43"/>
                    <a:pt x="33" y="43"/>
                  </a:cubicBezTo>
                  <a:cubicBezTo>
                    <a:pt x="33" y="44"/>
                    <a:pt x="33" y="44"/>
                    <a:pt x="33" y="44"/>
                  </a:cubicBezTo>
                  <a:cubicBezTo>
                    <a:pt x="33" y="45"/>
                    <a:pt x="33" y="44"/>
                    <a:pt x="33" y="44"/>
                  </a:cubicBezTo>
                  <a:cubicBezTo>
                    <a:pt x="34" y="45"/>
                    <a:pt x="34" y="46"/>
                    <a:pt x="34" y="45"/>
                  </a:cubicBezTo>
                  <a:cubicBezTo>
                    <a:pt x="34" y="44"/>
                    <a:pt x="33" y="44"/>
                    <a:pt x="33" y="44"/>
                  </a:cubicBezTo>
                  <a:cubicBezTo>
                    <a:pt x="33" y="43"/>
                    <a:pt x="34" y="44"/>
                    <a:pt x="34" y="43"/>
                  </a:cubicBezTo>
                  <a:cubicBezTo>
                    <a:pt x="34" y="44"/>
                    <a:pt x="34" y="44"/>
                    <a:pt x="34" y="44"/>
                  </a:cubicBezTo>
                  <a:cubicBezTo>
                    <a:pt x="34" y="45"/>
                    <a:pt x="34" y="45"/>
                    <a:pt x="34" y="45"/>
                  </a:cubicBezTo>
                  <a:cubicBezTo>
                    <a:pt x="34" y="44"/>
                    <a:pt x="34" y="44"/>
                    <a:pt x="33" y="43"/>
                  </a:cubicBezTo>
                  <a:cubicBezTo>
                    <a:pt x="34" y="43"/>
                    <a:pt x="34" y="43"/>
                    <a:pt x="34" y="43"/>
                  </a:cubicBezTo>
                  <a:cubicBezTo>
                    <a:pt x="34" y="43"/>
                    <a:pt x="34" y="44"/>
                    <a:pt x="34" y="44"/>
                  </a:cubicBezTo>
                  <a:cubicBezTo>
                    <a:pt x="34" y="43"/>
                    <a:pt x="34" y="44"/>
                    <a:pt x="34" y="43"/>
                  </a:cubicBezTo>
                  <a:cubicBezTo>
                    <a:pt x="34" y="43"/>
                    <a:pt x="34" y="43"/>
                    <a:pt x="34" y="43"/>
                  </a:cubicBezTo>
                  <a:cubicBezTo>
                    <a:pt x="34" y="43"/>
                    <a:pt x="34" y="43"/>
                    <a:pt x="35" y="44"/>
                  </a:cubicBezTo>
                  <a:cubicBezTo>
                    <a:pt x="35" y="43"/>
                    <a:pt x="35" y="44"/>
                    <a:pt x="36" y="44"/>
                  </a:cubicBezTo>
                  <a:cubicBezTo>
                    <a:pt x="35" y="45"/>
                    <a:pt x="35" y="45"/>
                    <a:pt x="36" y="47"/>
                  </a:cubicBezTo>
                  <a:cubicBezTo>
                    <a:pt x="36" y="47"/>
                    <a:pt x="36" y="46"/>
                    <a:pt x="35" y="46"/>
                  </a:cubicBezTo>
                  <a:cubicBezTo>
                    <a:pt x="35" y="46"/>
                    <a:pt x="36" y="47"/>
                    <a:pt x="36" y="47"/>
                  </a:cubicBezTo>
                  <a:cubicBezTo>
                    <a:pt x="36" y="47"/>
                    <a:pt x="36" y="48"/>
                    <a:pt x="36" y="48"/>
                  </a:cubicBezTo>
                  <a:cubicBezTo>
                    <a:pt x="35" y="47"/>
                    <a:pt x="36" y="47"/>
                    <a:pt x="36" y="47"/>
                  </a:cubicBezTo>
                  <a:cubicBezTo>
                    <a:pt x="35" y="46"/>
                    <a:pt x="35" y="47"/>
                    <a:pt x="35" y="47"/>
                  </a:cubicBezTo>
                  <a:cubicBezTo>
                    <a:pt x="35" y="47"/>
                    <a:pt x="35" y="46"/>
                    <a:pt x="35" y="47"/>
                  </a:cubicBezTo>
                  <a:cubicBezTo>
                    <a:pt x="35" y="47"/>
                    <a:pt x="35" y="47"/>
                    <a:pt x="35" y="48"/>
                  </a:cubicBezTo>
                  <a:cubicBezTo>
                    <a:pt x="35" y="48"/>
                    <a:pt x="35" y="48"/>
                    <a:pt x="35" y="48"/>
                  </a:cubicBezTo>
                  <a:cubicBezTo>
                    <a:pt x="35" y="48"/>
                    <a:pt x="35" y="48"/>
                    <a:pt x="36" y="48"/>
                  </a:cubicBezTo>
                  <a:cubicBezTo>
                    <a:pt x="36" y="48"/>
                    <a:pt x="36" y="48"/>
                    <a:pt x="36" y="48"/>
                  </a:cubicBezTo>
                  <a:cubicBezTo>
                    <a:pt x="36" y="48"/>
                    <a:pt x="35" y="49"/>
                    <a:pt x="35" y="49"/>
                  </a:cubicBezTo>
                  <a:cubicBezTo>
                    <a:pt x="35" y="48"/>
                    <a:pt x="34" y="47"/>
                    <a:pt x="34" y="46"/>
                  </a:cubicBezTo>
                  <a:cubicBezTo>
                    <a:pt x="34" y="46"/>
                    <a:pt x="34" y="47"/>
                    <a:pt x="34" y="47"/>
                  </a:cubicBezTo>
                  <a:cubicBezTo>
                    <a:pt x="34" y="47"/>
                    <a:pt x="34" y="47"/>
                    <a:pt x="34" y="48"/>
                  </a:cubicBezTo>
                  <a:cubicBezTo>
                    <a:pt x="34" y="48"/>
                    <a:pt x="34" y="48"/>
                    <a:pt x="34" y="48"/>
                  </a:cubicBezTo>
                  <a:cubicBezTo>
                    <a:pt x="35" y="49"/>
                    <a:pt x="35" y="49"/>
                    <a:pt x="35" y="49"/>
                  </a:cubicBezTo>
                  <a:cubicBezTo>
                    <a:pt x="35" y="50"/>
                    <a:pt x="35" y="50"/>
                    <a:pt x="35" y="50"/>
                  </a:cubicBezTo>
                  <a:cubicBezTo>
                    <a:pt x="35" y="50"/>
                    <a:pt x="35" y="50"/>
                    <a:pt x="35" y="49"/>
                  </a:cubicBezTo>
                  <a:cubicBezTo>
                    <a:pt x="34" y="49"/>
                    <a:pt x="35" y="50"/>
                    <a:pt x="35" y="50"/>
                  </a:cubicBezTo>
                  <a:cubicBezTo>
                    <a:pt x="35" y="50"/>
                    <a:pt x="35" y="50"/>
                    <a:pt x="35" y="50"/>
                  </a:cubicBezTo>
                  <a:cubicBezTo>
                    <a:pt x="35" y="51"/>
                    <a:pt x="35" y="51"/>
                    <a:pt x="35" y="52"/>
                  </a:cubicBezTo>
                  <a:cubicBezTo>
                    <a:pt x="35" y="51"/>
                    <a:pt x="35" y="51"/>
                    <a:pt x="34" y="51"/>
                  </a:cubicBezTo>
                  <a:cubicBezTo>
                    <a:pt x="34" y="51"/>
                    <a:pt x="35" y="52"/>
                    <a:pt x="35" y="52"/>
                  </a:cubicBezTo>
                  <a:cubicBezTo>
                    <a:pt x="35" y="53"/>
                    <a:pt x="35" y="52"/>
                    <a:pt x="35" y="52"/>
                  </a:cubicBezTo>
                  <a:cubicBezTo>
                    <a:pt x="34" y="52"/>
                    <a:pt x="34" y="50"/>
                    <a:pt x="33" y="50"/>
                  </a:cubicBezTo>
                  <a:moveTo>
                    <a:pt x="34" y="46"/>
                  </a:moveTo>
                  <a:cubicBezTo>
                    <a:pt x="35" y="46"/>
                    <a:pt x="35" y="47"/>
                    <a:pt x="35" y="46"/>
                  </a:cubicBezTo>
                  <a:cubicBezTo>
                    <a:pt x="35" y="45"/>
                    <a:pt x="35" y="46"/>
                    <a:pt x="34" y="46"/>
                  </a:cubicBezTo>
                  <a:moveTo>
                    <a:pt x="34" y="46"/>
                  </a:moveTo>
                  <a:cubicBezTo>
                    <a:pt x="34" y="47"/>
                    <a:pt x="34" y="47"/>
                    <a:pt x="35" y="48"/>
                  </a:cubicBezTo>
                  <a:cubicBezTo>
                    <a:pt x="35" y="48"/>
                    <a:pt x="34" y="47"/>
                    <a:pt x="34" y="47"/>
                  </a:cubicBezTo>
                  <a:cubicBezTo>
                    <a:pt x="35" y="47"/>
                    <a:pt x="35" y="47"/>
                    <a:pt x="34" y="46"/>
                  </a:cubicBezTo>
                  <a:cubicBezTo>
                    <a:pt x="34" y="46"/>
                    <a:pt x="35" y="46"/>
                    <a:pt x="34" y="46"/>
                  </a:cubicBezTo>
                  <a:cubicBezTo>
                    <a:pt x="34" y="46"/>
                    <a:pt x="33" y="45"/>
                    <a:pt x="34" y="46"/>
                  </a:cubicBezTo>
                  <a:moveTo>
                    <a:pt x="34" y="48"/>
                  </a:moveTo>
                  <a:cubicBezTo>
                    <a:pt x="34" y="48"/>
                    <a:pt x="34" y="48"/>
                    <a:pt x="34" y="48"/>
                  </a:cubicBezTo>
                  <a:cubicBezTo>
                    <a:pt x="34" y="47"/>
                    <a:pt x="34" y="48"/>
                    <a:pt x="34" y="47"/>
                  </a:cubicBezTo>
                  <a:cubicBezTo>
                    <a:pt x="33" y="46"/>
                    <a:pt x="34" y="47"/>
                    <a:pt x="33" y="47"/>
                  </a:cubicBezTo>
                  <a:cubicBezTo>
                    <a:pt x="34" y="48"/>
                    <a:pt x="33" y="47"/>
                    <a:pt x="34" y="48"/>
                  </a:cubicBezTo>
                  <a:moveTo>
                    <a:pt x="33" y="46"/>
                  </a:moveTo>
                  <a:cubicBezTo>
                    <a:pt x="33" y="46"/>
                    <a:pt x="32" y="46"/>
                    <a:pt x="32" y="46"/>
                  </a:cubicBezTo>
                  <a:cubicBezTo>
                    <a:pt x="33" y="47"/>
                    <a:pt x="33" y="46"/>
                    <a:pt x="33" y="46"/>
                  </a:cubicBezTo>
                  <a:moveTo>
                    <a:pt x="34" y="49"/>
                  </a:moveTo>
                  <a:cubicBezTo>
                    <a:pt x="34" y="49"/>
                    <a:pt x="34" y="48"/>
                    <a:pt x="33" y="48"/>
                  </a:cubicBezTo>
                  <a:cubicBezTo>
                    <a:pt x="33" y="48"/>
                    <a:pt x="33" y="47"/>
                    <a:pt x="33" y="48"/>
                  </a:cubicBezTo>
                  <a:lnTo>
                    <a:pt x="34" y="49"/>
                  </a:lnTo>
                  <a:close/>
                  <a:moveTo>
                    <a:pt x="34" y="49"/>
                  </a:moveTo>
                  <a:cubicBezTo>
                    <a:pt x="34" y="49"/>
                    <a:pt x="33" y="48"/>
                    <a:pt x="33" y="48"/>
                  </a:cubicBezTo>
                  <a:cubicBezTo>
                    <a:pt x="33" y="48"/>
                    <a:pt x="34" y="50"/>
                    <a:pt x="34" y="49"/>
                  </a:cubicBezTo>
                  <a:moveTo>
                    <a:pt x="34" y="51"/>
                  </a:moveTo>
                  <a:cubicBezTo>
                    <a:pt x="34" y="51"/>
                    <a:pt x="34" y="51"/>
                    <a:pt x="34" y="51"/>
                  </a:cubicBezTo>
                  <a:cubicBezTo>
                    <a:pt x="34" y="50"/>
                    <a:pt x="34" y="50"/>
                    <a:pt x="33" y="50"/>
                  </a:cubicBezTo>
                  <a:cubicBezTo>
                    <a:pt x="34" y="51"/>
                    <a:pt x="34" y="50"/>
                    <a:pt x="34" y="51"/>
                  </a:cubicBezTo>
                  <a:moveTo>
                    <a:pt x="57" y="36"/>
                  </a:moveTo>
                  <a:cubicBezTo>
                    <a:pt x="57" y="36"/>
                    <a:pt x="57" y="36"/>
                    <a:pt x="57" y="37"/>
                  </a:cubicBezTo>
                  <a:cubicBezTo>
                    <a:pt x="56" y="37"/>
                    <a:pt x="57" y="36"/>
                    <a:pt x="56" y="36"/>
                  </a:cubicBezTo>
                  <a:cubicBezTo>
                    <a:pt x="57" y="36"/>
                    <a:pt x="57" y="36"/>
                    <a:pt x="57" y="36"/>
                  </a:cubicBezTo>
                  <a:moveTo>
                    <a:pt x="56" y="37"/>
                  </a:moveTo>
                  <a:cubicBezTo>
                    <a:pt x="56" y="37"/>
                    <a:pt x="55" y="38"/>
                    <a:pt x="55" y="37"/>
                  </a:cubicBezTo>
                  <a:cubicBezTo>
                    <a:pt x="56" y="36"/>
                    <a:pt x="55" y="38"/>
                    <a:pt x="56" y="37"/>
                  </a:cubicBezTo>
                  <a:moveTo>
                    <a:pt x="54" y="36"/>
                  </a:moveTo>
                  <a:cubicBezTo>
                    <a:pt x="55" y="36"/>
                    <a:pt x="56" y="35"/>
                    <a:pt x="55" y="36"/>
                  </a:cubicBezTo>
                  <a:cubicBezTo>
                    <a:pt x="55" y="36"/>
                    <a:pt x="56" y="36"/>
                    <a:pt x="56" y="36"/>
                  </a:cubicBezTo>
                  <a:cubicBezTo>
                    <a:pt x="56" y="36"/>
                    <a:pt x="56" y="36"/>
                    <a:pt x="56" y="36"/>
                  </a:cubicBezTo>
                  <a:cubicBezTo>
                    <a:pt x="55" y="36"/>
                    <a:pt x="55" y="36"/>
                    <a:pt x="55" y="36"/>
                  </a:cubicBezTo>
                  <a:cubicBezTo>
                    <a:pt x="54" y="37"/>
                    <a:pt x="56" y="35"/>
                    <a:pt x="54" y="37"/>
                  </a:cubicBezTo>
                  <a:cubicBezTo>
                    <a:pt x="54" y="37"/>
                    <a:pt x="54" y="36"/>
                    <a:pt x="54" y="36"/>
                  </a:cubicBezTo>
                  <a:moveTo>
                    <a:pt x="57" y="36"/>
                  </a:moveTo>
                  <a:cubicBezTo>
                    <a:pt x="57" y="37"/>
                    <a:pt x="58" y="36"/>
                    <a:pt x="58" y="36"/>
                  </a:cubicBezTo>
                  <a:cubicBezTo>
                    <a:pt x="57" y="37"/>
                    <a:pt x="57" y="37"/>
                    <a:pt x="56" y="37"/>
                  </a:cubicBezTo>
                  <a:cubicBezTo>
                    <a:pt x="56" y="37"/>
                    <a:pt x="57" y="36"/>
                    <a:pt x="58" y="36"/>
                  </a:cubicBezTo>
                  <a:cubicBezTo>
                    <a:pt x="58" y="35"/>
                    <a:pt x="57" y="36"/>
                    <a:pt x="57" y="36"/>
                  </a:cubicBezTo>
                  <a:cubicBezTo>
                    <a:pt x="58" y="35"/>
                    <a:pt x="58" y="35"/>
                    <a:pt x="58" y="35"/>
                  </a:cubicBezTo>
                  <a:cubicBezTo>
                    <a:pt x="57" y="36"/>
                    <a:pt x="57" y="36"/>
                    <a:pt x="57" y="36"/>
                  </a:cubicBezTo>
                  <a:moveTo>
                    <a:pt x="57" y="34"/>
                  </a:moveTo>
                  <a:cubicBezTo>
                    <a:pt x="57" y="34"/>
                    <a:pt x="57" y="34"/>
                    <a:pt x="58" y="35"/>
                  </a:cubicBezTo>
                  <a:cubicBezTo>
                    <a:pt x="56" y="36"/>
                    <a:pt x="56" y="36"/>
                    <a:pt x="56" y="36"/>
                  </a:cubicBezTo>
                  <a:cubicBezTo>
                    <a:pt x="56" y="35"/>
                    <a:pt x="56" y="36"/>
                    <a:pt x="57" y="35"/>
                  </a:cubicBezTo>
                  <a:cubicBezTo>
                    <a:pt x="57" y="34"/>
                    <a:pt x="56" y="35"/>
                    <a:pt x="57" y="34"/>
                  </a:cubicBezTo>
                  <a:moveTo>
                    <a:pt x="43" y="30"/>
                  </a:moveTo>
                  <a:cubicBezTo>
                    <a:pt x="43" y="31"/>
                    <a:pt x="43" y="31"/>
                    <a:pt x="43" y="31"/>
                  </a:cubicBezTo>
                  <a:cubicBezTo>
                    <a:pt x="43" y="32"/>
                    <a:pt x="43" y="31"/>
                    <a:pt x="43" y="30"/>
                  </a:cubicBezTo>
                  <a:close/>
                  <a:moveTo>
                    <a:pt x="59" y="36"/>
                  </a:moveTo>
                  <a:cubicBezTo>
                    <a:pt x="58" y="36"/>
                    <a:pt x="59" y="36"/>
                    <a:pt x="58" y="36"/>
                  </a:cubicBezTo>
                  <a:cubicBezTo>
                    <a:pt x="59" y="35"/>
                    <a:pt x="59" y="36"/>
                    <a:pt x="59" y="35"/>
                  </a:cubicBezTo>
                  <a:cubicBezTo>
                    <a:pt x="59" y="35"/>
                    <a:pt x="60" y="35"/>
                    <a:pt x="59" y="36"/>
                  </a:cubicBezTo>
                  <a:moveTo>
                    <a:pt x="57" y="40"/>
                  </a:moveTo>
                  <a:cubicBezTo>
                    <a:pt x="57" y="41"/>
                    <a:pt x="56" y="40"/>
                    <a:pt x="57" y="40"/>
                  </a:cubicBezTo>
                  <a:cubicBezTo>
                    <a:pt x="58" y="39"/>
                    <a:pt x="57" y="40"/>
                    <a:pt x="57" y="40"/>
                  </a:cubicBezTo>
                  <a:cubicBezTo>
                    <a:pt x="57" y="40"/>
                    <a:pt x="58" y="40"/>
                    <a:pt x="57" y="40"/>
                  </a:cubicBezTo>
                  <a:moveTo>
                    <a:pt x="56" y="34"/>
                  </a:moveTo>
                  <a:cubicBezTo>
                    <a:pt x="56" y="34"/>
                    <a:pt x="55" y="36"/>
                    <a:pt x="54" y="35"/>
                  </a:cubicBezTo>
                  <a:cubicBezTo>
                    <a:pt x="55" y="35"/>
                    <a:pt x="55" y="34"/>
                    <a:pt x="56" y="34"/>
                  </a:cubicBezTo>
                  <a:cubicBezTo>
                    <a:pt x="56" y="34"/>
                    <a:pt x="57" y="33"/>
                    <a:pt x="56" y="34"/>
                  </a:cubicBezTo>
                  <a:cubicBezTo>
                    <a:pt x="56" y="34"/>
                    <a:pt x="55" y="35"/>
                    <a:pt x="56" y="34"/>
                  </a:cubicBezTo>
                  <a:moveTo>
                    <a:pt x="56" y="40"/>
                  </a:moveTo>
                  <a:cubicBezTo>
                    <a:pt x="55" y="40"/>
                    <a:pt x="56" y="40"/>
                    <a:pt x="55" y="40"/>
                  </a:cubicBezTo>
                  <a:cubicBezTo>
                    <a:pt x="56" y="39"/>
                    <a:pt x="56" y="39"/>
                    <a:pt x="56" y="40"/>
                  </a:cubicBezTo>
                  <a:moveTo>
                    <a:pt x="58" y="37"/>
                  </a:moveTo>
                  <a:cubicBezTo>
                    <a:pt x="58" y="37"/>
                    <a:pt x="58" y="37"/>
                    <a:pt x="58" y="37"/>
                  </a:cubicBezTo>
                  <a:cubicBezTo>
                    <a:pt x="59" y="37"/>
                    <a:pt x="59" y="37"/>
                    <a:pt x="59" y="36"/>
                  </a:cubicBezTo>
                  <a:cubicBezTo>
                    <a:pt x="59" y="37"/>
                    <a:pt x="59" y="37"/>
                    <a:pt x="58" y="37"/>
                  </a:cubicBezTo>
                  <a:moveTo>
                    <a:pt x="60" y="38"/>
                  </a:moveTo>
                  <a:cubicBezTo>
                    <a:pt x="59" y="38"/>
                    <a:pt x="59" y="39"/>
                    <a:pt x="59" y="39"/>
                  </a:cubicBezTo>
                  <a:cubicBezTo>
                    <a:pt x="58" y="40"/>
                    <a:pt x="59" y="38"/>
                    <a:pt x="58" y="39"/>
                  </a:cubicBezTo>
                  <a:cubicBezTo>
                    <a:pt x="59" y="38"/>
                    <a:pt x="59" y="38"/>
                    <a:pt x="59" y="38"/>
                  </a:cubicBezTo>
                  <a:cubicBezTo>
                    <a:pt x="59" y="38"/>
                    <a:pt x="59" y="38"/>
                    <a:pt x="58" y="39"/>
                  </a:cubicBezTo>
                  <a:cubicBezTo>
                    <a:pt x="58" y="38"/>
                    <a:pt x="58" y="38"/>
                    <a:pt x="58" y="38"/>
                  </a:cubicBezTo>
                  <a:cubicBezTo>
                    <a:pt x="59" y="38"/>
                    <a:pt x="59" y="38"/>
                    <a:pt x="59" y="37"/>
                  </a:cubicBezTo>
                  <a:cubicBezTo>
                    <a:pt x="60" y="37"/>
                    <a:pt x="61" y="37"/>
                    <a:pt x="60" y="37"/>
                  </a:cubicBezTo>
                  <a:cubicBezTo>
                    <a:pt x="60" y="37"/>
                    <a:pt x="61" y="37"/>
                    <a:pt x="61" y="37"/>
                  </a:cubicBezTo>
                  <a:cubicBezTo>
                    <a:pt x="60" y="38"/>
                    <a:pt x="60" y="37"/>
                    <a:pt x="60" y="37"/>
                  </a:cubicBezTo>
                  <a:cubicBezTo>
                    <a:pt x="60" y="38"/>
                    <a:pt x="60" y="38"/>
                    <a:pt x="59" y="38"/>
                  </a:cubicBezTo>
                  <a:cubicBezTo>
                    <a:pt x="60" y="38"/>
                    <a:pt x="61" y="37"/>
                    <a:pt x="61" y="37"/>
                  </a:cubicBezTo>
                  <a:cubicBezTo>
                    <a:pt x="60" y="38"/>
                    <a:pt x="61" y="38"/>
                    <a:pt x="61" y="38"/>
                  </a:cubicBezTo>
                  <a:cubicBezTo>
                    <a:pt x="61" y="38"/>
                    <a:pt x="61" y="38"/>
                    <a:pt x="60" y="38"/>
                  </a:cubicBezTo>
                  <a:cubicBezTo>
                    <a:pt x="60" y="38"/>
                    <a:pt x="60" y="38"/>
                    <a:pt x="60" y="38"/>
                  </a:cubicBezTo>
                  <a:moveTo>
                    <a:pt x="55" y="40"/>
                  </a:moveTo>
                  <a:cubicBezTo>
                    <a:pt x="55" y="39"/>
                    <a:pt x="54" y="40"/>
                    <a:pt x="54" y="40"/>
                  </a:cubicBezTo>
                  <a:cubicBezTo>
                    <a:pt x="54" y="39"/>
                    <a:pt x="54" y="39"/>
                    <a:pt x="54" y="39"/>
                  </a:cubicBezTo>
                  <a:cubicBezTo>
                    <a:pt x="54" y="39"/>
                    <a:pt x="54" y="39"/>
                    <a:pt x="54" y="39"/>
                  </a:cubicBezTo>
                  <a:cubicBezTo>
                    <a:pt x="54" y="39"/>
                    <a:pt x="53" y="39"/>
                    <a:pt x="53" y="39"/>
                  </a:cubicBezTo>
                  <a:cubicBezTo>
                    <a:pt x="54" y="37"/>
                    <a:pt x="54" y="38"/>
                    <a:pt x="54" y="38"/>
                  </a:cubicBezTo>
                  <a:cubicBezTo>
                    <a:pt x="54" y="38"/>
                    <a:pt x="54" y="38"/>
                    <a:pt x="54" y="38"/>
                  </a:cubicBezTo>
                  <a:cubicBezTo>
                    <a:pt x="54" y="38"/>
                    <a:pt x="55" y="38"/>
                    <a:pt x="55" y="38"/>
                  </a:cubicBezTo>
                  <a:cubicBezTo>
                    <a:pt x="55" y="37"/>
                    <a:pt x="55" y="38"/>
                    <a:pt x="54" y="39"/>
                  </a:cubicBezTo>
                  <a:cubicBezTo>
                    <a:pt x="55" y="38"/>
                    <a:pt x="55" y="39"/>
                    <a:pt x="55" y="39"/>
                  </a:cubicBezTo>
                  <a:cubicBezTo>
                    <a:pt x="55" y="39"/>
                    <a:pt x="55" y="39"/>
                    <a:pt x="55" y="40"/>
                  </a:cubicBezTo>
                  <a:moveTo>
                    <a:pt x="42" y="31"/>
                  </a:moveTo>
                  <a:cubicBezTo>
                    <a:pt x="42" y="32"/>
                    <a:pt x="42" y="32"/>
                    <a:pt x="42" y="31"/>
                  </a:cubicBezTo>
                  <a:cubicBezTo>
                    <a:pt x="42" y="30"/>
                    <a:pt x="42" y="32"/>
                    <a:pt x="42" y="31"/>
                  </a:cubicBezTo>
                  <a:moveTo>
                    <a:pt x="41" y="23"/>
                  </a:moveTo>
                  <a:cubicBezTo>
                    <a:pt x="41" y="23"/>
                    <a:pt x="41" y="24"/>
                    <a:pt x="42" y="24"/>
                  </a:cubicBezTo>
                  <a:cubicBezTo>
                    <a:pt x="42" y="25"/>
                    <a:pt x="41" y="23"/>
                    <a:pt x="41" y="23"/>
                  </a:cubicBezTo>
                  <a:cubicBezTo>
                    <a:pt x="41" y="23"/>
                    <a:pt x="41" y="24"/>
                    <a:pt x="40" y="24"/>
                  </a:cubicBezTo>
                  <a:cubicBezTo>
                    <a:pt x="40" y="24"/>
                    <a:pt x="40" y="23"/>
                    <a:pt x="40" y="24"/>
                  </a:cubicBezTo>
                  <a:cubicBezTo>
                    <a:pt x="40" y="23"/>
                    <a:pt x="39" y="23"/>
                    <a:pt x="39" y="23"/>
                  </a:cubicBezTo>
                  <a:cubicBezTo>
                    <a:pt x="39" y="22"/>
                    <a:pt x="40" y="23"/>
                    <a:pt x="40" y="23"/>
                  </a:cubicBezTo>
                  <a:cubicBezTo>
                    <a:pt x="41" y="23"/>
                    <a:pt x="41" y="23"/>
                    <a:pt x="41" y="23"/>
                  </a:cubicBezTo>
                  <a:moveTo>
                    <a:pt x="42" y="29"/>
                  </a:moveTo>
                  <a:cubicBezTo>
                    <a:pt x="42" y="28"/>
                    <a:pt x="42" y="29"/>
                    <a:pt x="42" y="27"/>
                  </a:cubicBezTo>
                  <a:cubicBezTo>
                    <a:pt x="42" y="27"/>
                    <a:pt x="42" y="28"/>
                    <a:pt x="42" y="28"/>
                  </a:cubicBezTo>
                  <a:cubicBezTo>
                    <a:pt x="42" y="28"/>
                    <a:pt x="42" y="29"/>
                    <a:pt x="42" y="29"/>
                  </a:cubicBezTo>
                  <a:moveTo>
                    <a:pt x="42" y="28"/>
                  </a:moveTo>
                  <a:cubicBezTo>
                    <a:pt x="43" y="28"/>
                    <a:pt x="42" y="26"/>
                    <a:pt x="43" y="26"/>
                  </a:cubicBezTo>
                  <a:cubicBezTo>
                    <a:pt x="43" y="27"/>
                    <a:pt x="42" y="28"/>
                    <a:pt x="43" y="28"/>
                  </a:cubicBezTo>
                  <a:cubicBezTo>
                    <a:pt x="43" y="29"/>
                    <a:pt x="42" y="29"/>
                    <a:pt x="42" y="28"/>
                  </a:cubicBezTo>
                  <a:moveTo>
                    <a:pt x="42" y="23"/>
                  </a:moveTo>
                  <a:cubicBezTo>
                    <a:pt x="42" y="23"/>
                    <a:pt x="42" y="22"/>
                    <a:pt x="41" y="23"/>
                  </a:cubicBezTo>
                  <a:cubicBezTo>
                    <a:pt x="41" y="22"/>
                    <a:pt x="42" y="21"/>
                    <a:pt x="42" y="23"/>
                  </a:cubicBezTo>
                  <a:moveTo>
                    <a:pt x="49" y="39"/>
                  </a:moveTo>
                  <a:cubicBezTo>
                    <a:pt x="49" y="39"/>
                    <a:pt x="49" y="39"/>
                    <a:pt x="49" y="39"/>
                  </a:cubicBezTo>
                  <a:cubicBezTo>
                    <a:pt x="50" y="38"/>
                    <a:pt x="49" y="40"/>
                    <a:pt x="50" y="38"/>
                  </a:cubicBezTo>
                  <a:cubicBezTo>
                    <a:pt x="50" y="38"/>
                    <a:pt x="50" y="39"/>
                    <a:pt x="49" y="39"/>
                  </a:cubicBezTo>
                  <a:moveTo>
                    <a:pt x="45" y="38"/>
                  </a:moveTo>
                  <a:cubicBezTo>
                    <a:pt x="45" y="39"/>
                    <a:pt x="44" y="38"/>
                    <a:pt x="44" y="38"/>
                  </a:cubicBezTo>
                  <a:cubicBezTo>
                    <a:pt x="44" y="38"/>
                    <a:pt x="44" y="39"/>
                    <a:pt x="44" y="39"/>
                  </a:cubicBezTo>
                  <a:cubicBezTo>
                    <a:pt x="44" y="38"/>
                    <a:pt x="44" y="38"/>
                    <a:pt x="44" y="38"/>
                  </a:cubicBezTo>
                  <a:cubicBezTo>
                    <a:pt x="44" y="38"/>
                    <a:pt x="44" y="38"/>
                    <a:pt x="44" y="38"/>
                  </a:cubicBezTo>
                  <a:cubicBezTo>
                    <a:pt x="44" y="38"/>
                    <a:pt x="44" y="38"/>
                    <a:pt x="44" y="38"/>
                  </a:cubicBezTo>
                  <a:cubicBezTo>
                    <a:pt x="44" y="38"/>
                    <a:pt x="45" y="37"/>
                    <a:pt x="44" y="38"/>
                  </a:cubicBezTo>
                  <a:cubicBezTo>
                    <a:pt x="45" y="38"/>
                    <a:pt x="45" y="38"/>
                    <a:pt x="45" y="38"/>
                  </a:cubicBezTo>
                  <a:moveTo>
                    <a:pt x="41" y="25"/>
                  </a:moveTo>
                  <a:cubicBezTo>
                    <a:pt x="41" y="24"/>
                    <a:pt x="41" y="24"/>
                    <a:pt x="41" y="24"/>
                  </a:cubicBezTo>
                  <a:cubicBezTo>
                    <a:pt x="41" y="25"/>
                    <a:pt x="41" y="25"/>
                    <a:pt x="41" y="25"/>
                  </a:cubicBezTo>
                  <a:moveTo>
                    <a:pt x="40" y="29"/>
                  </a:moveTo>
                  <a:cubicBezTo>
                    <a:pt x="40" y="29"/>
                    <a:pt x="40" y="29"/>
                    <a:pt x="39" y="28"/>
                  </a:cubicBezTo>
                  <a:cubicBezTo>
                    <a:pt x="40" y="26"/>
                    <a:pt x="40" y="27"/>
                    <a:pt x="41" y="27"/>
                  </a:cubicBezTo>
                  <a:cubicBezTo>
                    <a:pt x="41" y="27"/>
                    <a:pt x="41" y="26"/>
                    <a:pt x="41" y="26"/>
                  </a:cubicBezTo>
                  <a:cubicBezTo>
                    <a:pt x="41" y="27"/>
                    <a:pt x="41" y="26"/>
                    <a:pt x="42" y="26"/>
                  </a:cubicBezTo>
                  <a:cubicBezTo>
                    <a:pt x="42" y="26"/>
                    <a:pt x="42" y="27"/>
                    <a:pt x="42" y="27"/>
                  </a:cubicBezTo>
                  <a:cubicBezTo>
                    <a:pt x="42" y="28"/>
                    <a:pt x="42" y="26"/>
                    <a:pt x="41" y="27"/>
                  </a:cubicBezTo>
                  <a:cubicBezTo>
                    <a:pt x="41" y="28"/>
                    <a:pt x="41" y="29"/>
                    <a:pt x="41" y="29"/>
                  </a:cubicBezTo>
                  <a:cubicBezTo>
                    <a:pt x="41" y="28"/>
                    <a:pt x="41" y="28"/>
                    <a:pt x="41" y="28"/>
                  </a:cubicBezTo>
                  <a:cubicBezTo>
                    <a:pt x="41" y="28"/>
                    <a:pt x="40" y="27"/>
                    <a:pt x="40" y="29"/>
                  </a:cubicBezTo>
                  <a:moveTo>
                    <a:pt x="42" y="36"/>
                  </a:moveTo>
                  <a:cubicBezTo>
                    <a:pt x="42" y="37"/>
                    <a:pt x="41" y="37"/>
                    <a:pt x="41" y="37"/>
                  </a:cubicBezTo>
                  <a:cubicBezTo>
                    <a:pt x="41" y="37"/>
                    <a:pt x="41" y="38"/>
                    <a:pt x="41" y="36"/>
                  </a:cubicBezTo>
                  <a:cubicBezTo>
                    <a:pt x="41" y="36"/>
                    <a:pt x="41" y="36"/>
                    <a:pt x="42" y="36"/>
                  </a:cubicBezTo>
                  <a:moveTo>
                    <a:pt x="34" y="51"/>
                  </a:moveTo>
                  <a:cubicBezTo>
                    <a:pt x="35" y="52"/>
                    <a:pt x="35" y="52"/>
                    <a:pt x="35" y="53"/>
                  </a:cubicBezTo>
                  <a:cubicBezTo>
                    <a:pt x="34" y="53"/>
                    <a:pt x="34" y="52"/>
                    <a:pt x="34" y="51"/>
                  </a:cubicBezTo>
                  <a:moveTo>
                    <a:pt x="82" y="33"/>
                  </a:moveTo>
                  <a:cubicBezTo>
                    <a:pt x="81" y="33"/>
                    <a:pt x="81" y="32"/>
                    <a:pt x="81" y="32"/>
                  </a:cubicBezTo>
                  <a:cubicBezTo>
                    <a:pt x="82" y="32"/>
                    <a:pt x="82" y="32"/>
                    <a:pt x="82" y="33"/>
                  </a:cubicBezTo>
                  <a:moveTo>
                    <a:pt x="80" y="33"/>
                  </a:moveTo>
                  <a:cubicBezTo>
                    <a:pt x="81" y="34"/>
                    <a:pt x="81" y="34"/>
                    <a:pt x="81" y="34"/>
                  </a:cubicBezTo>
                  <a:cubicBezTo>
                    <a:pt x="80" y="34"/>
                    <a:pt x="79" y="33"/>
                    <a:pt x="80" y="33"/>
                  </a:cubicBezTo>
                  <a:moveTo>
                    <a:pt x="83" y="31"/>
                  </a:moveTo>
                  <a:cubicBezTo>
                    <a:pt x="84" y="31"/>
                    <a:pt x="83" y="32"/>
                    <a:pt x="84" y="32"/>
                  </a:cubicBezTo>
                  <a:cubicBezTo>
                    <a:pt x="83" y="32"/>
                    <a:pt x="83" y="32"/>
                    <a:pt x="83" y="31"/>
                  </a:cubicBezTo>
                  <a:moveTo>
                    <a:pt x="83" y="39"/>
                  </a:moveTo>
                  <a:cubicBezTo>
                    <a:pt x="83" y="39"/>
                    <a:pt x="83" y="40"/>
                    <a:pt x="83" y="40"/>
                  </a:cubicBezTo>
                  <a:cubicBezTo>
                    <a:pt x="82" y="40"/>
                    <a:pt x="83" y="40"/>
                    <a:pt x="83" y="39"/>
                  </a:cubicBezTo>
                  <a:moveTo>
                    <a:pt x="85" y="30"/>
                  </a:moveTo>
                  <a:cubicBezTo>
                    <a:pt x="84" y="29"/>
                    <a:pt x="85" y="29"/>
                    <a:pt x="84" y="28"/>
                  </a:cubicBezTo>
                  <a:cubicBezTo>
                    <a:pt x="85" y="28"/>
                    <a:pt x="84" y="28"/>
                    <a:pt x="85" y="27"/>
                  </a:cubicBezTo>
                  <a:cubicBezTo>
                    <a:pt x="85" y="28"/>
                    <a:pt x="86" y="28"/>
                    <a:pt x="85" y="28"/>
                  </a:cubicBezTo>
                  <a:cubicBezTo>
                    <a:pt x="85" y="28"/>
                    <a:pt x="85" y="29"/>
                    <a:pt x="85" y="29"/>
                  </a:cubicBezTo>
                  <a:cubicBezTo>
                    <a:pt x="85" y="29"/>
                    <a:pt x="85" y="29"/>
                    <a:pt x="85" y="29"/>
                  </a:cubicBezTo>
                  <a:cubicBezTo>
                    <a:pt x="86" y="29"/>
                    <a:pt x="86" y="29"/>
                    <a:pt x="86" y="29"/>
                  </a:cubicBezTo>
                  <a:cubicBezTo>
                    <a:pt x="86" y="30"/>
                    <a:pt x="87" y="29"/>
                    <a:pt x="86" y="30"/>
                  </a:cubicBezTo>
                  <a:cubicBezTo>
                    <a:pt x="87" y="30"/>
                    <a:pt x="87" y="30"/>
                    <a:pt x="87" y="30"/>
                  </a:cubicBezTo>
                  <a:cubicBezTo>
                    <a:pt x="88" y="30"/>
                    <a:pt x="87" y="31"/>
                    <a:pt x="87" y="31"/>
                  </a:cubicBezTo>
                  <a:cubicBezTo>
                    <a:pt x="86" y="31"/>
                    <a:pt x="86" y="30"/>
                    <a:pt x="85" y="31"/>
                  </a:cubicBezTo>
                  <a:cubicBezTo>
                    <a:pt x="85" y="31"/>
                    <a:pt x="86" y="30"/>
                    <a:pt x="86" y="30"/>
                  </a:cubicBezTo>
                  <a:cubicBezTo>
                    <a:pt x="86" y="30"/>
                    <a:pt x="86" y="30"/>
                    <a:pt x="85" y="30"/>
                  </a:cubicBezTo>
                  <a:moveTo>
                    <a:pt x="78" y="31"/>
                  </a:moveTo>
                  <a:cubicBezTo>
                    <a:pt x="79" y="30"/>
                    <a:pt x="79" y="31"/>
                    <a:pt x="80" y="32"/>
                  </a:cubicBezTo>
                  <a:cubicBezTo>
                    <a:pt x="78" y="32"/>
                    <a:pt x="79" y="31"/>
                    <a:pt x="78" y="31"/>
                  </a:cubicBezTo>
                  <a:moveTo>
                    <a:pt x="87" y="40"/>
                  </a:moveTo>
                  <a:cubicBezTo>
                    <a:pt x="86" y="40"/>
                    <a:pt x="86" y="41"/>
                    <a:pt x="86" y="41"/>
                  </a:cubicBezTo>
                  <a:cubicBezTo>
                    <a:pt x="86" y="41"/>
                    <a:pt x="87" y="41"/>
                    <a:pt x="87" y="41"/>
                  </a:cubicBezTo>
                  <a:cubicBezTo>
                    <a:pt x="87" y="41"/>
                    <a:pt x="87" y="41"/>
                    <a:pt x="87" y="42"/>
                  </a:cubicBezTo>
                  <a:cubicBezTo>
                    <a:pt x="86" y="42"/>
                    <a:pt x="86" y="42"/>
                    <a:pt x="85" y="42"/>
                  </a:cubicBezTo>
                  <a:cubicBezTo>
                    <a:pt x="86" y="41"/>
                    <a:pt x="86" y="42"/>
                    <a:pt x="87" y="41"/>
                  </a:cubicBezTo>
                  <a:cubicBezTo>
                    <a:pt x="86" y="41"/>
                    <a:pt x="85" y="41"/>
                    <a:pt x="85" y="41"/>
                  </a:cubicBezTo>
                  <a:cubicBezTo>
                    <a:pt x="87" y="40"/>
                    <a:pt x="86" y="40"/>
                    <a:pt x="86" y="40"/>
                  </a:cubicBezTo>
                  <a:cubicBezTo>
                    <a:pt x="87" y="39"/>
                    <a:pt x="88" y="40"/>
                    <a:pt x="88" y="40"/>
                  </a:cubicBezTo>
                  <a:cubicBezTo>
                    <a:pt x="87" y="40"/>
                    <a:pt x="87" y="40"/>
                    <a:pt x="87" y="40"/>
                  </a:cubicBezTo>
                  <a:moveTo>
                    <a:pt x="83" y="29"/>
                  </a:moveTo>
                  <a:cubicBezTo>
                    <a:pt x="82" y="29"/>
                    <a:pt x="82" y="28"/>
                    <a:pt x="82" y="28"/>
                  </a:cubicBezTo>
                  <a:cubicBezTo>
                    <a:pt x="83" y="28"/>
                    <a:pt x="83" y="29"/>
                    <a:pt x="83" y="29"/>
                  </a:cubicBezTo>
                  <a:moveTo>
                    <a:pt x="87" y="28"/>
                  </a:moveTo>
                  <a:cubicBezTo>
                    <a:pt x="88" y="28"/>
                    <a:pt x="87" y="28"/>
                    <a:pt x="88" y="29"/>
                  </a:cubicBezTo>
                  <a:cubicBezTo>
                    <a:pt x="87" y="29"/>
                    <a:pt x="87" y="29"/>
                    <a:pt x="87" y="28"/>
                  </a:cubicBezTo>
                  <a:moveTo>
                    <a:pt x="88" y="42"/>
                  </a:moveTo>
                  <a:cubicBezTo>
                    <a:pt x="89" y="43"/>
                    <a:pt x="89" y="43"/>
                    <a:pt x="89" y="43"/>
                  </a:cubicBezTo>
                  <a:cubicBezTo>
                    <a:pt x="88" y="43"/>
                    <a:pt x="88" y="43"/>
                    <a:pt x="88" y="42"/>
                  </a:cubicBezTo>
                  <a:moveTo>
                    <a:pt x="88" y="46"/>
                  </a:moveTo>
                  <a:cubicBezTo>
                    <a:pt x="88" y="46"/>
                    <a:pt x="88" y="46"/>
                    <a:pt x="88" y="46"/>
                  </a:cubicBezTo>
                  <a:cubicBezTo>
                    <a:pt x="89" y="46"/>
                    <a:pt x="89" y="46"/>
                    <a:pt x="89" y="46"/>
                  </a:cubicBezTo>
                  <a:cubicBezTo>
                    <a:pt x="89" y="46"/>
                    <a:pt x="89" y="46"/>
                    <a:pt x="88" y="46"/>
                  </a:cubicBezTo>
                  <a:moveTo>
                    <a:pt x="78" y="30"/>
                  </a:moveTo>
                  <a:cubicBezTo>
                    <a:pt x="77" y="29"/>
                    <a:pt x="77" y="29"/>
                    <a:pt x="76" y="27"/>
                  </a:cubicBezTo>
                  <a:cubicBezTo>
                    <a:pt x="76" y="27"/>
                    <a:pt x="77" y="28"/>
                    <a:pt x="77" y="28"/>
                  </a:cubicBezTo>
                  <a:cubicBezTo>
                    <a:pt x="77" y="28"/>
                    <a:pt x="78" y="30"/>
                    <a:pt x="79" y="30"/>
                  </a:cubicBezTo>
                  <a:cubicBezTo>
                    <a:pt x="78" y="31"/>
                    <a:pt x="78" y="31"/>
                    <a:pt x="78" y="30"/>
                  </a:cubicBezTo>
                  <a:moveTo>
                    <a:pt x="89" y="51"/>
                  </a:moveTo>
                  <a:cubicBezTo>
                    <a:pt x="89" y="52"/>
                    <a:pt x="88" y="52"/>
                    <a:pt x="87" y="52"/>
                  </a:cubicBezTo>
                  <a:cubicBezTo>
                    <a:pt x="87" y="51"/>
                    <a:pt x="88" y="51"/>
                    <a:pt x="89" y="51"/>
                  </a:cubicBezTo>
                  <a:moveTo>
                    <a:pt x="91" y="58"/>
                  </a:moveTo>
                  <a:cubicBezTo>
                    <a:pt x="91" y="58"/>
                    <a:pt x="91" y="58"/>
                    <a:pt x="90" y="58"/>
                  </a:cubicBezTo>
                  <a:cubicBezTo>
                    <a:pt x="90" y="58"/>
                    <a:pt x="90" y="57"/>
                    <a:pt x="91" y="58"/>
                  </a:cubicBezTo>
                  <a:moveTo>
                    <a:pt x="92" y="52"/>
                  </a:moveTo>
                  <a:cubicBezTo>
                    <a:pt x="92" y="53"/>
                    <a:pt x="92" y="54"/>
                    <a:pt x="91" y="55"/>
                  </a:cubicBezTo>
                  <a:cubicBezTo>
                    <a:pt x="91" y="55"/>
                    <a:pt x="92" y="55"/>
                    <a:pt x="91" y="56"/>
                  </a:cubicBezTo>
                  <a:cubicBezTo>
                    <a:pt x="91" y="56"/>
                    <a:pt x="91" y="56"/>
                    <a:pt x="91" y="56"/>
                  </a:cubicBezTo>
                  <a:cubicBezTo>
                    <a:pt x="90" y="56"/>
                    <a:pt x="91" y="57"/>
                    <a:pt x="91" y="57"/>
                  </a:cubicBezTo>
                  <a:cubicBezTo>
                    <a:pt x="90" y="57"/>
                    <a:pt x="89" y="57"/>
                    <a:pt x="89" y="57"/>
                  </a:cubicBezTo>
                  <a:cubicBezTo>
                    <a:pt x="88" y="57"/>
                    <a:pt x="89" y="56"/>
                    <a:pt x="90" y="56"/>
                  </a:cubicBezTo>
                  <a:cubicBezTo>
                    <a:pt x="89" y="56"/>
                    <a:pt x="88" y="55"/>
                    <a:pt x="88" y="55"/>
                  </a:cubicBezTo>
                  <a:cubicBezTo>
                    <a:pt x="89" y="55"/>
                    <a:pt x="89" y="55"/>
                    <a:pt x="89" y="56"/>
                  </a:cubicBezTo>
                  <a:cubicBezTo>
                    <a:pt x="90" y="56"/>
                    <a:pt x="89" y="55"/>
                    <a:pt x="89" y="55"/>
                  </a:cubicBezTo>
                  <a:cubicBezTo>
                    <a:pt x="89" y="55"/>
                    <a:pt x="89" y="54"/>
                    <a:pt x="89" y="54"/>
                  </a:cubicBezTo>
                  <a:cubicBezTo>
                    <a:pt x="89" y="54"/>
                    <a:pt x="90" y="54"/>
                    <a:pt x="90" y="54"/>
                  </a:cubicBezTo>
                  <a:cubicBezTo>
                    <a:pt x="90" y="54"/>
                    <a:pt x="89" y="54"/>
                    <a:pt x="89" y="54"/>
                  </a:cubicBezTo>
                  <a:cubicBezTo>
                    <a:pt x="89" y="53"/>
                    <a:pt x="90" y="54"/>
                    <a:pt x="90" y="53"/>
                  </a:cubicBezTo>
                  <a:cubicBezTo>
                    <a:pt x="90" y="53"/>
                    <a:pt x="89" y="53"/>
                    <a:pt x="90" y="53"/>
                  </a:cubicBezTo>
                  <a:cubicBezTo>
                    <a:pt x="90" y="53"/>
                    <a:pt x="90" y="53"/>
                    <a:pt x="90" y="53"/>
                  </a:cubicBezTo>
                  <a:cubicBezTo>
                    <a:pt x="91" y="52"/>
                    <a:pt x="92" y="53"/>
                    <a:pt x="92" y="52"/>
                  </a:cubicBezTo>
                  <a:moveTo>
                    <a:pt x="91" y="53"/>
                  </a:moveTo>
                  <a:cubicBezTo>
                    <a:pt x="91" y="53"/>
                    <a:pt x="89" y="54"/>
                    <a:pt x="91" y="54"/>
                  </a:cubicBezTo>
                  <a:cubicBezTo>
                    <a:pt x="91" y="53"/>
                    <a:pt x="92" y="53"/>
                    <a:pt x="91" y="53"/>
                  </a:cubicBezTo>
                  <a:moveTo>
                    <a:pt x="84" y="43"/>
                  </a:moveTo>
                  <a:cubicBezTo>
                    <a:pt x="83" y="43"/>
                    <a:pt x="83" y="42"/>
                    <a:pt x="83" y="42"/>
                  </a:cubicBezTo>
                  <a:cubicBezTo>
                    <a:pt x="84" y="42"/>
                    <a:pt x="83" y="43"/>
                    <a:pt x="84" y="43"/>
                  </a:cubicBezTo>
                  <a:moveTo>
                    <a:pt x="85" y="43"/>
                  </a:moveTo>
                  <a:cubicBezTo>
                    <a:pt x="84" y="43"/>
                    <a:pt x="85" y="42"/>
                    <a:pt x="85" y="41"/>
                  </a:cubicBezTo>
                  <a:cubicBezTo>
                    <a:pt x="85" y="41"/>
                    <a:pt x="85" y="42"/>
                    <a:pt x="85" y="43"/>
                  </a:cubicBezTo>
                  <a:moveTo>
                    <a:pt x="81" y="58"/>
                  </a:moveTo>
                  <a:cubicBezTo>
                    <a:pt x="82" y="59"/>
                    <a:pt x="81" y="59"/>
                    <a:pt x="81" y="59"/>
                  </a:cubicBezTo>
                  <a:cubicBezTo>
                    <a:pt x="80" y="59"/>
                    <a:pt x="81" y="58"/>
                    <a:pt x="81" y="58"/>
                  </a:cubicBezTo>
                  <a:moveTo>
                    <a:pt x="83" y="55"/>
                  </a:moveTo>
                  <a:cubicBezTo>
                    <a:pt x="83" y="55"/>
                    <a:pt x="82" y="56"/>
                    <a:pt x="82" y="56"/>
                  </a:cubicBezTo>
                  <a:cubicBezTo>
                    <a:pt x="82" y="57"/>
                    <a:pt x="81" y="58"/>
                    <a:pt x="81" y="57"/>
                  </a:cubicBezTo>
                  <a:cubicBezTo>
                    <a:pt x="82" y="57"/>
                    <a:pt x="82" y="57"/>
                    <a:pt x="82" y="56"/>
                  </a:cubicBezTo>
                  <a:cubicBezTo>
                    <a:pt x="82" y="56"/>
                    <a:pt x="82" y="55"/>
                    <a:pt x="83" y="55"/>
                  </a:cubicBezTo>
                  <a:moveTo>
                    <a:pt x="52" y="72"/>
                  </a:moveTo>
                  <a:cubicBezTo>
                    <a:pt x="51" y="70"/>
                    <a:pt x="53" y="71"/>
                    <a:pt x="53" y="71"/>
                  </a:cubicBezTo>
                  <a:cubicBezTo>
                    <a:pt x="53" y="71"/>
                    <a:pt x="53" y="72"/>
                    <a:pt x="52" y="71"/>
                  </a:cubicBezTo>
                  <a:cubicBezTo>
                    <a:pt x="52" y="71"/>
                    <a:pt x="52" y="71"/>
                    <a:pt x="52" y="72"/>
                  </a:cubicBezTo>
                  <a:moveTo>
                    <a:pt x="51" y="71"/>
                  </a:moveTo>
                  <a:cubicBezTo>
                    <a:pt x="51" y="71"/>
                    <a:pt x="51" y="71"/>
                    <a:pt x="52" y="71"/>
                  </a:cubicBezTo>
                  <a:cubicBezTo>
                    <a:pt x="52" y="72"/>
                    <a:pt x="51" y="72"/>
                    <a:pt x="51" y="71"/>
                  </a:cubicBezTo>
                  <a:moveTo>
                    <a:pt x="49" y="70"/>
                  </a:moveTo>
                  <a:cubicBezTo>
                    <a:pt x="49" y="70"/>
                    <a:pt x="48" y="69"/>
                    <a:pt x="48" y="68"/>
                  </a:cubicBezTo>
                  <a:cubicBezTo>
                    <a:pt x="48" y="68"/>
                    <a:pt x="49" y="69"/>
                    <a:pt x="49" y="69"/>
                  </a:cubicBezTo>
                  <a:cubicBezTo>
                    <a:pt x="49" y="70"/>
                    <a:pt x="48" y="68"/>
                    <a:pt x="49" y="70"/>
                  </a:cubicBezTo>
                  <a:moveTo>
                    <a:pt x="76" y="27"/>
                  </a:moveTo>
                  <a:cubicBezTo>
                    <a:pt x="75" y="27"/>
                    <a:pt x="74" y="26"/>
                    <a:pt x="74" y="25"/>
                  </a:cubicBezTo>
                  <a:cubicBezTo>
                    <a:pt x="75" y="25"/>
                    <a:pt x="75" y="26"/>
                    <a:pt x="76" y="27"/>
                  </a:cubicBezTo>
                  <a:moveTo>
                    <a:pt x="88" y="57"/>
                  </a:moveTo>
                  <a:cubicBezTo>
                    <a:pt x="91" y="58"/>
                    <a:pt x="90" y="59"/>
                    <a:pt x="89" y="60"/>
                  </a:cubicBezTo>
                  <a:cubicBezTo>
                    <a:pt x="89" y="60"/>
                    <a:pt x="89" y="60"/>
                    <a:pt x="89" y="60"/>
                  </a:cubicBezTo>
                  <a:cubicBezTo>
                    <a:pt x="90" y="60"/>
                    <a:pt x="89" y="60"/>
                    <a:pt x="88" y="61"/>
                  </a:cubicBezTo>
                  <a:cubicBezTo>
                    <a:pt x="88" y="61"/>
                    <a:pt x="89" y="61"/>
                    <a:pt x="89" y="61"/>
                  </a:cubicBezTo>
                  <a:cubicBezTo>
                    <a:pt x="89" y="61"/>
                    <a:pt x="88" y="62"/>
                    <a:pt x="88" y="62"/>
                  </a:cubicBezTo>
                  <a:cubicBezTo>
                    <a:pt x="88" y="62"/>
                    <a:pt x="87" y="63"/>
                    <a:pt x="89" y="63"/>
                  </a:cubicBezTo>
                  <a:cubicBezTo>
                    <a:pt x="87" y="63"/>
                    <a:pt x="88" y="64"/>
                    <a:pt x="87" y="65"/>
                  </a:cubicBezTo>
                  <a:cubicBezTo>
                    <a:pt x="87" y="65"/>
                    <a:pt x="86" y="64"/>
                    <a:pt x="85" y="65"/>
                  </a:cubicBezTo>
                  <a:cubicBezTo>
                    <a:pt x="86" y="65"/>
                    <a:pt x="87" y="64"/>
                    <a:pt x="87" y="65"/>
                  </a:cubicBezTo>
                  <a:cubicBezTo>
                    <a:pt x="87" y="66"/>
                    <a:pt x="87" y="66"/>
                    <a:pt x="87" y="65"/>
                  </a:cubicBezTo>
                  <a:cubicBezTo>
                    <a:pt x="86" y="66"/>
                    <a:pt x="85" y="67"/>
                    <a:pt x="85" y="68"/>
                  </a:cubicBezTo>
                  <a:cubicBezTo>
                    <a:pt x="85" y="68"/>
                    <a:pt x="85" y="68"/>
                    <a:pt x="84" y="68"/>
                  </a:cubicBezTo>
                  <a:cubicBezTo>
                    <a:pt x="85" y="69"/>
                    <a:pt x="85" y="69"/>
                    <a:pt x="84" y="70"/>
                  </a:cubicBezTo>
                  <a:cubicBezTo>
                    <a:pt x="84" y="70"/>
                    <a:pt x="84" y="70"/>
                    <a:pt x="84" y="71"/>
                  </a:cubicBezTo>
                  <a:cubicBezTo>
                    <a:pt x="83" y="71"/>
                    <a:pt x="84" y="70"/>
                    <a:pt x="84" y="70"/>
                  </a:cubicBezTo>
                  <a:cubicBezTo>
                    <a:pt x="83" y="70"/>
                    <a:pt x="83" y="71"/>
                    <a:pt x="83" y="71"/>
                  </a:cubicBezTo>
                  <a:cubicBezTo>
                    <a:pt x="82" y="71"/>
                    <a:pt x="83" y="71"/>
                    <a:pt x="83" y="71"/>
                  </a:cubicBezTo>
                  <a:cubicBezTo>
                    <a:pt x="84" y="72"/>
                    <a:pt x="82" y="71"/>
                    <a:pt x="82" y="71"/>
                  </a:cubicBezTo>
                  <a:cubicBezTo>
                    <a:pt x="82" y="71"/>
                    <a:pt x="82" y="72"/>
                    <a:pt x="82" y="72"/>
                  </a:cubicBezTo>
                  <a:cubicBezTo>
                    <a:pt x="82" y="72"/>
                    <a:pt x="82" y="72"/>
                    <a:pt x="81" y="73"/>
                  </a:cubicBezTo>
                  <a:cubicBezTo>
                    <a:pt x="81" y="73"/>
                    <a:pt x="81" y="73"/>
                    <a:pt x="81" y="73"/>
                  </a:cubicBezTo>
                  <a:cubicBezTo>
                    <a:pt x="80" y="73"/>
                    <a:pt x="81" y="73"/>
                    <a:pt x="81" y="73"/>
                  </a:cubicBezTo>
                  <a:cubicBezTo>
                    <a:pt x="81" y="74"/>
                    <a:pt x="80" y="73"/>
                    <a:pt x="80" y="74"/>
                  </a:cubicBezTo>
                  <a:cubicBezTo>
                    <a:pt x="80" y="74"/>
                    <a:pt x="81" y="74"/>
                    <a:pt x="80" y="74"/>
                  </a:cubicBezTo>
                  <a:cubicBezTo>
                    <a:pt x="80" y="74"/>
                    <a:pt x="79" y="74"/>
                    <a:pt x="79" y="75"/>
                  </a:cubicBezTo>
                  <a:cubicBezTo>
                    <a:pt x="79" y="75"/>
                    <a:pt x="80" y="75"/>
                    <a:pt x="80" y="75"/>
                  </a:cubicBezTo>
                  <a:cubicBezTo>
                    <a:pt x="80" y="75"/>
                    <a:pt x="79" y="75"/>
                    <a:pt x="78" y="76"/>
                  </a:cubicBezTo>
                  <a:cubicBezTo>
                    <a:pt x="78" y="76"/>
                    <a:pt x="78" y="76"/>
                    <a:pt x="78" y="76"/>
                  </a:cubicBezTo>
                  <a:cubicBezTo>
                    <a:pt x="78" y="77"/>
                    <a:pt x="77" y="76"/>
                    <a:pt x="77" y="77"/>
                  </a:cubicBezTo>
                  <a:cubicBezTo>
                    <a:pt x="77" y="77"/>
                    <a:pt x="78" y="77"/>
                    <a:pt x="78" y="77"/>
                  </a:cubicBezTo>
                  <a:cubicBezTo>
                    <a:pt x="78" y="78"/>
                    <a:pt x="77" y="78"/>
                    <a:pt x="77" y="78"/>
                  </a:cubicBezTo>
                  <a:cubicBezTo>
                    <a:pt x="77" y="78"/>
                    <a:pt x="77" y="77"/>
                    <a:pt x="77" y="77"/>
                  </a:cubicBezTo>
                  <a:cubicBezTo>
                    <a:pt x="76" y="77"/>
                    <a:pt x="76" y="76"/>
                    <a:pt x="75" y="76"/>
                  </a:cubicBezTo>
                  <a:cubicBezTo>
                    <a:pt x="75" y="76"/>
                    <a:pt x="75" y="76"/>
                    <a:pt x="75" y="76"/>
                  </a:cubicBezTo>
                  <a:cubicBezTo>
                    <a:pt x="75" y="77"/>
                    <a:pt x="76" y="77"/>
                    <a:pt x="76" y="77"/>
                  </a:cubicBezTo>
                  <a:cubicBezTo>
                    <a:pt x="77" y="78"/>
                    <a:pt x="76" y="77"/>
                    <a:pt x="76" y="78"/>
                  </a:cubicBezTo>
                  <a:cubicBezTo>
                    <a:pt x="76" y="78"/>
                    <a:pt x="76" y="78"/>
                    <a:pt x="76" y="78"/>
                  </a:cubicBezTo>
                  <a:cubicBezTo>
                    <a:pt x="76" y="78"/>
                    <a:pt x="75" y="78"/>
                    <a:pt x="76" y="79"/>
                  </a:cubicBezTo>
                  <a:cubicBezTo>
                    <a:pt x="76" y="79"/>
                    <a:pt x="75" y="79"/>
                    <a:pt x="75" y="79"/>
                  </a:cubicBezTo>
                  <a:cubicBezTo>
                    <a:pt x="75" y="79"/>
                    <a:pt x="75" y="79"/>
                    <a:pt x="75" y="79"/>
                  </a:cubicBezTo>
                  <a:cubicBezTo>
                    <a:pt x="74" y="79"/>
                    <a:pt x="74" y="79"/>
                    <a:pt x="74" y="80"/>
                  </a:cubicBezTo>
                  <a:cubicBezTo>
                    <a:pt x="73" y="80"/>
                    <a:pt x="73" y="80"/>
                    <a:pt x="72" y="80"/>
                  </a:cubicBezTo>
                  <a:cubicBezTo>
                    <a:pt x="73" y="81"/>
                    <a:pt x="73" y="81"/>
                    <a:pt x="73" y="81"/>
                  </a:cubicBezTo>
                  <a:cubicBezTo>
                    <a:pt x="73" y="81"/>
                    <a:pt x="73" y="81"/>
                    <a:pt x="72" y="82"/>
                  </a:cubicBezTo>
                  <a:cubicBezTo>
                    <a:pt x="72" y="82"/>
                    <a:pt x="73" y="82"/>
                    <a:pt x="73" y="83"/>
                  </a:cubicBezTo>
                  <a:cubicBezTo>
                    <a:pt x="72" y="83"/>
                    <a:pt x="73" y="84"/>
                    <a:pt x="73" y="84"/>
                  </a:cubicBezTo>
                  <a:cubicBezTo>
                    <a:pt x="73" y="84"/>
                    <a:pt x="72" y="84"/>
                    <a:pt x="72" y="84"/>
                  </a:cubicBezTo>
                  <a:cubicBezTo>
                    <a:pt x="72" y="85"/>
                    <a:pt x="70" y="86"/>
                    <a:pt x="69" y="87"/>
                  </a:cubicBezTo>
                  <a:cubicBezTo>
                    <a:pt x="68" y="87"/>
                    <a:pt x="68" y="88"/>
                    <a:pt x="68" y="87"/>
                  </a:cubicBezTo>
                  <a:cubicBezTo>
                    <a:pt x="67" y="87"/>
                    <a:pt x="68" y="88"/>
                    <a:pt x="68" y="88"/>
                  </a:cubicBezTo>
                  <a:cubicBezTo>
                    <a:pt x="66" y="88"/>
                    <a:pt x="66" y="89"/>
                    <a:pt x="65" y="89"/>
                  </a:cubicBezTo>
                  <a:cubicBezTo>
                    <a:pt x="65" y="88"/>
                    <a:pt x="66" y="89"/>
                    <a:pt x="66" y="88"/>
                  </a:cubicBezTo>
                  <a:cubicBezTo>
                    <a:pt x="65" y="87"/>
                    <a:pt x="65" y="88"/>
                    <a:pt x="65" y="88"/>
                  </a:cubicBezTo>
                  <a:cubicBezTo>
                    <a:pt x="65" y="88"/>
                    <a:pt x="64" y="88"/>
                    <a:pt x="64" y="88"/>
                  </a:cubicBezTo>
                  <a:cubicBezTo>
                    <a:pt x="64" y="88"/>
                    <a:pt x="64" y="88"/>
                    <a:pt x="64" y="88"/>
                  </a:cubicBezTo>
                  <a:cubicBezTo>
                    <a:pt x="63" y="88"/>
                    <a:pt x="63" y="88"/>
                    <a:pt x="63" y="89"/>
                  </a:cubicBezTo>
                  <a:cubicBezTo>
                    <a:pt x="62" y="90"/>
                    <a:pt x="62" y="91"/>
                    <a:pt x="61" y="90"/>
                  </a:cubicBezTo>
                  <a:cubicBezTo>
                    <a:pt x="61" y="91"/>
                    <a:pt x="59" y="91"/>
                    <a:pt x="58" y="91"/>
                  </a:cubicBezTo>
                  <a:cubicBezTo>
                    <a:pt x="59" y="92"/>
                    <a:pt x="57" y="92"/>
                    <a:pt x="57" y="92"/>
                  </a:cubicBezTo>
                  <a:cubicBezTo>
                    <a:pt x="56" y="92"/>
                    <a:pt x="56" y="93"/>
                    <a:pt x="56" y="93"/>
                  </a:cubicBezTo>
                  <a:cubicBezTo>
                    <a:pt x="55" y="94"/>
                    <a:pt x="54" y="94"/>
                    <a:pt x="54" y="94"/>
                  </a:cubicBezTo>
                  <a:cubicBezTo>
                    <a:pt x="54" y="94"/>
                    <a:pt x="53" y="94"/>
                    <a:pt x="53" y="95"/>
                  </a:cubicBezTo>
                  <a:cubicBezTo>
                    <a:pt x="52" y="94"/>
                    <a:pt x="52" y="95"/>
                    <a:pt x="52" y="95"/>
                  </a:cubicBezTo>
                  <a:cubicBezTo>
                    <a:pt x="52" y="95"/>
                    <a:pt x="52" y="95"/>
                    <a:pt x="52" y="95"/>
                  </a:cubicBezTo>
                  <a:cubicBezTo>
                    <a:pt x="51" y="95"/>
                    <a:pt x="51" y="96"/>
                    <a:pt x="50" y="96"/>
                  </a:cubicBezTo>
                  <a:cubicBezTo>
                    <a:pt x="50" y="97"/>
                    <a:pt x="49" y="96"/>
                    <a:pt x="49" y="96"/>
                  </a:cubicBezTo>
                  <a:cubicBezTo>
                    <a:pt x="49" y="97"/>
                    <a:pt x="49" y="97"/>
                    <a:pt x="49" y="97"/>
                  </a:cubicBezTo>
                  <a:cubicBezTo>
                    <a:pt x="48" y="97"/>
                    <a:pt x="48" y="97"/>
                    <a:pt x="48" y="97"/>
                  </a:cubicBezTo>
                  <a:cubicBezTo>
                    <a:pt x="48" y="97"/>
                    <a:pt x="48" y="98"/>
                    <a:pt x="47" y="98"/>
                  </a:cubicBezTo>
                  <a:cubicBezTo>
                    <a:pt x="47" y="98"/>
                    <a:pt x="47" y="98"/>
                    <a:pt x="47" y="98"/>
                  </a:cubicBezTo>
                  <a:cubicBezTo>
                    <a:pt x="47" y="98"/>
                    <a:pt x="47" y="98"/>
                    <a:pt x="46" y="98"/>
                  </a:cubicBezTo>
                  <a:cubicBezTo>
                    <a:pt x="46" y="98"/>
                    <a:pt x="45" y="97"/>
                    <a:pt x="45" y="97"/>
                  </a:cubicBezTo>
                  <a:cubicBezTo>
                    <a:pt x="44" y="97"/>
                    <a:pt x="45" y="96"/>
                    <a:pt x="44" y="94"/>
                  </a:cubicBezTo>
                  <a:cubicBezTo>
                    <a:pt x="43" y="94"/>
                    <a:pt x="43" y="95"/>
                    <a:pt x="43" y="95"/>
                  </a:cubicBezTo>
                  <a:cubicBezTo>
                    <a:pt x="43" y="95"/>
                    <a:pt x="43" y="95"/>
                    <a:pt x="44" y="96"/>
                  </a:cubicBezTo>
                  <a:cubicBezTo>
                    <a:pt x="43" y="96"/>
                    <a:pt x="43" y="95"/>
                    <a:pt x="43" y="95"/>
                  </a:cubicBezTo>
                  <a:cubicBezTo>
                    <a:pt x="42" y="95"/>
                    <a:pt x="43" y="96"/>
                    <a:pt x="42" y="96"/>
                  </a:cubicBezTo>
                  <a:cubicBezTo>
                    <a:pt x="42" y="95"/>
                    <a:pt x="42" y="95"/>
                    <a:pt x="42" y="95"/>
                  </a:cubicBezTo>
                  <a:cubicBezTo>
                    <a:pt x="41" y="94"/>
                    <a:pt x="42" y="95"/>
                    <a:pt x="41" y="95"/>
                  </a:cubicBezTo>
                  <a:cubicBezTo>
                    <a:pt x="41" y="95"/>
                    <a:pt x="41" y="94"/>
                    <a:pt x="41" y="94"/>
                  </a:cubicBezTo>
                  <a:cubicBezTo>
                    <a:pt x="41" y="94"/>
                    <a:pt x="41" y="95"/>
                    <a:pt x="40" y="94"/>
                  </a:cubicBezTo>
                  <a:cubicBezTo>
                    <a:pt x="40" y="94"/>
                    <a:pt x="40" y="94"/>
                    <a:pt x="40" y="94"/>
                  </a:cubicBezTo>
                  <a:cubicBezTo>
                    <a:pt x="40" y="95"/>
                    <a:pt x="39" y="95"/>
                    <a:pt x="39" y="94"/>
                  </a:cubicBezTo>
                  <a:cubicBezTo>
                    <a:pt x="39" y="95"/>
                    <a:pt x="39" y="95"/>
                    <a:pt x="39" y="95"/>
                  </a:cubicBezTo>
                  <a:cubicBezTo>
                    <a:pt x="39" y="95"/>
                    <a:pt x="39" y="96"/>
                    <a:pt x="39" y="96"/>
                  </a:cubicBezTo>
                  <a:cubicBezTo>
                    <a:pt x="38" y="96"/>
                    <a:pt x="38" y="95"/>
                    <a:pt x="38" y="95"/>
                  </a:cubicBezTo>
                  <a:cubicBezTo>
                    <a:pt x="38" y="95"/>
                    <a:pt x="38" y="95"/>
                    <a:pt x="38" y="95"/>
                  </a:cubicBezTo>
                  <a:cubicBezTo>
                    <a:pt x="38" y="96"/>
                    <a:pt x="38" y="96"/>
                    <a:pt x="39" y="97"/>
                  </a:cubicBezTo>
                  <a:cubicBezTo>
                    <a:pt x="38" y="97"/>
                    <a:pt x="38" y="97"/>
                    <a:pt x="38" y="97"/>
                  </a:cubicBezTo>
                  <a:cubicBezTo>
                    <a:pt x="38" y="96"/>
                    <a:pt x="38" y="97"/>
                    <a:pt x="38" y="97"/>
                  </a:cubicBezTo>
                  <a:cubicBezTo>
                    <a:pt x="38" y="97"/>
                    <a:pt x="37" y="95"/>
                    <a:pt x="37" y="97"/>
                  </a:cubicBezTo>
                  <a:cubicBezTo>
                    <a:pt x="37" y="97"/>
                    <a:pt x="37" y="97"/>
                    <a:pt x="37" y="97"/>
                  </a:cubicBezTo>
                  <a:cubicBezTo>
                    <a:pt x="38" y="97"/>
                    <a:pt x="38" y="98"/>
                    <a:pt x="38" y="98"/>
                  </a:cubicBezTo>
                  <a:cubicBezTo>
                    <a:pt x="38" y="99"/>
                    <a:pt x="38" y="99"/>
                    <a:pt x="38" y="99"/>
                  </a:cubicBezTo>
                  <a:cubicBezTo>
                    <a:pt x="37" y="98"/>
                    <a:pt x="38" y="99"/>
                    <a:pt x="38" y="98"/>
                  </a:cubicBezTo>
                  <a:cubicBezTo>
                    <a:pt x="37" y="97"/>
                    <a:pt x="37" y="98"/>
                    <a:pt x="37" y="99"/>
                  </a:cubicBezTo>
                  <a:cubicBezTo>
                    <a:pt x="36" y="99"/>
                    <a:pt x="36" y="100"/>
                    <a:pt x="36" y="98"/>
                  </a:cubicBezTo>
                  <a:cubicBezTo>
                    <a:pt x="35" y="98"/>
                    <a:pt x="36" y="99"/>
                    <a:pt x="35" y="99"/>
                  </a:cubicBezTo>
                  <a:cubicBezTo>
                    <a:pt x="35" y="99"/>
                    <a:pt x="35" y="99"/>
                    <a:pt x="35" y="99"/>
                  </a:cubicBezTo>
                  <a:cubicBezTo>
                    <a:pt x="35" y="98"/>
                    <a:pt x="34" y="98"/>
                    <a:pt x="34" y="96"/>
                  </a:cubicBezTo>
                  <a:cubicBezTo>
                    <a:pt x="34" y="96"/>
                    <a:pt x="33" y="96"/>
                    <a:pt x="34" y="96"/>
                  </a:cubicBezTo>
                  <a:cubicBezTo>
                    <a:pt x="34" y="97"/>
                    <a:pt x="34" y="97"/>
                    <a:pt x="34" y="97"/>
                  </a:cubicBezTo>
                  <a:cubicBezTo>
                    <a:pt x="34" y="97"/>
                    <a:pt x="35" y="99"/>
                    <a:pt x="35" y="99"/>
                  </a:cubicBezTo>
                  <a:cubicBezTo>
                    <a:pt x="34" y="99"/>
                    <a:pt x="34" y="98"/>
                    <a:pt x="34" y="98"/>
                  </a:cubicBezTo>
                  <a:cubicBezTo>
                    <a:pt x="34" y="98"/>
                    <a:pt x="34" y="99"/>
                    <a:pt x="34" y="98"/>
                  </a:cubicBezTo>
                  <a:cubicBezTo>
                    <a:pt x="33" y="98"/>
                    <a:pt x="34" y="98"/>
                    <a:pt x="34" y="99"/>
                  </a:cubicBezTo>
                  <a:cubicBezTo>
                    <a:pt x="34" y="99"/>
                    <a:pt x="33" y="99"/>
                    <a:pt x="33" y="99"/>
                  </a:cubicBezTo>
                  <a:cubicBezTo>
                    <a:pt x="19" y="105"/>
                    <a:pt x="19" y="105"/>
                    <a:pt x="19" y="105"/>
                  </a:cubicBezTo>
                  <a:cubicBezTo>
                    <a:pt x="15" y="88"/>
                    <a:pt x="15" y="88"/>
                    <a:pt x="15" y="88"/>
                  </a:cubicBezTo>
                  <a:cubicBezTo>
                    <a:pt x="15" y="87"/>
                    <a:pt x="15" y="87"/>
                    <a:pt x="15" y="87"/>
                  </a:cubicBezTo>
                  <a:cubicBezTo>
                    <a:pt x="16" y="87"/>
                    <a:pt x="17" y="87"/>
                    <a:pt x="17" y="87"/>
                  </a:cubicBezTo>
                  <a:cubicBezTo>
                    <a:pt x="17" y="87"/>
                    <a:pt x="17" y="87"/>
                    <a:pt x="16" y="87"/>
                  </a:cubicBezTo>
                  <a:cubicBezTo>
                    <a:pt x="16" y="87"/>
                    <a:pt x="16" y="87"/>
                    <a:pt x="16" y="87"/>
                  </a:cubicBezTo>
                  <a:cubicBezTo>
                    <a:pt x="15" y="87"/>
                    <a:pt x="15" y="87"/>
                    <a:pt x="15" y="87"/>
                  </a:cubicBezTo>
                  <a:cubicBezTo>
                    <a:pt x="14" y="87"/>
                    <a:pt x="15" y="87"/>
                    <a:pt x="15" y="87"/>
                  </a:cubicBezTo>
                  <a:cubicBezTo>
                    <a:pt x="13" y="87"/>
                    <a:pt x="14" y="87"/>
                    <a:pt x="14" y="86"/>
                  </a:cubicBezTo>
                  <a:cubicBezTo>
                    <a:pt x="14" y="86"/>
                    <a:pt x="15" y="86"/>
                    <a:pt x="15" y="86"/>
                  </a:cubicBezTo>
                  <a:cubicBezTo>
                    <a:pt x="14" y="86"/>
                    <a:pt x="16" y="86"/>
                    <a:pt x="16" y="85"/>
                  </a:cubicBezTo>
                  <a:cubicBezTo>
                    <a:pt x="16" y="85"/>
                    <a:pt x="16" y="85"/>
                    <a:pt x="16" y="85"/>
                  </a:cubicBezTo>
                  <a:cubicBezTo>
                    <a:pt x="15" y="86"/>
                    <a:pt x="15" y="86"/>
                    <a:pt x="13" y="86"/>
                  </a:cubicBezTo>
                  <a:cubicBezTo>
                    <a:pt x="14" y="86"/>
                    <a:pt x="14" y="86"/>
                    <a:pt x="15" y="86"/>
                  </a:cubicBezTo>
                  <a:cubicBezTo>
                    <a:pt x="15" y="85"/>
                    <a:pt x="15" y="85"/>
                    <a:pt x="14" y="85"/>
                  </a:cubicBezTo>
                  <a:cubicBezTo>
                    <a:pt x="14" y="85"/>
                    <a:pt x="15" y="85"/>
                    <a:pt x="15" y="85"/>
                  </a:cubicBezTo>
                  <a:cubicBezTo>
                    <a:pt x="15" y="85"/>
                    <a:pt x="15" y="85"/>
                    <a:pt x="15" y="84"/>
                  </a:cubicBezTo>
                  <a:cubicBezTo>
                    <a:pt x="15" y="84"/>
                    <a:pt x="15" y="84"/>
                    <a:pt x="15" y="84"/>
                  </a:cubicBezTo>
                  <a:cubicBezTo>
                    <a:pt x="15" y="84"/>
                    <a:pt x="15" y="84"/>
                    <a:pt x="14" y="84"/>
                  </a:cubicBezTo>
                  <a:cubicBezTo>
                    <a:pt x="14" y="84"/>
                    <a:pt x="14" y="84"/>
                    <a:pt x="14" y="84"/>
                  </a:cubicBezTo>
                  <a:cubicBezTo>
                    <a:pt x="13" y="84"/>
                    <a:pt x="14" y="84"/>
                    <a:pt x="15" y="84"/>
                  </a:cubicBezTo>
                  <a:cubicBezTo>
                    <a:pt x="15" y="83"/>
                    <a:pt x="15" y="83"/>
                    <a:pt x="15" y="83"/>
                  </a:cubicBezTo>
                  <a:cubicBezTo>
                    <a:pt x="14" y="83"/>
                    <a:pt x="15" y="84"/>
                    <a:pt x="13" y="84"/>
                  </a:cubicBezTo>
                  <a:cubicBezTo>
                    <a:pt x="13" y="83"/>
                    <a:pt x="14" y="83"/>
                    <a:pt x="14" y="83"/>
                  </a:cubicBezTo>
                  <a:cubicBezTo>
                    <a:pt x="14" y="83"/>
                    <a:pt x="14" y="83"/>
                    <a:pt x="14" y="83"/>
                  </a:cubicBezTo>
                  <a:cubicBezTo>
                    <a:pt x="13" y="83"/>
                    <a:pt x="13" y="83"/>
                    <a:pt x="13" y="83"/>
                  </a:cubicBezTo>
                  <a:cubicBezTo>
                    <a:pt x="13" y="83"/>
                    <a:pt x="13" y="83"/>
                    <a:pt x="13" y="83"/>
                  </a:cubicBezTo>
                  <a:cubicBezTo>
                    <a:pt x="12" y="84"/>
                    <a:pt x="12" y="83"/>
                    <a:pt x="13" y="83"/>
                  </a:cubicBezTo>
                  <a:cubicBezTo>
                    <a:pt x="13" y="83"/>
                    <a:pt x="14" y="83"/>
                    <a:pt x="14" y="83"/>
                  </a:cubicBezTo>
                  <a:cubicBezTo>
                    <a:pt x="14" y="82"/>
                    <a:pt x="14" y="82"/>
                    <a:pt x="15" y="82"/>
                  </a:cubicBezTo>
                  <a:cubicBezTo>
                    <a:pt x="14" y="81"/>
                    <a:pt x="14" y="82"/>
                    <a:pt x="13" y="82"/>
                  </a:cubicBezTo>
                  <a:cubicBezTo>
                    <a:pt x="12" y="82"/>
                    <a:pt x="15" y="81"/>
                    <a:pt x="14" y="80"/>
                  </a:cubicBezTo>
                  <a:cubicBezTo>
                    <a:pt x="13" y="80"/>
                    <a:pt x="15" y="80"/>
                    <a:pt x="14" y="80"/>
                  </a:cubicBezTo>
                  <a:cubicBezTo>
                    <a:pt x="15" y="80"/>
                    <a:pt x="14" y="80"/>
                    <a:pt x="13" y="80"/>
                  </a:cubicBezTo>
                  <a:cubicBezTo>
                    <a:pt x="14" y="79"/>
                    <a:pt x="13" y="79"/>
                    <a:pt x="14" y="79"/>
                  </a:cubicBezTo>
                  <a:cubicBezTo>
                    <a:pt x="14" y="78"/>
                    <a:pt x="14" y="79"/>
                    <a:pt x="14" y="78"/>
                  </a:cubicBezTo>
                  <a:cubicBezTo>
                    <a:pt x="13" y="78"/>
                    <a:pt x="13" y="78"/>
                    <a:pt x="12" y="78"/>
                  </a:cubicBezTo>
                  <a:cubicBezTo>
                    <a:pt x="12" y="78"/>
                    <a:pt x="12" y="78"/>
                    <a:pt x="12" y="78"/>
                  </a:cubicBezTo>
                  <a:cubicBezTo>
                    <a:pt x="13" y="78"/>
                    <a:pt x="14" y="78"/>
                    <a:pt x="14" y="78"/>
                  </a:cubicBezTo>
                  <a:cubicBezTo>
                    <a:pt x="14" y="78"/>
                    <a:pt x="13" y="78"/>
                    <a:pt x="13" y="78"/>
                  </a:cubicBezTo>
                  <a:cubicBezTo>
                    <a:pt x="13" y="78"/>
                    <a:pt x="12" y="78"/>
                    <a:pt x="12" y="77"/>
                  </a:cubicBezTo>
                  <a:cubicBezTo>
                    <a:pt x="12" y="77"/>
                    <a:pt x="13" y="77"/>
                    <a:pt x="13" y="76"/>
                  </a:cubicBezTo>
                  <a:cubicBezTo>
                    <a:pt x="13" y="76"/>
                    <a:pt x="11" y="76"/>
                    <a:pt x="12" y="76"/>
                  </a:cubicBezTo>
                  <a:cubicBezTo>
                    <a:pt x="12" y="76"/>
                    <a:pt x="12" y="76"/>
                    <a:pt x="13" y="76"/>
                  </a:cubicBezTo>
                  <a:cubicBezTo>
                    <a:pt x="13" y="76"/>
                    <a:pt x="13" y="76"/>
                    <a:pt x="13" y="76"/>
                  </a:cubicBezTo>
                  <a:cubicBezTo>
                    <a:pt x="13" y="75"/>
                    <a:pt x="12" y="76"/>
                    <a:pt x="12" y="75"/>
                  </a:cubicBezTo>
                  <a:cubicBezTo>
                    <a:pt x="12" y="75"/>
                    <a:pt x="12" y="75"/>
                    <a:pt x="12" y="74"/>
                  </a:cubicBezTo>
                  <a:cubicBezTo>
                    <a:pt x="12" y="74"/>
                    <a:pt x="13" y="74"/>
                    <a:pt x="13" y="74"/>
                  </a:cubicBezTo>
                  <a:cubicBezTo>
                    <a:pt x="14" y="74"/>
                    <a:pt x="13" y="74"/>
                    <a:pt x="13" y="74"/>
                  </a:cubicBezTo>
                  <a:cubicBezTo>
                    <a:pt x="14" y="74"/>
                    <a:pt x="14" y="73"/>
                    <a:pt x="15" y="74"/>
                  </a:cubicBezTo>
                  <a:cubicBezTo>
                    <a:pt x="15" y="74"/>
                    <a:pt x="15" y="73"/>
                    <a:pt x="15" y="73"/>
                  </a:cubicBezTo>
                  <a:cubicBezTo>
                    <a:pt x="15" y="73"/>
                    <a:pt x="14" y="73"/>
                    <a:pt x="13" y="73"/>
                  </a:cubicBezTo>
                  <a:cubicBezTo>
                    <a:pt x="13" y="73"/>
                    <a:pt x="12" y="73"/>
                    <a:pt x="12" y="73"/>
                  </a:cubicBezTo>
                  <a:cubicBezTo>
                    <a:pt x="12" y="73"/>
                    <a:pt x="12" y="73"/>
                    <a:pt x="11" y="73"/>
                  </a:cubicBezTo>
                  <a:cubicBezTo>
                    <a:pt x="12" y="72"/>
                    <a:pt x="11" y="72"/>
                    <a:pt x="11" y="71"/>
                  </a:cubicBezTo>
                  <a:cubicBezTo>
                    <a:pt x="11" y="71"/>
                    <a:pt x="11" y="71"/>
                    <a:pt x="11" y="71"/>
                  </a:cubicBezTo>
                  <a:cubicBezTo>
                    <a:pt x="11" y="71"/>
                    <a:pt x="11" y="71"/>
                    <a:pt x="11" y="70"/>
                  </a:cubicBezTo>
                  <a:cubicBezTo>
                    <a:pt x="11" y="70"/>
                    <a:pt x="11" y="70"/>
                    <a:pt x="11" y="70"/>
                  </a:cubicBezTo>
                  <a:cubicBezTo>
                    <a:pt x="12" y="70"/>
                    <a:pt x="11" y="70"/>
                    <a:pt x="11" y="70"/>
                  </a:cubicBezTo>
                  <a:cubicBezTo>
                    <a:pt x="11" y="70"/>
                    <a:pt x="11" y="70"/>
                    <a:pt x="11" y="70"/>
                  </a:cubicBezTo>
                  <a:cubicBezTo>
                    <a:pt x="10" y="70"/>
                    <a:pt x="10" y="70"/>
                    <a:pt x="9" y="70"/>
                  </a:cubicBezTo>
                  <a:cubicBezTo>
                    <a:pt x="9" y="70"/>
                    <a:pt x="11" y="70"/>
                    <a:pt x="10" y="69"/>
                  </a:cubicBezTo>
                  <a:cubicBezTo>
                    <a:pt x="11" y="69"/>
                    <a:pt x="11" y="69"/>
                    <a:pt x="11" y="69"/>
                  </a:cubicBezTo>
                  <a:cubicBezTo>
                    <a:pt x="11" y="69"/>
                    <a:pt x="10" y="69"/>
                    <a:pt x="11" y="69"/>
                  </a:cubicBezTo>
                  <a:cubicBezTo>
                    <a:pt x="11" y="69"/>
                    <a:pt x="10" y="69"/>
                    <a:pt x="10" y="69"/>
                  </a:cubicBezTo>
                  <a:cubicBezTo>
                    <a:pt x="10" y="68"/>
                    <a:pt x="10" y="68"/>
                    <a:pt x="10" y="67"/>
                  </a:cubicBezTo>
                  <a:cubicBezTo>
                    <a:pt x="10" y="67"/>
                    <a:pt x="10" y="68"/>
                    <a:pt x="10" y="68"/>
                  </a:cubicBezTo>
                  <a:cubicBezTo>
                    <a:pt x="11" y="67"/>
                    <a:pt x="9" y="67"/>
                    <a:pt x="9" y="67"/>
                  </a:cubicBezTo>
                  <a:cubicBezTo>
                    <a:pt x="9" y="67"/>
                    <a:pt x="9" y="67"/>
                    <a:pt x="9" y="67"/>
                  </a:cubicBezTo>
                  <a:cubicBezTo>
                    <a:pt x="10" y="67"/>
                    <a:pt x="10" y="67"/>
                    <a:pt x="10" y="67"/>
                  </a:cubicBezTo>
                  <a:cubicBezTo>
                    <a:pt x="10" y="66"/>
                    <a:pt x="10" y="67"/>
                    <a:pt x="10" y="67"/>
                  </a:cubicBezTo>
                  <a:cubicBezTo>
                    <a:pt x="9" y="67"/>
                    <a:pt x="11" y="66"/>
                    <a:pt x="9" y="66"/>
                  </a:cubicBezTo>
                  <a:cubicBezTo>
                    <a:pt x="9" y="65"/>
                    <a:pt x="10" y="65"/>
                    <a:pt x="10" y="65"/>
                  </a:cubicBezTo>
                  <a:cubicBezTo>
                    <a:pt x="9" y="65"/>
                    <a:pt x="9" y="65"/>
                    <a:pt x="9" y="65"/>
                  </a:cubicBezTo>
                  <a:cubicBezTo>
                    <a:pt x="9" y="65"/>
                    <a:pt x="9" y="65"/>
                    <a:pt x="9" y="65"/>
                  </a:cubicBezTo>
                  <a:cubicBezTo>
                    <a:pt x="9" y="65"/>
                    <a:pt x="8" y="65"/>
                    <a:pt x="9" y="65"/>
                  </a:cubicBezTo>
                  <a:cubicBezTo>
                    <a:pt x="8" y="65"/>
                    <a:pt x="9" y="64"/>
                    <a:pt x="9" y="64"/>
                  </a:cubicBezTo>
                  <a:cubicBezTo>
                    <a:pt x="10" y="64"/>
                    <a:pt x="9" y="64"/>
                    <a:pt x="8" y="64"/>
                  </a:cubicBezTo>
                  <a:cubicBezTo>
                    <a:pt x="8" y="64"/>
                    <a:pt x="9" y="63"/>
                    <a:pt x="9" y="63"/>
                  </a:cubicBezTo>
                  <a:cubicBezTo>
                    <a:pt x="9" y="63"/>
                    <a:pt x="8" y="63"/>
                    <a:pt x="8" y="63"/>
                  </a:cubicBezTo>
                  <a:cubicBezTo>
                    <a:pt x="8" y="63"/>
                    <a:pt x="9" y="63"/>
                    <a:pt x="8" y="62"/>
                  </a:cubicBezTo>
                  <a:cubicBezTo>
                    <a:pt x="8" y="62"/>
                    <a:pt x="8" y="62"/>
                    <a:pt x="8" y="62"/>
                  </a:cubicBezTo>
                  <a:cubicBezTo>
                    <a:pt x="8" y="61"/>
                    <a:pt x="8" y="61"/>
                    <a:pt x="8" y="61"/>
                  </a:cubicBezTo>
                  <a:cubicBezTo>
                    <a:pt x="8" y="61"/>
                    <a:pt x="9" y="61"/>
                    <a:pt x="9" y="61"/>
                  </a:cubicBezTo>
                  <a:cubicBezTo>
                    <a:pt x="9" y="61"/>
                    <a:pt x="8" y="61"/>
                    <a:pt x="8" y="61"/>
                  </a:cubicBezTo>
                  <a:cubicBezTo>
                    <a:pt x="8" y="61"/>
                    <a:pt x="9" y="60"/>
                    <a:pt x="8" y="60"/>
                  </a:cubicBezTo>
                  <a:cubicBezTo>
                    <a:pt x="8" y="60"/>
                    <a:pt x="7" y="60"/>
                    <a:pt x="7" y="59"/>
                  </a:cubicBezTo>
                  <a:cubicBezTo>
                    <a:pt x="7" y="59"/>
                    <a:pt x="7" y="59"/>
                    <a:pt x="7" y="59"/>
                  </a:cubicBezTo>
                  <a:cubicBezTo>
                    <a:pt x="7" y="59"/>
                    <a:pt x="7" y="58"/>
                    <a:pt x="7" y="58"/>
                  </a:cubicBezTo>
                  <a:cubicBezTo>
                    <a:pt x="7" y="58"/>
                    <a:pt x="6" y="58"/>
                    <a:pt x="7" y="58"/>
                  </a:cubicBezTo>
                  <a:cubicBezTo>
                    <a:pt x="7" y="58"/>
                    <a:pt x="7" y="58"/>
                    <a:pt x="6" y="58"/>
                  </a:cubicBezTo>
                  <a:cubicBezTo>
                    <a:pt x="6" y="57"/>
                    <a:pt x="6" y="55"/>
                    <a:pt x="5" y="54"/>
                  </a:cubicBezTo>
                  <a:cubicBezTo>
                    <a:pt x="5" y="54"/>
                    <a:pt x="5" y="54"/>
                    <a:pt x="6" y="54"/>
                  </a:cubicBezTo>
                  <a:cubicBezTo>
                    <a:pt x="4" y="53"/>
                    <a:pt x="4" y="53"/>
                    <a:pt x="4" y="52"/>
                  </a:cubicBezTo>
                  <a:cubicBezTo>
                    <a:pt x="4" y="52"/>
                    <a:pt x="3" y="52"/>
                    <a:pt x="3" y="52"/>
                  </a:cubicBezTo>
                  <a:cubicBezTo>
                    <a:pt x="4" y="52"/>
                    <a:pt x="4" y="51"/>
                    <a:pt x="4" y="51"/>
                  </a:cubicBezTo>
                  <a:cubicBezTo>
                    <a:pt x="3" y="51"/>
                    <a:pt x="4" y="51"/>
                    <a:pt x="3" y="52"/>
                  </a:cubicBezTo>
                  <a:cubicBezTo>
                    <a:pt x="3" y="51"/>
                    <a:pt x="3" y="51"/>
                    <a:pt x="3" y="51"/>
                  </a:cubicBezTo>
                  <a:cubicBezTo>
                    <a:pt x="3" y="51"/>
                    <a:pt x="3" y="51"/>
                    <a:pt x="2" y="51"/>
                  </a:cubicBezTo>
                  <a:cubicBezTo>
                    <a:pt x="2" y="50"/>
                    <a:pt x="2" y="50"/>
                    <a:pt x="2" y="50"/>
                  </a:cubicBezTo>
                  <a:cubicBezTo>
                    <a:pt x="3" y="50"/>
                    <a:pt x="4" y="50"/>
                    <a:pt x="5" y="49"/>
                  </a:cubicBezTo>
                  <a:cubicBezTo>
                    <a:pt x="5" y="49"/>
                    <a:pt x="5" y="49"/>
                    <a:pt x="4" y="49"/>
                  </a:cubicBezTo>
                  <a:cubicBezTo>
                    <a:pt x="5" y="49"/>
                    <a:pt x="6" y="49"/>
                    <a:pt x="6" y="49"/>
                  </a:cubicBezTo>
                  <a:cubicBezTo>
                    <a:pt x="6" y="48"/>
                    <a:pt x="7" y="48"/>
                    <a:pt x="6" y="48"/>
                  </a:cubicBezTo>
                  <a:cubicBezTo>
                    <a:pt x="5" y="48"/>
                    <a:pt x="6" y="47"/>
                    <a:pt x="6" y="47"/>
                  </a:cubicBezTo>
                  <a:cubicBezTo>
                    <a:pt x="6" y="47"/>
                    <a:pt x="5" y="47"/>
                    <a:pt x="5" y="47"/>
                  </a:cubicBezTo>
                  <a:cubicBezTo>
                    <a:pt x="5" y="47"/>
                    <a:pt x="6" y="47"/>
                    <a:pt x="6" y="47"/>
                  </a:cubicBezTo>
                  <a:cubicBezTo>
                    <a:pt x="6" y="46"/>
                    <a:pt x="7" y="46"/>
                    <a:pt x="7" y="46"/>
                  </a:cubicBezTo>
                  <a:cubicBezTo>
                    <a:pt x="6" y="46"/>
                    <a:pt x="6" y="47"/>
                    <a:pt x="6" y="46"/>
                  </a:cubicBezTo>
                  <a:cubicBezTo>
                    <a:pt x="6" y="46"/>
                    <a:pt x="6" y="46"/>
                    <a:pt x="6" y="46"/>
                  </a:cubicBezTo>
                  <a:cubicBezTo>
                    <a:pt x="5" y="46"/>
                    <a:pt x="5" y="46"/>
                    <a:pt x="5" y="46"/>
                  </a:cubicBezTo>
                  <a:cubicBezTo>
                    <a:pt x="5" y="46"/>
                    <a:pt x="5" y="46"/>
                    <a:pt x="5" y="45"/>
                  </a:cubicBezTo>
                  <a:cubicBezTo>
                    <a:pt x="5" y="45"/>
                    <a:pt x="5" y="44"/>
                    <a:pt x="5" y="43"/>
                  </a:cubicBezTo>
                  <a:cubicBezTo>
                    <a:pt x="5" y="43"/>
                    <a:pt x="4" y="44"/>
                    <a:pt x="4" y="44"/>
                  </a:cubicBezTo>
                  <a:cubicBezTo>
                    <a:pt x="4" y="43"/>
                    <a:pt x="4" y="42"/>
                    <a:pt x="3" y="42"/>
                  </a:cubicBezTo>
                  <a:cubicBezTo>
                    <a:pt x="3" y="42"/>
                    <a:pt x="3" y="42"/>
                    <a:pt x="3" y="42"/>
                  </a:cubicBezTo>
                  <a:cubicBezTo>
                    <a:pt x="3" y="41"/>
                    <a:pt x="2" y="42"/>
                    <a:pt x="2" y="41"/>
                  </a:cubicBezTo>
                  <a:cubicBezTo>
                    <a:pt x="2" y="41"/>
                    <a:pt x="3" y="41"/>
                    <a:pt x="3" y="41"/>
                  </a:cubicBezTo>
                  <a:cubicBezTo>
                    <a:pt x="3" y="41"/>
                    <a:pt x="3" y="41"/>
                    <a:pt x="3" y="41"/>
                  </a:cubicBezTo>
                  <a:cubicBezTo>
                    <a:pt x="3" y="41"/>
                    <a:pt x="2" y="41"/>
                    <a:pt x="2" y="40"/>
                  </a:cubicBezTo>
                  <a:cubicBezTo>
                    <a:pt x="2" y="40"/>
                    <a:pt x="2" y="41"/>
                    <a:pt x="2" y="41"/>
                  </a:cubicBezTo>
                  <a:cubicBezTo>
                    <a:pt x="2" y="41"/>
                    <a:pt x="2" y="40"/>
                    <a:pt x="2" y="40"/>
                  </a:cubicBezTo>
                  <a:cubicBezTo>
                    <a:pt x="2" y="40"/>
                    <a:pt x="3" y="40"/>
                    <a:pt x="3" y="40"/>
                  </a:cubicBezTo>
                  <a:cubicBezTo>
                    <a:pt x="4" y="40"/>
                    <a:pt x="2" y="40"/>
                    <a:pt x="3" y="40"/>
                  </a:cubicBezTo>
                  <a:cubicBezTo>
                    <a:pt x="2" y="40"/>
                    <a:pt x="2" y="40"/>
                    <a:pt x="2" y="40"/>
                  </a:cubicBezTo>
                  <a:cubicBezTo>
                    <a:pt x="2" y="39"/>
                    <a:pt x="2" y="40"/>
                    <a:pt x="3" y="39"/>
                  </a:cubicBezTo>
                  <a:cubicBezTo>
                    <a:pt x="3" y="39"/>
                    <a:pt x="2" y="39"/>
                    <a:pt x="2" y="39"/>
                  </a:cubicBezTo>
                  <a:cubicBezTo>
                    <a:pt x="1" y="39"/>
                    <a:pt x="2" y="39"/>
                    <a:pt x="1" y="39"/>
                  </a:cubicBezTo>
                  <a:cubicBezTo>
                    <a:pt x="1" y="39"/>
                    <a:pt x="1" y="39"/>
                    <a:pt x="1" y="38"/>
                  </a:cubicBezTo>
                  <a:cubicBezTo>
                    <a:pt x="1" y="38"/>
                    <a:pt x="1" y="38"/>
                    <a:pt x="1" y="38"/>
                  </a:cubicBezTo>
                  <a:cubicBezTo>
                    <a:pt x="1" y="38"/>
                    <a:pt x="1" y="38"/>
                    <a:pt x="1" y="38"/>
                  </a:cubicBezTo>
                  <a:cubicBezTo>
                    <a:pt x="2" y="38"/>
                    <a:pt x="2" y="37"/>
                    <a:pt x="3" y="37"/>
                  </a:cubicBezTo>
                  <a:cubicBezTo>
                    <a:pt x="3" y="37"/>
                    <a:pt x="3" y="35"/>
                    <a:pt x="3" y="35"/>
                  </a:cubicBezTo>
                  <a:cubicBezTo>
                    <a:pt x="3" y="34"/>
                    <a:pt x="2" y="34"/>
                    <a:pt x="2" y="34"/>
                  </a:cubicBezTo>
                  <a:cubicBezTo>
                    <a:pt x="1" y="33"/>
                    <a:pt x="2" y="32"/>
                    <a:pt x="1" y="31"/>
                  </a:cubicBezTo>
                  <a:cubicBezTo>
                    <a:pt x="1" y="30"/>
                    <a:pt x="2" y="31"/>
                    <a:pt x="2" y="31"/>
                  </a:cubicBezTo>
                  <a:cubicBezTo>
                    <a:pt x="2" y="32"/>
                    <a:pt x="2" y="32"/>
                    <a:pt x="1" y="32"/>
                  </a:cubicBezTo>
                  <a:cubicBezTo>
                    <a:pt x="1" y="32"/>
                    <a:pt x="1" y="33"/>
                    <a:pt x="1" y="33"/>
                  </a:cubicBezTo>
                  <a:cubicBezTo>
                    <a:pt x="1" y="33"/>
                    <a:pt x="1" y="34"/>
                    <a:pt x="1" y="34"/>
                  </a:cubicBezTo>
                  <a:cubicBezTo>
                    <a:pt x="1" y="34"/>
                    <a:pt x="1" y="35"/>
                    <a:pt x="1" y="35"/>
                  </a:cubicBezTo>
                  <a:cubicBezTo>
                    <a:pt x="1" y="35"/>
                    <a:pt x="1" y="36"/>
                    <a:pt x="1" y="37"/>
                  </a:cubicBezTo>
                  <a:cubicBezTo>
                    <a:pt x="1" y="37"/>
                    <a:pt x="1" y="38"/>
                    <a:pt x="1" y="39"/>
                  </a:cubicBezTo>
                  <a:cubicBezTo>
                    <a:pt x="1" y="40"/>
                    <a:pt x="0" y="40"/>
                    <a:pt x="0" y="41"/>
                  </a:cubicBezTo>
                  <a:cubicBezTo>
                    <a:pt x="0" y="41"/>
                    <a:pt x="1" y="42"/>
                    <a:pt x="0" y="43"/>
                  </a:cubicBezTo>
                  <a:cubicBezTo>
                    <a:pt x="1" y="42"/>
                    <a:pt x="2" y="43"/>
                    <a:pt x="2" y="42"/>
                  </a:cubicBezTo>
                  <a:cubicBezTo>
                    <a:pt x="2" y="42"/>
                    <a:pt x="3" y="42"/>
                    <a:pt x="3" y="41"/>
                  </a:cubicBezTo>
                  <a:cubicBezTo>
                    <a:pt x="4" y="41"/>
                    <a:pt x="3" y="42"/>
                    <a:pt x="4" y="42"/>
                  </a:cubicBezTo>
                  <a:cubicBezTo>
                    <a:pt x="4" y="41"/>
                    <a:pt x="6" y="41"/>
                    <a:pt x="7" y="41"/>
                  </a:cubicBezTo>
                  <a:cubicBezTo>
                    <a:pt x="7" y="41"/>
                    <a:pt x="6" y="42"/>
                    <a:pt x="6" y="42"/>
                  </a:cubicBezTo>
                  <a:cubicBezTo>
                    <a:pt x="6" y="42"/>
                    <a:pt x="6" y="42"/>
                    <a:pt x="6" y="42"/>
                  </a:cubicBezTo>
                  <a:cubicBezTo>
                    <a:pt x="6" y="42"/>
                    <a:pt x="6" y="42"/>
                    <a:pt x="7" y="42"/>
                  </a:cubicBezTo>
                  <a:cubicBezTo>
                    <a:pt x="7" y="42"/>
                    <a:pt x="6" y="42"/>
                    <a:pt x="6" y="42"/>
                  </a:cubicBezTo>
                  <a:cubicBezTo>
                    <a:pt x="6" y="41"/>
                    <a:pt x="6" y="41"/>
                    <a:pt x="6" y="41"/>
                  </a:cubicBezTo>
                  <a:cubicBezTo>
                    <a:pt x="6" y="41"/>
                    <a:pt x="6" y="41"/>
                    <a:pt x="6" y="41"/>
                  </a:cubicBezTo>
                  <a:cubicBezTo>
                    <a:pt x="6" y="41"/>
                    <a:pt x="6" y="41"/>
                    <a:pt x="6" y="40"/>
                  </a:cubicBezTo>
                  <a:cubicBezTo>
                    <a:pt x="6" y="40"/>
                    <a:pt x="6" y="40"/>
                    <a:pt x="6" y="40"/>
                  </a:cubicBezTo>
                  <a:cubicBezTo>
                    <a:pt x="6" y="39"/>
                    <a:pt x="5" y="39"/>
                    <a:pt x="6" y="39"/>
                  </a:cubicBezTo>
                  <a:cubicBezTo>
                    <a:pt x="5" y="39"/>
                    <a:pt x="5" y="38"/>
                    <a:pt x="4" y="37"/>
                  </a:cubicBezTo>
                  <a:cubicBezTo>
                    <a:pt x="4" y="37"/>
                    <a:pt x="4" y="37"/>
                    <a:pt x="3" y="37"/>
                  </a:cubicBezTo>
                  <a:cubicBezTo>
                    <a:pt x="3" y="37"/>
                    <a:pt x="3" y="36"/>
                    <a:pt x="3" y="36"/>
                  </a:cubicBezTo>
                  <a:cubicBezTo>
                    <a:pt x="5" y="35"/>
                    <a:pt x="5" y="35"/>
                    <a:pt x="6" y="35"/>
                  </a:cubicBezTo>
                  <a:cubicBezTo>
                    <a:pt x="6" y="34"/>
                    <a:pt x="8" y="34"/>
                    <a:pt x="8" y="33"/>
                  </a:cubicBezTo>
                  <a:cubicBezTo>
                    <a:pt x="10" y="33"/>
                    <a:pt x="10" y="33"/>
                    <a:pt x="10" y="33"/>
                  </a:cubicBezTo>
                  <a:cubicBezTo>
                    <a:pt x="11" y="33"/>
                    <a:pt x="12" y="32"/>
                    <a:pt x="13" y="32"/>
                  </a:cubicBezTo>
                  <a:cubicBezTo>
                    <a:pt x="13" y="32"/>
                    <a:pt x="13" y="32"/>
                    <a:pt x="14" y="32"/>
                  </a:cubicBezTo>
                  <a:cubicBezTo>
                    <a:pt x="14" y="32"/>
                    <a:pt x="14" y="32"/>
                    <a:pt x="14" y="32"/>
                  </a:cubicBezTo>
                  <a:cubicBezTo>
                    <a:pt x="15" y="32"/>
                    <a:pt x="15" y="32"/>
                    <a:pt x="15" y="32"/>
                  </a:cubicBezTo>
                  <a:cubicBezTo>
                    <a:pt x="16" y="32"/>
                    <a:pt x="16" y="32"/>
                    <a:pt x="16" y="31"/>
                  </a:cubicBezTo>
                  <a:cubicBezTo>
                    <a:pt x="16" y="32"/>
                    <a:pt x="17" y="31"/>
                    <a:pt x="17" y="31"/>
                  </a:cubicBezTo>
                  <a:cubicBezTo>
                    <a:pt x="17" y="31"/>
                    <a:pt x="17" y="32"/>
                    <a:pt x="17" y="32"/>
                  </a:cubicBezTo>
                  <a:cubicBezTo>
                    <a:pt x="18" y="32"/>
                    <a:pt x="19" y="31"/>
                    <a:pt x="19" y="31"/>
                  </a:cubicBezTo>
                  <a:cubicBezTo>
                    <a:pt x="19" y="31"/>
                    <a:pt x="18" y="32"/>
                    <a:pt x="18" y="32"/>
                  </a:cubicBezTo>
                  <a:cubicBezTo>
                    <a:pt x="19" y="32"/>
                    <a:pt x="19" y="32"/>
                    <a:pt x="20" y="32"/>
                  </a:cubicBezTo>
                  <a:cubicBezTo>
                    <a:pt x="20" y="32"/>
                    <a:pt x="20" y="32"/>
                    <a:pt x="20" y="32"/>
                  </a:cubicBezTo>
                  <a:cubicBezTo>
                    <a:pt x="20" y="32"/>
                    <a:pt x="21" y="32"/>
                    <a:pt x="21" y="32"/>
                  </a:cubicBezTo>
                  <a:cubicBezTo>
                    <a:pt x="20" y="33"/>
                    <a:pt x="20" y="34"/>
                    <a:pt x="19" y="34"/>
                  </a:cubicBezTo>
                  <a:cubicBezTo>
                    <a:pt x="19" y="35"/>
                    <a:pt x="19" y="35"/>
                    <a:pt x="19" y="35"/>
                  </a:cubicBezTo>
                  <a:cubicBezTo>
                    <a:pt x="21" y="35"/>
                    <a:pt x="22" y="34"/>
                    <a:pt x="23" y="34"/>
                  </a:cubicBezTo>
                  <a:cubicBezTo>
                    <a:pt x="23" y="34"/>
                    <a:pt x="25" y="34"/>
                    <a:pt x="26" y="34"/>
                  </a:cubicBezTo>
                  <a:cubicBezTo>
                    <a:pt x="26" y="34"/>
                    <a:pt x="26" y="34"/>
                    <a:pt x="26" y="34"/>
                  </a:cubicBezTo>
                  <a:cubicBezTo>
                    <a:pt x="26" y="34"/>
                    <a:pt x="27" y="34"/>
                    <a:pt x="28" y="34"/>
                  </a:cubicBezTo>
                  <a:cubicBezTo>
                    <a:pt x="27" y="34"/>
                    <a:pt x="27" y="34"/>
                    <a:pt x="27" y="35"/>
                  </a:cubicBezTo>
                  <a:cubicBezTo>
                    <a:pt x="27" y="35"/>
                    <a:pt x="26" y="35"/>
                    <a:pt x="26" y="35"/>
                  </a:cubicBezTo>
                  <a:cubicBezTo>
                    <a:pt x="26" y="35"/>
                    <a:pt x="27" y="35"/>
                    <a:pt x="27" y="35"/>
                  </a:cubicBezTo>
                  <a:cubicBezTo>
                    <a:pt x="27" y="35"/>
                    <a:pt x="27" y="35"/>
                    <a:pt x="27" y="35"/>
                  </a:cubicBezTo>
                  <a:cubicBezTo>
                    <a:pt x="26" y="36"/>
                    <a:pt x="26" y="36"/>
                    <a:pt x="26" y="36"/>
                  </a:cubicBezTo>
                  <a:cubicBezTo>
                    <a:pt x="26" y="36"/>
                    <a:pt x="25" y="36"/>
                    <a:pt x="26" y="36"/>
                  </a:cubicBezTo>
                  <a:cubicBezTo>
                    <a:pt x="27" y="36"/>
                    <a:pt x="26"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6" y="36"/>
                    <a:pt x="26" y="36"/>
                    <a:pt x="26" y="36"/>
                  </a:cubicBezTo>
                  <a:cubicBezTo>
                    <a:pt x="24" y="37"/>
                    <a:pt x="24" y="37"/>
                    <a:pt x="24" y="37"/>
                  </a:cubicBezTo>
                  <a:cubicBezTo>
                    <a:pt x="23" y="37"/>
                    <a:pt x="23" y="37"/>
                    <a:pt x="23" y="37"/>
                  </a:cubicBezTo>
                  <a:cubicBezTo>
                    <a:pt x="23" y="37"/>
                    <a:pt x="23" y="37"/>
                    <a:pt x="23" y="37"/>
                  </a:cubicBezTo>
                  <a:cubicBezTo>
                    <a:pt x="23" y="37"/>
                    <a:pt x="23" y="37"/>
                    <a:pt x="23" y="37"/>
                  </a:cubicBezTo>
                  <a:cubicBezTo>
                    <a:pt x="19" y="39"/>
                    <a:pt x="28"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4"/>
                    <a:pt x="27" y="34"/>
                    <a:pt x="27" y="34"/>
                  </a:cubicBezTo>
                  <a:cubicBezTo>
                    <a:pt x="28" y="34"/>
                    <a:pt x="28" y="34"/>
                    <a:pt x="29" y="34"/>
                  </a:cubicBezTo>
                  <a:cubicBezTo>
                    <a:pt x="29" y="34"/>
                    <a:pt x="30" y="33"/>
                    <a:pt x="30" y="33"/>
                  </a:cubicBezTo>
                  <a:cubicBezTo>
                    <a:pt x="31" y="33"/>
                    <a:pt x="30" y="33"/>
                    <a:pt x="30" y="33"/>
                  </a:cubicBezTo>
                  <a:cubicBezTo>
                    <a:pt x="31" y="33"/>
                    <a:pt x="31" y="33"/>
                    <a:pt x="31" y="33"/>
                  </a:cubicBezTo>
                  <a:cubicBezTo>
                    <a:pt x="30" y="33"/>
                    <a:pt x="31" y="32"/>
                    <a:pt x="29" y="32"/>
                  </a:cubicBezTo>
                  <a:cubicBezTo>
                    <a:pt x="30" y="32"/>
                    <a:pt x="30" y="32"/>
                    <a:pt x="30" y="31"/>
                  </a:cubicBezTo>
                  <a:cubicBezTo>
                    <a:pt x="30" y="31"/>
                    <a:pt x="30" y="32"/>
                    <a:pt x="30" y="32"/>
                  </a:cubicBezTo>
                  <a:cubicBezTo>
                    <a:pt x="29" y="32"/>
                    <a:pt x="29" y="32"/>
                    <a:pt x="29" y="32"/>
                  </a:cubicBezTo>
                  <a:cubicBezTo>
                    <a:pt x="29" y="31"/>
                    <a:pt x="29" y="31"/>
                    <a:pt x="30" y="31"/>
                  </a:cubicBezTo>
                  <a:cubicBezTo>
                    <a:pt x="30" y="31"/>
                    <a:pt x="30" y="31"/>
                    <a:pt x="30" y="31"/>
                  </a:cubicBezTo>
                  <a:cubicBezTo>
                    <a:pt x="29" y="31"/>
                    <a:pt x="29" y="30"/>
                    <a:pt x="30" y="31"/>
                  </a:cubicBezTo>
                  <a:cubicBezTo>
                    <a:pt x="29" y="30"/>
                    <a:pt x="29" y="31"/>
                    <a:pt x="30" y="31"/>
                  </a:cubicBezTo>
                  <a:cubicBezTo>
                    <a:pt x="30" y="31"/>
                    <a:pt x="30" y="32"/>
                    <a:pt x="30" y="32"/>
                  </a:cubicBezTo>
                  <a:cubicBezTo>
                    <a:pt x="30" y="32"/>
                    <a:pt x="30" y="32"/>
                    <a:pt x="30" y="33"/>
                  </a:cubicBezTo>
                  <a:cubicBezTo>
                    <a:pt x="30" y="33"/>
                    <a:pt x="30" y="33"/>
                    <a:pt x="30" y="33"/>
                  </a:cubicBezTo>
                  <a:cubicBezTo>
                    <a:pt x="30" y="33"/>
                    <a:pt x="30" y="33"/>
                    <a:pt x="30" y="33"/>
                  </a:cubicBezTo>
                  <a:cubicBezTo>
                    <a:pt x="30" y="34"/>
                    <a:pt x="30" y="35"/>
                    <a:pt x="31" y="35"/>
                  </a:cubicBezTo>
                  <a:cubicBezTo>
                    <a:pt x="31" y="35"/>
                    <a:pt x="30" y="35"/>
                    <a:pt x="30" y="35"/>
                  </a:cubicBezTo>
                  <a:cubicBezTo>
                    <a:pt x="30" y="35"/>
                    <a:pt x="30" y="35"/>
                    <a:pt x="30" y="36"/>
                  </a:cubicBezTo>
                  <a:cubicBezTo>
                    <a:pt x="30" y="36"/>
                    <a:pt x="30" y="36"/>
                    <a:pt x="30" y="36"/>
                  </a:cubicBezTo>
                  <a:cubicBezTo>
                    <a:pt x="30" y="36"/>
                    <a:pt x="30" y="36"/>
                    <a:pt x="30" y="37"/>
                  </a:cubicBezTo>
                  <a:cubicBezTo>
                    <a:pt x="30" y="37"/>
                    <a:pt x="30" y="37"/>
                    <a:pt x="30" y="37"/>
                  </a:cubicBezTo>
                  <a:cubicBezTo>
                    <a:pt x="30" y="37"/>
                    <a:pt x="30" y="37"/>
                    <a:pt x="29" y="37"/>
                  </a:cubicBezTo>
                  <a:cubicBezTo>
                    <a:pt x="30" y="37"/>
                    <a:pt x="31" y="37"/>
                    <a:pt x="30" y="38"/>
                  </a:cubicBezTo>
                  <a:cubicBezTo>
                    <a:pt x="30" y="38"/>
                    <a:pt x="30" y="38"/>
                    <a:pt x="30" y="38"/>
                  </a:cubicBezTo>
                  <a:cubicBezTo>
                    <a:pt x="29" y="38"/>
                    <a:pt x="30" y="38"/>
                    <a:pt x="29" y="38"/>
                  </a:cubicBezTo>
                  <a:cubicBezTo>
                    <a:pt x="29" y="38"/>
                    <a:pt x="29" y="39"/>
                    <a:pt x="29" y="39"/>
                  </a:cubicBezTo>
                  <a:cubicBezTo>
                    <a:pt x="29" y="39"/>
                    <a:pt x="30" y="40"/>
                    <a:pt x="29" y="40"/>
                  </a:cubicBezTo>
                  <a:cubicBezTo>
                    <a:pt x="30" y="40"/>
                    <a:pt x="30" y="40"/>
                    <a:pt x="30" y="40"/>
                  </a:cubicBezTo>
                  <a:cubicBezTo>
                    <a:pt x="29" y="41"/>
                    <a:pt x="30" y="41"/>
                    <a:pt x="30" y="42"/>
                  </a:cubicBezTo>
                  <a:cubicBezTo>
                    <a:pt x="30" y="42"/>
                    <a:pt x="30" y="42"/>
                    <a:pt x="30" y="42"/>
                  </a:cubicBezTo>
                  <a:cubicBezTo>
                    <a:pt x="30" y="42"/>
                    <a:pt x="30" y="43"/>
                    <a:pt x="30" y="42"/>
                  </a:cubicBezTo>
                  <a:cubicBezTo>
                    <a:pt x="30" y="43"/>
                    <a:pt x="30" y="42"/>
                    <a:pt x="29" y="43"/>
                  </a:cubicBezTo>
                  <a:cubicBezTo>
                    <a:pt x="29" y="43"/>
                    <a:pt x="30" y="43"/>
                    <a:pt x="30" y="43"/>
                  </a:cubicBezTo>
                  <a:cubicBezTo>
                    <a:pt x="30" y="43"/>
                    <a:pt x="30" y="44"/>
                    <a:pt x="31" y="44"/>
                  </a:cubicBezTo>
                  <a:cubicBezTo>
                    <a:pt x="31" y="44"/>
                    <a:pt x="31" y="44"/>
                    <a:pt x="30" y="45"/>
                  </a:cubicBezTo>
                  <a:cubicBezTo>
                    <a:pt x="32" y="46"/>
                    <a:pt x="33" y="47"/>
                    <a:pt x="32" y="49"/>
                  </a:cubicBezTo>
                  <a:cubicBezTo>
                    <a:pt x="32" y="49"/>
                    <a:pt x="33" y="49"/>
                    <a:pt x="33" y="49"/>
                  </a:cubicBezTo>
                  <a:cubicBezTo>
                    <a:pt x="33" y="50"/>
                    <a:pt x="32" y="50"/>
                    <a:pt x="33" y="50"/>
                  </a:cubicBezTo>
                  <a:cubicBezTo>
                    <a:pt x="31" y="51"/>
                    <a:pt x="31" y="51"/>
                    <a:pt x="31" y="51"/>
                  </a:cubicBezTo>
                  <a:cubicBezTo>
                    <a:pt x="32" y="51"/>
                    <a:pt x="33" y="51"/>
                    <a:pt x="32" y="52"/>
                  </a:cubicBezTo>
                  <a:cubicBezTo>
                    <a:pt x="31" y="52"/>
                    <a:pt x="32" y="51"/>
                    <a:pt x="32" y="51"/>
                  </a:cubicBezTo>
                  <a:cubicBezTo>
                    <a:pt x="32" y="51"/>
                    <a:pt x="31" y="51"/>
                    <a:pt x="31" y="51"/>
                  </a:cubicBezTo>
                  <a:cubicBezTo>
                    <a:pt x="30" y="51"/>
                    <a:pt x="30" y="51"/>
                    <a:pt x="30" y="51"/>
                  </a:cubicBezTo>
                  <a:cubicBezTo>
                    <a:pt x="30" y="51"/>
                    <a:pt x="28" y="51"/>
                    <a:pt x="28" y="51"/>
                  </a:cubicBezTo>
                  <a:cubicBezTo>
                    <a:pt x="26" y="51"/>
                    <a:pt x="27" y="50"/>
                    <a:pt x="26" y="50"/>
                  </a:cubicBezTo>
                  <a:cubicBezTo>
                    <a:pt x="26" y="50"/>
                    <a:pt x="26" y="50"/>
                    <a:pt x="27" y="50"/>
                  </a:cubicBezTo>
                  <a:cubicBezTo>
                    <a:pt x="27" y="49"/>
                    <a:pt x="27" y="49"/>
                    <a:pt x="27" y="49"/>
                  </a:cubicBezTo>
                  <a:cubicBezTo>
                    <a:pt x="26" y="49"/>
                    <a:pt x="26" y="50"/>
                    <a:pt x="26" y="50"/>
                  </a:cubicBezTo>
                  <a:cubicBezTo>
                    <a:pt x="25" y="50"/>
                    <a:pt x="26" y="49"/>
                    <a:pt x="26" y="49"/>
                  </a:cubicBezTo>
                  <a:cubicBezTo>
                    <a:pt x="27" y="49"/>
                    <a:pt x="27" y="49"/>
                    <a:pt x="27" y="48"/>
                  </a:cubicBezTo>
                  <a:cubicBezTo>
                    <a:pt x="27" y="48"/>
                    <a:pt x="26" y="48"/>
                    <a:pt x="27" y="48"/>
                  </a:cubicBezTo>
                  <a:cubicBezTo>
                    <a:pt x="27" y="48"/>
                    <a:pt x="26" y="48"/>
                    <a:pt x="26" y="48"/>
                  </a:cubicBezTo>
                  <a:cubicBezTo>
                    <a:pt x="25" y="48"/>
                    <a:pt x="27" y="49"/>
                    <a:pt x="26" y="49"/>
                  </a:cubicBezTo>
                  <a:cubicBezTo>
                    <a:pt x="26" y="48"/>
                    <a:pt x="25" y="48"/>
                    <a:pt x="26" y="48"/>
                  </a:cubicBezTo>
                  <a:cubicBezTo>
                    <a:pt x="26" y="47"/>
                    <a:pt x="25" y="48"/>
                    <a:pt x="24" y="48"/>
                  </a:cubicBezTo>
                  <a:cubicBezTo>
                    <a:pt x="24" y="48"/>
                    <a:pt x="25" y="48"/>
                    <a:pt x="24" y="48"/>
                  </a:cubicBezTo>
                  <a:cubicBezTo>
                    <a:pt x="24" y="48"/>
                    <a:pt x="23" y="48"/>
                    <a:pt x="23" y="48"/>
                  </a:cubicBezTo>
                  <a:cubicBezTo>
                    <a:pt x="23" y="48"/>
                    <a:pt x="22" y="49"/>
                    <a:pt x="22" y="49"/>
                  </a:cubicBezTo>
                  <a:cubicBezTo>
                    <a:pt x="23" y="49"/>
                    <a:pt x="23" y="48"/>
                    <a:pt x="24" y="48"/>
                  </a:cubicBezTo>
                  <a:cubicBezTo>
                    <a:pt x="24" y="49"/>
                    <a:pt x="24" y="48"/>
                    <a:pt x="25" y="48"/>
                  </a:cubicBezTo>
                  <a:cubicBezTo>
                    <a:pt x="25" y="49"/>
                    <a:pt x="24" y="49"/>
                    <a:pt x="24" y="49"/>
                  </a:cubicBezTo>
                  <a:cubicBezTo>
                    <a:pt x="24" y="49"/>
                    <a:pt x="24" y="49"/>
                    <a:pt x="24" y="49"/>
                  </a:cubicBezTo>
                  <a:cubicBezTo>
                    <a:pt x="23" y="49"/>
                    <a:pt x="24" y="49"/>
                    <a:pt x="25" y="49"/>
                  </a:cubicBezTo>
                  <a:cubicBezTo>
                    <a:pt x="25" y="50"/>
                    <a:pt x="24" y="50"/>
                    <a:pt x="24" y="50"/>
                  </a:cubicBezTo>
                  <a:cubicBezTo>
                    <a:pt x="24" y="50"/>
                    <a:pt x="25" y="50"/>
                    <a:pt x="25" y="50"/>
                  </a:cubicBezTo>
                  <a:cubicBezTo>
                    <a:pt x="25" y="50"/>
                    <a:pt x="24" y="51"/>
                    <a:pt x="23" y="51"/>
                  </a:cubicBezTo>
                  <a:cubicBezTo>
                    <a:pt x="24" y="51"/>
                    <a:pt x="24" y="51"/>
                    <a:pt x="25" y="51"/>
                  </a:cubicBezTo>
                  <a:cubicBezTo>
                    <a:pt x="25" y="52"/>
                    <a:pt x="25" y="53"/>
                    <a:pt x="25" y="54"/>
                  </a:cubicBezTo>
                  <a:cubicBezTo>
                    <a:pt x="25" y="54"/>
                    <a:pt x="26" y="54"/>
                    <a:pt x="26" y="54"/>
                  </a:cubicBezTo>
                  <a:cubicBezTo>
                    <a:pt x="26" y="54"/>
                    <a:pt x="26" y="54"/>
                    <a:pt x="26" y="54"/>
                  </a:cubicBezTo>
                  <a:cubicBezTo>
                    <a:pt x="27" y="54"/>
                    <a:pt x="28" y="53"/>
                    <a:pt x="29" y="53"/>
                  </a:cubicBezTo>
                  <a:cubicBezTo>
                    <a:pt x="29" y="53"/>
                    <a:pt x="29" y="53"/>
                    <a:pt x="29" y="53"/>
                  </a:cubicBezTo>
                  <a:cubicBezTo>
                    <a:pt x="29" y="53"/>
                    <a:pt x="29" y="53"/>
                    <a:pt x="29" y="53"/>
                  </a:cubicBezTo>
                  <a:cubicBezTo>
                    <a:pt x="28" y="53"/>
                    <a:pt x="27" y="53"/>
                    <a:pt x="27" y="54"/>
                  </a:cubicBezTo>
                  <a:cubicBezTo>
                    <a:pt x="28" y="54"/>
                    <a:pt x="28" y="53"/>
                    <a:pt x="29" y="53"/>
                  </a:cubicBezTo>
                  <a:cubicBezTo>
                    <a:pt x="28" y="54"/>
                    <a:pt x="28" y="54"/>
                    <a:pt x="29" y="54"/>
                  </a:cubicBezTo>
                  <a:cubicBezTo>
                    <a:pt x="30" y="54"/>
                    <a:pt x="29" y="54"/>
                    <a:pt x="29" y="54"/>
                  </a:cubicBezTo>
                  <a:cubicBezTo>
                    <a:pt x="29" y="53"/>
                    <a:pt x="30" y="53"/>
                    <a:pt x="30" y="53"/>
                  </a:cubicBezTo>
                  <a:cubicBezTo>
                    <a:pt x="31" y="53"/>
                    <a:pt x="32" y="53"/>
                    <a:pt x="32" y="53"/>
                  </a:cubicBezTo>
                  <a:cubicBezTo>
                    <a:pt x="33" y="53"/>
                    <a:pt x="33" y="53"/>
                    <a:pt x="34" y="53"/>
                  </a:cubicBezTo>
                  <a:cubicBezTo>
                    <a:pt x="34" y="53"/>
                    <a:pt x="33" y="53"/>
                    <a:pt x="33" y="54"/>
                  </a:cubicBezTo>
                  <a:cubicBezTo>
                    <a:pt x="33" y="54"/>
                    <a:pt x="33" y="54"/>
                    <a:pt x="33" y="54"/>
                  </a:cubicBezTo>
                  <a:cubicBezTo>
                    <a:pt x="34" y="54"/>
                    <a:pt x="33" y="54"/>
                    <a:pt x="33" y="55"/>
                  </a:cubicBezTo>
                  <a:cubicBezTo>
                    <a:pt x="33" y="55"/>
                    <a:pt x="34" y="55"/>
                    <a:pt x="34" y="55"/>
                  </a:cubicBezTo>
                  <a:cubicBezTo>
                    <a:pt x="33" y="56"/>
                    <a:pt x="34" y="57"/>
                    <a:pt x="34" y="58"/>
                  </a:cubicBezTo>
                  <a:cubicBezTo>
                    <a:pt x="34" y="58"/>
                    <a:pt x="33" y="58"/>
                    <a:pt x="34" y="58"/>
                  </a:cubicBezTo>
                  <a:cubicBezTo>
                    <a:pt x="34" y="58"/>
                    <a:pt x="34" y="58"/>
                    <a:pt x="34" y="59"/>
                  </a:cubicBezTo>
                  <a:cubicBezTo>
                    <a:pt x="33" y="59"/>
                    <a:pt x="34" y="59"/>
                    <a:pt x="34" y="59"/>
                  </a:cubicBezTo>
                  <a:cubicBezTo>
                    <a:pt x="34" y="59"/>
                    <a:pt x="33" y="59"/>
                    <a:pt x="33" y="59"/>
                  </a:cubicBezTo>
                  <a:cubicBezTo>
                    <a:pt x="33" y="59"/>
                    <a:pt x="34" y="60"/>
                    <a:pt x="33" y="60"/>
                  </a:cubicBezTo>
                  <a:cubicBezTo>
                    <a:pt x="33" y="60"/>
                    <a:pt x="34" y="60"/>
                    <a:pt x="34" y="60"/>
                  </a:cubicBezTo>
                  <a:cubicBezTo>
                    <a:pt x="34" y="60"/>
                    <a:pt x="34" y="61"/>
                    <a:pt x="34" y="61"/>
                  </a:cubicBezTo>
                  <a:cubicBezTo>
                    <a:pt x="34" y="61"/>
                    <a:pt x="34" y="61"/>
                    <a:pt x="35" y="61"/>
                  </a:cubicBezTo>
                  <a:cubicBezTo>
                    <a:pt x="35" y="62"/>
                    <a:pt x="35" y="65"/>
                    <a:pt x="35" y="66"/>
                  </a:cubicBezTo>
                  <a:cubicBezTo>
                    <a:pt x="35" y="66"/>
                    <a:pt x="36" y="67"/>
                    <a:pt x="36" y="67"/>
                  </a:cubicBezTo>
                  <a:cubicBezTo>
                    <a:pt x="36" y="67"/>
                    <a:pt x="36" y="68"/>
                    <a:pt x="36" y="68"/>
                  </a:cubicBezTo>
                  <a:cubicBezTo>
                    <a:pt x="37" y="68"/>
                    <a:pt x="37" y="68"/>
                    <a:pt x="37" y="69"/>
                  </a:cubicBezTo>
                  <a:cubicBezTo>
                    <a:pt x="37" y="68"/>
                    <a:pt x="37" y="70"/>
                    <a:pt x="37" y="71"/>
                  </a:cubicBezTo>
                  <a:cubicBezTo>
                    <a:pt x="37" y="71"/>
                    <a:pt x="37" y="71"/>
                    <a:pt x="37" y="71"/>
                  </a:cubicBezTo>
                  <a:cubicBezTo>
                    <a:pt x="37" y="72"/>
                    <a:pt x="37" y="72"/>
                    <a:pt x="37" y="72"/>
                  </a:cubicBezTo>
                  <a:cubicBezTo>
                    <a:pt x="37" y="72"/>
                    <a:pt x="37" y="72"/>
                    <a:pt x="37" y="73"/>
                  </a:cubicBezTo>
                  <a:cubicBezTo>
                    <a:pt x="37" y="73"/>
                    <a:pt x="38" y="73"/>
                    <a:pt x="38" y="73"/>
                  </a:cubicBezTo>
                  <a:cubicBezTo>
                    <a:pt x="38" y="73"/>
                    <a:pt x="37" y="74"/>
                    <a:pt x="37" y="74"/>
                  </a:cubicBezTo>
                  <a:cubicBezTo>
                    <a:pt x="37" y="74"/>
                    <a:pt x="38" y="74"/>
                    <a:pt x="38" y="74"/>
                  </a:cubicBezTo>
                  <a:cubicBezTo>
                    <a:pt x="38" y="74"/>
                    <a:pt x="38" y="74"/>
                    <a:pt x="38" y="74"/>
                  </a:cubicBezTo>
                  <a:cubicBezTo>
                    <a:pt x="38" y="75"/>
                    <a:pt x="38" y="75"/>
                    <a:pt x="39" y="75"/>
                  </a:cubicBezTo>
                  <a:cubicBezTo>
                    <a:pt x="39" y="75"/>
                    <a:pt x="38" y="76"/>
                    <a:pt x="39" y="76"/>
                  </a:cubicBezTo>
                  <a:cubicBezTo>
                    <a:pt x="39" y="77"/>
                    <a:pt x="39" y="76"/>
                    <a:pt x="39" y="77"/>
                  </a:cubicBezTo>
                  <a:cubicBezTo>
                    <a:pt x="39" y="77"/>
                    <a:pt x="39" y="77"/>
                    <a:pt x="38" y="77"/>
                  </a:cubicBezTo>
                  <a:cubicBezTo>
                    <a:pt x="38" y="77"/>
                    <a:pt x="39" y="77"/>
                    <a:pt x="39" y="77"/>
                  </a:cubicBezTo>
                  <a:cubicBezTo>
                    <a:pt x="39" y="77"/>
                    <a:pt x="39" y="77"/>
                    <a:pt x="39" y="77"/>
                  </a:cubicBezTo>
                  <a:cubicBezTo>
                    <a:pt x="40" y="77"/>
                    <a:pt x="39" y="77"/>
                    <a:pt x="39" y="77"/>
                  </a:cubicBezTo>
                  <a:cubicBezTo>
                    <a:pt x="39" y="77"/>
                    <a:pt x="39" y="77"/>
                    <a:pt x="39" y="78"/>
                  </a:cubicBezTo>
                  <a:cubicBezTo>
                    <a:pt x="39" y="78"/>
                    <a:pt x="40" y="78"/>
                    <a:pt x="40" y="78"/>
                  </a:cubicBezTo>
                  <a:cubicBezTo>
                    <a:pt x="40" y="78"/>
                    <a:pt x="39" y="79"/>
                    <a:pt x="39" y="79"/>
                  </a:cubicBezTo>
                  <a:cubicBezTo>
                    <a:pt x="40" y="79"/>
                    <a:pt x="40" y="80"/>
                    <a:pt x="40" y="80"/>
                  </a:cubicBezTo>
                  <a:cubicBezTo>
                    <a:pt x="40" y="81"/>
                    <a:pt x="40" y="81"/>
                    <a:pt x="40" y="81"/>
                  </a:cubicBezTo>
                  <a:cubicBezTo>
                    <a:pt x="40" y="81"/>
                    <a:pt x="40" y="81"/>
                    <a:pt x="40" y="81"/>
                  </a:cubicBezTo>
                  <a:cubicBezTo>
                    <a:pt x="40" y="82"/>
                    <a:pt x="41" y="82"/>
                    <a:pt x="41" y="82"/>
                  </a:cubicBezTo>
                  <a:cubicBezTo>
                    <a:pt x="40" y="82"/>
                    <a:pt x="40" y="82"/>
                    <a:pt x="40" y="83"/>
                  </a:cubicBezTo>
                  <a:cubicBezTo>
                    <a:pt x="40" y="83"/>
                    <a:pt x="40" y="83"/>
                    <a:pt x="40" y="83"/>
                  </a:cubicBezTo>
                  <a:cubicBezTo>
                    <a:pt x="40" y="83"/>
                    <a:pt x="40" y="83"/>
                    <a:pt x="40" y="83"/>
                  </a:cubicBezTo>
                  <a:cubicBezTo>
                    <a:pt x="40" y="84"/>
                    <a:pt x="40" y="84"/>
                    <a:pt x="40" y="84"/>
                  </a:cubicBezTo>
                  <a:cubicBezTo>
                    <a:pt x="40" y="84"/>
                    <a:pt x="40" y="84"/>
                    <a:pt x="40" y="84"/>
                  </a:cubicBezTo>
                  <a:cubicBezTo>
                    <a:pt x="40" y="84"/>
                    <a:pt x="40" y="84"/>
                    <a:pt x="40" y="85"/>
                  </a:cubicBezTo>
                  <a:cubicBezTo>
                    <a:pt x="40" y="85"/>
                    <a:pt x="40" y="85"/>
                    <a:pt x="40" y="85"/>
                  </a:cubicBezTo>
                  <a:cubicBezTo>
                    <a:pt x="35" y="82"/>
                    <a:pt x="30" y="78"/>
                    <a:pt x="25" y="75"/>
                  </a:cubicBezTo>
                  <a:cubicBezTo>
                    <a:pt x="25" y="75"/>
                    <a:pt x="25" y="74"/>
                    <a:pt x="26" y="75"/>
                  </a:cubicBezTo>
                  <a:cubicBezTo>
                    <a:pt x="26" y="74"/>
                    <a:pt x="26" y="74"/>
                    <a:pt x="27" y="74"/>
                  </a:cubicBezTo>
                  <a:cubicBezTo>
                    <a:pt x="27" y="74"/>
                    <a:pt x="27" y="74"/>
                    <a:pt x="27" y="74"/>
                  </a:cubicBezTo>
                  <a:cubicBezTo>
                    <a:pt x="28" y="73"/>
                    <a:pt x="29" y="72"/>
                    <a:pt x="30" y="72"/>
                  </a:cubicBezTo>
                  <a:cubicBezTo>
                    <a:pt x="30" y="72"/>
                    <a:pt x="30" y="73"/>
                    <a:pt x="30" y="73"/>
                  </a:cubicBezTo>
                  <a:cubicBezTo>
                    <a:pt x="30" y="72"/>
                    <a:pt x="30" y="72"/>
                    <a:pt x="30" y="72"/>
                  </a:cubicBezTo>
                  <a:cubicBezTo>
                    <a:pt x="30" y="72"/>
                    <a:pt x="30" y="71"/>
                    <a:pt x="31" y="73"/>
                  </a:cubicBezTo>
                  <a:cubicBezTo>
                    <a:pt x="31" y="72"/>
                    <a:pt x="31" y="72"/>
                    <a:pt x="31" y="72"/>
                  </a:cubicBezTo>
                  <a:cubicBezTo>
                    <a:pt x="31" y="72"/>
                    <a:pt x="31" y="71"/>
                    <a:pt x="32" y="71"/>
                  </a:cubicBezTo>
                  <a:cubicBezTo>
                    <a:pt x="32" y="72"/>
                    <a:pt x="32" y="72"/>
                    <a:pt x="32" y="72"/>
                  </a:cubicBezTo>
                  <a:cubicBezTo>
                    <a:pt x="32" y="72"/>
                    <a:pt x="32" y="73"/>
                    <a:pt x="32" y="73"/>
                  </a:cubicBezTo>
                  <a:cubicBezTo>
                    <a:pt x="32" y="73"/>
                    <a:pt x="32" y="72"/>
                    <a:pt x="32" y="73"/>
                  </a:cubicBezTo>
                  <a:cubicBezTo>
                    <a:pt x="32" y="73"/>
                    <a:pt x="32" y="73"/>
                    <a:pt x="33" y="74"/>
                  </a:cubicBezTo>
                  <a:cubicBezTo>
                    <a:pt x="33" y="74"/>
                    <a:pt x="33" y="73"/>
                    <a:pt x="33" y="73"/>
                  </a:cubicBezTo>
                  <a:cubicBezTo>
                    <a:pt x="33" y="74"/>
                    <a:pt x="34" y="75"/>
                    <a:pt x="34" y="74"/>
                  </a:cubicBezTo>
                  <a:cubicBezTo>
                    <a:pt x="33" y="73"/>
                    <a:pt x="33" y="73"/>
                    <a:pt x="32" y="72"/>
                  </a:cubicBezTo>
                  <a:cubicBezTo>
                    <a:pt x="32" y="71"/>
                    <a:pt x="32" y="71"/>
                    <a:pt x="32" y="71"/>
                  </a:cubicBezTo>
                  <a:cubicBezTo>
                    <a:pt x="32" y="71"/>
                    <a:pt x="33" y="72"/>
                    <a:pt x="33" y="72"/>
                  </a:cubicBezTo>
                  <a:cubicBezTo>
                    <a:pt x="33" y="72"/>
                    <a:pt x="33" y="71"/>
                    <a:pt x="32" y="71"/>
                  </a:cubicBezTo>
                  <a:cubicBezTo>
                    <a:pt x="32" y="70"/>
                    <a:pt x="33" y="71"/>
                    <a:pt x="34" y="72"/>
                  </a:cubicBezTo>
                  <a:cubicBezTo>
                    <a:pt x="33" y="71"/>
                    <a:pt x="34" y="71"/>
                    <a:pt x="33" y="70"/>
                  </a:cubicBezTo>
                  <a:cubicBezTo>
                    <a:pt x="33" y="70"/>
                    <a:pt x="33" y="70"/>
                    <a:pt x="33" y="70"/>
                  </a:cubicBezTo>
                  <a:cubicBezTo>
                    <a:pt x="34" y="70"/>
                    <a:pt x="34" y="70"/>
                    <a:pt x="34" y="71"/>
                  </a:cubicBezTo>
                  <a:cubicBezTo>
                    <a:pt x="34" y="71"/>
                    <a:pt x="34" y="71"/>
                    <a:pt x="34" y="70"/>
                  </a:cubicBezTo>
                  <a:cubicBezTo>
                    <a:pt x="33" y="70"/>
                    <a:pt x="33" y="70"/>
                    <a:pt x="33" y="70"/>
                  </a:cubicBezTo>
                  <a:cubicBezTo>
                    <a:pt x="34" y="71"/>
                    <a:pt x="34" y="70"/>
                    <a:pt x="34" y="72"/>
                  </a:cubicBezTo>
                  <a:cubicBezTo>
                    <a:pt x="34" y="72"/>
                    <a:pt x="34" y="72"/>
                    <a:pt x="34" y="71"/>
                  </a:cubicBezTo>
                  <a:cubicBezTo>
                    <a:pt x="34" y="72"/>
                    <a:pt x="34" y="72"/>
                    <a:pt x="35" y="73"/>
                  </a:cubicBezTo>
                  <a:cubicBezTo>
                    <a:pt x="35" y="73"/>
                    <a:pt x="35" y="72"/>
                    <a:pt x="35" y="72"/>
                  </a:cubicBezTo>
                  <a:cubicBezTo>
                    <a:pt x="36" y="74"/>
                    <a:pt x="36" y="75"/>
                    <a:pt x="36" y="75"/>
                  </a:cubicBezTo>
                  <a:cubicBezTo>
                    <a:pt x="36" y="76"/>
                    <a:pt x="35" y="75"/>
                    <a:pt x="35" y="76"/>
                  </a:cubicBezTo>
                  <a:cubicBezTo>
                    <a:pt x="35" y="75"/>
                    <a:pt x="35" y="76"/>
                    <a:pt x="35" y="75"/>
                  </a:cubicBezTo>
                  <a:cubicBezTo>
                    <a:pt x="34" y="75"/>
                    <a:pt x="35" y="77"/>
                    <a:pt x="35" y="77"/>
                  </a:cubicBezTo>
                  <a:cubicBezTo>
                    <a:pt x="35" y="77"/>
                    <a:pt x="35" y="77"/>
                    <a:pt x="35" y="76"/>
                  </a:cubicBezTo>
                  <a:cubicBezTo>
                    <a:pt x="34" y="76"/>
                    <a:pt x="35" y="77"/>
                    <a:pt x="35" y="77"/>
                  </a:cubicBezTo>
                  <a:cubicBezTo>
                    <a:pt x="34" y="77"/>
                    <a:pt x="34" y="76"/>
                    <a:pt x="34" y="77"/>
                  </a:cubicBezTo>
                  <a:cubicBezTo>
                    <a:pt x="34" y="77"/>
                    <a:pt x="34" y="77"/>
                    <a:pt x="34" y="78"/>
                  </a:cubicBezTo>
                  <a:cubicBezTo>
                    <a:pt x="34" y="77"/>
                    <a:pt x="34" y="78"/>
                    <a:pt x="34" y="78"/>
                  </a:cubicBezTo>
                  <a:cubicBezTo>
                    <a:pt x="34" y="78"/>
                    <a:pt x="34" y="78"/>
                    <a:pt x="34" y="78"/>
                  </a:cubicBezTo>
                  <a:cubicBezTo>
                    <a:pt x="34" y="79"/>
                    <a:pt x="34" y="78"/>
                    <a:pt x="34" y="79"/>
                  </a:cubicBezTo>
                  <a:cubicBezTo>
                    <a:pt x="34" y="80"/>
                    <a:pt x="34" y="79"/>
                    <a:pt x="34" y="79"/>
                  </a:cubicBezTo>
                  <a:cubicBezTo>
                    <a:pt x="34" y="79"/>
                    <a:pt x="35" y="79"/>
                    <a:pt x="35" y="80"/>
                  </a:cubicBezTo>
                  <a:cubicBezTo>
                    <a:pt x="35" y="80"/>
                    <a:pt x="35" y="79"/>
                    <a:pt x="35" y="79"/>
                  </a:cubicBezTo>
                  <a:cubicBezTo>
                    <a:pt x="36" y="79"/>
                    <a:pt x="36" y="80"/>
                    <a:pt x="36" y="79"/>
                  </a:cubicBezTo>
                  <a:cubicBezTo>
                    <a:pt x="36" y="79"/>
                    <a:pt x="36" y="79"/>
                    <a:pt x="36" y="79"/>
                  </a:cubicBezTo>
                  <a:cubicBezTo>
                    <a:pt x="36" y="79"/>
                    <a:pt x="37" y="79"/>
                    <a:pt x="37" y="79"/>
                  </a:cubicBezTo>
                  <a:cubicBezTo>
                    <a:pt x="37" y="79"/>
                    <a:pt x="37" y="79"/>
                    <a:pt x="36" y="79"/>
                  </a:cubicBezTo>
                  <a:cubicBezTo>
                    <a:pt x="36" y="78"/>
                    <a:pt x="38" y="79"/>
                    <a:pt x="37" y="78"/>
                  </a:cubicBezTo>
                  <a:cubicBezTo>
                    <a:pt x="38" y="78"/>
                    <a:pt x="38" y="78"/>
                    <a:pt x="38" y="78"/>
                  </a:cubicBezTo>
                  <a:cubicBezTo>
                    <a:pt x="39" y="80"/>
                    <a:pt x="37" y="77"/>
                    <a:pt x="38" y="78"/>
                  </a:cubicBezTo>
                  <a:cubicBezTo>
                    <a:pt x="38" y="79"/>
                    <a:pt x="39" y="80"/>
                    <a:pt x="40" y="81"/>
                  </a:cubicBezTo>
                  <a:cubicBezTo>
                    <a:pt x="40" y="80"/>
                    <a:pt x="39" y="80"/>
                    <a:pt x="39" y="79"/>
                  </a:cubicBezTo>
                  <a:cubicBezTo>
                    <a:pt x="38" y="78"/>
                    <a:pt x="39" y="79"/>
                    <a:pt x="38" y="78"/>
                  </a:cubicBezTo>
                  <a:cubicBezTo>
                    <a:pt x="39" y="77"/>
                    <a:pt x="39" y="78"/>
                    <a:pt x="39" y="78"/>
                  </a:cubicBezTo>
                  <a:cubicBezTo>
                    <a:pt x="39" y="77"/>
                    <a:pt x="39" y="77"/>
                    <a:pt x="40" y="77"/>
                  </a:cubicBezTo>
                  <a:cubicBezTo>
                    <a:pt x="40" y="78"/>
                    <a:pt x="39" y="77"/>
                    <a:pt x="40" y="78"/>
                  </a:cubicBezTo>
                  <a:cubicBezTo>
                    <a:pt x="40" y="78"/>
                    <a:pt x="40" y="78"/>
                    <a:pt x="41" y="79"/>
                  </a:cubicBezTo>
                  <a:cubicBezTo>
                    <a:pt x="41" y="79"/>
                    <a:pt x="40" y="78"/>
                    <a:pt x="40" y="77"/>
                  </a:cubicBezTo>
                  <a:cubicBezTo>
                    <a:pt x="40" y="77"/>
                    <a:pt x="40" y="76"/>
                    <a:pt x="41" y="77"/>
                  </a:cubicBezTo>
                  <a:cubicBezTo>
                    <a:pt x="41" y="78"/>
                    <a:pt x="40" y="77"/>
                    <a:pt x="41" y="78"/>
                  </a:cubicBezTo>
                  <a:cubicBezTo>
                    <a:pt x="41" y="79"/>
                    <a:pt x="41" y="77"/>
                    <a:pt x="41" y="78"/>
                  </a:cubicBezTo>
                  <a:cubicBezTo>
                    <a:pt x="41" y="77"/>
                    <a:pt x="41" y="77"/>
                    <a:pt x="41" y="77"/>
                  </a:cubicBezTo>
                  <a:cubicBezTo>
                    <a:pt x="42" y="76"/>
                    <a:pt x="42" y="76"/>
                    <a:pt x="42" y="76"/>
                  </a:cubicBezTo>
                  <a:cubicBezTo>
                    <a:pt x="42" y="77"/>
                    <a:pt x="41" y="76"/>
                    <a:pt x="41" y="77"/>
                  </a:cubicBezTo>
                  <a:cubicBezTo>
                    <a:pt x="42" y="78"/>
                    <a:pt x="42" y="77"/>
                    <a:pt x="42" y="77"/>
                  </a:cubicBezTo>
                  <a:cubicBezTo>
                    <a:pt x="41" y="76"/>
                    <a:pt x="42" y="76"/>
                    <a:pt x="43" y="76"/>
                  </a:cubicBezTo>
                  <a:cubicBezTo>
                    <a:pt x="43" y="76"/>
                    <a:pt x="42" y="76"/>
                    <a:pt x="42" y="76"/>
                  </a:cubicBezTo>
                  <a:cubicBezTo>
                    <a:pt x="43" y="78"/>
                    <a:pt x="43" y="76"/>
                    <a:pt x="43" y="76"/>
                  </a:cubicBezTo>
                  <a:cubicBezTo>
                    <a:pt x="44" y="77"/>
                    <a:pt x="44" y="77"/>
                    <a:pt x="44" y="76"/>
                  </a:cubicBezTo>
                  <a:cubicBezTo>
                    <a:pt x="44" y="75"/>
                    <a:pt x="44" y="76"/>
                    <a:pt x="43" y="76"/>
                  </a:cubicBezTo>
                  <a:cubicBezTo>
                    <a:pt x="43" y="75"/>
                    <a:pt x="44" y="76"/>
                    <a:pt x="44" y="76"/>
                  </a:cubicBezTo>
                  <a:cubicBezTo>
                    <a:pt x="44" y="75"/>
                    <a:pt x="44" y="75"/>
                    <a:pt x="44" y="75"/>
                  </a:cubicBezTo>
                  <a:cubicBezTo>
                    <a:pt x="45" y="75"/>
                    <a:pt x="45" y="75"/>
                    <a:pt x="46" y="75"/>
                  </a:cubicBezTo>
                  <a:cubicBezTo>
                    <a:pt x="46" y="75"/>
                    <a:pt x="45" y="74"/>
                    <a:pt x="46" y="74"/>
                  </a:cubicBezTo>
                  <a:cubicBezTo>
                    <a:pt x="46" y="74"/>
                    <a:pt x="46" y="74"/>
                    <a:pt x="46" y="75"/>
                  </a:cubicBezTo>
                  <a:cubicBezTo>
                    <a:pt x="46" y="74"/>
                    <a:pt x="47" y="75"/>
                    <a:pt x="48" y="74"/>
                  </a:cubicBezTo>
                  <a:cubicBezTo>
                    <a:pt x="48" y="75"/>
                    <a:pt x="48" y="75"/>
                    <a:pt x="48" y="76"/>
                  </a:cubicBezTo>
                  <a:cubicBezTo>
                    <a:pt x="48" y="75"/>
                    <a:pt x="48" y="76"/>
                    <a:pt x="49" y="76"/>
                  </a:cubicBezTo>
                  <a:cubicBezTo>
                    <a:pt x="49" y="76"/>
                    <a:pt x="48" y="75"/>
                    <a:pt x="48" y="75"/>
                  </a:cubicBezTo>
                  <a:cubicBezTo>
                    <a:pt x="48" y="74"/>
                    <a:pt x="48" y="74"/>
                    <a:pt x="49" y="74"/>
                  </a:cubicBezTo>
                  <a:cubicBezTo>
                    <a:pt x="48" y="73"/>
                    <a:pt x="48" y="73"/>
                    <a:pt x="48" y="73"/>
                  </a:cubicBezTo>
                  <a:cubicBezTo>
                    <a:pt x="48" y="72"/>
                    <a:pt x="49" y="73"/>
                    <a:pt x="49" y="72"/>
                  </a:cubicBezTo>
                  <a:cubicBezTo>
                    <a:pt x="49" y="73"/>
                    <a:pt x="49" y="74"/>
                    <a:pt x="50" y="74"/>
                  </a:cubicBezTo>
                  <a:cubicBezTo>
                    <a:pt x="50" y="75"/>
                    <a:pt x="49" y="74"/>
                    <a:pt x="49" y="74"/>
                  </a:cubicBezTo>
                  <a:cubicBezTo>
                    <a:pt x="50" y="75"/>
                    <a:pt x="50" y="75"/>
                    <a:pt x="50" y="75"/>
                  </a:cubicBezTo>
                  <a:cubicBezTo>
                    <a:pt x="50" y="74"/>
                    <a:pt x="49" y="73"/>
                    <a:pt x="49" y="73"/>
                  </a:cubicBezTo>
                  <a:cubicBezTo>
                    <a:pt x="50" y="73"/>
                    <a:pt x="50" y="73"/>
                    <a:pt x="50" y="73"/>
                  </a:cubicBezTo>
                  <a:cubicBezTo>
                    <a:pt x="51" y="74"/>
                    <a:pt x="51" y="74"/>
                    <a:pt x="51" y="74"/>
                  </a:cubicBezTo>
                  <a:cubicBezTo>
                    <a:pt x="51" y="73"/>
                    <a:pt x="51" y="72"/>
                    <a:pt x="51" y="72"/>
                  </a:cubicBezTo>
                  <a:cubicBezTo>
                    <a:pt x="51" y="73"/>
                    <a:pt x="52" y="73"/>
                    <a:pt x="52" y="73"/>
                  </a:cubicBezTo>
                  <a:cubicBezTo>
                    <a:pt x="52" y="73"/>
                    <a:pt x="52" y="74"/>
                    <a:pt x="53" y="74"/>
                  </a:cubicBezTo>
                  <a:cubicBezTo>
                    <a:pt x="52" y="73"/>
                    <a:pt x="52" y="73"/>
                    <a:pt x="51" y="72"/>
                  </a:cubicBezTo>
                  <a:cubicBezTo>
                    <a:pt x="52" y="72"/>
                    <a:pt x="52" y="73"/>
                    <a:pt x="52" y="73"/>
                  </a:cubicBezTo>
                  <a:cubicBezTo>
                    <a:pt x="52" y="73"/>
                    <a:pt x="52" y="72"/>
                    <a:pt x="52" y="72"/>
                  </a:cubicBezTo>
                  <a:cubicBezTo>
                    <a:pt x="52" y="72"/>
                    <a:pt x="52" y="72"/>
                    <a:pt x="53" y="72"/>
                  </a:cubicBezTo>
                  <a:cubicBezTo>
                    <a:pt x="53" y="72"/>
                    <a:pt x="53" y="72"/>
                    <a:pt x="53" y="72"/>
                  </a:cubicBezTo>
                  <a:cubicBezTo>
                    <a:pt x="53" y="71"/>
                    <a:pt x="54" y="72"/>
                    <a:pt x="53" y="71"/>
                  </a:cubicBezTo>
                  <a:cubicBezTo>
                    <a:pt x="54" y="72"/>
                    <a:pt x="54" y="72"/>
                    <a:pt x="54" y="72"/>
                  </a:cubicBezTo>
                  <a:cubicBezTo>
                    <a:pt x="54" y="72"/>
                    <a:pt x="54" y="71"/>
                    <a:pt x="54" y="72"/>
                  </a:cubicBezTo>
                  <a:cubicBezTo>
                    <a:pt x="55" y="72"/>
                    <a:pt x="54" y="72"/>
                    <a:pt x="54" y="72"/>
                  </a:cubicBezTo>
                  <a:cubicBezTo>
                    <a:pt x="55" y="73"/>
                    <a:pt x="54" y="72"/>
                    <a:pt x="55" y="72"/>
                  </a:cubicBezTo>
                  <a:cubicBezTo>
                    <a:pt x="54" y="71"/>
                    <a:pt x="54" y="71"/>
                    <a:pt x="53" y="70"/>
                  </a:cubicBezTo>
                  <a:cubicBezTo>
                    <a:pt x="53" y="70"/>
                    <a:pt x="53" y="70"/>
                    <a:pt x="54" y="70"/>
                  </a:cubicBezTo>
                  <a:cubicBezTo>
                    <a:pt x="54" y="70"/>
                    <a:pt x="54" y="71"/>
                    <a:pt x="54" y="71"/>
                  </a:cubicBezTo>
                  <a:cubicBezTo>
                    <a:pt x="54" y="71"/>
                    <a:pt x="55" y="72"/>
                    <a:pt x="55" y="72"/>
                  </a:cubicBezTo>
                  <a:cubicBezTo>
                    <a:pt x="55" y="71"/>
                    <a:pt x="55" y="71"/>
                    <a:pt x="55" y="71"/>
                  </a:cubicBezTo>
                  <a:cubicBezTo>
                    <a:pt x="55" y="71"/>
                    <a:pt x="55" y="71"/>
                    <a:pt x="56" y="71"/>
                  </a:cubicBezTo>
                  <a:cubicBezTo>
                    <a:pt x="56" y="71"/>
                    <a:pt x="56" y="71"/>
                    <a:pt x="56" y="71"/>
                  </a:cubicBezTo>
                  <a:cubicBezTo>
                    <a:pt x="57" y="72"/>
                    <a:pt x="56" y="71"/>
                    <a:pt x="57" y="71"/>
                  </a:cubicBezTo>
                  <a:cubicBezTo>
                    <a:pt x="57" y="71"/>
                    <a:pt x="57" y="72"/>
                    <a:pt x="57" y="71"/>
                  </a:cubicBezTo>
                  <a:cubicBezTo>
                    <a:pt x="56" y="71"/>
                    <a:pt x="56" y="70"/>
                    <a:pt x="56" y="70"/>
                  </a:cubicBezTo>
                  <a:cubicBezTo>
                    <a:pt x="56" y="69"/>
                    <a:pt x="55" y="70"/>
                    <a:pt x="55" y="70"/>
                  </a:cubicBezTo>
                  <a:cubicBezTo>
                    <a:pt x="54" y="69"/>
                    <a:pt x="55" y="69"/>
                    <a:pt x="55" y="69"/>
                  </a:cubicBezTo>
                  <a:cubicBezTo>
                    <a:pt x="55" y="69"/>
                    <a:pt x="56" y="69"/>
                    <a:pt x="56" y="69"/>
                  </a:cubicBezTo>
                  <a:cubicBezTo>
                    <a:pt x="57" y="70"/>
                    <a:pt x="57" y="70"/>
                    <a:pt x="57" y="70"/>
                  </a:cubicBezTo>
                  <a:cubicBezTo>
                    <a:pt x="57" y="70"/>
                    <a:pt x="57" y="69"/>
                    <a:pt x="56" y="69"/>
                  </a:cubicBezTo>
                  <a:cubicBezTo>
                    <a:pt x="57" y="68"/>
                    <a:pt x="57" y="68"/>
                    <a:pt x="57" y="68"/>
                  </a:cubicBezTo>
                  <a:cubicBezTo>
                    <a:pt x="57" y="69"/>
                    <a:pt x="57" y="69"/>
                    <a:pt x="57" y="69"/>
                  </a:cubicBezTo>
                  <a:cubicBezTo>
                    <a:pt x="57" y="69"/>
                    <a:pt x="58" y="69"/>
                    <a:pt x="58" y="69"/>
                  </a:cubicBezTo>
                  <a:cubicBezTo>
                    <a:pt x="58" y="69"/>
                    <a:pt x="58" y="69"/>
                    <a:pt x="58" y="70"/>
                  </a:cubicBezTo>
                  <a:cubicBezTo>
                    <a:pt x="59" y="69"/>
                    <a:pt x="59" y="69"/>
                    <a:pt x="60" y="69"/>
                  </a:cubicBezTo>
                  <a:cubicBezTo>
                    <a:pt x="59" y="68"/>
                    <a:pt x="59" y="68"/>
                    <a:pt x="60" y="68"/>
                  </a:cubicBezTo>
                  <a:cubicBezTo>
                    <a:pt x="59" y="67"/>
                    <a:pt x="59" y="68"/>
                    <a:pt x="59" y="67"/>
                  </a:cubicBezTo>
                  <a:cubicBezTo>
                    <a:pt x="58" y="67"/>
                    <a:pt x="59" y="67"/>
                    <a:pt x="59" y="67"/>
                  </a:cubicBezTo>
                  <a:cubicBezTo>
                    <a:pt x="60" y="67"/>
                    <a:pt x="59" y="67"/>
                    <a:pt x="59" y="67"/>
                  </a:cubicBezTo>
                  <a:cubicBezTo>
                    <a:pt x="60" y="67"/>
                    <a:pt x="60" y="68"/>
                    <a:pt x="61" y="68"/>
                  </a:cubicBezTo>
                  <a:cubicBezTo>
                    <a:pt x="61" y="68"/>
                    <a:pt x="60" y="68"/>
                    <a:pt x="60" y="68"/>
                  </a:cubicBezTo>
                  <a:cubicBezTo>
                    <a:pt x="60" y="67"/>
                    <a:pt x="61" y="68"/>
                    <a:pt x="61" y="68"/>
                  </a:cubicBezTo>
                  <a:cubicBezTo>
                    <a:pt x="61" y="68"/>
                    <a:pt x="60" y="67"/>
                    <a:pt x="60" y="67"/>
                  </a:cubicBezTo>
                  <a:cubicBezTo>
                    <a:pt x="61" y="67"/>
                    <a:pt x="60" y="66"/>
                    <a:pt x="61" y="67"/>
                  </a:cubicBezTo>
                  <a:cubicBezTo>
                    <a:pt x="61" y="66"/>
                    <a:pt x="61" y="66"/>
                    <a:pt x="62" y="66"/>
                  </a:cubicBezTo>
                  <a:cubicBezTo>
                    <a:pt x="61" y="65"/>
                    <a:pt x="61" y="66"/>
                    <a:pt x="61" y="66"/>
                  </a:cubicBezTo>
                  <a:cubicBezTo>
                    <a:pt x="60" y="65"/>
                    <a:pt x="61" y="65"/>
                    <a:pt x="61" y="65"/>
                  </a:cubicBezTo>
                  <a:cubicBezTo>
                    <a:pt x="61" y="65"/>
                    <a:pt x="60" y="64"/>
                    <a:pt x="61" y="64"/>
                  </a:cubicBezTo>
                  <a:cubicBezTo>
                    <a:pt x="62" y="65"/>
                    <a:pt x="61" y="65"/>
                    <a:pt x="61" y="65"/>
                  </a:cubicBezTo>
                  <a:cubicBezTo>
                    <a:pt x="62" y="66"/>
                    <a:pt x="62" y="66"/>
                    <a:pt x="62" y="65"/>
                  </a:cubicBezTo>
                  <a:cubicBezTo>
                    <a:pt x="63" y="66"/>
                    <a:pt x="63" y="66"/>
                    <a:pt x="63" y="66"/>
                  </a:cubicBezTo>
                  <a:cubicBezTo>
                    <a:pt x="63" y="66"/>
                    <a:pt x="62" y="66"/>
                    <a:pt x="62" y="65"/>
                  </a:cubicBezTo>
                  <a:cubicBezTo>
                    <a:pt x="62" y="65"/>
                    <a:pt x="61" y="65"/>
                    <a:pt x="61" y="64"/>
                  </a:cubicBezTo>
                  <a:cubicBezTo>
                    <a:pt x="61" y="64"/>
                    <a:pt x="61" y="64"/>
                    <a:pt x="61" y="65"/>
                  </a:cubicBezTo>
                  <a:cubicBezTo>
                    <a:pt x="61" y="64"/>
                    <a:pt x="62" y="64"/>
                    <a:pt x="62" y="64"/>
                  </a:cubicBezTo>
                  <a:cubicBezTo>
                    <a:pt x="63" y="65"/>
                    <a:pt x="61" y="64"/>
                    <a:pt x="63" y="65"/>
                  </a:cubicBezTo>
                  <a:cubicBezTo>
                    <a:pt x="63" y="65"/>
                    <a:pt x="63" y="65"/>
                    <a:pt x="63" y="65"/>
                  </a:cubicBezTo>
                  <a:cubicBezTo>
                    <a:pt x="64" y="65"/>
                    <a:pt x="63" y="64"/>
                    <a:pt x="63" y="64"/>
                  </a:cubicBezTo>
                  <a:cubicBezTo>
                    <a:pt x="62" y="64"/>
                    <a:pt x="63" y="64"/>
                    <a:pt x="62" y="64"/>
                  </a:cubicBezTo>
                  <a:cubicBezTo>
                    <a:pt x="62" y="63"/>
                    <a:pt x="62" y="63"/>
                    <a:pt x="62" y="63"/>
                  </a:cubicBezTo>
                  <a:cubicBezTo>
                    <a:pt x="62" y="62"/>
                    <a:pt x="63" y="62"/>
                    <a:pt x="63" y="62"/>
                  </a:cubicBezTo>
                  <a:cubicBezTo>
                    <a:pt x="63" y="62"/>
                    <a:pt x="63" y="61"/>
                    <a:pt x="64" y="62"/>
                  </a:cubicBezTo>
                  <a:cubicBezTo>
                    <a:pt x="64" y="61"/>
                    <a:pt x="63" y="61"/>
                    <a:pt x="63" y="61"/>
                  </a:cubicBezTo>
                  <a:cubicBezTo>
                    <a:pt x="64" y="61"/>
                    <a:pt x="64" y="60"/>
                    <a:pt x="65" y="59"/>
                  </a:cubicBezTo>
                  <a:cubicBezTo>
                    <a:pt x="65" y="59"/>
                    <a:pt x="64" y="59"/>
                    <a:pt x="64" y="59"/>
                  </a:cubicBezTo>
                  <a:cubicBezTo>
                    <a:pt x="64" y="59"/>
                    <a:pt x="65" y="59"/>
                    <a:pt x="65" y="59"/>
                  </a:cubicBezTo>
                  <a:cubicBezTo>
                    <a:pt x="66" y="59"/>
                    <a:pt x="66" y="59"/>
                    <a:pt x="66" y="60"/>
                  </a:cubicBezTo>
                  <a:cubicBezTo>
                    <a:pt x="66" y="60"/>
                    <a:pt x="64" y="59"/>
                    <a:pt x="65" y="60"/>
                  </a:cubicBezTo>
                  <a:cubicBezTo>
                    <a:pt x="66" y="60"/>
                    <a:pt x="65" y="60"/>
                    <a:pt x="66" y="60"/>
                  </a:cubicBezTo>
                  <a:cubicBezTo>
                    <a:pt x="66" y="60"/>
                    <a:pt x="67" y="60"/>
                    <a:pt x="67" y="60"/>
                  </a:cubicBezTo>
                  <a:cubicBezTo>
                    <a:pt x="67" y="60"/>
                    <a:pt x="67" y="60"/>
                    <a:pt x="68" y="60"/>
                  </a:cubicBezTo>
                  <a:cubicBezTo>
                    <a:pt x="67" y="60"/>
                    <a:pt x="67" y="60"/>
                    <a:pt x="66" y="60"/>
                  </a:cubicBezTo>
                  <a:cubicBezTo>
                    <a:pt x="66" y="59"/>
                    <a:pt x="66" y="59"/>
                    <a:pt x="65" y="59"/>
                  </a:cubicBezTo>
                  <a:cubicBezTo>
                    <a:pt x="65" y="59"/>
                    <a:pt x="65" y="58"/>
                    <a:pt x="66" y="58"/>
                  </a:cubicBezTo>
                  <a:cubicBezTo>
                    <a:pt x="65" y="58"/>
                    <a:pt x="66" y="58"/>
                    <a:pt x="66" y="57"/>
                  </a:cubicBezTo>
                  <a:cubicBezTo>
                    <a:pt x="67" y="57"/>
                    <a:pt x="67" y="56"/>
                    <a:pt x="67" y="55"/>
                  </a:cubicBezTo>
                  <a:cubicBezTo>
                    <a:pt x="67" y="55"/>
                    <a:pt x="68" y="55"/>
                    <a:pt x="68" y="55"/>
                  </a:cubicBezTo>
                  <a:cubicBezTo>
                    <a:pt x="67" y="55"/>
                    <a:pt x="68" y="55"/>
                    <a:pt x="68" y="55"/>
                  </a:cubicBezTo>
                  <a:cubicBezTo>
                    <a:pt x="68" y="55"/>
                    <a:pt x="67" y="54"/>
                    <a:pt x="67" y="54"/>
                  </a:cubicBezTo>
                  <a:cubicBezTo>
                    <a:pt x="68" y="54"/>
                    <a:pt x="68" y="55"/>
                    <a:pt x="68" y="55"/>
                  </a:cubicBezTo>
                  <a:cubicBezTo>
                    <a:pt x="68" y="55"/>
                    <a:pt x="69" y="55"/>
                    <a:pt x="69" y="55"/>
                  </a:cubicBezTo>
                  <a:cubicBezTo>
                    <a:pt x="69" y="55"/>
                    <a:pt x="68" y="55"/>
                    <a:pt x="69" y="55"/>
                  </a:cubicBezTo>
                  <a:cubicBezTo>
                    <a:pt x="70" y="56"/>
                    <a:pt x="69" y="55"/>
                    <a:pt x="69" y="55"/>
                  </a:cubicBezTo>
                  <a:cubicBezTo>
                    <a:pt x="69" y="55"/>
                    <a:pt x="71" y="56"/>
                    <a:pt x="71" y="55"/>
                  </a:cubicBezTo>
                  <a:cubicBezTo>
                    <a:pt x="70" y="55"/>
                    <a:pt x="71" y="56"/>
                    <a:pt x="69" y="55"/>
                  </a:cubicBezTo>
                  <a:cubicBezTo>
                    <a:pt x="69" y="55"/>
                    <a:pt x="71" y="55"/>
                    <a:pt x="71" y="54"/>
                  </a:cubicBezTo>
                  <a:cubicBezTo>
                    <a:pt x="69" y="54"/>
                    <a:pt x="70" y="55"/>
                    <a:pt x="69" y="55"/>
                  </a:cubicBezTo>
                  <a:cubicBezTo>
                    <a:pt x="68" y="54"/>
                    <a:pt x="68" y="54"/>
                    <a:pt x="67" y="54"/>
                  </a:cubicBezTo>
                  <a:cubicBezTo>
                    <a:pt x="67" y="53"/>
                    <a:pt x="68" y="53"/>
                    <a:pt x="69" y="52"/>
                  </a:cubicBezTo>
                  <a:cubicBezTo>
                    <a:pt x="68" y="52"/>
                    <a:pt x="68" y="52"/>
                    <a:pt x="69" y="51"/>
                  </a:cubicBezTo>
                  <a:cubicBezTo>
                    <a:pt x="67" y="51"/>
                    <a:pt x="67" y="51"/>
                    <a:pt x="67" y="51"/>
                  </a:cubicBezTo>
                  <a:cubicBezTo>
                    <a:pt x="66" y="51"/>
                    <a:pt x="66" y="51"/>
                    <a:pt x="66" y="51"/>
                  </a:cubicBezTo>
                  <a:cubicBezTo>
                    <a:pt x="64" y="51"/>
                    <a:pt x="66" y="51"/>
                    <a:pt x="66" y="51"/>
                  </a:cubicBezTo>
                  <a:cubicBezTo>
                    <a:pt x="66" y="51"/>
                    <a:pt x="65" y="52"/>
                    <a:pt x="65" y="52"/>
                  </a:cubicBezTo>
                  <a:cubicBezTo>
                    <a:pt x="65" y="52"/>
                    <a:pt x="66" y="52"/>
                    <a:pt x="66" y="52"/>
                  </a:cubicBezTo>
                  <a:cubicBezTo>
                    <a:pt x="66" y="52"/>
                    <a:pt x="65" y="52"/>
                    <a:pt x="65" y="52"/>
                  </a:cubicBezTo>
                  <a:cubicBezTo>
                    <a:pt x="65" y="53"/>
                    <a:pt x="65" y="52"/>
                    <a:pt x="66" y="53"/>
                  </a:cubicBezTo>
                  <a:cubicBezTo>
                    <a:pt x="65" y="53"/>
                    <a:pt x="66" y="53"/>
                    <a:pt x="65" y="54"/>
                  </a:cubicBezTo>
                  <a:cubicBezTo>
                    <a:pt x="64" y="53"/>
                    <a:pt x="64" y="54"/>
                    <a:pt x="63" y="54"/>
                  </a:cubicBezTo>
                  <a:cubicBezTo>
                    <a:pt x="62" y="54"/>
                    <a:pt x="65" y="54"/>
                    <a:pt x="64" y="54"/>
                  </a:cubicBezTo>
                  <a:cubicBezTo>
                    <a:pt x="64" y="54"/>
                    <a:pt x="64" y="54"/>
                    <a:pt x="64" y="54"/>
                  </a:cubicBezTo>
                  <a:cubicBezTo>
                    <a:pt x="65" y="54"/>
                    <a:pt x="65" y="54"/>
                    <a:pt x="65" y="54"/>
                  </a:cubicBezTo>
                  <a:cubicBezTo>
                    <a:pt x="64" y="54"/>
                    <a:pt x="63" y="54"/>
                    <a:pt x="63" y="54"/>
                  </a:cubicBezTo>
                  <a:cubicBezTo>
                    <a:pt x="64" y="55"/>
                    <a:pt x="64" y="54"/>
                    <a:pt x="64" y="54"/>
                  </a:cubicBezTo>
                  <a:cubicBezTo>
                    <a:pt x="65" y="55"/>
                    <a:pt x="64" y="55"/>
                    <a:pt x="64" y="55"/>
                  </a:cubicBezTo>
                  <a:cubicBezTo>
                    <a:pt x="64" y="55"/>
                    <a:pt x="65" y="55"/>
                    <a:pt x="64" y="56"/>
                  </a:cubicBezTo>
                  <a:cubicBezTo>
                    <a:pt x="63" y="56"/>
                    <a:pt x="64" y="55"/>
                    <a:pt x="64" y="55"/>
                  </a:cubicBezTo>
                  <a:cubicBezTo>
                    <a:pt x="62" y="55"/>
                    <a:pt x="63" y="56"/>
                    <a:pt x="64" y="56"/>
                  </a:cubicBezTo>
                  <a:cubicBezTo>
                    <a:pt x="64" y="56"/>
                    <a:pt x="62" y="56"/>
                    <a:pt x="62" y="56"/>
                  </a:cubicBezTo>
                  <a:cubicBezTo>
                    <a:pt x="63" y="57"/>
                    <a:pt x="63" y="56"/>
                    <a:pt x="63" y="56"/>
                  </a:cubicBezTo>
                  <a:cubicBezTo>
                    <a:pt x="64" y="57"/>
                    <a:pt x="62" y="57"/>
                    <a:pt x="62" y="58"/>
                  </a:cubicBezTo>
                  <a:cubicBezTo>
                    <a:pt x="62" y="58"/>
                    <a:pt x="63" y="58"/>
                    <a:pt x="63" y="58"/>
                  </a:cubicBezTo>
                  <a:cubicBezTo>
                    <a:pt x="63" y="58"/>
                    <a:pt x="62" y="58"/>
                    <a:pt x="62" y="58"/>
                  </a:cubicBezTo>
                  <a:cubicBezTo>
                    <a:pt x="62" y="58"/>
                    <a:pt x="63" y="58"/>
                    <a:pt x="63" y="58"/>
                  </a:cubicBezTo>
                  <a:cubicBezTo>
                    <a:pt x="62" y="58"/>
                    <a:pt x="61" y="58"/>
                    <a:pt x="61" y="58"/>
                  </a:cubicBezTo>
                  <a:cubicBezTo>
                    <a:pt x="61" y="58"/>
                    <a:pt x="62" y="58"/>
                    <a:pt x="62" y="59"/>
                  </a:cubicBezTo>
                  <a:cubicBezTo>
                    <a:pt x="61" y="59"/>
                    <a:pt x="62" y="60"/>
                    <a:pt x="61" y="60"/>
                  </a:cubicBezTo>
                  <a:cubicBezTo>
                    <a:pt x="61" y="60"/>
                    <a:pt x="61" y="60"/>
                    <a:pt x="61" y="60"/>
                  </a:cubicBezTo>
                  <a:cubicBezTo>
                    <a:pt x="61" y="60"/>
                    <a:pt x="61" y="61"/>
                    <a:pt x="60" y="60"/>
                  </a:cubicBezTo>
                  <a:cubicBezTo>
                    <a:pt x="60" y="60"/>
                    <a:pt x="60" y="61"/>
                    <a:pt x="61" y="61"/>
                  </a:cubicBezTo>
                  <a:cubicBezTo>
                    <a:pt x="60" y="61"/>
                    <a:pt x="59" y="61"/>
                    <a:pt x="58" y="61"/>
                  </a:cubicBezTo>
                  <a:cubicBezTo>
                    <a:pt x="57" y="60"/>
                    <a:pt x="56" y="60"/>
                    <a:pt x="55" y="59"/>
                  </a:cubicBezTo>
                  <a:cubicBezTo>
                    <a:pt x="55" y="60"/>
                    <a:pt x="55" y="60"/>
                    <a:pt x="54" y="60"/>
                  </a:cubicBezTo>
                  <a:cubicBezTo>
                    <a:pt x="54" y="60"/>
                    <a:pt x="55" y="60"/>
                    <a:pt x="55" y="61"/>
                  </a:cubicBezTo>
                  <a:cubicBezTo>
                    <a:pt x="55" y="61"/>
                    <a:pt x="55" y="61"/>
                    <a:pt x="55" y="61"/>
                  </a:cubicBezTo>
                  <a:cubicBezTo>
                    <a:pt x="54" y="61"/>
                    <a:pt x="55" y="61"/>
                    <a:pt x="55" y="61"/>
                  </a:cubicBezTo>
                  <a:cubicBezTo>
                    <a:pt x="56" y="61"/>
                    <a:pt x="55" y="60"/>
                    <a:pt x="55" y="61"/>
                  </a:cubicBezTo>
                  <a:cubicBezTo>
                    <a:pt x="56" y="61"/>
                    <a:pt x="56" y="62"/>
                    <a:pt x="56" y="62"/>
                  </a:cubicBezTo>
                  <a:cubicBezTo>
                    <a:pt x="56" y="62"/>
                    <a:pt x="56" y="62"/>
                    <a:pt x="56" y="62"/>
                  </a:cubicBezTo>
                  <a:cubicBezTo>
                    <a:pt x="57" y="62"/>
                    <a:pt x="56" y="62"/>
                    <a:pt x="56" y="62"/>
                  </a:cubicBezTo>
                  <a:cubicBezTo>
                    <a:pt x="56" y="62"/>
                    <a:pt x="56" y="62"/>
                    <a:pt x="55" y="61"/>
                  </a:cubicBezTo>
                  <a:cubicBezTo>
                    <a:pt x="55" y="61"/>
                    <a:pt x="55" y="61"/>
                    <a:pt x="55" y="61"/>
                  </a:cubicBezTo>
                  <a:cubicBezTo>
                    <a:pt x="55" y="61"/>
                    <a:pt x="54" y="61"/>
                    <a:pt x="54" y="61"/>
                  </a:cubicBezTo>
                  <a:cubicBezTo>
                    <a:pt x="54" y="61"/>
                    <a:pt x="55" y="62"/>
                    <a:pt x="55" y="62"/>
                  </a:cubicBezTo>
                  <a:cubicBezTo>
                    <a:pt x="54" y="61"/>
                    <a:pt x="54" y="61"/>
                    <a:pt x="53" y="61"/>
                  </a:cubicBezTo>
                  <a:cubicBezTo>
                    <a:pt x="53" y="61"/>
                    <a:pt x="54" y="61"/>
                    <a:pt x="54" y="62"/>
                  </a:cubicBezTo>
                  <a:cubicBezTo>
                    <a:pt x="54" y="62"/>
                    <a:pt x="54" y="62"/>
                    <a:pt x="53" y="61"/>
                  </a:cubicBezTo>
                  <a:cubicBezTo>
                    <a:pt x="54" y="62"/>
                    <a:pt x="52" y="61"/>
                    <a:pt x="54" y="62"/>
                  </a:cubicBezTo>
                  <a:cubicBezTo>
                    <a:pt x="54" y="63"/>
                    <a:pt x="53" y="61"/>
                    <a:pt x="54" y="62"/>
                  </a:cubicBezTo>
                  <a:cubicBezTo>
                    <a:pt x="55" y="63"/>
                    <a:pt x="54" y="62"/>
                    <a:pt x="54" y="62"/>
                  </a:cubicBezTo>
                  <a:cubicBezTo>
                    <a:pt x="54" y="63"/>
                    <a:pt x="54" y="63"/>
                    <a:pt x="54" y="63"/>
                  </a:cubicBezTo>
                  <a:cubicBezTo>
                    <a:pt x="54" y="63"/>
                    <a:pt x="54" y="64"/>
                    <a:pt x="53" y="63"/>
                  </a:cubicBezTo>
                  <a:cubicBezTo>
                    <a:pt x="53" y="63"/>
                    <a:pt x="53" y="63"/>
                    <a:pt x="52" y="63"/>
                  </a:cubicBezTo>
                  <a:cubicBezTo>
                    <a:pt x="52" y="64"/>
                    <a:pt x="53" y="64"/>
                    <a:pt x="53" y="64"/>
                  </a:cubicBezTo>
                  <a:cubicBezTo>
                    <a:pt x="53" y="65"/>
                    <a:pt x="53" y="64"/>
                    <a:pt x="53" y="64"/>
                  </a:cubicBezTo>
                  <a:cubicBezTo>
                    <a:pt x="54" y="65"/>
                    <a:pt x="53" y="65"/>
                    <a:pt x="53" y="65"/>
                  </a:cubicBezTo>
                  <a:cubicBezTo>
                    <a:pt x="53" y="65"/>
                    <a:pt x="53" y="65"/>
                    <a:pt x="52" y="65"/>
                  </a:cubicBezTo>
                  <a:cubicBezTo>
                    <a:pt x="52" y="64"/>
                    <a:pt x="52" y="65"/>
                    <a:pt x="52" y="64"/>
                  </a:cubicBezTo>
                  <a:cubicBezTo>
                    <a:pt x="52" y="64"/>
                    <a:pt x="52" y="65"/>
                    <a:pt x="52" y="65"/>
                  </a:cubicBezTo>
                  <a:cubicBezTo>
                    <a:pt x="51" y="65"/>
                    <a:pt x="52" y="65"/>
                    <a:pt x="51" y="65"/>
                  </a:cubicBezTo>
                  <a:cubicBezTo>
                    <a:pt x="52" y="66"/>
                    <a:pt x="51" y="65"/>
                    <a:pt x="52" y="66"/>
                  </a:cubicBezTo>
                  <a:cubicBezTo>
                    <a:pt x="52" y="66"/>
                    <a:pt x="51" y="66"/>
                    <a:pt x="52" y="67"/>
                  </a:cubicBezTo>
                  <a:cubicBezTo>
                    <a:pt x="51" y="66"/>
                    <a:pt x="51" y="66"/>
                    <a:pt x="50" y="66"/>
                  </a:cubicBezTo>
                  <a:cubicBezTo>
                    <a:pt x="50" y="66"/>
                    <a:pt x="50" y="66"/>
                    <a:pt x="51" y="67"/>
                  </a:cubicBezTo>
                  <a:cubicBezTo>
                    <a:pt x="51" y="67"/>
                    <a:pt x="50" y="66"/>
                    <a:pt x="51" y="67"/>
                  </a:cubicBezTo>
                  <a:cubicBezTo>
                    <a:pt x="50" y="67"/>
                    <a:pt x="50" y="66"/>
                    <a:pt x="49" y="66"/>
                  </a:cubicBezTo>
                  <a:cubicBezTo>
                    <a:pt x="49" y="66"/>
                    <a:pt x="50" y="66"/>
                    <a:pt x="50" y="67"/>
                  </a:cubicBezTo>
                  <a:cubicBezTo>
                    <a:pt x="49" y="67"/>
                    <a:pt x="49" y="68"/>
                    <a:pt x="49" y="68"/>
                  </a:cubicBezTo>
                  <a:cubicBezTo>
                    <a:pt x="49" y="68"/>
                    <a:pt x="49" y="68"/>
                    <a:pt x="49" y="68"/>
                  </a:cubicBezTo>
                  <a:cubicBezTo>
                    <a:pt x="48" y="67"/>
                    <a:pt x="48" y="68"/>
                    <a:pt x="48" y="67"/>
                  </a:cubicBezTo>
                  <a:cubicBezTo>
                    <a:pt x="48" y="68"/>
                    <a:pt x="48" y="68"/>
                    <a:pt x="48" y="69"/>
                  </a:cubicBezTo>
                  <a:cubicBezTo>
                    <a:pt x="49" y="70"/>
                    <a:pt x="48" y="69"/>
                    <a:pt x="48" y="69"/>
                  </a:cubicBezTo>
                  <a:cubicBezTo>
                    <a:pt x="48" y="69"/>
                    <a:pt x="48" y="69"/>
                    <a:pt x="48" y="70"/>
                  </a:cubicBezTo>
                  <a:cubicBezTo>
                    <a:pt x="48" y="70"/>
                    <a:pt x="47" y="71"/>
                    <a:pt x="47" y="71"/>
                  </a:cubicBezTo>
                  <a:cubicBezTo>
                    <a:pt x="46" y="71"/>
                    <a:pt x="46" y="71"/>
                    <a:pt x="46" y="71"/>
                  </a:cubicBezTo>
                  <a:cubicBezTo>
                    <a:pt x="46" y="71"/>
                    <a:pt x="46" y="72"/>
                    <a:pt x="46" y="72"/>
                  </a:cubicBezTo>
                  <a:cubicBezTo>
                    <a:pt x="46" y="72"/>
                    <a:pt x="46" y="72"/>
                    <a:pt x="45" y="71"/>
                  </a:cubicBezTo>
                  <a:cubicBezTo>
                    <a:pt x="45" y="71"/>
                    <a:pt x="45" y="72"/>
                    <a:pt x="44" y="72"/>
                  </a:cubicBezTo>
                  <a:cubicBezTo>
                    <a:pt x="44" y="73"/>
                    <a:pt x="43" y="73"/>
                    <a:pt x="42" y="71"/>
                  </a:cubicBezTo>
                  <a:cubicBezTo>
                    <a:pt x="41" y="70"/>
                    <a:pt x="41" y="69"/>
                    <a:pt x="40" y="69"/>
                  </a:cubicBezTo>
                  <a:cubicBezTo>
                    <a:pt x="40" y="68"/>
                    <a:pt x="40" y="68"/>
                    <a:pt x="40" y="68"/>
                  </a:cubicBezTo>
                  <a:cubicBezTo>
                    <a:pt x="40" y="67"/>
                    <a:pt x="40" y="66"/>
                    <a:pt x="39" y="66"/>
                  </a:cubicBezTo>
                  <a:cubicBezTo>
                    <a:pt x="39" y="66"/>
                    <a:pt x="39" y="64"/>
                    <a:pt x="38" y="64"/>
                  </a:cubicBezTo>
                  <a:cubicBezTo>
                    <a:pt x="38" y="64"/>
                    <a:pt x="39" y="64"/>
                    <a:pt x="38" y="63"/>
                  </a:cubicBezTo>
                  <a:cubicBezTo>
                    <a:pt x="40" y="64"/>
                    <a:pt x="40" y="63"/>
                    <a:pt x="41" y="63"/>
                  </a:cubicBezTo>
                  <a:cubicBezTo>
                    <a:pt x="41" y="63"/>
                    <a:pt x="42" y="63"/>
                    <a:pt x="42" y="63"/>
                  </a:cubicBezTo>
                  <a:cubicBezTo>
                    <a:pt x="42" y="63"/>
                    <a:pt x="42" y="63"/>
                    <a:pt x="42" y="63"/>
                  </a:cubicBezTo>
                  <a:cubicBezTo>
                    <a:pt x="42" y="63"/>
                    <a:pt x="42" y="63"/>
                    <a:pt x="43" y="63"/>
                  </a:cubicBezTo>
                  <a:cubicBezTo>
                    <a:pt x="43" y="63"/>
                    <a:pt x="42" y="62"/>
                    <a:pt x="43" y="63"/>
                  </a:cubicBezTo>
                  <a:cubicBezTo>
                    <a:pt x="43" y="63"/>
                    <a:pt x="43" y="62"/>
                    <a:pt x="43" y="62"/>
                  </a:cubicBezTo>
                  <a:cubicBezTo>
                    <a:pt x="43" y="62"/>
                    <a:pt x="43" y="62"/>
                    <a:pt x="44" y="62"/>
                  </a:cubicBezTo>
                  <a:cubicBezTo>
                    <a:pt x="44" y="62"/>
                    <a:pt x="44" y="62"/>
                    <a:pt x="44" y="62"/>
                  </a:cubicBezTo>
                  <a:cubicBezTo>
                    <a:pt x="44" y="62"/>
                    <a:pt x="44" y="62"/>
                    <a:pt x="44" y="62"/>
                  </a:cubicBezTo>
                  <a:cubicBezTo>
                    <a:pt x="44" y="61"/>
                    <a:pt x="44" y="62"/>
                    <a:pt x="45" y="62"/>
                  </a:cubicBezTo>
                  <a:cubicBezTo>
                    <a:pt x="45" y="62"/>
                    <a:pt x="44" y="61"/>
                    <a:pt x="44" y="61"/>
                  </a:cubicBezTo>
                  <a:cubicBezTo>
                    <a:pt x="45" y="61"/>
                    <a:pt x="45" y="61"/>
                    <a:pt x="45" y="61"/>
                  </a:cubicBezTo>
                  <a:cubicBezTo>
                    <a:pt x="45" y="61"/>
                    <a:pt x="45" y="61"/>
                    <a:pt x="45" y="60"/>
                  </a:cubicBezTo>
                  <a:cubicBezTo>
                    <a:pt x="46" y="61"/>
                    <a:pt x="46" y="60"/>
                    <a:pt x="47" y="60"/>
                  </a:cubicBezTo>
                  <a:cubicBezTo>
                    <a:pt x="47" y="60"/>
                    <a:pt x="47" y="61"/>
                    <a:pt x="48" y="61"/>
                  </a:cubicBezTo>
                  <a:cubicBezTo>
                    <a:pt x="48" y="60"/>
                    <a:pt x="47" y="60"/>
                    <a:pt x="47" y="60"/>
                  </a:cubicBezTo>
                  <a:cubicBezTo>
                    <a:pt x="47" y="59"/>
                    <a:pt x="48" y="59"/>
                    <a:pt x="48" y="59"/>
                  </a:cubicBezTo>
                  <a:cubicBezTo>
                    <a:pt x="48" y="59"/>
                    <a:pt x="48" y="60"/>
                    <a:pt x="48" y="60"/>
                  </a:cubicBezTo>
                  <a:cubicBezTo>
                    <a:pt x="49" y="60"/>
                    <a:pt x="48" y="59"/>
                    <a:pt x="48" y="59"/>
                  </a:cubicBezTo>
                  <a:cubicBezTo>
                    <a:pt x="48" y="58"/>
                    <a:pt x="48" y="59"/>
                    <a:pt x="49" y="59"/>
                  </a:cubicBezTo>
                  <a:cubicBezTo>
                    <a:pt x="49" y="59"/>
                    <a:pt x="48" y="59"/>
                    <a:pt x="48" y="58"/>
                  </a:cubicBezTo>
                  <a:cubicBezTo>
                    <a:pt x="48" y="58"/>
                    <a:pt x="48" y="58"/>
                    <a:pt x="48" y="58"/>
                  </a:cubicBezTo>
                  <a:cubicBezTo>
                    <a:pt x="49" y="59"/>
                    <a:pt x="49" y="59"/>
                    <a:pt x="49" y="59"/>
                  </a:cubicBezTo>
                  <a:cubicBezTo>
                    <a:pt x="49" y="59"/>
                    <a:pt x="49" y="59"/>
                    <a:pt x="49" y="59"/>
                  </a:cubicBezTo>
                  <a:cubicBezTo>
                    <a:pt x="49" y="59"/>
                    <a:pt x="48" y="58"/>
                    <a:pt x="49" y="58"/>
                  </a:cubicBezTo>
                  <a:cubicBezTo>
                    <a:pt x="49" y="58"/>
                    <a:pt x="49" y="59"/>
                    <a:pt x="49" y="59"/>
                  </a:cubicBezTo>
                  <a:cubicBezTo>
                    <a:pt x="49" y="59"/>
                    <a:pt x="50" y="60"/>
                    <a:pt x="50" y="59"/>
                  </a:cubicBezTo>
                  <a:cubicBezTo>
                    <a:pt x="50" y="59"/>
                    <a:pt x="49" y="58"/>
                    <a:pt x="48" y="58"/>
                  </a:cubicBezTo>
                  <a:cubicBezTo>
                    <a:pt x="49" y="57"/>
                    <a:pt x="49" y="57"/>
                    <a:pt x="49" y="57"/>
                  </a:cubicBezTo>
                  <a:cubicBezTo>
                    <a:pt x="49" y="58"/>
                    <a:pt x="49" y="58"/>
                    <a:pt x="49" y="58"/>
                  </a:cubicBezTo>
                  <a:cubicBezTo>
                    <a:pt x="49" y="58"/>
                    <a:pt x="50" y="58"/>
                    <a:pt x="49" y="57"/>
                  </a:cubicBezTo>
                  <a:cubicBezTo>
                    <a:pt x="49" y="57"/>
                    <a:pt x="49" y="57"/>
                    <a:pt x="50" y="58"/>
                  </a:cubicBezTo>
                  <a:cubicBezTo>
                    <a:pt x="50" y="58"/>
                    <a:pt x="49" y="57"/>
                    <a:pt x="50" y="58"/>
                  </a:cubicBezTo>
                  <a:cubicBezTo>
                    <a:pt x="50" y="58"/>
                    <a:pt x="49" y="57"/>
                    <a:pt x="50" y="57"/>
                  </a:cubicBezTo>
                  <a:cubicBezTo>
                    <a:pt x="49" y="57"/>
                    <a:pt x="49" y="57"/>
                    <a:pt x="49" y="57"/>
                  </a:cubicBezTo>
                  <a:cubicBezTo>
                    <a:pt x="49" y="57"/>
                    <a:pt x="49" y="56"/>
                    <a:pt x="50" y="57"/>
                  </a:cubicBezTo>
                  <a:cubicBezTo>
                    <a:pt x="50" y="57"/>
                    <a:pt x="49" y="56"/>
                    <a:pt x="49" y="56"/>
                  </a:cubicBezTo>
                  <a:cubicBezTo>
                    <a:pt x="50" y="57"/>
                    <a:pt x="50" y="57"/>
                    <a:pt x="50" y="57"/>
                  </a:cubicBezTo>
                  <a:cubicBezTo>
                    <a:pt x="50" y="57"/>
                    <a:pt x="50" y="57"/>
                    <a:pt x="49" y="56"/>
                  </a:cubicBezTo>
                  <a:cubicBezTo>
                    <a:pt x="50" y="56"/>
                    <a:pt x="50" y="57"/>
                    <a:pt x="50" y="57"/>
                  </a:cubicBezTo>
                  <a:cubicBezTo>
                    <a:pt x="49" y="56"/>
                    <a:pt x="50" y="57"/>
                    <a:pt x="50" y="56"/>
                  </a:cubicBezTo>
                  <a:cubicBezTo>
                    <a:pt x="50" y="56"/>
                    <a:pt x="50" y="56"/>
                    <a:pt x="50" y="56"/>
                  </a:cubicBezTo>
                  <a:cubicBezTo>
                    <a:pt x="49" y="56"/>
                    <a:pt x="50" y="56"/>
                    <a:pt x="50" y="56"/>
                  </a:cubicBezTo>
                  <a:cubicBezTo>
                    <a:pt x="51" y="57"/>
                    <a:pt x="52" y="57"/>
                    <a:pt x="53" y="58"/>
                  </a:cubicBezTo>
                  <a:cubicBezTo>
                    <a:pt x="53" y="58"/>
                    <a:pt x="52" y="57"/>
                    <a:pt x="52" y="57"/>
                  </a:cubicBezTo>
                  <a:cubicBezTo>
                    <a:pt x="51" y="56"/>
                    <a:pt x="51" y="56"/>
                    <a:pt x="51" y="56"/>
                  </a:cubicBezTo>
                  <a:cubicBezTo>
                    <a:pt x="50" y="56"/>
                    <a:pt x="51" y="56"/>
                    <a:pt x="50" y="55"/>
                  </a:cubicBezTo>
                  <a:cubicBezTo>
                    <a:pt x="49" y="54"/>
                    <a:pt x="50" y="55"/>
                    <a:pt x="50" y="54"/>
                  </a:cubicBezTo>
                  <a:cubicBezTo>
                    <a:pt x="51" y="55"/>
                    <a:pt x="51" y="55"/>
                    <a:pt x="51" y="55"/>
                  </a:cubicBezTo>
                  <a:cubicBezTo>
                    <a:pt x="51" y="55"/>
                    <a:pt x="50" y="55"/>
                    <a:pt x="51" y="55"/>
                  </a:cubicBezTo>
                  <a:cubicBezTo>
                    <a:pt x="51" y="55"/>
                    <a:pt x="51" y="55"/>
                    <a:pt x="52" y="56"/>
                  </a:cubicBezTo>
                  <a:cubicBezTo>
                    <a:pt x="52" y="56"/>
                    <a:pt x="51" y="55"/>
                    <a:pt x="51" y="55"/>
                  </a:cubicBezTo>
                  <a:cubicBezTo>
                    <a:pt x="51" y="55"/>
                    <a:pt x="51" y="55"/>
                    <a:pt x="51" y="55"/>
                  </a:cubicBezTo>
                  <a:cubicBezTo>
                    <a:pt x="51" y="55"/>
                    <a:pt x="52" y="55"/>
                    <a:pt x="53" y="55"/>
                  </a:cubicBezTo>
                  <a:cubicBezTo>
                    <a:pt x="53" y="55"/>
                    <a:pt x="52" y="55"/>
                    <a:pt x="52" y="55"/>
                  </a:cubicBezTo>
                  <a:cubicBezTo>
                    <a:pt x="52" y="55"/>
                    <a:pt x="52" y="55"/>
                    <a:pt x="52" y="55"/>
                  </a:cubicBezTo>
                  <a:cubicBezTo>
                    <a:pt x="53" y="55"/>
                    <a:pt x="53" y="55"/>
                    <a:pt x="53" y="55"/>
                  </a:cubicBezTo>
                  <a:cubicBezTo>
                    <a:pt x="53" y="55"/>
                    <a:pt x="53" y="55"/>
                    <a:pt x="52" y="55"/>
                  </a:cubicBezTo>
                  <a:cubicBezTo>
                    <a:pt x="52" y="55"/>
                    <a:pt x="53" y="55"/>
                    <a:pt x="52" y="54"/>
                  </a:cubicBezTo>
                  <a:cubicBezTo>
                    <a:pt x="52" y="54"/>
                    <a:pt x="52" y="54"/>
                    <a:pt x="52" y="54"/>
                  </a:cubicBezTo>
                  <a:cubicBezTo>
                    <a:pt x="53" y="54"/>
                    <a:pt x="52" y="54"/>
                    <a:pt x="52" y="55"/>
                  </a:cubicBezTo>
                  <a:cubicBezTo>
                    <a:pt x="53" y="55"/>
                    <a:pt x="53" y="55"/>
                    <a:pt x="54" y="55"/>
                  </a:cubicBezTo>
                  <a:cubicBezTo>
                    <a:pt x="54" y="55"/>
                    <a:pt x="54" y="55"/>
                    <a:pt x="53" y="55"/>
                  </a:cubicBezTo>
                  <a:cubicBezTo>
                    <a:pt x="54" y="55"/>
                    <a:pt x="53" y="54"/>
                    <a:pt x="53" y="54"/>
                  </a:cubicBezTo>
                  <a:cubicBezTo>
                    <a:pt x="54" y="55"/>
                    <a:pt x="54" y="55"/>
                    <a:pt x="54" y="55"/>
                  </a:cubicBezTo>
                  <a:cubicBezTo>
                    <a:pt x="54" y="54"/>
                    <a:pt x="54" y="54"/>
                    <a:pt x="54" y="54"/>
                  </a:cubicBezTo>
                  <a:cubicBezTo>
                    <a:pt x="55" y="54"/>
                    <a:pt x="55" y="54"/>
                    <a:pt x="56" y="54"/>
                  </a:cubicBezTo>
                  <a:cubicBezTo>
                    <a:pt x="56" y="54"/>
                    <a:pt x="54" y="54"/>
                    <a:pt x="54" y="54"/>
                  </a:cubicBezTo>
                  <a:cubicBezTo>
                    <a:pt x="55" y="54"/>
                    <a:pt x="56" y="54"/>
                    <a:pt x="56" y="54"/>
                  </a:cubicBezTo>
                  <a:cubicBezTo>
                    <a:pt x="57" y="55"/>
                    <a:pt x="57" y="54"/>
                    <a:pt x="55" y="54"/>
                  </a:cubicBezTo>
                  <a:cubicBezTo>
                    <a:pt x="56" y="54"/>
                    <a:pt x="55" y="54"/>
                    <a:pt x="55" y="54"/>
                  </a:cubicBezTo>
                  <a:cubicBezTo>
                    <a:pt x="55" y="53"/>
                    <a:pt x="57" y="52"/>
                    <a:pt x="56" y="52"/>
                  </a:cubicBezTo>
                  <a:cubicBezTo>
                    <a:pt x="56" y="52"/>
                    <a:pt x="56" y="52"/>
                    <a:pt x="56" y="52"/>
                  </a:cubicBezTo>
                  <a:cubicBezTo>
                    <a:pt x="56" y="51"/>
                    <a:pt x="56" y="51"/>
                    <a:pt x="56" y="51"/>
                  </a:cubicBezTo>
                  <a:cubicBezTo>
                    <a:pt x="57" y="51"/>
                    <a:pt x="56" y="51"/>
                    <a:pt x="57" y="51"/>
                  </a:cubicBezTo>
                  <a:cubicBezTo>
                    <a:pt x="58" y="51"/>
                    <a:pt x="57" y="51"/>
                    <a:pt x="58" y="51"/>
                  </a:cubicBezTo>
                  <a:cubicBezTo>
                    <a:pt x="58" y="51"/>
                    <a:pt x="58" y="51"/>
                    <a:pt x="58" y="51"/>
                  </a:cubicBezTo>
                  <a:cubicBezTo>
                    <a:pt x="59" y="51"/>
                    <a:pt x="59" y="51"/>
                    <a:pt x="60" y="51"/>
                  </a:cubicBezTo>
                  <a:cubicBezTo>
                    <a:pt x="58" y="51"/>
                    <a:pt x="57" y="51"/>
                    <a:pt x="57" y="51"/>
                  </a:cubicBezTo>
                  <a:cubicBezTo>
                    <a:pt x="57" y="50"/>
                    <a:pt x="57" y="50"/>
                    <a:pt x="58" y="50"/>
                  </a:cubicBezTo>
                  <a:cubicBezTo>
                    <a:pt x="57" y="50"/>
                    <a:pt x="58" y="50"/>
                    <a:pt x="58" y="49"/>
                  </a:cubicBezTo>
                  <a:cubicBezTo>
                    <a:pt x="58" y="49"/>
                    <a:pt x="59" y="49"/>
                    <a:pt x="60" y="49"/>
                  </a:cubicBezTo>
                  <a:cubicBezTo>
                    <a:pt x="60" y="49"/>
                    <a:pt x="59" y="49"/>
                    <a:pt x="58" y="49"/>
                  </a:cubicBezTo>
                  <a:cubicBezTo>
                    <a:pt x="59" y="49"/>
                    <a:pt x="59" y="49"/>
                    <a:pt x="59" y="49"/>
                  </a:cubicBezTo>
                  <a:cubicBezTo>
                    <a:pt x="59" y="48"/>
                    <a:pt x="59" y="48"/>
                    <a:pt x="60" y="47"/>
                  </a:cubicBezTo>
                  <a:cubicBezTo>
                    <a:pt x="60" y="47"/>
                    <a:pt x="59" y="47"/>
                    <a:pt x="60" y="47"/>
                  </a:cubicBezTo>
                  <a:cubicBezTo>
                    <a:pt x="60" y="47"/>
                    <a:pt x="59" y="47"/>
                    <a:pt x="59" y="47"/>
                  </a:cubicBezTo>
                  <a:cubicBezTo>
                    <a:pt x="59" y="47"/>
                    <a:pt x="60" y="47"/>
                    <a:pt x="60" y="46"/>
                  </a:cubicBezTo>
                  <a:cubicBezTo>
                    <a:pt x="59" y="46"/>
                    <a:pt x="60" y="46"/>
                    <a:pt x="60" y="45"/>
                  </a:cubicBezTo>
                  <a:cubicBezTo>
                    <a:pt x="60" y="45"/>
                    <a:pt x="60" y="45"/>
                    <a:pt x="61" y="44"/>
                  </a:cubicBezTo>
                  <a:cubicBezTo>
                    <a:pt x="61" y="44"/>
                    <a:pt x="59" y="45"/>
                    <a:pt x="60" y="45"/>
                  </a:cubicBezTo>
                  <a:cubicBezTo>
                    <a:pt x="60" y="44"/>
                    <a:pt x="60" y="44"/>
                    <a:pt x="62" y="44"/>
                  </a:cubicBezTo>
                  <a:cubicBezTo>
                    <a:pt x="62" y="44"/>
                    <a:pt x="60" y="44"/>
                    <a:pt x="61" y="44"/>
                  </a:cubicBezTo>
                  <a:cubicBezTo>
                    <a:pt x="62" y="43"/>
                    <a:pt x="62" y="44"/>
                    <a:pt x="62" y="44"/>
                  </a:cubicBezTo>
                  <a:cubicBezTo>
                    <a:pt x="63" y="43"/>
                    <a:pt x="61" y="44"/>
                    <a:pt x="61" y="43"/>
                  </a:cubicBezTo>
                  <a:cubicBezTo>
                    <a:pt x="62" y="43"/>
                    <a:pt x="63" y="43"/>
                    <a:pt x="63" y="43"/>
                  </a:cubicBezTo>
                  <a:cubicBezTo>
                    <a:pt x="64" y="43"/>
                    <a:pt x="62" y="43"/>
                    <a:pt x="62" y="43"/>
                  </a:cubicBezTo>
                  <a:cubicBezTo>
                    <a:pt x="63" y="43"/>
                    <a:pt x="62" y="43"/>
                    <a:pt x="63" y="42"/>
                  </a:cubicBezTo>
                  <a:cubicBezTo>
                    <a:pt x="62" y="43"/>
                    <a:pt x="60" y="43"/>
                    <a:pt x="61" y="43"/>
                  </a:cubicBezTo>
                  <a:cubicBezTo>
                    <a:pt x="61" y="43"/>
                    <a:pt x="62" y="42"/>
                    <a:pt x="62" y="42"/>
                  </a:cubicBezTo>
                  <a:cubicBezTo>
                    <a:pt x="63" y="42"/>
                    <a:pt x="62" y="42"/>
                    <a:pt x="62" y="42"/>
                  </a:cubicBezTo>
                  <a:cubicBezTo>
                    <a:pt x="64" y="42"/>
                    <a:pt x="63" y="42"/>
                    <a:pt x="63" y="42"/>
                  </a:cubicBezTo>
                  <a:cubicBezTo>
                    <a:pt x="64" y="41"/>
                    <a:pt x="64" y="41"/>
                    <a:pt x="65" y="41"/>
                  </a:cubicBezTo>
                  <a:cubicBezTo>
                    <a:pt x="64" y="41"/>
                    <a:pt x="64" y="41"/>
                    <a:pt x="63" y="41"/>
                  </a:cubicBezTo>
                  <a:cubicBezTo>
                    <a:pt x="63" y="41"/>
                    <a:pt x="64" y="41"/>
                    <a:pt x="64" y="40"/>
                  </a:cubicBezTo>
                  <a:cubicBezTo>
                    <a:pt x="65" y="41"/>
                    <a:pt x="66" y="41"/>
                    <a:pt x="65" y="42"/>
                  </a:cubicBezTo>
                  <a:cubicBezTo>
                    <a:pt x="65" y="42"/>
                    <a:pt x="65" y="41"/>
                    <a:pt x="66" y="41"/>
                  </a:cubicBezTo>
                  <a:cubicBezTo>
                    <a:pt x="66" y="42"/>
                    <a:pt x="66" y="42"/>
                    <a:pt x="66" y="42"/>
                  </a:cubicBezTo>
                  <a:cubicBezTo>
                    <a:pt x="66" y="42"/>
                    <a:pt x="66" y="42"/>
                    <a:pt x="66" y="42"/>
                  </a:cubicBezTo>
                  <a:cubicBezTo>
                    <a:pt x="67" y="42"/>
                    <a:pt x="66" y="43"/>
                    <a:pt x="67" y="43"/>
                  </a:cubicBezTo>
                  <a:cubicBezTo>
                    <a:pt x="66" y="43"/>
                    <a:pt x="67" y="44"/>
                    <a:pt x="68" y="44"/>
                  </a:cubicBezTo>
                  <a:cubicBezTo>
                    <a:pt x="67" y="44"/>
                    <a:pt x="67" y="45"/>
                    <a:pt x="67" y="45"/>
                  </a:cubicBezTo>
                  <a:cubicBezTo>
                    <a:pt x="68" y="45"/>
                    <a:pt x="68" y="44"/>
                    <a:pt x="69" y="44"/>
                  </a:cubicBezTo>
                  <a:cubicBezTo>
                    <a:pt x="70" y="44"/>
                    <a:pt x="68" y="44"/>
                    <a:pt x="69" y="44"/>
                  </a:cubicBezTo>
                  <a:cubicBezTo>
                    <a:pt x="69" y="45"/>
                    <a:pt x="70" y="44"/>
                    <a:pt x="70" y="44"/>
                  </a:cubicBezTo>
                  <a:cubicBezTo>
                    <a:pt x="71" y="44"/>
                    <a:pt x="69" y="44"/>
                    <a:pt x="68" y="44"/>
                  </a:cubicBezTo>
                  <a:cubicBezTo>
                    <a:pt x="69" y="43"/>
                    <a:pt x="68" y="42"/>
                    <a:pt x="68" y="42"/>
                  </a:cubicBezTo>
                  <a:cubicBezTo>
                    <a:pt x="69" y="42"/>
                    <a:pt x="70" y="41"/>
                    <a:pt x="70" y="41"/>
                  </a:cubicBezTo>
                  <a:cubicBezTo>
                    <a:pt x="71" y="41"/>
                    <a:pt x="70" y="41"/>
                    <a:pt x="71" y="40"/>
                  </a:cubicBezTo>
                  <a:cubicBezTo>
                    <a:pt x="70" y="41"/>
                    <a:pt x="70" y="41"/>
                    <a:pt x="70" y="41"/>
                  </a:cubicBezTo>
                  <a:cubicBezTo>
                    <a:pt x="69" y="41"/>
                    <a:pt x="69" y="41"/>
                    <a:pt x="69" y="41"/>
                  </a:cubicBezTo>
                  <a:cubicBezTo>
                    <a:pt x="70" y="40"/>
                    <a:pt x="70" y="40"/>
                    <a:pt x="70" y="40"/>
                  </a:cubicBezTo>
                  <a:cubicBezTo>
                    <a:pt x="71" y="40"/>
                    <a:pt x="69" y="41"/>
                    <a:pt x="69" y="40"/>
                  </a:cubicBezTo>
                  <a:cubicBezTo>
                    <a:pt x="70" y="40"/>
                    <a:pt x="70" y="40"/>
                    <a:pt x="71" y="39"/>
                  </a:cubicBezTo>
                  <a:cubicBezTo>
                    <a:pt x="71" y="39"/>
                    <a:pt x="70" y="40"/>
                    <a:pt x="70" y="40"/>
                  </a:cubicBezTo>
                  <a:cubicBezTo>
                    <a:pt x="70" y="40"/>
                    <a:pt x="70" y="40"/>
                    <a:pt x="69" y="40"/>
                  </a:cubicBezTo>
                  <a:cubicBezTo>
                    <a:pt x="70" y="39"/>
                    <a:pt x="70" y="39"/>
                    <a:pt x="71" y="39"/>
                  </a:cubicBezTo>
                  <a:cubicBezTo>
                    <a:pt x="71" y="38"/>
                    <a:pt x="70" y="39"/>
                    <a:pt x="70" y="38"/>
                  </a:cubicBezTo>
                  <a:cubicBezTo>
                    <a:pt x="70" y="38"/>
                    <a:pt x="72" y="37"/>
                    <a:pt x="71" y="37"/>
                  </a:cubicBezTo>
                  <a:cubicBezTo>
                    <a:pt x="71" y="37"/>
                    <a:pt x="70" y="37"/>
                    <a:pt x="69" y="38"/>
                  </a:cubicBezTo>
                  <a:cubicBezTo>
                    <a:pt x="69" y="37"/>
                    <a:pt x="68" y="38"/>
                    <a:pt x="67" y="38"/>
                  </a:cubicBezTo>
                  <a:cubicBezTo>
                    <a:pt x="67" y="38"/>
                    <a:pt x="68" y="38"/>
                    <a:pt x="67" y="38"/>
                  </a:cubicBezTo>
                  <a:cubicBezTo>
                    <a:pt x="68" y="37"/>
                    <a:pt x="68" y="37"/>
                    <a:pt x="68" y="37"/>
                  </a:cubicBezTo>
                  <a:cubicBezTo>
                    <a:pt x="69" y="37"/>
                    <a:pt x="69" y="37"/>
                    <a:pt x="70" y="36"/>
                  </a:cubicBezTo>
                  <a:cubicBezTo>
                    <a:pt x="69" y="36"/>
                    <a:pt x="69" y="36"/>
                    <a:pt x="69" y="36"/>
                  </a:cubicBezTo>
                  <a:cubicBezTo>
                    <a:pt x="70" y="35"/>
                    <a:pt x="70" y="36"/>
                    <a:pt x="71" y="35"/>
                  </a:cubicBezTo>
                  <a:cubicBezTo>
                    <a:pt x="71" y="35"/>
                    <a:pt x="70" y="35"/>
                    <a:pt x="70" y="35"/>
                  </a:cubicBezTo>
                  <a:cubicBezTo>
                    <a:pt x="70" y="35"/>
                    <a:pt x="69" y="35"/>
                    <a:pt x="69" y="35"/>
                  </a:cubicBezTo>
                  <a:cubicBezTo>
                    <a:pt x="68" y="35"/>
                    <a:pt x="68" y="36"/>
                    <a:pt x="68" y="36"/>
                  </a:cubicBezTo>
                  <a:cubicBezTo>
                    <a:pt x="68" y="36"/>
                    <a:pt x="68" y="36"/>
                    <a:pt x="68" y="36"/>
                  </a:cubicBezTo>
                  <a:cubicBezTo>
                    <a:pt x="67" y="37"/>
                    <a:pt x="67" y="37"/>
                    <a:pt x="66" y="38"/>
                  </a:cubicBezTo>
                  <a:cubicBezTo>
                    <a:pt x="66" y="37"/>
                    <a:pt x="64" y="36"/>
                    <a:pt x="64" y="35"/>
                  </a:cubicBezTo>
                  <a:cubicBezTo>
                    <a:pt x="66" y="34"/>
                    <a:pt x="65" y="35"/>
                    <a:pt x="65" y="35"/>
                  </a:cubicBezTo>
                  <a:cubicBezTo>
                    <a:pt x="65" y="36"/>
                    <a:pt x="66" y="37"/>
                    <a:pt x="66" y="37"/>
                  </a:cubicBezTo>
                  <a:cubicBezTo>
                    <a:pt x="67" y="37"/>
                    <a:pt x="66" y="36"/>
                    <a:pt x="67" y="36"/>
                  </a:cubicBezTo>
                  <a:cubicBezTo>
                    <a:pt x="67" y="35"/>
                    <a:pt x="66" y="36"/>
                    <a:pt x="66" y="36"/>
                  </a:cubicBezTo>
                  <a:cubicBezTo>
                    <a:pt x="66" y="36"/>
                    <a:pt x="67" y="35"/>
                    <a:pt x="67" y="35"/>
                  </a:cubicBezTo>
                  <a:cubicBezTo>
                    <a:pt x="67" y="35"/>
                    <a:pt x="66" y="36"/>
                    <a:pt x="66" y="36"/>
                  </a:cubicBezTo>
                  <a:cubicBezTo>
                    <a:pt x="66" y="36"/>
                    <a:pt x="66" y="35"/>
                    <a:pt x="66" y="35"/>
                  </a:cubicBezTo>
                  <a:cubicBezTo>
                    <a:pt x="66" y="35"/>
                    <a:pt x="66" y="35"/>
                    <a:pt x="66" y="35"/>
                  </a:cubicBezTo>
                  <a:cubicBezTo>
                    <a:pt x="65" y="35"/>
                    <a:pt x="66" y="34"/>
                    <a:pt x="65" y="35"/>
                  </a:cubicBezTo>
                  <a:cubicBezTo>
                    <a:pt x="65" y="35"/>
                    <a:pt x="65" y="34"/>
                    <a:pt x="65" y="34"/>
                  </a:cubicBezTo>
                  <a:cubicBezTo>
                    <a:pt x="65" y="34"/>
                    <a:pt x="65" y="35"/>
                    <a:pt x="64" y="35"/>
                  </a:cubicBezTo>
                  <a:cubicBezTo>
                    <a:pt x="64" y="35"/>
                    <a:pt x="65" y="34"/>
                    <a:pt x="65" y="34"/>
                  </a:cubicBezTo>
                  <a:cubicBezTo>
                    <a:pt x="65" y="34"/>
                    <a:pt x="64" y="35"/>
                    <a:pt x="63" y="35"/>
                  </a:cubicBezTo>
                  <a:cubicBezTo>
                    <a:pt x="63" y="35"/>
                    <a:pt x="62" y="35"/>
                    <a:pt x="62" y="34"/>
                  </a:cubicBezTo>
                  <a:cubicBezTo>
                    <a:pt x="62" y="34"/>
                    <a:pt x="62" y="34"/>
                    <a:pt x="62" y="34"/>
                  </a:cubicBezTo>
                  <a:cubicBezTo>
                    <a:pt x="62" y="34"/>
                    <a:pt x="62" y="34"/>
                    <a:pt x="62" y="34"/>
                  </a:cubicBezTo>
                  <a:cubicBezTo>
                    <a:pt x="61" y="34"/>
                    <a:pt x="61" y="33"/>
                    <a:pt x="61" y="34"/>
                  </a:cubicBezTo>
                  <a:cubicBezTo>
                    <a:pt x="61" y="33"/>
                    <a:pt x="61" y="33"/>
                    <a:pt x="61" y="33"/>
                  </a:cubicBezTo>
                  <a:cubicBezTo>
                    <a:pt x="60" y="34"/>
                    <a:pt x="60" y="32"/>
                    <a:pt x="59" y="33"/>
                  </a:cubicBezTo>
                  <a:cubicBezTo>
                    <a:pt x="60" y="32"/>
                    <a:pt x="60" y="32"/>
                    <a:pt x="60" y="32"/>
                  </a:cubicBezTo>
                  <a:cubicBezTo>
                    <a:pt x="60" y="32"/>
                    <a:pt x="61" y="32"/>
                    <a:pt x="61" y="32"/>
                  </a:cubicBezTo>
                  <a:cubicBezTo>
                    <a:pt x="61" y="32"/>
                    <a:pt x="62" y="31"/>
                    <a:pt x="62" y="32"/>
                  </a:cubicBezTo>
                  <a:cubicBezTo>
                    <a:pt x="63" y="31"/>
                    <a:pt x="61" y="32"/>
                    <a:pt x="61" y="32"/>
                  </a:cubicBezTo>
                  <a:cubicBezTo>
                    <a:pt x="61" y="31"/>
                    <a:pt x="61" y="31"/>
                    <a:pt x="61" y="30"/>
                  </a:cubicBezTo>
                  <a:cubicBezTo>
                    <a:pt x="61" y="31"/>
                    <a:pt x="61" y="31"/>
                    <a:pt x="60" y="32"/>
                  </a:cubicBezTo>
                  <a:cubicBezTo>
                    <a:pt x="60" y="32"/>
                    <a:pt x="60" y="31"/>
                    <a:pt x="60" y="31"/>
                  </a:cubicBezTo>
                  <a:cubicBezTo>
                    <a:pt x="59" y="32"/>
                    <a:pt x="60" y="32"/>
                    <a:pt x="60" y="32"/>
                  </a:cubicBezTo>
                  <a:cubicBezTo>
                    <a:pt x="59" y="33"/>
                    <a:pt x="59" y="32"/>
                    <a:pt x="58" y="32"/>
                  </a:cubicBezTo>
                  <a:cubicBezTo>
                    <a:pt x="58" y="32"/>
                    <a:pt x="58" y="32"/>
                    <a:pt x="58" y="32"/>
                  </a:cubicBezTo>
                  <a:cubicBezTo>
                    <a:pt x="58" y="32"/>
                    <a:pt x="58" y="31"/>
                    <a:pt x="58" y="31"/>
                  </a:cubicBezTo>
                  <a:cubicBezTo>
                    <a:pt x="58" y="31"/>
                    <a:pt x="58" y="32"/>
                    <a:pt x="58" y="32"/>
                  </a:cubicBezTo>
                  <a:cubicBezTo>
                    <a:pt x="57" y="32"/>
                    <a:pt x="58" y="31"/>
                    <a:pt x="57" y="32"/>
                  </a:cubicBezTo>
                  <a:cubicBezTo>
                    <a:pt x="57" y="32"/>
                    <a:pt x="57" y="32"/>
                    <a:pt x="57" y="31"/>
                  </a:cubicBezTo>
                  <a:cubicBezTo>
                    <a:pt x="57" y="31"/>
                    <a:pt x="57" y="32"/>
                    <a:pt x="57" y="32"/>
                  </a:cubicBezTo>
                  <a:cubicBezTo>
                    <a:pt x="57" y="31"/>
                    <a:pt x="57" y="31"/>
                    <a:pt x="57" y="31"/>
                  </a:cubicBezTo>
                  <a:cubicBezTo>
                    <a:pt x="58" y="31"/>
                    <a:pt x="57" y="30"/>
                    <a:pt x="58" y="30"/>
                  </a:cubicBezTo>
                  <a:cubicBezTo>
                    <a:pt x="57" y="30"/>
                    <a:pt x="57" y="30"/>
                    <a:pt x="57" y="31"/>
                  </a:cubicBezTo>
                  <a:cubicBezTo>
                    <a:pt x="57" y="31"/>
                    <a:pt x="57" y="30"/>
                    <a:pt x="56" y="31"/>
                  </a:cubicBezTo>
                  <a:cubicBezTo>
                    <a:pt x="56" y="32"/>
                    <a:pt x="57" y="31"/>
                    <a:pt x="57" y="31"/>
                  </a:cubicBezTo>
                  <a:cubicBezTo>
                    <a:pt x="56" y="32"/>
                    <a:pt x="56" y="32"/>
                    <a:pt x="56" y="32"/>
                  </a:cubicBezTo>
                  <a:cubicBezTo>
                    <a:pt x="55" y="32"/>
                    <a:pt x="56" y="32"/>
                    <a:pt x="55" y="33"/>
                  </a:cubicBezTo>
                  <a:cubicBezTo>
                    <a:pt x="56" y="33"/>
                    <a:pt x="56" y="33"/>
                    <a:pt x="55" y="34"/>
                  </a:cubicBezTo>
                  <a:cubicBezTo>
                    <a:pt x="55" y="35"/>
                    <a:pt x="56" y="33"/>
                    <a:pt x="55" y="34"/>
                  </a:cubicBezTo>
                  <a:cubicBezTo>
                    <a:pt x="55" y="34"/>
                    <a:pt x="55" y="34"/>
                    <a:pt x="55" y="34"/>
                  </a:cubicBezTo>
                  <a:cubicBezTo>
                    <a:pt x="55" y="35"/>
                    <a:pt x="54" y="36"/>
                    <a:pt x="54" y="36"/>
                  </a:cubicBezTo>
                  <a:cubicBezTo>
                    <a:pt x="53" y="37"/>
                    <a:pt x="54" y="35"/>
                    <a:pt x="53" y="36"/>
                  </a:cubicBezTo>
                  <a:cubicBezTo>
                    <a:pt x="53" y="37"/>
                    <a:pt x="53" y="37"/>
                    <a:pt x="53" y="37"/>
                  </a:cubicBezTo>
                  <a:cubicBezTo>
                    <a:pt x="53" y="37"/>
                    <a:pt x="53" y="37"/>
                    <a:pt x="54" y="36"/>
                  </a:cubicBezTo>
                  <a:cubicBezTo>
                    <a:pt x="54" y="36"/>
                    <a:pt x="53" y="37"/>
                    <a:pt x="53" y="38"/>
                  </a:cubicBezTo>
                  <a:cubicBezTo>
                    <a:pt x="53" y="38"/>
                    <a:pt x="54" y="37"/>
                    <a:pt x="53" y="38"/>
                  </a:cubicBezTo>
                  <a:cubicBezTo>
                    <a:pt x="52" y="39"/>
                    <a:pt x="53" y="38"/>
                    <a:pt x="52" y="38"/>
                  </a:cubicBezTo>
                  <a:cubicBezTo>
                    <a:pt x="52" y="38"/>
                    <a:pt x="52" y="38"/>
                    <a:pt x="53" y="37"/>
                  </a:cubicBezTo>
                  <a:cubicBezTo>
                    <a:pt x="53" y="37"/>
                    <a:pt x="52" y="38"/>
                    <a:pt x="52" y="38"/>
                  </a:cubicBezTo>
                  <a:cubicBezTo>
                    <a:pt x="52" y="38"/>
                    <a:pt x="52" y="38"/>
                    <a:pt x="52" y="38"/>
                  </a:cubicBezTo>
                  <a:cubicBezTo>
                    <a:pt x="51" y="39"/>
                    <a:pt x="51" y="39"/>
                    <a:pt x="50" y="40"/>
                  </a:cubicBezTo>
                  <a:cubicBezTo>
                    <a:pt x="50" y="41"/>
                    <a:pt x="50" y="40"/>
                    <a:pt x="50" y="40"/>
                  </a:cubicBezTo>
                  <a:cubicBezTo>
                    <a:pt x="50" y="39"/>
                    <a:pt x="50" y="40"/>
                    <a:pt x="50" y="40"/>
                  </a:cubicBezTo>
                  <a:cubicBezTo>
                    <a:pt x="50" y="39"/>
                    <a:pt x="50" y="39"/>
                    <a:pt x="50" y="39"/>
                  </a:cubicBezTo>
                  <a:cubicBezTo>
                    <a:pt x="51" y="38"/>
                    <a:pt x="50" y="39"/>
                    <a:pt x="51" y="37"/>
                  </a:cubicBezTo>
                  <a:cubicBezTo>
                    <a:pt x="50" y="37"/>
                    <a:pt x="50" y="39"/>
                    <a:pt x="50" y="39"/>
                  </a:cubicBezTo>
                  <a:cubicBezTo>
                    <a:pt x="49" y="40"/>
                    <a:pt x="49" y="39"/>
                    <a:pt x="49" y="39"/>
                  </a:cubicBezTo>
                  <a:cubicBezTo>
                    <a:pt x="50" y="39"/>
                    <a:pt x="50" y="38"/>
                    <a:pt x="50" y="37"/>
                  </a:cubicBezTo>
                  <a:cubicBezTo>
                    <a:pt x="50" y="38"/>
                    <a:pt x="49" y="39"/>
                    <a:pt x="49" y="39"/>
                  </a:cubicBezTo>
                  <a:cubicBezTo>
                    <a:pt x="49" y="39"/>
                    <a:pt x="49" y="38"/>
                    <a:pt x="49" y="38"/>
                  </a:cubicBezTo>
                  <a:cubicBezTo>
                    <a:pt x="49" y="38"/>
                    <a:pt x="49" y="38"/>
                    <a:pt x="49" y="38"/>
                  </a:cubicBezTo>
                  <a:cubicBezTo>
                    <a:pt x="49" y="38"/>
                    <a:pt x="49" y="39"/>
                    <a:pt x="48" y="39"/>
                  </a:cubicBezTo>
                  <a:cubicBezTo>
                    <a:pt x="48" y="39"/>
                    <a:pt x="49" y="39"/>
                    <a:pt x="49" y="38"/>
                  </a:cubicBezTo>
                  <a:cubicBezTo>
                    <a:pt x="48" y="39"/>
                    <a:pt x="48" y="39"/>
                    <a:pt x="48" y="39"/>
                  </a:cubicBezTo>
                  <a:cubicBezTo>
                    <a:pt x="48" y="39"/>
                    <a:pt x="48" y="38"/>
                    <a:pt x="48" y="38"/>
                  </a:cubicBezTo>
                  <a:cubicBezTo>
                    <a:pt x="48" y="39"/>
                    <a:pt x="48" y="39"/>
                    <a:pt x="48" y="39"/>
                  </a:cubicBezTo>
                  <a:cubicBezTo>
                    <a:pt x="47" y="40"/>
                    <a:pt x="47" y="38"/>
                    <a:pt x="47" y="39"/>
                  </a:cubicBezTo>
                  <a:cubicBezTo>
                    <a:pt x="47" y="39"/>
                    <a:pt x="47" y="38"/>
                    <a:pt x="47" y="38"/>
                  </a:cubicBezTo>
                  <a:cubicBezTo>
                    <a:pt x="47" y="38"/>
                    <a:pt x="47" y="38"/>
                    <a:pt x="47" y="38"/>
                  </a:cubicBezTo>
                  <a:cubicBezTo>
                    <a:pt x="47" y="38"/>
                    <a:pt x="47" y="38"/>
                    <a:pt x="46" y="39"/>
                  </a:cubicBezTo>
                  <a:cubicBezTo>
                    <a:pt x="46" y="38"/>
                    <a:pt x="47" y="37"/>
                    <a:pt x="46" y="37"/>
                  </a:cubicBezTo>
                  <a:cubicBezTo>
                    <a:pt x="46" y="38"/>
                    <a:pt x="46" y="38"/>
                    <a:pt x="46" y="38"/>
                  </a:cubicBezTo>
                  <a:cubicBezTo>
                    <a:pt x="46" y="39"/>
                    <a:pt x="46" y="38"/>
                    <a:pt x="46" y="38"/>
                  </a:cubicBezTo>
                  <a:cubicBezTo>
                    <a:pt x="46" y="37"/>
                    <a:pt x="46" y="38"/>
                    <a:pt x="46" y="37"/>
                  </a:cubicBezTo>
                  <a:cubicBezTo>
                    <a:pt x="46" y="36"/>
                    <a:pt x="46" y="37"/>
                    <a:pt x="47" y="37"/>
                  </a:cubicBezTo>
                  <a:cubicBezTo>
                    <a:pt x="47" y="37"/>
                    <a:pt x="47" y="36"/>
                    <a:pt x="47" y="36"/>
                  </a:cubicBezTo>
                  <a:cubicBezTo>
                    <a:pt x="47" y="37"/>
                    <a:pt x="47" y="37"/>
                    <a:pt x="47" y="37"/>
                  </a:cubicBezTo>
                  <a:cubicBezTo>
                    <a:pt x="47" y="37"/>
                    <a:pt x="48" y="37"/>
                    <a:pt x="48" y="36"/>
                  </a:cubicBezTo>
                  <a:cubicBezTo>
                    <a:pt x="48" y="37"/>
                    <a:pt x="47" y="38"/>
                    <a:pt x="47" y="38"/>
                  </a:cubicBezTo>
                  <a:cubicBezTo>
                    <a:pt x="48" y="37"/>
                    <a:pt x="47" y="39"/>
                    <a:pt x="48" y="39"/>
                  </a:cubicBezTo>
                  <a:cubicBezTo>
                    <a:pt x="48" y="37"/>
                    <a:pt x="48" y="37"/>
                    <a:pt x="48" y="36"/>
                  </a:cubicBezTo>
                  <a:cubicBezTo>
                    <a:pt x="48" y="36"/>
                    <a:pt x="48" y="37"/>
                    <a:pt x="48" y="38"/>
                  </a:cubicBezTo>
                  <a:cubicBezTo>
                    <a:pt x="48" y="39"/>
                    <a:pt x="48" y="38"/>
                    <a:pt x="48" y="37"/>
                  </a:cubicBezTo>
                  <a:cubicBezTo>
                    <a:pt x="48" y="37"/>
                    <a:pt x="48" y="37"/>
                    <a:pt x="48" y="38"/>
                  </a:cubicBezTo>
                  <a:cubicBezTo>
                    <a:pt x="48" y="37"/>
                    <a:pt x="48" y="38"/>
                    <a:pt x="48" y="38"/>
                  </a:cubicBezTo>
                  <a:cubicBezTo>
                    <a:pt x="48" y="38"/>
                    <a:pt x="49" y="37"/>
                    <a:pt x="49" y="37"/>
                  </a:cubicBezTo>
                  <a:cubicBezTo>
                    <a:pt x="49" y="36"/>
                    <a:pt x="49" y="38"/>
                    <a:pt x="49" y="37"/>
                  </a:cubicBezTo>
                  <a:cubicBezTo>
                    <a:pt x="49" y="37"/>
                    <a:pt x="49" y="37"/>
                    <a:pt x="49" y="36"/>
                  </a:cubicBezTo>
                  <a:cubicBezTo>
                    <a:pt x="49" y="37"/>
                    <a:pt x="49" y="36"/>
                    <a:pt x="49" y="37"/>
                  </a:cubicBezTo>
                  <a:cubicBezTo>
                    <a:pt x="48" y="37"/>
                    <a:pt x="49" y="36"/>
                    <a:pt x="49" y="36"/>
                  </a:cubicBezTo>
                  <a:cubicBezTo>
                    <a:pt x="49" y="36"/>
                    <a:pt x="49" y="36"/>
                    <a:pt x="49" y="35"/>
                  </a:cubicBezTo>
                  <a:cubicBezTo>
                    <a:pt x="49" y="35"/>
                    <a:pt x="49" y="36"/>
                    <a:pt x="49" y="36"/>
                  </a:cubicBezTo>
                  <a:cubicBezTo>
                    <a:pt x="49" y="36"/>
                    <a:pt x="49" y="35"/>
                    <a:pt x="49" y="35"/>
                  </a:cubicBezTo>
                  <a:cubicBezTo>
                    <a:pt x="49" y="35"/>
                    <a:pt x="48" y="36"/>
                    <a:pt x="48" y="36"/>
                  </a:cubicBezTo>
                  <a:cubicBezTo>
                    <a:pt x="48" y="36"/>
                    <a:pt x="48" y="36"/>
                    <a:pt x="48" y="37"/>
                  </a:cubicBezTo>
                  <a:cubicBezTo>
                    <a:pt x="48" y="37"/>
                    <a:pt x="48" y="36"/>
                    <a:pt x="48" y="35"/>
                  </a:cubicBezTo>
                  <a:cubicBezTo>
                    <a:pt x="48" y="35"/>
                    <a:pt x="48" y="36"/>
                    <a:pt x="47" y="37"/>
                  </a:cubicBezTo>
                  <a:cubicBezTo>
                    <a:pt x="47" y="36"/>
                    <a:pt x="48" y="35"/>
                    <a:pt x="48" y="35"/>
                  </a:cubicBezTo>
                  <a:cubicBezTo>
                    <a:pt x="47" y="36"/>
                    <a:pt x="47" y="36"/>
                    <a:pt x="47" y="36"/>
                  </a:cubicBezTo>
                  <a:cubicBezTo>
                    <a:pt x="47" y="35"/>
                    <a:pt x="47" y="36"/>
                    <a:pt x="46" y="35"/>
                  </a:cubicBezTo>
                  <a:cubicBezTo>
                    <a:pt x="46" y="35"/>
                    <a:pt x="46" y="37"/>
                    <a:pt x="46" y="36"/>
                  </a:cubicBezTo>
                  <a:cubicBezTo>
                    <a:pt x="46" y="36"/>
                    <a:pt x="46" y="36"/>
                    <a:pt x="46" y="36"/>
                  </a:cubicBezTo>
                  <a:cubicBezTo>
                    <a:pt x="46" y="35"/>
                    <a:pt x="46" y="36"/>
                    <a:pt x="46" y="36"/>
                  </a:cubicBezTo>
                  <a:cubicBezTo>
                    <a:pt x="46" y="36"/>
                    <a:pt x="46" y="36"/>
                    <a:pt x="46" y="37"/>
                  </a:cubicBezTo>
                  <a:cubicBezTo>
                    <a:pt x="46" y="38"/>
                    <a:pt x="46" y="37"/>
                    <a:pt x="46" y="38"/>
                  </a:cubicBezTo>
                  <a:cubicBezTo>
                    <a:pt x="46" y="38"/>
                    <a:pt x="46" y="38"/>
                    <a:pt x="46" y="38"/>
                  </a:cubicBezTo>
                  <a:cubicBezTo>
                    <a:pt x="46" y="39"/>
                    <a:pt x="46" y="38"/>
                    <a:pt x="46" y="38"/>
                  </a:cubicBezTo>
                  <a:cubicBezTo>
                    <a:pt x="45" y="38"/>
                    <a:pt x="45" y="38"/>
                    <a:pt x="45" y="38"/>
                  </a:cubicBezTo>
                  <a:cubicBezTo>
                    <a:pt x="45" y="37"/>
                    <a:pt x="45" y="37"/>
                    <a:pt x="45" y="36"/>
                  </a:cubicBezTo>
                  <a:cubicBezTo>
                    <a:pt x="45" y="36"/>
                    <a:pt x="45" y="36"/>
                    <a:pt x="45" y="36"/>
                  </a:cubicBezTo>
                  <a:cubicBezTo>
                    <a:pt x="45" y="35"/>
                    <a:pt x="45" y="35"/>
                    <a:pt x="45" y="35"/>
                  </a:cubicBezTo>
                  <a:cubicBezTo>
                    <a:pt x="45" y="34"/>
                    <a:pt x="45" y="36"/>
                    <a:pt x="44" y="36"/>
                  </a:cubicBezTo>
                  <a:cubicBezTo>
                    <a:pt x="44" y="36"/>
                    <a:pt x="44" y="35"/>
                    <a:pt x="44" y="35"/>
                  </a:cubicBezTo>
                  <a:cubicBezTo>
                    <a:pt x="44" y="35"/>
                    <a:pt x="44" y="36"/>
                    <a:pt x="44" y="36"/>
                  </a:cubicBezTo>
                  <a:cubicBezTo>
                    <a:pt x="44" y="37"/>
                    <a:pt x="44" y="35"/>
                    <a:pt x="44" y="35"/>
                  </a:cubicBezTo>
                  <a:cubicBezTo>
                    <a:pt x="44" y="36"/>
                    <a:pt x="44" y="36"/>
                    <a:pt x="44" y="37"/>
                  </a:cubicBezTo>
                  <a:cubicBezTo>
                    <a:pt x="44" y="37"/>
                    <a:pt x="44" y="36"/>
                    <a:pt x="44" y="35"/>
                  </a:cubicBezTo>
                  <a:cubicBezTo>
                    <a:pt x="44" y="36"/>
                    <a:pt x="43" y="36"/>
                    <a:pt x="43" y="37"/>
                  </a:cubicBezTo>
                  <a:cubicBezTo>
                    <a:pt x="43" y="36"/>
                    <a:pt x="43" y="37"/>
                    <a:pt x="43" y="36"/>
                  </a:cubicBezTo>
                  <a:cubicBezTo>
                    <a:pt x="43" y="36"/>
                    <a:pt x="42" y="36"/>
                    <a:pt x="42" y="37"/>
                  </a:cubicBezTo>
                  <a:cubicBezTo>
                    <a:pt x="42" y="36"/>
                    <a:pt x="42" y="36"/>
                    <a:pt x="42" y="36"/>
                  </a:cubicBezTo>
                  <a:cubicBezTo>
                    <a:pt x="42" y="35"/>
                    <a:pt x="42" y="37"/>
                    <a:pt x="42" y="37"/>
                  </a:cubicBezTo>
                  <a:cubicBezTo>
                    <a:pt x="42" y="36"/>
                    <a:pt x="42" y="37"/>
                    <a:pt x="42" y="37"/>
                  </a:cubicBezTo>
                  <a:cubicBezTo>
                    <a:pt x="42" y="36"/>
                    <a:pt x="42" y="36"/>
                    <a:pt x="42" y="35"/>
                  </a:cubicBezTo>
                  <a:cubicBezTo>
                    <a:pt x="43" y="36"/>
                    <a:pt x="44" y="34"/>
                    <a:pt x="45" y="34"/>
                  </a:cubicBezTo>
                  <a:cubicBezTo>
                    <a:pt x="45" y="34"/>
                    <a:pt x="45" y="34"/>
                    <a:pt x="45" y="34"/>
                  </a:cubicBezTo>
                  <a:cubicBezTo>
                    <a:pt x="45" y="34"/>
                    <a:pt x="45" y="33"/>
                    <a:pt x="45" y="33"/>
                  </a:cubicBezTo>
                  <a:cubicBezTo>
                    <a:pt x="45" y="33"/>
                    <a:pt x="45" y="34"/>
                    <a:pt x="45" y="34"/>
                  </a:cubicBezTo>
                  <a:cubicBezTo>
                    <a:pt x="45" y="34"/>
                    <a:pt x="46" y="34"/>
                    <a:pt x="45" y="34"/>
                  </a:cubicBezTo>
                  <a:cubicBezTo>
                    <a:pt x="46" y="34"/>
                    <a:pt x="45" y="34"/>
                    <a:pt x="46" y="34"/>
                  </a:cubicBezTo>
                  <a:cubicBezTo>
                    <a:pt x="45" y="36"/>
                    <a:pt x="45" y="35"/>
                    <a:pt x="45" y="35"/>
                  </a:cubicBezTo>
                  <a:cubicBezTo>
                    <a:pt x="45" y="36"/>
                    <a:pt x="45" y="37"/>
                    <a:pt x="46" y="37"/>
                  </a:cubicBezTo>
                  <a:cubicBezTo>
                    <a:pt x="46" y="37"/>
                    <a:pt x="45" y="38"/>
                    <a:pt x="45" y="38"/>
                  </a:cubicBezTo>
                  <a:cubicBezTo>
                    <a:pt x="46" y="38"/>
                    <a:pt x="46" y="36"/>
                    <a:pt x="46" y="36"/>
                  </a:cubicBezTo>
                  <a:cubicBezTo>
                    <a:pt x="46" y="35"/>
                    <a:pt x="46" y="37"/>
                    <a:pt x="45" y="36"/>
                  </a:cubicBezTo>
                  <a:cubicBezTo>
                    <a:pt x="46" y="35"/>
                    <a:pt x="46" y="34"/>
                    <a:pt x="46" y="33"/>
                  </a:cubicBezTo>
                  <a:cubicBezTo>
                    <a:pt x="46" y="33"/>
                    <a:pt x="47" y="32"/>
                    <a:pt x="47" y="33"/>
                  </a:cubicBezTo>
                  <a:cubicBezTo>
                    <a:pt x="48" y="33"/>
                    <a:pt x="48" y="33"/>
                    <a:pt x="49" y="33"/>
                  </a:cubicBezTo>
                  <a:cubicBezTo>
                    <a:pt x="49" y="33"/>
                    <a:pt x="49" y="32"/>
                    <a:pt x="49" y="32"/>
                  </a:cubicBezTo>
                  <a:cubicBezTo>
                    <a:pt x="49" y="33"/>
                    <a:pt x="49" y="34"/>
                    <a:pt x="49" y="34"/>
                  </a:cubicBezTo>
                  <a:cubicBezTo>
                    <a:pt x="49" y="34"/>
                    <a:pt x="49" y="34"/>
                    <a:pt x="49" y="34"/>
                  </a:cubicBezTo>
                  <a:cubicBezTo>
                    <a:pt x="49" y="34"/>
                    <a:pt x="49" y="33"/>
                    <a:pt x="50" y="33"/>
                  </a:cubicBezTo>
                  <a:cubicBezTo>
                    <a:pt x="49" y="34"/>
                    <a:pt x="49" y="33"/>
                    <a:pt x="49" y="34"/>
                  </a:cubicBezTo>
                  <a:cubicBezTo>
                    <a:pt x="49" y="32"/>
                    <a:pt x="50" y="32"/>
                    <a:pt x="50" y="32"/>
                  </a:cubicBezTo>
                  <a:cubicBezTo>
                    <a:pt x="50" y="32"/>
                    <a:pt x="50" y="32"/>
                    <a:pt x="50" y="32"/>
                  </a:cubicBezTo>
                  <a:cubicBezTo>
                    <a:pt x="50" y="33"/>
                    <a:pt x="50" y="33"/>
                    <a:pt x="50" y="33"/>
                  </a:cubicBezTo>
                  <a:cubicBezTo>
                    <a:pt x="50" y="33"/>
                    <a:pt x="50" y="33"/>
                    <a:pt x="50" y="32"/>
                  </a:cubicBezTo>
                  <a:cubicBezTo>
                    <a:pt x="51" y="32"/>
                    <a:pt x="51" y="32"/>
                    <a:pt x="52" y="32"/>
                  </a:cubicBezTo>
                  <a:cubicBezTo>
                    <a:pt x="53" y="32"/>
                    <a:pt x="53" y="33"/>
                    <a:pt x="53" y="33"/>
                  </a:cubicBezTo>
                  <a:cubicBezTo>
                    <a:pt x="53" y="33"/>
                    <a:pt x="54" y="32"/>
                    <a:pt x="54" y="32"/>
                  </a:cubicBezTo>
                  <a:cubicBezTo>
                    <a:pt x="55" y="32"/>
                    <a:pt x="55" y="32"/>
                    <a:pt x="55" y="32"/>
                  </a:cubicBezTo>
                  <a:cubicBezTo>
                    <a:pt x="56" y="31"/>
                    <a:pt x="55" y="31"/>
                    <a:pt x="56" y="30"/>
                  </a:cubicBezTo>
                  <a:cubicBezTo>
                    <a:pt x="55" y="30"/>
                    <a:pt x="55" y="30"/>
                    <a:pt x="56" y="29"/>
                  </a:cubicBezTo>
                  <a:cubicBezTo>
                    <a:pt x="55" y="30"/>
                    <a:pt x="54" y="30"/>
                    <a:pt x="54" y="30"/>
                  </a:cubicBezTo>
                  <a:cubicBezTo>
                    <a:pt x="54" y="31"/>
                    <a:pt x="54" y="31"/>
                    <a:pt x="53" y="31"/>
                  </a:cubicBezTo>
                  <a:cubicBezTo>
                    <a:pt x="53" y="32"/>
                    <a:pt x="54" y="30"/>
                    <a:pt x="54" y="29"/>
                  </a:cubicBezTo>
                  <a:cubicBezTo>
                    <a:pt x="54" y="29"/>
                    <a:pt x="54" y="29"/>
                    <a:pt x="54" y="29"/>
                  </a:cubicBezTo>
                  <a:cubicBezTo>
                    <a:pt x="54" y="29"/>
                    <a:pt x="54" y="30"/>
                    <a:pt x="53" y="30"/>
                  </a:cubicBezTo>
                  <a:cubicBezTo>
                    <a:pt x="53" y="31"/>
                    <a:pt x="54" y="29"/>
                    <a:pt x="54" y="30"/>
                  </a:cubicBezTo>
                  <a:cubicBezTo>
                    <a:pt x="53" y="31"/>
                    <a:pt x="53" y="31"/>
                    <a:pt x="53" y="31"/>
                  </a:cubicBezTo>
                  <a:cubicBezTo>
                    <a:pt x="53" y="31"/>
                    <a:pt x="52" y="31"/>
                    <a:pt x="51" y="31"/>
                  </a:cubicBezTo>
                  <a:cubicBezTo>
                    <a:pt x="51" y="30"/>
                    <a:pt x="52" y="31"/>
                    <a:pt x="52" y="30"/>
                  </a:cubicBezTo>
                  <a:cubicBezTo>
                    <a:pt x="52" y="29"/>
                    <a:pt x="52" y="29"/>
                    <a:pt x="52" y="29"/>
                  </a:cubicBezTo>
                  <a:cubicBezTo>
                    <a:pt x="52" y="29"/>
                    <a:pt x="51" y="30"/>
                    <a:pt x="51" y="30"/>
                  </a:cubicBezTo>
                  <a:cubicBezTo>
                    <a:pt x="52" y="29"/>
                    <a:pt x="51" y="29"/>
                    <a:pt x="51" y="29"/>
                  </a:cubicBezTo>
                  <a:cubicBezTo>
                    <a:pt x="51" y="29"/>
                    <a:pt x="51" y="30"/>
                    <a:pt x="51" y="29"/>
                  </a:cubicBezTo>
                  <a:cubicBezTo>
                    <a:pt x="51" y="28"/>
                    <a:pt x="51" y="28"/>
                    <a:pt x="51" y="28"/>
                  </a:cubicBezTo>
                  <a:cubicBezTo>
                    <a:pt x="50" y="29"/>
                    <a:pt x="51" y="29"/>
                    <a:pt x="50" y="30"/>
                  </a:cubicBezTo>
                  <a:cubicBezTo>
                    <a:pt x="50" y="30"/>
                    <a:pt x="50" y="29"/>
                    <a:pt x="50" y="29"/>
                  </a:cubicBezTo>
                  <a:cubicBezTo>
                    <a:pt x="50" y="29"/>
                    <a:pt x="50" y="29"/>
                    <a:pt x="50" y="29"/>
                  </a:cubicBezTo>
                  <a:cubicBezTo>
                    <a:pt x="50" y="30"/>
                    <a:pt x="50" y="30"/>
                    <a:pt x="50" y="30"/>
                  </a:cubicBezTo>
                  <a:cubicBezTo>
                    <a:pt x="50" y="31"/>
                    <a:pt x="50" y="30"/>
                    <a:pt x="50" y="30"/>
                  </a:cubicBezTo>
                  <a:cubicBezTo>
                    <a:pt x="49" y="31"/>
                    <a:pt x="49" y="31"/>
                    <a:pt x="49" y="31"/>
                  </a:cubicBezTo>
                  <a:cubicBezTo>
                    <a:pt x="49" y="31"/>
                    <a:pt x="49" y="31"/>
                    <a:pt x="48" y="31"/>
                  </a:cubicBezTo>
                  <a:cubicBezTo>
                    <a:pt x="49" y="30"/>
                    <a:pt x="49" y="31"/>
                    <a:pt x="49" y="31"/>
                  </a:cubicBezTo>
                  <a:cubicBezTo>
                    <a:pt x="49" y="30"/>
                    <a:pt x="49" y="30"/>
                    <a:pt x="49" y="30"/>
                  </a:cubicBezTo>
                  <a:cubicBezTo>
                    <a:pt x="49" y="29"/>
                    <a:pt x="49" y="29"/>
                    <a:pt x="49" y="28"/>
                  </a:cubicBezTo>
                  <a:cubicBezTo>
                    <a:pt x="48" y="29"/>
                    <a:pt x="49" y="29"/>
                    <a:pt x="48" y="30"/>
                  </a:cubicBezTo>
                  <a:cubicBezTo>
                    <a:pt x="48" y="30"/>
                    <a:pt x="48" y="28"/>
                    <a:pt x="48" y="28"/>
                  </a:cubicBezTo>
                  <a:cubicBezTo>
                    <a:pt x="48" y="28"/>
                    <a:pt x="48" y="27"/>
                    <a:pt x="48" y="27"/>
                  </a:cubicBezTo>
                  <a:cubicBezTo>
                    <a:pt x="48" y="27"/>
                    <a:pt x="48" y="28"/>
                    <a:pt x="47" y="28"/>
                  </a:cubicBezTo>
                  <a:cubicBezTo>
                    <a:pt x="47" y="28"/>
                    <a:pt x="47" y="27"/>
                    <a:pt x="47" y="27"/>
                  </a:cubicBezTo>
                  <a:cubicBezTo>
                    <a:pt x="47" y="26"/>
                    <a:pt x="47" y="26"/>
                    <a:pt x="47" y="24"/>
                  </a:cubicBezTo>
                  <a:cubicBezTo>
                    <a:pt x="47" y="25"/>
                    <a:pt x="48" y="24"/>
                    <a:pt x="48" y="23"/>
                  </a:cubicBezTo>
                  <a:cubicBezTo>
                    <a:pt x="48" y="23"/>
                    <a:pt x="48" y="23"/>
                    <a:pt x="48" y="23"/>
                  </a:cubicBezTo>
                  <a:cubicBezTo>
                    <a:pt x="48" y="23"/>
                    <a:pt x="48" y="22"/>
                    <a:pt x="48" y="22"/>
                  </a:cubicBezTo>
                  <a:cubicBezTo>
                    <a:pt x="48" y="22"/>
                    <a:pt x="48" y="22"/>
                    <a:pt x="48" y="23"/>
                  </a:cubicBezTo>
                  <a:cubicBezTo>
                    <a:pt x="48" y="23"/>
                    <a:pt x="48" y="22"/>
                    <a:pt x="48" y="23"/>
                  </a:cubicBezTo>
                  <a:cubicBezTo>
                    <a:pt x="48" y="23"/>
                    <a:pt x="48" y="23"/>
                    <a:pt x="48" y="23"/>
                  </a:cubicBezTo>
                  <a:cubicBezTo>
                    <a:pt x="48" y="24"/>
                    <a:pt x="48" y="25"/>
                    <a:pt x="48" y="25"/>
                  </a:cubicBezTo>
                  <a:cubicBezTo>
                    <a:pt x="48" y="26"/>
                    <a:pt x="48" y="24"/>
                    <a:pt x="48" y="25"/>
                  </a:cubicBezTo>
                  <a:cubicBezTo>
                    <a:pt x="48" y="25"/>
                    <a:pt x="48" y="26"/>
                    <a:pt x="48" y="27"/>
                  </a:cubicBezTo>
                  <a:cubicBezTo>
                    <a:pt x="48" y="27"/>
                    <a:pt x="48" y="25"/>
                    <a:pt x="48" y="25"/>
                  </a:cubicBezTo>
                  <a:cubicBezTo>
                    <a:pt x="49" y="25"/>
                    <a:pt x="48" y="25"/>
                    <a:pt x="48" y="24"/>
                  </a:cubicBezTo>
                  <a:cubicBezTo>
                    <a:pt x="49" y="24"/>
                    <a:pt x="49" y="24"/>
                    <a:pt x="49" y="25"/>
                  </a:cubicBezTo>
                  <a:cubicBezTo>
                    <a:pt x="49" y="24"/>
                    <a:pt x="49" y="23"/>
                    <a:pt x="50" y="24"/>
                  </a:cubicBezTo>
                  <a:cubicBezTo>
                    <a:pt x="49" y="25"/>
                    <a:pt x="49" y="26"/>
                    <a:pt x="50" y="25"/>
                  </a:cubicBezTo>
                  <a:cubicBezTo>
                    <a:pt x="50" y="26"/>
                    <a:pt x="49" y="26"/>
                    <a:pt x="49" y="27"/>
                  </a:cubicBezTo>
                  <a:cubicBezTo>
                    <a:pt x="49" y="26"/>
                    <a:pt x="50" y="26"/>
                    <a:pt x="50" y="26"/>
                  </a:cubicBezTo>
                  <a:cubicBezTo>
                    <a:pt x="50" y="27"/>
                    <a:pt x="50" y="27"/>
                    <a:pt x="50" y="27"/>
                  </a:cubicBezTo>
                  <a:cubicBezTo>
                    <a:pt x="49" y="28"/>
                    <a:pt x="49" y="29"/>
                    <a:pt x="49" y="29"/>
                  </a:cubicBezTo>
                  <a:cubicBezTo>
                    <a:pt x="49" y="29"/>
                    <a:pt x="49" y="28"/>
                    <a:pt x="50" y="29"/>
                  </a:cubicBezTo>
                  <a:cubicBezTo>
                    <a:pt x="49" y="30"/>
                    <a:pt x="49" y="29"/>
                    <a:pt x="49" y="30"/>
                  </a:cubicBezTo>
                  <a:cubicBezTo>
                    <a:pt x="49" y="31"/>
                    <a:pt x="49" y="30"/>
                    <a:pt x="50" y="29"/>
                  </a:cubicBezTo>
                  <a:cubicBezTo>
                    <a:pt x="50" y="29"/>
                    <a:pt x="49" y="31"/>
                    <a:pt x="50" y="30"/>
                  </a:cubicBezTo>
                  <a:cubicBezTo>
                    <a:pt x="50" y="30"/>
                    <a:pt x="50" y="29"/>
                    <a:pt x="50" y="29"/>
                  </a:cubicBezTo>
                  <a:cubicBezTo>
                    <a:pt x="51" y="28"/>
                    <a:pt x="50" y="29"/>
                    <a:pt x="50" y="29"/>
                  </a:cubicBezTo>
                  <a:cubicBezTo>
                    <a:pt x="50" y="28"/>
                    <a:pt x="50" y="28"/>
                    <a:pt x="50" y="28"/>
                  </a:cubicBezTo>
                  <a:cubicBezTo>
                    <a:pt x="50" y="28"/>
                    <a:pt x="50" y="27"/>
                    <a:pt x="50" y="27"/>
                  </a:cubicBezTo>
                  <a:cubicBezTo>
                    <a:pt x="50" y="27"/>
                    <a:pt x="50" y="27"/>
                    <a:pt x="50" y="26"/>
                  </a:cubicBezTo>
                  <a:cubicBezTo>
                    <a:pt x="50" y="26"/>
                    <a:pt x="51" y="26"/>
                    <a:pt x="51" y="26"/>
                  </a:cubicBezTo>
                  <a:cubicBezTo>
                    <a:pt x="51" y="26"/>
                    <a:pt x="50" y="26"/>
                    <a:pt x="50" y="27"/>
                  </a:cubicBezTo>
                  <a:cubicBezTo>
                    <a:pt x="50" y="27"/>
                    <a:pt x="51" y="27"/>
                    <a:pt x="51" y="26"/>
                  </a:cubicBezTo>
                  <a:cubicBezTo>
                    <a:pt x="51" y="25"/>
                    <a:pt x="51" y="25"/>
                    <a:pt x="50" y="25"/>
                  </a:cubicBezTo>
                  <a:cubicBezTo>
                    <a:pt x="51" y="24"/>
                    <a:pt x="51" y="25"/>
                    <a:pt x="51" y="25"/>
                  </a:cubicBezTo>
                  <a:cubicBezTo>
                    <a:pt x="51" y="24"/>
                    <a:pt x="51" y="23"/>
                    <a:pt x="52" y="23"/>
                  </a:cubicBezTo>
                  <a:cubicBezTo>
                    <a:pt x="52" y="22"/>
                    <a:pt x="51" y="22"/>
                    <a:pt x="52" y="22"/>
                  </a:cubicBezTo>
                  <a:cubicBezTo>
                    <a:pt x="51" y="22"/>
                    <a:pt x="51" y="23"/>
                    <a:pt x="51" y="22"/>
                  </a:cubicBezTo>
                  <a:cubicBezTo>
                    <a:pt x="51" y="21"/>
                    <a:pt x="52" y="22"/>
                    <a:pt x="53" y="22"/>
                  </a:cubicBezTo>
                  <a:cubicBezTo>
                    <a:pt x="53" y="22"/>
                    <a:pt x="53" y="21"/>
                    <a:pt x="54" y="22"/>
                  </a:cubicBezTo>
                  <a:cubicBezTo>
                    <a:pt x="53" y="22"/>
                    <a:pt x="53" y="22"/>
                    <a:pt x="53" y="22"/>
                  </a:cubicBezTo>
                  <a:cubicBezTo>
                    <a:pt x="53" y="22"/>
                    <a:pt x="53" y="22"/>
                    <a:pt x="54" y="22"/>
                  </a:cubicBezTo>
                  <a:cubicBezTo>
                    <a:pt x="54" y="22"/>
                    <a:pt x="54" y="22"/>
                    <a:pt x="54" y="22"/>
                  </a:cubicBezTo>
                  <a:cubicBezTo>
                    <a:pt x="54" y="22"/>
                    <a:pt x="54" y="22"/>
                    <a:pt x="55" y="22"/>
                  </a:cubicBezTo>
                  <a:cubicBezTo>
                    <a:pt x="55" y="22"/>
                    <a:pt x="55" y="22"/>
                    <a:pt x="55" y="22"/>
                  </a:cubicBezTo>
                  <a:cubicBezTo>
                    <a:pt x="55" y="22"/>
                    <a:pt x="56" y="22"/>
                    <a:pt x="56" y="22"/>
                  </a:cubicBezTo>
                  <a:cubicBezTo>
                    <a:pt x="55" y="24"/>
                    <a:pt x="55" y="24"/>
                    <a:pt x="54" y="23"/>
                  </a:cubicBezTo>
                  <a:cubicBezTo>
                    <a:pt x="54" y="24"/>
                    <a:pt x="54" y="24"/>
                    <a:pt x="55" y="25"/>
                  </a:cubicBezTo>
                  <a:cubicBezTo>
                    <a:pt x="55" y="24"/>
                    <a:pt x="55" y="24"/>
                    <a:pt x="55" y="23"/>
                  </a:cubicBezTo>
                  <a:cubicBezTo>
                    <a:pt x="55" y="24"/>
                    <a:pt x="56" y="23"/>
                    <a:pt x="56" y="23"/>
                  </a:cubicBezTo>
                  <a:cubicBezTo>
                    <a:pt x="56" y="23"/>
                    <a:pt x="56" y="23"/>
                    <a:pt x="56" y="23"/>
                  </a:cubicBezTo>
                  <a:cubicBezTo>
                    <a:pt x="57" y="22"/>
                    <a:pt x="56" y="23"/>
                    <a:pt x="56" y="22"/>
                  </a:cubicBezTo>
                  <a:cubicBezTo>
                    <a:pt x="57" y="22"/>
                    <a:pt x="57" y="22"/>
                    <a:pt x="58" y="22"/>
                  </a:cubicBezTo>
                  <a:cubicBezTo>
                    <a:pt x="58" y="22"/>
                    <a:pt x="58" y="22"/>
                    <a:pt x="58" y="22"/>
                  </a:cubicBezTo>
                  <a:cubicBezTo>
                    <a:pt x="59" y="22"/>
                    <a:pt x="60" y="22"/>
                    <a:pt x="60" y="22"/>
                  </a:cubicBezTo>
                  <a:cubicBezTo>
                    <a:pt x="61" y="23"/>
                    <a:pt x="62" y="23"/>
                    <a:pt x="62" y="23"/>
                  </a:cubicBezTo>
                  <a:cubicBezTo>
                    <a:pt x="62" y="23"/>
                    <a:pt x="62" y="24"/>
                    <a:pt x="62" y="24"/>
                  </a:cubicBezTo>
                  <a:cubicBezTo>
                    <a:pt x="62" y="24"/>
                    <a:pt x="62" y="24"/>
                    <a:pt x="62" y="24"/>
                  </a:cubicBezTo>
                  <a:cubicBezTo>
                    <a:pt x="61" y="25"/>
                    <a:pt x="63" y="23"/>
                    <a:pt x="63" y="24"/>
                  </a:cubicBezTo>
                  <a:cubicBezTo>
                    <a:pt x="63" y="24"/>
                    <a:pt x="63" y="24"/>
                    <a:pt x="63" y="23"/>
                  </a:cubicBezTo>
                  <a:cubicBezTo>
                    <a:pt x="64" y="24"/>
                    <a:pt x="64" y="24"/>
                    <a:pt x="64" y="25"/>
                  </a:cubicBezTo>
                  <a:cubicBezTo>
                    <a:pt x="64" y="25"/>
                    <a:pt x="65" y="24"/>
                    <a:pt x="65" y="24"/>
                  </a:cubicBezTo>
                  <a:cubicBezTo>
                    <a:pt x="64" y="25"/>
                    <a:pt x="64" y="26"/>
                    <a:pt x="64" y="25"/>
                  </a:cubicBezTo>
                  <a:cubicBezTo>
                    <a:pt x="63" y="26"/>
                    <a:pt x="63" y="26"/>
                    <a:pt x="64" y="26"/>
                  </a:cubicBezTo>
                  <a:cubicBezTo>
                    <a:pt x="64" y="26"/>
                    <a:pt x="64" y="25"/>
                    <a:pt x="65" y="25"/>
                  </a:cubicBezTo>
                  <a:cubicBezTo>
                    <a:pt x="67" y="26"/>
                    <a:pt x="70" y="27"/>
                    <a:pt x="71" y="29"/>
                  </a:cubicBezTo>
                  <a:cubicBezTo>
                    <a:pt x="73" y="31"/>
                    <a:pt x="74" y="33"/>
                    <a:pt x="76" y="35"/>
                  </a:cubicBezTo>
                  <a:cubicBezTo>
                    <a:pt x="76" y="35"/>
                    <a:pt x="76" y="36"/>
                    <a:pt x="77" y="37"/>
                  </a:cubicBezTo>
                  <a:cubicBezTo>
                    <a:pt x="77" y="37"/>
                    <a:pt x="77" y="37"/>
                    <a:pt x="77" y="37"/>
                  </a:cubicBezTo>
                  <a:cubicBezTo>
                    <a:pt x="77" y="37"/>
                    <a:pt x="77" y="38"/>
                    <a:pt x="77" y="38"/>
                  </a:cubicBezTo>
                  <a:cubicBezTo>
                    <a:pt x="78" y="39"/>
                    <a:pt x="78" y="39"/>
                    <a:pt x="78" y="39"/>
                  </a:cubicBezTo>
                  <a:cubicBezTo>
                    <a:pt x="78" y="40"/>
                    <a:pt x="78" y="40"/>
                    <a:pt x="78" y="41"/>
                  </a:cubicBezTo>
                  <a:cubicBezTo>
                    <a:pt x="78" y="41"/>
                    <a:pt x="79" y="42"/>
                    <a:pt x="79" y="42"/>
                  </a:cubicBezTo>
                  <a:cubicBezTo>
                    <a:pt x="79" y="42"/>
                    <a:pt x="80" y="43"/>
                    <a:pt x="79" y="44"/>
                  </a:cubicBezTo>
                  <a:cubicBezTo>
                    <a:pt x="80" y="44"/>
                    <a:pt x="80" y="45"/>
                    <a:pt x="79" y="45"/>
                  </a:cubicBezTo>
                  <a:cubicBezTo>
                    <a:pt x="80" y="45"/>
                    <a:pt x="80" y="45"/>
                    <a:pt x="80" y="45"/>
                  </a:cubicBezTo>
                  <a:cubicBezTo>
                    <a:pt x="80" y="46"/>
                    <a:pt x="80" y="46"/>
                    <a:pt x="80" y="47"/>
                  </a:cubicBezTo>
                  <a:cubicBezTo>
                    <a:pt x="80" y="47"/>
                    <a:pt x="80" y="47"/>
                    <a:pt x="79" y="47"/>
                  </a:cubicBezTo>
                  <a:cubicBezTo>
                    <a:pt x="79" y="47"/>
                    <a:pt x="80" y="47"/>
                    <a:pt x="80" y="47"/>
                  </a:cubicBezTo>
                  <a:cubicBezTo>
                    <a:pt x="80" y="48"/>
                    <a:pt x="79" y="47"/>
                    <a:pt x="79" y="47"/>
                  </a:cubicBezTo>
                  <a:cubicBezTo>
                    <a:pt x="79" y="48"/>
                    <a:pt x="80" y="48"/>
                    <a:pt x="80" y="48"/>
                  </a:cubicBezTo>
                  <a:cubicBezTo>
                    <a:pt x="79" y="48"/>
                    <a:pt x="80" y="49"/>
                    <a:pt x="80" y="49"/>
                  </a:cubicBezTo>
                  <a:cubicBezTo>
                    <a:pt x="80" y="49"/>
                    <a:pt x="79" y="49"/>
                    <a:pt x="79" y="50"/>
                  </a:cubicBezTo>
                  <a:cubicBezTo>
                    <a:pt x="79" y="50"/>
                    <a:pt x="80" y="50"/>
                    <a:pt x="80" y="51"/>
                  </a:cubicBezTo>
                  <a:cubicBezTo>
                    <a:pt x="80" y="51"/>
                    <a:pt x="79" y="51"/>
                    <a:pt x="79" y="51"/>
                  </a:cubicBezTo>
                  <a:cubicBezTo>
                    <a:pt x="79" y="51"/>
                    <a:pt x="80" y="51"/>
                    <a:pt x="79" y="52"/>
                  </a:cubicBezTo>
                  <a:cubicBezTo>
                    <a:pt x="79" y="52"/>
                    <a:pt x="80" y="53"/>
                    <a:pt x="80" y="53"/>
                  </a:cubicBezTo>
                  <a:cubicBezTo>
                    <a:pt x="80" y="53"/>
                    <a:pt x="79" y="54"/>
                    <a:pt x="79" y="54"/>
                  </a:cubicBezTo>
                  <a:cubicBezTo>
                    <a:pt x="79" y="54"/>
                    <a:pt x="80" y="54"/>
                    <a:pt x="80" y="54"/>
                  </a:cubicBezTo>
                  <a:cubicBezTo>
                    <a:pt x="79" y="54"/>
                    <a:pt x="79" y="54"/>
                    <a:pt x="79" y="54"/>
                  </a:cubicBezTo>
                  <a:cubicBezTo>
                    <a:pt x="79" y="54"/>
                    <a:pt x="79" y="55"/>
                    <a:pt x="79" y="55"/>
                  </a:cubicBezTo>
                  <a:cubicBezTo>
                    <a:pt x="79" y="55"/>
                    <a:pt x="78" y="56"/>
                    <a:pt x="78" y="56"/>
                  </a:cubicBezTo>
                  <a:cubicBezTo>
                    <a:pt x="78" y="56"/>
                    <a:pt x="79" y="56"/>
                    <a:pt x="79" y="57"/>
                  </a:cubicBezTo>
                  <a:cubicBezTo>
                    <a:pt x="78" y="57"/>
                    <a:pt x="78" y="57"/>
                    <a:pt x="78" y="57"/>
                  </a:cubicBezTo>
                  <a:cubicBezTo>
                    <a:pt x="78" y="57"/>
                    <a:pt x="78" y="57"/>
                    <a:pt x="78" y="58"/>
                  </a:cubicBezTo>
                  <a:cubicBezTo>
                    <a:pt x="78" y="58"/>
                    <a:pt x="78" y="58"/>
                    <a:pt x="78" y="59"/>
                  </a:cubicBezTo>
                  <a:cubicBezTo>
                    <a:pt x="78" y="59"/>
                    <a:pt x="77" y="59"/>
                    <a:pt x="77" y="59"/>
                  </a:cubicBezTo>
                  <a:cubicBezTo>
                    <a:pt x="77" y="59"/>
                    <a:pt x="77" y="60"/>
                    <a:pt x="77" y="61"/>
                  </a:cubicBezTo>
                  <a:cubicBezTo>
                    <a:pt x="77" y="61"/>
                    <a:pt x="76" y="61"/>
                    <a:pt x="76" y="61"/>
                  </a:cubicBezTo>
                  <a:cubicBezTo>
                    <a:pt x="76" y="62"/>
                    <a:pt x="76" y="63"/>
                    <a:pt x="76" y="63"/>
                  </a:cubicBezTo>
                  <a:cubicBezTo>
                    <a:pt x="76" y="63"/>
                    <a:pt x="75" y="63"/>
                    <a:pt x="75" y="63"/>
                  </a:cubicBezTo>
                  <a:cubicBezTo>
                    <a:pt x="75" y="64"/>
                    <a:pt x="75" y="64"/>
                    <a:pt x="75" y="65"/>
                  </a:cubicBezTo>
                  <a:cubicBezTo>
                    <a:pt x="74" y="65"/>
                    <a:pt x="74" y="65"/>
                    <a:pt x="74" y="64"/>
                  </a:cubicBezTo>
                  <a:cubicBezTo>
                    <a:pt x="74" y="65"/>
                    <a:pt x="74" y="65"/>
                    <a:pt x="74" y="65"/>
                  </a:cubicBezTo>
                  <a:cubicBezTo>
                    <a:pt x="74" y="65"/>
                    <a:pt x="75" y="66"/>
                    <a:pt x="73" y="66"/>
                  </a:cubicBezTo>
                  <a:cubicBezTo>
                    <a:pt x="73" y="67"/>
                    <a:pt x="73" y="66"/>
                    <a:pt x="73" y="67"/>
                  </a:cubicBezTo>
                  <a:cubicBezTo>
                    <a:pt x="72" y="67"/>
                    <a:pt x="72" y="67"/>
                    <a:pt x="71" y="66"/>
                  </a:cubicBezTo>
                  <a:cubicBezTo>
                    <a:pt x="71" y="67"/>
                    <a:pt x="72" y="67"/>
                    <a:pt x="72" y="67"/>
                  </a:cubicBezTo>
                  <a:cubicBezTo>
                    <a:pt x="72" y="68"/>
                    <a:pt x="71" y="67"/>
                    <a:pt x="71" y="68"/>
                  </a:cubicBezTo>
                  <a:cubicBezTo>
                    <a:pt x="71" y="68"/>
                    <a:pt x="72" y="68"/>
                    <a:pt x="72" y="68"/>
                  </a:cubicBezTo>
                  <a:cubicBezTo>
                    <a:pt x="71" y="68"/>
                    <a:pt x="71" y="69"/>
                    <a:pt x="70" y="70"/>
                  </a:cubicBezTo>
                  <a:cubicBezTo>
                    <a:pt x="70" y="70"/>
                    <a:pt x="70" y="70"/>
                    <a:pt x="69" y="70"/>
                  </a:cubicBezTo>
                  <a:cubicBezTo>
                    <a:pt x="69" y="70"/>
                    <a:pt x="69" y="72"/>
                    <a:pt x="67" y="71"/>
                  </a:cubicBezTo>
                  <a:cubicBezTo>
                    <a:pt x="67" y="71"/>
                    <a:pt x="68" y="72"/>
                    <a:pt x="68" y="72"/>
                  </a:cubicBezTo>
                  <a:cubicBezTo>
                    <a:pt x="67" y="72"/>
                    <a:pt x="67" y="73"/>
                    <a:pt x="66" y="73"/>
                  </a:cubicBezTo>
                  <a:cubicBezTo>
                    <a:pt x="67" y="74"/>
                    <a:pt x="66" y="74"/>
                    <a:pt x="66" y="74"/>
                  </a:cubicBezTo>
                  <a:cubicBezTo>
                    <a:pt x="66" y="75"/>
                    <a:pt x="67" y="75"/>
                    <a:pt x="67" y="75"/>
                  </a:cubicBezTo>
                  <a:cubicBezTo>
                    <a:pt x="67" y="75"/>
                    <a:pt x="67" y="74"/>
                    <a:pt x="67" y="74"/>
                  </a:cubicBezTo>
                  <a:cubicBezTo>
                    <a:pt x="67" y="74"/>
                    <a:pt x="67" y="74"/>
                    <a:pt x="67" y="74"/>
                  </a:cubicBezTo>
                  <a:cubicBezTo>
                    <a:pt x="67" y="74"/>
                    <a:pt x="67" y="74"/>
                    <a:pt x="67" y="74"/>
                  </a:cubicBezTo>
                  <a:cubicBezTo>
                    <a:pt x="67" y="73"/>
                    <a:pt x="68" y="74"/>
                    <a:pt x="68" y="73"/>
                  </a:cubicBezTo>
                  <a:cubicBezTo>
                    <a:pt x="68" y="73"/>
                    <a:pt x="68" y="73"/>
                    <a:pt x="69" y="73"/>
                  </a:cubicBezTo>
                  <a:cubicBezTo>
                    <a:pt x="69" y="73"/>
                    <a:pt x="70" y="73"/>
                    <a:pt x="70" y="73"/>
                  </a:cubicBezTo>
                  <a:cubicBezTo>
                    <a:pt x="70" y="73"/>
                    <a:pt x="70" y="72"/>
                    <a:pt x="70" y="72"/>
                  </a:cubicBezTo>
                  <a:cubicBezTo>
                    <a:pt x="70" y="72"/>
                    <a:pt x="70" y="72"/>
                    <a:pt x="71" y="72"/>
                  </a:cubicBezTo>
                  <a:cubicBezTo>
                    <a:pt x="71" y="71"/>
                    <a:pt x="72" y="71"/>
                    <a:pt x="72" y="70"/>
                  </a:cubicBezTo>
                  <a:cubicBezTo>
                    <a:pt x="72" y="71"/>
                    <a:pt x="72" y="71"/>
                    <a:pt x="73" y="71"/>
                  </a:cubicBezTo>
                  <a:cubicBezTo>
                    <a:pt x="73" y="71"/>
                    <a:pt x="73" y="70"/>
                    <a:pt x="74" y="71"/>
                  </a:cubicBezTo>
                  <a:cubicBezTo>
                    <a:pt x="74" y="71"/>
                    <a:pt x="73" y="71"/>
                    <a:pt x="73" y="71"/>
                  </a:cubicBezTo>
                  <a:cubicBezTo>
                    <a:pt x="73" y="70"/>
                    <a:pt x="73" y="71"/>
                    <a:pt x="73" y="71"/>
                  </a:cubicBezTo>
                  <a:cubicBezTo>
                    <a:pt x="72" y="70"/>
                    <a:pt x="73" y="69"/>
                    <a:pt x="74" y="69"/>
                  </a:cubicBezTo>
                  <a:cubicBezTo>
                    <a:pt x="74" y="69"/>
                    <a:pt x="73" y="68"/>
                    <a:pt x="74" y="69"/>
                  </a:cubicBezTo>
                  <a:cubicBezTo>
                    <a:pt x="74" y="69"/>
                    <a:pt x="74" y="69"/>
                    <a:pt x="74" y="69"/>
                  </a:cubicBezTo>
                  <a:cubicBezTo>
                    <a:pt x="74" y="70"/>
                    <a:pt x="75" y="70"/>
                    <a:pt x="75" y="70"/>
                  </a:cubicBezTo>
                  <a:cubicBezTo>
                    <a:pt x="74" y="70"/>
                    <a:pt x="74" y="70"/>
                    <a:pt x="74" y="70"/>
                  </a:cubicBezTo>
                  <a:cubicBezTo>
                    <a:pt x="74" y="70"/>
                    <a:pt x="74" y="70"/>
                    <a:pt x="74" y="70"/>
                  </a:cubicBezTo>
                  <a:cubicBezTo>
                    <a:pt x="73" y="69"/>
                    <a:pt x="74" y="70"/>
                    <a:pt x="73" y="70"/>
                  </a:cubicBezTo>
                  <a:cubicBezTo>
                    <a:pt x="74" y="71"/>
                    <a:pt x="74" y="70"/>
                    <a:pt x="75" y="71"/>
                  </a:cubicBezTo>
                  <a:cubicBezTo>
                    <a:pt x="75" y="70"/>
                    <a:pt x="74" y="69"/>
                    <a:pt x="75" y="69"/>
                  </a:cubicBezTo>
                  <a:cubicBezTo>
                    <a:pt x="74" y="68"/>
                    <a:pt x="75" y="69"/>
                    <a:pt x="74" y="68"/>
                  </a:cubicBezTo>
                  <a:cubicBezTo>
                    <a:pt x="74" y="68"/>
                    <a:pt x="74" y="68"/>
                    <a:pt x="75" y="68"/>
                  </a:cubicBezTo>
                  <a:cubicBezTo>
                    <a:pt x="75" y="68"/>
                    <a:pt x="75" y="69"/>
                    <a:pt x="76" y="69"/>
                  </a:cubicBezTo>
                  <a:cubicBezTo>
                    <a:pt x="76" y="69"/>
                    <a:pt x="75" y="68"/>
                    <a:pt x="76" y="68"/>
                  </a:cubicBezTo>
                  <a:cubicBezTo>
                    <a:pt x="77" y="69"/>
                    <a:pt x="77" y="68"/>
                    <a:pt x="76" y="68"/>
                  </a:cubicBezTo>
                  <a:cubicBezTo>
                    <a:pt x="76" y="67"/>
                    <a:pt x="76" y="68"/>
                    <a:pt x="75" y="68"/>
                  </a:cubicBezTo>
                  <a:cubicBezTo>
                    <a:pt x="74" y="67"/>
                    <a:pt x="76" y="67"/>
                    <a:pt x="76" y="67"/>
                  </a:cubicBezTo>
                  <a:cubicBezTo>
                    <a:pt x="77" y="68"/>
                    <a:pt x="77" y="67"/>
                    <a:pt x="78" y="67"/>
                  </a:cubicBezTo>
                  <a:cubicBezTo>
                    <a:pt x="77" y="67"/>
                    <a:pt x="76" y="67"/>
                    <a:pt x="76" y="67"/>
                  </a:cubicBezTo>
                  <a:cubicBezTo>
                    <a:pt x="76" y="67"/>
                    <a:pt x="77" y="67"/>
                    <a:pt x="78" y="67"/>
                  </a:cubicBezTo>
                  <a:cubicBezTo>
                    <a:pt x="78" y="66"/>
                    <a:pt x="77" y="67"/>
                    <a:pt x="77" y="67"/>
                  </a:cubicBezTo>
                  <a:cubicBezTo>
                    <a:pt x="77" y="65"/>
                    <a:pt x="78" y="64"/>
                    <a:pt x="79" y="63"/>
                  </a:cubicBezTo>
                  <a:cubicBezTo>
                    <a:pt x="79" y="63"/>
                    <a:pt x="80" y="63"/>
                    <a:pt x="79" y="62"/>
                  </a:cubicBezTo>
                  <a:cubicBezTo>
                    <a:pt x="80" y="62"/>
                    <a:pt x="80" y="61"/>
                    <a:pt x="81" y="60"/>
                  </a:cubicBezTo>
                  <a:cubicBezTo>
                    <a:pt x="81" y="61"/>
                    <a:pt x="81" y="61"/>
                    <a:pt x="80" y="61"/>
                  </a:cubicBezTo>
                  <a:cubicBezTo>
                    <a:pt x="80" y="62"/>
                    <a:pt x="80" y="63"/>
                    <a:pt x="80" y="63"/>
                  </a:cubicBezTo>
                  <a:cubicBezTo>
                    <a:pt x="81" y="63"/>
                    <a:pt x="81" y="63"/>
                    <a:pt x="82" y="64"/>
                  </a:cubicBezTo>
                  <a:cubicBezTo>
                    <a:pt x="82" y="63"/>
                    <a:pt x="82" y="63"/>
                    <a:pt x="82" y="63"/>
                  </a:cubicBezTo>
                  <a:cubicBezTo>
                    <a:pt x="82" y="63"/>
                    <a:pt x="82" y="63"/>
                    <a:pt x="81" y="63"/>
                  </a:cubicBezTo>
                  <a:cubicBezTo>
                    <a:pt x="80" y="62"/>
                    <a:pt x="82" y="63"/>
                    <a:pt x="82" y="62"/>
                  </a:cubicBezTo>
                  <a:cubicBezTo>
                    <a:pt x="81" y="62"/>
                    <a:pt x="82" y="63"/>
                    <a:pt x="81" y="62"/>
                  </a:cubicBezTo>
                  <a:cubicBezTo>
                    <a:pt x="82" y="60"/>
                    <a:pt x="84" y="56"/>
                    <a:pt x="84" y="53"/>
                  </a:cubicBezTo>
                  <a:cubicBezTo>
                    <a:pt x="84" y="53"/>
                    <a:pt x="85" y="53"/>
                    <a:pt x="85" y="53"/>
                  </a:cubicBezTo>
                  <a:cubicBezTo>
                    <a:pt x="85" y="53"/>
                    <a:pt x="85" y="52"/>
                    <a:pt x="85" y="52"/>
                  </a:cubicBezTo>
                  <a:cubicBezTo>
                    <a:pt x="85" y="52"/>
                    <a:pt x="86" y="51"/>
                    <a:pt x="85" y="51"/>
                  </a:cubicBezTo>
                  <a:cubicBezTo>
                    <a:pt x="86" y="51"/>
                    <a:pt x="86" y="51"/>
                    <a:pt x="86" y="50"/>
                  </a:cubicBezTo>
                  <a:cubicBezTo>
                    <a:pt x="86" y="50"/>
                    <a:pt x="86" y="50"/>
                    <a:pt x="86" y="50"/>
                  </a:cubicBezTo>
                  <a:cubicBezTo>
                    <a:pt x="85" y="49"/>
                    <a:pt x="85" y="48"/>
                    <a:pt x="85" y="47"/>
                  </a:cubicBezTo>
                  <a:cubicBezTo>
                    <a:pt x="86" y="46"/>
                    <a:pt x="86" y="45"/>
                    <a:pt x="85" y="44"/>
                  </a:cubicBezTo>
                  <a:cubicBezTo>
                    <a:pt x="85" y="44"/>
                    <a:pt x="85" y="44"/>
                    <a:pt x="86" y="44"/>
                  </a:cubicBezTo>
                  <a:cubicBezTo>
                    <a:pt x="85" y="44"/>
                    <a:pt x="85" y="43"/>
                    <a:pt x="85" y="43"/>
                  </a:cubicBezTo>
                  <a:cubicBezTo>
                    <a:pt x="86" y="43"/>
                    <a:pt x="85" y="43"/>
                    <a:pt x="86" y="43"/>
                  </a:cubicBezTo>
                  <a:cubicBezTo>
                    <a:pt x="86" y="43"/>
                    <a:pt x="85" y="42"/>
                    <a:pt x="86" y="42"/>
                  </a:cubicBezTo>
                  <a:cubicBezTo>
                    <a:pt x="87" y="42"/>
                    <a:pt x="85" y="43"/>
                    <a:pt x="87" y="42"/>
                  </a:cubicBezTo>
                  <a:cubicBezTo>
                    <a:pt x="87" y="43"/>
                    <a:pt x="86" y="43"/>
                    <a:pt x="86" y="43"/>
                  </a:cubicBezTo>
                  <a:cubicBezTo>
                    <a:pt x="87" y="43"/>
                    <a:pt x="87" y="43"/>
                    <a:pt x="87" y="44"/>
                  </a:cubicBezTo>
                  <a:cubicBezTo>
                    <a:pt x="87" y="44"/>
                    <a:pt x="88" y="43"/>
                    <a:pt x="88" y="43"/>
                  </a:cubicBezTo>
                  <a:cubicBezTo>
                    <a:pt x="88" y="43"/>
                    <a:pt x="90" y="43"/>
                    <a:pt x="90" y="43"/>
                  </a:cubicBezTo>
                  <a:cubicBezTo>
                    <a:pt x="91" y="43"/>
                    <a:pt x="90" y="43"/>
                    <a:pt x="91" y="42"/>
                  </a:cubicBezTo>
                  <a:cubicBezTo>
                    <a:pt x="92" y="42"/>
                    <a:pt x="91" y="43"/>
                    <a:pt x="91" y="43"/>
                  </a:cubicBezTo>
                  <a:cubicBezTo>
                    <a:pt x="91" y="43"/>
                    <a:pt x="92" y="43"/>
                    <a:pt x="92" y="43"/>
                  </a:cubicBezTo>
                  <a:cubicBezTo>
                    <a:pt x="92" y="43"/>
                    <a:pt x="92" y="44"/>
                    <a:pt x="92" y="44"/>
                  </a:cubicBezTo>
                  <a:cubicBezTo>
                    <a:pt x="91" y="45"/>
                    <a:pt x="90" y="45"/>
                    <a:pt x="90" y="44"/>
                  </a:cubicBezTo>
                  <a:cubicBezTo>
                    <a:pt x="89" y="44"/>
                    <a:pt x="88" y="45"/>
                    <a:pt x="89" y="45"/>
                  </a:cubicBezTo>
                  <a:cubicBezTo>
                    <a:pt x="89" y="45"/>
                    <a:pt x="88" y="45"/>
                    <a:pt x="87" y="45"/>
                  </a:cubicBezTo>
                  <a:cubicBezTo>
                    <a:pt x="87" y="45"/>
                    <a:pt x="88" y="45"/>
                    <a:pt x="88" y="45"/>
                  </a:cubicBezTo>
                  <a:cubicBezTo>
                    <a:pt x="89" y="46"/>
                    <a:pt x="87" y="46"/>
                    <a:pt x="88" y="46"/>
                  </a:cubicBezTo>
                  <a:cubicBezTo>
                    <a:pt x="87" y="46"/>
                    <a:pt x="88" y="45"/>
                    <a:pt x="87" y="45"/>
                  </a:cubicBezTo>
                  <a:cubicBezTo>
                    <a:pt x="87" y="45"/>
                    <a:pt x="88" y="44"/>
                    <a:pt x="87" y="44"/>
                  </a:cubicBezTo>
                  <a:cubicBezTo>
                    <a:pt x="86" y="44"/>
                    <a:pt x="87" y="45"/>
                    <a:pt x="86" y="44"/>
                  </a:cubicBezTo>
                  <a:cubicBezTo>
                    <a:pt x="87" y="45"/>
                    <a:pt x="86" y="45"/>
                    <a:pt x="87" y="45"/>
                  </a:cubicBezTo>
                  <a:cubicBezTo>
                    <a:pt x="87" y="46"/>
                    <a:pt x="87" y="46"/>
                    <a:pt x="86" y="46"/>
                  </a:cubicBezTo>
                  <a:cubicBezTo>
                    <a:pt x="87" y="46"/>
                    <a:pt x="86" y="48"/>
                    <a:pt x="86" y="48"/>
                  </a:cubicBezTo>
                  <a:cubicBezTo>
                    <a:pt x="87" y="49"/>
                    <a:pt x="87" y="50"/>
                    <a:pt x="86" y="50"/>
                  </a:cubicBezTo>
                  <a:cubicBezTo>
                    <a:pt x="87" y="50"/>
                    <a:pt x="87" y="51"/>
                    <a:pt x="87" y="51"/>
                  </a:cubicBezTo>
                  <a:cubicBezTo>
                    <a:pt x="87" y="51"/>
                    <a:pt x="87" y="51"/>
                    <a:pt x="86" y="51"/>
                  </a:cubicBezTo>
                  <a:cubicBezTo>
                    <a:pt x="86" y="51"/>
                    <a:pt x="87" y="51"/>
                    <a:pt x="87" y="51"/>
                  </a:cubicBezTo>
                  <a:cubicBezTo>
                    <a:pt x="87" y="52"/>
                    <a:pt x="86" y="52"/>
                    <a:pt x="87" y="53"/>
                  </a:cubicBezTo>
                  <a:cubicBezTo>
                    <a:pt x="87" y="53"/>
                    <a:pt x="87" y="52"/>
                    <a:pt x="88" y="52"/>
                  </a:cubicBezTo>
                  <a:cubicBezTo>
                    <a:pt x="88" y="52"/>
                    <a:pt x="88" y="53"/>
                    <a:pt x="88" y="53"/>
                  </a:cubicBezTo>
                  <a:cubicBezTo>
                    <a:pt x="88" y="54"/>
                    <a:pt x="87" y="54"/>
                    <a:pt x="87" y="54"/>
                  </a:cubicBezTo>
                  <a:cubicBezTo>
                    <a:pt x="87" y="55"/>
                    <a:pt x="87" y="54"/>
                    <a:pt x="88" y="54"/>
                  </a:cubicBezTo>
                  <a:cubicBezTo>
                    <a:pt x="88" y="55"/>
                    <a:pt x="87" y="55"/>
                    <a:pt x="87" y="56"/>
                  </a:cubicBezTo>
                  <a:cubicBezTo>
                    <a:pt x="87" y="56"/>
                    <a:pt x="87" y="56"/>
                    <a:pt x="87" y="56"/>
                  </a:cubicBezTo>
                  <a:cubicBezTo>
                    <a:pt x="88" y="56"/>
                    <a:pt x="88" y="56"/>
                    <a:pt x="88" y="56"/>
                  </a:cubicBezTo>
                  <a:cubicBezTo>
                    <a:pt x="88" y="56"/>
                    <a:pt x="88" y="57"/>
                    <a:pt x="87" y="57"/>
                  </a:cubicBezTo>
                  <a:cubicBezTo>
                    <a:pt x="87" y="57"/>
                    <a:pt x="88" y="57"/>
                    <a:pt x="88" y="57"/>
                  </a:cubicBezTo>
                  <a:cubicBezTo>
                    <a:pt x="88" y="57"/>
                    <a:pt x="86" y="57"/>
                    <a:pt x="86" y="58"/>
                  </a:cubicBezTo>
                  <a:cubicBezTo>
                    <a:pt x="87" y="58"/>
                    <a:pt x="87" y="57"/>
                    <a:pt x="87" y="58"/>
                  </a:cubicBezTo>
                  <a:cubicBezTo>
                    <a:pt x="87" y="58"/>
                    <a:pt x="88" y="58"/>
                    <a:pt x="87" y="58"/>
                  </a:cubicBezTo>
                  <a:cubicBezTo>
                    <a:pt x="87" y="58"/>
                    <a:pt x="87" y="58"/>
                    <a:pt x="86" y="58"/>
                  </a:cubicBezTo>
                  <a:cubicBezTo>
                    <a:pt x="86" y="58"/>
                    <a:pt x="87" y="59"/>
                    <a:pt x="87" y="58"/>
                  </a:cubicBezTo>
                  <a:cubicBezTo>
                    <a:pt x="88" y="59"/>
                    <a:pt x="86" y="59"/>
                    <a:pt x="87" y="59"/>
                  </a:cubicBezTo>
                  <a:cubicBezTo>
                    <a:pt x="88" y="59"/>
                    <a:pt x="87" y="58"/>
                    <a:pt x="89" y="58"/>
                  </a:cubicBezTo>
                  <a:cubicBezTo>
                    <a:pt x="89" y="58"/>
                    <a:pt x="88" y="58"/>
                    <a:pt x="88" y="58"/>
                  </a:cubicBezTo>
                  <a:lnTo>
                    <a:pt x="88" y="57"/>
                  </a:lnTo>
                  <a:close/>
                  <a:moveTo>
                    <a:pt x="92" y="44"/>
                  </a:moveTo>
                  <a:cubicBezTo>
                    <a:pt x="91" y="44"/>
                    <a:pt x="90" y="44"/>
                    <a:pt x="90" y="44"/>
                  </a:cubicBezTo>
                  <a:cubicBezTo>
                    <a:pt x="92" y="44"/>
                    <a:pt x="92" y="44"/>
                    <a:pt x="92" y="44"/>
                  </a:cubicBezTo>
                  <a:close/>
                  <a:moveTo>
                    <a:pt x="88" y="44"/>
                  </a:moveTo>
                  <a:cubicBezTo>
                    <a:pt x="88" y="45"/>
                    <a:pt x="88" y="45"/>
                    <a:pt x="88" y="45"/>
                  </a:cubicBezTo>
                  <a:cubicBezTo>
                    <a:pt x="89" y="44"/>
                    <a:pt x="90" y="44"/>
                    <a:pt x="90" y="44"/>
                  </a:cubicBezTo>
                  <a:cubicBezTo>
                    <a:pt x="88" y="44"/>
                    <a:pt x="89" y="44"/>
                    <a:pt x="88" y="44"/>
                  </a:cubicBezTo>
                  <a:moveTo>
                    <a:pt x="86" y="54"/>
                  </a:moveTo>
                  <a:cubicBezTo>
                    <a:pt x="86" y="53"/>
                    <a:pt x="88" y="54"/>
                    <a:pt x="88" y="53"/>
                  </a:cubicBezTo>
                  <a:cubicBezTo>
                    <a:pt x="87" y="53"/>
                    <a:pt x="87" y="53"/>
                    <a:pt x="86" y="53"/>
                  </a:cubicBezTo>
                  <a:cubicBezTo>
                    <a:pt x="86" y="53"/>
                    <a:pt x="86" y="54"/>
                    <a:pt x="86" y="54"/>
                  </a:cubicBezTo>
                  <a:moveTo>
                    <a:pt x="49" y="25"/>
                  </a:moveTo>
                  <a:cubicBezTo>
                    <a:pt x="49" y="26"/>
                    <a:pt x="48" y="25"/>
                    <a:pt x="48" y="27"/>
                  </a:cubicBezTo>
                  <a:cubicBezTo>
                    <a:pt x="48" y="27"/>
                    <a:pt x="49" y="26"/>
                    <a:pt x="49" y="26"/>
                  </a:cubicBezTo>
                  <a:cubicBezTo>
                    <a:pt x="49" y="26"/>
                    <a:pt x="48" y="27"/>
                    <a:pt x="49" y="27"/>
                  </a:cubicBezTo>
                  <a:cubicBezTo>
                    <a:pt x="49" y="27"/>
                    <a:pt x="49" y="26"/>
                    <a:pt x="49" y="25"/>
                  </a:cubicBezTo>
                  <a:moveTo>
                    <a:pt x="53" y="27"/>
                  </a:moveTo>
                  <a:cubicBezTo>
                    <a:pt x="53" y="27"/>
                    <a:pt x="53" y="27"/>
                    <a:pt x="53" y="27"/>
                  </a:cubicBezTo>
                  <a:cubicBezTo>
                    <a:pt x="53" y="26"/>
                    <a:pt x="53" y="26"/>
                    <a:pt x="54" y="25"/>
                  </a:cubicBezTo>
                  <a:cubicBezTo>
                    <a:pt x="54" y="25"/>
                    <a:pt x="53" y="26"/>
                    <a:pt x="53" y="27"/>
                  </a:cubicBezTo>
                  <a:moveTo>
                    <a:pt x="54" y="24"/>
                  </a:moveTo>
                  <a:cubicBezTo>
                    <a:pt x="54" y="23"/>
                    <a:pt x="54" y="23"/>
                    <a:pt x="55" y="22"/>
                  </a:cubicBezTo>
                  <a:cubicBezTo>
                    <a:pt x="55" y="22"/>
                    <a:pt x="53" y="23"/>
                    <a:pt x="54" y="24"/>
                  </a:cubicBezTo>
                  <a:moveTo>
                    <a:pt x="52" y="25"/>
                  </a:moveTo>
                  <a:cubicBezTo>
                    <a:pt x="52" y="24"/>
                    <a:pt x="52" y="24"/>
                    <a:pt x="52" y="23"/>
                  </a:cubicBezTo>
                  <a:cubicBezTo>
                    <a:pt x="52" y="25"/>
                    <a:pt x="52" y="24"/>
                    <a:pt x="51" y="25"/>
                  </a:cubicBezTo>
                  <a:cubicBezTo>
                    <a:pt x="51" y="25"/>
                    <a:pt x="51" y="25"/>
                    <a:pt x="52" y="25"/>
                  </a:cubicBezTo>
                  <a:moveTo>
                    <a:pt x="51" y="27"/>
                  </a:moveTo>
                  <a:cubicBezTo>
                    <a:pt x="51" y="27"/>
                    <a:pt x="51" y="27"/>
                    <a:pt x="51" y="28"/>
                  </a:cubicBezTo>
                  <a:cubicBezTo>
                    <a:pt x="51" y="28"/>
                    <a:pt x="51" y="28"/>
                    <a:pt x="51" y="28"/>
                  </a:cubicBezTo>
                  <a:cubicBezTo>
                    <a:pt x="51" y="28"/>
                    <a:pt x="51" y="27"/>
                    <a:pt x="51" y="27"/>
                  </a:cubicBezTo>
                  <a:moveTo>
                    <a:pt x="53" y="24"/>
                  </a:moveTo>
                  <a:cubicBezTo>
                    <a:pt x="53" y="23"/>
                    <a:pt x="53" y="23"/>
                    <a:pt x="53" y="23"/>
                  </a:cubicBezTo>
                  <a:cubicBezTo>
                    <a:pt x="53" y="23"/>
                    <a:pt x="53" y="23"/>
                    <a:pt x="53" y="22"/>
                  </a:cubicBezTo>
                  <a:cubicBezTo>
                    <a:pt x="52" y="23"/>
                    <a:pt x="52" y="24"/>
                    <a:pt x="53" y="24"/>
                  </a:cubicBezTo>
                  <a:moveTo>
                    <a:pt x="53" y="28"/>
                  </a:moveTo>
                  <a:cubicBezTo>
                    <a:pt x="53" y="27"/>
                    <a:pt x="52" y="28"/>
                    <a:pt x="52" y="28"/>
                  </a:cubicBezTo>
                  <a:cubicBezTo>
                    <a:pt x="52" y="27"/>
                    <a:pt x="52" y="27"/>
                    <a:pt x="52" y="27"/>
                  </a:cubicBezTo>
                  <a:cubicBezTo>
                    <a:pt x="52" y="27"/>
                    <a:pt x="52" y="27"/>
                    <a:pt x="52" y="26"/>
                  </a:cubicBezTo>
                  <a:cubicBezTo>
                    <a:pt x="52" y="26"/>
                    <a:pt x="53" y="25"/>
                    <a:pt x="52" y="25"/>
                  </a:cubicBezTo>
                  <a:cubicBezTo>
                    <a:pt x="52" y="25"/>
                    <a:pt x="52" y="26"/>
                    <a:pt x="52" y="26"/>
                  </a:cubicBezTo>
                  <a:cubicBezTo>
                    <a:pt x="51" y="27"/>
                    <a:pt x="51" y="28"/>
                    <a:pt x="51" y="29"/>
                  </a:cubicBezTo>
                  <a:cubicBezTo>
                    <a:pt x="52" y="28"/>
                    <a:pt x="51" y="28"/>
                    <a:pt x="51" y="28"/>
                  </a:cubicBezTo>
                  <a:cubicBezTo>
                    <a:pt x="51" y="28"/>
                    <a:pt x="52" y="27"/>
                    <a:pt x="52" y="27"/>
                  </a:cubicBezTo>
                  <a:cubicBezTo>
                    <a:pt x="52" y="27"/>
                    <a:pt x="52" y="27"/>
                    <a:pt x="51" y="28"/>
                  </a:cubicBezTo>
                  <a:cubicBezTo>
                    <a:pt x="52" y="29"/>
                    <a:pt x="52" y="29"/>
                    <a:pt x="53" y="28"/>
                  </a:cubicBezTo>
                  <a:moveTo>
                    <a:pt x="50" y="34"/>
                  </a:moveTo>
                  <a:cubicBezTo>
                    <a:pt x="50" y="34"/>
                    <a:pt x="50" y="34"/>
                    <a:pt x="50" y="34"/>
                  </a:cubicBezTo>
                  <a:cubicBezTo>
                    <a:pt x="50" y="34"/>
                    <a:pt x="50" y="34"/>
                    <a:pt x="50" y="35"/>
                  </a:cubicBezTo>
                  <a:lnTo>
                    <a:pt x="50" y="34"/>
                  </a:lnTo>
                  <a:close/>
                  <a:moveTo>
                    <a:pt x="50" y="38"/>
                  </a:moveTo>
                  <a:cubicBezTo>
                    <a:pt x="50" y="37"/>
                    <a:pt x="50" y="37"/>
                    <a:pt x="49" y="38"/>
                  </a:cubicBezTo>
                  <a:cubicBezTo>
                    <a:pt x="49" y="38"/>
                    <a:pt x="50" y="38"/>
                    <a:pt x="50" y="38"/>
                  </a:cubicBezTo>
                  <a:moveTo>
                    <a:pt x="52" y="35"/>
                  </a:moveTo>
                  <a:cubicBezTo>
                    <a:pt x="52" y="35"/>
                    <a:pt x="52" y="33"/>
                    <a:pt x="51" y="34"/>
                  </a:cubicBezTo>
                  <a:cubicBezTo>
                    <a:pt x="51" y="36"/>
                    <a:pt x="51" y="35"/>
                    <a:pt x="51" y="35"/>
                  </a:cubicBezTo>
                  <a:cubicBezTo>
                    <a:pt x="52" y="35"/>
                    <a:pt x="51" y="35"/>
                    <a:pt x="52" y="35"/>
                  </a:cubicBezTo>
                  <a:moveTo>
                    <a:pt x="53" y="35"/>
                  </a:moveTo>
                  <a:cubicBezTo>
                    <a:pt x="53" y="34"/>
                    <a:pt x="52" y="36"/>
                    <a:pt x="52" y="35"/>
                  </a:cubicBezTo>
                  <a:cubicBezTo>
                    <a:pt x="51" y="36"/>
                    <a:pt x="52" y="35"/>
                    <a:pt x="53" y="35"/>
                  </a:cubicBezTo>
                  <a:moveTo>
                    <a:pt x="51" y="38"/>
                  </a:moveTo>
                  <a:cubicBezTo>
                    <a:pt x="51" y="38"/>
                    <a:pt x="51" y="37"/>
                    <a:pt x="51" y="38"/>
                  </a:cubicBezTo>
                  <a:cubicBezTo>
                    <a:pt x="51" y="38"/>
                    <a:pt x="50" y="39"/>
                    <a:pt x="51" y="38"/>
                  </a:cubicBezTo>
                  <a:moveTo>
                    <a:pt x="55" y="25"/>
                  </a:moveTo>
                  <a:cubicBezTo>
                    <a:pt x="55" y="25"/>
                    <a:pt x="56" y="24"/>
                    <a:pt x="56" y="25"/>
                  </a:cubicBezTo>
                  <a:cubicBezTo>
                    <a:pt x="56" y="24"/>
                    <a:pt x="56" y="24"/>
                    <a:pt x="56" y="24"/>
                  </a:cubicBezTo>
                  <a:cubicBezTo>
                    <a:pt x="55" y="24"/>
                    <a:pt x="55" y="25"/>
                    <a:pt x="55" y="25"/>
                  </a:cubicBezTo>
                  <a:moveTo>
                    <a:pt x="53" y="30"/>
                  </a:moveTo>
                  <a:cubicBezTo>
                    <a:pt x="54" y="29"/>
                    <a:pt x="53" y="29"/>
                    <a:pt x="53" y="29"/>
                  </a:cubicBezTo>
                  <a:cubicBezTo>
                    <a:pt x="53" y="28"/>
                    <a:pt x="53" y="28"/>
                    <a:pt x="53" y="28"/>
                  </a:cubicBezTo>
                  <a:cubicBezTo>
                    <a:pt x="52" y="30"/>
                    <a:pt x="53" y="30"/>
                    <a:pt x="53" y="30"/>
                  </a:cubicBezTo>
                  <a:moveTo>
                    <a:pt x="54" y="28"/>
                  </a:moveTo>
                  <a:cubicBezTo>
                    <a:pt x="54" y="28"/>
                    <a:pt x="54" y="27"/>
                    <a:pt x="54" y="27"/>
                  </a:cubicBezTo>
                  <a:cubicBezTo>
                    <a:pt x="54" y="27"/>
                    <a:pt x="54" y="27"/>
                    <a:pt x="53" y="27"/>
                  </a:cubicBezTo>
                  <a:cubicBezTo>
                    <a:pt x="54" y="28"/>
                    <a:pt x="54" y="28"/>
                    <a:pt x="53" y="29"/>
                  </a:cubicBezTo>
                  <a:cubicBezTo>
                    <a:pt x="53" y="29"/>
                    <a:pt x="54" y="28"/>
                    <a:pt x="54" y="28"/>
                  </a:cubicBezTo>
                  <a:moveTo>
                    <a:pt x="56" y="24"/>
                  </a:moveTo>
                  <a:cubicBezTo>
                    <a:pt x="56" y="24"/>
                    <a:pt x="55" y="26"/>
                    <a:pt x="56" y="25"/>
                  </a:cubicBezTo>
                  <a:cubicBezTo>
                    <a:pt x="56" y="25"/>
                    <a:pt x="56" y="25"/>
                    <a:pt x="56" y="24"/>
                  </a:cubicBezTo>
                  <a:cubicBezTo>
                    <a:pt x="56" y="24"/>
                    <a:pt x="57" y="24"/>
                    <a:pt x="57" y="23"/>
                  </a:cubicBezTo>
                  <a:cubicBezTo>
                    <a:pt x="57" y="23"/>
                    <a:pt x="57" y="23"/>
                    <a:pt x="57" y="23"/>
                  </a:cubicBezTo>
                  <a:cubicBezTo>
                    <a:pt x="56" y="24"/>
                    <a:pt x="56" y="23"/>
                    <a:pt x="56" y="24"/>
                  </a:cubicBezTo>
                  <a:moveTo>
                    <a:pt x="57" y="26"/>
                  </a:moveTo>
                  <a:cubicBezTo>
                    <a:pt x="56" y="28"/>
                    <a:pt x="57" y="25"/>
                    <a:pt x="56" y="27"/>
                  </a:cubicBezTo>
                  <a:cubicBezTo>
                    <a:pt x="56" y="27"/>
                    <a:pt x="56" y="28"/>
                    <a:pt x="55" y="28"/>
                  </a:cubicBezTo>
                  <a:cubicBezTo>
                    <a:pt x="55" y="27"/>
                    <a:pt x="55" y="26"/>
                    <a:pt x="55" y="26"/>
                  </a:cubicBezTo>
                  <a:cubicBezTo>
                    <a:pt x="55" y="27"/>
                    <a:pt x="55" y="27"/>
                    <a:pt x="55" y="27"/>
                  </a:cubicBezTo>
                  <a:cubicBezTo>
                    <a:pt x="55" y="27"/>
                    <a:pt x="55" y="27"/>
                    <a:pt x="54" y="28"/>
                  </a:cubicBezTo>
                  <a:cubicBezTo>
                    <a:pt x="55" y="28"/>
                    <a:pt x="55" y="28"/>
                    <a:pt x="56" y="28"/>
                  </a:cubicBezTo>
                  <a:cubicBezTo>
                    <a:pt x="56" y="27"/>
                    <a:pt x="57" y="27"/>
                    <a:pt x="57" y="26"/>
                  </a:cubicBezTo>
                  <a:moveTo>
                    <a:pt x="60" y="23"/>
                  </a:moveTo>
                  <a:cubicBezTo>
                    <a:pt x="60" y="23"/>
                    <a:pt x="59" y="23"/>
                    <a:pt x="59" y="24"/>
                  </a:cubicBezTo>
                  <a:cubicBezTo>
                    <a:pt x="59" y="23"/>
                    <a:pt x="58" y="23"/>
                    <a:pt x="58" y="22"/>
                  </a:cubicBezTo>
                  <a:cubicBezTo>
                    <a:pt x="57" y="23"/>
                    <a:pt x="57" y="24"/>
                    <a:pt x="57" y="24"/>
                  </a:cubicBezTo>
                  <a:cubicBezTo>
                    <a:pt x="58" y="24"/>
                    <a:pt x="58" y="24"/>
                    <a:pt x="58" y="24"/>
                  </a:cubicBezTo>
                  <a:cubicBezTo>
                    <a:pt x="58" y="23"/>
                    <a:pt x="58" y="24"/>
                    <a:pt x="58" y="23"/>
                  </a:cubicBezTo>
                  <a:cubicBezTo>
                    <a:pt x="58" y="23"/>
                    <a:pt x="58" y="23"/>
                    <a:pt x="58" y="24"/>
                  </a:cubicBezTo>
                  <a:cubicBezTo>
                    <a:pt x="58" y="24"/>
                    <a:pt x="58" y="25"/>
                    <a:pt x="57" y="25"/>
                  </a:cubicBezTo>
                  <a:cubicBezTo>
                    <a:pt x="57" y="25"/>
                    <a:pt x="57" y="25"/>
                    <a:pt x="57" y="25"/>
                  </a:cubicBezTo>
                  <a:cubicBezTo>
                    <a:pt x="56" y="26"/>
                    <a:pt x="57" y="26"/>
                    <a:pt x="56" y="26"/>
                  </a:cubicBezTo>
                  <a:cubicBezTo>
                    <a:pt x="56" y="27"/>
                    <a:pt x="56" y="27"/>
                    <a:pt x="56" y="27"/>
                  </a:cubicBezTo>
                  <a:cubicBezTo>
                    <a:pt x="56" y="27"/>
                    <a:pt x="57" y="26"/>
                    <a:pt x="57" y="26"/>
                  </a:cubicBezTo>
                  <a:cubicBezTo>
                    <a:pt x="58" y="25"/>
                    <a:pt x="58" y="25"/>
                    <a:pt x="58" y="25"/>
                  </a:cubicBezTo>
                  <a:cubicBezTo>
                    <a:pt x="58" y="25"/>
                    <a:pt x="59" y="24"/>
                    <a:pt x="59" y="24"/>
                  </a:cubicBezTo>
                  <a:cubicBezTo>
                    <a:pt x="58" y="25"/>
                    <a:pt x="59" y="25"/>
                    <a:pt x="59" y="26"/>
                  </a:cubicBezTo>
                  <a:cubicBezTo>
                    <a:pt x="60" y="24"/>
                    <a:pt x="60" y="24"/>
                    <a:pt x="60" y="24"/>
                  </a:cubicBezTo>
                  <a:cubicBezTo>
                    <a:pt x="59" y="24"/>
                    <a:pt x="59" y="24"/>
                    <a:pt x="59" y="23"/>
                  </a:cubicBezTo>
                  <a:cubicBezTo>
                    <a:pt x="60" y="24"/>
                    <a:pt x="60" y="24"/>
                    <a:pt x="60" y="23"/>
                  </a:cubicBezTo>
                  <a:moveTo>
                    <a:pt x="58" y="28"/>
                  </a:moveTo>
                  <a:cubicBezTo>
                    <a:pt x="58" y="28"/>
                    <a:pt x="58" y="28"/>
                    <a:pt x="58" y="28"/>
                  </a:cubicBezTo>
                  <a:cubicBezTo>
                    <a:pt x="59" y="27"/>
                    <a:pt x="58" y="27"/>
                    <a:pt x="58" y="28"/>
                  </a:cubicBezTo>
                  <a:moveTo>
                    <a:pt x="60" y="26"/>
                  </a:moveTo>
                  <a:cubicBezTo>
                    <a:pt x="60" y="25"/>
                    <a:pt x="59" y="26"/>
                    <a:pt x="59" y="26"/>
                  </a:cubicBezTo>
                  <a:cubicBezTo>
                    <a:pt x="59" y="26"/>
                    <a:pt x="59" y="26"/>
                    <a:pt x="58" y="26"/>
                  </a:cubicBezTo>
                  <a:cubicBezTo>
                    <a:pt x="59" y="27"/>
                    <a:pt x="59" y="26"/>
                    <a:pt x="59" y="27"/>
                  </a:cubicBezTo>
                  <a:cubicBezTo>
                    <a:pt x="60" y="26"/>
                    <a:pt x="60" y="26"/>
                    <a:pt x="60" y="26"/>
                  </a:cubicBezTo>
                  <a:moveTo>
                    <a:pt x="61" y="25"/>
                  </a:moveTo>
                  <a:cubicBezTo>
                    <a:pt x="61" y="25"/>
                    <a:pt x="61" y="24"/>
                    <a:pt x="61" y="24"/>
                  </a:cubicBezTo>
                  <a:cubicBezTo>
                    <a:pt x="61" y="24"/>
                    <a:pt x="61" y="24"/>
                    <a:pt x="61" y="25"/>
                  </a:cubicBezTo>
                  <a:cubicBezTo>
                    <a:pt x="61" y="25"/>
                    <a:pt x="61" y="25"/>
                    <a:pt x="61" y="25"/>
                  </a:cubicBezTo>
                  <a:moveTo>
                    <a:pt x="62" y="25"/>
                  </a:moveTo>
                  <a:cubicBezTo>
                    <a:pt x="62" y="25"/>
                    <a:pt x="61" y="26"/>
                    <a:pt x="62" y="26"/>
                  </a:cubicBezTo>
                  <a:cubicBezTo>
                    <a:pt x="62" y="26"/>
                    <a:pt x="62" y="25"/>
                    <a:pt x="62" y="26"/>
                  </a:cubicBezTo>
                  <a:cubicBezTo>
                    <a:pt x="63" y="25"/>
                    <a:pt x="62" y="25"/>
                    <a:pt x="63" y="25"/>
                  </a:cubicBezTo>
                  <a:cubicBezTo>
                    <a:pt x="63" y="25"/>
                    <a:pt x="63" y="26"/>
                    <a:pt x="63" y="25"/>
                  </a:cubicBezTo>
                  <a:cubicBezTo>
                    <a:pt x="63" y="25"/>
                    <a:pt x="64" y="24"/>
                    <a:pt x="63" y="24"/>
                  </a:cubicBezTo>
                  <a:cubicBezTo>
                    <a:pt x="63" y="24"/>
                    <a:pt x="62" y="25"/>
                    <a:pt x="61" y="25"/>
                  </a:cubicBezTo>
                  <a:cubicBezTo>
                    <a:pt x="61" y="25"/>
                    <a:pt x="61" y="26"/>
                    <a:pt x="61" y="26"/>
                  </a:cubicBezTo>
                  <a:cubicBezTo>
                    <a:pt x="60" y="26"/>
                    <a:pt x="61" y="26"/>
                    <a:pt x="61" y="25"/>
                  </a:cubicBezTo>
                  <a:cubicBezTo>
                    <a:pt x="61" y="25"/>
                    <a:pt x="61" y="27"/>
                    <a:pt x="61" y="26"/>
                  </a:cubicBezTo>
                  <a:cubicBezTo>
                    <a:pt x="61" y="26"/>
                    <a:pt x="61" y="25"/>
                    <a:pt x="62" y="25"/>
                  </a:cubicBezTo>
                  <a:moveTo>
                    <a:pt x="61" y="28"/>
                  </a:moveTo>
                  <a:cubicBezTo>
                    <a:pt x="61" y="27"/>
                    <a:pt x="61" y="27"/>
                    <a:pt x="61" y="27"/>
                  </a:cubicBezTo>
                  <a:cubicBezTo>
                    <a:pt x="60" y="28"/>
                    <a:pt x="61" y="27"/>
                    <a:pt x="60" y="28"/>
                  </a:cubicBezTo>
                  <a:cubicBezTo>
                    <a:pt x="60" y="28"/>
                    <a:pt x="60" y="28"/>
                    <a:pt x="60" y="28"/>
                  </a:cubicBezTo>
                  <a:cubicBezTo>
                    <a:pt x="60" y="28"/>
                    <a:pt x="60" y="28"/>
                    <a:pt x="59" y="29"/>
                  </a:cubicBezTo>
                  <a:cubicBezTo>
                    <a:pt x="60" y="29"/>
                    <a:pt x="60" y="29"/>
                    <a:pt x="61" y="28"/>
                  </a:cubicBezTo>
                  <a:cubicBezTo>
                    <a:pt x="60" y="28"/>
                    <a:pt x="61" y="28"/>
                    <a:pt x="61" y="28"/>
                  </a:cubicBezTo>
                  <a:moveTo>
                    <a:pt x="63" y="26"/>
                  </a:moveTo>
                  <a:cubicBezTo>
                    <a:pt x="62" y="27"/>
                    <a:pt x="61" y="29"/>
                    <a:pt x="62" y="28"/>
                  </a:cubicBezTo>
                  <a:cubicBezTo>
                    <a:pt x="62" y="28"/>
                    <a:pt x="62" y="28"/>
                    <a:pt x="63" y="27"/>
                  </a:cubicBezTo>
                  <a:cubicBezTo>
                    <a:pt x="63" y="27"/>
                    <a:pt x="63" y="27"/>
                    <a:pt x="63" y="27"/>
                  </a:cubicBezTo>
                  <a:cubicBezTo>
                    <a:pt x="63" y="27"/>
                    <a:pt x="63" y="26"/>
                    <a:pt x="63" y="26"/>
                  </a:cubicBezTo>
                  <a:cubicBezTo>
                    <a:pt x="63" y="26"/>
                    <a:pt x="62" y="26"/>
                    <a:pt x="62" y="26"/>
                  </a:cubicBezTo>
                  <a:lnTo>
                    <a:pt x="63" y="26"/>
                  </a:lnTo>
                  <a:close/>
                  <a:moveTo>
                    <a:pt x="60" y="29"/>
                  </a:moveTo>
                  <a:cubicBezTo>
                    <a:pt x="60" y="30"/>
                    <a:pt x="60" y="31"/>
                    <a:pt x="60" y="30"/>
                  </a:cubicBezTo>
                  <a:cubicBezTo>
                    <a:pt x="61" y="30"/>
                    <a:pt x="61" y="29"/>
                    <a:pt x="60" y="29"/>
                  </a:cubicBezTo>
                  <a:moveTo>
                    <a:pt x="60" y="31"/>
                  </a:moveTo>
                  <a:cubicBezTo>
                    <a:pt x="60" y="30"/>
                    <a:pt x="59" y="32"/>
                    <a:pt x="59" y="31"/>
                  </a:cubicBezTo>
                  <a:cubicBezTo>
                    <a:pt x="59" y="31"/>
                    <a:pt x="60" y="30"/>
                    <a:pt x="59" y="30"/>
                  </a:cubicBezTo>
                  <a:cubicBezTo>
                    <a:pt x="58" y="32"/>
                    <a:pt x="58" y="32"/>
                    <a:pt x="58" y="32"/>
                  </a:cubicBezTo>
                  <a:cubicBezTo>
                    <a:pt x="59" y="31"/>
                    <a:pt x="58" y="32"/>
                    <a:pt x="59" y="32"/>
                  </a:cubicBezTo>
                  <a:cubicBezTo>
                    <a:pt x="59" y="31"/>
                    <a:pt x="59" y="31"/>
                    <a:pt x="60" y="31"/>
                  </a:cubicBezTo>
                  <a:moveTo>
                    <a:pt x="62" y="29"/>
                  </a:moveTo>
                  <a:cubicBezTo>
                    <a:pt x="63" y="28"/>
                    <a:pt x="63" y="27"/>
                    <a:pt x="62" y="28"/>
                  </a:cubicBezTo>
                  <a:cubicBezTo>
                    <a:pt x="63" y="28"/>
                    <a:pt x="62" y="29"/>
                    <a:pt x="62" y="29"/>
                  </a:cubicBezTo>
                  <a:moveTo>
                    <a:pt x="61" y="31"/>
                  </a:moveTo>
                  <a:cubicBezTo>
                    <a:pt x="61" y="31"/>
                    <a:pt x="61" y="30"/>
                    <a:pt x="61" y="30"/>
                  </a:cubicBezTo>
                  <a:cubicBezTo>
                    <a:pt x="60" y="31"/>
                    <a:pt x="60" y="32"/>
                    <a:pt x="61" y="31"/>
                  </a:cubicBezTo>
                  <a:moveTo>
                    <a:pt x="62" y="31"/>
                  </a:moveTo>
                  <a:cubicBezTo>
                    <a:pt x="62" y="31"/>
                    <a:pt x="63" y="30"/>
                    <a:pt x="62" y="30"/>
                  </a:cubicBezTo>
                  <a:cubicBezTo>
                    <a:pt x="62" y="31"/>
                    <a:pt x="61" y="32"/>
                    <a:pt x="62" y="31"/>
                  </a:cubicBezTo>
                  <a:moveTo>
                    <a:pt x="65" y="29"/>
                  </a:moveTo>
                  <a:cubicBezTo>
                    <a:pt x="64" y="29"/>
                    <a:pt x="65" y="27"/>
                    <a:pt x="65" y="28"/>
                  </a:cubicBezTo>
                  <a:cubicBezTo>
                    <a:pt x="64" y="28"/>
                    <a:pt x="64" y="30"/>
                    <a:pt x="65" y="29"/>
                  </a:cubicBezTo>
                  <a:moveTo>
                    <a:pt x="67" y="27"/>
                  </a:moveTo>
                  <a:cubicBezTo>
                    <a:pt x="67" y="26"/>
                    <a:pt x="66" y="26"/>
                    <a:pt x="66" y="26"/>
                  </a:cubicBezTo>
                  <a:cubicBezTo>
                    <a:pt x="65" y="27"/>
                    <a:pt x="66" y="26"/>
                    <a:pt x="65" y="27"/>
                  </a:cubicBezTo>
                  <a:cubicBezTo>
                    <a:pt x="65" y="27"/>
                    <a:pt x="65" y="28"/>
                    <a:pt x="65" y="28"/>
                  </a:cubicBezTo>
                  <a:cubicBezTo>
                    <a:pt x="66" y="27"/>
                    <a:pt x="66" y="26"/>
                    <a:pt x="66" y="26"/>
                  </a:cubicBezTo>
                  <a:cubicBezTo>
                    <a:pt x="66" y="27"/>
                    <a:pt x="66" y="27"/>
                    <a:pt x="67" y="27"/>
                  </a:cubicBezTo>
                  <a:moveTo>
                    <a:pt x="69" y="29"/>
                  </a:moveTo>
                  <a:cubicBezTo>
                    <a:pt x="70" y="30"/>
                    <a:pt x="69" y="30"/>
                    <a:pt x="70" y="30"/>
                  </a:cubicBezTo>
                  <a:cubicBezTo>
                    <a:pt x="70" y="29"/>
                    <a:pt x="70" y="29"/>
                    <a:pt x="69" y="29"/>
                  </a:cubicBezTo>
                  <a:moveTo>
                    <a:pt x="62" y="32"/>
                  </a:moveTo>
                  <a:cubicBezTo>
                    <a:pt x="62" y="32"/>
                    <a:pt x="62" y="32"/>
                    <a:pt x="63" y="32"/>
                  </a:cubicBezTo>
                  <a:cubicBezTo>
                    <a:pt x="63" y="31"/>
                    <a:pt x="62" y="32"/>
                    <a:pt x="61" y="33"/>
                  </a:cubicBezTo>
                  <a:cubicBezTo>
                    <a:pt x="61" y="33"/>
                    <a:pt x="61" y="33"/>
                    <a:pt x="61" y="33"/>
                  </a:cubicBezTo>
                  <a:cubicBezTo>
                    <a:pt x="62" y="32"/>
                    <a:pt x="62" y="32"/>
                    <a:pt x="62" y="32"/>
                  </a:cubicBezTo>
                  <a:moveTo>
                    <a:pt x="67" y="28"/>
                  </a:moveTo>
                  <a:cubicBezTo>
                    <a:pt x="67" y="27"/>
                    <a:pt x="67" y="27"/>
                    <a:pt x="67" y="27"/>
                  </a:cubicBezTo>
                  <a:cubicBezTo>
                    <a:pt x="67" y="27"/>
                    <a:pt x="67" y="27"/>
                    <a:pt x="66" y="27"/>
                  </a:cubicBezTo>
                  <a:lnTo>
                    <a:pt x="67" y="28"/>
                  </a:lnTo>
                  <a:close/>
                  <a:moveTo>
                    <a:pt x="63" y="33"/>
                  </a:moveTo>
                  <a:cubicBezTo>
                    <a:pt x="63" y="32"/>
                    <a:pt x="62" y="33"/>
                    <a:pt x="62" y="32"/>
                  </a:cubicBezTo>
                  <a:cubicBezTo>
                    <a:pt x="63" y="32"/>
                    <a:pt x="63" y="32"/>
                    <a:pt x="63" y="32"/>
                  </a:cubicBezTo>
                  <a:cubicBezTo>
                    <a:pt x="64" y="31"/>
                    <a:pt x="63" y="32"/>
                    <a:pt x="62" y="32"/>
                  </a:cubicBezTo>
                  <a:cubicBezTo>
                    <a:pt x="62" y="33"/>
                    <a:pt x="63" y="33"/>
                    <a:pt x="62" y="34"/>
                  </a:cubicBezTo>
                  <a:cubicBezTo>
                    <a:pt x="63" y="33"/>
                    <a:pt x="63" y="33"/>
                    <a:pt x="63" y="33"/>
                  </a:cubicBezTo>
                  <a:moveTo>
                    <a:pt x="67" y="29"/>
                  </a:moveTo>
                  <a:cubicBezTo>
                    <a:pt x="68" y="30"/>
                    <a:pt x="67" y="28"/>
                    <a:pt x="66" y="29"/>
                  </a:cubicBezTo>
                  <a:cubicBezTo>
                    <a:pt x="66" y="29"/>
                    <a:pt x="67" y="29"/>
                    <a:pt x="67" y="29"/>
                  </a:cubicBezTo>
                  <a:moveTo>
                    <a:pt x="67" y="30"/>
                  </a:moveTo>
                  <a:cubicBezTo>
                    <a:pt x="69" y="29"/>
                    <a:pt x="69" y="29"/>
                    <a:pt x="69" y="29"/>
                  </a:cubicBezTo>
                  <a:cubicBezTo>
                    <a:pt x="69" y="29"/>
                    <a:pt x="69" y="29"/>
                    <a:pt x="69" y="29"/>
                  </a:cubicBezTo>
                  <a:cubicBezTo>
                    <a:pt x="69" y="29"/>
                    <a:pt x="69" y="28"/>
                    <a:pt x="69" y="28"/>
                  </a:cubicBezTo>
                  <a:cubicBezTo>
                    <a:pt x="68" y="29"/>
                    <a:pt x="69" y="29"/>
                    <a:pt x="68" y="30"/>
                  </a:cubicBezTo>
                  <a:cubicBezTo>
                    <a:pt x="68" y="29"/>
                    <a:pt x="67" y="30"/>
                    <a:pt x="67" y="30"/>
                  </a:cubicBezTo>
                  <a:cubicBezTo>
                    <a:pt x="68" y="29"/>
                    <a:pt x="69" y="27"/>
                    <a:pt x="67" y="28"/>
                  </a:cubicBezTo>
                  <a:cubicBezTo>
                    <a:pt x="67" y="29"/>
                    <a:pt x="67" y="29"/>
                    <a:pt x="68" y="29"/>
                  </a:cubicBezTo>
                  <a:cubicBezTo>
                    <a:pt x="66" y="30"/>
                    <a:pt x="67" y="29"/>
                    <a:pt x="66" y="30"/>
                  </a:cubicBezTo>
                  <a:cubicBezTo>
                    <a:pt x="66" y="30"/>
                    <a:pt x="67" y="30"/>
                    <a:pt x="67" y="30"/>
                  </a:cubicBezTo>
                  <a:moveTo>
                    <a:pt x="65" y="34"/>
                  </a:moveTo>
                  <a:cubicBezTo>
                    <a:pt x="64" y="34"/>
                    <a:pt x="65" y="33"/>
                    <a:pt x="65" y="33"/>
                  </a:cubicBezTo>
                  <a:cubicBezTo>
                    <a:pt x="65" y="33"/>
                    <a:pt x="64" y="34"/>
                    <a:pt x="64" y="34"/>
                  </a:cubicBezTo>
                  <a:cubicBezTo>
                    <a:pt x="65" y="33"/>
                    <a:pt x="64" y="34"/>
                    <a:pt x="64" y="34"/>
                  </a:cubicBezTo>
                  <a:cubicBezTo>
                    <a:pt x="65" y="33"/>
                    <a:pt x="65" y="33"/>
                    <a:pt x="65" y="33"/>
                  </a:cubicBezTo>
                  <a:cubicBezTo>
                    <a:pt x="65" y="33"/>
                    <a:pt x="65" y="32"/>
                    <a:pt x="65" y="33"/>
                  </a:cubicBezTo>
                  <a:cubicBezTo>
                    <a:pt x="65" y="33"/>
                    <a:pt x="65" y="33"/>
                    <a:pt x="65" y="33"/>
                  </a:cubicBezTo>
                  <a:cubicBezTo>
                    <a:pt x="64" y="33"/>
                    <a:pt x="65" y="32"/>
                    <a:pt x="65" y="31"/>
                  </a:cubicBezTo>
                  <a:cubicBezTo>
                    <a:pt x="64" y="32"/>
                    <a:pt x="64" y="33"/>
                    <a:pt x="63" y="34"/>
                  </a:cubicBezTo>
                  <a:cubicBezTo>
                    <a:pt x="63" y="34"/>
                    <a:pt x="63" y="34"/>
                    <a:pt x="63" y="34"/>
                  </a:cubicBezTo>
                  <a:cubicBezTo>
                    <a:pt x="63" y="34"/>
                    <a:pt x="63" y="34"/>
                    <a:pt x="63" y="34"/>
                  </a:cubicBezTo>
                  <a:cubicBezTo>
                    <a:pt x="64" y="34"/>
                    <a:pt x="63" y="35"/>
                    <a:pt x="63" y="35"/>
                  </a:cubicBezTo>
                  <a:cubicBezTo>
                    <a:pt x="64" y="34"/>
                    <a:pt x="64" y="35"/>
                    <a:pt x="65" y="34"/>
                  </a:cubicBezTo>
                  <a:moveTo>
                    <a:pt x="66" y="33"/>
                  </a:moveTo>
                  <a:cubicBezTo>
                    <a:pt x="67" y="32"/>
                    <a:pt x="67" y="32"/>
                    <a:pt x="66" y="32"/>
                  </a:cubicBezTo>
                  <a:cubicBezTo>
                    <a:pt x="67" y="31"/>
                    <a:pt x="67" y="31"/>
                    <a:pt x="68" y="31"/>
                  </a:cubicBezTo>
                  <a:cubicBezTo>
                    <a:pt x="68" y="30"/>
                    <a:pt x="67" y="31"/>
                    <a:pt x="67" y="31"/>
                  </a:cubicBezTo>
                  <a:cubicBezTo>
                    <a:pt x="67" y="31"/>
                    <a:pt x="67" y="31"/>
                    <a:pt x="67" y="31"/>
                  </a:cubicBezTo>
                  <a:cubicBezTo>
                    <a:pt x="66" y="32"/>
                    <a:pt x="66" y="32"/>
                    <a:pt x="66" y="32"/>
                  </a:cubicBezTo>
                  <a:cubicBezTo>
                    <a:pt x="66" y="32"/>
                    <a:pt x="66" y="31"/>
                    <a:pt x="66" y="31"/>
                  </a:cubicBezTo>
                  <a:cubicBezTo>
                    <a:pt x="65" y="32"/>
                    <a:pt x="66" y="32"/>
                    <a:pt x="66" y="32"/>
                  </a:cubicBezTo>
                  <a:cubicBezTo>
                    <a:pt x="65" y="33"/>
                    <a:pt x="66" y="33"/>
                    <a:pt x="66" y="33"/>
                  </a:cubicBezTo>
                  <a:cubicBezTo>
                    <a:pt x="67" y="33"/>
                    <a:pt x="66" y="33"/>
                    <a:pt x="66" y="33"/>
                  </a:cubicBezTo>
                  <a:moveTo>
                    <a:pt x="69" y="32"/>
                  </a:moveTo>
                  <a:cubicBezTo>
                    <a:pt x="69" y="31"/>
                    <a:pt x="69" y="31"/>
                    <a:pt x="69" y="31"/>
                  </a:cubicBezTo>
                  <a:cubicBezTo>
                    <a:pt x="70" y="31"/>
                    <a:pt x="70" y="31"/>
                    <a:pt x="70" y="31"/>
                  </a:cubicBezTo>
                  <a:cubicBezTo>
                    <a:pt x="70" y="31"/>
                    <a:pt x="70" y="31"/>
                    <a:pt x="71" y="31"/>
                  </a:cubicBezTo>
                  <a:cubicBezTo>
                    <a:pt x="71" y="30"/>
                    <a:pt x="70" y="31"/>
                    <a:pt x="70" y="30"/>
                  </a:cubicBezTo>
                  <a:cubicBezTo>
                    <a:pt x="69" y="31"/>
                    <a:pt x="69" y="31"/>
                    <a:pt x="69" y="31"/>
                  </a:cubicBezTo>
                  <a:cubicBezTo>
                    <a:pt x="69" y="31"/>
                    <a:pt x="68" y="31"/>
                    <a:pt x="68" y="31"/>
                  </a:cubicBezTo>
                  <a:cubicBezTo>
                    <a:pt x="68" y="31"/>
                    <a:pt x="68" y="32"/>
                    <a:pt x="68" y="32"/>
                  </a:cubicBezTo>
                  <a:cubicBezTo>
                    <a:pt x="68" y="32"/>
                    <a:pt x="68" y="32"/>
                    <a:pt x="68" y="32"/>
                  </a:cubicBezTo>
                  <a:cubicBezTo>
                    <a:pt x="69" y="31"/>
                    <a:pt x="68" y="32"/>
                    <a:pt x="69" y="32"/>
                  </a:cubicBezTo>
                  <a:moveTo>
                    <a:pt x="68" y="34"/>
                  </a:moveTo>
                  <a:cubicBezTo>
                    <a:pt x="68" y="33"/>
                    <a:pt x="67" y="33"/>
                    <a:pt x="67" y="33"/>
                  </a:cubicBezTo>
                  <a:cubicBezTo>
                    <a:pt x="66" y="34"/>
                    <a:pt x="67" y="34"/>
                    <a:pt x="68" y="34"/>
                  </a:cubicBezTo>
                  <a:moveTo>
                    <a:pt x="69" y="33"/>
                  </a:moveTo>
                  <a:cubicBezTo>
                    <a:pt x="69" y="33"/>
                    <a:pt x="69" y="33"/>
                    <a:pt x="69" y="33"/>
                  </a:cubicBezTo>
                  <a:cubicBezTo>
                    <a:pt x="69" y="34"/>
                    <a:pt x="68" y="34"/>
                    <a:pt x="69" y="34"/>
                  </a:cubicBezTo>
                  <a:cubicBezTo>
                    <a:pt x="69" y="34"/>
                    <a:pt x="69" y="34"/>
                    <a:pt x="69" y="34"/>
                  </a:cubicBezTo>
                  <a:cubicBezTo>
                    <a:pt x="69" y="34"/>
                    <a:pt x="69" y="34"/>
                    <a:pt x="69" y="33"/>
                  </a:cubicBezTo>
                  <a:cubicBezTo>
                    <a:pt x="69" y="34"/>
                    <a:pt x="70" y="33"/>
                    <a:pt x="70" y="33"/>
                  </a:cubicBezTo>
                  <a:cubicBezTo>
                    <a:pt x="70" y="33"/>
                    <a:pt x="70" y="33"/>
                    <a:pt x="70" y="34"/>
                  </a:cubicBezTo>
                  <a:cubicBezTo>
                    <a:pt x="71" y="33"/>
                    <a:pt x="70" y="33"/>
                    <a:pt x="71" y="32"/>
                  </a:cubicBezTo>
                  <a:cubicBezTo>
                    <a:pt x="71" y="32"/>
                    <a:pt x="71" y="32"/>
                    <a:pt x="71" y="32"/>
                  </a:cubicBezTo>
                  <a:cubicBezTo>
                    <a:pt x="71" y="32"/>
                    <a:pt x="71" y="32"/>
                    <a:pt x="71" y="32"/>
                  </a:cubicBezTo>
                  <a:cubicBezTo>
                    <a:pt x="70" y="32"/>
                    <a:pt x="71" y="32"/>
                    <a:pt x="70" y="32"/>
                  </a:cubicBezTo>
                  <a:cubicBezTo>
                    <a:pt x="70" y="32"/>
                    <a:pt x="70" y="32"/>
                    <a:pt x="70" y="32"/>
                  </a:cubicBezTo>
                  <a:cubicBezTo>
                    <a:pt x="69" y="33"/>
                    <a:pt x="70" y="32"/>
                    <a:pt x="69" y="33"/>
                  </a:cubicBezTo>
                  <a:cubicBezTo>
                    <a:pt x="69" y="33"/>
                    <a:pt x="69" y="33"/>
                    <a:pt x="69" y="33"/>
                  </a:cubicBezTo>
                  <a:cubicBezTo>
                    <a:pt x="69" y="33"/>
                    <a:pt x="69" y="33"/>
                    <a:pt x="69" y="33"/>
                  </a:cubicBezTo>
                  <a:moveTo>
                    <a:pt x="69" y="35"/>
                  </a:moveTo>
                  <a:cubicBezTo>
                    <a:pt x="69" y="34"/>
                    <a:pt x="68" y="35"/>
                    <a:pt x="68" y="35"/>
                  </a:cubicBezTo>
                  <a:cubicBezTo>
                    <a:pt x="68" y="35"/>
                    <a:pt x="68" y="34"/>
                    <a:pt x="68" y="34"/>
                  </a:cubicBezTo>
                  <a:cubicBezTo>
                    <a:pt x="68" y="34"/>
                    <a:pt x="67" y="34"/>
                    <a:pt x="67" y="35"/>
                  </a:cubicBezTo>
                  <a:cubicBezTo>
                    <a:pt x="68" y="35"/>
                    <a:pt x="67" y="35"/>
                    <a:pt x="68" y="36"/>
                  </a:cubicBezTo>
                  <a:lnTo>
                    <a:pt x="69" y="35"/>
                  </a:lnTo>
                  <a:close/>
                  <a:moveTo>
                    <a:pt x="70" y="37"/>
                  </a:moveTo>
                  <a:cubicBezTo>
                    <a:pt x="70" y="37"/>
                    <a:pt x="70" y="37"/>
                    <a:pt x="71" y="36"/>
                  </a:cubicBezTo>
                  <a:cubicBezTo>
                    <a:pt x="70" y="36"/>
                    <a:pt x="70" y="37"/>
                    <a:pt x="69" y="37"/>
                  </a:cubicBezTo>
                  <a:cubicBezTo>
                    <a:pt x="69" y="37"/>
                    <a:pt x="69" y="37"/>
                    <a:pt x="70" y="37"/>
                  </a:cubicBezTo>
                  <a:moveTo>
                    <a:pt x="73" y="37"/>
                  </a:moveTo>
                  <a:cubicBezTo>
                    <a:pt x="73" y="37"/>
                    <a:pt x="73" y="36"/>
                    <a:pt x="72" y="36"/>
                  </a:cubicBezTo>
                  <a:cubicBezTo>
                    <a:pt x="72" y="37"/>
                    <a:pt x="72" y="37"/>
                    <a:pt x="73" y="37"/>
                  </a:cubicBezTo>
                  <a:moveTo>
                    <a:pt x="76" y="38"/>
                  </a:moveTo>
                  <a:cubicBezTo>
                    <a:pt x="76" y="37"/>
                    <a:pt x="76" y="38"/>
                    <a:pt x="76" y="37"/>
                  </a:cubicBezTo>
                  <a:cubicBezTo>
                    <a:pt x="74" y="38"/>
                    <a:pt x="75" y="38"/>
                    <a:pt x="76" y="38"/>
                  </a:cubicBezTo>
                  <a:moveTo>
                    <a:pt x="73" y="39"/>
                  </a:moveTo>
                  <a:cubicBezTo>
                    <a:pt x="73" y="39"/>
                    <a:pt x="74" y="38"/>
                    <a:pt x="73" y="38"/>
                  </a:cubicBezTo>
                  <a:cubicBezTo>
                    <a:pt x="73" y="38"/>
                    <a:pt x="72" y="39"/>
                    <a:pt x="73" y="39"/>
                  </a:cubicBezTo>
                  <a:moveTo>
                    <a:pt x="69" y="42"/>
                  </a:moveTo>
                  <a:cubicBezTo>
                    <a:pt x="69" y="42"/>
                    <a:pt x="70" y="41"/>
                    <a:pt x="70" y="41"/>
                  </a:cubicBezTo>
                  <a:cubicBezTo>
                    <a:pt x="69" y="42"/>
                    <a:pt x="69" y="42"/>
                    <a:pt x="69" y="42"/>
                  </a:cubicBezTo>
                  <a:cubicBezTo>
                    <a:pt x="69" y="42"/>
                    <a:pt x="69" y="42"/>
                    <a:pt x="69" y="42"/>
                  </a:cubicBezTo>
                  <a:moveTo>
                    <a:pt x="71" y="42"/>
                  </a:moveTo>
                  <a:cubicBezTo>
                    <a:pt x="71" y="42"/>
                    <a:pt x="71" y="41"/>
                    <a:pt x="69" y="42"/>
                  </a:cubicBezTo>
                  <a:cubicBezTo>
                    <a:pt x="69" y="42"/>
                    <a:pt x="68" y="42"/>
                    <a:pt x="69" y="42"/>
                  </a:cubicBezTo>
                  <a:cubicBezTo>
                    <a:pt x="69" y="42"/>
                    <a:pt x="69" y="42"/>
                    <a:pt x="70" y="42"/>
                  </a:cubicBezTo>
                  <a:cubicBezTo>
                    <a:pt x="69" y="42"/>
                    <a:pt x="70" y="42"/>
                    <a:pt x="71" y="42"/>
                  </a:cubicBezTo>
                  <a:moveTo>
                    <a:pt x="70" y="43"/>
                  </a:moveTo>
                  <a:cubicBezTo>
                    <a:pt x="71" y="43"/>
                    <a:pt x="70" y="43"/>
                    <a:pt x="69" y="43"/>
                  </a:cubicBezTo>
                  <a:cubicBezTo>
                    <a:pt x="69" y="43"/>
                    <a:pt x="70" y="42"/>
                    <a:pt x="69" y="43"/>
                  </a:cubicBezTo>
                  <a:cubicBezTo>
                    <a:pt x="69" y="43"/>
                    <a:pt x="69" y="43"/>
                    <a:pt x="70" y="43"/>
                  </a:cubicBezTo>
                  <a:moveTo>
                    <a:pt x="74" y="43"/>
                  </a:moveTo>
                  <a:cubicBezTo>
                    <a:pt x="74" y="43"/>
                    <a:pt x="74" y="42"/>
                    <a:pt x="73" y="43"/>
                  </a:cubicBezTo>
                  <a:cubicBezTo>
                    <a:pt x="73" y="43"/>
                    <a:pt x="73" y="43"/>
                    <a:pt x="74" y="43"/>
                  </a:cubicBezTo>
                  <a:moveTo>
                    <a:pt x="64" y="42"/>
                  </a:moveTo>
                  <a:cubicBezTo>
                    <a:pt x="64" y="42"/>
                    <a:pt x="65" y="41"/>
                    <a:pt x="65" y="41"/>
                  </a:cubicBezTo>
                  <a:cubicBezTo>
                    <a:pt x="63" y="42"/>
                    <a:pt x="64" y="42"/>
                    <a:pt x="64" y="42"/>
                  </a:cubicBezTo>
                  <a:moveTo>
                    <a:pt x="64" y="43"/>
                  </a:moveTo>
                  <a:cubicBezTo>
                    <a:pt x="64" y="42"/>
                    <a:pt x="65" y="42"/>
                    <a:pt x="64" y="42"/>
                  </a:cubicBezTo>
                  <a:cubicBezTo>
                    <a:pt x="64" y="42"/>
                    <a:pt x="64" y="42"/>
                    <a:pt x="63" y="42"/>
                  </a:cubicBezTo>
                  <a:cubicBezTo>
                    <a:pt x="63" y="43"/>
                    <a:pt x="63" y="43"/>
                    <a:pt x="64" y="43"/>
                  </a:cubicBezTo>
                  <a:moveTo>
                    <a:pt x="61" y="44"/>
                  </a:moveTo>
                  <a:cubicBezTo>
                    <a:pt x="62" y="44"/>
                    <a:pt x="64" y="44"/>
                    <a:pt x="63" y="43"/>
                  </a:cubicBezTo>
                  <a:cubicBezTo>
                    <a:pt x="62" y="44"/>
                    <a:pt x="62" y="44"/>
                    <a:pt x="61" y="44"/>
                  </a:cubicBezTo>
                  <a:moveTo>
                    <a:pt x="63" y="44"/>
                  </a:moveTo>
                  <a:cubicBezTo>
                    <a:pt x="64" y="43"/>
                    <a:pt x="65" y="43"/>
                    <a:pt x="65" y="43"/>
                  </a:cubicBezTo>
                  <a:cubicBezTo>
                    <a:pt x="64" y="43"/>
                    <a:pt x="62" y="44"/>
                    <a:pt x="63" y="44"/>
                  </a:cubicBezTo>
                  <a:moveTo>
                    <a:pt x="65" y="45"/>
                  </a:moveTo>
                  <a:cubicBezTo>
                    <a:pt x="65" y="45"/>
                    <a:pt x="64" y="45"/>
                    <a:pt x="64" y="45"/>
                  </a:cubicBezTo>
                  <a:cubicBezTo>
                    <a:pt x="64" y="45"/>
                    <a:pt x="64" y="46"/>
                    <a:pt x="64" y="46"/>
                  </a:cubicBezTo>
                  <a:cubicBezTo>
                    <a:pt x="65" y="45"/>
                    <a:pt x="66" y="45"/>
                    <a:pt x="65" y="45"/>
                  </a:cubicBezTo>
                  <a:moveTo>
                    <a:pt x="60" y="47"/>
                  </a:moveTo>
                  <a:cubicBezTo>
                    <a:pt x="61" y="46"/>
                    <a:pt x="62" y="46"/>
                    <a:pt x="62" y="46"/>
                  </a:cubicBezTo>
                  <a:cubicBezTo>
                    <a:pt x="61" y="46"/>
                    <a:pt x="62" y="46"/>
                    <a:pt x="62" y="46"/>
                  </a:cubicBezTo>
                  <a:cubicBezTo>
                    <a:pt x="63" y="46"/>
                    <a:pt x="62" y="46"/>
                    <a:pt x="63" y="46"/>
                  </a:cubicBezTo>
                  <a:cubicBezTo>
                    <a:pt x="63" y="46"/>
                    <a:pt x="62" y="45"/>
                    <a:pt x="63" y="45"/>
                  </a:cubicBezTo>
                  <a:cubicBezTo>
                    <a:pt x="63" y="45"/>
                    <a:pt x="64" y="45"/>
                    <a:pt x="64" y="44"/>
                  </a:cubicBezTo>
                  <a:cubicBezTo>
                    <a:pt x="64" y="44"/>
                    <a:pt x="65" y="45"/>
                    <a:pt x="66" y="44"/>
                  </a:cubicBezTo>
                  <a:cubicBezTo>
                    <a:pt x="65" y="44"/>
                    <a:pt x="65" y="44"/>
                    <a:pt x="64" y="44"/>
                  </a:cubicBezTo>
                  <a:cubicBezTo>
                    <a:pt x="64" y="44"/>
                    <a:pt x="64" y="45"/>
                    <a:pt x="63" y="45"/>
                  </a:cubicBezTo>
                  <a:cubicBezTo>
                    <a:pt x="63" y="44"/>
                    <a:pt x="62" y="45"/>
                    <a:pt x="63" y="44"/>
                  </a:cubicBezTo>
                  <a:cubicBezTo>
                    <a:pt x="63" y="44"/>
                    <a:pt x="63" y="44"/>
                    <a:pt x="63" y="44"/>
                  </a:cubicBezTo>
                  <a:cubicBezTo>
                    <a:pt x="64" y="44"/>
                    <a:pt x="64" y="44"/>
                    <a:pt x="64" y="44"/>
                  </a:cubicBezTo>
                  <a:cubicBezTo>
                    <a:pt x="65" y="44"/>
                    <a:pt x="65" y="44"/>
                    <a:pt x="65" y="43"/>
                  </a:cubicBezTo>
                  <a:cubicBezTo>
                    <a:pt x="64" y="44"/>
                    <a:pt x="65" y="43"/>
                    <a:pt x="64" y="44"/>
                  </a:cubicBezTo>
                  <a:cubicBezTo>
                    <a:pt x="64" y="44"/>
                    <a:pt x="64" y="44"/>
                    <a:pt x="63" y="44"/>
                  </a:cubicBezTo>
                  <a:cubicBezTo>
                    <a:pt x="62" y="44"/>
                    <a:pt x="61" y="45"/>
                    <a:pt x="60" y="45"/>
                  </a:cubicBezTo>
                  <a:cubicBezTo>
                    <a:pt x="60" y="45"/>
                    <a:pt x="60" y="45"/>
                    <a:pt x="60" y="45"/>
                  </a:cubicBezTo>
                  <a:cubicBezTo>
                    <a:pt x="61" y="45"/>
                    <a:pt x="61" y="45"/>
                    <a:pt x="62" y="45"/>
                  </a:cubicBezTo>
                  <a:cubicBezTo>
                    <a:pt x="62" y="45"/>
                    <a:pt x="62" y="45"/>
                    <a:pt x="61" y="45"/>
                  </a:cubicBezTo>
                  <a:cubicBezTo>
                    <a:pt x="61" y="45"/>
                    <a:pt x="61" y="45"/>
                    <a:pt x="61" y="45"/>
                  </a:cubicBezTo>
                  <a:cubicBezTo>
                    <a:pt x="60" y="45"/>
                    <a:pt x="61" y="45"/>
                    <a:pt x="61" y="45"/>
                  </a:cubicBezTo>
                  <a:cubicBezTo>
                    <a:pt x="61" y="46"/>
                    <a:pt x="60" y="46"/>
                    <a:pt x="61" y="46"/>
                  </a:cubicBezTo>
                  <a:cubicBezTo>
                    <a:pt x="61" y="45"/>
                    <a:pt x="62" y="45"/>
                    <a:pt x="63" y="45"/>
                  </a:cubicBezTo>
                  <a:cubicBezTo>
                    <a:pt x="64" y="45"/>
                    <a:pt x="62" y="45"/>
                    <a:pt x="62" y="45"/>
                  </a:cubicBezTo>
                  <a:cubicBezTo>
                    <a:pt x="62" y="46"/>
                    <a:pt x="63" y="46"/>
                    <a:pt x="62" y="46"/>
                  </a:cubicBezTo>
                  <a:cubicBezTo>
                    <a:pt x="61" y="46"/>
                    <a:pt x="62" y="45"/>
                    <a:pt x="61" y="46"/>
                  </a:cubicBezTo>
                  <a:cubicBezTo>
                    <a:pt x="61" y="46"/>
                    <a:pt x="60" y="46"/>
                    <a:pt x="60" y="47"/>
                  </a:cubicBezTo>
                  <a:moveTo>
                    <a:pt x="69" y="46"/>
                  </a:moveTo>
                  <a:cubicBezTo>
                    <a:pt x="70" y="46"/>
                    <a:pt x="72" y="45"/>
                    <a:pt x="71" y="45"/>
                  </a:cubicBezTo>
                  <a:cubicBezTo>
                    <a:pt x="71" y="45"/>
                    <a:pt x="70" y="46"/>
                    <a:pt x="70" y="46"/>
                  </a:cubicBezTo>
                  <a:cubicBezTo>
                    <a:pt x="69" y="46"/>
                    <a:pt x="70" y="45"/>
                    <a:pt x="69" y="45"/>
                  </a:cubicBezTo>
                  <a:cubicBezTo>
                    <a:pt x="71" y="45"/>
                    <a:pt x="70" y="45"/>
                    <a:pt x="71" y="45"/>
                  </a:cubicBezTo>
                  <a:cubicBezTo>
                    <a:pt x="71" y="44"/>
                    <a:pt x="70" y="45"/>
                    <a:pt x="70" y="44"/>
                  </a:cubicBezTo>
                  <a:cubicBezTo>
                    <a:pt x="69" y="45"/>
                    <a:pt x="70" y="44"/>
                    <a:pt x="69" y="45"/>
                  </a:cubicBezTo>
                  <a:cubicBezTo>
                    <a:pt x="69" y="45"/>
                    <a:pt x="69" y="46"/>
                    <a:pt x="69" y="46"/>
                  </a:cubicBezTo>
                  <a:moveTo>
                    <a:pt x="70" y="48"/>
                  </a:moveTo>
                  <a:cubicBezTo>
                    <a:pt x="70" y="48"/>
                    <a:pt x="70" y="48"/>
                    <a:pt x="70" y="47"/>
                  </a:cubicBezTo>
                  <a:cubicBezTo>
                    <a:pt x="71" y="47"/>
                    <a:pt x="70" y="48"/>
                    <a:pt x="71" y="48"/>
                  </a:cubicBezTo>
                  <a:cubicBezTo>
                    <a:pt x="71" y="47"/>
                    <a:pt x="71" y="47"/>
                    <a:pt x="71" y="47"/>
                  </a:cubicBezTo>
                  <a:cubicBezTo>
                    <a:pt x="71" y="47"/>
                    <a:pt x="71" y="47"/>
                    <a:pt x="71" y="47"/>
                  </a:cubicBezTo>
                  <a:cubicBezTo>
                    <a:pt x="71" y="47"/>
                    <a:pt x="70" y="47"/>
                    <a:pt x="70" y="47"/>
                  </a:cubicBezTo>
                  <a:cubicBezTo>
                    <a:pt x="72" y="47"/>
                    <a:pt x="70" y="47"/>
                    <a:pt x="70" y="47"/>
                  </a:cubicBezTo>
                  <a:cubicBezTo>
                    <a:pt x="71" y="47"/>
                    <a:pt x="71" y="47"/>
                    <a:pt x="71" y="47"/>
                  </a:cubicBezTo>
                  <a:cubicBezTo>
                    <a:pt x="70" y="46"/>
                    <a:pt x="72" y="45"/>
                    <a:pt x="71" y="46"/>
                  </a:cubicBezTo>
                  <a:cubicBezTo>
                    <a:pt x="71" y="46"/>
                    <a:pt x="70" y="46"/>
                    <a:pt x="69" y="46"/>
                  </a:cubicBezTo>
                  <a:cubicBezTo>
                    <a:pt x="69" y="47"/>
                    <a:pt x="69" y="47"/>
                    <a:pt x="70" y="47"/>
                  </a:cubicBezTo>
                  <a:cubicBezTo>
                    <a:pt x="70" y="47"/>
                    <a:pt x="68" y="48"/>
                    <a:pt x="70" y="48"/>
                  </a:cubicBezTo>
                  <a:moveTo>
                    <a:pt x="59" y="50"/>
                  </a:moveTo>
                  <a:cubicBezTo>
                    <a:pt x="59" y="50"/>
                    <a:pt x="60" y="50"/>
                    <a:pt x="59" y="50"/>
                  </a:cubicBezTo>
                  <a:cubicBezTo>
                    <a:pt x="58" y="50"/>
                    <a:pt x="59" y="50"/>
                    <a:pt x="58" y="50"/>
                  </a:cubicBezTo>
                  <a:lnTo>
                    <a:pt x="59" y="50"/>
                  </a:lnTo>
                  <a:close/>
                  <a:moveTo>
                    <a:pt x="66" y="50"/>
                  </a:moveTo>
                  <a:cubicBezTo>
                    <a:pt x="67" y="50"/>
                    <a:pt x="67" y="50"/>
                    <a:pt x="67" y="50"/>
                  </a:cubicBezTo>
                  <a:cubicBezTo>
                    <a:pt x="66" y="50"/>
                    <a:pt x="66" y="50"/>
                    <a:pt x="66" y="50"/>
                  </a:cubicBezTo>
                  <a:moveTo>
                    <a:pt x="70" y="50"/>
                  </a:moveTo>
                  <a:cubicBezTo>
                    <a:pt x="69" y="50"/>
                    <a:pt x="71" y="50"/>
                    <a:pt x="71" y="50"/>
                  </a:cubicBezTo>
                  <a:cubicBezTo>
                    <a:pt x="72" y="50"/>
                    <a:pt x="71" y="49"/>
                    <a:pt x="71" y="49"/>
                  </a:cubicBezTo>
                  <a:cubicBezTo>
                    <a:pt x="71" y="49"/>
                    <a:pt x="70" y="49"/>
                    <a:pt x="70" y="49"/>
                  </a:cubicBezTo>
                  <a:cubicBezTo>
                    <a:pt x="71" y="49"/>
                    <a:pt x="71" y="49"/>
                    <a:pt x="72" y="48"/>
                  </a:cubicBezTo>
                  <a:cubicBezTo>
                    <a:pt x="71" y="48"/>
                    <a:pt x="70" y="48"/>
                    <a:pt x="69" y="48"/>
                  </a:cubicBezTo>
                  <a:cubicBezTo>
                    <a:pt x="69" y="49"/>
                    <a:pt x="69" y="49"/>
                    <a:pt x="70" y="49"/>
                  </a:cubicBezTo>
                  <a:cubicBezTo>
                    <a:pt x="70" y="49"/>
                    <a:pt x="69" y="49"/>
                    <a:pt x="69" y="49"/>
                  </a:cubicBezTo>
                  <a:cubicBezTo>
                    <a:pt x="71" y="49"/>
                    <a:pt x="69" y="50"/>
                    <a:pt x="70" y="50"/>
                  </a:cubicBezTo>
                  <a:moveTo>
                    <a:pt x="71" y="50"/>
                  </a:moveTo>
                  <a:cubicBezTo>
                    <a:pt x="71" y="50"/>
                    <a:pt x="71" y="50"/>
                    <a:pt x="71" y="50"/>
                  </a:cubicBezTo>
                  <a:cubicBezTo>
                    <a:pt x="71" y="51"/>
                    <a:pt x="69" y="50"/>
                    <a:pt x="69" y="51"/>
                  </a:cubicBezTo>
                  <a:cubicBezTo>
                    <a:pt x="70" y="51"/>
                    <a:pt x="72" y="50"/>
                    <a:pt x="71" y="50"/>
                  </a:cubicBezTo>
                  <a:moveTo>
                    <a:pt x="41" y="64"/>
                  </a:moveTo>
                  <a:cubicBezTo>
                    <a:pt x="40" y="64"/>
                    <a:pt x="40" y="64"/>
                    <a:pt x="40" y="64"/>
                  </a:cubicBezTo>
                  <a:cubicBezTo>
                    <a:pt x="41" y="64"/>
                    <a:pt x="41" y="66"/>
                    <a:pt x="41" y="65"/>
                  </a:cubicBezTo>
                  <a:cubicBezTo>
                    <a:pt x="41" y="65"/>
                    <a:pt x="41" y="65"/>
                    <a:pt x="41" y="64"/>
                  </a:cubicBezTo>
                  <a:moveTo>
                    <a:pt x="48" y="69"/>
                  </a:moveTo>
                  <a:cubicBezTo>
                    <a:pt x="47" y="69"/>
                    <a:pt x="47" y="69"/>
                    <a:pt x="47" y="70"/>
                  </a:cubicBezTo>
                  <a:cubicBezTo>
                    <a:pt x="47" y="70"/>
                    <a:pt x="48" y="69"/>
                    <a:pt x="48" y="69"/>
                  </a:cubicBezTo>
                  <a:moveTo>
                    <a:pt x="47" y="60"/>
                  </a:moveTo>
                  <a:cubicBezTo>
                    <a:pt x="47" y="61"/>
                    <a:pt x="47" y="60"/>
                    <a:pt x="46" y="60"/>
                  </a:cubicBezTo>
                  <a:cubicBezTo>
                    <a:pt x="47" y="61"/>
                    <a:pt x="47" y="61"/>
                    <a:pt x="47" y="60"/>
                  </a:cubicBezTo>
                  <a:moveTo>
                    <a:pt x="48" y="60"/>
                  </a:moveTo>
                  <a:cubicBezTo>
                    <a:pt x="48" y="60"/>
                    <a:pt x="47" y="59"/>
                    <a:pt x="47" y="60"/>
                  </a:cubicBezTo>
                  <a:cubicBezTo>
                    <a:pt x="48" y="60"/>
                    <a:pt x="48" y="61"/>
                    <a:pt x="48" y="60"/>
                  </a:cubicBezTo>
                  <a:moveTo>
                    <a:pt x="52" y="58"/>
                  </a:moveTo>
                  <a:cubicBezTo>
                    <a:pt x="52" y="58"/>
                    <a:pt x="52" y="58"/>
                    <a:pt x="53" y="59"/>
                  </a:cubicBezTo>
                  <a:cubicBezTo>
                    <a:pt x="53" y="59"/>
                    <a:pt x="53" y="59"/>
                    <a:pt x="53" y="59"/>
                  </a:cubicBezTo>
                  <a:cubicBezTo>
                    <a:pt x="52" y="58"/>
                    <a:pt x="52" y="58"/>
                    <a:pt x="52" y="58"/>
                  </a:cubicBezTo>
                  <a:moveTo>
                    <a:pt x="59" y="60"/>
                  </a:moveTo>
                  <a:cubicBezTo>
                    <a:pt x="59" y="60"/>
                    <a:pt x="57" y="59"/>
                    <a:pt x="58" y="60"/>
                  </a:cubicBezTo>
                  <a:cubicBezTo>
                    <a:pt x="58" y="60"/>
                    <a:pt x="58" y="60"/>
                    <a:pt x="59" y="61"/>
                  </a:cubicBezTo>
                  <a:cubicBezTo>
                    <a:pt x="59" y="61"/>
                    <a:pt x="59" y="61"/>
                    <a:pt x="59" y="60"/>
                  </a:cubicBezTo>
                  <a:moveTo>
                    <a:pt x="52" y="55"/>
                  </a:moveTo>
                  <a:cubicBezTo>
                    <a:pt x="53" y="56"/>
                    <a:pt x="52" y="55"/>
                    <a:pt x="52" y="55"/>
                  </a:cubicBezTo>
                  <a:cubicBezTo>
                    <a:pt x="53" y="56"/>
                    <a:pt x="53" y="56"/>
                    <a:pt x="53" y="56"/>
                  </a:cubicBezTo>
                  <a:cubicBezTo>
                    <a:pt x="54" y="56"/>
                    <a:pt x="54" y="56"/>
                    <a:pt x="54" y="57"/>
                  </a:cubicBezTo>
                  <a:cubicBezTo>
                    <a:pt x="55" y="57"/>
                    <a:pt x="54" y="56"/>
                    <a:pt x="52" y="55"/>
                  </a:cubicBezTo>
                  <a:moveTo>
                    <a:pt x="55" y="54"/>
                  </a:moveTo>
                  <a:cubicBezTo>
                    <a:pt x="55" y="55"/>
                    <a:pt x="55" y="55"/>
                    <a:pt x="55" y="55"/>
                  </a:cubicBezTo>
                  <a:cubicBezTo>
                    <a:pt x="55" y="55"/>
                    <a:pt x="56" y="55"/>
                    <a:pt x="55" y="54"/>
                  </a:cubicBezTo>
                  <a:moveTo>
                    <a:pt x="62" y="56"/>
                  </a:moveTo>
                  <a:cubicBezTo>
                    <a:pt x="62" y="56"/>
                    <a:pt x="62" y="56"/>
                    <a:pt x="62" y="56"/>
                  </a:cubicBezTo>
                  <a:cubicBezTo>
                    <a:pt x="63" y="56"/>
                    <a:pt x="64" y="56"/>
                    <a:pt x="62" y="56"/>
                  </a:cubicBezTo>
                  <a:moveTo>
                    <a:pt x="58" y="54"/>
                  </a:moveTo>
                  <a:cubicBezTo>
                    <a:pt x="57" y="54"/>
                    <a:pt x="57" y="54"/>
                    <a:pt x="58" y="54"/>
                  </a:cubicBezTo>
                  <a:cubicBezTo>
                    <a:pt x="58" y="54"/>
                    <a:pt x="59" y="54"/>
                    <a:pt x="58" y="54"/>
                  </a:cubicBezTo>
                  <a:moveTo>
                    <a:pt x="59" y="53"/>
                  </a:moveTo>
                  <a:cubicBezTo>
                    <a:pt x="59" y="54"/>
                    <a:pt x="60" y="54"/>
                    <a:pt x="60" y="54"/>
                  </a:cubicBezTo>
                  <a:cubicBezTo>
                    <a:pt x="60" y="54"/>
                    <a:pt x="61" y="54"/>
                    <a:pt x="59" y="53"/>
                  </a:cubicBezTo>
                  <a:moveTo>
                    <a:pt x="65" y="53"/>
                  </a:moveTo>
                  <a:cubicBezTo>
                    <a:pt x="64" y="53"/>
                    <a:pt x="63" y="53"/>
                    <a:pt x="63" y="53"/>
                  </a:cubicBezTo>
                  <a:cubicBezTo>
                    <a:pt x="65" y="54"/>
                    <a:pt x="65" y="53"/>
                    <a:pt x="65" y="53"/>
                  </a:cubicBezTo>
                  <a:moveTo>
                    <a:pt x="58" y="51"/>
                  </a:moveTo>
                  <a:cubicBezTo>
                    <a:pt x="57" y="51"/>
                    <a:pt x="58" y="52"/>
                    <a:pt x="57" y="52"/>
                  </a:cubicBezTo>
                  <a:cubicBezTo>
                    <a:pt x="58" y="52"/>
                    <a:pt x="57" y="52"/>
                    <a:pt x="58" y="52"/>
                  </a:cubicBezTo>
                  <a:cubicBezTo>
                    <a:pt x="58" y="52"/>
                    <a:pt x="60" y="52"/>
                    <a:pt x="58" y="51"/>
                  </a:cubicBezTo>
                  <a:moveTo>
                    <a:pt x="69" y="51"/>
                  </a:moveTo>
                  <a:cubicBezTo>
                    <a:pt x="69" y="51"/>
                    <a:pt x="70" y="52"/>
                    <a:pt x="71" y="52"/>
                  </a:cubicBezTo>
                  <a:cubicBezTo>
                    <a:pt x="71" y="52"/>
                    <a:pt x="72" y="51"/>
                    <a:pt x="71" y="51"/>
                  </a:cubicBezTo>
                  <a:cubicBezTo>
                    <a:pt x="71" y="51"/>
                    <a:pt x="69" y="51"/>
                    <a:pt x="69" y="51"/>
                  </a:cubicBezTo>
                  <a:moveTo>
                    <a:pt x="70" y="53"/>
                  </a:moveTo>
                  <a:cubicBezTo>
                    <a:pt x="71" y="53"/>
                    <a:pt x="70" y="53"/>
                    <a:pt x="71" y="53"/>
                  </a:cubicBezTo>
                  <a:cubicBezTo>
                    <a:pt x="71" y="52"/>
                    <a:pt x="70" y="52"/>
                    <a:pt x="70" y="52"/>
                  </a:cubicBezTo>
                  <a:cubicBezTo>
                    <a:pt x="71" y="52"/>
                    <a:pt x="72" y="52"/>
                    <a:pt x="72" y="52"/>
                  </a:cubicBezTo>
                  <a:cubicBezTo>
                    <a:pt x="70" y="52"/>
                    <a:pt x="71" y="52"/>
                    <a:pt x="70" y="52"/>
                  </a:cubicBezTo>
                  <a:cubicBezTo>
                    <a:pt x="70" y="52"/>
                    <a:pt x="69" y="52"/>
                    <a:pt x="69" y="52"/>
                  </a:cubicBezTo>
                  <a:cubicBezTo>
                    <a:pt x="69" y="52"/>
                    <a:pt x="70" y="53"/>
                    <a:pt x="70" y="53"/>
                  </a:cubicBezTo>
                  <a:moveTo>
                    <a:pt x="67" y="57"/>
                  </a:moveTo>
                  <a:cubicBezTo>
                    <a:pt x="68" y="57"/>
                    <a:pt x="68" y="57"/>
                    <a:pt x="68" y="57"/>
                  </a:cubicBezTo>
                  <a:cubicBezTo>
                    <a:pt x="68" y="56"/>
                    <a:pt x="68" y="57"/>
                    <a:pt x="68" y="56"/>
                  </a:cubicBezTo>
                  <a:cubicBezTo>
                    <a:pt x="67" y="56"/>
                    <a:pt x="67" y="57"/>
                    <a:pt x="67" y="57"/>
                  </a:cubicBezTo>
                  <a:moveTo>
                    <a:pt x="67" y="58"/>
                  </a:moveTo>
                  <a:cubicBezTo>
                    <a:pt x="67" y="58"/>
                    <a:pt x="67" y="58"/>
                    <a:pt x="67" y="58"/>
                  </a:cubicBezTo>
                  <a:cubicBezTo>
                    <a:pt x="67" y="58"/>
                    <a:pt x="66" y="58"/>
                    <a:pt x="66" y="58"/>
                  </a:cubicBezTo>
                  <a:lnTo>
                    <a:pt x="67" y="58"/>
                  </a:lnTo>
                  <a:close/>
                  <a:moveTo>
                    <a:pt x="67" y="58"/>
                  </a:moveTo>
                  <a:cubicBezTo>
                    <a:pt x="68" y="59"/>
                    <a:pt x="69" y="59"/>
                    <a:pt x="69" y="59"/>
                  </a:cubicBezTo>
                  <a:cubicBezTo>
                    <a:pt x="68" y="58"/>
                    <a:pt x="68" y="59"/>
                    <a:pt x="67" y="58"/>
                  </a:cubicBezTo>
                  <a:cubicBezTo>
                    <a:pt x="67" y="58"/>
                    <a:pt x="67" y="58"/>
                    <a:pt x="67" y="58"/>
                  </a:cubicBezTo>
                  <a:close/>
                  <a:moveTo>
                    <a:pt x="65" y="63"/>
                  </a:moveTo>
                  <a:cubicBezTo>
                    <a:pt x="65" y="63"/>
                    <a:pt x="65" y="63"/>
                    <a:pt x="64" y="62"/>
                  </a:cubicBezTo>
                  <a:cubicBezTo>
                    <a:pt x="64" y="63"/>
                    <a:pt x="64" y="62"/>
                    <a:pt x="64" y="62"/>
                  </a:cubicBezTo>
                  <a:lnTo>
                    <a:pt x="65" y="63"/>
                  </a:lnTo>
                  <a:close/>
                  <a:moveTo>
                    <a:pt x="35" y="75"/>
                  </a:moveTo>
                  <a:cubicBezTo>
                    <a:pt x="35" y="74"/>
                    <a:pt x="35" y="74"/>
                    <a:pt x="35" y="74"/>
                  </a:cubicBezTo>
                  <a:cubicBezTo>
                    <a:pt x="35" y="74"/>
                    <a:pt x="35" y="73"/>
                    <a:pt x="35" y="73"/>
                  </a:cubicBezTo>
                  <a:cubicBezTo>
                    <a:pt x="35" y="74"/>
                    <a:pt x="35" y="75"/>
                    <a:pt x="35" y="75"/>
                  </a:cubicBezTo>
                  <a:moveTo>
                    <a:pt x="34" y="76"/>
                  </a:moveTo>
                  <a:cubicBezTo>
                    <a:pt x="34" y="76"/>
                    <a:pt x="34" y="76"/>
                    <a:pt x="34" y="77"/>
                  </a:cubicBezTo>
                  <a:cubicBezTo>
                    <a:pt x="35" y="77"/>
                    <a:pt x="34" y="76"/>
                    <a:pt x="34" y="76"/>
                  </a:cubicBezTo>
                  <a:cubicBezTo>
                    <a:pt x="34" y="76"/>
                    <a:pt x="34" y="76"/>
                    <a:pt x="34" y="76"/>
                  </a:cubicBezTo>
                  <a:moveTo>
                    <a:pt x="28" y="50"/>
                  </a:moveTo>
                  <a:cubicBezTo>
                    <a:pt x="28" y="50"/>
                    <a:pt x="27" y="51"/>
                    <a:pt x="28" y="51"/>
                  </a:cubicBezTo>
                  <a:cubicBezTo>
                    <a:pt x="28" y="51"/>
                    <a:pt x="29" y="50"/>
                    <a:pt x="28" y="50"/>
                  </a:cubicBezTo>
                  <a:moveTo>
                    <a:pt x="30" y="48"/>
                  </a:moveTo>
                  <a:cubicBezTo>
                    <a:pt x="30" y="49"/>
                    <a:pt x="30" y="49"/>
                    <a:pt x="29" y="49"/>
                  </a:cubicBezTo>
                  <a:cubicBezTo>
                    <a:pt x="29" y="49"/>
                    <a:pt x="30" y="49"/>
                    <a:pt x="29" y="49"/>
                  </a:cubicBezTo>
                  <a:cubicBezTo>
                    <a:pt x="30" y="49"/>
                    <a:pt x="31" y="49"/>
                    <a:pt x="30" y="49"/>
                  </a:cubicBezTo>
                  <a:cubicBezTo>
                    <a:pt x="30" y="49"/>
                    <a:pt x="30" y="49"/>
                    <a:pt x="30" y="49"/>
                  </a:cubicBezTo>
                  <a:cubicBezTo>
                    <a:pt x="30" y="48"/>
                    <a:pt x="31" y="48"/>
                    <a:pt x="30" y="48"/>
                  </a:cubicBezTo>
                  <a:moveTo>
                    <a:pt x="28" y="47"/>
                  </a:moveTo>
                  <a:cubicBezTo>
                    <a:pt x="27" y="47"/>
                    <a:pt x="27" y="48"/>
                    <a:pt x="27" y="48"/>
                  </a:cubicBezTo>
                  <a:cubicBezTo>
                    <a:pt x="28" y="48"/>
                    <a:pt x="28" y="47"/>
                    <a:pt x="28" y="47"/>
                  </a:cubicBezTo>
                  <a:moveTo>
                    <a:pt x="25" y="35"/>
                  </a:moveTo>
                  <a:cubicBezTo>
                    <a:pt x="25" y="35"/>
                    <a:pt x="24" y="35"/>
                    <a:pt x="24" y="36"/>
                  </a:cubicBezTo>
                  <a:lnTo>
                    <a:pt x="25" y="35"/>
                  </a:lnTo>
                  <a:close/>
                  <a:moveTo>
                    <a:pt x="26" y="36"/>
                  </a:moveTo>
                  <a:cubicBezTo>
                    <a:pt x="27" y="36"/>
                    <a:pt x="27" y="36"/>
                    <a:pt x="27" y="36"/>
                  </a:cubicBezTo>
                  <a:cubicBezTo>
                    <a:pt x="26" y="36"/>
                    <a:pt x="26" y="36"/>
                    <a:pt x="26" y="36"/>
                  </a:cubicBezTo>
                  <a:moveTo>
                    <a:pt x="2" y="40"/>
                  </a:moveTo>
                  <a:cubicBezTo>
                    <a:pt x="3" y="40"/>
                    <a:pt x="4" y="40"/>
                    <a:pt x="4" y="40"/>
                  </a:cubicBezTo>
                  <a:cubicBezTo>
                    <a:pt x="4" y="40"/>
                    <a:pt x="4" y="40"/>
                    <a:pt x="3" y="41"/>
                  </a:cubicBezTo>
                  <a:cubicBezTo>
                    <a:pt x="3" y="40"/>
                    <a:pt x="3" y="40"/>
                    <a:pt x="2" y="40"/>
                  </a:cubicBezTo>
                  <a:moveTo>
                    <a:pt x="1" y="36"/>
                  </a:moveTo>
                  <a:cubicBezTo>
                    <a:pt x="2" y="36"/>
                    <a:pt x="2" y="36"/>
                    <a:pt x="2" y="36"/>
                  </a:cubicBezTo>
                  <a:cubicBezTo>
                    <a:pt x="3" y="36"/>
                    <a:pt x="4" y="36"/>
                    <a:pt x="4" y="36"/>
                  </a:cubicBezTo>
                  <a:cubicBezTo>
                    <a:pt x="3" y="36"/>
                    <a:pt x="3" y="36"/>
                    <a:pt x="3" y="36"/>
                  </a:cubicBezTo>
                  <a:cubicBezTo>
                    <a:pt x="3" y="37"/>
                    <a:pt x="3" y="37"/>
                    <a:pt x="2" y="37"/>
                  </a:cubicBezTo>
                  <a:cubicBezTo>
                    <a:pt x="2" y="36"/>
                    <a:pt x="1" y="36"/>
                    <a:pt x="1" y="36"/>
                  </a:cubicBezTo>
                  <a:moveTo>
                    <a:pt x="29" y="32"/>
                  </a:moveTo>
                  <a:cubicBezTo>
                    <a:pt x="29" y="32"/>
                    <a:pt x="30" y="33"/>
                    <a:pt x="29" y="33"/>
                  </a:cubicBezTo>
                  <a:cubicBezTo>
                    <a:pt x="28" y="33"/>
                    <a:pt x="30" y="33"/>
                    <a:pt x="29" y="33"/>
                  </a:cubicBezTo>
                  <a:cubicBezTo>
                    <a:pt x="29" y="33"/>
                    <a:pt x="28" y="33"/>
                    <a:pt x="29" y="32"/>
                  </a:cubicBezTo>
                  <a:cubicBezTo>
                    <a:pt x="30" y="32"/>
                    <a:pt x="29" y="32"/>
                    <a:pt x="29" y="32"/>
                  </a:cubicBezTo>
                  <a:moveTo>
                    <a:pt x="3" y="34"/>
                  </a:moveTo>
                  <a:cubicBezTo>
                    <a:pt x="3" y="35"/>
                    <a:pt x="3" y="35"/>
                    <a:pt x="2" y="35"/>
                  </a:cubicBezTo>
                  <a:cubicBezTo>
                    <a:pt x="2" y="35"/>
                    <a:pt x="4" y="34"/>
                    <a:pt x="2" y="34"/>
                  </a:cubicBezTo>
                  <a:cubicBezTo>
                    <a:pt x="3" y="33"/>
                    <a:pt x="3" y="34"/>
                    <a:pt x="3" y="34"/>
                  </a:cubicBezTo>
                  <a:moveTo>
                    <a:pt x="4" y="32"/>
                  </a:moveTo>
                  <a:cubicBezTo>
                    <a:pt x="4" y="33"/>
                    <a:pt x="4" y="33"/>
                    <a:pt x="3" y="33"/>
                  </a:cubicBezTo>
                  <a:cubicBezTo>
                    <a:pt x="2" y="33"/>
                    <a:pt x="4" y="32"/>
                    <a:pt x="4" y="32"/>
                  </a:cubicBezTo>
                  <a:moveTo>
                    <a:pt x="29" y="33"/>
                  </a:moveTo>
                  <a:cubicBezTo>
                    <a:pt x="29" y="34"/>
                    <a:pt x="28" y="34"/>
                    <a:pt x="28" y="34"/>
                  </a:cubicBezTo>
                  <a:cubicBezTo>
                    <a:pt x="29" y="34"/>
                    <a:pt x="30" y="33"/>
                    <a:pt x="29" y="33"/>
                  </a:cubicBezTo>
                  <a:moveTo>
                    <a:pt x="21" y="41"/>
                  </a:moveTo>
                  <a:cubicBezTo>
                    <a:pt x="20" y="42"/>
                    <a:pt x="20" y="42"/>
                    <a:pt x="20" y="42"/>
                  </a:cubicBezTo>
                  <a:cubicBezTo>
                    <a:pt x="20" y="42"/>
                    <a:pt x="20" y="42"/>
                    <a:pt x="20" y="42"/>
                  </a:cubicBezTo>
                  <a:cubicBezTo>
                    <a:pt x="21" y="42"/>
                    <a:pt x="22" y="42"/>
                    <a:pt x="21" y="41"/>
                  </a:cubicBezTo>
                  <a:moveTo>
                    <a:pt x="24" y="52"/>
                  </a:moveTo>
                  <a:cubicBezTo>
                    <a:pt x="24" y="52"/>
                    <a:pt x="24" y="52"/>
                    <a:pt x="23" y="52"/>
                  </a:cubicBezTo>
                  <a:cubicBezTo>
                    <a:pt x="24" y="52"/>
                    <a:pt x="24" y="53"/>
                    <a:pt x="24" y="52"/>
                  </a:cubicBezTo>
                  <a:moveTo>
                    <a:pt x="22" y="54"/>
                  </a:moveTo>
                  <a:cubicBezTo>
                    <a:pt x="22" y="54"/>
                    <a:pt x="23" y="54"/>
                    <a:pt x="23" y="53"/>
                  </a:cubicBezTo>
                  <a:cubicBezTo>
                    <a:pt x="22" y="53"/>
                    <a:pt x="21" y="54"/>
                    <a:pt x="22" y="54"/>
                  </a:cubicBezTo>
                  <a:moveTo>
                    <a:pt x="26" y="54"/>
                  </a:moveTo>
                  <a:cubicBezTo>
                    <a:pt x="25" y="54"/>
                    <a:pt x="26" y="55"/>
                    <a:pt x="26" y="55"/>
                  </a:cubicBezTo>
                  <a:cubicBezTo>
                    <a:pt x="27" y="54"/>
                    <a:pt x="27" y="54"/>
                    <a:pt x="26" y="54"/>
                  </a:cubicBezTo>
                  <a:moveTo>
                    <a:pt x="24" y="58"/>
                  </a:moveTo>
                  <a:cubicBezTo>
                    <a:pt x="23" y="58"/>
                    <a:pt x="24" y="58"/>
                    <a:pt x="25" y="57"/>
                  </a:cubicBezTo>
                  <a:cubicBezTo>
                    <a:pt x="25" y="57"/>
                    <a:pt x="25" y="57"/>
                    <a:pt x="24" y="57"/>
                  </a:cubicBezTo>
                  <a:cubicBezTo>
                    <a:pt x="24" y="57"/>
                    <a:pt x="24" y="56"/>
                    <a:pt x="24" y="56"/>
                  </a:cubicBezTo>
                  <a:cubicBezTo>
                    <a:pt x="23" y="56"/>
                    <a:pt x="24" y="55"/>
                    <a:pt x="24" y="55"/>
                  </a:cubicBezTo>
                  <a:cubicBezTo>
                    <a:pt x="23" y="55"/>
                    <a:pt x="24" y="54"/>
                    <a:pt x="23" y="55"/>
                  </a:cubicBezTo>
                  <a:cubicBezTo>
                    <a:pt x="23" y="55"/>
                    <a:pt x="24" y="55"/>
                    <a:pt x="24" y="55"/>
                  </a:cubicBezTo>
                  <a:cubicBezTo>
                    <a:pt x="23" y="55"/>
                    <a:pt x="23" y="55"/>
                    <a:pt x="23" y="56"/>
                  </a:cubicBezTo>
                  <a:cubicBezTo>
                    <a:pt x="22" y="56"/>
                    <a:pt x="23" y="56"/>
                    <a:pt x="23" y="56"/>
                  </a:cubicBezTo>
                  <a:cubicBezTo>
                    <a:pt x="23" y="56"/>
                    <a:pt x="22" y="57"/>
                    <a:pt x="22" y="57"/>
                  </a:cubicBezTo>
                  <a:cubicBezTo>
                    <a:pt x="22" y="57"/>
                    <a:pt x="23" y="57"/>
                    <a:pt x="23" y="57"/>
                  </a:cubicBezTo>
                  <a:cubicBezTo>
                    <a:pt x="23" y="57"/>
                    <a:pt x="22" y="58"/>
                    <a:pt x="24" y="58"/>
                  </a:cubicBezTo>
                  <a:moveTo>
                    <a:pt x="26" y="68"/>
                  </a:moveTo>
                  <a:cubicBezTo>
                    <a:pt x="26" y="68"/>
                    <a:pt x="26" y="68"/>
                    <a:pt x="26" y="68"/>
                  </a:cubicBezTo>
                  <a:cubicBezTo>
                    <a:pt x="27" y="67"/>
                    <a:pt x="26" y="67"/>
                    <a:pt x="26" y="67"/>
                  </a:cubicBezTo>
                  <a:cubicBezTo>
                    <a:pt x="26" y="67"/>
                    <a:pt x="26" y="67"/>
                    <a:pt x="26" y="67"/>
                  </a:cubicBezTo>
                  <a:cubicBezTo>
                    <a:pt x="26" y="67"/>
                    <a:pt x="26" y="67"/>
                    <a:pt x="26" y="67"/>
                  </a:cubicBezTo>
                  <a:cubicBezTo>
                    <a:pt x="26" y="67"/>
                    <a:pt x="25" y="66"/>
                    <a:pt x="25" y="66"/>
                  </a:cubicBezTo>
                  <a:cubicBezTo>
                    <a:pt x="24" y="67"/>
                    <a:pt x="25" y="67"/>
                    <a:pt x="25" y="68"/>
                  </a:cubicBezTo>
                  <a:cubicBezTo>
                    <a:pt x="25" y="68"/>
                    <a:pt x="24" y="68"/>
                    <a:pt x="26" y="68"/>
                  </a:cubicBezTo>
                  <a:moveTo>
                    <a:pt x="39" y="79"/>
                  </a:moveTo>
                  <a:cubicBezTo>
                    <a:pt x="39" y="79"/>
                    <a:pt x="39" y="79"/>
                    <a:pt x="39" y="79"/>
                  </a:cubicBezTo>
                  <a:cubicBezTo>
                    <a:pt x="38" y="79"/>
                    <a:pt x="38" y="80"/>
                    <a:pt x="39" y="79"/>
                  </a:cubicBezTo>
                  <a:moveTo>
                    <a:pt x="37" y="78"/>
                  </a:moveTo>
                  <a:cubicBezTo>
                    <a:pt x="36" y="78"/>
                    <a:pt x="38" y="78"/>
                    <a:pt x="38" y="78"/>
                  </a:cubicBezTo>
                  <a:cubicBezTo>
                    <a:pt x="37" y="78"/>
                    <a:pt x="38" y="78"/>
                    <a:pt x="37" y="78"/>
                  </a:cubicBezTo>
                  <a:moveTo>
                    <a:pt x="35" y="79"/>
                  </a:moveTo>
                  <a:cubicBezTo>
                    <a:pt x="35" y="78"/>
                    <a:pt x="36" y="78"/>
                    <a:pt x="36" y="78"/>
                  </a:cubicBezTo>
                  <a:cubicBezTo>
                    <a:pt x="35" y="78"/>
                    <a:pt x="34" y="79"/>
                    <a:pt x="35" y="79"/>
                  </a:cubicBezTo>
                  <a:moveTo>
                    <a:pt x="27" y="68"/>
                  </a:moveTo>
                  <a:cubicBezTo>
                    <a:pt x="26" y="69"/>
                    <a:pt x="26" y="69"/>
                    <a:pt x="25" y="69"/>
                  </a:cubicBezTo>
                  <a:cubicBezTo>
                    <a:pt x="25" y="69"/>
                    <a:pt x="25" y="69"/>
                    <a:pt x="25" y="69"/>
                  </a:cubicBezTo>
                  <a:cubicBezTo>
                    <a:pt x="25" y="69"/>
                    <a:pt x="27" y="69"/>
                    <a:pt x="27" y="68"/>
                  </a:cubicBezTo>
                  <a:moveTo>
                    <a:pt x="13" y="75"/>
                  </a:moveTo>
                  <a:cubicBezTo>
                    <a:pt x="13" y="75"/>
                    <a:pt x="13" y="75"/>
                    <a:pt x="12" y="75"/>
                  </a:cubicBezTo>
                  <a:cubicBezTo>
                    <a:pt x="13" y="75"/>
                    <a:pt x="12" y="75"/>
                    <a:pt x="13" y="75"/>
                  </a:cubicBezTo>
                  <a:moveTo>
                    <a:pt x="14" y="78"/>
                  </a:moveTo>
                  <a:cubicBezTo>
                    <a:pt x="13" y="77"/>
                    <a:pt x="14" y="77"/>
                    <a:pt x="14" y="77"/>
                  </a:cubicBezTo>
                  <a:cubicBezTo>
                    <a:pt x="13" y="77"/>
                    <a:pt x="13" y="77"/>
                    <a:pt x="13" y="77"/>
                  </a:cubicBezTo>
                  <a:cubicBezTo>
                    <a:pt x="13" y="77"/>
                    <a:pt x="12" y="78"/>
                    <a:pt x="14" y="78"/>
                  </a:cubicBezTo>
                  <a:moveTo>
                    <a:pt x="15" y="82"/>
                  </a:moveTo>
                  <a:cubicBezTo>
                    <a:pt x="15" y="82"/>
                    <a:pt x="15" y="82"/>
                    <a:pt x="14" y="82"/>
                  </a:cubicBezTo>
                  <a:cubicBezTo>
                    <a:pt x="14" y="82"/>
                    <a:pt x="14" y="83"/>
                    <a:pt x="15" y="82"/>
                  </a:cubicBezTo>
                  <a:moveTo>
                    <a:pt x="31" y="80"/>
                  </a:moveTo>
                  <a:cubicBezTo>
                    <a:pt x="31" y="80"/>
                    <a:pt x="31" y="80"/>
                    <a:pt x="31" y="80"/>
                  </a:cubicBezTo>
                  <a:cubicBezTo>
                    <a:pt x="32" y="80"/>
                    <a:pt x="31" y="79"/>
                    <a:pt x="31" y="79"/>
                  </a:cubicBezTo>
                  <a:cubicBezTo>
                    <a:pt x="31" y="79"/>
                    <a:pt x="32" y="79"/>
                    <a:pt x="32" y="79"/>
                  </a:cubicBezTo>
                  <a:cubicBezTo>
                    <a:pt x="30" y="79"/>
                    <a:pt x="31" y="78"/>
                    <a:pt x="30" y="78"/>
                  </a:cubicBezTo>
                  <a:cubicBezTo>
                    <a:pt x="30" y="78"/>
                    <a:pt x="30" y="78"/>
                    <a:pt x="31" y="78"/>
                  </a:cubicBezTo>
                  <a:cubicBezTo>
                    <a:pt x="31" y="78"/>
                    <a:pt x="30" y="78"/>
                    <a:pt x="31" y="78"/>
                  </a:cubicBezTo>
                  <a:cubicBezTo>
                    <a:pt x="31" y="78"/>
                    <a:pt x="31" y="78"/>
                    <a:pt x="31" y="78"/>
                  </a:cubicBezTo>
                  <a:cubicBezTo>
                    <a:pt x="31" y="78"/>
                    <a:pt x="29" y="77"/>
                    <a:pt x="31" y="77"/>
                  </a:cubicBezTo>
                  <a:cubicBezTo>
                    <a:pt x="31" y="77"/>
                    <a:pt x="31" y="77"/>
                    <a:pt x="31" y="77"/>
                  </a:cubicBezTo>
                  <a:cubicBezTo>
                    <a:pt x="30" y="77"/>
                    <a:pt x="32" y="76"/>
                    <a:pt x="31" y="76"/>
                  </a:cubicBezTo>
                  <a:cubicBezTo>
                    <a:pt x="30" y="76"/>
                    <a:pt x="31" y="77"/>
                    <a:pt x="30" y="77"/>
                  </a:cubicBezTo>
                  <a:cubicBezTo>
                    <a:pt x="30" y="76"/>
                    <a:pt x="31" y="76"/>
                    <a:pt x="30" y="76"/>
                  </a:cubicBezTo>
                  <a:cubicBezTo>
                    <a:pt x="30" y="76"/>
                    <a:pt x="31" y="76"/>
                    <a:pt x="31" y="76"/>
                  </a:cubicBezTo>
                  <a:cubicBezTo>
                    <a:pt x="31" y="75"/>
                    <a:pt x="30" y="75"/>
                    <a:pt x="31" y="75"/>
                  </a:cubicBezTo>
                  <a:cubicBezTo>
                    <a:pt x="31" y="75"/>
                    <a:pt x="31" y="75"/>
                    <a:pt x="31" y="75"/>
                  </a:cubicBezTo>
                  <a:cubicBezTo>
                    <a:pt x="31" y="75"/>
                    <a:pt x="31" y="75"/>
                    <a:pt x="31" y="74"/>
                  </a:cubicBezTo>
                  <a:cubicBezTo>
                    <a:pt x="31" y="74"/>
                    <a:pt x="32" y="74"/>
                    <a:pt x="32" y="74"/>
                  </a:cubicBezTo>
                  <a:cubicBezTo>
                    <a:pt x="31" y="74"/>
                    <a:pt x="31" y="74"/>
                    <a:pt x="30" y="74"/>
                  </a:cubicBezTo>
                  <a:cubicBezTo>
                    <a:pt x="30" y="74"/>
                    <a:pt x="29" y="74"/>
                    <a:pt x="29" y="74"/>
                  </a:cubicBezTo>
                  <a:cubicBezTo>
                    <a:pt x="29" y="74"/>
                    <a:pt x="29" y="74"/>
                    <a:pt x="29" y="74"/>
                  </a:cubicBezTo>
                  <a:cubicBezTo>
                    <a:pt x="29" y="74"/>
                    <a:pt x="29" y="73"/>
                    <a:pt x="29" y="73"/>
                  </a:cubicBezTo>
                  <a:cubicBezTo>
                    <a:pt x="28" y="73"/>
                    <a:pt x="28" y="72"/>
                    <a:pt x="29" y="72"/>
                  </a:cubicBezTo>
                  <a:cubicBezTo>
                    <a:pt x="28" y="72"/>
                    <a:pt x="28" y="72"/>
                    <a:pt x="28" y="71"/>
                  </a:cubicBezTo>
                  <a:cubicBezTo>
                    <a:pt x="27" y="70"/>
                    <a:pt x="27" y="70"/>
                    <a:pt x="27" y="69"/>
                  </a:cubicBezTo>
                  <a:cubicBezTo>
                    <a:pt x="25" y="69"/>
                    <a:pt x="26" y="70"/>
                    <a:pt x="26" y="70"/>
                  </a:cubicBezTo>
                  <a:cubicBezTo>
                    <a:pt x="26" y="71"/>
                    <a:pt x="26" y="71"/>
                    <a:pt x="26" y="72"/>
                  </a:cubicBezTo>
                  <a:cubicBezTo>
                    <a:pt x="26" y="72"/>
                    <a:pt x="27" y="72"/>
                    <a:pt x="27" y="72"/>
                  </a:cubicBezTo>
                  <a:cubicBezTo>
                    <a:pt x="26" y="73"/>
                    <a:pt x="27" y="73"/>
                    <a:pt x="27" y="74"/>
                  </a:cubicBezTo>
                  <a:cubicBezTo>
                    <a:pt x="27" y="74"/>
                    <a:pt x="26" y="73"/>
                    <a:pt x="27" y="74"/>
                  </a:cubicBezTo>
                  <a:cubicBezTo>
                    <a:pt x="27" y="74"/>
                    <a:pt x="27" y="74"/>
                    <a:pt x="28" y="74"/>
                  </a:cubicBezTo>
                  <a:cubicBezTo>
                    <a:pt x="28" y="75"/>
                    <a:pt x="28" y="75"/>
                    <a:pt x="28" y="76"/>
                  </a:cubicBezTo>
                  <a:cubicBezTo>
                    <a:pt x="28" y="76"/>
                    <a:pt x="28" y="76"/>
                    <a:pt x="28" y="77"/>
                  </a:cubicBezTo>
                  <a:cubicBezTo>
                    <a:pt x="29" y="76"/>
                    <a:pt x="28" y="77"/>
                    <a:pt x="29" y="77"/>
                  </a:cubicBezTo>
                  <a:cubicBezTo>
                    <a:pt x="28" y="77"/>
                    <a:pt x="28" y="77"/>
                    <a:pt x="28" y="77"/>
                  </a:cubicBezTo>
                  <a:cubicBezTo>
                    <a:pt x="28" y="77"/>
                    <a:pt x="28" y="77"/>
                    <a:pt x="28" y="78"/>
                  </a:cubicBezTo>
                  <a:cubicBezTo>
                    <a:pt x="29" y="78"/>
                    <a:pt x="28" y="77"/>
                    <a:pt x="29" y="77"/>
                  </a:cubicBezTo>
                  <a:cubicBezTo>
                    <a:pt x="30" y="77"/>
                    <a:pt x="29" y="78"/>
                    <a:pt x="29" y="78"/>
                  </a:cubicBezTo>
                  <a:cubicBezTo>
                    <a:pt x="29" y="78"/>
                    <a:pt x="30" y="78"/>
                    <a:pt x="30" y="78"/>
                  </a:cubicBezTo>
                  <a:cubicBezTo>
                    <a:pt x="29" y="78"/>
                    <a:pt x="29" y="78"/>
                    <a:pt x="29" y="79"/>
                  </a:cubicBezTo>
                  <a:cubicBezTo>
                    <a:pt x="29" y="79"/>
                    <a:pt x="29" y="79"/>
                    <a:pt x="30" y="79"/>
                  </a:cubicBezTo>
                  <a:cubicBezTo>
                    <a:pt x="29" y="79"/>
                    <a:pt x="29" y="79"/>
                    <a:pt x="29" y="79"/>
                  </a:cubicBezTo>
                  <a:cubicBezTo>
                    <a:pt x="28" y="80"/>
                    <a:pt x="29" y="80"/>
                    <a:pt x="30" y="80"/>
                  </a:cubicBezTo>
                  <a:cubicBezTo>
                    <a:pt x="29" y="80"/>
                    <a:pt x="30" y="81"/>
                    <a:pt x="29" y="81"/>
                  </a:cubicBezTo>
                  <a:cubicBezTo>
                    <a:pt x="28" y="81"/>
                    <a:pt x="28" y="81"/>
                    <a:pt x="28" y="81"/>
                  </a:cubicBezTo>
                  <a:cubicBezTo>
                    <a:pt x="28" y="81"/>
                    <a:pt x="29" y="81"/>
                    <a:pt x="29" y="81"/>
                  </a:cubicBezTo>
                  <a:cubicBezTo>
                    <a:pt x="29" y="81"/>
                    <a:pt x="28" y="82"/>
                    <a:pt x="29" y="82"/>
                  </a:cubicBezTo>
                  <a:cubicBezTo>
                    <a:pt x="30" y="81"/>
                    <a:pt x="29" y="81"/>
                    <a:pt x="30" y="81"/>
                  </a:cubicBezTo>
                  <a:cubicBezTo>
                    <a:pt x="30" y="81"/>
                    <a:pt x="30" y="81"/>
                    <a:pt x="31" y="81"/>
                  </a:cubicBezTo>
                  <a:cubicBezTo>
                    <a:pt x="31" y="82"/>
                    <a:pt x="31" y="82"/>
                    <a:pt x="30" y="82"/>
                  </a:cubicBezTo>
                  <a:cubicBezTo>
                    <a:pt x="32" y="82"/>
                    <a:pt x="32" y="80"/>
                    <a:pt x="31" y="80"/>
                  </a:cubicBezTo>
                  <a:moveTo>
                    <a:pt x="33" y="84"/>
                  </a:moveTo>
                  <a:cubicBezTo>
                    <a:pt x="32" y="84"/>
                    <a:pt x="32" y="85"/>
                    <a:pt x="32" y="85"/>
                  </a:cubicBezTo>
                  <a:cubicBezTo>
                    <a:pt x="33" y="85"/>
                    <a:pt x="33" y="84"/>
                    <a:pt x="33" y="84"/>
                  </a:cubicBezTo>
                  <a:moveTo>
                    <a:pt x="27" y="76"/>
                  </a:moveTo>
                  <a:cubicBezTo>
                    <a:pt x="26" y="76"/>
                    <a:pt x="26" y="76"/>
                    <a:pt x="26" y="76"/>
                  </a:cubicBezTo>
                  <a:cubicBezTo>
                    <a:pt x="26" y="76"/>
                    <a:pt x="27" y="77"/>
                    <a:pt x="27" y="77"/>
                  </a:cubicBezTo>
                  <a:cubicBezTo>
                    <a:pt x="27" y="77"/>
                    <a:pt x="26" y="77"/>
                    <a:pt x="26" y="77"/>
                  </a:cubicBezTo>
                  <a:cubicBezTo>
                    <a:pt x="27" y="76"/>
                    <a:pt x="27" y="76"/>
                    <a:pt x="27" y="76"/>
                  </a:cubicBezTo>
                  <a:moveTo>
                    <a:pt x="28" y="79"/>
                  </a:moveTo>
                  <a:cubicBezTo>
                    <a:pt x="28" y="78"/>
                    <a:pt x="28" y="78"/>
                    <a:pt x="28" y="79"/>
                  </a:cubicBezTo>
                  <a:cubicBezTo>
                    <a:pt x="28" y="79"/>
                    <a:pt x="28" y="79"/>
                    <a:pt x="28" y="79"/>
                  </a:cubicBezTo>
                  <a:moveTo>
                    <a:pt x="29" y="80"/>
                  </a:moveTo>
                  <a:cubicBezTo>
                    <a:pt x="29" y="79"/>
                    <a:pt x="28" y="79"/>
                    <a:pt x="28" y="80"/>
                  </a:cubicBezTo>
                  <a:cubicBezTo>
                    <a:pt x="29" y="81"/>
                    <a:pt x="29" y="80"/>
                    <a:pt x="29" y="80"/>
                  </a:cubicBezTo>
                  <a:moveTo>
                    <a:pt x="35" y="96"/>
                  </a:moveTo>
                  <a:cubicBezTo>
                    <a:pt x="35" y="96"/>
                    <a:pt x="35" y="97"/>
                    <a:pt x="35" y="97"/>
                  </a:cubicBezTo>
                  <a:cubicBezTo>
                    <a:pt x="35" y="97"/>
                    <a:pt x="35" y="97"/>
                    <a:pt x="35" y="96"/>
                  </a:cubicBezTo>
                  <a:moveTo>
                    <a:pt x="36" y="98"/>
                  </a:moveTo>
                  <a:cubicBezTo>
                    <a:pt x="36" y="99"/>
                    <a:pt x="36" y="99"/>
                    <a:pt x="37" y="99"/>
                  </a:cubicBezTo>
                  <a:cubicBezTo>
                    <a:pt x="36" y="98"/>
                    <a:pt x="36" y="98"/>
                    <a:pt x="36" y="98"/>
                  </a:cubicBezTo>
                  <a:moveTo>
                    <a:pt x="37" y="96"/>
                  </a:moveTo>
                  <a:cubicBezTo>
                    <a:pt x="36" y="96"/>
                    <a:pt x="36" y="96"/>
                    <a:pt x="36" y="97"/>
                  </a:cubicBezTo>
                  <a:cubicBezTo>
                    <a:pt x="37" y="97"/>
                    <a:pt x="37" y="97"/>
                    <a:pt x="37" y="96"/>
                  </a:cubicBezTo>
                  <a:moveTo>
                    <a:pt x="32" y="82"/>
                  </a:moveTo>
                  <a:cubicBezTo>
                    <a:pt x="32" y="81"/>
                    <a:pt x="32" y="82"/>
                    <a:pt x="32" y="82"/>
                  </a:cubicBezTo>
                  <a:cubicBezTo>
                    <a:pt x="32" y="82"/>
                    <a:pt x="31" y="81"/>
                    <a:pt x="31" y="83"/>
                  </a:cubicBezTo>
                  <a:cubicBezTo>
                    <a:pt x="32" y="83"/>
                    <a:pt x="32" y="82"/>
                    <a:pt x="32" y="83"/>
                  </a:cubicBezTo>
                  <a:cubicBezTo>
                    <a:pt x="32" y="82"/>
                    <a:pt x="32" y="83"/>
                    <a:pt x="32" y="83"/>
                  </a:cubicBezTo>
                  <a:cubicBezTo>
                    <a:pt x="32" y="82"/>
                    <a:pt x="33" y="83"/>
                    <a:pt x="32" y="82"/>
                  </a:cubicBezTo>
                  <a:moveTo>
                    <a:pt x="38" y="96"/>
                  </a:moveTo>
                  <a:cubicBezTo>
                    <a:pt x="38" y="96"/>
                    <a:pt x="37" y="95"/>
                    <a:pt x="37" y="95"/>
                  </a:cubicBezTo>
                  <a:cubicBezTo>
                    <a:pt x="37" y="96"/>
                    <a:pt x="38" y="96"/>
                    <a:pt x="38" y="96"/>
                  </a:cubicBezTo>
                  <a:cubicBezTo>
                    <a:pt x="38" y="96"/>
                    <a:pt x="38" y="96"/>
                    <a:pt x="38" y="96"/>
                  </a:cubicBezTo>
                  <a:moveTo>
                    <a:pt x="35" y="80"/>
                  </a:moveTo>
                  <a:cubicBezTo>
                    <a:pt x="34" y="81"/>
                    <a:pt x="34" y="79"/>
                    <a:pt x="34" y="80"/>
                  </a:cubicBezTo>
                  <a:cubicBezTo>
                    <a:pt x="34" y="81"/>
                    <a:pt x="35" y="82"/>
                    <a:pt x="35" y="82"/>
                  </a:cubicBezTo>
                  <a:cubicBezTo>
                    <a:pt x="35" y="81"/>
                    <a:pt x="35" y="81"/>
                    <a:pt x="35" y="80"/>
                  </a:cubicBezTo>
                  <a:cubicBezTo>
                    <a:pt x="35" y="80"/>
                    <a:pt x="35" y="80"/>
                    <a:pt x="35" y="80"/>
                  </a:cubicBezTo>
                  <a:moveTo>
                    <a:pt x="36" y="82"/>
                  </a:moveTo>
                  <a:cubicBezTo>
                    <a:pt x="36" y="82"/>
                    <a:pt x="36" y="82"/>
                    <a:pt x="36" y="83"/>
                  </a:cubicBezTo>
                  <a:cubicBezTo>
                    <a:pt x="37" y="83"/>
                    <a:pt x="36" y="82"/>
                    <a:pt x="36" y="82"/>
                  </a:cubicBezTo>
                  <a:moveTo>
                    <a:pt x="41" y="80"/>
                  </a:moveTo>
                  <a:cubicBezTo>
                    <a:pt x="41" y="80"/>
                    <a:pt x="41" y="80"/>
                    <a:pt x="41" y="80"/>
                  </a:cubicBezTo>
                  <a:cubicBezTo>
                    <a:pt x="40" y="79"/>
                    <a:pt x="40" y="80"/>
                    <a:pt x="40" y="80"/>
                  </a:cubicBezTo>
                  <a:cubicBezTo>
                    <a:pt x="40" y="79"/>
                    <a:pt x="40" y="80"/>
                    <a:pt x="40" y="79"/>
                  </a:cubicBezTo>
                  <a:cubicBezTo>
                    <a:pt x="39" y="78"/>
                    <a:pt x="40" y="79"/>
                    <a:pt x="39" y="79"/>
                  </a:cubicBezTo>
                  <a:cubicBezTo>
                    <a:pt x="40" y="80"/>
                    <a:pt x="40" y="81"/>
                    <a:pt x="40" y="81"/>
                  </a:cubicBezTo>
                  <a:cubicBezTo>
                    <a:pt x="40" y="81"/>
                    <a:pt x="41" y="80"/>
                    <a:pt x="41" y="80"/>
                  </a:cubicBezTo>
                  <a:moveTo>
                    <a:pt x="45" y="76"/>
                  </a:moveTo>
                  <a:cubicBezTo>
                    <a:pt x="45" y="76"/>
                    <a:pt x="44" y="76"/>
                    <a:pt x="44" y="76"/>
                  </a:cubicBezTo>
                  <a:cubicBezTo>
                    <a:pt x="45" y="77"/>
                    <a:pt x="45" y="77"/>
                    <a:pt x="45" y="77"/>
                  </a:cubicBezTo>
                  <a:cubicBezTo>
                    <a:pt x="45" y="77"/>
                    <a:pt x="45" y="77"/>
                    <a:pt x="45" y="76"/>
                  </a:cubicBezTo>
                  <a:moveTo>
                    <a:pt x="46" y="76"/>
                  </a:moveTo>
                  <a:cubicBezTo>
                    <a:pt x="46" y="75"/>
                    <a:pt x="45" y="75"/>
                    <a:pt x="45" y="75"/>
                  </a:cubicBezTo>
                  <a:cubicBezTo>
                    <a:pt x="45" y="76"/>
                    <a:pt x="45" y="76"/>
                    <a:pt x="46" y="76"/>
                  </a:cubicBezTo>
                  <a:cubicBezTo>
                    <a:pt x="46" y="77"/>
                    <a:pt x="45" y="76"/>
                    <a:pt x="45" y="76"/>
                  </a:cubicBezTo>
                  <a:cubicBezTo>
                    <a:pt x="45" y="77"/>
                    <a:pt x="46" y="77"/>
                    <a:pt x="46" y="77"/>
                  </a:cubicBezTo>
                  <a:cubicBezTo>
                    <a:pt x="46" y="76"/>
                    <a:pt x="46" y="76"/>
                    <a:pt x="46" y="76"/>
                  </a:cubicBezTo>
                  <a:cubicBezTo>
                    <a:pt x="46" y="76"/>
                    <a:pt x="46" y="76"/>
                    <a:pt x="46" y="76"/>
                  </a:cubicBezTo>
                  <a:cubicBezTo>
                    <a:pt x="46" y="75"/>
                    <a:pt x="46" y="76"/>
                    <a:pt x="46" y="76"/>
                  </a:cubicBezTo>
                  <a:moveTo>
                    <a:pt x="67" y="86"/>
                  </a:moveTo>
                  <a:cubicBezTo>
                    <a:pt x="67" y="87"/>
                    <a:pt x="66" y="86"/>
                    <a:pt x="66" y="87"/>
                  </a:cubicBezTo>
                  <a:cubicBezTo>
                    <a:pt x="66" y="87"/>
                    <a:pt x="67" y="87"/>
                    <a:pt x="67" y="88"/>
                  </a:cubicBezTo>
                  <a:cubicBezTo>
                    <a:pt x="67" y="87"/>
                    <a:pt x="68" y="88"/>
                    <a:pt x="67" y="86"/>
                  </a:cubicBezTo>
                  <a:moveTo>
                    <a:pt x="67" y="86"/>
                  </a:moveTo>
                  <a:cubicBezTo>
                    <a:pt x="67" y="86"/>
                    <a:pt x="66" y="86"/>
                    <a:pt x="67" y="86"/>
                  </a:cubicBezTo>
                  <a:cubicBezTo>
                    <a:pt x="67" y="86"/>
                    <a:pt x="67" y="87"/>
                    <a:pt x="68" y="87"/>
                  </a:cubicBezTo>
                  <a:cubicBezTo>
                    <a:pt x="67" y="86"/>
                    <a:pt x="67" y="86"/>
                    <a:pt x="67" y="86"/>
                  </a:cubicBezTo>
                  <a:moveTo>
                    <a:pt x="69" y="85"/>
                  </a:moveTo>
                  <a:cubicBezTo>
                    <a:pt x="68" y="85"/>
                    <a:pt x="68" y="86"/>
                    <a:pt x="68" y="86"/>
                  </a:cubicBezTo>
                  <a:cubicBezTo>
                    <a:pt x="68" y="86"/>
                    <a:pt x="69" y="86"/>
                    <a:pt x="69" y="85"/>
                  </a:cubicBezTo>
                  <a:moveTo>
                    <a:pt x="64" y="76"/>
                  </a:moveTo>
                  <a:cubicBezTo>
                    <a:pt x="64" y="76"/>
                    <a:pt x="64" y="76"/>
                    <a:pt x="64" y="77"/>
                  </a:cubicBezTo>
                  <a:cubicBezTo>
                    <a:pt x="65" y="77"/>
                    <a:pt x="64" y="76"/>
                    <a:pt x="64" y="76"/>
                  </a:cubicBezTo>
                  <a:moveTo>
                    <a:pt x="71" y="83"/>
                  </a:moveTo>
                  <a:cubicBezTo>
                    <a:pt x="71" y="83"/>
                    <a:pt x="70" y="83"/>
                    <a:pt x="71" y="84"/>
                  </a:cubicBezTo>
                  <a:cubicBezTo>
                    <a:pt x="71" y="85"/>
                    <a:pt x="72" y="84"/>
                    <a:pt x="71" y="83"/>
                  </a:cubicBezTo>
                  <a:moveTo>
                    <a:pt x="72" y="71"/>
                  </a:moveTo>
                  <a:cubicBezTo>
                    <a:pt x="71" y="72"/>
                    <a:pt x="71" y="72"/>
                    <a:pt x="71" y="72"/>
                  </a:cubicBezTo>
                  <a:cubicBezTo>
                    <a:pt x="72" y="72"/>
                    <a:pt x="72" y="73"/>
                    <a:pt x="73" y="73"/>
                  </a:cubicBezTo>
                  <a:cubicBezTo>
                    <a:pt x="71" y="72"/>
                    <a:pt x="72" y="72"/>
                    <a:pt x="72" y="71"/>
                  </a:cubicBezTo>
                  <a:moveTo>
                    <a:pt x="73" y="71"/>
                  </a:moveTo>
                  <a:cubicBezTo>
                    <a:pt x="73" y="71"/>
                    <a:pt x="71" y="71"/>
                    <a:pt x="72" y="71"/>
                  </a:cubicBezTo>
                  <a:cubicBezTo>
                    <a:pt x="74" y="72"/>
                    <a:pt x="72" y="72"/>
                    <a:pt x="72" y="72"/>
                  </a:cubicBezTo>
                  <a:cubicBezTo>
                    <a:pt x="74" y="73"/>
                    <a:pt x="73" y="72"/>
                    <a:pt x="73" y="71"/>
                  </a:cubicBezTo>
                  <a:moveTo>
                    <a:pt x="81" y="70"/>
                  </a:moveTo>
                  <a:cubicBezTo>
                    <a:pt x="80" y="70"/>
                    <a:pt x="80" y="71"/>
                    <a:pt x="80" y="71"/>
                  </a:cubicBezTo>
                  <a:cubicBezTo>
                    <a:pt x="80" y="70"/>
                    <a:pt x="81" y="71"/>
                    <a:pt x="81" y="70"/>
                  </a:cubicBezTo>
                  <a:moveTo>
                    <a:pt x="83" y="66"/>
                  </a:moveTo>
                  <a:cubicBezTo>
                    <a:pt x="84" y="66"/>
                    <a:pt x="84" y="66"/>
                    <a:pt x="84" y="66"/>
                  </a:cubicBezTo>
                  <a:cubicBezTo>
                    <a:pt x="85" y="67"/>
                    <a:pt x="85" y="67"/>
                    <a:pt x="85" y="67"/>
                  </a:cubicBezTo>
                  <a:cubicBezTo>
                    <a:pt x="85" y="66"/>
                    <a:pt x="85" y="66"/>
                    <a:pt x="85" y="66"/>
                  </a:cubicBezTo>
                  <a:cubicBezTo>
                    <a:pt x="84" y="66"/>
                    <a:pt x="84" y="66"/>
                    <a:pt x="83" y="66"/>
                  </a:cubicBezTo>
                  <a:moveTo>
                    <a:pt x="85" y="65"/>
                  </a:moveTo>
                  <a:cubicBezTo>
                    <a:pt x="85" y="65"/>
                    <a:pt x="84" y="65"/>
                    <a:pt x="84" y="65"/>
                  </a:cubicBezTo>
                  <a:cubicBezTo>
                    <a:pt x="84" y="65"/>
                    <a:pt x="86" y="66"/>
                    <a:pt x="85" y="65"/>
                  </a:cubicBezTo>
                  <a:moveTo>
                    <a:pt x="80" y="63"/>
                  </a:moveTo>
                  <a:cubicBezTo>
                    <a:pt x="80" y="64"/>
                    <a:pt x="79" y="64"/>
                    <a:pt x="80" y="65"/>
                  </a:cubicBezTo>
                  <a:cubicBezTo>
                    <a:pt x="81" y="65"/>
                    <a:pt x="80" y="65"/>
                    <a:pt x="80" y="65"/>
                  </a:cubicBezTo>
                  <a:cubicBezTo>
                    <a:pt x="80" y="64"/>
                    <a:pt x="81" y="64"/>
                    <a:pt x="80" y="63"/>
                  </a:cubicBezTo>
                  <a:moveTo>
                    <a:pt x="84" y="60"/>
                  </a:moveTo>
                  <a:cubicBezTo>
                    <a:pt x="84" y="60"/>
                    <a:pt x="84" y="60"/>
                    <a:pt x="83" y="60"/>
                  </a:cubicBezTo>
                  <a:cubicBezTo>
                    <a:pt x="83" y="60"/>
                    <a:pt x="83" y="60"/>
                    <a:pt x="83" y="60"/>
                  </a:cubicBezTo>
                  <a:lnTo>
                    <a:pt x="84" y="60"/>
                  </a:lnTo>
                  <a:close/>
                  <a:moveTo>
                    <a:pt x="86" y="61"/>
                  </a:moveTo>
                  <a:cubicBezTo>
                    <a:pt x="85" y="62"/>
                    <a:pt x="85" y="62"/>
                    <a:pt x="86" y="62"/>
                  </a:cubicBezTo>
                  <a:cubicBezTo>
                    <a:pt x="86" y="62"/>
                    <a:pt x="88" y="63"/>
                    <a:pt x="87" y="62"/>
                  </a:cubicBezTo>
                  <a:cubicBezTo>
                    <a:pt x="86" y="62"/>
                    <a:pt x="86" y="62"/>
                    <a:pt x="86" y="61"/>
                  </a:cubicBezTo>
                  <a:moveTo>
                    <a:pt x="87" y="60"/>
                  </a:moveTo>
                  <a:cubicBezTo>
                    <a:pt x="88" y="60"/>
                    <a:pt x="86" y="61"/>
                    <a:pt x="88" y="61"/>
                  </a:cubicBezTo>
                  <a:cubicBezTo>
                    <a:pt x="87" y="61"/>
                    <a:pt x="89" y="60"/>
                    <a:pt x="87" y="60"/>
                  </a:cubicBezTo>
                  <a:moveTo>
                    <a:pt x="87" y="60"/>
                  </a:moveTo>
                  <a:cubicBezTo>
                    <a:pt x="86" y="59"/>
                    <a:pt x="86" y="61"/>
                    <a:pt x="86" y="61"/>
                  </a:cubicBezTo>
                  <a:cubicBezTo>
                    <a:pt x="86" y="61"/>
                    <a:pt x="86" y="61"/>
                    <a:pt x="87" y="62"/>
                  </a:cubicBezTo>
                  <a:cubicBezTo>
                    <a:pt x="87" y="61"/>
                    <a:pt x="86" y="60"/>
                    <a:pt x="87" y="60"/>
                  </a:cubicBezTo>
                  <a:moveTo>
                    <a:pt x="30" y="75"/>
                  </a:moveTo>
                  <a:cubicBezTo>
                    <a:pt x="29" y="75"/>
                    <a:pt x="29" y="75"/>
                    <a:pt x="29" y="75"/>
                  </a:cubicBezTo>
                  <a:cubicBezTo>
                    <a:pt x="29" y="75"/>
                    <a:pt x="30" y="75"/>
                    <a:pt x="30" y="75"/>
                  </a:cubicBezTo>
                  <a:cubicBezTo>
                    <a:pt x="30" y="75"/>
                    <a:pt x="30" y="75"/>
                    <a:pt x="30" y="75"/>
                  </a:cubicBezTo>
                  <a:cubicBezTo>
                    <a:pt x="30" y="75"/>
                    <a:pt x="30" y="75"/>
                    <a:pt x="30" y="75"/>
                  </a:cubicBezTo>
                  <a:moveTo>
                    <a:pt x="50" y="31"/>
                  </a:moveTo>
                  <a:cubicBezTo>
                    <a:pt x="51" y="30"/>
                    <a:pt x="51" y="30"/>
                    <a:pt x="51" y="31"/>
                  </a:cubicBezTo>
                  <a:cubicBezTo>
                    <a:pt x="51" y="31"/>
                    <a:pt x="51" y="31"/>
                    <a:pt x="50" y="31"/>
                  </a:cubicBezTo>
                  <a:moveTo>
                    <a:pt x="47" y="74"/>
                  </a:moveTo>
                  <a:cubicBezTo>
                    <a:pt x="47" y="73"/>
                    <a:pt x="47" y="73"/>
                    <a:pt x="48" y="73"/>
                  </a:cubicBezTo>
                  <a:cubicBezTo>
                    <a:pt x="48" y="74"/>
                    <a:pt x="48" y="73"/>
                    <a:pt x="47" y="73"/>
                  </a:cubicBezTo>
                  <a:cubicBezTo>
                    <a:pt x="48" y="74"/>
                    <a:pt x="47" y="74"/>
                    <a:pt x="47" y="74"/>
                  </a:cubicBezTo>
                  <a:moveTo>
                    <a:pt x="57" y="68"/>
                  </a:moveTo>
                  <a:cubicBezTo>
                    <a:pt x="57" y="68"/>
                    <a:pt x="58" y="68"/>
                    <a:pt x="58" y="68"/>
                  </a:cubicBezTo>
                  <a:cubicBezTo>
                    <a:pt x="58" y="68"/>
                    <a:pt x="58" y="68"/>
                    <a:pt x="57" y="68"/>
                  </a:cubicBezTo>
                  <a:moveTo>
                    <a:pt x="66" y="19"/>
                  </a:moveTo>
                  <a:cubicBezTo>
                    <a:pt x="68" y="18"/>
                    <a:pt x="68" y="19"/>
                    <a:pt x="68" y="19"/>
                  </a:cubicBezTo>
                  <a:cubicBezTo>
                    <a:pt x="68" y="19"/>
                    <a:pt x="69" y="19"/>
                    <a:pt x="69" y="20"/>
                  </a:cubicBezTo>
                  <a:cubicBezTo>
                    <a:pt x="68" y="19"/>
                    <a:pt x="67" y="19"/>
                    <a:pt x="66" y="19"/>
                  </a:cubicBezTo>
                  <a:moveTo>
                    <a:pt x="50" y="23"/>
                  </a:moveTo>
                  <a:cubicBezTo>
                    <a:pt x="50" y="23"/>
                    <a:pt x="50" y="23"/>
                    <a:pt x="51" y="23"/>
                  </a:cubicBezTo>
                  <a:cubicBezTo>
                    <a:pt x="50" y="24"/>
                    <a:pt x="50" y="25"/>
                    <a:pt x="50" y="25"/>
                  </a:cubicBezTo>
                  <a:cubicBezTo>
                    <a:pt x="50" y="25"/>
                    <a:pt x="50" y="24"/>
                    <a:pt x="50" y="23"/>
                  </a:cubicBezTo>
                  <a:moveTo>
                    <a:pt x="65" y="17"/>
                  </a:moveTo>
                  <a:cubicBezTo>
                    <a:pt x="65" y="16"/>
                    <a:pt x="66" y="17"/>
                    <a:pt x="66" y="17"/>
                  </a:cubicBezTo>
                  <a:cubicBezTo>
                    <a:pt x="66" y="18"/>
                    <a:pt x="65" y="17"/>
                    <a:pt x="65" y="17"/>
                  </a:cubicBezTo>
                  <a:moveTo>
                    <a:pt x="73" y="24"/>
                  </a:moveTo>
                  <a:cubicBezTo>
                    <a:pt x="73" y="24"/>
                    <a:pt x="72" y="23"/>
                    <a:pt x="71" y="23"/>
                  </a:cubicBezTo>
                  <a:cubicBezTo>
                    <a:pt x="73" y="22"/>
                    <a:pt x="73" y="24"/>
                    <a:pt x="74" y="25"/>
                  </a:cubicBezTo>
                  <a:cubicBezTo>
                    <a:pt x="74" y="25"/>
                    <a:pt x="73" y="24"/>
                    <a:pt x="73" y="24"/>
                  </a:cubicBezTo>
                  <a:moveTo>
                    <a:pt x="50" y="22"/>
                  </a:moveTo>
                  <a:cubicBezTo>
                    <a:pt x="51" y="22"/>
                    <a:pt x="51" y="22"/>
                    <a:pt x="51" y="22"/>
                  </a:cubicBezTo>
                  <a:cubicBezTo>
                    <a:pt x="51" y="22"/>
                    <a:pt x="50" y="23"/>
                    <a:pt x="50" y="22"/>
                  </a:cubicBezTo>
                  <a:moveTo>
                    <a:pt x="47" y="22"/>
                  </a:moveTo>
                  <a:cubicBezTo>
                    <a:pt x="47" y="21"/>
                    <a:pt x="47" y="22"/>
                    <a:pt x="48" y="22"/>
                  </a:cubicBezTo>
                  <a:cubicBezTo>
                    <a:pt x="47" y="23"/>
                    <a:pt x="47" y="22"/>
                    <a:pt x="47" y="22"/>
                  </a:cubicBezTo>
                  <a:moveTo>
                    <a:pt x="49" y="22"/>
                  </a:moveTo>
                  <a:cubicBezTo>
                    <a:pt x="49" y="21"/>
                    <a:pt x="49" y="22"/>
                    <a:pt x="50" y="22"/>
                  </a:cubicBezTo>
                  <a:cubicBezTo>
                    <a:pt x="49" y="23"/>
                    <a:pt x="49" y="23"/>
                    <a:pt x="49" y="23"/>
                  </a:cubicBezTo>
                  <a:cubicBezTo>
                    <a:pt x="49" y="22"/>
                    <a:pt x="49" y="22"/>
                    <a:pt x="49" y="22"/>
                  </a:cubicBezTo>
                  <a:moveTo>
                    <a:pt x="54" y="30"/>
                  </a:moveTo>
                  <a:cubicBezTo>
                    <a:pt x="54" y="31"/>
                    <a:pt x="55" y="30"/>
                    <a:pt x="55" y="30"/>
                  </a:cubicBezTo>
                  <a:cubicBezTo>
                    <a:pt x="54" y="32"/>
                    <a:pt x="56" y="30"/>
                    <a:pt x="55" y="31"/>
                  </a:cubicBezTo>
                  <a:cubicBezTo>
                    <a:pt x="55" y="31"/>
                    <a:pt x="55" y="31"/>
                    <a:pt x="55" y="31"/>
                  </a:cubicBezTo>
                  <a:cubicBezTo>
                    <a:pt x="55" y="31"/>
                    <a:pt x="54" y="32"/>
                    <a:pt x="55" y="31"/>
                  </a:cubicBezTo>
                  <a:cubicBezTo>
                    <a:pt x="54" y="31"/>
                    <a:pt x="53" y="32"/>
                    <a:pt x="54" y="30"/>
                  </a:cubicBezTo>
                  <a:moveTo>
                    <a:pt x="36" y="59"/>
                  </a:moveTo>
                  <a:cubicBezTo>
                    <a:pt x="37" y="59"/>
                    <a:pt x="37" y="60"/>
                    <a:pt x="36" y="60"/>
                  </a:cubicBezTo>
                  <a:cubicBezTo>
                    <a:pt x="36" y="60"/>
                    <a:pt x="36" y="59"/>
                    <a:pt x="36" y="59"/>
                  </a:cubicBezTo>
                  <a:cubicBezTo>
                    <a:pt x="36" y="59"/>
                    <a:pt x="36" y="59"/>
                    <a:pt x="36" y="59"/>
                  </a:cubicBezTo>
                  <a:moveTo>
                    <a:pt x="46" y="99"/>
                  </a:moveTo>
                  <a:cubicBezTo>
                    <a:pt x="46" y="99"/>
                    <a:pt x="46" y="99"/>
                    <a:pt x="46" y="99"/>
                  </a:cubicBezTo>
                  <a:cubicBezTo>
                    <a:pt x="45" y="99"/>
                    <a:pt x="46" y="98"/>
                    <a:pt x="46" y="99"/>
                  </a:cubicBezTo>
                  <a:moveTo>
                    <a:pt x="4" y="47"/>
                  </a:moveTo>
                  <a:cubicBezTo>
                    <a:pt x="4" y="47"/>
                    <a:pt x="3" y="47"/>
                    <a:pt x="3" y="47"/>
                  </a:cubicBezTo>
                  <a:cubicBezTo>
                    <a:pt x="3" y="47"/>
                    <a:pt x="3" y="46"/>
                    <a:pt x="4" y="46"/>
                  </a:cubicBezTo>
                  <a:cubicBezTo>
                    <a:pt x="4" y="47"/>
                    <a:pt x="4" y="47"/>
                    <a:pt x="4" y="47"/>
                  </a:cubicBezTo>
                  <a:moveTo>
                    <a:pt x="42" y="101"/>
                  </a:moveTo>
                  <a:cubicBezTo>
                    <a:pt x="41" y="101"/>
                    <a:pt x="41" y="101"/>
                    <a:pt x="41" y="101"/>
                  </a:cubicBezTo>
                  <a:cubicBezTo>
                    <a:pt x="40" y="101"/>
                    <a:pt x="40" y="102"/>
                    <a:pt x="39" y="101"/>
                  </a:cubicBezTo>
                  <a:cubicBezTo>
                    <a:pt x="40" y="101"/>
                    <a:pt x="41" y="99"/>
                    <a:pt x="42" y="101"/>
                  </a:cubicBezTo>
                  <a:moveTo>
                    <a:pt x="10" y="73"/>
                  </a:moveTo>
                  <a:cubicBezTo>
                    <a:pt x="9" y="73"/>
                    <a:pt x="10" y="72"/>
                    <a:pt x="9" y="72"/>
                  </a:cubicBezTo>
                  <a:cubicBezTo>
                    <a:pt x="10" y="72"/>
                    <a:pt x="9" y="72"/>
                    <a:pt x="10" y="72"/>
                  </a:cubicBezTo>
                  <a:cubicBezTo>
                    <a:pt x="11" y="72"/>
                    <a:pt x="10" y="73"/>
                    <a:pt x="10" y="73"/>
                  </a:cubicBezTo>
                  <a:moveTo>
                    <a:pt x="35" y="100"/>
                  </a:moveTo>
                  <a:cubicBezTo>
                    <a:pt x="35" y="100"/>
                    <a:pt x="34" y="100"/>
                    <a:pt x="34" y="99"/>
                  </a:cubicBezTo>
                  <a:cubicBezTo>
                    <a:pt x="34" y="99"/>
                    <a:pt x="35" y="99"/>
                    <a:pt x="35" y="100"/>
                  </a:cubicBezTo>
                  <a:moveTo>
                    <a:pt x="41" y="98"/>
                  </a:moveTo>
                  <a:cubicBezTo>
                    <a:pt x="42" y="99"/>
                    <a:pt x="41" y="98"/>
                    <a:pt x="41" y="99"/>
                  </a:cubicBezTo>
                  <a:cubicBezTo>
                    <a:pt x="41" y="98"/>
                    <a:pt x="41" y="99"/>
                    <a:pt x="40" y="98"/>
                  </a:cubicBezTo>
                  <a:cubicBezTo>
                    <a:pt x="41" y="98"/>
                    <a:pt x="41" y="99"/>
                    <a:pt x="41" y="98"/>
                  </a:cubicBezTo>
                  <a:moveTo>
                    <a:pt x="44" y="97"/>
                  </a:moveTo>
                  <a:cubicBezTo>
                    <a:pt x="44" y="97"/>
                    <a:pt x="44" y="97"/>
                    <a:pt x="43" y="97"/>
                  </a:cubicBezTo>
                  <a:cubicBezTo>
                    <a:pt x="43" y="97"/>
                    <a:pt x="44" y="96"/>
                    <a:pt x="44" y="97"/>
                  </a:cubicBezTo>
                  <a:moveTo>
                    <a:pt x="41" y="97"/>
                  </a:moveTo>
                  <a:cubicBezTo>
                    <a:pt x="40" y="97"/>
                    <a:pt x="40" y="97"/>
                    <a:pt x="40" y="96"/>
                  </a:cubicBezTo>
                  <a:cubicBezTo>
                    <a:pt x="40" y="97"/>
                    <a:pt x="40" y="96"/>
                    <a:pt x="41" y="97"/>
                  </a:cubicBezTo>
                  <a:moveTo>
                    <a:pt x="39" y="97"/>
                  </a:moveTo>
                  <a:cubicBezTo>
                    <a:pt x="39" y="98"/>
                    <a:pt x="40" y="97"/>
                    <a:pt x="40" y="98"/>
                  </a:cubicBezTo>
                  <a:cubicBezTo>
                    <a:pt x="40" y="98"/>
                    <a:pt x="39" y="97"/>
                    <a:pt x="39" y="97"/>
                  </a:cubicBezTo>
                  <a:cubicBezTo>
                    <a:pt x="39" y="97"/>
                    <a:pt x="39" y="97"/>
                    <a:pt x="39" y="97"/>
                  </a:cubicBezTo>
                  <a:moveTo>
                    <a:pt x="35" y="54"/>
                  </a:moveTo>
                  <a:cubicBezTo>
                    <a:pt x="36" y="54"/>
                    <a:pt x="36" y="55"/>
                    <a:pt x="36" y="55"/>
                  </a:cubicBezTo>
                  <a:cubicBezTo>
                    <a:pt x="36" y="56"/>
                    <a:pt x="36" y="57"/>
                    <a:pt x="36" y="57"/>
                  </a:cubicBezTo>
                  <a:cubicBezTo>
                    <a:pt x="36" y="58"/>
                    <a:pt x="37" y="58"/>
                    <a:pt x="36" y="58"/>
                  </a:cubicBezTo>
                  <a:cubicBezTo>
                    <a:pt x="36" y="58"/>
                    <a:pt x="35" y="57"/>
                    <a:pt x="35" y="56"/>
                  </a:cubicBezTo>
                  <a:cubicBezTo>
                    <a:pt x="35" y="56"/>
                    <a:pt x="35" y="55"/>
                    <a:pt x="35" y="54"/>
                  </a:cubicBezTo>
                  <a:moveTo>
                    <a:pt x="37" y="62"/>
                  </a:moveTo>
                  <a:cubicBezTo>
                    <a:pt x="37" y="62"/>
                    <a:pt x="37" y="63"/>
                    <a:pt x="37" y="63"/>
                  </a:cubicBezTo>
                  <a:cubicBezTo>
                    <a:pt x="36" y="63"/>
                    <a:pt x="36" y="62"/>
                    <a:pt x="37" y="62"/>
                  </a:cubicBezTo>
                  <a:moveTo>
                    <a:pt x="37" y="67"/>
                  </a:moveTo>
                  <a:cubicBezTo>
                    <a:pt x="37" y="67"/>
                    <a:pt x="37" y="68"/>
                    <a:pt x="37" y="68"/>
                  </a:cubicBezTo>
                  <a:cubicBezTo>
                    <a:pt x="36" y="68"/>
                    <a:pt x="37" y="67"/>
                    <a:pt x="37" y="67"/>
                  </a:cubicBezTo>
                  <a:moveTo>
                    <a:pt x="36" y="63"/>
                  </a:moveTo>
                  <a:cubicBezTo>
                    <a:pt x="37" y="63"/>
                    <a:pt x="37" y="64"/>
                    <a:pt x="37" y="64"/>
                  </a:cubicBezTo>
                  <a:cubicBezTo>
                    <a:pt x="36" y="64"/>
                    <a:pt x="36" y="63"/>
                    <a:pt x="36" y="63"/>
                  </a:cubicBezTo>
                  <a:moveTo>
                    <a:pt x="33" y="48"/>
                  </a:moveTo>
                  <a:cubicBezTo>
                    <a:pt x="34" y="48"/>
                    <a:pt x="34" y="48"/>
                    <a:pt x="34" y="48"/>
                  </a:cubicBezTo>
                  <a:cubicBezTo>
                    <a:pt x="33" y="48"/>
                    <a:pt x="34" y="48"/>
                    <a:pt x="33" y="48"/>
                  </a:cubicBezTo>
                  <a:moveTo>
                    <a:pt x="31" y="41"/>
                  </a:moveTo>
                  <a:cubicBezTo>
                    <a:pt x="32" y="41"/>
                    <a:pt x="32" y="41"/>
                    <a:pt x="32" y="41"/>
                  </a:cubicBezTo>
                  <a:cubicBezTo>
                    <a:pt x="32" y="42"/>
                    <a:pt x="32" y="43"/>
                    <a:pt x="32" y="44"/>
                  </a:cubicBezTo>
                  <a:cubicBezTo>
                    <a:pt x="31" y="44"/>
                    <a:pt x="32" y="43"/>
                    <a:pt x="32" y="43"/>
                  </a:cubicBezTo>
                  <a:cubicBezTo>
                    <a:pt x="32" y="42"/>
                    <a:pt x="31" y="42"/>
                    <a:pt x="31" y="41"/>
                  </a:cubicBezTo>
                  <a:moveTo>
                    <a:pt x="35" y="53"/>
                  </a:moveTo>
                  <a:cubicBezTo>
                    <a:pt x="36" y="53"/>
                    <a:pt x="36" y="54"/>
                    <a:pt x="35" y="54"/>
                  </a:cubicBezTo>
                  <a:cubicBezTo>
                    <a:pt x="35" y="54"/>
                    <a:pt x="35" y="54"/>
                    <a:pt x="35" y="53"/>
                  </a:cubicBezTo>
                  <a:moveTo>
                    <a:pt x="34" y="49"/>
                  </a:moveTo>
                  <a:cubicBezTo>
                    <a:pt x="34" y="49"/>
                    <a:pt x="34" y="49"/>
                    <a:pt x="34" y="49"/>
                  </a:cubicBezTo>
                  <a:cubicBezTo>
                    <a:pt x="33" y="49"/>
                    <a:pt x="34" y="49"/>
                    <a:pt x="34" y="49"/>
                  </a:cubicBezTo>
                  <a:moveTo>
                    <a:pt x="55" y="95"/>
                  </a:moveTo>
                  <a:cubicBezTo>
                    <a:pt x="55" y="96"/>
                    <a:pt x="54" y="95"/>
                    <a:pt x="53" y="96"/>
                  </a:cubicBezTo>
                  <a:cubicBezTo>
                    <a:pt x="53" y="95"/>
                    <a:pt x="54" y="95"/>
                    <a:pt x="55" y="95"/>
                  </a:cubicBezTo>
                  <a:moveTo>
                    <a:pt x="88" y="40"/>
                  </a:moveTo>
                  <a:cubicBezTo>
                    <a:pt x="89" y="40"/>
                    <a:pt x="89" y="40"/>
                    <a:pt x="89" y="40"/>
                  </a:cubicBezTo>
                  <a:cubicBezTo>
                    <a:pt x="90" y="40"/>
                    <a:pt x="90" y="40"/>
                    <a:pt x="90" y="40"/>
                  </a:cubicBezTo>
                  <a:cubicBezTo>
                    <a:pt x="91" y="40"/>
                    <a:pt x="89" y="40"/>
                    <a:pt x="90" y="40"/>
                  </a:cubicBezTo>
                  <a:cubicBezTo>
                    <a:pt x="89" y="40"/>
                    <a:pt x="88" y="40"/>
                    <a:pt x="88" y="40"/>
                  </a:cubicBezTo>
                  <a:moveTo>
                    <a:pt x="88" y="36"/>
                  </a:moveTo>
                  <a:cubicBezTo>
                    <a:pt x="90" y="36"/>
                    <a:pt x="89" y="37"/>
                    <a:pt x="89" y="37"/>
                  </a:cubicBezTo>
                  <a:cubicBezTo>
                    <a:pt x="88" y="37"/>
                    <a:pt x="88" y="37"/>
                    <a:pt x="88" y="36"/>
                  </a:cubicBezTo>
                  <a:moveTo>
                    <a:pt x="93" y="40"/>
                  </a:moveTo>
                  <a:cubicBezTo>
                    <a:pt x="93" y="40"/>
                    <a:pt x="93" y="41"/>
                    <a:pt x="92" y="41"/>
                  </a:cubicBezTo>
                  <a:cubicBezTo>
                    <a:pt x="93" y="41"/>
                    <a:pt x="92" y="40"/>
                    <a:pt x="93" y="40"/>
                  </a:cubicBezTo>
                  <a:moveTo>
                    <a:pt x="91" y="37"/>
                  </a:moveTo>
                  <a:cubicBezTo>
                    <a:pt x="92" y="37"/>
                    <a:pt x="91" y="38"/>
                    <a:pt x="91" y="38"/>
                  </a:cubicBezTo>
                  <a:cubicBezTo>
                    <a:pt x="91" y="38"/>
                    <a:pt x="92" y="38"/>
                    <a:pt x="91" y="39"/>
                  </a:cubicBezTo>
                  <a:cubicBezTo>
                    <a:pt x="90" y="38"/>
                    <a:pt x="91" y="37"/>
                    <a:pt x="91" y="37"/>
                  </a:cubicBezTo>
                  <a:moveTo>
                    <a:pt x="90" y="40"/>
                  </a:moveTo>
                  <a:cubicBezTo>
                    <a:pt x="91" y="40"/>
                    <a:pt x="91" y="41"/>
                    <a:pt x="91" y="41"/>
                  </a:cubicBezTo>
                  <a:cubicBezTo>
                    <a:pt x="91" y="41"/>
                    <a:pt x="91" y="41"/>
                    <a:pt x="91" y="41"/>
                  </a:cubicBezTo>
                  <a:cubicBezTo>
                    <a:pt x="92" y="41"/>
                    <a:pt x="91" y="41"/>
                    <a:pt x="91" y="41"/>
                  </a:cubicBezTo>
                  <a:cubicBezTo>
                    <a:pt x="91" y="42"/>
                    <a:pt x="92" y="42"/>
                    <a:pt x="92" y="42"/>
                  </a:cubicBezTo>
                  <a:cubicBezTo>
                    <a:pt x="91" y="42"/>
                    <a:pt x="92" y="42"/>
                    <a:pt x="91" y="42"/>
                  </a:cubicBezTo>
                  <a:cubicBezTo>
                    <a:pt x="91" y="42"/>
                    <a:pt x="90" y="42"/>
                    <a:pt x="90" y="42"/>
                  </a:cubicBezTo>
                  <a:cubicBezTo>
                    <a:pt x="89" y="42"/>
                    <a:pt x="90" y="42"/>
                    <a:pt x="90" y="42"/>
                  </a:cubicBezTo>
                  <a:cubicBezTo>
                    <a:pt x="90" y="41"/>
                    <a:pt x="90" y="42"/>
                    <a:pt x="90" y="42"/>
                  </a:cubicBezTo>
                  <a:cubicBezTo>
                    <a:pt x="89" y="41"/>
                    <a:pt x="90" y="41"/>
                    <a:pt x="90" y="41"/>
                  </a:cubicBezTo>
                  <a:cubicBezTo>
                    <a:pt x="90" y="41"/>
                    <a:pt x="90" y="40"/>
                    <a:pt x="90" y="40"/>
                  </a:cubicBezTo>
                  <a:moveTo>
                    <a:pt x="91" y="48"/>
                  </a:moveTo>
                  <a:cubicBezTo>
                    <a:pt x="91" y="49"/>
                    <a:pt x="92" y="49"/>
                    <a:pt x="92" y="49"/>
                  </a:cubicBezTo>
                  <a:cubicBezTo>
                    <a:pt x="91" y="49"/>
                    <a:pt x="91" y="50"/>
                    <a:pt x="91" y="50"/>
                  </a:cubicBezTo>
                  <a:cubicBezTo>
                    <a:pt x="90" y="50"/>
                    <a:pt x="90" y="49"/>
                    <a:pt x="91" y="48"/>
                  </a:cubicBezTo>
                  <a:cubicBezTo>
                    <a:pt x="90" y="48"/>
                    <a:pt x="90" y="49"/>
                    <a:pt x="89" y="48"/>
                  </a:cubicBezTo>
                  <a:cubicBezTo>
                    <a:pt x="89" y="49"/>
                    <a:pt x="89" y="50"/>
                    <a:pt x="88" y="51"/>
                  </a:cubicBezTo>
                  <a:cubicBezTo>
                    <a:pt x="88" y="50"/>
                    <a:pt x="88" y="50"/>
                    <a:pt x="89" y="49"/>
                  </a:cubicBezTo>
                  <a:cubicBezTo>
                    <a:pt x="89" y="49"/>
                    <a:pt x="88" y="49"/>
                    <a:pt x="88" y="49"/>
                  </a:cubicBezTo>
                  <a:cubicBezTo>
                    <a:pt x="87" y="48"/>
                    <a:pt x="88" y="47"/>
                    <a:pt x="88" y="46"/>
                  </a:cubicBezTo>
                  <a:cubicBezTo>
                    <a:pt x="89" y="46"/>
                    <a:pt x="88" y="47"/>
                    <a:pt x="89" y="47"/>
                  </a:cubicBezTo>
                  <a:cubicBezTo>
                    <a:pt x="89" y="47"/>
                    <a:pt x="90" y="47"/>
                    <a:pt x="89" y="47"/>
                  </a:cubicBezTo>
                  <a:cubicBezTo>
                    <a:pt x="90" y="46"/>
                    <a:pt x="90" y="47"/>
                    <a:pt x="90" y="48"/>
                  </a:cubicBezTo>
                  <a:cubicBezTo>
                    <a:pt x="89" y="48"/>
                    <a:pt x="89" y="47"/>
                    <a:pt x="88" y="47"/>
                  </a:cubicBezTo>
                  <a:cubicBezTo>
                    <a:pt x="89" y="48"/>
                    <a:pt x="88" y="48"/>
                    <a:pt x="88" y="49"/>
                  </a:cubicBezTo>
                  <a:cubicBezTo>
                    <a:pt x="89" y="49"/>
                    <a:pt x="89" y="48"/>
                    <a:pt x="89" y="48"/>
                  </a:cubicBezTo>
                  <a:cubicBezTo>
                    <a:pt x="89" y="48"/>
                    <a:pt x="89" y="48"/>
                    <a:pt x="90" y="48"/>
                  </a:cubicBezTo>
                  <a:cubicBezTo>
                    <a:pt x="90" y="48"/>
                    <a:pt x="90" y="48"/>
                    <a:pt x="91" y="48"/>
                  </a:cubicBezTo>
                  <a:cubicBezTo>
                    <a:pt x="91" y="48"/>
                    <a:pt x="91" y="48"/>
                    <a:pt x="91" y="48"/>
                  </a:cubicBezTo>
                  <a:moveTo>
                    <a:pt x="95" y="39"/>
                  </a:moveTo>
                  <a:cubicBezTo>
                    <a:pt x="95" y="40"/>
                    <a:pt x="96" y="40"/>
                    <a:pt x="97" y="41"/>
                  </a:cubicBezTo>
                  <a:cubicBezTo>
                    <a:pt x="97" y="41"/>
                    <a:pt x="96" y="41"/>
                    <a:pt x="97" y="41"/>
                  </a:cubicBezTo>
                  <a:cubicBezTo>
                    <a:pt x="98" y="42"/>
                    <a:pt x="98" y="43"/>
                    <a:pt x="99" y="45"/>
                  </a:cubicBezTo>
                  <a:cubicBezTo>
                    <a:pt x="98" y="45"/>
                    <a:pt x="98" y="46"/>
                    <a:pt x="98" y="46"/>
                  </a:cubicBezTo>
                  <a:cubicBezTo>
                    <a:pt x="96" y="46"/>
                    <a:pt x="97" y="45"/>
                    <a:pt x="95" y="45"/>
                  </a:cubicBezTo>
                  <a:cubicBezTo>
                    <a:pt x="95" y="45"/>
                    <a:pt x="96" y="45"/>
                    <a:pt x="95" y="44"/>
                  </a:cubicBezTo>
                  <a:cubicBezTo>
                    <a:pt x="94" y="44"/>
                    <a:pt x="94" y="45"/>
                    <a:pt x="94" y="46"/>
                  </a:cubicBezTo>
                  <a:cubicBezTo>
                    <a:pt x="94" y="46"/>
                    <a:pt x="94" y="46"/>
                    <a:pt x="93" y="46"/>
                  </a:cubicBezTo>
                  <a:cubicBezTo>
                    <a:pt x="94" y="45"/>
                    <a:pt x="93" y="44"/>
                    <a:pt x="93" y="43"/>
                  </a:cubicBezTo>
                  <a:cubicBezTo>
                    <a:pt x="94" y="43"/>
                    <a:pt x="94" y="43"/>
                    <a:pt x="94" y="43"/>
                  </a:cubicBezTo>
                  <a:cubicBezTo>
                    <a:pt x="94" y="44"/>
                    <a:pt x="95" y="44"/>
                    <a:pt x="95" y="44"/>
                  </a:cubicBezTo>
                  <a:cubicBezTo>
                    <a:pt x="96" y="43"/>
                    <a:pt x="95" y="43"/>
                    <a:pt x="95" y="43"/>
                  </a:cubicBezTo>
                  <a:cubicBezTo>
                    <a:pt x="95" y="42"/>
                    <a:pt x="96" y="41"/>
                    <a:pt x="94" y="40"/>
                  </a:cubicBezTo>
                  <a:cubicBezTo>
                    <a:pt x="95" y="40"/>
                    <a:pt x="95" y="40"/>
                    <a:pt x="95" y="39"/>
                  </a:cubicBezTo>
                  <a:moveTo>
                    <a:pt x="96" y="42"/>
                  </a:moveTo>
                  <a:cubicBezTo>
                    <a:pt x="95" y="42"/>
                    <a:pt x="96" y="42"/>
                    <a:pt x="95" y="43"/>
                  </a:cubicBezTo>
                  <a:cubicBezTo>
                    <a:pt x="97" y="43"/>
                    <a:pt x="96" y="42"/>
                    <a:pt x="96" y="41"/>
                  </a:cubicBezTo>
                  <a:cubicBezTo>
                    <a:pt x="96" y="40"/>
                    <a:pt x="96" y="42"/>
                    <a:pt x="96" y="42"/>
                  </a:cubicBezTo>
                  <a:moveTo>
                    <a:pt x="92" y="47"/>
                  </a:moveTo>
                  <a:cubicBezTo>
                    <a:pt x="91" y="47"/>
                    <a:pt x="92" y="46"/>
                    <a:pt x="91" y="46"/>
                  </a:cubicBezTo>
                  <a:cubicBezTo>
                    <a:pt x="91" y="46"/>
                    <a:pt x="91" y="47"/>
                    <a:pt x="91" y="47"/>
                  </a:cubicBezTo>
                  <a:cubicBezTo>
                    <a:pt x="91" y="47"/>
                    <a:pt x="91" y="47"/>
                    <a:pt x="91" y="47"/>
                  </a:cubicBezTo>
                  <a:cubicBezTo>
                    <a:pt x="92" y="47"/>
                    <a:pt x="93" y="47"/>
                    <a:pt x="92" y="47"/>
                  </a:cubicBezTo>
                  <a:cubicBezTo>
                    <a:pt x="93" y="47"/>
                    <a:pt x="93" y="47"/>
                    <a:pt x="93" y="47"/>
                  </a:cubicBezTo>
                  <a:cubicBezTo>
                    <a:pt x="93" y="47"/>
                    <a:pt x="92" y="47"/>
                    <a:pt x="92" y="47"/>
                  </a:cubicBezTo>
                  <a:cubicBezTo>
                    <a:pt x="92" y="47"/>
                    <a:pt x="93" y="48"/>
                    <a:pt x="92" y="48"/>
                  </a:cubicBezTo>
                  <a:cubicBezTo>
                    <a:pt x="92" y="48"/>
                    <a:pt x="92" y="48"/>
                    <a:pt x="92" y="48"/>
                  </a:cubicBezTo>
                  <a:cubicBezTo>
                    <a:pt x="91" y="47"/>
                    <a:pt x="90" y="47"/>
                    <a:pt x="90" y="46"/>
                  </a:cubicBezTo>
                  <a:cubicBezTo>
                    <a:pt x="90" y="46"/>
                    <a:pt x="90" y="46"/>
                    <a:pt x="91" y="46"/>
                  </a:cubicBezTo>
                  <a:cubicBezTo>
                    <a:pt x="90" y="46"/>
                    <a:pt x="89" y="46"/>
                    <a:pt x="90" y="45"/>
                  </a:cubicBezTo>
                  <a:cubicBezTo>
                    <a:pt x="90" y="45"/>
                    <a:pt x="91" y="45"/>
                    <a:pt x="91" y="45"/>
                  </a:cubicBezTo>
                  <a:cubicBezTo>
                    <a:pt x="93" y="45"/>
                    <a:pt x="92" y="46"/>
                    <a:pt x="92" y="46"/>
                  </a:cubicBezTo>
                  <a:cubicBezTo>
                    <a:pt x="92" y="46"/>
                    <a:pt x="92" y="46"/>
                    <a:pt x="91" y="46"/>
                  </a:cubicBezTo>
                  <a:cubicBezTo>
                    <a:pt x="91" y="46"/>
                    <a:pt x="92" y="46"/>
                    <a:pt x="92" y="47"/>
                  </a:cubicBezTo>
                  <a:moveTo>
                    <a:pt x="86" y="37"/>
                  </a:moveTo>
                  <a:cubicBezTo>
                    <a:pt x="86" y="37"/>
                    <a:pt x="86" y="37"/>
                    <a:pt x="87" y="37"/>
                  </a:cubicBezTo>
                  <a:cubicBezTo>
                    <a:pt x="87" y="37"/>
                    <a:pt x="87" y="38"/>
                    <a:pt x="87" y="38"/>
                  </a:cubicBezTo>
                  <a:cubicBezTo>
                    <a:pt x="87" y="38"/>
                    <a:pt x="87" y="39"/>
                    <a:pt x="86" y="39"/>
                  </a:cubicBezTo>
                  <a:cubicBezTo>
                    <a:pt x="86" y="39"/>
                    <a:pt x="87" y="39"/>
                    <a:pt x="86" y="38"/>
                  </a:cubicBezTo>
                  <a:cubicBezTo>
                    <a:pt x="86" y="39"/>
                    <a:pt x="86" y="39"/>
                    <a:pt x="86" y="39"/>
                  </a:cubicBezTo>
                  <a:cubicBezTo>
                    <a:pt x="85" y="39"/>
                    <a:pt x="86" y="39"/>
                    <a:pt x="86" y="40"/>
                  </a:cubicBezTo>
                  <a:cubicBezTo>
                    <a:pt x="85" y="40"/>
                    <a:pt x="85" y="40"/>
                    <a:pt x="85" y="40"/>
                  </a:cubicBezTo>
                  <a:cubicBezTo>
                    <a:pt x="85" y="39"/>
                    <a:pt x="84" y="39"/>
                    <a:pt x="84" y="39"/>
                  </a:cubicBezTo>
                  <a:cubicBezTo>
                    <a:pt x="84" y="39"/>
                    <a:pt x="84" y="38"/>
                    <a:pt x="83" y="38"/>
                  </a:cubicBezTo>
                  <a:cubicBezTo>
                    <a:pt x="84" y="37"/>
                    <a:pt x="84" y="38"/>
                    <a:pt x="85" y="37"/>
                  </a:cubicBezTo>
                  <a:cubicBezTo>
                    <a:pt x="84" y="38"/>
                    <a:pt x="84" y="39"/>
                    <a:pt x="85" y="39"/>
                  </a:cubicBezTo>
                  <a:cubicBezTo>
                    <a:pt x="86" y="39"/>
                    <a:pt x="86" y="38"/>
                    <a:pt x="86" y="38"/>
                  </a:cubicBezTo>
                  <a:cubicBezTo>
                    <a:pt x="85" y="38"/>
                    <a:pt x="85" y="38"/>
                    <a:pt x="85" y="38"/>
                  </a:cubicBezTo>
                  <a:cubicBezTo>
                    <a:pt x="84" y="38"/>
                    <a:pt x="86" y="37"/>
                    <a:pt x="86" y="37"/>
                  </a:cubicBezTo>
                  <a:moveTo>
                    <a:pt x="92" y="50"/>
                  </a:moveTo>
                  <a:cubicBezTo>
                    <a:pt x="93" y="50"/>
                    <a:pt x="91" y="51"/>
                    <a:pt x="91" y="51"/>
                  </a:cubicBezTo>
                  <a:cubicBezTo>
                    <a:pt x="92" y="51"/>
                    <a:pt x="92" y="51"/>
                    <a:pt x="92" y="52"/>
                  </a:cubicBezTo>
                  <a:cubicBezTo>
                    <a:pt x="91" y="52"/>
                    <a:pt x="92" y="52"/>
                    <a:pt x="91" y="52"/>
                  </a:cubicBezTo>
                  <a:cubicBezTo>
                    <a:pt x="90" y="52"/>
                    <a:pt x="90" y="52"/>
                    <a:pt x="90" y="52"/>
                  </a:cubicBezTo>
                  <a:cubicBezTo>
                    <a:pt x="88" y="52"/>
                    <a:pt x="90" y="52"/>
                    <a:pt x="90" y="51"/>
                  </a:cubicBezTo>
                  <a:cubicBezTo>
                    <a:pt x="90" y="51"/>
                    <a:pt x="90" y="52"/>
                    <a:pt x="91" y="52"/>
                  </a:cubicBezTo>
                  <a:cubicBezTo>
                    <a:pt x="91" y="52"/>
                    <a:pt x="91" y="52"/>
                    <a:pt x="90" y="52"/>
                  </a:cubicBezTo>
                  <a:cubicBezTo>
                    <a:pt x="91" y="51"/>
                    <a:pt x="91" y="51"/>
                    <a:pt x="91" y="51"/>
                  </a:cubicBezTo>
                  <a:cubicBezTo>
                    <a:pt x="91" y="51"/>
                    <a:pt x="89" y="51"/>
                    <a:pt x="89" y="50"/>
                  </a:cubicBezTo>
                  <a:cubicBezTo>
                    <a:pt x="90" y="50"/>
                    <a:pt x="92" y="51"/>
                    <a:pt x="92" y="50"/>
                  </a:cubicBezTo>
                  <a:moveTo>
                    <a:pt x="87" y="32"/>
                  </a:moveTo>
                  <a:cubicBezTo>
                    <a:pt x="87" y="32"/>
                    <a:pt x="88" y="31"/>
                    <a:pt x="87" y="31"/>
                  </a:cubicBezTo>
                  <a:cubicBezTo>
                    <a:pt x="88" y="31"/>
                    <a:pt x="88" y="32"/>
                    <a:pt x="87" y="32"/>
                  </a:cubicBezTo>
                  <a:moveTo>
                    <a:pt x="24" y="29"/>
                  </a:moveTo>
                  <a:cubicBezTo>
                    <a:pt x="24" y="30"/>
                    <a:pt x="23" y="29"/>
                    <a:pt x="23" y="30"/>
                  </a:cubicBezTo>
                  <a:cubicBezTo>
                    <a:pt x="23" y="29"/>
                    <a:pt x="24" y="29"/>
                    <a:pt x="24" y="29"/>
                  </a:cubicBezTo>
                  <a:moveTo>
                    <a:pt x="86" y="32"/>
                  </a:moveTo>
                  <a:cubicBezTo>
                    <a:pt x="87" y="32"/>
                    <a:pt x="87" y="33"/>
                    <a:pt x="88" y="32"/>
                  </a:cubicBezTo>
                  <a:cubicBezTo>
                    <a:pt x="88" y="33"/>
                    <a:pt x="89" y="33"/>
                    <a:pt x="88" y="34"/>
                  </a:cubicBezTo>
                  <a:cubicBezTo>
                    <a:pt x="88" y="33"/>
                    <a:pt x="88" y="33"/>
                    <a:pt x="87" y="33"/>
                  </a:cubicBezTo>
                  <a:cubicBezTo>
                    <a:pt x="87" y="33"/>
                    <a:pt x="87" y="33"/>
                    <a:pt x="87" y="33"/>
                  </a:cubicBezTo>
                  <a:cubicBezTo>
                    <a:pt x="87" y="33"/>
                    <a:pt x="86" y="33"/>
                    <a:pt x="86" y="32"/>
                  </a:cubicBezTo>
                  <a:moveTo>
                    <a:pt x="15" y="16"/>
                  </a:moveTo>
                  <a:cubicBezTo>
                    <a:pt x="15" y="16"/>
                    <a:pt x="15" y="15"/>
                    <a:pt x="16" y="15"/>
                  </a:cubicBezTo>
                  <a:cubicBezTo>
                    <a:pt x="15" y="14"/>
                    <a:pt x="15" y="15"/>
                    <a:pt x="15" y="14"/>
                  </a:cubicBezTo>
                  <a:cubicBezTo>
                    <a:pt x="15" y="13"/>
                    <a:pt x="16" y="13"/>
                    <a:pt x="16" y="13"/>
                  </a:cubicBezTo>
                  <a:cubicBezTo>
                    <a:pt x="17" y="12"/>
                    <a:pt x="17" y="12"/>
                    <a:pt x="18" y="11"/>
                  </a:cubicBezTo>
                  <a:cubicBezTo>
                    <a:pt x="18" y="11"/>
                    <a:pt x="19" y="11"/>
                    <a:pt x="19" y="11"/>
                  </a:cubicBezTo>
                  <a:cubicBezTo>
                    <a:pt x="20" y="11"/>
                    <a:pt x="21" y="9"/>
                    <a:pt x="22" y="9"/>
                  </a:cubicBezTo>
                  <a:cubicBezTo>
                    <a:pt x="22" y="9"/>
                    <a:pt x="22" y="9"/>
                    <a:pt x="23" y="9"/>
                  </a:cubicBezTo>
                  <a:cubicBezTo>
                    <a:pt x="23" y="9"/>
                    <a:pt x="23" y="8"/>
                    <a:pt x="23" y="8"/>
                  </a:cubicBezTo>
                  <a:cubicBezTo>
                    <a:pt x="23" y="8"/>
                    <a:pt x="23" y="8"/>
                    <a:pt x="24" y="8"/>
                  </a:cubicBezTo>
                  <a:cubicBezTo>
                    <a:pt x="24" y="8"/>
                    <a:pt x="25" y="7"/>
                    <a:pt x="26" y="7"/>
                  </a:cubicBezTo>
                  <a:cubicBezTo>
                    <a:pt x="27" y="8"/>
                    <a:pt x="27" y="8"/>
                    <a:pt x="27" y="9"/>
                  </a:cubicBezTo>
                  <a:cubicBezTo>
                    <a:pt x="27" y="8"/>
                    <a:pt x="27" y="8"/>
                    <a:pt x="27" y="7"/>
                  </a:cubicBezTo>
                  <a:cubicBezTo>
                    <a:pt x="27" y="7"/>
                    <a:pt x="28" y="7"/>
                    <a:pt x="28" y="6"/>
                  </a:cubicBezTo>
                  <a:cubicBezTo>
                    <a:pt x="28" y="5"/>
                    <a:pt x="29" y="6"/>
                    <a:pt x="29" y="6"/>
                  </a:cubicBezTo>
                  <a:cubicBezTo>
                    <a:pt x="29" y="6"/>
                    <a:pt x="29" y="5"/>
                    <a:pt x="30" y="6"/>
                  </a:cubicBezTo>
                  <a:cubicBezTo>
                    <a:pt x="29" y="4"/>
                    <a:pt x="30" y="5"/>
                    <a:pt x="30" y="5"/>
                  </a:cubicBezTo>
                  <a:cubicBezTo>
                    <a:pt x="30" y="4"/>
                    <a:pt x="30" y="4"/>
                    <a:pt x="29" y="3"/>
                  </a:cubicBezTo>
                  <a:cubicBezTo>
                    <a:pt x="29" y="4"/>
                    <a:pt x="30" y="4"/>
                    <a:pt x="29" y="5"/>
                  </a:cubicBezTo>
                  <a:cubicBezTo>
                    <a:pt x="29" y="5"/>
                    <a:pt x="29" y="5"/>
                    <a:pt x="28" y="5"/>
                  </a:cubicBezTo>
                  <a:cubicBezTo>
                    <a:pt x="28" y="4"/>
                    <a:pt x="28" y="4"/>
                    <a:pt x="28" y="4"/>
                  </a:cubicBezTo>
                  <a:cubicBezTo>
                    <a:pt x="28" y="4"/>
                    <a:pt x="28" y="5"/>
                    <a:pt x="28" y="6"/>
                  </a:cubicBezTo>
                  <a:cubicBezTo>
                    <a:pt x="28" y="5"/>
                    <a:pt x="28" y="5"/>
                    <a:pt x="28" y="4"/>
                  </a:cubicBezTo>
                  <a:cubicBezTo>
                    <a:pt x="27" y="4"/>
                    <a:pt x="27" y="6"/>
                    <a:pt x="27" y="5"/>
                  </a:cubicBezTo>
                  <a:cubicBezTo>
                    <a:pt x="26" y="6"/>
                    <a:pt x="26" y="6"/>
                    <a:pt x="26" y="6"/>
                  </a:cubicBezTo>
                  <a:cubicBezTo>
                    <a:pt x="26" y="6"/>
                    <a:pt x="26" y="6"/>
                    <a:pt x="26" y="5"/>
                  </a:cubicBezTo>
                  <a:cubicBezTo>
                    <a:pt x="26" y="5"/>
                    <a:pt x="26" y="5"/>
                    <a:pt x="25" y="5"/>
                  </a:cubicBezTo>
                  <a:cubicBezTo>
                    <a:pt x="25" y="5"/>
                    <a:pt x="26" y="5"/>
                    <a:pt x="26" y="5"/>
                  </a:cubicBezTo>
                  <a:cubicBezTo>
                    <a:pt x="26" y="6"/>
                    <a:pt x="25" y="5"/>
                    <a:pt x="25" y="6"/>
                  </a:cubicBezTo>
                  <a:cubicBezTo>
                    <a:pt x="25" y="6"/>
                    <a:pt x="26" y="7"/>
                    <a:pt x="25" y="6"/>
                  </a:cubicBezTo>
                  <a:cubicBezTo>
                    <a:pt x="24" y="6"/>
                    <a:pt x="25" y="6"/>
                    <a:pt x="25" y="6"/>
                  </a:cubicBezTo>
                  <a:cubicBezTo>
                    <a:pt x="25" y="5"/>
                    <a:pt x="25" y="5"/>
                    <a:pt x="25" y="4"/>
                  </a:cubicBezTo>
                  <a:cubicBezTo>
                    <a:pt x="24" y="3"/>
                    <a:pt x="24" y="4"/>
                    <a:pt x="23" y="4"/>
                  </a:cubicBezTo>
                  <a:cubicBezTo>
                    <a:pt x="24" y="6"/>
                    <a:pt x="24" y="4"/>
                    <a:pt x="24" y="5"/>
                  </a:cubicBezTo>
                  <a:cubicBezTo>
                    <a:pt x="25" y="6"/>
                    <a:pt x="24" y="6"/>
                    <a:pt x="24" y="6"/>
                  </a:cubicBezTo>
                  <a:cubicBezTo>
                    <a:pt x="24" y="6"/>
                    <a:pt x="24" y="6"/>
                    <a:pt x="24" y="5"/>
                  </a:cubicBezTo>
                  <a:cubicBezTo>
                    <a:pt x="23" y="5"/>
                    <a:pt x="23" y="4"/>
                    <a:pt x="22" y="4"/>
                  </a:cubicBezTo>
                  <a:cubicBezTo>
                    <a:pt x="22" y="3"/>
                    <a:pt x="22" y="2"/>
                    <a:pt x="23" y="3"/>
                  </a:cubicBezTo>
                  <a:cubicBezTo>
                    <a:pt x="23" y="3"/>
                    <a:pt x="22" y="3"/>
                    <a:pt x="22" y="2"/>
                  </a:cubicBezTo>
                  <a:cubicBezTo>
                    <a:pt x="22" y="1"/>
                    <a:pt x="23" y="1"/>
                    <a:pt x="23" y="1"/>
                  </a:cubicBezTo>
                  <a:cubicBezTo>
                    <a:pt x="23" y="1"/>
                    <a:pt x="23" y="1"/>
                    <a:pt x="24" y="1"/>
                  </a:cubicBezTo>
                  <a:cubicBezTo>
                    <a:pt x="24" y="1"/>
                    <a:pt x="25" y="1"/>
                    <a:pt x="26" y="1"/>
                  </a:cubicBezTo>
                  <a:cubicBezTo>
                    <a:pt x="26" y="1"/>
                    <a:pt x="26" y="1"/>
                    <a:pt x="26" y="1"/>
                  </a:cubicBezTo>
                  <a:cubicBezTo>
                    <a:pt x="28" y="0"/>
                    <a:pt x="29" y="1"/>
                    <a:pt x="30" y="0"/>
                  </a:cubicBezTo>
                  <a:cubicBezTo>
                    <a:pt x="30" y="0"/>
                    <a:pt x="31" y="0"/>
                    <a:pt x="31" y="0"/>
                  </a:cubicBezTo>
                  <a:cubicBezTo>
                    <a:pt x="33" y="1"/>
                    <a:pt x="36" y="1"/>
                    <a:pt x="38" y="1"/>
                  </a:cubicBezTo>
                  <a:cubicBezTo>
                    <a:pt x="39" y="1"/>
                    <a:pt x="39" y="2"/>
                    <a:pt x="39" y="2"/>
                  </a:cubicBezTo>
                  <a:cubicBezTo>
                    <a:pt x="39" y="2"/>
                    <a:pt x="40" y="2"/>
                    <a:pt x="40" y="2"/>
                  </a:cubicBezTo>
                  <a:cubicBezTo>
                    <a:pt x="41" y="2"/>
                    <a:pt x="41" y="2"/>
                    <a:pt x="41" y="2"/>
                  </a:cubicBezTo>
                  <a:cubicBezTo>
                    <a:pt x="42" y="2"/>
                    <a:pt x="42" y="3"/>
                    <a:pt x="42" y="3"/>
                  </a:cubicBezTo>
                  <a:cubicBezTo>
                    <a:pt x="43" y="2"/>
                    <a:pt x="44" y="3"/>
                    <a:pt x="44" y="3"/>
                  </a:cubicBezTo>
                  <a:cubicBezTo>
                    <a:pt x="45" y="3"/>
                    <a:pt x="44" y="4"/>
                    <a:pt x="44" y="4"/>
                  </a:cubicBezTo>
                  <a:cubicBezTo>
                    <a:pt x="45" y="5"/>
                    <a:pt x="45" y="3"/>
                    <a:pt x="45" y="3"/>
                  </a:cubicBezTo>
                  <a:cubicBezTo>
                    <a:pt x="46" y="3"/>
                    <a:pt x="46" y="3"/>
                    <a:pt x="46" y="4"/>
                  </a:cubicBezTo>
                  <a:cubicBezTo>
                    <a:pt x="47" y="3"/>
                    <a:pt x="48" y="6"/>
                    <a:pt x="49" y="4"/>
                  </a:cubicBezTo>
                  <a:cubicBezTo>
                    <a:pt x="50" y="4"/>
                    <a:pt x="50" y="5"/>
                    <a:pt x="50" y="5"/>
                  </a:cubicBezTo>
                  <a:cubicBezTo>
                    <a:pt x="50" y="5"/>
                    <a:pt x="50" y="4"/>
                    <a:pt x="50" y="5"/>
                  </a:cubicBezTo>
                  <a:cubicBezTo>
                    <a:pt x="51" y="5"/>
                    <a:pt x="52" y="6"/>
                    <a:pt x="53" y="6"/>
                  </a:cubicBezTo>
                  <a:cubicBezTo>
                    <a:pt x="53" y="6"/>
                    <a:pt x="53" y="6"/>
                    <a:pt x="54" y="5"/>
                  </a:cubicBezTo>
                  <a:cubicBezTo>
                    <a:pt x="54" y="6"/>
                    <a:pt x="54" y="6"/>
                    <a:pt x="54" y="6"/>
                  </a:cubicBezTo>
                  <a:cubicBezTo>
                    <a:pt x="54" y="6"/>
                    <a:pt x="55" y="6"/>
                    <a:pt x="56" y="7"/>
                  </a:cubicBezTo>
                  <a:cubicBezTo>
                    <a:pt x="56" y="7"/>
                    <a:pt x="56" y="7"/>
                    <a:pt x="56" y="6"/>
                  </a:cubicBezTo>
                  <a:cubicBezTo>
                    <a:pt x="56" y="7"/>
                    <a:pt x="57" y="6"/>
                    <a:pt x="57" y="7"/>
                  </a:cubicBezTo>
                  <a:cubicBezTo>
                    <a:pt x="57" y="7"/>
                    <a:pt x="57" y="7"/>
                    <a:pt x="58" y="7"/>
                  </a:cubicBezTo>
                  <a:cubicBezTo>
                    <a:pt x="58" y="7"/>
                    <a:pt x="58" y="8"/>
                    <a:pt x="59" y="8"/>
                  </a:cubicBezTo>
                  <a:cubicBezTo>
                    <a:pt x="59" y="8"/>
                    <a:pt x="60" y="8"/>
                    <a:pt x="60" y="8"/>
                  </a:cubicBezTo>
                  <a:cubicBezTo>
                    <a:pt x="61" y="8"/>
                    <a:pt x="61" y="8"/>
                    <a:pt x="62" y="8"/>
                  </a:cubicBezTo>
                  <a:cubicBezTo>
                    <a:pt x="63" y="8"/>
                    <a:pt x="64" y="8"/>
                    <a:pt x="64" y="9"/>
                  </a:cubicBezTo>
                  <a:cubicBezTo>
                    <a:pt x="65" y="9"/>
                    <a:pt x="67" y="9"/>
                    <a:pt x="67" y="10"/>
                  </a:cubicBezTo>
                  <a:cubicBezTo>
                    <a:pt x="67" y="10"/>
                    <a:pt x="67" y="10"/>
                    <a:pt x="68" y="10"/>
                  </a:cubicBezTo>
                  <a:cubicBezTo>
                    <a:pt x="68" y="10"/>
                    <a:pt x="68" y="10"/>
                    <a:pt x="68" y="10"/>
                  </a:cubicBezTo>
                  <a:cubicBezTo>
                    <a:pt x="68" y="10"/>
                    <a:pt x="69" y="10"/>
                    <a:pt x="69" y="10"/>
                  </a:cubicBezTo>
                  <a:cubicBezTo>
                    <a:pt x="70" y="11"/>
                    <a:pt x="70" y="11"/>
                    <a:pt x="71" y="12"/>
                  </a:cubicBezTo>
                  <a:cubicBezTo>
                    <a:pt x="72" y="12"/>
                    <a:pt x="72" y="12"/>
                    <a:pt x="72" y="12"/>
                  </a:cubicBezTo>
                  <a:cubicBezTo>
                    <a:pt x="72" y="12"/>
                    <a:pt x="72" y="12"/>
                    <a:pt x="72" y="12"/>
                  </a:cubicBezTo>
                  <a:cubicBezTo>
                    <a:pt x="72" y="12"/>
                    <a:pt x="73" y="12"/>
                    <a:pt x="73" y="12"/>
                  </a:cubicBezTo>
                  <a:cubicBezTo>
                    <a:pt x="73" y="12"/>
                    <a:pt x="73" y="13"/>
                    <a:pt x="73" y="13"/>
                  </a:cubicBezTo>
                  <a:cubicBezTo>
                    <a:pt x="74" y="13"/>
                    <a:pt x="74" y="13"/>
                    <a:pt x="74" y="13"/>
                  </a:cubicBezTo>
                  <a:cubicBezTo>
                    <a:pt x="75" y="13"/>
                    <a:pt x="76" y="14"/>
                    <a:pt x="77" y="15"/>
                  </a:cubicBezTo>
                  <a:cubicBezTo>
                    <a:pt x="77" y="15"/>
                    <a:pt x="77" y="15"/>
                    <a:pt x="77" y="15"/>
                  </a:cubicBezTo>
                  <a:cubicBezTo>
                    <a:pt x="78" y="16"/>
                    <a:pt x="79" y="15"/>
                    <a:pt x="79" y="16"/>
                  </a:cubicBezTo>
                  <a:cubicBezTo>
                    <a:pt x="80" y="16"/>
                    <a:pt x="80" y="17"/>
                    <a:pt x="81" y="18"/>
                  </a:cubicBezTo>
                  <a:cubicBezTo>
                    <a:pt x="80" y="18"/>
                    <a:pt x="80" y="18"/>
                    <a:pt x="80" y="18"/>
                  </a:cubicBezTo>
                  <a:cubicBezTo>
                    <a:pt x="80" y="18"/>
                    <a:pt x="81" y="18"/>
                    <a:pt x="81" y="18"/>
                  </a:cubicBezTo>
                  <a:cubicBezTo>
                    <a:pt x="81" y="19"/>
                    <a:pt x="82" y="19"/>
                    <a:pt x="82" y="19"/>
                  </a:cubicBezTo>
                  <a:cubicBezTo>
                    <a:pt x="82" y="20"/>
                    <a:pt x="83" y="19"/>
                    <a:pt x="83" y="19"/>
                  </a:cubicBezTo>
                  <a:cubicBezTo>
                    <a:pt x="84" y="20"/>
                    <a:pt x="85" y="21"/>
                    <a:pt x="86" y="22"/>
                  </a:cubicBezTo>
                  <a:cubicBezTo>
                    <a:pt x="86" y="22"/>
                    <a:pt x="86" y="22"/>
                    <a:pt x="87" y="22"/>
                  </a:cubicBezTo>
                  <a:cubicBezTo>
                    <a:pt x="87" y="23"/>
                    <a:pt x="88" y="24"/>
                    <a:pt x="88" y="25"/>
                  </a:cubicBezTo>
                  <a:cubicBezTo>
                    <a:pt x="88" y="25"/>
                    <a:pt x="89" y="25"/>
                    <a:pt x="89" y="26"/>
                  </a:cubicBezTo>
                  <a:cubicBezTo>
                    <a:pt x="89" y="26"/>
                    <a:pt x="89" y="26"/>
                    <a:pt x="89" y="26"/>
                  </a:cubicBezTo>
                  <a:cubicBezTo>
                    <a:pt x="89" y="27"/>
                    <a:pt x="89" y="27"/>
                    <a:pt x="89" y="27"/>
                  </a:cubicBezTo>
                  <a:cubicBezTo>
                    <a:pt x="90" y="28"/>
                    <a:pt x="90" y="29"/>
                    <a:pt x="90" y="30"/>
                  </a:cubicBezTo>
                  <a:cubicBezTo>
                    <a:pt x="90" y="31"/>
                    <a:pt x="90" y="30"/>
                    <a:pt x="90" y="30"/>
                  </a:cubicBezTo>
                  <a:cubicBezTo>
                    <a:pt x="89" y="29"/>
                    <a:pt x="88" y="29"/>
                    <a:pt x="89" y="29"/>
                  </a:cubicBezTo>
                  <a:cubicBezTo>
                    <a:pt x="89" y="28"/>
                    <a:pt x="88" y="29"/>
                    <a:pt x="88" y="28"/>
                  </a:cubicBezTo>
                  <a:cubicBezTo>
                    <a:pt x="88" y="28"/>
                    <a:pt x="89" y="28"/>
                    <a:pt x="89" y="28"/>
                  </a:cubicBezTo>
                  <a:cubicBezTo>
                    <a:pt x="88" y="28"/>
                    <a:pt x="87" y="28"/>
                    <a:pt x="88" y="27"/>
                  </a:cubicBezTo>
                  <a:cubicBezTo>
                    <a:pt x="87" y="27"/>
                    <a:pt x="88" y="28"/>
                    <a:pt x="87" y="28"/>
                  </a:cubicBezTo>
                  <a:cubicBezTo>
                    <a:pt x="86" y="27"/>
                    <a:pt x="86" y="27"/>
                    <a:pt x="85" y="26"/>
                  </a:cubicBezTo>
                  <a:cubicBezTo>
                    <a:pt x="84" y="27"/>
                    <a:pt x="85" y="27"/>
                    <a:pt x="84" y="28"/>
                  </a:cubicBezTo>
                  <a:cubicBezTo>
                    <a:pt x="84" y="27"/>
                    <a:pt x="82" y="27"/>
                    <a:pt x="83" y="26"/>
                  </a:cubicBezTo>
                  <a:cubicBezTo>
                    <a:pt x="83" y="26"/>
                    <a:pt x="82" y="26"/>
                    <a:pt x="82" y="26"/>
                  </a:cubicBezTo>
                  <a:cubicBezTo>
                    <a:pt x="81" y="26"/>
                    <a:pt x="82" y="25"/>
                    <a:pt x="82" y="26"/>
                  </a:cubicBezTo>
                  <a:cubicBezTo>
                    <a:pt x="82" y="25"/>
                    <a:pt x="83" y="25"/>
                    <a:pt x="83" y="25"/>
                  </a:cubicBezTo>
                  <a:cubicBezTo>
                    <a:pt x="82" y="25"/>
                    <a:pt x="81" y="24"/>
                    <a:pt x="81" y="23"/>
                  </a:cubicBezTo>
                  <a:cubicBezTo>
                    <a:pt x="80" y="24"/>
                    <a:pt x="81" y="24"/>
                    <a:pt x="81" y="24"/>
                  </a:cubicBezTo>
                  <a:cubicBezTo>
                    <a:pt x="80" y="23"/>
                    <a:pt x="79" y="23"/>
                    <a:pt x="79" y="22"/>
                  </a:cubicBezTo>
                  <a:cubicBezTo>
                    <a:pt x="79" y="22"/>
                    <a:pt x="78" y="22"/>
                    <a:pt x="78" y="22"/>
                  </a:cubicBezTo>
                  <a:cubicBezTo>
                    <a:pt x="78" y="22"/>
                    <a:pt x="78" y="21"/>
                    <a:pt x="78" y="21"/>
                  </a:cubicBezTo>
                  <a:cubicBezTo>
                    <a:pt x="78" y="21"/>
                    <a:pt x="77" y="21"/>
                    <a:pt x="77" y="21"/>
                  </a:cubicBezTo>
                  <a:cubicBezTo>
                    <a:pt x="77" y="21"/>
                    <a:pt x="77" y="20"/>
                    <a:pt x="76" y="21"/>
                  </a:cubicBezTo>
                  <a:cubicBezTo>
                    <a:pt x="76" y="21"/>
                    <a:pt x="77" y="22"/>
                    <a:pt x="77" y="22"/>
                  </a:cubicBezTo>
                  <a:cubicBezTo>
                    <a:pt x="76" y="22"/>
                    <a:pt x="76" y="23"/>
                    <a:pt x="76" y="23"/>
                  </a:cubicBezTo>
                  <a:cubicBezTo>
                    <a:pt x="76" y="23"/>
                    <a:pt x="76" y="23"/>
                    <a:pt x="76" y="23"/>
                  </a:cubicBezTo>
                  <a:cubicBezTo>
                    <a:pt x="77" y="23"/>
                    <a:pt x="76" y="23"/>
                    <a:pt x="77" y="22"/>
                  </a:cubicBezTo>
                  <a:cubicBezTo>
                    <a:pt x="78" y="23"/>
                    <a:pt x="79" y="24"/>
                    <a:pt x="79" y="25"/>
                  </a:cubicBezTo>
                  <a:cubicBezTo>
                    <a:pt x="80" y="26"/>
                    <a:pt x="81" y="27"/>
                    <a:pt x="82" y="28"/>
                  </a:cubicBezTo>
                  <a:cubicBezTo>
                    <a:pt x="81" y="28"/>
                    <a:pt x="81" y="28"/>
                    <a:pt x="81" y="29"/>
                  </a:cubicBezTo>
                  <a:cubicBezTo>
                    <a:pt x="81" y="29"/>
                    <a:pt x="82" y="30"/>
                    <a:pt x="82" y="30"/>
                  </a:cubicBezTo>
                  <a:cubicBezTo>
                    <a:pt x="82" y="30"/>
                    <a:pt x="83" y="30"/>
                    <a:pt x="83" y="30"/>
                  </a:cubicBezTo>
                  <a:cubicBezTo>
                    <a:pt x="83" y="31"/>
                    <a:pt x="83" y="31"/>
                    <a:pt x="82" y="31"/>
                  </a:cubicBezTo>
                  <a:cubicBezTo>
                    <a:pt x="82" y="32"/>
                    <a:pt x="82" y="32"/>
                    <a:pt x="83" y="31"/>
                  </a:cubicBezTo>
                  <a:cubicBezTo>
                    <a:pt x="83" y="31"/>
                    <a:pt x="82" y="32"/>
                    <a:pt x="82" y="32"/>
                  </a:cubicBezTo>
                  <a:cubicBezTo>
                    <a:pt x="81" y="32"/>
                    <a:pt x="81" y="32"/>
                    <a:pt x="80" y="32"/>
                  </a:cubicBezTo>
                  <a:cubicBezTo>
                    <a:pt x="81" y="31"/>
                    <a:pt x="81" y="31"/>
                    <a:pt x="80" y="31"/>
                  </a:cubicBezTo>
                  <a:cubicBezTo>
                    <a:pt x="81" y="30"/>
                    <a:pt x="81" y="31"/>
                    <a:pt x="81" y="31"/>
                  </a:cubicBezTo>
                  <a:cubicBezTo>
                    <a:pt x="82" y="30"/>
                    <a:pt x="81" y="30"/>
                    <a:pt x="80" y="31"/>
                  </a:cubicBezTo>
                  <a:cubicBezTo>
                    <a:pt x="80" y="30"/>
                    <a:pt x="79" y="30"/>
                    <a:pt x="79" y="30"/>
                  </a:cubicBezTo>
                  <a:cubicBezTo>
                    <a:pt x="80" y="30"/>
                    <a:pt x="80" y="30"/>
                    <a:pt x="80" y="30"/>
                  </a:cubicBezTo>
                  <a:cubicBezTo>
                    <a:pt x="81" y="29"/>
                    <a:pt x="80" y="29"/>
                    <a:pt x="79" y="30"/>
                  </a:cubicBezTo>
                  <a:cubicBezTo>
                    <a:pt x="79" y="29"/>
                    <a:pt x="79" y="28"/>
                    <a:pt x="78" y="28"/>
                  </a:cubicBezTo>
                  <a:cubicBezTo>
                    <a:pt x="78" y="28"/>
                    <a:pt x="78" y="27"/>
                    <a:pt x="78" y="27"/>
                  </a:cubicBezTo>
                  <a:cubicBezTo>
                    <a:pt x="78" y="27"/>
                    <a:pt x="78" y="27"/>
                    <a:pt x="78" y="27"/>
                  </a:cubicBezTo>
                  <a:cubicBezTo>
                    <a:pt x="77" y="26"/>
                    <a:pt x="76" y="25"/>
                    <a:pt x="75" y="24"/>
                  </a:cubicBezTo>
                  <a:cubicBezTo>
                    <a:pt x="76" y="23"/>
                    <a:pt x="76" y="24"/>
                    <a:pt x="76" y="24"/>
                  </a:cubicBezTo>
                  <a:cubicBezTo>
                    <a:pt x="77" y="23"/>
                    <a:pt x="75" y="24"/>
                    <a:pt x="75" y="24"/>
                  </a:cubicBezTo>
                  <a:cubicBezTo>
                    <a:pt x="74" y="22"/>
                    <a:pt x="73" y="22"/>
                    <a:pt x="72" y="21"/>
                  </a:cubicBezTo>
                  <a:cubicBezTo>
                    <a:pt x="72" y="21"/>
                    <a:pt x="72" y="21"/>
                    <a:pt x="72" y="20"/>
                  </a:cubicBezTo>
                  <a:cubicBezTo>
                    <a:pt x="72" y="20"/>
                    <a:pt x="72" y="20"/>
                    <a:pt x="72" y="20"/>
                  </a:cubicBezTo>
                  <a:cubicBezTo>
                    <a:pt x="71" y="20"/>
                    <a:pt x="70" y="19"/>
                    <a:pt x="69" y="18"/>
                  </a:cubicBezTo>
                  <a:cubicBezTo>
                    <a:pt x="69" y="18"/>
                    <a:pt x="68" y="18"/>
                    <a:pt x="68" y="18"/>
                  </a:cubicBezTo>
                  <a:cubicBezTo>
                    <a:pt x="67" y="18"/>
                    <a:pt x="67" y="17"/>
                    <a:pt x="67" y="17"/>
                  </a:cubicBezTo>
                  <a:cubicBezTo>
                    <a:pt x="67" y="17"/>
                    <a:pt x="67" y="17"/>
                    <a:pt x="66" y="17"/>
                  </a:cubicBezTo>
                  <a:cubicBezTo>
                    <a:pt x="66" y="17"/>
                    <a:pt x="66" y="16"/>
                    <a:pt x="66" y="16"/>
                  </a:cubicBezTo>
                  <a:cubicBezTo>
                    <a:pt x="66" y="16"/>
                    <a:pt x="65" y="16"/>
                    <a:pt x="65" y="16"/>
                  </a:cubicBezTo>
                  <a:cubicBezTo>
                    <a:pt x="64" y="16"/>
                    <a:pt x="64" y="17"/>
                    <a:pt x="64" y="16"/>
                  </a:cubicBezTo>
                  <a:cubicBezTo>
                    <a:pt x="64" y="16"/>
                    <a:pt x="64" y="16"/>
                    <a:pt x="63" y="16"/>
                  </a:cubicBezTo>
                  <a:cubicBezTo>
                    <a:pt x="63" y="16"/>
                    <a:pt x="63" y="15"/>
                    <a:pt x="63" y="16"/>
                  </a:cubicBezTo>
                  <a:cubicBezTo>
                    <a:pt x="62" y="16"/>
                    <a:pt x="63" y="15"/>
                    <a:pt x="62" y="15"/>
                  </a:cubicBezTo>
                  <a:cubicBezTo>
                    <a:pt x="62" y="15"/>
                    <a:pt x="62" y="15"/>
                    <a:pt x="62" y="15"/>
                  </a:cubicBezTo>
                  <a:cubicBezTo>
                    <a:pt x="61" y="16"/>
                    <a:pt x="62" y="15"/>
                    <a:pt x="61" y="15"/>
                  </a:cubicBezTo>
                  <a:cubicBezTo>
                    <a:pt x="60" y="15"/>
                    <a:pt x="58" y="15"/>
                    <a:pt x="57" y="14"/>
                  </a:cubicBezTo>
                  <a:cubicBezTo>
                    <a:pt x="56" y="13"/>
                    <a:pt x="55" y="13"/>
                    <a:pt x="54" y="13"/>
                  </a:cubicBezTo>
                  <a:cubicBezTo>
                    <a:pt x="54" y="13"/>
                    <a:pt x="54" y="12"/>
                    <a:pt x="54" y="12"/>
                  </a:cubicBezTo>
                  <a:cubicBezTo>
                    <a:pt x="53" y="12"/>
                    <a:pt x="52" y="13"/>
                    <a:pt x="52" y="12"/>
                  </a:cubicBezTo>
                  <a:cubicBezTo>
                    <a:pt x="52" y="12"/>
                    <a:pt x="51" y="13"/>
                    <a:pt x="51" y="12"/>
                  </a:cubicBezTo>
                  <a:cubicBezTo>
                    <a:pt x="51" y="12"/>
                    <a:pt x="51" y="12"/>
                    <a:pt x="51" y="12"/>
                  </a:cubicBezTo>
                  <a:cubicBezTo>
                    <a:pt x="51" y="11"/>
                    <a:pt x="50" y="11"/>
                    <a:pt x="50" y="12"/>
                  </a:cubicBezTo>
                  <a:cubicBezTo>
                    <a:pt x="50" y="11"/>
                    <a:pt x="50" y="11"/>
                    <a:pt x="49" y="11"/>
                  </a:cubicBezTo>
                  <a:cubicBezTo>
                    <a:pt x="49" y="12"/>
                    <a:pt x="50" y="11"/>
                    <a:pt x="50" y="12"/>
                  </a:cubicBezTo>
                  <a:cubicBezTo>
                    <a:pt x="49" y="12"/>
                    <a:pt x="48" y="11"/>
                    <a:pt x="47" y="12"/>
                  </a:cubicBezTo>
                  <a:cubicBezTo>
                    <a:pt x="47" y="11"/>
                    <a:pt x="46" y="10"/>
                    <a:pt x="45" y="10"/>
                  </a:cubicBezTo>
                  <a:cubicBezTo>
                    <a:pt x="45" y="11"/>
                    <a:pt x="46" y="10"/>
                    <a:pt x="46" y="11"/>
                  </a:cubicBezTo>
                  <a:cubicBezTo>
                    <a:pt x="45" y="11"/>
                    <a:pt x="45" y="12"/>
                    <a:pt x="44" y="12"/>
                  </a:cubicBezTo>
                  <a:cubicBezTo>
                    <a:pt x="44" y="12"/>
                    <a:pt x="43" y="11"/>
                    <a:pt x="43" y="11"/>
                  </a:cubicBezTo>
                  <a:cubicBezTo>
                    <a:pt x="43" y="11"/>
                    <a:pt x="43" y="11"/>
                    <a:pt x="43" y="11"/>
                  </a:cubicBezTo>
                  <a:cubicBezTo>
                    <a:pt x="43" y="10"/>
                    <a:pt x="42" y="11"/>
                    <a:pt x="43" y="12"/>
                  </a:cubicBezTo>
                  <a:cubicBezTo>
                    <a:pt x="42" y="12"/>
                    <a:pt x="42" y="12"/>
                    <a:pt x="42" y="11"/>
                  </a:cubicBezTo>
                  <a:cubicBezTo>
                    <a:pt x="42" y="12"/>
                    <a:pt x="40" y="11"/>
                    <a:pt x="40" y="12"/>
                  </a:cubicBezTo>
                  <a:cubicBezTo>
                    <a:pt x="40" y="11"/>
                    <a:pt x="39" y="11"/>
                    <a:pt x="39" y="11"/>
                  </a:cubicBezTo>
                  <a:cubicBezTo>
                    <a:pt x="39" y="12"/>
                    <a:pt x="39" y="10"/>
                    <a:pt x="39" y="12"/>
                  </a:cubicBezTo>
                  <a:cubicBezTo>
                    <a:pt x="38" y="12"/>
                    <a:pt x="37" y="12"/>
                    <a:pt x="36" y="12"/>
                  </a:cubicBezTo>
                  <a:cubicBezTo>
                    <a:pt x="36" y="11"/>
                    <a:pt x="36" y="11"/>
                    <a:pt x="36" y="11"/>
                  </a:cubicBezTo>
                  <a:cubicBezTo>
                    <a:pt x="36" y="11"/>
                    <a:pt x="36" y="12"/>
                    <a:pt x="36" y="12"/>
                  </a:cubicBezTo>
                  <a:cubicBezTo>
                    <a:pt x="35" y="12"/>
                    <a:pt x="35" y="12"/>
                    <a:pt x="34" y="12"/>
                  </a:cubicBezTo>
                  <a:cubicBezTo>
                    <a:pt x="33" y="12"/>
                    <a:pt x="32" y="12"/>
                    <a:pt x="31" y="12"/>
                  </a:cubicBezTo>
                  <a:cubicBezTo>
                    <a:pt x="31" y="12"/>
                    <a:pt x="31" y="13"/>
                    <a:pt x="31" y="13"/>
                  </a:cubicBezTo>
                  <a:cubicBezTo>
                    <a:pt x="30" y="13"/>
                    <a:pt x="28" y="13"/>
                    <a:pt x="27" y="13"/>
                  </a:cubicBezTo>
                  <a:cubicBezTo>
                    <a:pt x="26" y="14"/>
                    <a:pt x="26" y="14"/>
                    <a:pt x="26" y="14"/>
                  </a:cubicBezTo>
                  <a:cubicBezTo>
                    <a:pt x="25" y="15"/>
                    <a:pt x="25" y="15"/>
                    <a:pt x="24" y="15"/>
                  </a:cubicBezTo>
                  <a:cubicBezTo>
                    <a:pt x="23" y="15"/>
                    <a:pt x="22" y="16"/>
                    <a:pt x="22" y="16"/>
                  </a:cubicBezTo>
                  <a:cubicBezTo>
                    <a:pt x="21" y="16"/>
                    <a:pt x="21" y="16"/>
                    <a:pt x="21" y="16"/>
                  </a:cubicBezTo>
                  <a:cubicBezTo>
                    <a:pt x="21" y="16"/>
                    <a:pt x="21" y="17"/>
                    <a:pt x="21" y="17"/>
                  </a:cubicBezTo>
                  <a:cubicBezTo>
                    <a:pt x="20" y="17"/>
                    <a:pt x="20" y="16"/>
                    <a:pt x="20" y="17"/>
                  </a:cubicBezTo>
                  <a:cubicBezTo>
                    <a:pt x="19" y="18"/>
                    <a:pt x="19" y="18"/>
                    <a:pt x="17" y="19"/>
                  </a:cubicBezTo>
                  <a:cubicBezTo>
                    <a:pt x="17" y="18"/>
                    <a:pt x="17" y="18"/>
                    <a:pt x="17" y="17"/>
                  </a:cubicBezTo>
                  <a:cubicBezTo>
                    <a:pt x="18" y="17"/>
                    <a:pt x="18" y="17"/>
                    <a:pt x="18" y="17"/>
                  </a:cubicBezTo>
                  <a:cubicBezTo>
                    <a:pt x="18" y="17"/>
                    <a:pt x="17" y="16"/>
                    <a:pt x="17" y="16"/>
                  </a:cubicBezTo>
                  <a:cubicBezTo>
                    <a:pt x="17" y="16"/>
                    <a:pt x="17" y="16"/>
                    <a:pt x="17" y="16"/>
                  </a:cubicBezTo>
                  <a:cubicBezTo>
                    <a:pt x="17" y="16"/>
                    <a:pt x="17" y="16"/>
                    <a:pt x="16" y="16"/>
                  </a:cubicBezTo>
                  <a:cubicBezTo>
                    <a:pt x="16" y="16"/>
                    <a:pt x="16" y="16"/>
                    <a:pt x="16" y="16"/>
                  </a:cubicBezTo>
                  <a:cubicBezTo>
                    <a:pt x="16" y="16"/>
                    <a:pt x="15" y="15"/>
                    <a:pt x="15" y="16"/>
                  </a:cubicBezTo>
                  <a:moveTo>
                    <a:pt x="77" y="24"/>
                  </a:moveTo>
                  <a:cubicBezTo>
                    <a:pt x="77" y="24"/>
                    <a:pt x="76" y="25"/>
                    <a:pt x="77" y="25"/>
                  </a:cubicBezTo>
                  <a:cubicBezTo>
                    <a:pt x="77" y="25"/>
                    <a:pt x="78" y="24"/>
                    <a:pt x="77" y="24"/>
                  </a:cubicBezTo>
                  <a:moveTo>
                    <a:pt x="84" y="26"/>
                  </a:moveTo>
                  <a:cubicBezTo>
                    <a:pt x="84" y="26"/>
                    <a:pt x="84" y="27"/>
                    <a:pt x="84" y="27"/>
                  </a:cubicBezTo>
                  <a:cubicBezTo>
                    <a:pt x="85" y="26"/>
                    <a:pt x="85" y="25"/>
                    <a:pt x="85" y="26"/>
                  </a:cubicBezTo>
                  <a:cubicBezTo>
                    <a:pt x="85" y="26"/>
                    <a:pt x="85" y="26"/>
                    <a:pt x="84" y="26"/>
                  </a:cubicBezTo>
                  <a:moveTo>
                    <a:pt x="86" y="23"/>
                  </a:moveTo>
                  <a:cubicBezTo>
                    <a:pt x="86" y="23"/>
                    <a:pt x="86" y="24"/>
                    <a:pt x="86" y="24"/>
                  </a:cubicBezTo>
                  <a:cubicBezTo>
                    <a:pt x="87" y="24"/>
                    <a:pt x="87" y="23"/>
                    <a:pt x="86" y="23"/>
                  </a:cubicBezTo>
                  <a:moveTo>
                    <a:pt x="82" y="20"/>
                  </a:moveTo>
                  <a:cubicBezTo>
                    <a:pt x="82" y="20"/>
                    <a:pt x="82" y="21"/>
                    <a:pt x="83" y="20"/>
                  </a:cubicBezTo>
                  <a:cubicBezTo>
                    <a:pt x="83" y="20"/>
                    <a:pt x="83" y="19"/>
                    <a:pt x="82" y="20"/>
                  </a:cubicBezTo>
                  <a:moveTo>
                    <a:pt x="75" y="22"/>
                  </a:moveTo>
                  <a:cubicBezTo>
                    <a:pt x="74" y="22"/>
                    <a:pt x="76" y="22"/>
                    <a:pt x="76" y="22"/>
                  </a:cubicBezTo>
                  <a:cubicBezTo>
                    <a:pt x="75" y="22"/>
                    <a:pt x="75" y="21"/>
                    <a:pt x="75" y="22"/>
                  </a:cubicBezTo>
                  <a:moveTo>
                    <a:pt x="70" y="12"/>
                  </a:moveTo>
                  <a:cubicBezTo>
                    <a:pt x="71" y="13"/>
                    <a:pt x="71" y="13"/>
                    <a:pt x="72" y="13"/>
                  </a:cubicBezTo>
                  <a:cubicBezTo>
                    <a:pt x="71" y="12"/>
                    <a:pt x="71" y="11"/>
                    <a:pt x="70" y="12"/>
                  </a:cubicBezTo>
                  <a:moveTo>
                    <a:pt x="66" y="11"/>
                  </a:moveTo>
                  <a:cubicBezTo>
                    <a:pt x="66" y="11"/>
                    <a:pt x="67" y="11"/>
                    <a:pt x="67" y="10"/>
                  </a:cubicBezTo>
                  <a:cubicBezTo>
                    <a:pt x="66" y="10"/>
                    <a:pt x="66" y="10"/>
                    <a:pt x="66" y="10"/>
                  </a:cubicBezTo>
                  <a:cubicBezTo>
                    <a:pt x="65" y="11"/>
                    <a:pt x="66" y="10"/>
                    <a:pt x="66" y="11"/>
                  </a:cubicBezTo>
                  <a:moveTo>
                    <a:pt x="48" y="8"/>
                  </a:moveTo>
                  <a:cubicBezTo>
                    <a:pt x="49" y="8"/>
                    <a:pt x="49" y="8"/>
                    <a:pt x="49" y="7"/>
                  </a:cubicBezTo>
                  <a:cubicBezTo>
                    <a:pt x="49" y="7"/>
                    <a:pt x="48" y="7"/>
                    <a:pt x="48" y="8"/>
                  </a:cubicBezTo>
                  <a:moveTo>
                    <a:pt x="47" y="11"/>
                  </a:moveTo>
                  <a:cubicBezTo>
                    <a:pt x="48" y="11"/>
                    <a:pt x="49" y="12"/>
                    <a:pt x="49" y="11"/>
                  </a:cubicBezTo>
                  <a:cubicBezTo>
                    <a:pt x="49" y="10"/>
                    <a:pt x="49" y="11"/>
                    <a:pt x="49" y="11"/>
                  </a:cubicBezTo>
                  <a:cubicBezTo>
                    <a:pt x="48" y="12"/>
                    <a:pt x="48" y="9"/>
                    <a:pt x="47" y="11"/>
                  </a:cubicBezTo>
                  <a:moveTo>
                    <a:pt x="44" y="11"/>
                  </a:moveTo>
                  <a:cubicBezTo>
                    <a:pt x="45" y="12"/>
                    <a:pt x="45" y="11"/>
                    <a:pt x="45" y="10"/>
                  </a:cubicBezTo>
                  <a:cubicBezTo>
                    <a:pt x="45" y="10"/>
                    <a:pt x="45" y="11"/>
                    <a:pt x="44" y="11"/>
                  </a:cubicBezTo>
                  <a:moveTo>
                    <a:pt x="44" y="11"/>
                  </a:moveTo>
                  <a:cubicBezTo>
                    <a:pt x="44" y="11"/>
                    <a:pt x="44" y="10"/>
                    <a:pt x="44" y="10"/>
                  </a:cubicBezTo>
                  <a:cubicBezTo>
                    <a:pt x="43" y="11"/>
                    <a:pt x="44" y="11"/>
                    <a:pt x="44" y="11"/>
                  </a:cubicBezTo>
                  <a:moveTo>
                    <a:pt x="39" y="3"/>
                  </a:moveTo>
                  <a:cubicBezTo>
                    <a:pt x="39" y="3"/>
                    <a:pt x="39" y="3"/>
                    <a:pt x="39" y="3"/>
                  </a:cubicBezTo>
                  <a:cubicBezTo>
                    <a:pt x="39" y="2"/>
                    <a:pt x="38" y="2"/>
                    <a:pt x="39" y="3"/>
                  </a:cubicBezTo>
                  <a:moveTo>
                    <a:pt x="37" y="4"/>
                  </a:moveTo>
                  <a:cubicBezTo>
                    <a:pt x="37" y="3"/>
                    <a:pt x="37" y="5"/>
                    <a:pt x="38" y="5"/>
                  </a:cubicBezTo>
                  <a:cubicBezTo>
                    <a:pt x="38" y="4"/>
                    <a:pt x="37" y="4"/>
                    <a:pt x="37" y="4"/>
                  </a:cubicBezTo>
                  <a:cubicBezTo>
                    <a:pt x="37" y="3"/>
                    <a:pt x="38" y="3"/>
                    <a:pt x="37" y="2"/>
                  </a:cubicBezTo>
                  <a:cubicBezTo>
                    <a:pt x="37" y="2"/>
                    <a:pt x="37" y="3"/>
                    <a:pt x="37" y="4"/>
                  </a:cubicBezTo>
                  <a:moveTo>
                    <a:pt x="32" y="1"/>
                  </a:moveTo>
                  <a:cubicBezTo>
                    <a:pt x="31" y="1"/>
                    <a:pt x="31" y="1"/>
                    <a:pt x="31" y="1"/>
                  </a:cubicBezTo>
                  <a:cubicBezTo>
                    <a:pt x="32" y="2"/>
                    <a:pt x="32" y="2"/>
                    <a:pt x="32" y="1"/>
                  </a:cubicBezTo>
                  <a:moveTo>
                    <a:pt x="32" y="4"/>
                  </a:moveTo>
                  <a:cubicBezTo>
                    <a:pt x="32" y="4"/>
                    <a:pt x="32" y="4"/>
                    <a:pt x="32" y="4"/>
                  </a:cubicBezTo>
                  <a:cubicBezTo>
                    <a:pt x="32" y="4"/>
                    <a:pt x="32" y="3"/>
                    <a:pt x="32" y="3"/>
                  </a:cubicBezTo>
                  <a:cubicBezTo>
                    <a:pt x="32" y="3"/>
                    <a:pt x="32" y="4"/>
                    <a:pt x="32" y="4"/>
                  </a:cubicBezTo>
                  <a:moveTo>
                    <a:pt x="24" y="3"/>
                  </a:moveTo>
                  <a:cubicBezTo>
                    <a:pt x="24" y="3"/>
                    <a:pt x="23" y="2"/>
                    <a:pt x="23" y="2"/>
                  </a:cubicBezTo>
                  <a:cubicBezTo>
                    <a:pt x="23" y="3"/>
                    <a:pt x="23" y="3"/>
                    <a:pt x="24" y="3"/>
                  </a:cubicBezTo>
                  <a:cubicBezTo>
                    <a:pt x="24" y="3"/>
                    <a:pt x="24" y="3"/>
                    <a:pt x="24" y="3"/>
                  </a:cubicBezTo>
                  <a:cubicBezTo>
                    <a:pt x="24" y="3"/>
                    <a:pt x="24" y="4"/>
                    <a:pt x="24" y="4"/>
                  </a:cubicBezTo>
                  <a:cubicBezTo>
                    <a:pt x="24" y="4"/>
                    <a:pt x="25" y="4"/>
                    <a:pt x="25" y="4"/>
                  </a:cubicBezTo>
                  <a:cubicBezTo>
                    <a:pt x="25" y="3"/>
                    <a:pt x="24" y="3"/>
                    <a:pt x="24" y="3"/>
                  </a:cubicBezTo>
                  <a:moveTo>
                    <a:pt x="25" y="2"/>
                  </a:moveTo>
                  <a:cubicBezTo>
                    <a:pt x="26" y="2"/>
                    <a:pt x="26" y="2"/>
                    <a:pt x="26" y="2"/>
                  </a:cubicBezTo>
                  <a:cubicBezTo>
                    <a:pt x="26" y="1"/>
                    <a:pt x="24" y="1"/>
                    <a:pt x="25" y="2"/>
                  </a:cubicBezTo>
                  <a:moveTo>
                    <a:pt x="27" y="4"/>
                  </a:moveTo>
                  <a:cubicBezTo>
                    <a:pt x="26" y="3"/>
                    <a:pt x="26" y="4"/>
                    <a:pt x="25" y="3"/>
                  </a:cubicBezTo>
                  <a:cubicBezTo>
                    <a:pt x="26" y="4"/>
                    <a:pt x="25" y="3"/>
                    <a:pt x="25" y="4"/>
                  </a:cubicBezTo>
                  <a:cubicBezTo>
                    <a:pt x="26" y="4"/>
                    <a:pt x="26" y="4"/>
                    <a:pt x="27" y="4"/>
                  </a:cubicBezTo>
                  <a:moveTo>
                    <a:pt x="27" y="1"/>
                  </a:moveTo>
                  <a:cubicBezTo>
                    <a:pt x="27" y="1"/>
                    <a:pt x="27" y="2"/>
                    <a:pt x="26" y="2"/>
                  </a:cubicBezTo>
                  <a:cubicBezTo>
                    <a:pt x="26" y="2"/>
                    <a:pt x="25" y="1"/>
                    <a:pt x="26" y="2"/>
                  </a:cubicBezTo>
                  <a:cubicBezTo>
                    <a:pt x="26" y="3"/>
                    <a:pt x="27" y="2"/>
                    <a:pt x="27" y="1"/>
                  </a:cubicBezTo>
                  <a:moveTo>
                    <a:pt x="29" y="1"/>
                  </a:moveTo>
                  <a:cubicBezTo>
                    <a:pt x="29" y="2"/>
                    <a:pt x="29" y="2"/>
                    <a:pt x="29" y="3"/>
                  </a:cubicBezTo>
                  <a:cubicBezTo>
                    <a:pt x="29" y="2"/>
                    <a:pt x="30" y="2"/>
                    <a:pt x="29" y="1"/>
                  </a:cubicBezTo>
                  <a:moveTo>
                    <a:pt x="19" y="14"/>
                  </a:moveTo>
                  <a:cubicBezTo>
                    <a:pt x="20" y="14"/>
                    <a:pt x="20" y="15"/>
                    <a:pt x="20" y="15"/>
                  </a:cubicBezTo>
                  <a:cubicBezTo>
                    <a:pt x="20" y="14"/>
                    <a:pt x="20" y="14"/>
                    <a:pt x="20" y="13"/>
                  </a:cubicBezTo>
                  <a:cubicBezTo>
                    <a:pt x="19" y="13"/>
                    <a:pt x="20" y="14"/>
                    <a:pt x="19" y="14"/>
                  </a:cubicBezTo>
                  <a:moveTo>
                    <a:pt x="19" y="16"/>
                  </a:moveTo>
                  <a:cubicBezTo>
                    <a:pt x="19" y="16"/>
                    <a:pt x="19" y="16"/>
                    <a:pt x="19" y="17"/>
                  </a:cubicBezTo>
                  <a:cubicBezTo>
                    <a:pt x="19" y="17"/>
                    <a:pt x="19" y="17"/>
                    <a:pt x="19" y="17"/>
                  </a:cubicBezTo>
                  <a:cubicBezTo>
                    <a:pt x="19" y="16"/>
                    <a:pt x="20" y="17"/>
                    <a:pt x="20" y="17"/>
                  </a:cubicBezTo>
                  <a:cubicBezTo>
                    <a:pt x="19" y="16"/>
                    <a:pt x="19" y="16"/>
                    <a:pt x="19" y="16"/>
                  </a:cubicBezTo>
                  <a:cubicBezTo>
                    <a:pt x="19" y="16"/>
                    <a:pt x="18" y="16"/>
                    <a:pt x="19" y="16"/>
                  </a:cubicBezTo>
                  <a:moveTo>
                    <a:pt x="85" y="35"/>
                  </a:moveTo>
                  <a:cubicBezTo>
                    <a:pt x="85" y="35"/>
                    <a:pt x="86" y="35"/>
                    <a:pt x="87" y="36"/>
                  </a:cubicBezTo>
                  <a:cubicBezTo>
                    <a:pt x="86" y="36"/>
                    <a:pt x="86" y="37"/>
                    <a:pt x="85" y="37"/>
                  </a:cubicBezTo>
                  <a:cubicBezTo>
                    <a:pt x="84" y="37"/>
                    <a:pt x="84" y="37"/>
                    <a:pt x="83" y="36"/>
                  </a:cubicBezTo>
                  <a:cubicBezTo>
                    <a:pt x="84" y="36"/>
                    <a:pt x="84" y="36"/>
                    <a:pt x="84" y="37"/>
                  </a:cubicBezTo>
                  <a:cubicBezTo>
                    <a:pt x="85" y="37"/>
                    <a:pt x="85" y="36"/>
                    <a:pt x="85" y="36"/>
                  </a:cubicBezTo>
                  <a:cubicBezTo>
                    <a:pt x="84" y="36"/>
                    <a:pt x="81" y="36"/>
                    <a:pt x="84" y="35"/>
                  </a:cubicBezTo>
                  <a:cubicBezTo>
                    <a:pt x="84" y="35"/>
                    <a:pt x="83" y="35"/>
                    <a:pt x="84" y="35"/>
                  </a:cubicBezTo>
                  <a:cubicBezTo>
                    <a:pt x="85" y="34"/>
                    <a:pt x="83" y="34"/>
                    <a:pt x="84" y="33"/>
                  </a:cubicBezTo>
                  <a:cubicBezTo>
                    <a:pt x="83" y="34"/>
                    <a:pt x="83" y="34"/>
                    <a:pt x="83" y="34"/>
                  </a:cubicBezTo>
                  <a:cubicBezTo>
                    <a:pt x="82" y="34"/>
                    <a:pt x="83" y="34"/>
                    <a:pt x="83" y="35"/>
                  </a:cubicBezTo>
                  <a:cubicBezTo>
                    <a:pt x="82" y="35"/>
                    <a:pt x="81" y="34"/>
                    <a:pt x="82" y="34"/>
                  </a:cubicBezTo>
                  <a:cubicBezTo>
                    <a:pt x="82" y="34"/>
                    <a:pt x="82" y="33"/>
                    <a:pt x="82" y="33"/>
                  </a:cubicBezTo>
                  <a:cubicBezTo>
                    <a:pt x="82" y="33"/>
                    <a:pt x="82" y="33"/>
                    <a:pt x="83" y="33"/>
                  </a:cubicBezTo>
                  <a:cubicBezTo>
                    <a:pt x="83" y="33"/>
                    <a:pt x="82" y="33"/>
                    <a:pt x="82" y="34"/>
                  </a:cubicBezTo>
                  <a:cubicBezTo>
                    <a:pt x="82" y="34"/>
                    <a:pt x="83" y="33"/>
                    <a:pt x="83" y="33"/>
                  </a:cubicBezTo>
                  <a:cubicBezTo>
                    <a:pt x="84" y="33"/>
                    <a:pt x="83" y="33"/>
                    <a:pt x="83" y="33"/>
                  </a:cubicBezTo>
                  <a:cubicBezTo>
                    <a:pt x="85" y="32"/>
                    <a:pt x="85" y="33"/>
                    <a:pt x="85" y="33"/>
                  </a:cubicBezTo>
                  <a:cubicBezTo>
                    <a:pt x="86" y="34"/>
                    <a:pt x="85" y="34"/>
                    <a:pt x="85" y="35"/>
                  </a:cubicBezTo>
                  <a:moveTo>
                    <a:pt x="89" y="33"/>
                  </a:moveTo>
                  <a:cubicBezTo>
                    <a:pt x="89" y="34"/>
                    <a:pt x="89" y="34"/>
                    <a:pt x="89" y="34"/>
                  </a:cubicBezTo>
                  <a:cubicBezTo>
                    <a:pt x="88" y="34"/>
                    <a:pt x="88" y="34"/>
                    <a:pt x="87" y="34"/>
                  </a:cubicBezTo>
                  <a:cubicBezTo>
                    <a:pt x="87" y="34"/>
                    <a:pt x="88" y="34"/>
                    <a:pt x="89" y="33"/>
                  </a:cubicBezTo>
                  <a:moveTo>
                    <a:pt x="86" y="32"/>
                  </a:moveTo>
                  <a:cubicBezTo>
                    <a:pt x="86" y="31"/>
                    <a:pt x="86" y="32"/>
                    <a:pt x="86" y="31"/>
                  </a:cubicBezTo>
                  <a:cubicBezTo>
                    <a:pt x="86" y="31"/>
                    <a:pt x="87" y="32"/>
                    <a:pt x="86" y="3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491288" y="1900238"/>
              <a:ext cx="627063" cy="100013"/>
            </a:xfrm>
            <a:custGeom>
              <a:avLst/>
              <a:gdLst>
                <a:gd name="T0" fmla="*/ 44 w 62"/>
                <a:gd name="T1" fmla="*/ 3 h 10"/>
                <a:gd name="T2" fmla="*/ 42 w 62"/>
                <a:gd name="T3" fmla="*/ 3 h 10"/>
                <a:gd name="T4" fmla="*/ 32 w 62"/>
                <a:gd name="T5" fmla="*/ 5 h 10"/>
                <a:gd name="T6" fmla="*/ 35 w 62"/>
                <a:gd name="T7" fmla="*/ 5 h 10"/>
                <a:gd name="T8" fmla="*/ 29 w 62"/>
                <a:gd name="T9" fmla="*/ 6 h 10"/>
                <a:gd name="T10" fmla="*/ 35 w 62"/>
                <a:gd name="T11" fmla="*/ 5 h 10"/>
                <a:gd name="T12" fmla="*/ 30 w 62"/>
                <a:gd name="T13" fmla="*/ 5 h 10"/>
                <a:gd name="T14" fmla="*/ 12 w 62"/>
                <a:gd name="T15" fmla="*/ 8 h 10"/>
                <a:gd name="T16" fmla="*/ 25 w 62"/>
                <a:gd name="T17" fmla="*/ 6 h 10"/>
                <a:gd name="T18" fmla="*/ 24 w 62"/>
                <a:gd name="T19" fmla="*/ 6 h 10"/>
                <a:gd name="T20" fmla="*/ 19 w 62"/>
                <a:gd name="T21" fmla="*/ 7 h 10"/>
                <a:gd name="T22" fmla="*/ 49 w 62"/>
                <a:gd name="T23" fmla="*/ 2 h 10"/>
                <a:gd name="T24" fmla="*/ 48 w 62"/>
                <a:gd name="T25" fmla="*/ 2 h 10"/>
                <a:gd name="T26" fmla="*/ 49 w 62"/>
                <a:gd name="T27" fmla="*/ 2 h 10"/>
                <a:gd name="T28" fmla="*/ 17 w 62"/>
                <a:gd name="T29" fmla="*/ 8 h 10"/>
                <a:gd name="T30" fmla="*/ 21 w 62"/>
                <a:gd name="T31" fmla="*/ 7 h 10"/>
                <a:gd name="T32" fmla="*/ 18 w 62"/>
                <a:gd name="T33" fmla="*/ 7 h 10"/>
                <a:gd name="T34" fmla="*/ 14 w 62"/>
                <a:gd name="T35" fmla="*/ 8 h 10"/>
                <a:gd name="T36" fmla="*/ 15 w 62"/>
                <a:gd name="T37" fmla="*/ 8 h 10"/>
                <a:gd name="T38" fmla="*/ 40 w 62"/>
                <a:gd name="T39" fmla="*/ 4 h 10"/>
                <a:gd name="T40" fmla="*/ 37 w 62"/>
                <a:gd name="T41" fmla="*/ 4 h 10"/>
                <a:gd name="T42" fmla="*/ 44 w 62"/>
                <a:gd name="T43" fmla="*/ 3 h 10"/>
                <a:gd name="T44" fmla="*/ 37 w 62"/>
                <a:gd name="T45" fmla="*/ 4 h 10"/>
                <a:gd name="T46" fmla="*/ 35 w 62"/>
                <a:gd name="T47" fmla="*/ 5 h 10"/>
                <a:gd name="T48" fmla="*/ 29 w 62"/>
                <a:gd name="T49" fmla="*/ 6 h 10"/>
                <a:gd name="T50" fmla="*/ 25 w 62"/>
                <a:gd name="T51" fmla="*/ 6 h 10"/>
                <a:gd name="T52" fmla="*/ 42 w 62"/>
                <a:gd name="T53" fmla="*/ 3 h 10"/>
                <a:gd name="T54" fmla="*/ 16 w 62"/>
                <a:gd name="T55" fmla="*/ 8 h 10"/>
                <a:gd name="T56" fmla="*/ 20 w 62"/>
                <a:gd name="T57" fmla="*/ 7 h 10"/>
                <a:gd name="T58" fmla="*/ 30 w 62"/>
                <a:gd name="T59" fmla="*/ 5 h 10"/>
                <a:gd name="T60" fmla="*/ 29 w 62"/>
                <a:gd name="T61" fmla="*/ 6 h 10"/>
                <a:gd name="T62" fmla="*/ 21 w 62"/>
                <a:gd name="T63" fmla="*/ 7 h 10"/>
                <a:gd name="T64" fmla="*/ 24 w 62"/>
                <a:gd name="T65" fmla="*/ 6 h 10"/>
                <a:gd name="T66" fmla="*/ 29 w 62"/>
                <a:gd name="T67" fmla="*/ 5 h 10"/>
                <a:gd name="T68" fmla="*/ 37 w 62"/>
                <a:gd name="T69" fmla="*/ 4 h 10"/>
                <a:gd name="T70" fmla="*/ 38 w 62"/>
                <a:gd name="T71" fmla="*/ 4 h 10"/>
                <a:gd name="T72" fmla="*/ 41 w 62"/>
                <a:gd name="T73" fmla="*/ 4 h 10"/>
                <a:gd name="T74" fmla="*/ 45 w 62"/>
                <a:gd name="T75" fmla="*/ 3 h 10"/>
                <a:gd name="T76" fmla="*/ 31 w 62"/>
                <a:gd name="T77" fmla="*/ 5 h 10"/>
                <a:gd name="T78" fmla="*/ 36 w 62"/>
                <a:gd name="T79" fmla="*/ 4 h 10"/>
                <a:gd name="T80" fmla="*/ 36 w 62"/>
                <a:gd name="T81" fmla="*/ 4 h 10"/>
                <a:gd name="T82" fmla="*/ 31 w 62"/>
                <a:gd name="T83" fmla="*/ 5 h 10"/>
                <a:gd name="T84" fmla="*/ 37 w 62"/>
                <a:gd name="T85" fmla="*/ 4 h 10"/>
                <a:gd name="T86" fmla="*/ 29 w 62"/>
                <a:gd name="T87" fmla="*/ 6 h 10"/>
                <a:gd name="T88" fmla="*/ 24 w 62"/>
                <a:gd name="T89" fmla="*/ 6 h 10"/>
                <a:gd name="T90" fmla="*/ 41 w 62"/>
                <a:gd name="T91" fmla="*/ 4 h 10"/>
                <a:gd name="T92" fmla="*/ 29 w 62"/>
                <a:gd name="T93" fmla="*/ 6 h 10"/>
                <a:gd name="T94" fmla="*/ 13 w 62"/>
                <a:gd name="T95" fmla="*/ 8 h 10"/>
                <a:gd name="T96" fmla="*/ 44 w 62"/>
                <a:gd name="T97" fmla="*/ 3 h 10"/>
                <a:gd name="T98" fmla="*/ 33 w 62"/>
                <a:gd name="T99" fmla="*/ 5 h 10"/>
                <a:gd name="T100" fmla="*/ 36 w 62"/>
                <a:gd name="T101" fmla="*/ 5 h 10"/>
                <a:gd name="T102" fmla="*/ 50 w 62"/>
                <a:gd name="T103" fmla="*/ 2 h 10"/>
                <a:gd name="T104" fmla="*/ 37 w 62"/>
                <a:gd name="T105" fmla="*/ 4 h 10"/>
                <a:gd name="T106" fmla="*/ 15 w 62"/>
                <a:gd name="T107" fmla="*/ 8 h 10"/>
                <a:gd name="T108" fmla="*/ 43 w 62"/>
                <a:gd name="T109" fmla="*/ 3 h 10"/>
                <a:gd name="T110" fmla="*/ 49 w 62"/>
                <a:gd name="T111" fmla="*/ 2 h 10"/>
                <a:gd name="T112" fmla="*/ 46 w 62"/>
                <a:gd name="T113" fmla="*/ 3 h 10"/>
                <a:gd name="T114" fmla="*/ 54 w 62"/>
                <a:gd name="T115" fmla="*/ 1 h 10"/>
                <a:gd name="T116" fmla="*/ 52 w 62"/>
                <a:gd name="T117" fmla="*/ 2 h 10"/>
                <a:gd name="T118" fmla="*/ 46 w 62"/>
                <a:gd name="T119" fmla="*/ 3 h 10"/>
                <a:gd name="T120" fmla="*/ 45 w 62"/>
                <a:gd name="T121" fmla="*/ 3 h 10"/>
                <a:gd name="T122" fmla="*/ 47 w 62"/>
                <a:gd name="T123" fmla="*/ 3 h 10"/>
                <a:gd name="T124" fmla="*/ 46 w 62"/>
                <a:gd name="T1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10">
                  <a:moveTo>
                    <a:pt x="46" y="3"/>
                  </a:moveTo>
                  <a:cubicBezTo>
                    <a:pt x="47" y="3"/>
                    <a:pt x="47" y="3"/>
                    <a:pt x="48" y="3"/>
                  </a:cubicBezTo>
                  <a:cubicBezTo>
                    <a:pt x="48" y="3"/>
                    <a:pt x="48" y="3"/>
                    <a:pt x="48" y="3"/>
                  </a:cubicBezTo>
                  <a:cubicBezTo>
                    <a:pt x="47" y="3"/>
                    <a:pt x="47" y="3"/>
                    <a:pt x="47" y="3"/>
                  </a:cubicBezTo>
                  <a:cubicBezTo>
                    <a:pt x="46" y="3"/>
                    <a:pt x="47" y="3"/>
                    <a:pt x="46" y="3"/>
                  </a:cubicBezTo>
                  <a:moveTo>
                    <a:pt x="44" y="3"/>
                  </a:moveTo>
                  <a:cubicBezTo>
                    <a:pt x="45" y="3"/>
                    <a:pt x="45" y="3"/>
                    <a:pt x="45" y="3"/>
                  </a:cubicBezTo>
                  <a:cubicBezTo>
                    <a:pt x="45" y="3"/>
                    <a:pt x="44" y="3"/>
                    <a:pt x="44" y="3"/>
                  </a:cubicBezTo>
                  <a:cubicBezTo>
                    <a:pt x="44" y="3"/>
                    <a:pt x="45" y="3"/>
                    <a:pt x="44" y="3"/>
                  </a:cubicBezTo>
                  <a:cubicBezTo>
                    <a:pt x="44" y="3"/>
                    <a:pt x="44" y="3"/>
                    <a:pt x="44" y="3"/>
                  </a:cubicBezTo>
                  <a:moveTo>
                    <a:pt x="47" y="3"/>
                  </a:moveTo>
                  <a:cubicBezTo>
                    <a:pt x="47" y="3"/>
                    <a:pt x="47" y="3"/>
                    <a:pt x="47" y="3"/>
                  </a:cubicBezTo>
                  <a:cubicBezTo>
                    <a:pt x="47" y="3"/>
                    <a:pt x="47" y="3"/>
                    <a:pt x="47" y="3"/>
                  </a:cubicBezTo>
                  <a:moveTo>
                    <a:pt x="43" y="3"/>
                  </a:moveTo>
                  <a:cubicBezTo>
                    <a:pt x="43" y="3"/>
                    <a:pt x="43" y="3"/>
                    <a:pt x="43" y="3"/>
                  </a:cubicBezTo>
                  <a:cubicBezTo>
                    <a:pt x="43" y="3"/>
                    <a:pt x="44" y="3"/>
                    <a:pt x="44" y="3"/>
                  </a:cubicBezTo>
                  <a:cubicBezTo>
                    <a:pt x="44" y="3"/>
                    <a:pt x="44" y="3"/>
                    <a:pt x="44" y="3"/>
                  </a:cubicBezTo>
                  <a:cubicBezTo>
                    <a:pt x="44" y="3"/>
                    <a:pt x="44" y="3"/>
                    <a:pt x="44" y="3"/>
                  </a:cubicBezTo>
                  <a:cubicBezTo>
                    <a:pt x="43" y="3"/>
                    <a:pt x="43" y="3"/>
                    <a:pt x="42" y="3"/>
                  </a:cubicBezTo>
                  <a:cubicBezTo>
                    <a:pt x="43" y="3"/>
                    <a:pt x="43" y="3"/>
                    <a:pt x="44" y="3"/>
                  </a:cubicBezTo>
                  <a:cubicBezTo>
                    <a:pt x="43" y="3"/>
                    <a:pt x="43" y="3"/>
                    <a:pt x="42" y="4"/>
                  </a:cubicBezTo>
                  <a:cubicBezTo>
                    <a:pt x="42" y="4"/>
                    <a:pt x="42" y="4"/>
                    <a:pt x="41" y="4"/>
                  </a:cubicBezTo>
                  <a:cubicBezTo>
                    <a:pt x="41" y="4"/>
                    <a:pt x="42" y="3"/>
                    <a:pt x="42" y="3"/>
                  </a:cubicBezTo>
                  <a:cubicBezTo>
                    <a:pt x="42" y="3"/>
                    <a:pt x="42" y="3"/>
                    <a:pt x="42" y="4"/>
                  </a:cubicBezTo>
                  <a:cubicBezTo>
                    <a:pt x="42" y="4"/>
                    <a:pt x="42" y="4"/>
                    <a:pt x="43" y="3"/>
                  </a:cubicBezTo>
                  <a:cubicBezTo>
                    <a:pt x="44" y="3"/>
                    <a:pt x="42" y="3"/>
                    <a:pt x="42" y="3"/>
                  </a:cubicBezTo>
                  <a:cubicBezTo>
                    <a:pt x="42" y="3"/>
                    <a:pt x="42" y="3"/>
                    <a:pt x="43" y="3"/>
                  </a:cubicBezTo>
                  <a:cubicBezTo>
                    <a:pt x="42" y="4"/>
                    <a:pt x="42" y="3"/>
                    <a:pt x="41" y="4"/>
                  </a:cubicBezTo>
                  <a:cubicBezTo>
                    <a:pt x="40" y="4"/>
                    <a:pt x="40" y="4"/>
                    <a:pt x="40" y="4"/>
                  </a:cubicBezTo>
                  <a:cubicBezTo>
                    <a:pt x="40" y="4"/>
                    <a:pt x="41" y="4"/>
                    <a:pt x="41" y="4"/>
                  </a:cubicBezTo>
                  <a:cubicBezTo>
                    <a:pt x="41" y="4"/>
                    <a:pt x="41" y="4"/>
                    <a:pt x="41" y="4"/>
                  </a:cubicBezTo>
                  <a:cubicBezTo>
                    <a:pt x="42" y="3"/>
                    <a:pt x="44" y="3"/>
                    <a:pt x="44" y="3"/>
                  </a:cubicBezTo>
                  <a:cubicBezTo>
                    <a:pt x="44" y="3"/>
                    <a:pt x="42" y="3"/>
                    <a:pt x="42" y="3"/>
                  </a:cubicBezTo>
                  <a:cubicBezTo>
                    <a:pt x="42" y="4"/>
                    <a:pt x="42" y="4"/>
                    <a:pt x="42" y="4"/>
                  </a:cubicBezTo>
                  <a:cubicBezTo>
                    <a:pt x="42" y="3"/>
                    <a:pt x="43" y="3"/>
                    <a:pt x="44" y="3"/>
                  </a:cubicBezTo>
                  <a:cubicBezTo>
                    <a:pt x="44" y="3"/>
                    <a:pt x="43" y="3"/>
                    <a:pt x="43" y="3"/>
                  </a:cubicBezTo>
                  <a:moveTo>
                    <a:pt x="47" y="3"/>
                  </a:moveTo>
                  <a:cubicBezTo>
                    <a:pt x="47" y="3"/>
                    <a:pt x="47" y="3"/>
                    <a:pt x="47" y="3"/>
                  </a:cubicBezTo>
                  <a:cubicBezTo>
                    <a:pt x="47" y="3"/>
                    <a:pt x="47" y="3"/>
                    <a:pt x="47" y="3"/>
                  </a:cubicBezTo>
                  <a:moveTo>
                    <a:pt x="47" y="3"/>
                  </a:moveTo>
                  <a:cubicBezTo>
                    <a:pt x="47" y="3"/>
                    <a:pt x="47" y="3"/>
                    <a:pt x="47" y="3"/>
                  </a:cubicBezTo>
                  <a:cubicBezTo>
                    <a:pt x="47" y="3"/>
                    <a:pt x="46" y="3"/>
                    <a:pt x="46" y="3"/>
                  </a:cubicBezTo>
                  <a:cubicBezTo>
                    <a:pt x="46" y="3"/>
                    <a:pt x="46" y="3"/>
                    <a:pt x="46" y="3"/>
                  </a:cubicBezTo>
                  <a:cubicBezTo>
                    <a:pt x="46" y="3"/>
                    <a:pt x="46" y="3"/>
                    <a:pt x="47" y="3"/>
                  </a:cubicBezTo>
                  <a:moveTo>
                    <a:pt x="48" y="3"/>
                  </a:moveTo>
                  <a:cubicBezTo>
                    <a:pt x="47" y="3"/>
                    <a:pt x="47" y="3"/>
                    <a:pt x="47" y="3"/>
                  </a:cubicBezTo>
                  <a:cubicBezTo>
                    <a:pt x="47" y="3"/>
                    <a:pt x="47" y="3"/>
                    <a:pt x="46" y="3"/>
                  </a:cubicBezTo>
                  <a:cubicBezTo>
                    <a:pt x="46" y="3"/>
                    <a:pt x="47" y="3"/>
                    <a:pt x="48" y="3"/>
                  </a:cubicBezTo>
                  <a:moveTo>
                    <a:pt x="44" y="3"/>
                  </a:moveTo>
                  <a:cubicBezTo>
                    <a:pt x="44" y="3"/>
                    <a:pt x="44" y="3"/>
                    <a:pt x="44" y="3"/>
                  </a:cubicBezTo>
                  <a:cubicBezTo>
                    <a:pt x="43" y="3"/>
                    <a:pt x="44" y="3"/>
                    <a:pt x="43" y="3"/>
                  </a:cubicBezTo>
                  <a:cubicBezTo>
                    <a:pt x="43" y="3"/>
                    <a:pt x="43" y="3"/>
                    <a:pt x="43" y="3"/>
                  </a:cubicBezTo>
                  <a:cubicBezTo>
                    <a:pt x="44" y="3"/>
                    <a:pt x="44" y="3"/>
                    <a:pt x="44" y="3"/>
                  </a:cubicBezTo>
                  <a:cubicBezTo>
                    <a:pt x="44" y="3"/>
                    <a:pt x="44" y="3"/>
                    <a:pt x="44" y="3"/>
                  </a:cubicBezTo>
                  <a:moveTo>
                    <a:pt x="45" y="3"/>
                  </a:moveTo>
                  <a:cubicBezTo>
                    <a:pt x="45" y="3"/>
                    <a:pt x="45" y="3"/>
                    <a:pt x="45" y="3"/>
                  </a:cubicBezTo>
                  <a:cubicBezTo>
                    <a:pt x="45" y="3"/>
                    <a:pt x="45" y="3"/>
                    <a:pt x="45" y="3"/>
                  </a:cubicBezTo>
                  <a:moveTo>
                    <a:pt x="30" y="5"/>
                  </a:moveTo>
                  <a:cubicBezTo>
                    <a:pt x="31" y="5"/>
                    <a:pt x="30" y="5"/>
                    <a:pt x="30" y="5"/>
                  </a:cubicBezTo>
                  <a:cubicBezTo>
                    <a:pt x="30" y="5"/>
                    <a:pt x="30" y="5"/>
                    <a:pt x="30" y="5"/>
                  </a:cubicBezTo>
                  <a:cubicBezTo>
                    <a:pt x="30" y="5"/>
                    <a:pt x="31" y="5"/>
                    <a:pt x="31" y="5"/>
                  </a:cubicBezTo>
                  <a:cubicBezTo>
                    <a:pt x="31" y="5"/>
                    <a:pt x="31" y="5"/>
                    <a:pt x="31" y="5"/>
                  </a:cubicBezTo>
                  <a:cubicBezTo>
                    <a:pt x="31" y="5"/>
                    <a:pt x="30" y="5"/>
                    <a:pt x="30" y="5"/>
                  </a:cubicBezTo>
                  <a:cubicBezTo>
                    <a:pt x="30" y="5"/>
                    <a:pt x="30" y="5"/>
                    <a:pt x="30" y="5"/>
                  </a:cubicBezTo>
                  <a:cubicBezTo>
                    <a:pt x="30" y="5"/>
                    <a:pt x="30" y="5"/>
                    <a:pt x="31" y="5"/>
                  </a:cubicBezTo>
                  <a:cubicBezTo>
                    <a:pt x="31" y="5"/>
                    <a:pt x="30" y="5"/>
                    <a:pt x="30" y="5"/>
                  </a:cubicBezTo>
                  <a:cubicBezTo>
                    <a:pt x="30" y="5"/>
                    <a:pt x="30" y="5"/>
                    <a:pt x="30" y="5"/>
                  </a:cubicBezTo>
                  <a:cubicBezTo>
                    <a:pt x="29" y="6"/>
                    <a:pt x="30" y="5"/>
                    <a:pt x="29" y="6"/>
                  </a:cubicBezTo>
                  <a:cubicBezTo>
                    <a:pt x="29" y="6"/>
                    <a:pt x="29" y="6"/>
                    <a:pt x="29" y="6"/>
                  </a:cubicBezTo>
                  <a:cubicBezTo>
                    <a:pt x="30" y="5"/>
                    <a:pt x="29" y="6"/>
                    <a:pt x="30" y="5"/>
                  </a:cubicBezTo>
                  <a:moveTo>
                    <a:pt x="26" y="6"/>
                  </a:moveTo>
                  <a:cubicBezTo>
                    <a:pt x="25" y="6"/>
                    <a:pt x="26" y="6"/>
                    <a:pt x="25" y="6"/>
                  </a:cubicBezTo>
                  <a:cubicBezTo>
                    <a:pt x="25" y="6"/>
                    <a:pt x="25" y="6"/>
                    <a:pt x="25" y="6"/>
                  </a:cubicBezTo>
                  <a:cubicBezTo>
                    <a:pt x="27" y="6"/>
                    <a:pt x="26" y="6"/>
                    <a:pt x="26" y="6"/>
                  </a:cubicBezTo>
                  <a:moveTo>
                    <a:pt x="25" y="6"/>
                  </a:moveTo>
                  <a:cubicBezTo>
                    <a:pt x="25" y="6"/>
                    <a:pt x="26" y="6"/>
                    <a:pt x="26" y="6"/>
                  </a:cubicBezTo>
                  <a:cubicBezTo>
                    <a:pt x="26" y="6"/>
                    <a:pt x="25" y="6"/>
                    <a:pt x="25" y="6"/>
                  </a:cubicBezTo>
                  <a:cubicBezTo>
                    <a:pt x="25" y="6"/>
                    <a:pt x="25" y="6"/>
                    <a:pt x="25" y="6"/>
                  </a:cubicBezTo>
                  <a:cubicBezTo>
                    <a:pt x="26" y="6"/>
                    <a:pt x="26" y="6"/>
                    <a:pt x="26" y="6"/>
                  </a:cubicBezTo>
                  <a:cubicBezTo>
                    <a:pt x="26" y="6"/>
                    <a:pt x="27" y="6"/>
                    <a:pt x="27" y="6"/>
                  </a:cubicBezTo>
                  <a:cubicBezTo>
                    <a:pt x="27" y="6"/>
                    <a:pt x="27" y="6"/>
                    <a:pt x="27" y="6"/>
                  </a:cubicBezTo>
                  <a:cubicBezTo>
                    <a:pt x="26" y="6"/>
                    <a:pt x="26" y="6"/>
                    <a:pt x="26" y="6"/>
                  </a:cubicBezTo>
                  <a:cubicBezTo>
                    <a:pt x="25" y="6"/>
                    <a:pt x="25" y="6"/>
                    <a:pt x="25" y="6"/>
                  </a:cubicBezTo>
                  <a:cubicBezTo>
                    <a:pt x="24" y="6"/>
                    <a:pt x="25" y="6"/>
                    <a:pt x="24" y="6"/>
                  </a:cubicBezTo>
                  <a:cubicBezTo>
                    <a:pt x="25" y="6"/>
                    <a:pt x="25" y="6"/>
                    <a:pt x="25" y="6"/>
                  </a:cubicBezTo>
                  <a:cubicBezTo>
                    <a:pt x="26" y="6"/>
                    <a:pt x="26" y="6"/>
                    <a:pt x="26" y="6"/>
                  </a:cubicBezTo>
                  <a:cubicBezTo>
                    <a:pt x="26" y="6"/>
                    <a:pt x="26" y="6"/>
                    <a:pt x="26" y="6"/>
                  </a:cubicBezTo>
                  <a:cubicBezTo>
                    <a:pt x="26" y="6"/>
                    <a:pt x="26" y="6"/>
                    <a:pt x="27" y="6"/>
                  </a:cubicBezTo>
                  <a:cubicBezTo>
                    <a:pt x="27" y="6"/>
                    <a:pt x="26" y="6"/>
                    <a:pt x="26" y="6"/>
                  </a:cubicBezTo>
                  <a:cubicBezTo>
                    <a:pt x="25" y="6"/>
                    <a:pt x="26" y="6"/>
                    <a:pt x="25" y="6"/>
                  </a:cubicBezTo>
                  <a:cubicBezTo>
                    <a:pt x="25" y="6"/>
                    <a:pt x="25" y="6"/>
                    <a:pt x="25" y="6"/>
                  </a:cubicBezTo>
                  <a:cubicBezTo>
                    <a:pt x="25" y="6"/>
                    <a:pt x="25" y="6"/>
                    <a:pt x="24" y="6"/>
                  </a:cubicBezTo>
                  <a:cubicBezTo>
                    <a:pt x="24" y="6"/>
                    <a:pt x="25" y="6"/>
                    <a:pt x="25" y="6"/>
                  </a:cubicBezTo>
                  <a:moveTo>
                    <a:pt x="26" y="6"/>
                  </a:moveTo>
                  <a:cubicBezTo>
                    <a:pt x="26" y="6"/>
                    <a:pt x="25" y="6"/>
                    <a:pt x="25" y="6"/>
                  </a:cubicBezTo>
                  <a:cubicBezTo>
                    <a:pt x="26" y="6"/>
                    <a:pt x="26" y="6"/>
                    <a:pt x="26" y="6"/>
                  </a:cubicBezTo>
                  <a:moveTo>
                    <a:pt x="43" y="3"/>
                  </a:moveTo>
                  <a:cubicBezTo>
                    <a:pt x="43" y="3"/>
                    <a:pt x="43" y="3"/>
                    <a:pt x="42" y="3"/>
                  </a:cubicBezTo>
                  <a:cubicBezTo>
                    <a:pt x="42" y="3"/>
                    <a:pt x="42" y="3"/>
                    <a:pt x="42" y="3"/>
                  </a:cubicBezTo>
                  <a:cubicBezTo>
                    <a:pt x="42" y="3"/>
                    <a:pt x="42" y="3"/>
                    <a:pt x="42" y="3"/>
                  </a:cubicBezTo>
                  <a:cubicBezTo>
                    <a:pt x="42" y="3"/>
                    <a:pt x="42" y="3"/>
                    <a:pt x="42" y="3"/>
                  </a:cubicBezTo>
                  <a:cubicBezTo>
                    <a:pt x="42" y="3"/>
                    <a:pt x="43" y="3"/>
                    <a:pt x="43" y="3"/>
                  </a:cubicBezTo>
                  <a:moveTo>
                    <a:pt x="24" y="6"/>
                  </a:moveTo>
                  <a:cubicBezTo>
                    <a:pt x="24" y="6"/>
                    <a:pt x="26" y="6"/>
                    <a:pt x="26" y="6"/>
                  </a:cubicBezTo>
                  <a:cubicBezTo>
                    <a:pt x="25" y="6"/>
                    <a:pt x="25" y="6"/>
                    <a:pt x="24" y="6"/>
                  </a:cubicBezTo>
                  <a:moveTo>
                    <a:pt x="26" y="6"/>
                  </a:moveTo>
                  <a:cubicBezTo>
                    <a:pt x="26" y="6"/>
                    <a:pt x="26" y="6"/>
                    <a:pt x="26" y="6"/>
                  </a:cubicBezTo>
                  <a:cubicBezTo>
                    <a:pt x="26" y="6"/>
                    <a:pt x="26" y="6"/>
                    <a:pt x="26" y="6"/>
                  </a:cubicBezTo>
                  <a:moveTo>
                    <a:pt x="47" y="3"/>
                  </a:moveTo>
                  <a:cubicBezTo>
                    <a:pt x="47" y="3"/>
                    <a:pt x="47" y="3"/>
                    <a:pt x="47" y="3"/>
                  </a:cubicBezTo>
                  <a:cubicBezTo>
                    <a:pt x="48" y="3"/>
                    <a:pt x="48" y="3"/>
                    <a:pt x="48" y="3"/>
                  </a:cubicBezTo>
                  <a:cubicBezTo>
                    <a:pt x="48" y="3"/>
                    <a:pt x="48" y="3"/>
                    <a:pt x="48" y="3"/>
                  </a:cubicBezTo>
                  <a:cubicBezTo>
                    <a:pt x="47" y="3"/>
                    <a:pt x="48" y="3"/>
                    <a:pt x="47" y="3"/>
                  </a:cubicBezTo>
                  <a:moveTo>
                    <a:pt x="24" y="6"/>
                  </a:moveTo>
                  <a:cubicBezTo>
                    <a:pt x="23" y="7"/>
                    <a:pt x="23" y="6"/>
                    <a:pt x="22" y="7"/>
                  </a:cubicBezTo>
                  <a:cubicBezTo>
                    <a:pt x="23" y="7"/>
                    <a:pt x="22" y="7"/>
                    <a:pt x="23" y="7"/>
                  </a:cubicBezTo>
                  <a:cubicBezTo>
                    <a:pt x="24" y="6"/>
                    <a:pt x="23" y="7"/>
                    <a:pt x="23" y="7"/>
                  </a:cubicBezTo>
                  <a:cubicBezTo>
                    <a:pt x="23" y="6"/>
                    <a:pt x="24" y="6"/>
                    <a:pt x="24" y="6"/>
                  </a:cubicBezTo>
                  <a:moveTo>
                    <a:pt x="16" y="8"/>
                  </a:moveTo>
                  <a:cubicBezTo>
                    <a:pt x="14" y="8"/>
                    <a:pt x="15" y="8"/>
                    <a:pt x="15" y="8"/>
                  </a:cubicBezTo>
                  <a:cubicBezTo>
                    <a:pt x="16" y="8"/>
                    <a:pt x="15" y="8"/>
                    <a:pt x="16" y="8"/>
                  </a:cubicBezTo>
                  <a:cubicBezTo>
                    <a:pt x="16" y="8"/>
                    <a:pt x="16" y="8"/>
                    <a:pt x="16" y="8"/>
                  </a:cubicBezTo>
                  <a:moveTo>
                    <a:pt x="44" y="3"/>
                  </a:moveTo>
                  <a:cubicBezTo>
                    <a:pt x="44" y="3"/>
                    <a:pt x="46" y="3"/>
                    <a:pt x="46" y="3"/>
                  </a:cubicBezTo>
                  <a:cubicBezTo>
                    <a:pt x="46" y="3"/>
                    <a:pt x="46" y="3"/>
                    <a:pt x="47" y="3"/>
                  </a:cubicBezTo>
                  <a:cubicBezTo>
                    <a:pt x="46" y="3"/>
                    <a:pt x="46" y="3"/>
                    <a:pt x="46" y="3"/>
                  </a:cubicBezTo>
                  <a:cubicBezTo>
                    <a:pt x="46" y="3"/>
                    <a:pt x="46" y="3"/>
                    <a:pt x="46" y="3"/>
                  </a:cubicBezTo>
                  <a:cubicBezTo>
                    <a:pt x="46" y="3"/>
                    <a:pt x="46" y="3"/>
                    <a:pt x="46" y="3"/>
                  </a:cubicBezTo>
                  <a:cubicBezTo>
                    <a:pt x="46" y="3"/>
                    <a:pt x="45" y="3"/>
                    <a:pt x="45" y="3"/>
                  </a:cubicBezTo>
                  <a:cubicBezTo>
                    <a:pt x="44" y="3"/>
                    <a:pt x="45" y="3"/>
                    <a:pt x="44" y="3"/>
                  </a:cubicBezTo>
                  <a:cubicBezTo>
                    <a:pt x="44" y="3"/>
                    <a:pt x="44" y="3"/>
                    <a:pt x="44" y="3"/>
                  </a:cubicBezTo>
                  <a:cubicBezTo>
                    <a:pt x="44" y="3"/>
                    <a:pt x="44" y="3"/>
                    <a:pt x="45" y="3"/>
                  </a:cubicBezTo>
                  <a:cubicBezTo>
                    <a:pt x="45" y="3"/>
                    <a:pt x="45" y="3"/>
                    <a:pt x="44" y="3"/>
                  </a:cubicBezTo>
                  <a:moveTo>
                    <a:pt x="23" y="7"/>
                  </a:moveTo>
                  <a:cubicBezTo>
                    <a:pt x="23" y="7"/>
                    <a:pt x="23" y="7"/>
                    <a:pt x="23" y="7"/>
                  </a:cubicBezTo>
                  <a:cubicBezTo>
                    <a:pt x="23" y="7"/>
                    <a:pt x="22" y="7"/>
                    <a:pt x="22" y="7"/>
                  </a:cubicBezTo>
                  <a:cubicBezTo>
                    <a:pt x="22" y="7"/>
                    <a:pt x="22" y="7"/>
                    <a:pt x="22" y="7"/>
                  </a:cubicBezTo>
                  <a:cubicBezTo>
                    <a:pt x="22" y="7"/>
                    <a:pt x="22" y="7"/>
                    <a:pt x="22" y="7"/>
                  </a:cubicBezTo>
                  <a:cubicBezTo>
                    <a:pt x="23" y="7"/>
                    <a:pt x="23" y="7"/>
                    <a:pt x="23" y="6"/>
                  </a:cubicBezTo>
                  <a:cubicBezTo>
                    <a:pt x="23" y="7"/>
                    <a:pt x="23" y="7"/>
                    <a:pt x="23" y="7"/>
                  </a:cubicBezTo>
                  <a:moveTo>
                    <a:pt x="32" y="5"/>
                  </a:moveTo>
                  <a:cubicBezTo>
                    <a:pt x="32" y="5"/>
                    <a:pt x="32" y="5"/>
                    <a:pt x="32" y="5"/>
                  </a:cubicBezTo>
                  <a:cubicBezTo>
                    <a:pt x="32" y="5"/>
                    <a:pt x="33" y="5"/>
                    <a:pt x="33" y="5"/>
                  </a:cubicBezTo>
                  <a:cubicBezTo>
                    <a:pt x="33" y="5"/>
                    <a:pt x="32" y="5"/>
                    <a:pt x="32" y="5"/>
                  </a:cubicBezTo>
                  <a:cubicBezTo>
                    <a:pt x="32" y="5"/>
                    <a:pt x="33" y="5"/>
                    <a:pt x="33" y="5"/>
                  </a:cubicBezTo>
                  <a:cubicBezTo>
                    <a:pt x="32" y="5"/>
                    <a:pt x="31" y="5"/>
                    <a:pt x="31" y="5"/>
                  </a:cubicBezTo>
                  <a:cubicBezTo>
                    <a:pt x="31" y="5"/>
                    <a:pt x="32" y="5"/>
                    <a:pt x="32" y="5"/>
                  </a:cubicBezTo>
                  <a:moveTo>
                    <a:pt x="31" y="5"/>
                  </a:moveTo>
                  <a:cubicBezTo>
                    <a:pt x="31" y="5"/>
                    <a:pt x="31" y="5"/>
                    <a:pt x="30" y="5"/>
                  </a:cubicBezTo>
                  <a:cubicBezTo>
                    <a:pt x="30" y="5"/>
                    <a:pt x="30"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1" y="5"/>
                    <a:pt x="31" y="5"/>
                  </a:cubicBezTo>
                  <a:close/>
                  <a:moveTo>
                    <a:pt x="35" y="5"/>
                  </a:moveTo>
                  <a:cubicBezTo>
                    <a:pt x="35" y="5"/>
                    <a:pt x="35" y="5"/>
                    <a:pt x="35" y="5"/>
                  </a:cubicBezTo>
                  <a:cubicBezTo>
                    <a:pt x="34" y="5"/>
                    <a:pt x="34" y="5"/>
                    <a:pt x="33" y="5"/>
                  </a:cubicBezTo>
                  <a:cubicBezTo>
                    <a:pt x="33" y="5"/>
                    <a:pt x="34" y="5"/>
                    <a:pt x="34" y="5"/>
                  </a:cubicBezTo>
                  <a:cubicBezTo>
                    <a:pt x="34" y="5"/>
                    <a:pt x="34" y="5"/>
                    <a:pt x="33" y="5"/>
                  </a:cubicBezTo>
                  <a:cubicBezTo>
                    <a:pt x="33" y="5"/>
                    <a:pt x="33" y="5"/>
                    <a:pt x="33" y="5"/>
                  </a:cubicBezTo>
                  <a:cubicBezTo>
                    <a:pt x="33" y="5"/>
                    <a:pt x="33" y="5"/>
                    <a:pt x="32" y="5"/>
                  </a:cubicBezTo>
                  <a:cubicBezTo>
                    <a:pt x="32" y="5"/>
                    <a:pt x="33" y="5"/>
                    <a:pt x="33" y="5"/>
                  </a:cubicBezTo>
                  <a:cubicBezTo>
                    <a:pt x="32" y="5"/>
                    <a:pt x="32" y="5"/>
                    <a:pt x="32" y="5"/>
                  </a:cubicBezTo>
                  <a:cubicBezTo>
                    <a:pt x="32" y="5"/>
                    <a:pt x="32" y="5"/>
                    <a:pt x="32" y="5"/>
                  </a:cubicBezTo>
                  <a:cubicBezTo>
                    <a:pt x="32" y="5"/>
                    <a:pt x="32" y="5"/>
                    <a:pt x="31" y="5"/>
                  </a:cubicBezTo>
                  <a:cubicBezTo>
                    <a:pt x="32" y="5"/>
                    <a:pt x="32" y="5"/>
                    <a:pt x="32" y="5"/>
                  </a:cubicBezTo>
                  <a:cubicBezTo>
                    <a:pt x="33" y="5"/>
                    <a:pt x="33" y="5"/>
                    <a:pt x="33" y="5"/>
                  </a:cubicBezTo>
                  <a:cubicBezTo>
                    <a:pt x="33" y="5"/>
                    <a:pt x="33" y="5"/>
                    <a:pt x="33" y="5"/>
                  </a:cubicBezTo>
                  <a:cubicBezTo>
                    <a:pt x="33" y="5"/>
                    <a:pt x="32" y="5"/>
                    <a:pt x="32" y="5"/>
                  </a:cubicBezTo>
                  <a:cubicBezTo>
                    <a:pt x="32" y="5"/>
                    <a:pt x="32" y="5"/>
                    <a:pt x="32" y="5"/>
                  </a:cubicBezTo>
                  <a:cubicBezTo>
                    <a:pt x="32" y="5"/>
                    <a:pt x="32" y="5"/>
                    <a:pt x="32" y="5"/>
                  </a:cubicBezTo>
                  <a:cubicBezTo>
                    <a:pt x="33" y="5"/>
                    <a:pt x="33" y="5"/>
                    <a:pt x="33" y="5"/>
                  </a:cubicBezTo>
                  <a:cubicBezTo>
                    <a:pt x="34" y="5"/>
                    <a:pt x="34" y="5"/>
                    <a:pt x="35" y="5"/>
                  </a:cubicBezTo>
                  <a:cubicBezTo>
                    <a:pt x="35" y="5"/>
                    <a:pt x="34" y="5"/>
                    <a:pt x="34" y="5"/>
                  </a:cubicBezTo>
                  <a:cubicBezTo>
                    <a:pt x="34" y="5"/>
                    <a:pt x="35" y="5"/>
                    <a:pt x="35" y="5"/>
                  </a:cubicBezTo>
                  <a:moveTo>
                    <a:pt x="29" y="6"/>
                  </a:moveTo>
                  <a:cubicBezTo>
                    <a:pt x="29" y="6"/>
                    <a:pt x="29" y="6"/>
                    <a:pt x="29" y="6"/>
                  </a:cubicBezTo>
                  <a:cubicBezTo>
                    <a:pt x="29" y="6"/>
                    <a:pt x="29" y="6"/>
                    <a:pt x="29" y="6"/>
                  </a:cubicBezTo>
                  <a:cubicBezTo>
                    <a:pt x="29" y="6"/>
                    <a:pt x="30" y="5"/>
                    <a:pt x="30" y="5"/>
                  </a:cubicBezTo>
                  <a:cubicBezTo>
                    <a:pt x="31" y="5"/>
                    <a:pt x="29" y="6"/>
                    <a:pt x="30" y="5"/>
                  </a:cubicBezTo>
                  <a:cubicBezTo>
                    <a:pt x="29" y="5"/>
                    <a:pt x="29" y="6"/>
                    <a:pt x="29" y="6"/>
                  </a:cubicBezTo>
                  <a:moveTo>
                    <a:pt x="29" y="5"/>
                  </a:moveTo>
                  <a:cubicBezTo>
                    <a:pt x="29" y="6"/>
                    <a:pt x="29" y="5"/>
                    <a:pt x="29" y="6"/>
                  </a:cubicBezTo>
                  <a:cubicBezTo>
                    <a:pt x="29" y="6"/>
                    <a:pt x="29" y="6"/>
                    <a:pt x="28" y="6"/>
                  </a:cubicBezTo>
                  <a:cubicBezTo>
                    <a:pt x="29" y="6"/>
                    <a:pt x="30" y="5"/>
                    <a:pt x="30" y="5"/>
                  </a:cubicBezTo>
                  <a:cubicBezTo>
                    <a:pt x="31" y="5"/>
                    <a:pt x="29" y="6"/>
                    <a:pt x="30" y="5"/>
                  </a:cubicBezTo>
                  <a:cubicBezTo>
                    <a:pt x="30" y="5"/>
                    <a:pt x="30" y="5"/>
                    <a:pt x="29" y="5"/>
                  </a:cubicBezTo>
                  <a:moveTo>
                    <a:pt x="31" y="5"/>
                  </a:moveTo>
                  <a:cubicBezTo>
                    <a:pt x="31" y="5"/>
                    <a:pt x="31" y="5"/>
                    <a:pt x="31" y="5"/>
                  </a:cubicBezTo>
                  <a:cubicBezTo>
                    <a:pt x="31" y="5"/>
                    <a:pt x="32" y="5"/>
                    <a:pt x="32" y="5"/>
                  </a:cubicBezTo>
                  <a:cubicBezTo>
                    <a:pt x="31" y="5"/>
                    <a:pt x="31" y="5"/>
                    <a:pt x="31" y="5"/>
                  </a:cubicBezTo>
                  <a:moveTo>
                    <a:pt x="34" y="5"/>
                  </a:moveTo>
                  <a:cubicBezTo>
                    <a:pt x="35" y="5"/>
                    <a:pt x="35" y="5"/>
                    <a:pt x="35" y="5"/>
                  </a:cubicBezTo>
                  <a:cubicBezTo>
                    <a:pt x="35" y="5"/>
                    <a:pt x="35" y="5"/>
                    <a:pt x="34" y="5"/>
                  </a:cubicBezTo>
                  <a:cubicBezTo>
                    <a:pt x="35" y="5"/>
                    <a:pt x="35" y="5"/>
                    <a:pt x="35" y="5"/>
                  </a:cubicBezTo>
                  <a:cubicBezTo>
                    <a:pt x="35" y="5"/>
                    <a:pt x="35" y="5"/>
                    <a:pt x="34" y="5"/>
                  </a:cubicBezTo>
                  <a:moveTo>
                    <a:pt x="35" y="5"/>
                  </a:moveTo>
                  <a:cubicBezTo>
                    <a:pt x="35" y="5"/>
                    <a:pt x="35" y="5"/>
                    <a:pt x="35" y="5"/>
                  </a:cubicBezTo>
                  <a:cubicBezTo>
                    <a:pt x="34" y="5"/>
                    <a:pt x="35" y="5"/>
                    <a:pt x="34" y="5"/>
                  </a:cubicBezTo>
                  <a:cubicBezTo>
                    <a:pt x="35" y="5"/>
                    <a:pt x="35" y="5"/>
                    <a:pt x="35" y="5"/>
                  </a:cubicBezTo>
                  <a:cubicBezTo>
                    <a:pt x="35" y="5"/>
                    <a:pt x="36" y="4"/>
                    <a:pt x="35" y="5"/>
                  </a:cubicBezTo>
                  <a:moveTo>
                    <a:pt x="34" y="5"/>
                  </a:moveTo>
                  <a:cubicBezTo>
                    <a:pt x="33" y="5"/>
                    <a:pt x="33" y="5"/>
                    <a:pt x="33" y="5"/>
                  </a:cubicBezTo>
                  <a:cubicBezTo>
                    <a:pt x="33" y="5"/>
                    <a:pt x="33" y="5"/>
                    <a:pt x="32" y="5"/>
                  </a:cubicBezTo>
                  <a:cubicBezTo>
                    <a:pt x="32" y="5"/>
                    <a:pt x="32" y="5"/>
                    <a:pt x="31" y="5"/>
                  </a:cubicBezTo>
                  <a:cubicBezTo>
                    <a:pt x="32" y="5"/>
                    <a:pt x="32" y="5"/>
                    <a:pt x="32" y="5"/>
                  </a:cubicBezTo>
                  <a:cubicBezTo>
                    <a:pt x="32" y="5"/>
                    <a:pt x="32" y="5"/>
                    <a:pt x="32" y="5"/>
                  </a:cubicBezTo>
                  <a:cubicBezTo>
                    <a:pt x="32" y="5"/>
                    <a:pt x="32" y="5"/>
                    <a:pt x="32" y="5"/>
                  </a:cubicBezTo>
                  <a:cubicBezTo>
                    <a:pt x="33" y="5"/>
                    <a:pt x="32" y="5"/>
                    <a:pt x="33" y="5"/>
                  </a:cubicBezTo>
                  <a:cubicBezTo>
                    <a:pt x="33" y="5"/>
                    <a:pt x="33" y="5"/>
                    <a:pt x="34" y="5"/>
                  </a:cubicBezTo>
                  <a:cubicBezTo>
                    <a:pt x="33" y="5"/>
                    <a:pt x="33" y="5"/>
                    <a:pt x="33" y="5"/>
                  </a:cubicBezTo>
                  <a:cubicBezTo>
                    <a:pt x="33" y="5"/>
                    <a:pt x="33" y="5"/>
                    <a:pt x="32" y="5"/>
                  </a:cubicBezTo>
                  <a:cubicBezTo>
                    <a:pt x="33" y="5"/>
                    <a:pt x="33" y="5"/>
                    <a:pt x="34" y="5"/>
                  </a:cubicBezTo>
                  <a:cubicBezTo>
                    <a:pt x="34" y="5"/>
                    <a:pt x="34" y="5"/>
                    <a:pt x="34" y="5"/>
                  </a:cubicBezTo>
                  <a:moveTo>
                    <a:pt x="29" y="6"/>
                  </a:moveTo>
                  <a:cubicBezTo>
                    <a:pt x="29" y="6"/>
                    <a:pt x="29" y="6"/>
                    <a:pt x="29" y="6"/>
                  </a:cubicBezTo>
                  <a:cubicBezTo>
                    <a:pt x="28" y="6"/>
                    <a:pt x="29" y="6"/>
                    <a:pt x="29" y="6"/>
                  </a:cubicBezTo>
                  <a:cubicBezTo>
                    <a:pt x="29" y="6"/>
                    <a:pt x="29" y="6"/>
                    <a:pt x="29" y="6"/>
                  </a:cubicBezTo>
                  <a:cubicBezTo>
                    <a:pt x="29" y="5"/>
                    <a:pt x="30" y="5"/>
                    <a:pt x="29" y="6"/>
                  </a:cubicBezTo>
                  <a:moveTo>
                    <a:pt x="30" y="5"/>
                  </a:moveTo>
                  <a:cubicBezTo>
                    <a:pt x="29" y="6"/>
                    <a:pt x="28" y="6"/>
                    <a:pt x="28" y="6"/>
                  </a:cubicBezTo>
                  <a:cubicBezTo>
                    <a:pt x="29" y="6"/>
                    <a:pt x="30" y="5"/>
                    <a:pt x="30" y="5"/>
                  </a:cubicBezTo>
                  <a:cubicBezTo>
                    <a:pt x="30" y="5"/>
                    <a:pt x="30" y="5"/>
                    <a:pt x="31" y="5"/>
                  </a:cubicBezTo>
                  <a:cubicBezTo>
                    <a:pt x="30" y="5"/>
                    <a:pt x="31" y="5"/>
                    <a:pt x="30" y="5"/>
                  </a:cubicBezTo>
                  <a:cubicBezTo>
                    <a:pt x="29" y="5"/>
                    <a:pt x="30" y="5"/>
                    <a:pt x="29" y="6"/>
                  </a:cubicBezTo>
                  <a:cubicBezTo>
                    <a:pt x="29" y="6"/>
                    <a:pt x="30" y="5"/>
                    <a:pt x="30" y="5"/>
                  </a:cubicBezTo>
                  <a:moveTo>
                    <a:pt x="27" y="6"/>
                  </a:moveTo>
                  <a:cubicBezTo>
                    <a:pt x="26" y="6"/>
                    <a:pt x="27" y="6"/>
                    <a:pt x="26" y="6"/>
                  </a:cubicBezTo>
                  <a:cubicBezTo>
                    <a:pt x="26" y="6"/>
                    <a:pt x="26" y="6"/>
                    <a:pt x="26" y="6"/>
                  </a:cubicBezTo>
                  <a:cubicBezTo>
                    <a:pt x="27" y="6"/>
                    <a:pt x="28" y="6"/>
                    <a:pt x="27" y="6"/>
                  </a:cubicBezTo>
                  <a:cubicBezTo>
                    <a:pt x="27" y="6"/>
                    <a:pt x="27" y="6"/>
                    <a:pt x="27" y="6"/>
                  </a:cubicBezTo>
                  <a:moveTo>
                    <a:pt x="32" y="5"/>
                  </a:moveTo>
                  <a:cubicBezTo>
                    <a:pt x="32" y="5"/>
                    <a:pt x="31" y="5"/>
                    <a:pt x="31" y="5"/>
                  </a:cubicBezTo>
                  <a:cubicBezTo>
                    <a:pt x="31" y="5"/>
                    <a:pt x="32" y="5"/>
                    <a:pt x="32" y="5"/>
                  </a:cubicBezTo>
                  <a:cubicBezTo>
                    <a:pt x="33" y="5"/>
                    <a:pt x="34" y="5"/>
                    <a:pt x="34" y="5"/>
                  </a:cubicBezTo>
                  <a:cubicBezTo>
                    <a:pt x="33" y="5"/>
                    <a:pt x="33" y="5"/>
                    <a:pt x="32" y="5"/>
                  </a:cubicBezTo>
                  <a:cubicBezTo>
                    <a:pt x="32" y="5"/>
                    <a:pt x="33" y="5"/>
                    <a:pt x="34" y="5"/>
                  </a:cubicBezTo>
                  <a:cubicBezTo>
                    <a:pt x="34" y="5"/>
                    <a:pt x="34" y="5"/>
                    <a:pt x="34" y="5"/>
                  </a:cubicBezTo>
                  <a:cubicBezTo>
                    <a:pt x="33" y="5"/>
                    <a:pt x="33" y="5"/>
                    <a:pt x="32" y="5"/>
                  </a:cubicBezTo>
                  <a:cubicBezTo>
                    <a:pt x="32" y="5"/>
                    <a:pt x="32" y="5"/>
                    <a:pt x="32" y="5"/>
                  </a:cubicBezTo>
                  <a:cubicBezTo>
                    <a:pt x="32" y="5"/>
                    <a:pt x="31" y="5"/>
                    <a:pt x="31" y="5"/>
                  </a:cubicBezTo>
                  <a:cubicBezTo>
                    <a:pt x="31" y="5"/>
                    <a:pt x="32" y="5"/>
                    <a:pt x="32" y="5"/>
                  </a:cubicBezTo>
                  <a:moveTo>
                    <a:pt x="30" y="5"/>
                  </a:moveTo>
                  <a:cubicBezTo>
                    <a:pt x="29" y="6"/>
                    <a:pt x="29" y="5"/>
                    <a:pt x="29" y="6"/>
                  </a:cubicBezTo>
                  <a:cubicBezTo>
                    <a:pt x="31" y="5"/>
                    <a:pt x="29" y="6"/>
                    <a:pt x="30" y="5"/>
                  </a:cubicBezTo>
                  <a:moveTo>
                    <a:pt x="35" y="5"/>
                  </a:moveTo>
                  <a:cubicBezTo>
                    <a:pt x="36" y="4"/>
                    <a:pt x="36" y="4"/>
                    <a:pt x="36" y="4"/>
                  </a:cubicBezTo>
                  <a:cubicBezTo>
                    <a:pt x="36" y="4"/>
                    <a:pt x="36" y="4"/>
                    <a:pt x="36" y="4"/>
                  </a:cubicBezTo>
                  <a:cubicBezTo>
                    <a:pt x="37" y="4"/>
                    <a:pt x="37" y="4"/>
                    <a:pt x="37" y="4"/>
                  </a:cubicBezTo>
                  <a:cubicBezTo>
                    <a:pt x="38" y="4"/>
                    <a:pt x="37" y="4"/>
                    <a:pt x="37" y="4"/>
                  </a:cubicBezTo>
                  <a:cubicBezTo>
                    <a:pt x="37" y="4"/>
                    <a:pt x="37" y="4"/>
                    <a:pt x="38" y="4"/>
                  </a:cubicBezTo>
                  <a:cubicBezTo>
                    <a:pt x="37" y="4"/>
                    <a:pt x="37" y="4"/>
                    <a:pt x="36" y="4"/>
                  </a:cubicBezTo>
                  <a:cubicBezTo>
                    <a:pt x="36" y="4"/>
                    <a:pt x="37" y="4"/>
                    <a:pt x="37" y="4"/>
                  </a:cubicBezTo>
                  <a:cubicBezTo>
                    <a:pt x="37" y="4"/>
                    <a:pt x="37" y="4"/>
                    <a:pt x="37" y="4"/>
                  </a:cubicBezTo>
                  <a:cubicBezTo>
                    <a:pt x="37" y="4"/>
                    <a:pt x="37" y="4"/>
                    <a:pt x="38" y="4"/>
                  </a:cubicBezTo>
                  <a:cubicBezTo>
                    <a:pt x="38" y="4"/>
                    <a:pt x="37" y="4"/>
                    <a:pt x="37" y="4"/>
                  </a:cubicBezTo>
                  <a:cubicBezTo>
                    <a:pt x="37" y="4"/>
                    <a:pt x="37" y="4"/>
                    <a:pt x="37" y="4"/>
                  </a:cubicBezTo>
                  <a:cubicBezTo>
                    <a:pt x="37" y="4"/>
                    <a:pt x="37" y="4"/>
                    <a:pt x="38" y="4"/>
                  </a:cubicBezTo>
                  <a:cubicBezTo>
                    <a:pt x="38" y="4"/>
                    <a:pt x="38" y="4"/>
                    <a:pt x="38" y="4"/>
                  </a:cubicBezTo>
                  <a:cubicBezTo>
                    <a:pt x="38" y="4"/>
                    <a:pt x="38" y="4"/>
                    <a:pt x="37" y="4"/>
                  </a:cubicBezTo>
                  <a:cubicBezTo>
                    <a:pt x="38" y="4"/>
                    <a:pt x="38" y="4"/>
                    <a:pt x="38" y="4"/>
                  </a:cubicBezTo>
                  <a:cubicBezTo>
                    <a:pt x="39" y="4"/>
                    <a:pt x="39" y="4"/>
                    <a:pt x="39" y="4"/>
                  </a:cubicBezTo>
                  <a:cubicBezTo>
                    <a:pt x="40" y="4"/>
                    <a:pt x="39" y="4"/>
                    <a:pt x="40" y="4"/>
                  </a:cubicBezTo>
                  <a:cubicBezTo>
                    <a:pt x="40" y="4"/>
                    <a:pt x="41" y="4"/>
                    <a:pt x="41" y="4"/>
                  </a:cubicBezTo>
                  <a:cubicBezTo>
                    <a:pt x="41" y="4"/>
                    <a:pt x="40" y="4"/>
                    <a:pt x="40" y="4"/>
                  </a:cubicBezTo>
                  <a:cubicBezTo>
                    <a:pt x="40" y="4"/>
                    <a:pt x="40" y="4"/>
                    <a:pt x="41" y="4"/>
                  </a:cubicBezTo>
                  <a:cubicBezTo>
                    <a:pt x="40" y="4"/>
                    <a:pt x="40" y="4"/>
                    <a:pt x="40" y="4"/>
                  </a:cubicBezTo>
                  <a:cubicBezTo>
                    <a:pt x="40" y="4"/>
                    <a:pt x="40" y="4"/>
                    <a:pt x="41" y="4"/>
                  </a:cubicBezTo>
                  <a:cubicBezTo>
                    <a:pt x="40" y="4"/>
                    <a:pt x="40" y="4"/>
                    <a:pt x="40" y="4"/>
                  </a:cubicBezTo>
                  <a:cubicBezTo>
                    <a:pt x="40" y="4"/>
                    <a:pt x="40" y="4"/>
                    <a:pt x="40" y="4"/>
                  </a:cubicBezTo>
                  <a:cubicBezTo>
                    <a:pt x="40" y="4"/>
                    <a:pt x="39" y="4"/>
                    <a:pt x="39" y="4"/>
                  </a:cubicBezTo>
                  <a:cubicBezTo>
                    <a:pt x="39" y="4"/>
                    <a:pt x="39" y="4"/>
                    <a:pt x="39" y="4"/>
                  </a:cubicBezTo>
                  <a:cubicBezTo>
                    <a:pt x="39" y="4"/>
                    <a:pt x="38" y="4"/>
                    <a:pt x="39" y="4"/>
                  </a:cubicBezTo>
                  <a:cubicBezTo>
                    <a:pt x="39" y="4"/>
                    <a:pt x="39" y="4"/>
                    <a:pt x="39" y="4"/>
                  </a:cubicBezTo>
                  <a:cubicBezTo>
                    <a:pt x="38" y="4"/>
                    <a:pt x="39" y="4"/>
                    <a:pt x="38" y="4"/>
                  </a:cubicBezTo>
                  <a:cubicBezTo>
                    <a:pt x="38" y="4"/>
                    <a:pt x="38" y="4"/>
                    <a:pt x="39" y="4"/>
                  </a:cubicBezTo>
                  <a:cubicBezTo>
                    <a:pt x="38" y="4"/>
                    <a:pt x="39" y="4"/>
                    <a:pt x="38" y="4"/>
                  </a:cubicBezTo>
                  <a:cubicBezTo>
                    <a:pt x="38" y="4"/>
                    <a:pt x="38" y="4"/>
                    <a:pt x="37" y="4"/>
                  </a:cubicBezTo>
                  <a:cubicBezTo>
                    <a:pt x="37" y="4"/>
                    <a:pt x="37" y="4"/>
                    <a:pt x="36" y="4"/>
                  </a:cubicBezTo>
                  <a:cubicBezTo>
                    <a:pt x="36" y="4"/>
                    <a:pt x="36" y="4"/>
                    <a:pt x="36" y="4"/>
                  </a:cubicBezTo>
                  <a:cubicBezTo>
                    <a:pt x="36" y="4"/>
                    <a:pt x="36" y="4"/>
                    <a:pt x="36" y="4"/>
                  </a:cubicBezTo>
                  <a:cubicBezTo>
                    <a:pt x="36" y="4"/>
                    <a:pt x="36" y="4"/>
                    <a:pt x="36" y="4"/>
                  </a:cubicBezTo>
                  <a:cubicBezTo>
                    <a:pt x="36" y="4"/>
                    <a:pt x="37" y="4"/>
                    <a:pt x="37" y="4"/>
                  </a:cubicBezTo>
                  <a:cubicBezTo>
                    <a:pt x="37" y="4"/>
                    <a:pt x="36" y="4"/>
                    <a:pt x="36" y="4"/>
                  </a:cubicBezTo>
                  <a:cubicBezTo>
                    <a:pt x="36" y="4"/>
                    <a:pt x="36" y="4"/>
                    <a:pt x="36" y="4"/>
                  </a:cubicBezTo>
                  <a:cubicBezTo>
                    <a:pt x="37" y="4"/>
                    <a:pt x="37" y="4"/>
                    <a:pt x="38" y="4"/>
                  </a:cubicBezTo>
                  <a:cubicBezTo>
                    <a:pt x="37" y="4"/>
                    <a:pt x="37" y="4"/>
                    <a:pt x="37" y="4"/>
                  </a:cubicBezTo>
                  <a:cubicBezTo>
                    <a:pt x="36" y="4"/>
                    <a:pt x="36" y="4"/>
                    <a:pt x="35" y="5"/>
                  </a:cubicBezTo>
                  <a:cubicBezTo>
                    <a:pt x="36" y="4"/>
                    <a:pt x="36" y="4"/>
                    <a:pt x="36" y="4"/>
                  </a:cubicBezTo>
                  <a:cubicBezTo>
                    <a:pt x="36" y="4"/>
                    <a:pt x="36" y="4"/>
                    <a:pt x="35" y="5"/>
                  </a:cubicBezTo>
                  <a:cubicBezTo>
                    <a:pt x="35" y="5"/>
                    <a:pt x="35" y="5"/>
                    <a:pt x="35" y="5"/>
                  </a:cubicBezTo>
                  <a:cubicBezTo>
                    <a:pt x="36" y="4"/>
                    <a:pt x="36" y="4"/>
                    <a:pt x="36" y="4"/>
                  </a:cubicBezTo>
                  <a:cubicBezTo>
                    <a:pt x="36" y="4"/>
                    <a:pt x="36" y="4"/>
                    <a:pt x="35" y="5"/>
                  </a:cubicBezTo>
                  <a:moveTo>
                    <a:pt x="36" y="4"/>
                  </a:moveTo>
                  <a:cubicBezTo>
                    <a:pt x="36" y="4"/>
                    <a:pt x="37" y="4"/>
                    <a:pt x="37" y="4"/>
                  </a:cubicBezTo>
                  <a:cubicBezTo>
                    <a:pt x="36" y="4"/>
                    <a:pt x="36" y="4"/>
                    <a:pt x="36" y="4"/>
                  </a:cubicBezTo>
                  <a:cubicBezTo>
                    <a:pt x="37" y="4"/>
                    <a:pt x="38" y="4"/>
                    <a:pt x="38" y="4"/>
                  </a:cubicBezTo>
                  <a:cubicBezTo>
                    <a:pt x="37" y="4"/>
                    <a:pt x="37" y="4"/>
                    <a:pt x="36" y="4"/>
                  </a:cubicBezTo>
                  <a:moveTo>
                    <a:pt x="37" y="4"/>
                  </a:moveTo>
                  <a:cubicBezTo>
                    <a:pt x="37" y="4"/>
                    <a:pt x="38" y="4"/>
                    <a:pt x="38" y="4"/>
                  </a:cubicBezTo>
                  <a:cubicBezTo>
                    <a:pt x="38" y="4"/>
                    <a:pt x="38" y="4"/>
                    <a:pt x="38" y="4"/>
                  </a:cubicBezTo>
                  <a:cubicBezTo>
                    <a:pt x="38" y="4"/>
                    <a:pt x="38" y="4"/>
                    <a:pt x="39" y="4"/>
                  </a:cubicBezTo>
                  <a:cubicBezTo>
                    <a:pt x="37" y="4"/>
                    <a:pt x="38" y="4"/>
                    <a:pt x="37" y="4"/>
                  </a:cubicBezTo>
                  <a:moveTo>
                    <a:pt x="37" y="4"/>
                  </a:moveTo>
                  <a:cubicBezTo>
                    <a:pt x="36" y="4"/>
                    <a:pt x="36" y="4"/>
                    <a:pt x="36" y="4"/>
                  </a:cubicBezTo>
                  <a:cubicBezTo>
                    <a:pt x="37" y="4"/>
                    <a:pt x="37" y="4"/>
                    <a:pt x="38" y="4"/>
                  </a:cubicBezTo>
                  <a:cubicBezTo>
                    <a:pt x="38" y="4"/>
                    <a:pt x="38" y="4"/>
                    <a:pt x="37" y="4"/>
                  </a:cubicBezTo>
                  <a:moveTo>
                    <a:pt x="39" y="4"/>
                  </a:moveTo>
                  <a:cubicBezTo>
                    <a:pt x="39" y="4"/>
                    <a:pt x="40" y="4"/>
                    <a:pt x="40" y="4"/>
                  </a:cubicBezTo>
                  <a:cubicBezTo>
                    <a:pt x="40" y="4"/>
                    <a:pt x="40" y="4"/>
                    <a:pt x="39" y="4"/>
                  </a:cubicBezTo>
                  <a:cubicBezTo>
                    <a:pt x="39" y="4"/>
                    <a:pt x="39" y="4"/>
                    <a:pt x="39" y="4"/>
                  </a:cubicBezTo>
                  <a:moveTo>
                    <a:pt x="38" y="4"/>
                  </a:moveTo>
                  <a:cubicBezTo>
                    <a:pt x="38" y="4"/>
                    <a:pt x="38" y="4"/>
                    <a:pt x="38" y="4"/>
                  </a:cubicBezTo>
                  <a:cubicBezTo>
                    <a:pt x="38" y="4"/>
                    <a:pt x="38" y="4"/>
                    <a:pt x="38" y="4"/>
                  </a:cubicBezTo>
                  <a:moveTo>
                    <a:pt x="36" y="4"/>
                  </a:moveTo>
                  <a:cubicBezTo>
                    <a:pt x="34" y="5"/>
                    <a:pt x="36" y="4"/>
                    <a:pt x="37" y="4"/>
                  </a:cubicBezTo>
                  <a:cubicBezTo>
                    <a:pt x="37" y="4"/>
                    <a:pt x="36" y="4"/>
                    <a:pt x="36" y="4"/>
                  </a:cubicBezTo>
                  <a:moveTo>
                    <a:pt x="25" y="6"/>
                  </a:moveTo>
                  <a:cubicBezTo>
                    <a:pt x="25" y="6"/>
                    <a:pt x="24" y="6"/>
                    <a:pt x="24" y="6"/>
                  </a:cubicBezTo>
                  <a:cubicBezTo>
                    <a:pt x="25" y="6"/>
                    <a:pt x="25" y="6"/>
                    <a:pt x="26" y="6"/>
                  </a:cubicBezTo>
                  <a:cubicBezTo>
                    <a:pt x="26" y="6"/>
                    <a:pt x="26" y="6"/>
                    <a:pt x="25" y="6"/>
                  </a:cubicBezTo>
                  <a:moveTo>
                    <a:pt x="33" y="5"/>
                  </a:moveTo>
                  <a:cubicBezTo>
                    <a:pt x="33" y="5"/>
                    <a:pt x="33" y="5"/>
                    <a:pt x="33" y="5"/>
                  </a:cubicBezTo>
                  <a:cubicBezTo>
                    <a:pt x="33" y="5"/>
                    <a:pt x="33" y="5"/>
                    <a:pt x="33" y="5"/>
                  </a:cubicBezTo>
                  <a:moveTo>
                    <a:pt x="32" y="5"/>
                  </a:moveTo>
                  <a:cubicBezTo>
                    <a:pt x="33" y="5"/>
                    <a:pt x="33" y="5"/>
                    <a:pt x="33" y="5"/>
                  </a:cubicBezTo>
                  <a:cubicBezTo>
                    <a:pt x="33" y="5"/>
                    <a:pt x="33" y="5"/>
                    <a:pt x="33" y="5"/>
                  </a:cubicBezTo>
                  <a:cubicBezTo>
                    <a:pt x="33" y="5"/>
                    <a:pt x="33" y="5"/>
                    <a:pt x="32" y="5"/>
                  </a:cubicBezTo>
                  <a:moveTo>
                    <a:pt x="35" y="5"/>
                  </a:moveTo>
                  <a:cubicBezTo>
                    <a:pt x="36" y="4"/>
                    <a:pt x="36" y="4"/>
                    <a:pt x="36" y="4"/>
                  </a:cubicBezTo>
                  <a:cubicBezTo>
                    <a:pt x="36" y="4"/>
                    <a:pt x="36" y="4"/>
                    <a:pt x="36" y="4"/>
                  </a:cubicBezTo>
                  <a:cubicBezTo>
                    <a:pt x="35" y="5"/>
                    <a:pt x="35" y="5"/>
                    <a:pt x="35" y="5"/>
                  </a:cubicBezTo>
                  <a:moveTo>
                    <a:pt x="29" y="6"/>
                  </a:moveTo>
                  <a:cubicBezTo>
                    <a:pt x="29" y="6"/>
                    <a:pt x="29" y="6"/>
                    <a:pt x="29" y="6"/>
                  </a:cubicBezTo>
                  <a:cubicBezTo>
                    <a:pt x="29" y="6"/>
                    <a:pt x="29" y="5"/>
                    <a:pt x="30" y="5"/>
                  </a:cubicBezTo>
                  <a:cubicBezTo>
                    <a:pt x="30" y="5"/>
                    <a:pt x="30" y="5"/>
                    <a:pt x="30" y="5"/>
                  </a:cubicBezTo>
                  <a:cubicBezTo>
                    <a:pt x="30" y="5"/>
                    <a:pt x="29" y="6"/>
                    <a:pt x="29" y="6"/>
                  </a:cubicBezTo>
                  <a:cubicBezTo>
                    <a:pt x="30" y="5"/>
                    <a:pt x="30" y="5"/>
                    <a:pt x="30" y="5"/>
                  </a:cubicBezTo>
                  <a:cubicBezTo>
                    <a:pt x="29" y="6"/>
                    <a:pt x="29" y="6"/>
                    <a:pt x="28" y="6"/>
                  </a:cubicBezTo>
                  <a:cubicBezTo>
                    <a:pt x="29" y="6"/>
                    <a:pt x="29" y="6"/>
                    <a:pt x="29" y="6"/>
                  </a:cubicBezTo>
                  <a:cubicBezTo>
                    <a:pt x="30" y="5"/>
                    <a:pt x="29" y="6"/>
                    <a:pt x="30" y="5"/>
                  </a:cubicBezTo>
                  <a:cubicBezTo>
                    <a:pt x="30" y="5"/>
                    <a:pt x="30" y="5"/>
                    <a:pt x="30" y="5"/>
                  </a:cubicBezTo>
                  <a:cubicBezTo>
                    <a:pt x="30" y="5"/>
                    <a:pt x="30" y="5"/>
                    <a:pt x="30" y="5"/>
                  </a:cubicBezTo>
                  <a:cubicBezTo>
                    <a:pt x="30" y="5"/>
                    <a:pt x="30" y="5"/>
                    <a:pt x="30" y="5"/>
                  </a:cubicBezTo>
                  <a:cubicBezTo>
                    <a:pt x="30" y="5"/>
                    <a:pt x="30" y="5"/>
                    <a:pt x="29" y="6"/>
                  </a:cubicBezTo>
                  <a:moveTo>
                    <a:pt x="45" y="3"/>
                  </a:moveTo>
                  <a:cubicBezTo>
                    <a:pt x="46" y="3"/>
                    <a:pt x="46" y="3"/>
                    <a:pt x="46" y="3"/>
                  </a:cubicBezTo>
                  <a:cubicBezTo>
                    <a:pt x="45" y="3"/>
                    <a:pt x="45" y="3"/>
                    <a:pt x="45" y="3"/>
                  </a:cubicBezTo>
                  <a:moveTo>
                    <a:pt x="32" y="5"/>
                  </a:moveTo>
                  <a:cubicBezTo>
                    <a:pt x="32" y="5"/>
                    <a:pt x="32" y="5"/>
                    <a:pt x="31" y="5"/>
                  </a:cubicBezTo>
                  <a:cubicBezTo>
                    <a:pt x="32" y="5"/>
                    <a:pt x="32" y="5"/>
                    <a:pt x="32" y="5"/>
                  </a:cubicBezTo>
                  <a:cubicBezTo>
                    <a:pt x="32" y="5"/>
                    <a:pt x="32" y="5"/>
                    <a:pt x="32" y="5"/>
                  </a:cubicBezTo>
                  <a:cubicBezTo>
                    <a:pt x="32" y="5"/>
                    <a:pt x="32" y="5"/>
                    <a:pt x="33" y="5"/>
                  </a:cubicBezTo>
                  <a:cubicBezTo>
                    <a:pt x="33" y="5"/>
                    <a:pt x="33" y="5"/>
                    <a:pt x="32" y="5"/>
                  </a:cubicBezTo>
                  <a:moveTo>
                    <a:pt x="32" y="5"/>
                  </a:moveTo>
                  <a:cubicBezTo>
                    <a:pt x="33" y="5"/>
                    <a:pt x="32" y="5"/>
                    <a:pt x="33" y="5"/>
                  </a:cubicBezTo>
                  <a:cubicBezTo>
                    <a:pt x="32" y="5"/>
                    <a:pt x="33" y="5"/>
                    <a:pt x="32" y="5"/>
                  </a:cubicBezTo>
                  <a:cubicBezTo>
                    <a:pt x="31" y="5"/>
                    <a:pt x="33" y="5"/>
                    <a:pt x="32" y="5"/>
                  </a:cubicBezTo>
                  <a:moveTo>
                    <a:pt x="35" y="5"/>
                  </a:moveTo>
                  <a:cubicBezTo>
                    <a:pt x="35" y="5"/>
                    <a:pt x="34" y="5"/>
                    <a:pt x="34" y="5"/>
                  </a:cubicBezTo>
                  <a:cubicBezTo>
                    <a:pt x="35" y="5"/>
                    <a:pt x="34" y="5"/>
                    <a:pt x="35" y="5"/>
                  </a:cubicBezTo>
                  <a:cubicBezTo>
                    <a:pt x="35" y="5"/>
                    <a:pt x="35" y="5"/>
                    <a:pt x="35" y="5"/>
                  </a:cubicBezTo>
                  <a:cubicBezTo>
                    <a:pt x="34" y="5"/>
                    <a:pt x="35" y="5"/>
                    <a:pt x="35" y="5"/>
                  </a:cubicBezTo>
                  <a:moveTo>
                    <a:pt x="11" y="9"/>
                  </a:moveTo>
                  <a:cubicBezTo>
                    <a:pt x="12" y="8"/>
                    <a:pt x="14" y="8"/>
                    <a:pt x="15" y="8"/>
                  </a:cubicBezTo>
                  <a:cubicBezTo>
                    <a:pt x="15" y="8"/>
                    <a:pt x="15" y="8"/>
                    <a:pt x="15" y="8"/>
                  </a:cubicBezTo>
                  <a:cubicBezTo>
                    <a:pt x="15" y="8"/>
                    <a:pt x="15" y="8"/>
                    <a:pt x="15" y="8"/>
                  </a:cubicBezTo>
                  <a:cubicBezTo>
                    <a:pt x="16" y="8"/>
                    <a:pt x="16" y="8"/>
                    <a:pt x="16" y="8"/>
                  </a:cubicBezTo>
                  <a:cubicBezTo>
                    <a:pt x="16" y="8"/>
                    <a:pt x="17" y="8"/>
                    <a:pt x="16" y="8"/>
                  </a:cubicBezTo>
                  <a:cubicBezTo>
                    <a:pt x="16" y="8"/>
                    <a:pt x="16" y="8"/>
                    <a:pt x="15" y="8"/>
                  </a:cubicBezTo>
                  <a:cubicBezTo>
                    <a:pt x="15" y="8"/>
                    <a:pt x="15" y="8"/>
                    <a:pt x="15" y="8"/>
                  </a:cubicBezTo>
                  <a:cubicBezTo>
                    <a:pt x="14" y="8"/>
                    <a:pt x="14" y="8"/>
                    <a:pt x="14" y="8"/>
                  </a:cubicBezTo>
                  <a:cubicBezTo>
                    <a:pt x="15" y="8"/>
                    <a:pt x="16" y="8"/>
                    <a:pt x="16" y="8"/>
                  </a:cubicBezTo>
                  <a:cubicBezTo>
                    <a:pt x="16" y="8"/>
                    <a:pt x="15" y="8"/>
                    <a:pt x="16" y="8"/>
                  </a:cubicBezTo>
                  <a:cubicBezTo>
                    <a:pt x="15" y="8"/>
                    <a:pt x="15" y="8"/>
                    <a:pt x="15" y="8"/>
                  </a:cubicBezTo>
                  <a:cubicBezTo>
                    <a:pt x="15" y="8"/>
                    <a:pt x="15" y="8"/>
                    <a:pt x="14" y="8"/>
                  </a:cubicBezTo>
                  <a:cubicBezTo>
                    <a:pt x="15" y="8"/>
                    <a:pt x="15" y="8"/>
                    <a:pt x="17" y="8"/>
                  </a:cubicBezTo>
                  <a:cubicBezTo>
                    <a:pt x="17" y="8"/>
                    <a:pt x="17" y="8"/>
                    <a:pt x="17" y="8"/>
                  </a:cubicBezTo>
                  <a:cubicBezTo>
                    <a:pt x="16" y="8"/>
                    <a:pt x="16" y="8"/>
                    <a:pt x="15" y="8"/>
                  </a:cubicBezTo>
                  <a:cubicBezTo>
                    <a:pt x="16" y="8"/>
                    <a:pt x="15" y="8"/>
                    <a:pt x="16" y="8"/>
                  </a:cubicBezTo>
                  <a:cubicBezTo>
                    <a:pt x="16" y="8"/>
                    <a:pt x="16" y="8"/>
                    <a:pt x="16" y="8"/>
                  </a:cubicBezTo>
                  <a:cubicBezTo>
                    <a:pt x="16" y="8"/>
                    <a:pt x="16" y="8"/>
                    <a:pt x="15" y="8"/>
                  </a:cubicBezTo>
                  <a:cubicBezTo>
                    <a:pt x="16" y="8"/>
                    <a:pt x="15" y="8"/>
                    <a:pt x="14" y="8"/>
                  </a:cubicBezTo>
                  <a:cubicBezTo>
                    <a:pt x="14" y="8"/>
                    <a:pt x="14" y="8"/>
                    <a:pt x="12" y="8"/>
                  </a:cubicBezTo>
                  <a:cubicBezTo>
                    <a:pt x="12" y="8"/>
                    <a:pt x="13" y="8"/>
                    <a:pt x="13" y="8"/>
                  </a:cubicBezTo>
                  <a:cubicBezTo>
                    <a:pt x="12" y="8"/>
                    <a:pt x="12" y="8"/>
                    <a:pt x="11" y="8"/>
                  </a:cubicBezTo>
                  <a:cubicBezTo>
                    <a:pt x="11" y="8"/>
                    <a:pt x="11" y="8"/>
                    <a:pt x="11"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1" y="8"/>
                    <a:pt x="12" y="8"/>
                    <a:pt x="13" y="8"/>
                  </a:cubicBezTo>
                  <a:cubicBezTo>
                    <a:pt x="13" y="8"/>
                    <a:pt x="13" y="8"/>
                    <a:pt x="13" y="8"/>
                  </a:cubicBezTo>
                  <a:cubicBezTo>
                    <a:pt x="13" y="8"/>
                    <a:pt x="12" y="8"/>
                    <a:pt x="11" y="8"/>
                  </a:cubicBezTo>
                  <a:cubicBezTo>
                    <a:pt x="11" y="8"/>
                    <a:pt x="11" y="8"/>
                    <a:pt x="11" y="8"/>
                  </a:cubicBezTo>
                  <a:cubicBezTo>
                    <a:pt x="10" y="9"/>
                    <a:pt x="11" y="9"/>
                    <a:pt x="10" y="9"/>
                  </a:cubicBezTo>
                  <a:cubicBezTo>
                    <a:pt x="9" y="9"/>
                    <a:pt x="10" y="9"/>
                    <a:pt x="9" y="9"/>
                  </a:cubicBezTo>
                  <a:cubicBezTo>
                    <a:pt x="10" y="9"/>
                    <a:pt x="10" y="9"/>
                    <a:pt x="10" y="9"/>
                  </a:cubicBezTo>
                  <a:cubicBezTo>
                    <a:pt x="10" y="9"/>
                    <a:pt x="10" y="9"/>
                    <a:pt x="10" y="9"/>
                  </a:cubicBezTo>
                  <a:cubicBezTo>
                    <a:pt x="9" y="9"/>
                    <a:pt x="9" y="9"/>
                    <a:pt x="9" y="9"/>
                  </a:cubicBezTo>
                  <a:cubicBezTo>
                    <a:pt x="8" y="9"/>
                    <a:pt x="8" y="9"/>
                    <a:pt x="8" y="9"/>
                  </a:cubicBezTo>
                  <a:cubicBezTo>
                    <a:pt x="8" y="9"/>
                    <a:pt x="9" y="9"/>
                    <a:pt x="9" y="9"/>
                  </a:cubicBezTo>
                  <a:cubicBezTo>
                    <a:pt x="9" y="9"/>
                    <a:pt x="8" y="9"/>
                    <a:pt x="8" y="9"/>
                  </a:cubicBezTo>
                  <a:cubicBezTo>
                    <a:pt x="7" y="9"/>
                    <a:pt x="7" y="9"/>
                    <a:pt x="7" y="9"/>
                  </a:cubicBezTo>
                  <a:cubicBezTo>
                    <a:pt x="8" y="9"/>
                    <a:pt x="10" y="9"/>
                    <a:pt x="11" y="9"/>
                  </a:cubicBezTo>
                  <a:moveTo>
                    <a:pt x="14" y="8"/>
                  </a:moveTo>
                  <a:cubicBezTo>
                    <a:pt x="13" y="8"/>
                    <a:pt x="13" y="8"/>
                    <a:pt x="13" y="8"/>
                  </a:cubicBezTo>
                  <a:cubicBezTo>
                    <a:pt x="14" y="8"/>
                    <a:pt x="13" y="8"/>
                    <a:pt x="14" y="8"/>
                  </a:cubicBezTo>
                  <a:moveTo>
                    <a:pt x="13" y="8"/>
                  </a:moveTo>
                  <a:cubicBezTo>
                    <a:pt x="13" y="8"/>
                    <a:pt x="13" y="8"/>
                    <a:pt x="11" y="8"/>
                  </a:cubicBezTo>
                  <a:cubicBezTo>
                    <a:pt x="11" y="8"/>
                    <a:pt x="13" y="8"/>
                    <a:pt x="13" y="8"/>
                  </a:cubicBezTo>
                  <a:cubicBezTo>
                    <a:pt x="13" y="8"/>
                    <a:pt x="13" y="8"/>
                    <a:pt x="13" y="8"/>
                  </a:cubicBezTo>
                  <a:cubicBezTo>
                    <a:pt x="13" y="8"/>
                    <a:pt x="13" y="8"/>
                    <a:pt x="13" y="8"/>
                  </a:cubicBezTo>
                  <a:cubicBezTo>
                    <a:pt x="13" y="8"/>
                    <a:pt x="15" y="8"/>
                    <a:pt x="13" y="8"/>
                  </a:cubicBezTo>
                  <a:moveTo>
                    <a:pt x="12" y="8"/>
                  </a:moveTo>
                  <a:cubicBezTo>
                    <a:pt x="12" y="8"/>
                    <a:pt x="12" y="8"/>
                    <a:pt x="12" y="8"/>
                  </a:cubicBezTo>
                  <a:cubicBezTo>
                    <a:pt x="12" y="8"/>
                    <a:pt x="12" y="8"/>
                    <a:pt x="13" y="8"/>
                  </a:cubicBezTo>
                  <a:cubicBezTo>
                    <a:pt x="13" y="8"/>
                    <a:pt x="13" y="8"/>
                    <a:pt x="13" y="8"/>
                  </a:cubicBezTo>
                  <a:cubicBezTo>
                    <a:pt x="12" y="8"/>
                    <a:pt x="13" y="8"/>
                    <a:pt x="12" y="8"/>
                  </a:cubicBezTo>
                  <a:moveTo>
                    <a:pt x="14" y="8"/>
                  </a:moveTo>
                  <a:cubicBezTo>
                    <a:pt x="14" y="8"/>
                    <a:pt x="14" y="8"/>
                    <a:pt x="14" y="8"/>
                  </a:cubicBezTo>
                  <a:cubicBezTo>
                    <a:pt x="13" y="8"/>
                    <a:pt x="14" y="8"/>
                    <a:pt x="14" y="8"/>
                  </a:cubicBezTo>
                  <a:moveTo>
                    <a:pt x="11" y="8"/>
                  </a:moveTo>
                  <a:cubicBezTo>
                    <a:pt x="11" y="8"/>
                    <a:pt x="12" y="8"/>
                    <a:pt x="12" y="8"/>
                  </a:cubicBezTo>
                  <a:cubicBezTo>
                    <a:pt x="12" y="8"/>
                    <a:pt x="12" y="8"/>
                    <a:pt x="12" y="8"/>
                  </a:cubicBezTo>
                  <a:lnTo>
                    <a:pt x="11" y="8"/>
                  </a:lnTo>
                  <a:close/>
                  <a:moveTo>
                    <a:pt x="10" y="9"/>
                  </a:moveTo>
                  <a:cubicBezTo>
                    <a:pt x="10" y="9"/>
                    <a:pt x="12" y="8"/>
                    <a:pt x="12" y="8"/>
                  </a:cubicBezTo>
                  <a:cubicBezTo>
                    <a:pt x="12" y="8"/>
                    <a:pt x="11" y="9"/>
                    <a:pt x="10" y="9"/>
                  </a:cubicBezTo>
                  <a:moveTo>
                    <a:pt x="9" y="9"/>
                  </a:moveTo>
                  <a:cubicBezTo>
                    <a:pt x="9" y="9"/>
                    <a:pt x="9" y="9"/>
                    <a:pt x="9" y="9"/>
                  </a:cubicBezTo>
                  <a:cubicBezTo>
                    <a:pt x="10" y="9"/>
                    <a:pt x="10" y="9"/>
                    <a:pt x="10" y="9"/>
                  </a:cubicBezTo>
                  <a:cubicBezTo>
                    <a:pt x="9" y="9"/>
                    <a:pt x="10" y="9"/>
                    <a:pt x="9" y="9"/>
                  </a:cubicBezTo>
                  <a:moveTo>
                    <a:pt x="25" y="6"/>
                  </a:moveTo>
                  <a:cubicBezTo>
                    <a:pt x="25" y="6"/>
                    <a:pt x="25" y="6"/>
                    <a:pt x="24" y="6"/>
                  </a:cubicBezTo>
                  <a:cubicBezTo>
                    <a:pt x="24" y="6"/>
                    <a:pt x="25" y="6"/>
                    <a:pt x="25" y="6"/>
                  </a:cubicBezTo>
                  <a:cubicBezTo>
                    <a:pt x="25" y="6"/>
                    <a:pt x="25" y="6"/>
                    <a:pt x="25" y="6"/>
                  </a:cubicBezTo>
                  <a:moveTo>
                    <a:pt x="24" y="6"/>
                  </a:moveTo>
                  <a:cubicBezTo>
                    <a:pt x="24" y="6"/>
                    <a:pt x="24" y="6"/>
                    <a:pt x="23" y="6"/>
                  </a:cubicBezTo>
                  <a:cubicBezTo>
                    <a:pt x="24" y="6"/>
                    <a:pt x="23" y="6"/>
                    <a:pt x="24" y="6"/>
                  </a:cubicBezTo>
                  <a:moveTo>
                    <a:pt x="24" y="6"/>
                  </a:moveTo>
                  <a:cubicBezTo>
                    <a:pt x="24" y="6"/>
                    <a:pt x="26" y="6"/>
                    <a:pt x="24" y="6"/>
                  </a:cubicBezTo>
                  <a:cubicBezTo>
                    <a:pt x="24" y="6"/>
                    <a:pt x="25" y="6"/>
                    <a:pt x="25" y="6"/>
                  </a:cubicBezTo>
                  <a:cubicBezTo>
                    <a:pt x="24" y="6"/>
                    <a:pt x="24" y="6"/>
                    <a:pt x="24" y="6"/>
                  </a:cubicBezTo>
                  <a:cubicBezTo>
                    <a:pt x="24" y="6"/>
                    <a:pt x="24" y="6"/>
                    <a:pt x="24" y="6"/>
                  </a:cubicBezTo>
                  <a:cubicBezTo>
                    <a:pt x="23" y="7"/>
                    <a:pt x="26" y="6"/>
                    <a:pt x="23" y="6"/>
                  </a:cubicBezTo>
                  <a:cubicBezTo>
                    <a:pt x="23" y="6"/>
                    <a:pt x="24" y="6"/>
                    <a:pt x="24" y="6"/>
                  </a:cubicBezTo>
                  <a:moveTo>
                    <a:pt x="25" y="6"/>
                  </a:moveTo>
                  <a:cubicBezTo>
                    <a:pt x="25" y="6"/>
                    <a:pt x="25" y="6"/>
                    <a:pt x="25" y="6"/>
                  </a:cubicBezTo>
                  <a:cubicBezTo>
                    <a:pt x="24" y="6"/>
                    <a:pt x="24" y="6"/>
                    <a:pt x="24" y="6"/>
                  </a:cubicBezTo>
                  <a:cubicBezTo>
                    <a:pt x="24" y="6"/>
                    <a:pt x="25" y="6"/>
                    <a:pt x="26" y="6"/>
                  </a:cubicBezTo>
                  <a:cubicBezTo>
                    <a:pt x="26" y="6"/>
                    <a:pt x="26" y="6"/>
                    <a:pt x="26" y="6"/>
                  </a:cubicBezTo>
                  <a:cubicBezTo>
                    <a:pt x="26" y="6"/>
                    <a:pt x="26" y="6"/>
                    <a:pt x="26" y="6"/>
                  </a:cubicBezTo>
                  <a:cubicBezTo>
                    <a:pt x="25" y="6"/>
                    <a:pt x="25" y="6"/>
                    <a:pt x="25" y="6"/>
                  </a:cubicBezTo>
                  <a:moveTo>
                    <a:pt x="27" y="6"/>
                  </a:moveTo>
                  <a:cubicBezTo>
                    <a:pt x="26" y="6"/>
                    <a:pt x="27" y="6"/>
                    <a:pt x="26" y="6"/>
                  </a:cubicBezTo>
                  <a:cubicBezTo>
                    <a:pt x="25" y="6"/>
                    <a:pt x="24" y="6"/>
                    <a:pt x="24" y="6"/>
                  </a:cubicBezTo>
                  <a:cubicBezTo>
                    <a:pt x="26" y="6"/>
                    <a:pt x="25" y="6"/>
                    <a:pt x="25" y="6"/>
                  </a:cubicBezTo>
                  <a:cubicBezTo>
                    <a:pt x="26" y="6"/>
                    <a:pt x="25" y="6"/>
                    <a:pt x="27" y="6"/>
                  </a:cubicBezTo>
                  <a:moveTo>
                    <a:pt x="27" y="6"/>
                  </a:moveTo>
                  <a:cubicBezTo>
                    <a:pt x="27" y="6"/>
                    <a:pt x="26" y="6"/>
                    <a:pt x="26" y="6"/>
                  </a:cubicBezTo>
                  <a:cubicBezTo>
                    <a:pt x="27" y="6"/>
                    <a:pt x="27" y="6"/>
                    <a:pt x="27" y="6"/>
                  </a:cubicBezTo>
                  <a:close/>
                  <a:moveTo>
                    <a:pt x="26" y="6"/>
                  </a:moveTo>
                  <a:cubicBezTo>
                    <a:pt x="26" y="6"/>
                    <a:pt x="26" y="6"/>
                    <a:pt x="26" y="6"/>
                  </a:cubicBezTo>
                  <a:cubicBezTo>
                    <a:pt x="26" y="6"/>
                    <a:pt x="26" y="6"/>
                    <a:pt x="27" y="6"/>
                  </a:cubicBezTo>
                  <a:cubicBezTo>
                    <a:pt x="27" y="6"/>
                    <a:pt x="27" y="6"/>
                    <a:pt x="26" y="6"/>
                  </a:cubicBezTo>
                  <a:moveTo>
                    <a:pt x="22" y="7"/>
                  </a:moveTo>
                  <a:cubicBezTo>
                    <a:pt x="22" y="7"/>
                    <a:pt x="21" y="7"/>
                    <a:pt x="22" y="7"/>
                  </a:cubicBezTo>
                  <a:cubicBezTo>
                    <a:pt x="22" y="7"/>
                    <a:pt x="22" y="7"/>
                    <a:pt x="22" y="7"/>
                  </a:cubicBezTo>
                  <a:cubicBezTo>
                    <a:pt x="22" y="7"/>
                    <a:pt x="22" y="7"/>
                    <a:pt x="22" y="7"/>
                  </a:cubicBezTo>
                  <a:moveTo>
                    <a:pt x="26" y="6"/>
                  </a:moveTo>
                  <a:cubicBezTo>
                    <a:pt x="26" y="6"/>
                    <a:pt x="25" y="6"/>
                    <a:pt x="25" y="6"/>
                  </a:cubicBezTo>
                  <a:cubicBezTo>
                    <a:pt x="25" y="6"/>
                    <a:pt x="26" y="6"/>
                    <a:pt x="27" y="6"/>
                  </a:cubicBezTo>
                  <a:cubicBezTo>
                    <a:pt x="27" y="6"/>
                    <a:pt x="27" y="6"/>
                    <a:pt x="26" y="6"/>
                  </a:cubicBezTo>
                  <a:cubicBezTo>
                    <a:pt x="26" y="6"/>
                    <a:pt x="26" y="6"/>
                    <a:pt x="26" y="6"/>
                  </a:cubicBezTo>
                  <a:moveTo>
                    <a:pt x="22" y="7"/>
                  </a:moveTo>
                  <a:cubicBezTo>
                    <a:pt x="21" y="7"/>
                    <a:pt x="22" y="7"/>
                    <a:pt x="21" y="7"/>
                  </a:cubicBezTo>
                  <a:cubicBezTo>
                    <a:pt x="22" y="7"/>
                    <a:pt x="22" y="7"/>
                    <a:pt x="22" y="7"/>
                  </a:cubicBezTo>
                  <a:moveTo>
                    <a:pt x="24" y="6"/>
                  </a:moveTo>
                  <a:cubicBezTo>
                    <a:pt x="25" y="6"/>
                    <a:pt x="24" y="6"/>
                    <a:pt x="25" y="6"/>
                  </a:cubicBezTo>
                  <a:cubicBezTo>
                    <a:pt x="25" y="6"/>
                    <a:pt x="25" y="6"/>
                    <a:pt x="26" y="6"/>
                  </a:cubicBezTo>
                  <a:cubicBezTo>
                    <a:pt x="25" y="6"/>
                    <a:pt x="25" y="6"/>
                    <a:pt x="24" y="6"/>
                  </a:cubicBezTo>
                  <a:moveTo>
                    <a:pt x="25" y="6"/>
                  </a:moveTo>
                  <a:cubicBezTo>
                    <a:pt x="24" y="6"/>
                    <a:pt x="24" y="6"/>
                    <a:pt x="24" y="6"/>
                  </a:cubicBezTo>
                  <a:cubicBezTo>
                    <a:pt x="23" y="7"/>
                    <a:pt x="24" y="6"/>
                    <a:pt x="24" y="6"/>
                  </a:cubicBezTo>
                  <a:cubicBezTo>
                    <a:pt x="24" y="6"/>
                    <a:pt x="25" y="6"/>
                    <a:pt x="25" y="6"/>
                  </a:cubicBezTo>
                  <a:cubicBezTo>
                    <a:pt x="25" y="6"/>
                    <a:pt x="24" y="6"/>
                    <a:pt x="24" y="6"/>
                  </a:cubicBezTo>
                  <a:cubicBezTo>
                    <a:pt x="24" y="6"/>
                    <a:pt x="24" y="6"/>
                    <a:pt x="24" y="6"/>
                  </a:cubicBezTo>
                  <a:cubicBezTo>
                    <a:pt x="25" y="6"/>
                    <a:pt x="25" y="6"/>
                    <a:pt x="25" y="6"/>
                  </a:cubicBezTo>
                  <a:cubicBezTo>
                    <a:pt x="25" y="6"/>
                    <a:pt x="25" y="6"/>
                    <a:pt x="26" y="6"/>
                  </a:cubicBezTo>
                  <a:cubicBezTo>
                    <a:pt x="26" y="6"/>
                    <a:pt x="26" y="6"/>
                    <a:pt x="26" y="6"/>
                  </a:cubicBezTo>
                  <a:cubicBezTo>
                    <a:pt x="26" y="6"/>
                    <a:pt x="26" y="6"/>
                    <a:pt x="26" y="6"/>
                  </a:cubicBezTo>
                  <a:cubicBezTo>
                    <a:pt x="25" y="6"/>
                    <a:pt x="25" y="6"/>
                    <a:pt x="25" y="6"/>
                  </a:cubicBezTo>
                  <a:cubicBezTo>
                    <a:pt x="25" y="6"/>
                    <a:pt x="26" y="6"/>
                    <a:pt x="26" y="6"/>
                  </a:cubicBezTo>
                  <a:cubicBezTo>
                    <a:pt x="26" y="6"/>
                    <a:pt x="26" y="6"/>
                    <a:pt x="26" y="6"/>
                  </a:cubicBezTo>
                  <a:cubicBezTo>
                    <a:pt x="26" y="6"/>
                    <a:pt x="25" y="6"/>
                    <a:pt x="25" y="6"/>
                  </a:cubicBezTo>
                  <a:cubicBezTo>
                    <a:pt x="25" y="6"/>
                    <a:pt x="25" y="6"/>
                    <a:pt x="25" y="6"/>
                  </a:cubicBezTo>
                  <a:moveTo>
                    <a:pt x="21" y="7"/>
                  </a:moveTo>
                  <a:cubicBezTo>
                    <a:pt x="21" y="7"/>
                    <a:pt x="21" y="7"/>
                    <a:pt x="21" y="7"/>
                  </a:cubicBezTo>
                  <a:cubicBezTo>
                    <a:pt x="21" y="7"/>
                    <a:pt x="21" y="7"/>
                    <a:pt x="21" y="7"/>
                  </a:cubicBezTo>
                  <a:cubicBezTo>
                    <a:pt x="21" y="7"/>
                    <a:pt x="21" y="7"/>
                    <a:pt x="21" y="7"/>
                  </a:cubicBezTo>
                  <a:cubicBezTo>
                    <a:pt x="21" y="7"/>
                    <a:pt x="21" y="7"/>
                    <a:pt x="21" y="7"/>
                  </a:cubicBezTo>
                  <a:cubicBezTo>
                    <a:pt x="22" y="7"/>
                    <a:pt x="22" y="7"/>
                    <a:pt x="22" y="7"/>
                  </a:cubicBezTo>
                  <a:cubicBezTo>
                    <a:pt x="22" y="7"/>
                    <a:pt x="22" y="7"/>
                    <a:pt x="22" y="7"/>
                  </a:cubicBezTo>
                  <a:cubicBezTo>
                    <a:pt x="22" y="7"/>
                    <a:pt x="23" y="7"/>
                    <a:pt x="23" y="7"/>
                  </a:cubicBezTo>
                  <a:cubicBezTo>
                    <a:pt x="22" y="7"/>
                    <a:pt x="22" y="7"/>
                    <a:pt x="22" y="7"/>
                  </a:cubicBezTo>
                  <a:cubicBezTo>
                    <a:pt x="22" y="7"/>
                    <a:pt x="21" y="7"/>
                    <a:pt x="22" y="7"/>
                  </a:cubicBezTo>
                  <a:cubicBezTo>
                    <a:pt x="22" y="7"/>
                    <a:pt x="22" y="7"/>
                    <a:pt x="21" y="7"/>
                  </a:cubicBezTo>
                  <a:moveTo>
                    <a:pt x="27" y="6"/>
                  </a:moveTo>
                  <a:cubicBezTo>
                    <a:pt x="26" y="6"/>
                    <a:pt x="26" y="6"/>
                    <a:pt x="26" y="6"/>
                  </a:cubicBezTo>
                  <a:cubicBezTo>
                    <a:pt x="27" y="6"/>
                    <a:pt x="26" y="6"/>
                    <a:pt x="27" y="6"/>
                  </a:cubicBezTo>
                  <a:moveTo>
                    <a:pt x="34" y="5"/>
                  </a:moveTo>
                  <a:cubicBezTo>
                    <a:pt x="34" y="5"/>
                    <a:pt x="34" y="5"/>
                    <a:pt x="34" y="5"/>
                  </a:cubicBezTo>
                  <a:cubicBezTo>
                    <a:pt x="34" y="5"/>
                    <a:pt x="34" y="5"/>
                    <a:pt x="34" y="5"/>
                  </a:cubicBezTo>
                  <a:cubicBezTo>
                    <a:pt x="34" y="5"/>
                    <a:pt x="34" y="5"/>
                    <a:pt x="34" y="5"/>
                  </a:cubicBezTo>
                  <a:cubicBezTo>
                    <a:pt x="34" y="5"/>
                    <a:pt x="34" y="5"/>
                    <a:pt x="34" y="5"/>
                  </a:cubicBezTo>
                  <a:cubicBezTo>
                    <a:pt x="34" y="5"/>
                    <a:pt x="34" y="5"/>
                    <a:pt x="34" y="5"/>
                  </a:cubicBezTo>
                  <a:cubicBezTo>
                    <a:pt x="35" y="5"/>
                    <a:pt x="34" y="5"/>
                    <a:pt x="34" y="5"/>
                  </a:cubicBezTo>
                  <a:cubicBezTo>
                    <a:pt x="34" y="5"/>
                    <a:pt x="34" y="5"/>
                    <a:pt x="34" y="5"/>
                  </a:cubicBezTo>
                  <a:moveTo>
                    <a:pt x="28" y="6"/>
                  </a:moveTo>
                  <a:cubicBezTo>
                    <a:pt x="29" y="6"/>
                    <a:pt x="29" y="6"/>
                    <a:pt x="30" y="5"/>
                  </a:cubicBezTo>
                  <a:cubicBezTo>
                    <a:pt x="30" y="5"/>
                    <a:pt x="30" y="5"/>
                    <a:pt x="29" y="6"/>
                  </a:cubicBezTo>
                  <a:cubicBezTo>
                    <a:pt x="29" y="6"/>
                    <a:pt x="29" y="6"/>
                    <a:pt x="28" y="6"/>
                  </a:cubicBezTo>
                  <a:moveTo>
                    <a:pt x="29" y="6"/>
                  </a:moveTo>
                  <a:cubicBezTo>
                    <a:pt x="29" y="6"/>
                    <a:pt x="30" y="5"/>
                    <a:pt x="31" y="5"/>
                  </a:cubicBezTo>
                  <a:cubicBezTo>
                    <a:pt x="30" y="5"/>
                    <a:pt x="30" y="5"/>
                    <a:pt x="29" y="6"/>
                  </a:cubicBezTo>
                  <a:close/>
                  <a:moveTo>
                    <a:pt x="34" y="5"/>
                  </a:moveTo>
                  <a:cubicBezTo>
                    <a:pt x="34" y="5"/>
                    <a:pt x="34" y="5"/>
                    <a:pt x="34" y="5"/>
                  </a:cubicBezTo>
                  <a:cubicBezTo>
                    <a:pt x="34" y="5"/>
                    <a:pt x="34" y="5"/>
                    <a:pt x="34" y="5"/>
                  </a:cubicBezTo>
                  <a:moveTo>
                    <a:pt x="19" y="7"/>
                  </a:moveTo>
                  <a:cubicBezTo>
                    <a:pt x="19" y="7"/>
                    <a:pt x="19" y="7"/>
                    <a:pt x="19" y="7"/>
                  </a:cubicBezTo>
                  <a:cubicBezTo>
                    <a:pt x="21" y="7"/>
                    <a:pt x="19" y="7"/>
                    <a:pt x="21" y="7"/>
                  </a:cubicBezTo>
                  <a:cubicBezTo>
                    <a:pt x="20" y="7"/>
                    <a:pt x="20" y="7"/>
                    <a:pt x="19" y="7"/>
                  </a:cubicBezTo>
                  <a:moveTo>
                    <a:pt x="19" y="7"/>
                  </a:moveTo>
                  <a:cubicBezTo>
                    <a:pt x="18" y="7"/>
                    <a:pt x="19" y="7"/>
                    <a:pt x="19" y="7"/>
                  </a:cubicBezTo>
                  <a:cubicBezTo>
                    <a:pt x="19" y="7"/>
                    <a:pt x="19" y="7"/>
                    <a:pt x="19" y="7"/>
                  </a:cubicBezTo>
                  <a:cubicBezTo>
                    <a:pt x="19" y="7"/>
                    <a:pt x="19" y="7"/>
                    <a:pt x="19" y="7"/>
                  </a:cubicBezTo>
                  <a:cubicBezTo>
                    <a:pt x="19" y="7"/>
                    <a:pt x="20" y="7"/>
                    <a:pt x="20" y="7"/>
                  </a:cubicBezTo>
                  <a:cubicBezTo>
                    <a:pt x="20" y="7"/>
                    <a:pt x="19" y="7"/>
                    <a:pt x="19" y="7"/>
                  </a:cubicBezTo>
                  <a:cubicBezTo>
                    <a:pt x="19" y="7"/>
                    <a:pt x="20" y="7"/>
                    <a:pt x="19" y="7"/>
                  </a:cubicBezTo>
                  <a:cubicBezTo>
                    <a:pt x="19" y="7"/>
                    <a:pt x="19" y="7"/>
                    <a:pt x="19" y="7"/>
                  </a:cubicBezTo>
                  <a:moveTo>
                    <a:pt x="32" y="5"/>
                  </a:moveTo>
                  <a:cubicBezTo>
                    <a:pt x="33" y="5"/>
                    <a:pt x="33" y="5"/>
                    <a:pt x="33" y="5"/>
                  </a:cubicBezTo>
                  <a:cubicBezTo>
                    <a:pt x="32" y="5"/>
                    <a:pt x="33" y="5"/>
                    <a:pt x="32" y="5"/>
                  </a:cubicBezTo>
                  <a:moveTo>
                    <a:pt x="28" y="6"/>
                  </a:moveTo>
                  <a:cubicBezTo>
                    <a:pt x="29" y="6"/>
                    <a:pt x="29" y="6"/>
                    <a:pt x="29" y="6"/>
                  </a:cubicBezTo>
                  <a:cubicBezTo>
                    <a:pt x="31" y="5"/>
                    <a:pt x="30" y="5"/>
                    <a:pt x="30" y="5"/>
                  </a:cubicBezTo>
                  <a:cubicBezTo>
                    <a:pt x="30" y="5"/>
                    <a:pt x="31" y="5"/>
                    <a:pt x="31" y="5"/>
                  </a:cubicBezTo>
                  <a:cubicBezTo>
                    <a:pt x="31" y="5"/>
                    <a:pt x="31" y="5"/>
                    <a:pt x="31" y="5"/>
                  </a:cubicBezTo>
                  <a:cubicBezTo>
                    <a:pt x="31" y="5"/>
                    <a:pt x="31" y="5"/>
                    <a:pt x="30" y="5"/>
                  </a:cubicBezTo>
                  <a:cubicBezTo>
                    <a:pt x="30" y="5"/>
                    <a:pt x="31" y="5"/>
                    <a:pt x="30" y="5"/>
                  </a:cubicBezTo>
                  <a:cubicBezTo>
                    <a:pt x="30" y="5"/>
                    <a:pt x="29" y="6"/>
                    <a:pt x="29" y="6"/>
                  </a:cubicBezTo>
                  <a:cubicBezTo>
                    <a:pt x="29" y="6"/>
                    <a:pt x="29" y="6"/>
                    <a:pt x="30" y="5"/>
                  </a:cubicBezTo>
                  <a:cubicBezTo>
                    <a:pt x="29" y="6"/>
                    <a:pt x="31" y="5"/>
                    <a:pt x="28" y="6"/>
                  </a:cubicBezTo>
                  <a:moveTo>
                    <a:pt x="21" y="7"/>
                  </a:moveTo>
                  <a:cubicBezTo>
                    <a:pt x="21" y="7"/>
                    <a:pt x="21" y="7"/>
                    <a:pt x="21" y="7"/>
                  </a:cubicBezTo>
                  <a:cubicBezTo>
                    <a:pt x="21" y="7"/>
                    <a:pt x="21" y="7"/>
                    <a:pt x="21" y="7"/>
                  </a:cubicBezTo>
                  <a:cubicBezTo>
                    <a:pt x="21" y="7"/>
                    <a:pt x="22" y="7"/>
                    <a:pt x="21" y="7"/>
                  </a:cubicBezTo>
                  <a:moveTo>
                    <a:pt x="43" y="3"/>
                  </a:moveTo>
                  <a:cubicBezTo>
                    <a:pt x="43" y="3"/>
                    <a:pt x="43" y="3"/>
                    <a:pt x="43" y="3"/>
                  </a:cubicBezTo>
                  <a:cubicBezTo>
                    <a:pt x="43" y="3"/>
                    <a:pt x="43" y="3"/>
                    <a:pt x="43" y="3"/>
                  </a:cubicBezTo>
                  <a:moveTo>
                    <a:pt x="44" y="3"/>
                  </a:moveTo>
                  <a:cubicBezTo>
                    <a:pt x="44" y="3"/>
                    <a:pt x="44" y="3"/>
                    <a:pt x="44" y="3"/>
                  </a:cubicBezTo>
                  <a:cubicBezTo>
                    <a:pt x="44" y="3"/>
                    <a:pt x="44" y="3"/>
                    <a:pt x="44" y="3"/>
                  </a:cubicBezTo>
                  <a:moveTo>
                    <a:pt x="43" y="3"/>
                  </a:moveTo>
                  <a:cubicBezTo>
                    <a:pt x="43" y="3"/>
                    <a:pt x="43" y="3"/>
                    <a:pt x="43" y="3"/>
                  </a:cubicBezTo>
                  <a:cubicBezTo>
                    <a:pt x="43" y="3"/>
                    <a:pt x="43" y="3"/>
                    <a:pt x="43" y="3"/>
                  </a:cubicBezTo>
                  <a:moveTo>
                    <a:pt x="46" y="3"/>
                  </a:moveTo>
                  <a:cubicBezTo>
                    <a:pt x="46" y="3"/>
                    <a:pt x="46" y="3"/>
                    <a:pt x="46" y="3"/>
                  </a:cubicBezTo>
                  <a:cubicBezTo>
                    <a:pt x="46" y="3"/>
                    <a:pt x="46" y="3"/>
                    <a:pt x="46" y="3"/>
                  </a:cubicBezTo>
                  <a:moveTo>
                    <a:pt x="42" y="3"/>
                  </a:moveTo>
                  <a:cubicBezTo>
                    <a:pt x="42" y="3"/>
                    <a:pt x="42" y="3"/>
                    <a:pt x="42" y="3"/>
                  </a:cubicBezTo>
                  <a:cubicBezTo>
                    <a:pt x="42" y="3"/>
                    <a:pt x="42" y="3"/>
                    <a:pt x="42" y="3"/>
                  </a:cubicBezTo>
                  <a:moveTo>
                    <a:pt x="48" y="2"/>
                  </a:moveTo>
                  <a:cubicBezTo>
                    <a:pt x="48" y="2"/>
                    <a:pt x="49" y="2"/>
                    <a:pt x="49" y="2"/>
                  </a:cubicBezTo>
                  <a:cubicBezTo>
                    <a:pt x="50" y="2"/>
                    <a:pt x="49" y="2"/>
                    <a:pt x="50" y="2"/>
                  </a:cubicBezTo>
                  <a:cubicBezTo>
                    <a:pt x="49" y="2"/>
                    <a:pt x="50" y="2"/>
                    <a:pt x="49" y="2"/>
                  </a:cubicBezTo>
                  <a:cubicBezTo>
                    <a:pt x="49" y="2"/>
                    <a:pt x="49" y="2"/>
                    <a:pt x="49" y="2"/>
                  </a:cubicBezTo>
                  <a:cubicBezTo>
                    <a:pt x="49" y="2"/>
                    <a:pt x="49" y="2"/>
                    <a:pt x="49" y="2"/>
                  </a:cubicBezTo>
                  <a:cubicBezTo>
                    <a:pt x="49" y="2"/>
                    <a:pt x="49" y="2"/>
                    <a:pt x="50" y="2"/>
                  </a:cubicBezTo>
                  <a:cubicBezTo>
                    <a:pt x="49" y="2"/>
                    <a:pt x="50" y="2"/>
                    <a:pt x="49" y="2"/>
                  </a:cubicBezTo>
                  <a:cubicBezTo>
                    <a:pt x="49" y="2"/>
                    <a:pt x="50" y="2"/>
                    <a:pt x="50" y="2"/>
                  </a:cubicBezTo>
                  <a:cubicBezTo>
                    <a:pt x="49" y="2"/>
                    <a:pt x="49" y="2"/>
                    <a:pt x="49" y="2"/>
                  </a:cubicBezTo>
                  <a:cubicBezTo>
                    <a:pt x="49" y="2"/>
                    <a:pt x="49" y="2"/>
                    <a:pt x="48" y="2"/>
                  </a:cubicBezTo>
                  <a:cubicBezTo>
                    <a:pt x="49" y="2"/>
                    <a:pt x="49" y="2"/>
                    <a:pt x="49" y="2"/>
                  </a:cubicBezTo>
                  <a:cubicBezTo>
                    <a:pt x="49" y="2"/>
                    <a:pt x="49" y="2"/>
                    <a:pt x="48" y="2"/>
                  </a:cubicBezTo>
                  <a:moveTo>
                    <a:pt x="42" y="3"/>
                  </a:moveTo>
                  <a:cubicBezTo>
                    <a:pt x="43" y="3"/>
                    <a:pt x="43" y="3"/>
                    <a:pt x="43" y="3"/>
                  </a:cubicBezTo>
                  <a:cubicBezTo>
                    <a:pt x="42" y="3"/>
                    <a:pt x="43" y="3"/>
                    <a:pt x="42" y="3"/>
                  </a:cubicBezTo>
                  <a:moveTo>
                    <a:pt x="46" y="3"/>
                  </a:moveTo>
                  <a:cubicBezTo>
                    <a:pt x="45" y="3"/>
                    <a:pt x="45" y="3"/>
                    <a:pt x="45" y="3"/>
                  </a:cubicBezTo>
                  <a:cubicBezTo>
                    <a:pt x="45" y="3"/>
                    <a:pt x="46" y="3"/>
                    <a:pt x="46" y="3"/>
                  </a:cubicBezTo>
                  <a:cubicBezTo>
                    <a:pt x="46" y="3"/>
                    <a:pt x="46" y="3"/>
                    <a:pt x="46" y="3"/>
                  </a:cubicBezTo>
                  <a:cubicBezTo>
                    <a:pt x="45" y="3"/>
                    <a:pt x="45" y="3"/>
                    <a:pt x="44" y="3"/>
                  </a:cubicBezTo>
                  <a:cubicBezTo>
                    <a:pt x="45" y="3"/>
                    <a:pt x="44" y="3"/>
                    <a:pt x="45" y="3"/>
                  </a:cubicBezTo>
                  <a:cubicBezTo>
                    <a:pt x="45" y="3"/>
                    <a:pt x="45" y="3"/>
                    <a:pt x="44" y="3"/>
                  </a:cubicBezTo>
                  <a:cubicBezTo>
                    <a:pt x="46" y="3"/>
                    <a:pt x="45" y="3"/>
                    <a:pt x="45" y="3"/>
                  </a:cubicBezTo>
                  <a:cubicBezTo>
                    <a:pt x="47" y="3"/>
                    <a:pt x="47" y="3"/>
                    <a:pt x="47" y="3"/>
                  </a:cubicBezTo>
                  <a:cubicBezTo>
                    <a:pt x="46" y="3"/>
                    <a:pt x="46" y="3"/>
                    <a:pt x="46" y="3"/>
                  </a:cubicBezTo>
                  <a:moveTo>
                    <a:pt x="47" y="3"/>
                  </a:moveTo>
                  <a:cubicBezTo>
                    <a:pt x="47" y="3"/>
                    <a:pt x="47" y="3"/>
                    <a:pt x="47" y="3"/>
                  </a:cubicBezTo>
                  <a:cubicBezTo>
                    <a:pt x="47" y="3"/>
                    <a:pt x="47" y="3"/>
                    <a:pt x="47" y="3"/>
                  </a:cubicBezTo>
                  <a:moveTo>
                    <a:pt x="51" y="2"/>
                  </a:moveTo>
                  <a:cubicBezTo>
                    <a:pt x="51" y="2"/>
                    <a:pt x="51" y="2"/>
                    <a:pt x="51" y="2"/>
                  </a:cubicBezTo>
                  <a:cubicBezTo>
                    <a:pt x="51" y="2"/>
                    <a:pt x="51" y="2"/>
                    <a:pt x="51" y="2"/>
                  </a:cubicBezTo>
                  <a:moveTo>
                    <a:pt x="47" y="3"/>
                  </a:moveTo>
                  <a:cubicBezTo>
                    <a:pt x="47" y="3"/>
                    <a:pt x="47" y="3"/>
                    <a:pt x="48" y="3"/>
                  </a:cubicBezTo>
                  <a:cubicBezTo>
                    <a:pt x="47" y="3"/>
                    <a:pt x="47" y="3"/>
                    <a:pt x="47" y="3"/>
                  </a:cubicBezTo>
                  <a:moveTo>
                    <a:pt x="46" y="3"/>
                  </a:moveTo>
                  <a:cubicBezTo>
                    <a:pt x="46" y="3"/>
                    <a:pt x="47" y="3"/>
                    <a:pt x="47" y="3"/>
                  </a:cubicBezTo>
                  <a:cubicBezTo>
                    <a:pt x="47" y="3"/>
                    <a:pt x="47" y="3"/>
                    <a:pt x="47" y="3"/>
                  </a:cubicBezTo>
                  <a:cubicBezTo>
                    <a:pt x="47" y="3"/>
                    <a:pt x="47" y="3"/>
                    <a:pt x="46" y="3"/>
                  </a:cubicBezTo>
                  <a:moveTo>
                    <a:pt x="42" y="3"/>
                  </a:moveTo>
                  <a:cubicBezTo>
                    <a:pt x="42" y="3"/>
                    <a:pt x="42" y="3"/>
                    <a:pt x="43" y="3"/>
                  </a:cubicBezTo>
                  <a:cubicBezTo>
                    <a:pt x="43" y="3"/>
                    <a:pt x="43" y="3"/>
                    <a:pt x="43" y="3"/>
                  </a:cubicBezTo>
                  <a:cubicBezTo>
                    <a:pt x="43" y="3"/>
                    <a:pt x="43" y="3"/>
                    <a:pt x="43" y="3"/>
                  </a:cubicBezTo>
                  <a:cubicBezTo>
                    <a:pt x="42" y="3"/>
                    <a:pt x="42" y="3"/>
                    <a:pt x="42" y="3"/>
                  </a:cubicBezTo>
                  <a:moveTo>
                    <a:pt x="47" y="3"/>
                  </a:moveTo>
                  <a:cubicBezTo>
                    <a:pt x="47" y="3"/>
                    <a:pt x="46" y="3"/>
                    <a:pt x="45" y="3"/>
                  </a:cubicBezTo>
                  <a:cubicBezTo>
                    <a:pt x="45" y="3"/>
                    <a:pt x="46" y="3"/>
                    <a:pt x="47" y="3"/>
                  </a:cubicBezTo>
                  <a:moveTo>
                    <a:pt x="50" y="2"/>
                  </a:moveTo>
                  <a:cubicBezTo>
                    <a:pt x="50" y="2"/>
                    <a:pt x="50" y="2"/>
                    <a:pt x="49" y="2"/>
                  </a:cubicBezTo>
                  <a:cubicBezTo>
                    <a:pt x="49" y="2"/>
                    <a:pt x="50" y="2"/>
                    <a:pt x="50" y="2"/>
                  </a:cubicBezTo>
                  <a:moveTo>
                    <a:pt x="50" y="2"/>
                  </a:moveTo>
                  <a:cubicBezTo>
                    <a:pt x="51" y="2"/>
                    <a:pt x="50" y="2"/>
                    <a:pt x="50" y="2"/>
                  </a:cubicBezTo>
                  <a:cubicBezTo>
                    <a:pt x="50" y="2"/>
                    <a:pt x="50" y="2"/>
                    <a:pt x="50" y="2"/>
                  </a:cubicBezTo>
                  <a:cubicBezTo>
                    <a:pt x="50" y="2"/>
                    <a:pt x="50" y="2"/>
                    <a:pt x="50" y="2"/>
                  </a:cubicBezTo>
                  <a:cubicBezTo>
                    <a:pt x="49" y="2"/>
                    <a:pt x="50" y="2"/>
                    <a:pt x="50" y="2"/>
                  </a:cubicBezTo>
                  <a:cubicBezTo>
                    <a:pt x="49" y="2"/>
                    <a:pt x="49" y="2"/>
                    <a:pt x="48" y="2"/>
                  </a:cubicBezTo>
                  <a:cubicBezTo>
                    <a:pt x="47" y="3"/>
                    <a:pt x="49" y="2"/>
                    <a:pt x="49" y="2"/>
                  </a:cubicBezTo>
                  <a:cubicBezTo>
                    <a:pt x="48" y="2"/>
                    <a:pt x="48" y="3"/>
                    <a:pt x="47" y="3"/>
                  </a:cubicBezTo>
                  <a:cubicBezTo>
                    <a:pt x="48" y="2"/>
                    <a:pt x="48" y="3"/>
                    <a:pt x="48" y="2"/>
                  </a:cubicBezTo>
                  <a:cubicBezTo>
                    <a:pt x="48" y="2"/>
                    <a:pt x="48" y="2"/>
                    <a:pt x="48" y="2"/>
                  </a:cubicBezTo>
                  <a:cubicBezTo>
                    <a:pt x="48" y="2"/>
                    <a:pt x="48" y="2"/>
                    <a:pt x="48" y="2"/>
                  </a:cubicBezTo>
                  <a:cubicBezTo>
                    <a:pt x="48" y="2"/>
                    <a:pt x="49" y="2"/>
                    <a:pt x="49" y="2"/>
                  </a:cubicBezTo>
                  <a:cubicBezTo>
                    <a:pt x="49" y="2"/>
                    <a:pt x="48" y="2"/>
                    <a:pt x="48" y="2"/>
                  </a:cubicBezTo>
                  <a:cubicBezTo>
                    <a:pt x="48" y="2"/>
                    <a:pt x="48" y="2"/>
                    <a:pt x="48" y="2"/>
                  </a:cubicBezTo>
                  <a:cubicBezTo>
                    <a:pt x="48" y="2"/>
                    <a:pt x="48" y="2"/>
                    <a:pt x="48" y="2"/>
                  </a:cubicBezTo>
                  <a:cubicBezTo>
                    <a:pt x="49" y="2"/>
                    <a:pt x="49" y="2"/>
                    <a:pt x="49" y="2"/>
                  </a:cubicBezTo>
                  <a:cubicBezTo>
                    <a:pt x="49" y="2"/>
                    <a:pt x="50" y="2"/>
                    <a:pt x="50" y="2"/>
                  </a:cubicBezTo>
                  <a:moveTo>
                    <a:pt x="49" y="2"/>
                  </a:moveTo>
                  <a:cubicBezTo>
                    <a:pt x="49" y="2"/>
                    <a:pt x="49" y="2"/>
                    <a:pt x="50" y="2"/>
                  </a:cubicBezTo>
                  <a:cubicBezTo>
                    <a:pt x="50" y="2"/>
                    <a:pt x="50" y="2"/>
                    <a:pt x="49" y="2"/>
                  </a:cubicBezTo>
                  <a:moveTo>
                    <a:pt x="42" y="3"/>
                  </a:moveTo>
                  <a:cubicBezTo>
                    <a:pt x="42" y="3"/>
                    <a:pt x="42" y="3"/>
                    <a:pt x="42" y="3"/>
                  </a:cubicBezTo>
                  <a:cubicBezTo>
                    <a:pt x="42" y="3"/>
                    <a:pt x="42" y="3"/>
                    <a:pt x="42" y="3"/>
                  </a:cubicBezTo>
                  <a:moveTo>
                    <a:pt x="44" y="3"/>
                  </a:moveTo>
                  <a:cubicBezTo>
                    <a:pt x="43" y="3"/>
                    <a:pt x="44" y="3"/>
                    <a:pt x="43" y="3"/>
                  </a:cubicBezTo>
                  <a:cubicBezTo>
                    <a:pt x="44" y="3"/>
                    <a:pt x="44" y="3"/>
                    <a:pt x="44" y="3"/>
                  </a:cubicBezTo>
                  <a:moveTo>
                    <a:pt x="41" y="4"/>
                  </a:moveTo>
                  <a:cubicBezTo>
                    <a:pt x="42" y="4"/>
                    <a:pt x="42" y="4"/>
                    <a:pt x="42" y="4"/>
                  </a:cubicBezTo>
                  <a:cubicBezTo>
                    <a:pt x="41" y="4"/>
                    <a:pt x="41" y="4"/>
                    <a:pt x="41" y="4"/>
                  </a:cubicBezTo>
                  <a:moveTo>
                    <a:pt x="42" y="4"/>
                  </a:moveTo>
                  <a:cubicBezTo>
                    <a:pt x="42" y="3"/>
                    <a:pt x="42" y="3"/>
                    <a:pt x="42" y="3"/>
                  </a:cubicBezTo>
                  <a:cubicBezTo>
                    <a:pt x="42" y="3"/>
                    <a:pt x="42" y="4"/>
                    <a:pt x="41" y="4"/>
                  </a:cubicBezTo>
                  <a:cubicBezTo>
                    <a:pt x="41" y="4"/>
                    <a:pt x="42" y="4"/>
                    <a:pt x="42" y="4"/>
                  </a:cubicBezTo>
                  <a:moveTo>
                    <a:pt x="36" y="4"/>
                  </a:moveTo>
                  <a:cubicBezTo>
                    <a:pt x="38" y="4"/>
                    <a:pt x="36" y="4"/>
                    <a:pt x="37" y="4"/>
                  </a:cubicBezTo>
                  <a:cubicBezTo>
                    <a:pt x="37" y="4"/>
                    <a:pt x="37" y="4"/>
                    <a:pt x="37" y="4"/>
                  </a:cubicBezTo>
                  <a:cubicBezTo>
                    <a:pt x="37" y="4"/>
                    <a:pt x="37" y="4"/>
                    <a:pt x="36" y="4"/>
                  </a:cubicBezTo>
                  <a:moveTo>
                    <a:pt x="37" y="4"/>
                  </a:moveTo>
                  <a:cubicBezTo>
                    <a:pt x="37" y="4"/>
                    <a:pt x="37" y="4"/>
                    <a:pt x="37" y="4"/>
                  </a:cubicBezTo>
                  <a:cubicBezTo>
                    <a:pt x="36" y="4"/>
                    <a:pt x="36" y="4"/>
                    <a:pt x="37" y="4"/>
                  </a:cubicBezTo>
                  <a:moveTo>
                    <a:pt x="40" y="4"/>
                  </a:moveTo>
                  <a:cubicBezTo>
                    <a:pt x="40" y="4"/>
                    <a:pt x="41" y="4"/>
                    <a:pt x="41" y="4"/>
                  </a:cubicBezTo>
                  <a:cubicBezTo>
                    <a:pt x="41" y="4"/>
                    <a:pt x="41" y="4"/>
                    <a:pt x="40" y="4"/>
                  </a:cubicBezTo>
                  <a:cubicBezTo>
                    <a:pt x="40" y="4"/>
                    <a:pt x="41" y="4"/>
                    <a:pt x="40" y="4"/>
                  </a:cubicBezTo>
                  <a:moveTo>
                    <a:pt x="43" y="3"/>
                  </a:moveTo>
                  <a:cubicBezTo>
                    <a:pt x="43" y="3"/>
                    <a:pt x="43" y="3"/>
                    <a:pt x="43" y="3"/>
                  </a:cubicBezTo>
                  <a:cubicBezTo>
                    <a:pt x="44" y="3"/>
                    <a:pt x="43" y="3"/>
                    <a:pt x="43" y="3"/>
                  </a:cubicBezTo>
                  <a:moveTo>
                    <a:pt x="48" y="3"/>
                  </a:moveTo>
                  <a:cubicBezTo>
                    <a:pt x="50" y="2"/>
                    <a:pt x="50" y="2"/>
                    <a:pt x="49" y="2"/>
                  </a:cubicBezTo>
                  <a:cubicBezTo>
                    <a:pt x="49" y="2"/>
                    <a:pt x="50" y="2"/>
                    <a:pt x="50" y="2"/>
                  </a:cubicBezTo>
                  <a:cubicBezTo>
                    <a:pt x="49" y="2"/>
                    <a:pt x="49" y="2"/>
                    <a:pt x="49" y="2"/>
                  </a:cubicBezTo>
                  <a:cubicBezTo>
                    <a:pt x="49" y="2"/>
                    <a:pt x="49" y="2"/>
                    <a:pt x="49" y="2"/>
                  </a:cubicBezTo>
                  <a:cubicBezTo>
                    <a:pt x="50" y="2"/>
                    <a:pt x="50" y="2"/>
                    <a:pt x="49" y="2"/>
                  </a:cubicBezTo>
                  <a:cubicBezTo>
                    <a:pt x="49" y="2"/>
                    <a:pt x="49" y="2"/>
                    <a:pt x="50" y="2"/>
                  </a:cubicBezTo>
                  <a:cubicBezTo>
                    <a:pt x="49" y="2"/>
                    <a:pt x="50" y="2"/>
                    <a:pt x="50" y="2"/>
                  </a:cubicBezTo>
                  <a:cubicBezTo>
                    <a:pt x="49" y="2"/>
                    <a:pt x="48" y="2"/>
                    <a:pt x="48" y="2"/>
                  </a:cubicBezTo>
                  <a:cubicBezTo>
                    <a:pt x="49" y="2"/>
                    <a:pt x="49" y="2"/>
                    <a:pt x="50" y="2"/>
                  </a:cubicBezTo>
                  <a:cubicBezTo>
                    <a:pt x="50" y="2"/>
                    <a:pt x="50" y="2"/>
                    <a:pt x="49" y="2"/>
                  </a:cubicBezTo>
                  <a:cubicBezTo>
                    <a:pt x="50" y="2"/>
                    <a:pt x="49" y="2"/>
                    <a:pt x="50" y="2"/>
                  </a:cubicBezTo>
                  <a:cubicBezTo>
                    <a:pt x="50" y="2"/>
                    <a:pt x="49" y="2"/>
                    <a:pt x="49" y="2"/>
                  </a:cubicBezTo>
                  <a:cubicBezTo>
                    <a:pt x="50" y="2"/>
                    <a:pt x="50" y="2"/>
                    <a:pt x="49"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3"/>
                    <a:pt x="47" y="3"/>
                  </a:cubicBezTo>
                  <a:cubicBezTo>
                    <a:pt x="47" y="3"/>
                    <a:pt x="47" y="3"/>
                    <a:pt x="47" y="3"/>
                  </a:cubicBezTo>
                  <a:cubicBezTo>
                    <a:pt x="47" y="3"/>
                    <a:pt x="48" y="3"/>
                    <a:pt x="48" y="2"/>
                  </a:cubicBezTo>
                  <a:cubicBezTo>
                    <a:pt x="48"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8" y="2"/>
                    <a:pt x="49" y="2"/>
                  </a:cubicBezTo>
                  <a:cubicBezTo>
                    <a:pt x="49" y="2"/>
                    <a:pt x="48" y="2"/>
                    <a:pt x="48" y="2"/>
                  </a:cubicBezTo>
                  <a:cubicBezTo>
                    <a:pt x="49" y="2"/>
                    <a:pt x="49" y="2"/>
                    <a:pt x="49" y="2"/>
                  </a:cubicBezTo>
                  <a:cubicBezTo>
                    <a:pt x="49" y="2"/>
                    <a:pt x="49" y="2"/>
                    <a:pt x="49" y="2"/>
                  </a:cubicBezTo>
                  <a:cubicBezTo>
                    <a:pt x="49" y="2"/>
                    <a:pt x="50" y="2"/>
                    <a:pt x="50" y="2"/>
                  </a:cubicBezTo>
                  <a:cubicBezTo>
                    <a:pt x="51" y="2"/>
                    <a:pt x="51" y="2"/>
                    <a:pt x="51" y="2"/>
                  </a:cubicBezTo>
                  <a:cubicBezTo>
                    <a:pt x="51" y="2"/>
                    <a:pt x="51" y="2"/>
                    <a:pt x="51" y="2"/>
                  </a:cubicBezTo>
                  <a:cubicBezTo>
                    <a:pt x="52" y="2"/>
                    <a:pt x="51" y="2"/>
                    <a:pt x="51" y="2"/>
                  </a:cubicBezTo>
                  <a:cubicBezTo>
                    <a:pt x="51" y="2"/>
                    <a:pt x="51" y="2"/>
                    <a:pt x="51" y="2"/>
                  </a:cubicBezTo>
                  <a:cubicBezTo>
                    <a:pt x="41" y="4"/>
                    <a:pt x="16" y="8"/>
                    <a:pt x="15" y="8"/>
                  </a:cubicBezTo>
                  <a:cubicBezTo>
                    <a:pt x="15" y="8"/>
                    <a:pt x="15" y="8"/>
                    <a:pt x="16" y="8"/>
                  </a:cubicBezTo>
                  <a:cubicBezTo>
                    <a:pt x="16" y="8"/>
                    <a:pt x="15" y="8"/>
                    <a:pt x="16" y="8"/>
                  </a:cubicBezTo>
                  <a:cubicBezTo>
                    <a:pt x="17" y="8"/>
                    <a:pt x="16" y="8"/>
                    <a:pt x="16" y="8"/>
                  </a:cubicBezTo>
                  <a:cubicBezTo>
                    <a:pt x="17" y="8"/>
                    <a:pt x="17" y="8"/>
                    <a:pt x="17" y="8"/>
                  </a:cubicBezTo>
                  <a:cubicBezTo>
                    <a:pt x="17" y="8"/>
                    <a:pt x="16" y="8"/>
                    <a:pt x="16" y="8"/>
                  </a:cubicBezTo>
                  <a:cubicBezTo>
                    <a:pt x="17" y="8"/>
                    <a:pt x="17" y="8"/>
                    <a:pt x="16" y="8"/>
                  </a:cubicBezTo>
                  <a:cubicBezTo>
                    <a:pt x="16" y="8"/>
                    <a:pt x="16" y="8"/>
                    <a:pt x="17" y="8"/>
                  </a:cubicBezTo>
                  <a:cubicBezTo>
                    <a:pt x="16" y="8"/>
                    <a:pt x="16" y="8"/>
                    <a:pt x="17" y="8"/>
                  </a:cubicBezTo>
                  <a:cubicBezTo>
                    <a:pt x="15" y="8"/>
                    <a:pt x="17" y="8"/>
                    <a:pt x="17" y="8"/>
                  </a:cubicBezTo>
                  <a:cubicBezTo>
                    <a:pt x="17" y="8"/>
                    <a:pt x="16" y="8"/>
                    <a:pt x="16" y="8"/>
                  </a:cubicBezTo>
                  <a:cubicBezTo>
                    <a:pt x="16" y="8"/>
                    <a:pt x="16" y="8"/>
                    <a:pt x="16" y="8"/>
                  </a:cubicBezTo>
                  <a:cubicBezTo>
                    <a:pt x="16"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5" y="8"/>
                    <a:pt x="15" y="8"/>
                  </a:cubicBezTo>
                  <a:cubicBezTo>
                    <a:pt x="15" y="8"/>
                    <a:pt x="15" y="8"/>
                    <a:pt x="15" y="8"/>
                  </a:cubicBezTo>
                  <a:cubicBezTo>
                    <a:pt x="16" y="8"/>
                    <a:pt x="17" y="8"/>
                    <a:pt x="17" y="8"/>
                  </a:cubicBezTo>
                  <a:cubicBezTo>
                    <a:pt x="18" y="7"/>
                    <a:pt x="18" y="7"/>
                    <a:pt x="20" y="7"/>
                  </a:cubicBezTo>
                  <a:cubicBezTo>
                    <a:pt x="20" y="7"/>
                    <a:pt x="20" y="7"/>
                    <a:pt x="20" y="7"/>
                  </a:cubicBezTo>
                  <a:cubicBezTo>
                    <a:pt x="20" y="7"/>
                    <a:pt x="20" y="7"/>
                    <a:pt x="19" y="7"/>
                  </a:cubicBezTo>
                  <a:cubicBezTo>
                    <a:pt x="19" y="7"/>
                    <a:pt x="20" y="7"/>
                    <a:pt x="20" y="7"/>
                  </a:cubicBezTo>
                  <a:cubicBezTo>
                    <a:pt x="20" y="7"/>
                    <a:pt x="20" y="7"/>
                    <a:pt x="19" y="7"/>
                  </a:cubicBezTo>
                  <a:cubicBezTo>
                    <a:pt x="20" y="7"/>
                    <a:pt x="20" y="7"/>
                    <a:pt x="21" y="7"/>
                  </a:cubicBezTo>
                  <a:cubicBezTo>
                    <a:pt x="21" y="7"/>
                    <a:pt x="21" y="7"/>
                    <a:pt x="20" y="7"/>
                  </a:cubicBezTo>
                  <a:cubicBezTo>
                    <a:pt x="21" y="7"/>
                    <a:pt x="21" y="7"/>
                    <a:pt x="21" y="7"/>
                  </a:cubicBezTo>
                  <a:cubicBezTo>
                    <a:pt x="21" y="7"/>
                    <a:pt x="21" y="7"/>
                    <a:pt x="22" y="7"/>
                  </a:cubicBezTo>
                  <a:cubicBezTo>
                    <a:pt x="22" y="7"/>
                    <a:pt x="21" y="7"/>
                    <a:pt x="21" y="7"/>
                  </a:cubicBezTo>
                  <a:cubicBezTo>
                    <a:pt x="21" y="7"/>
                    <a:pt x="21" y="7"/>
                    <a:pt x="22" y="7"/>
                  </a:cubicBezTo>
                  <a:cubicBezTo>
                    <a:pt x="22" y="7"/>
                    <a:pt x="22" y="7"/>
                    <a:pt x="21" y="7"/>
                  </a:cubicBezTo>
                  <a:cubicBezTo>
                    <a:pt x="21" y="7"/>
                    <a:pt x="21" y="7"/>
                    <a:pt x="20" y="7"/>
                  </a:cubicBezTo>
                  <a:cubicBezTo>
                    <a:pt x="21" y="7"/>
                    <a:pt x="21" y="7"/>
                    <a:pt x="22" y="7"/>
                  </a:cubicBezTo>
                  <a:cubicBezTo>
                    <a:pt x="21" y="7"/>
                    <a:pt x="21" y="7"/>
                    <a:pt x="21" y="7"/>
                  </a:cubicBezTo>
                  <a:cubicBezTo>
                    <a:pt x="20" y="7"/>
                    <a:pt x="20" y="7"/>
                    <a:pt x="19" y="7"/>
                  </a:cubicBezTo>
                  <a:cubicBezTo>
                    <a:pt x="19" y="7"/>
                    <a:pt x="20" y="7"/>
                    <a:pt x="20" y="7"/>
                  </a:cubicBezTo>
                  <a:cubicBezTo>
                    <a:pt x="20" y="7"/>
                    <a:pt x="20" y="7"/>
                    <a:pt x="20" y="7"/>
                  </a:cubicBezTo>
                  <a:cubicBezTo>
                    <a:pt x="20" y="7"/>
                    <a:pt x="20" y="7"/>
                    <a:pt x="20" y="7"/>
                  </a:cubicBezTo>
                  <a:cubicBezTo>
                    <a:pt x="20" y="7"/>
                    <a:pt x="20" y="7"/>
                    <a:pt x="20" y="7"/>
                  </a:cubicBezTo>
                  <a:cubicBezTo>
                    <a:pt x="20" y="7"/>
                    <a:pt x="19" y="7"/>
                    <a:pt x="19" y="7"/>
                  </a:cubicBezTo>
                  <a:cubicBezTo>
                    <a:pt x="18" y="7"/>
                    <a:pt x="18" y="7"/>
                    <a:pt x="18" y="7"/>
                  </a:cubicBezTo>
                  <a:cubicBezTo>
                    <a:pt x="19" y="7"/>
                    <a:pt x="18" y="7"/>
                    <a:pt x="19" y="7"/>
                  </a:cubicBezTo>
                  <a:cubicBezTo>
                    <a:pt x="20" y="7"/>
                    <a:pt x="19" y="7"/>
                    <a:pt x="18" y="7"/>
                  </a:cubicBezTo>
                  <a:cubicBezTo>
                    <a:pt x="19" y="7"/>
                    <a:pt x="18" y="7"/>
                    <a:pt x="20" y="7"/>
                  </a:cubicBezTo>
                  <a:cubicBezTo>
                    <a:pt x="19" y="7"/>
                    <a:pt x="19" y="7"/>
                    <a:pt x="19" y="7"/>
                  </a:cubicBezTo>
                  <a:cubicBezTo>
                    <a:pt x="19" y="7"/>
                    <a:pt x="19" y="7"/>
                    <a:pt x="19" y="7"/>
                  </a:cubicBezTo>
                  <a:cubicBezTo>
                    <a:pt x="20" y="7"/>
                    <a:pt x="21" y="7"/>
                    <a:pt x="22" y="7"/>
                  </a:cubicBezTo>
                  <a:cubicBezTo>
                    <a:pt x="22" y="7"/>
                    <a:pt x="22" y="7"/>
                    <a:pt x="22" y="7"/>
                  </a:cubicBezTo>
                  <a:cubicBezTo>
                    <a:pt x="21" y="7"/>
                    <a:pt x="21" y="7"/>
                    <a:pt x="21" y="7"/>
                  </a:cubicBezTo>
                  <a:cubicBezTo>
                    <a:pt x="21" y="7"/>
                    <a:pt x="19" y="7"/>
                    <a:pt x="19" y="7"/>
                  </a:cubicBezTo>
                  <a:cubicBezTo>
                    <a:pt x="19" y="7"/>
                    <a:pt x="20" y="7"/>
                    <a:pt x="21" y="7"/>
                  </a:cubicBezTo>
                  <a:cubicBezTo>
                    <a:pt x="21" y="7"/>
                    <a:pt x="21" y="7"/>
                    <a:pt x="21" y="7"/>
                  </a:cubicBezTo>
                  <a:cubicBezTo>
                    <a:pt x="20" y="7"/>
                    <a:pt x="20" y="7"/>
                    <a:pt x="19" y="7"/>
                  </a:cubicBezTo>
                  <a:cubicBezTo>
                    <a:pt x="20" y="7"/>
                    <a:pt x="20" y="7"/>
                    <a:pt x="20" y="7"/>
                  </a:cubicBezTo>
                  <a:cubicBezTo>
                    <a:pt x="20" y="7"/>
                    <a:pt x="21" y="7"/>
                    <a:pt x="21" y="7"/>
                  </a:cubicBezTo>
                  <a:cubicBezTo>
                    <a:pt x="21" y="7"/>
                    <a:pt x="21" y="7"/>
                    <a:pt x="21" y="7"/>
                  </a:cubicBezTo>
                  <a:cubicBezTo>
                    <a:pt x="20" y="7"/>
                    <a:pt x="21" y="7"/>
                    <a:pt x="20" y="7"/>
                  </a:cubicBezTo>
                  <a:cubicBezTo>
                    <a:pt x="19" y="7"/>
                    <a:pt x="20" y="7"/>
                    <a:pt x="19" y="7"/>
                  </a:cubicBezTo>
                  <a:cubicBezTo>
                    <a:pt x="19" y="7"/>
                    <a:pt x="19" y="7"/>
                    <a:pt x="19" y="7"/>
                  </a:cubicBezTo>
                  <a:cubicBezTo>
                    <a:pt x="18" y="7"/>
                    <a:pt x="19" y="7"/>
                    <a:pt x="19" y="7"/>
                  </a:cubicBezTo>
                  <a:cubicBezTo>
                    <a:pt x="19" y="7"/>
                    <a:pt x="19" y="7"/>
                    <a:pt x="19" y="7"/>
                  </a:cubicBezTo>
                  <a:cubicBezTo>
                    <a:pt x="20" y="7"/>
                    <a:pt x="20" y="7"/>
                    <a:pt x="21" y="7"/>
                  </a:cubicBezTo>
                  <a:cubicBezTo>
                    <a:pt x="21" y="7"/>
                    <a:pt x="21" y="7"/>
                    <a:pt x="21" y="7"/>
                  </a:cubicBezTo>
                  <a:cubicBezTo>
                    <a:pt x="20" y="7"/>
                    <a:pt x="19" y="7"/>
                    <a:pt x="18" y="7"/>
                  </a:cubicBezTo>
                  <a:cubicBezTo>
                    <a:pt x="18" y="7"/>
                    <a:pt x="19" y="7"/>
                    <a:pt x="20" y="7"/>
                  </a:cubicBezTo>
                  <a:cubicBezTo>
                    <a:pt x="19" y="7"/>
                    <a:pt x="19" y="7"/>
                    <a:pt x="19" y="7"/>
                  </a:cubicBezTo>
                  <a:cubicBezTo>
                    <a:pt x="19" y="7"/>
                    <a:pt x="19"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20" y="7"/>
                  </a:cubicBezTo>
                  <a:cubicBezTo>
                    <a:pt x="20" y="7"/>
                    <a:pt x="20" y="7"/>
                    <a:pt x="20" y="7"/>
                  </a:cubicBezTo>
                  <a:cubicBezTo>
                    <a:pt x="19" y="7"/>
                    <a:pt x="19" y="7"/>
                    <a:pt x="18" y="7"/>
                  </a:cubicBezTo>
                  <a:cubicBezTo>
                    <a:pt x="18"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9" y="7"/>
                    <a:pt x="19" y="7"/>
                  </a:cubicBezTo>
                  <a:cubicBezTo>
                    <a:pt x="19" y="7"/>
                    <a:pt x="19" y="7"/>
                    <a:pt x="20" y="7"/>
                  </a:cubicBezTo>
                  <a:cubicBezTo>
                    <a:pt x="19" y="7"/>
                    <a:pt x="19" y="7"/>
                    <a:pt x="18" y="7"/>
                  </a:cubicBezTo>
                  <a:cubicBezTo>
                    <a:pt x="17" y="7"/>
                    <a:pt x="20" y="7"/>
                    <a:pt x="19" y="7"/>
                  </a:cubicBezTo>
                  <a:cubicBezTo>
                    <a:pt x="19" y="7"/>
                    <a:pt x="19" y="7"/>
                    <a:pt x="20" y="7"/>
                  </a:cubicBezTo>
                  <a:cubicBezTo>
                    <a:pt x="19" y="7"/>
                    <a:pt x="19" y="7"/>
                    <a:pt x="19" y="7"/>
                  </a:cubicBezTo>
                  <a:cubicBezTo>
                    <a:pt x="19" y="7"/>
                    <a:pt x="19" y="7"/>
                    <a:pt x="20" y="7"/>
                  </a:cubicBezTo>
                  <a:cubicBezTo>
                    <a:pt x="20" y="7"/>
                    <a:pt x="19" y="7"/>
                    <a:pt x="19" y="7"/>
                  </a:cubicBezTo>
                  <a:cubicBezTo>
                    <a:pt x="19" y="7"/>
                    <a:pt x="18" y="7"/>
                    <a:pt x="18" y="7"/>
                  </a:cubicBezTo>
                  <a:cubicBezTo>
                    <a:pt x="18" y="7"/>
                    <a:pt x="17" y="7"/>
                    <a:pt x="17" y="7"/>
                  </a:cubicBezTo>
                  <a:cubicBezTo>
                    <a:pt x="18" y="7"/>
                    <a:pt x="19" y="7"/>
                    <a:pt x="19" y="7"/>
                  </a:cubicBezTo>
                  <a:cubicBezTo>
                    <a:pt x="19" y="7"/>
                    <a:pt x="19" y="7"/>
                    <a:pt x="18" y="7"/>
                  </a:cubicBezTo>
                  <a:cubicBezTo>
                    <a:pt x="18" y="7"/>
                    <a:pt x="18" y="7"/>
                    <a:pt x="18" y="7"/>
                  </a:cubicBezTo>
                  <a:cubicBezTo>
                    <a:pt x="18" y="7"/>
                    <a:pt x="19" y="7"/>
                    <a:pt x="19" y="7"/>
                  </a:cubicBezTo>
                  <a:cubicBezTo>
                    <a:pt x="19" y="7"/>
                    <a:pt x="18" y="7"/>
                    <a:pt x="18" y="7"/>
                  </a:cubicBezTo>
                  <a:cubicBezTo>
                    <a:pt x="18" y="7"/>
                    <a:pt x="18" y="7"/>
                    <a:pt x="18" y="7"/>
                  </a:cubicBezTo>
                  <a:cubicBezTo>
                    <a:pt x="19" y="7"/>
                    <a:pt x="18" y="7"/>
                    <a:pt x="19" y="7"/>
                  </a:cubicBezTo>
                  <a:cubicBezTo>
                    <a:pt x="19" y="7"/>
                    <a:pt x="18" y="7"/>
                    <a:pt x="17" y="7"/>
                  </a:cubicBezTo>
                  <a:cubicBezTo>
                    <a:pt x="18" y="7"/>
                    <a:pt x="18" y="7"/>
                    <a:pt x="18" y="7"/>
                  </a:cubicBezTo>
                  <a:cubicBezTo>
                    <a:pt x="18" y="7"/>
                    <a:pt x="18" y="7"/>
                    <a:pt x="19" y="7"/>
                  </a:cubicBezTo>
                  <a:cubicBezTo>
                    <a:pt x="19" y="7"/>
                    <a:pt x="19" y="7"/>
                    <a:pt x="19" y="7"/>
                  </a:cubicBezTo>
                  <a:cubicBezTo>
                    <a:pt x="20" y="7"/>
                    <a:pt x="20" y="7"/>
                    <a:pt x="21" y="7"/>
                  </a:cubicBezTo>
                  <a:cubicBezTo>
                    <a:pt x="21" y="7"/>
                    <a:pt x="21" y="7"/>
                    <a:pt x="21" y="7"/>
                  </a:cubicBezTo>
                  <a:cubicBezTo>
                    <a:pt x="21" y="7"/>
                    <a:pt x="20" y="7"/>
                    <a:pt x="19" y="7"/>
                  </a:cubicBezTo>
                  <a:cubicBezTo>
                    <a:pt x="19" y="7"/>
                    <a:pt x="18" y="7"/>
                    <a:pt x="18" y="7"/>
                  </a:cubicBezTo>
                  <a:cubicBezTo>
                    <a:pt x="18" y="7"/>
                    <a:pt x="18" y="7"/>
                    <a:pt x="17" y="7"/>
                  </a:cubicBezTo>
                  <a:cubicBezTo>
                    <a:pt x="18" y="7"/>
                    <a:pt x="17" y="7"/>
                    <a:pt x="18" y="7"/>
                  </a:cubicBezTo>
                  <a:cubicBezTo>
                    <a:pt x="18" y="7"/>
                    <a:pt x="17" y="7"/>
                    <a:pt x="17" y="7"/>
                  </a:cubicBezTo>
                  <a:cubicBezTo>
                    <a:pt x="17" y="7"/>
                    <a:pt x="17" y="7"/>
                    <a:pt x="17" y="7"/>
                  </a:cubicBezTo>
                  <a:cubicBezTo>
                    <a:pt x="17" y="7"/>
                    <a:pt x="18" y="7"/>
                    <a:pt x="18" y="7"/>
                  </a:cubicBezTo>
                  <a:cubicBezTo>
                    <a:pt x="18" y="7"/>
                    <a:pt x="18" y="7"/>
                    <a:pt x="18" y="7"/>
                  </a:cubicBezTo>
                  <a:cubicBezTo>
                    <a:pt x="18" y="7"/>
                    <a:pt x="17" y="7"/>
                    <a:pt x="17" y="7"/>
                  </a:cubicBezTo>
                  <a:cubicBezTo>
                    <a:pt x="16" y="8"/>
                    <a:pt x="17" y="8"/>
                    <a:pt x="16" y="8"/>
                  </a:cubicBezTo>
                  <a:cubicBezTo>
                    <a:pt x="16" y="8"/>
                    <a:pt x="16" y="8"/>
                    <a:pt x="17" y="8"/>
                  </a:cubicBezTo>
                  <a:cubicBezTo>
                    <a:pt x="17" y="7"/>
                    <a:pt x="17" y="7"/>
                    <a:pt x="18" y="7"/>
                  </a:cubicBezTo>
                  <a:cubicBezTo>
                    <a:pt x="18" y="7"/>
                    <a:pt x="18" y="7"/>
                    <a:pt x="18" y="7"/>
                  </a:cubicBezTo>
                  <a:cubicBezTo>
                    <a:pt x="18" y="7"/>
                    <a:pt x="17" y="8"/>
                    <a:pt x="17" y="8"/>
                  </a:cubicBezTo>
                  <a:cubicBezTo>
                    <a:pt x="17" y="7"/>
                    <a:pt x="17" y="8"/>
                    <a:pt x="16" y="8"/>
                  </a:cubicBezTo>
                  <a:cubicBezTo>
                    <a:pt x="17" y="8"/>
                    <a:pt x="17" y="8"/>
                    <a:pt x="17" y="8"/>
                  </a:cubicBezTo>
                  <a:cubicBezTo>
                    <a:pt x="16" y="8"/>
                    <a:pt x="16" y="8"/>
                    <a:pt x="16" y="8"/>
                  </a:cubicBezTo>
                  <a:cubicBezTo>
                    <a:pt x="16" y="8"/>
                    <a:pt x="16" y="8"/>
                    <a:pt x="16" y="8"/>
                  </a:cubicBezTo>
                  <a:cubicBezTo>
                    <a:pt x="17" y="8"/>
                    <a:pt x="17" y="8"/>
                    <a:pt x="17" y="7"/>
                  </a:cubicBezTo>
                  <a:cubicBezTo>
                    <a:pt x="17" y="7"/>
                    <a:pt x="17" y="8"/>
                    <a:pt x="17" y="8"/>
                  </a:cubicBezTo>
                  <a:cubicBezTo>
                    <a:pt x="16" y="8"/>
                    <a:pt x="18" y="7"/>
                    <a:pt x="16" y="8"/>
                  </a:cubicBezTo>
                  <a:cubicBezTo>
                    <a:pt x="16" y="8"/>
                    <a:pt x="17" y="8"/>
                    <a:pt x="17" y="8"/>
                  </a:cubicBezTo>
                  <a:cubicBezTo>
                    <a:pt x="16" y="8"/>
                    <a:pt x="16" y="8"/>
                    <a:pt x="16" y="8"/>
                  </a:cubicBezTo>
                  <a:cubicBezTo>
                    <a:pt x="17" y="8"/>
                    <a:pt x="17" y="8"/>
                    <a:pt x="17" y="8"/>
                  </a:cubicBezTo>
                  <a:cubicBezTo>
                    <a:pt x="17" y="8"/>
                    <a:pt x="16" y="8"/>
                    <a:pt x="16" y="8"/>
                  </a:cubicBezTo>
                  <a:cubicBezTo>
                    <a:pt x="16" y="8"/>
                    <a:pt x="16"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5" y="8"/>
                  </a:cubicBezTo>
                  <a:cubicBezTo>
                    <a:pt x="15" y="8"/>
                    <a:pt x="15" y="8"/>
                    <a:pt x="15" y="8"/>
                  </a:cubicBezTo>
                  <a:cubicBezTo>
                    <a:pt x="15" y="8"/>
                    <a:pt x="15" y="8"/>
                    <a:pt x="15" y="8"/>
                  </a:cubicBezTo>
                  <a:cubicBezTo>
                    <a:pt x="15" y="8"/>
                    <a:pt x="16" y="8"/>
                    <a:pt x="16" y="8"/>
                  </a:cubicBezTo>
                  <a:cubicBezTo>
                    <a:pt x="16" y="8"/>
                    <a:pt x="16" y="8"/>
                    <a:pt x="16" y="8"/>
                  </a:cubicBezTo>
                  <a:cubicBezTo>
                    <a:pt x="15" y="8"/>
                    <a:pt x="15" y="8"/>
                    <a:pt x="15" y="8"/>
                  </a:cubicBezTo>
                  <a:cubicBezTo>
                    <a:pt x="15" y="8"/>
                    <a:pt x="14" y="8"/>
                    <a:pt x="14" y="8"/>
                  </a:cubicBezTo>
                  <a:cubicBezTo>
                    <a:pt x="14" y="8"/>
                    <a:pt x="14" y="8"/>
                    <a:pt x="15" y="8"/>
                  </a:cubicBezTo>
                  <a:cubicBezTo>
                    <a:pt x="13" y="8"/>
                    <a:pt x="13" y="8"/>
                    <a:pt x="13" y="8"/>
                  </a:cubicBezTo>
                  <a:cubicBezTo>
                    <a:pt x="13" y="8"/>
                    <a:pt x="12" y="8"/>
                    <a:pt x="12" y="8"/>
                  </a:cubicBezTo>
                  <a:cubicBezTo>
                    <a:pt x="13" y="8"/>
                    <a:pt x="13" y="8"/>
                    <a:pt x="14" y="8"/>
                  </a:cubicBezTo>
                  <a:cubicBezTo>
                    <a:pt x="13" y="8"/>
                    <a:pt x="13" y="8"/>
                    <a:pt x="12" y="8"/>
                  </a:cubicBezTo>
                  <a:cubicBezTo>
                    <a:pt x="12" y="8"/>
                    <a:pt x="12" y="8"/>
                    <a:pt x="13" y="8"/>
                  </a:cubicBezTo>
                  <a:cubicBezTo>
                    <a:pt x="13" y="8"/>
                    <a:pt x="12" y="8"/>
                    <a:pt x="11" y="8"/>
                  </a:cubicBezTo>
                  <a:cubicBezTo>
                    <a:pt x="11" y="8"/>
                    <a:pt x="12" y="8"/>
                    <a:pt x="12" y="8"/>
                  </a:cubicBezTo>
                  <a:cubicBezTo>
                    <a:pt x="13" y="8"/>
                    <a:pt x="13" y="8"/>
                    <a:pt x="15" y="8"/>
                  </a:cubicBezTo>
                  <a:cubicBezTo>
                    <a:pt x="15" y="8"/>
                    <a:pt x="14" y="8"/>
                    <a:pt x="14" y="8"/>
                  </a:cubicBezTo>
                  <a:cubicBezTo>
                    <a:pt x="14" y="8"/>
                    <a:pt x="15" y="8"/>
                    <a:pt x="16" y="8"/>
                  </a:cubicBezTo>
                  <a:cubicBezTo>
                    <a:pt x="15" y="8"/>
                    <a:pt x="16" y="8"/>
                    <a:pt x="15" y="8"/>
                  </a:cubicBezTo>
                  <a:cubicBezTo>
                    <a:pt x="15" y="8"/>
                    <a:pt x="16" y="8"/>
                    <a:pt x="16" y="8"/>
                  </a:cubicBezTo>
                  <a:cubicBezTo>
                    <a:pt x="16" y="8"/>
                    <a:pt x="15" y="8"/>
                    <a:pt x="15" y="8"/>
                  </a:cubicBezTo>
                  <a:cubicBezTo>
                    <a:pt x="15" y="8"/>
                    <a:pt x="16" y="8"/>
                    <a:pt x="16" y="8"/>
                  </a:cubicBezTo>
                  <a:cubicBezTo>
                    <a:pt x="16" y="8"/>
                    <a:pt x="16" y="8"/>
                    <a:pt x="17" y="8"/>
                  </a:cubicBezTo>
                  <a:cubicBezTo>
                    <a:pt x="16" y="8"/>
                    <a:pt x="16" y="8"/>
                    <a:pt x="16" y="8"/>
                  </a:cubicBezTo>
                  <a:cubicBezTo>
                    <a:pt x="16" y="8"/>
                    <a:pt x="16" y="8"/>
                    <a:pt x="16" y="8"/>
                  </a:cubicBezTo>
                  <a:cubicBezTo>
                    <a:pt x="16" y="8"/>
                    <a:pt x="15" y="8"/>
                    <a:pt x="15" y="8"/>
                  </a:cubicBezTo>
                  <a:cubicBezTo>
                    <a:pt x="15" y="8"/>
                    <a:pt x="15" y="8"/>
                    <a:pt x="15" y="8"/>
                  </a:cubicBezTo>
                  <a:cubicBezTo>
                    <a:pt x="15" y="8"/>
                    <a:pt x="15" y="8"/>
                    <a:pt x="15" y="8"/>
                  </a:cubicBezTo>
                  <a:cubicBezTo>
                    <a:pt x="15" y="8"/>
                    <a:pt x="15" y="8"/>
                    <a:pt x="14" y="8"/>
                  </a:cubicBezTo>
                  <a:cubicBezTo>
                    <a:pt x="15" y="8"/>
                    <a:pt x="15" y="8"/>
                    <a:pt x="14" y="8"/>
                  </a:cubicBezTo>
                  <a:cubicBezTo>
                    <a:pt x="14" y="8"/>
                    <a:pt x="14" y="8"/>
                    <a:pt x="14" y="8"/>
                  </a:cubicBezTo>
                  <a:cubicBezTo>
                    <a:pt x="14" y="8"/>
                    <a:pt x="13" y="8"/>
                    <a:pt x="13" y="8"/>
                  </a:cubicBezTo>
                  <a:cubicBezTo>
                    <a:pt x="13" y="8"/>
                    <a:pt x="14" y="8"/>
                    <a:pt x="14" y="8"/>
                  </a:cubicBezTo>
                  <a:cubicBezTo>
                    <a:pt x="14" y="8"/>
                    <a:pt x="14" y="8"/>
                    <a:pt x="14" y="8"/>
                  </a:cubicBezTo>
                  <a:cubicBezTo>
                    <a:pt x="14" y="8"/>
                    <a:pt x="13" y="8"/>
                    <a:pt x="13" y="8"/>
                  </a:cubicBezTo>
                  <a:cubicBezTo>
                    <a:pt x="13" y="8"/>
                    <a:pt x="13" y="8"/>
                    <a:pt x="13" y="8"/>
                  </a:cubicBezTo>
                  <a:cubicBezTo>
                    <a:pt x="13" y="8"/>
                    <a:pt x="13" y="8"/>
                    <a:pt x="13" y="8"/>
                  </a:cubicBezTo>
                  <a:cubicBezTo>
                    <a:pt x="14" y="8"/>
                    <a:pt x="14" y="8"/>
                    <a:pt x="14" y="8"/>
                  </a:cubicBezTo>
                  <a:cubicBezTo>
                    <a:pt x="14" y="8"/>
                    <a:pt x="14" y="8"/>
                    <a:pt x="14" y="8"/>
                  </a:cubicBezTo>
                  <a:cubicBezTo>
                    <a:pt x="13" y="8"/>
                    <a:pt x="13" y="8"/>
                    <a:pt x="13" y="8"/>
                  </a:cubicBezTo>
                  <a:cubicBezTo>
                    <a:pt x="13" y="8"/>
                    <a:pt x="13" y="8"/>
                    <a:pt x="14" y="8"/>
                  </a:cubicBezTo>
                  <a:cubicBezTo>
                    <a:pt x="14" y="8"/>
                    <a:pt x="13" y="8"/>
                    <a:pt x="13" y="8"/>
                  </a:cubicBezTo>
                  <a:cubicBezTo>
                    <a:pt x="13" y="8"/>
                    <a:pt x="13" y="8"/>
                    <a:pt x="12" y="8"/>
                  </a:cubicBezTo>
                  <a:cubicBezTo>
                    <a:pt x="12" y="8"/>
                    <a:pt x="12" y="8"/>
                    <a:pt x="13" y="8"/>
                  </a:cubicBezTo>
                  <a:cubicBezTo>
                    <a:pt x="14" y="8"/>
                    <a:pt x="14" y="8"/>
                    <a:pt x="14" y="8"/>
                  </a:cubicBezTo>
                  <a:cubicBezTo>
                    <a:pt x="15" y="8"/>
                    <a:pt x="15" y="8"/>
                    <a:pt x="15" y="8"/>
                  </a:cubicBezTo>
                  <a:cubicBezTo>
                    <a:pt x="14" y="8"/>
                    <a:pt x="14" y="8"/>
                    <a:pt x="14" y="8"/>
                  </a:cubicBezTo>
                  <a:cubicBezTo>
                    <a:pt x="14" y="8"/>
                    <a:pt x="15" y="8"/>
                    <a:pt x="14" y="8"/>
                  </a:cubicBezTo>
                  <a:cubicBezTo>
                    <a:pt x="14" y="8"/>
                    <a:pt x="15" y="8"/>
                    <a:pt x="13" y="8"/>
                  </a:cubicBezTo>
                  <a:cubicBezTo>
                    <a:pt x="13" y="8"/>
                    <a:pt x="13" y="8"/>
                    <a:pt x="13" y="8"/>
                  </a:cubicBezTo>
                  <a:cubicBezTo>
                    <a:pt x="13" y="8"/>
                    <a:pt x="13" y="8"/>
                    <a:pt x="13" y="8"/>
                  </a:cubicBezTo>
                  <a:cubicBezTo>
                    <a:pt x="13" y="8"/>
                    <a:pt x="13" y="8"/>
                    <a:pt x="13" y="8"/>
                  </a:cubicBezTo>
                  <a:cubicBezTo>
                    <a:pt x="12" y="8"/>
                    <a:pt x="13" y="8"/>
                    <a:pt x="12" y="8"/>
                  </a:cubicBezTo>
                  <a:cubicBezTo>
                    <a:pt x="12" y="8"/>
                    <a:pt x="13" y="8"/>
                    <a:pt x="12" y="8"/>
                  </a:cubicBezTo>
                  <a:cubicBezTo>
                    <a:pt x="12" y="8"/>
                    <a:pt x="11" y="8"/>
                    <a:pt x="11" y="8"/>
                  </a:cubicBezTo>
                  <a:cubicBezTo>
                    <a:pt x="11" y="8"/>
                    <a:pt x="12" y="8"/>
                    <a:pt x="11" y="8"/>
                  </a:cubicBezTo>
                  <a:cubicBezTo>
                    <a:pt x="12" y="8"/>
                    <a:pt x="12" y="8"/>
                    <a:pt x="13" y="8"/>
                  </a:cubicBezTo>
                  <a:cubicBezTo>
                    <a:pt x="13" y="8"/>
                    <a:pt x="14" y="8"/>
                    <a:pt x="14" y="8"/>
                  </a:cubicBezTo>
                  <a:cubicBezTo>
                    <a:pt x="14" y="8"/>
                    <a:pt x="14" y="8"/>
                    <a:pt x="14" y="8"/>
                  </a:cubicBezTo>
                  <a:cubicBezTo>
                    <a:pt x="15" y="8"/>
                    <a:pt x="17" y="8"/>
                    <a:pt x="18" y="7"/>
                  </a:cubicBezTo>
                  <a:cubicBezTo>
                    <a:pt x="17" y="7"/>
                    <a:pt x="17" y="7"/>
                    <a:pt x="17" y="8"/>
                  </a:cubicBezTo>
                  <a:cubicBezTo>
                    <a:pt x="17" y="8"/>
                    <a:pt x="17" y="7"/>
                    <a:pt x="17" y="7"/>
                  </a:cubicBezTo>
                  <a:cubicBezTo>
                    <a:pt x="17" y="8"/>
                    <a:pt x="17" y="7"/>
                    <a:pt x="17" y="8"/>
                  </a:cubicBezTo>
                  <a:cubicBezTo>
                    <a:pt x="16" y="8"/>
                    <a:pt x="16" y="8"/>
                    <a:pt x="16" y="8"/>
                  </a:cubicBezTo>
                  <a:cubicBezTo>
                    <a:pt x="15" y="8"/>
                    <a:pt x="15" y="8"/>
                    <a:pt x="15" y="8"/>
                  </a:cubicBezTo>
                  <a:cubicBezTo>
                    <a:pt x="14" y="8"/>
                    <a:pt x="15" y="8"/>
                    <a:pt x="15" y="8"/>
                  </a:cubicBezTo>
                  <a:cubicBezTo>
                    <a:pt x="16" y="8"/>
                    <a:pt x="16" y="8"/>
                    <a:pt x="17" y="7"/>
                  </a:cubicBezTo>
                  <a:cubicBezTo>
                    <a:pt x="18" y="7"/>
                    <a:pt x="20" y="7"/>
                    <a:pt x="20" y="7"/>
                  </a:cubicBezTo>
                  <a:cubicBezTo>
                    <a:pt x="21" y="7"/>
                    <a:pt x="22" y="7"/>
                    <a:pt x="22" y="7"/>
                  </a:cubicBezTo>
                  <a:cubicBezTo>
                    <a:pt x="23" y="6"/>
                    <a:pt x="24" y="6"/>
                    <a:pt x="25" y="6"/>
                  </a:cubicBezTo>
                  <a:cubicBezTo>
                    <a:pt x="25" y="6"/>
                    <a:pt x="26" y="6"/>
                    <a:pt x="26" y="6"/>
                  </a:cubicBezTo>
                  <a:cubicBezTo>
                    <a:pt x="26" y="6"/>
                    <a:pt x="26" y="6"/>
                    <a:pt x="26" y="6"/>
                  </a:cubicBezTo>
                  <a:cubicBezTo>
                    <a:pt x="27" y="6"/>
                    <a:pt x="27" y="6"/>
                    <a:pt x="27" y="6"/>
                  </a:cubicBezTo>
                  <a:cubicBezTo>
                    <a:pt x="28" y="6"/>
                    <a:pt x="28" y="6"/>
                    <a:pt x="28" y="6"/>
                  </a:cubicBezTo>
                  <a:cubicBezTo>
                    <a:pt x="28" y="6"/>
                    <a:pt x="29" y="6"/>
                    <a:pt x="29" y="6"/>
                  </a:cubicBezTo>
                  <a:cubicBezTo>
                    <a:pt x="29" y="6"/>
                    <a:pt x="29" y="6"/>
                    <a:pt x="29" y="6"/>
                  </a:cubicBezTo>
                  <a:cubicBezTo>
                    <a:pt x="30" y="5"/>
                    <a:pt x="31" y="5"/>
                    <a:pt x="31" y="5"/>
                  </a:cubicBezTo>
                  <a:cubicBezTo>
                    <a:pt x="31" y="5"/>
                    <a:pt x="30" y="5"/>
                    <a:pt x="30" y="5"/>
                  </a:cubicBezTo>
                  <a:cubicBezTo>
                    <a:pt x="31" y="5"/>
                    <a:pt x="31" y="5"/>
                    <a:pt x="32" y="5"/>
                  </a:cubicBezTo>
                  <a:cubicBezTo>
                    <a:pt x="32" y="5"/>
                    <a:pt x="32" y="5"/>
                    <a:pt x="32" y="5"/>
                  </a:cubicBezTo>
                  <a:cubicBezTo>
                    <a:pt x="32" y="5"/>
                    <a:pt x="33" y="5"/>
                    <a:pt x="33" y="5"/>
                  </a:cubicBezTo>
                  <a:cubicBezTo>
                    <a:pt x="32" y="5"/>
                    <a:pt x="32" y="5"/>
                    <a:pt x="30" y="5"/>
                  </a:cubicBezTo>
                  <a:cubicBezTo>
                    <a:pt x="30" y="5"/>
                    <a:pt x="30" y="5"/>
                    <a:pt x="30" y="5"/>
                  </a:cubicBezTo>
                  <a:cubicBezTo>
                    <a:pt x="32" y="5"/>
                    <a:pt x="33" y="5"/>
                    <a:pt x="34" y="5"/>
                  </a:cubicBezTo>
                  <a:cubicBezTo>
                    <a:pt x="35" y="5"/>
                    <a:pt x="36" y="4"/>
                    <a:pt x="37" y="4"/>
                  </a:cubicBezTo>
                  <a:cubicBezTo>
                    <a:pt x="37" y="4"/>
                    <a:pt x="37" y="4"/>
                    <a:pt x="37" y="4"/>
                  </a:cubicBezTo>
                  <a:cubicBezTo>
                    <a:pt x="38" y="4"/>
                    <a:pt x="38" y="4"/>
                    <a:pt x="39" y="4"/>
                  </a:cubicBezTo>
                  <a:cubicBezTo>
                    <a:pt x="39" y="4"/>
                    <a:pt x="39" y="4"/>
                    <a:pt x="39" y="4"/>
                  </a:cubicBezTo>
                  <a:cubicBezTo>
                    <a:pt x="38" y="4"/>
                    <a:pt x="37" y="4"/>
                    <a:pt x="37" y="4"/>
                  </a:cubicBezTo>
                  <a:cubicBezTo>
                    <a:pt x="37" y="4"/>
                    <a:pt x="38" y="4"/>
                    <a:pt x="38" y="4"/>
                  </a:cubicBezTo>
                  <a:cubicBezTo>
                    <a:pt x="38" y="4"/>
                    <a:pt x="38" y="4"/>
                    <a:pt x="38" y="4"/>
                  </a:cubicBezTo>
                  <a:cubicBezTo>
                    <a:pt x="37" y="4"/>
                    <a:pt x="37" y="4"/>
                    <a:pt x="37" y="4"/>
                  </a:cubicBezTo>
                  <a:cubicBezTo>
                    <a:pt x="37" y="4"/>
                    <a:pt x="37" y="4"/>
                    <a:pt x="37" y="4"/>
                  </a:cubicBezTo>
                  <a:cubicBezTo>
                    <a:pt x="38" y="4"/>
                    <a:pt x="37" y="4"/>
                    <a:pt x="38" y="4"/>
                  </a:cubicBezTo>
                  <a:cubicBezTo>
                    <a:pt x="38" y="4"/>
                    <a:pt x="38" y="4"/>
                    <a:pt x="38" y="4"/>
                  </a:cubicBezTo>
                  <a:cubicBezTo>
                    <a:pt x="38" y="4"/>
                    <a:pt x="39" y="4"/>
                    <a:pt x="39" y="4"/>
                  </a:cubicBezTo>
                  <a:cubicBezTo>
                    <a:pt x="39" y="4"/>
                    <a:pt x="39" y="4"/>
                    <a:pt x="40" y="4"/>
                  </a:cubicBezTo>
                  <a:cubicBezTo>
                    <a:pt x="41" y="4"/>
                    <a:pt x="41" y="4"/>
                    <a:pt x="41" y="4"/>
                  </a:cubicBezTo>
                  <a:cubicBezTo>
                    <a:pt x="42" y="3"/>
                    <a:pt x="41" y="4"/>
                    <a:pt x="42" y="4"/>
                  </a:cubicBezTo>
                  <a:cubicBezTo>
                    <a:pt x="42" y="3"/>
                    <a:pt x="42" y="3"/>
                    <a:pt x="42" y="3"/>
                  </a:cubicBezTo>
                  <a:cubicBezTo>
                    <a:pt x="41" y="4"/>
                    <a:pt x="43" y="3"/>
                    <a:pt x="41" y="4"/>
                  </a:cubicBezTo>
                  <a:cubicBezTo>
                    <a:pt x="41" y="4"/>
                    <a:pt x="41" y="4"/>
                    <a:pt x="42" y="3"/>
                  </a:cubicBezTo>
                  <a:cubicBezTo>
                    <a:pt x="41" y="4"/>
                    <a:pt x="42" y="4"/>
                    <a:pt x="41" y="4"/>
                  </a:cubicBezTo>
                  <a:cubicBezTo>
                    <a:pt x="41" y="4"/>
                    <a:pt x="41" y="4"/>
                    <a:pt x="40" y="4"/>
                  </a:cubicBezTo>
                  <a:cubicBezTo>
                    <a:pt x="41" y="4"/>
                    <a:pt x="41" y="4"/>
                    <a:pt x="42" y="3"/>
                  </a:cubicBezTo>
                  <a:cubicBezTo>
                    <a:pt x="42" y="3"/>
                    <a:pt x="41" y="4"/>
                    <a:pt x="42" y="4"/>
                  </a:cubicBezTo>
                  <a:cubicBezTo>
                    <a:pt x="42" y="4"/>
                    <a:pt x="42" y="4"/>
                    <a:pt x="42" y="4"/>
                  </a:cubicBezTo>
                  <a:cubicBezTo>
                    <a:pt x="42" y="4"/>
                    <a:pt x="41" y="4"/>
                    <a:pt x="41" y="4"/>
                  </a:cubicBezTo>
                  <a:cubicBezTo>
                    <a:pt x="42" y="3"/>
                    <a:pt x="40" y="4"/>
                    <a:pt x="42" y="3"/>
                  </a:cubicBezTo>
                  <a:cubicBezTo>
                    <a:pt x="42"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0" y="4"/>
                  </a:cubicBezTo>
                  <a:cubicBezTo>
                    <a:pt x="40" y="4"/>
                    <a:pt x="41" y="4"/>
                    <a:pt x="41" y="4"/>
                  </a:cubicBezTo>
                  <a:cubicBezTo>
                    <a:pt x="41" y="4"/>
                    <a:pt x="41" y="4"/>
                    <a:pt x="40" y="4"/>
                  </a:cubicBezTo>
                  <a:cubicBezTo>
                    <a:pt x="40" y="4"/>
                    <a:pt x="40" y="4"/>
                    <a:pt x="40" y="4"/>
                  </a:cubicBezTo>
                  <a:cubicBezTo>
                    <a:pt x="40" y="4"/>
                    <a:pt x="40" y="4"/>
                    <a:pt x="39" y="4"/>
                  </a:cubicBezTo>
                  <a:cubicBezTo>
                    <a:pt x="39" y="4"/>
                    <a:pt x="40" y="4"/>
                    <a:pt x="40" y="4"/>
                  </a:cubicBezTo>
                  <a:cubicBezTo>
                    <a:pt x="40" y="4"/>
                    <a:pt x="40" y="4"/>
                    <a:pt x="41" y="4"/>
                  </a:cubicBezTo>
                  <a:cubicBezTo>
                    <a:pt x="39" y="4"/>
                    <a:pt x="40" y="4"/>
                    <a:pt x="40" y="4"/>
                  </a:cubicBezTo>
                  <a:cubicBezTo>
                    <a:pt x="40" y="4"/>
                    <a:pt x="40" y="4"/>
                    <a:pt x="40" y="4"/>
                  </a:cubicBezTo>
                  <a:cubicBezTo>
                    <a:pt x="40" y="4"/>
                    <a:pt x="40" y="4"/>
                    <a:pt x="40" y="4"/>
                  </a:cubicBezTo>
                  <a:cubicBezTo>
                    <a:pt x="40" y="4"/>
                    <a:pt x="40" y="4"/>
                    <a:pt x="39" y="4"/>
                  </a:cubicBezTo>
                  <a:cubicBezTo>
                    <a:pt x="39" y="4"/>
                    <a:pt x="40" y="4"/>
                    <a:pt x="40" y="4"/>
                  </a:cubicBezTo>
                  <a:cubicBezTo>
                    <a:pt x="40" y="4"/>
                    <a:pt x="40" y="4"/>
                    <a:pt x="41" y="4"/>
                  </a:cubicBezTo>
                  <a:cubicBezTo>
                    <a:pt x="40" y="4"/>
                    <a:pt x="40" y="4"/>
                    <a:pt x="40" y="4"/>
                  </a:cubicBezTo>
                  <a:cubicBezTo>
                    <a:pt x="41" y="4"/>
                    <a:pt x="42" y="3"/>
                    <a:pt x="41" y="4"/>
                  </a:cubicBezTo>
                  <a:cubicBezTo>
                    <a:pt x="41" y="4"/>
                    <a:pt x="42" y="4"/>
                    <a:pt x="42" y="3"/>
                  </a:cubicBezTo>
                  <a:cubicBezTo>
                    <a:pt x="42" y="4"/>
                    <a:pt x="41" y="4"/>
                    <a:pt x="41" y="4"/>
                  </a:cubicBezTo>
                  <a:cubicBezTo>
                    <a:pt x="40" y="4"/>
                    <a:pt x="40" y="4"/>
                    <a:pt x="40" y="4"/>
                  </a:cubicBezTo>
                  <a:cubicBezTo>
                    <a:pt x="40" y="4"/>
                    <a:pt x="42" y="3"/>
                    <a:pt x="41" y="4"/>
                  </a:cubicBezTo>
                  <a:cubicBezTo>
                    <a:pt x="41" y="4"/>
                    <a:pt x="41" y="4"/>
                    <a:pt x="41" y="4"/>
                  </a:cubicBezTo>
                  <a:cubicBezTo>
                    <a:pt x="40" y="4"/>
                    <a:pt x="40" y="4"/>
                    <a:pt x="39" y="4"/>
                  </a:cubicBezTo>
                  <a:cubicBezTo>
                    <a:pt x="39" y="4"/>
                    <a:pt x="39" y="4"/>
                    <a:pt x="39" y="4"/>
                  </a:cubicBezTo>
                  <a:cubicBezTo>
                    <a:pt x="38" y="4"/>
                    <a:pt x="37" y="4"/>
                    <a:pt x="36" y="4"/>
                  </a:cubicBezTo>
                  <a:cubicBezTo>
                    <a:pt x="35" y="5"/>
                    <a:pt x="36" y="4"/>
                    <a:pt x="35" y="5"/>
                  </a:cubicBezTo>
                  <a:cubicBezTo>
                    <a:pt x="35" y="5"/>
                    <a:pt x="35" y="5"/>
                    <a:pt x="36" y="4"/>
                  </a:cubicBezTo>
                  <a:cubicBezTo>
                    <a:pt x="36" y="4"/>
                    <a:pt x="36" y="4"/>
                    <a:pt x="36" y="4"/>
                  </a:cubicBezTo>
                  <a:cubicBezTo>
                    <a:pt x="35" y="5"/>
                    <a:pt x="35" y="5"/>
                    <a:pt x="35" y="5"/>
                  </a:cubicBezTo>
                  <a:cubicBezTo>
                    <a:pt x="34" y="5"/>
                    <a:pt x="35" y="5"/>
                    <a:pt x="35" y="5"/>
                  </a:cubicBezTo>
                  <a:cubicBezTo>
                    <a:pt x="36" y="4"/>
                    <a:pt x="36" y="4"/>
                    <a:pt x="37" y="4"/>
                  </a:cubicBezTo>
                  <a:cubicBezTo>
                    <a:pt x="37" y="4"/>
                    <a:pt x="37" y="4"/>
                    <a:pt x="36" y="4"/>
                  </a:cubicBezTo>
                  <a:cubicBezTo>
                    <a:pt x="36" y="4"/>
                    <a:pt x="36" y="4"/>
                    <a:pt x="36" y="4"/>
                  </a:cubicBezTo>
                  <a:cubicBezTo>
                    <a:pt x="35" y="5"/>
                    <a:pt x="36" y="4"/>
                    <a:pt x="35" y="5"/>
                  </a:cubicBezTo>
                  <a:cubicBezTo>
                    <a:pt x="35" y="5"/>
                    <a:pt x="35" y="5"/>
                    <a:pt x="35" y="5"/>
                  </a:cubicBezTo>
                  <a:cubicBezTo>
                    <a:pt x="35" y="5"/>
                    <a:pt x="34" y="5"/>
                    <a:pt x="34" y="5"/>
                  </a:cubicBezTo>
                  <a:cubicBezTo>
                    <a:pt x="34" y="5"/>
                    <a:pt x="34" y="5"/>
                    <a:pt x="34" y="5"/>
                  </a:cubicBezTo>
                  <a:cubicBezTo>
                    <a:pt x="33" y="5"/>
                    <a:pt x="33" y="5"/>
                    <a:pt x="32" y="5"/>
                  </a:cubicBezTo>
                  <a:cubicBezTo>
                    <a:pt x="32" y="5"/>
                    <a:pt x="32" y="5"/>
                    <a:pt x="31" y="5"/>
                  </a:cubicBezTo>
                  <a:cubicBezTo>
                    <a:pt x="32" y="5"/>
                    <a:pt x="32" y="5"/>
                    <a:pt x="33" y="5"/>
                  </a:cubicBezTo>
                  <a:cubicBezTo>
                    <a:pt x="33" y="5"/>
                    <a:pt x="33" y="5"/>
                    <a:pt x="34" y="5"/>
                  </a:cubicBezTo>
                  <a:cubicBezTo>
                    <a:pt x="34" y="5"/>
                    <a:pt x="33" y="5"/>
                    <a:pt x="33" y="5"/>
                  </a:cubicBezTo>
                  <a:cubicBezTo>
                    <a:pt x="33" y="5"/>
                    <a:pt x="33" y="5"/>
                    <a:pt x="33" y="5"/>
                  </a:cubicBezTo>
                  <a:cubicBezTo>
                    <a:pt x="34" y="5"/>
                    <a:pt x="34" y="5"/>
                    <a:pt x="34" y="5"/>
                  </a:cubicBezTo>
                  <a:cubicBezTo>
                    <a:pt x="34" y="5"/>
                    <a:pt x="33" y="5"/>
                    <a:pt x="33" y="5"/>
                  </a:cubicBezTo>
                  <a:cubicBezTo>
                    <a:pt x="33" y="5"/>
                    <a:pt x="33" y="5"/>
                    <a:pt x="34" y="5"/>
                  </a:cubicBezTo>
                  <a:cubicBezTo>
                    <a:pt x="33" y="5"/>
                    <a:pt x="33" y="5"/>
                    <a:pt x="32" y="5"/>
                  </a:cubicBezTo>
                  <a:cubicBezTo>
                    <a:pt x="32" y="5"/>
                    <a:pt x="33" y="5"/>
                    <a:pt x="33" y="5"/>
                  </a:cubicBezTo>
                  <a:cubicBezTo>
                    <a:pt x="34" y="5"/>
                    <a:pt x="33" y="5"/>
                    <a:pt x="33" y="5"/>
                  </a:cubicBezTo>
                  <a:cubicBezTo>
                    <a:pt x="33" y="5"/>
                    <a:pt x="34" y="5"/>
                    <a:pt x="34" y="5"/>
                  </a:cubicBezTo>
                  <a:cubicBezTo>
                    <a:pt x="34" y="5"/>
                    <a:pt x="35" y="5"/>
                    <a:pt x="35" y="5"/>
                  </a:cubicBezTo>
                  <a:cubicBezTo>
                    <a:pt x="36" y="4"/>
                    <a:pt x="37" y="4"/>
                    <a:pt x="37" y="4"/>
                  </a:cubicBezTo>
                  <a:cubicBezTo>
                    <a:pt x="37" y="4"/>
                    <a:pt x="37" y="4"/>
                    <a:pt x="37" y="4"/>
                  </a:cubicBezTo>
                  <a:cubicBezTo>
                    <a:pt x="37" y="4"/>
                    <a:pt x="37" y="4"/>
                    <a:pt x="37" y="4"/>
                  </a:cubicBezTo>
                  <a:cubicBezTo>
                    <a:pt x="37" y="4"/>
                    <a:pt x="36" y="4"/>
                    <a:pt x="36" y="4"/>
                  </a:cubicBezTo>
                  <a:cubicBezTo>
                    <a:pt x="37" y="4"/>
                    <a:pt x="36" y="4"/>
                    <a:pt x="37" y="4"/>
                  </a:cubicBezTo>
                  <a:cubicBezTo>
                    <a:pt x="37" y="4"/>
                    <a:pt x="37" y="4"/>
                    <a:pt x="37" y="4"/>
                  </a:cubicBezTo>
                  <a:cubicBezTo>
                    <a:pt x="37" y="4"/>
                    <a:pt x="37" y="4"/>
                    <a:pt x="37" y="4"/>
                  </a:cubicBezTo>
                  <a:cubicBezTo>
                    <a:pt x="38" y="4"/>
                    <a:pt x="38" y="4"/>
                    <a:pt x="39" y="4"/>
                  </a:cubicBezTo>
                  <a:cubicBezTo>
                    <a:pt x="39" y="4"/>
                    <a:pt x="40" y="4"/>
                    <a:pt x="40" y="4"/>
                  </a:cubicBezTo>
                  <a:cubicBezTo>
                    <a:pt x="41" y="4"/>
                    <a:pt x="41" y="4"/>
                    <a:pt x="42" y="3"/>
                  </a:cubicBezTo>
                  <a:cubicBezTo>
                    <a:pt x="42" y="3"/>
                    <a:pt x="41" y="4"/>
                    <a:pt x="41" y="4"/>
                  </a:cubicBezTo>
                  <a:cubicBezTo>
                    <a:pt x="41" y="4"/>
                    <a:pt x="42" y="4"/>
                    <a:pt x="42" y="4"/>
                  </a:cubicBezTo>
                  <a:cubicBezTo>
                    <a:pt x="42" y="4"/>
                    <a:pt x="41" y="4"/>
                    <a:pt x="41"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3"/>
                  </a:cubicBezTo>
                  <a:cubicBezTo>
                    <a:pt x="42" y="4"/>
                    <a:pt x="41" y="4"/>
                    <a:pt x="42" y="4"/>
                  </a:cubicBezTo>
                  <a:cubicBezTo>
                    <a:pt x="42" y="3"/>
                    <a:pt x="42" y="3"/>
                    <a:pt x="42" y="3"/>
                  </a:cubicBezTo>
                  <a:cubicBezTo>
                    <a:pt x="43" y="3"/>
                    <a:pt x="42"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4" y="3"/>
                    <a:pt x="44" y="3"/>
                  </a:cubicBezTo>
                  <a:cubicBezTo>
                    <a:pt x="44" y="3"/>
                    <a:pt x="43" y="3"/>
                    <a:pt x="43" y="3"/>
                  </a:cubicBezTo>
                  <a:cubicBezTo>
                    <a:pt x="43"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5" y="3"/>
                    <a:pt x="45" y="3"/>
                  </a:cubicBezTo>
                  <a:cubicBezTo>
                    <a:pt x="45" y="3"/>
                    <a:pt x="44" y="3"/>
                    <a:pt x="44" y="3"/>
                  </a:cubicBezTo>
                  <a:cubicBezTo>
                    <a:pt x="44" y="3"/>
                    <a:pt x="44" y="3"/>
                    <a:pt x="44" y="3"/>
                  </a:cubicBezTo>
                  <a:cubicBezTo>
                    <a:pt x="44" y="3"/>
                    <a:pt x="45" y="3"/>
                    <a:pt x="45" y="3"/>
                  </a:cubicBezTo>
                  <a:cubicBezTo>
                    <a:pt x="45"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6" y="3"/>
                    <a:pt x="45" y="3"/>
                  </a:cubicBezTo>
                  <a:cubicBezTo>
                    <a:pt x="45" y="3"/>
                    <a:pt x="45" y="3"/>
                    <a:pt x="45" y="3"/>
                  </a:cubicBezTo>
                  <a:cubicBezTo>
                    <a:pt x="45" y="3"/>
                    <a:pt x="45" y="3"/>
                    <a:pt x="45" y="3"/>
                  </a:cubicBezTo>
                  <a:cubicBezTo>
                    <a:pt x="46" y="3"/>
                    <a:pt x="46" y="3"/>
                    <a:pt x="45" y="3"/>
                  </a:cubicBezTo>
                  <a:cubicBezTo>
                    <a:pt x="45" y="3"/>
                    <a:pt x="45" y="3"/>
                    <a:pt x="45" y="3"/>
                  </a:cubicBezTo>
                  <a:cubicBezTo>
                    <a:pt x="45" y="3"/>
                    <a:pt x="46" y="3"/>
                    <a:pt x="46" y="3"/>
                  </a:cubicBezTo>
                  <a:cubicBezTo>
                    <a:pt x="45" y="3"/>
                    <a:pt x="45" y="3"/>
                    <a:pt x="45" y="3"/>
                  </a:cubicBezTo>
                  <a:cubicBezTo>
                    <a:pt x="45" y="3"/>
                    <a:pt x="45" y="3"/>
                    <a:pt x="44" y="3"/>
                  </a:cubicBezTo>
                  <a:cubicBezTo>
                    <a:pt x="44" y="3"/>
                    <a:pt x="44" y="3"/>
                    <a:pt x="44" y="3"/>
                  </a:cubicBezTo>
                  <a:cubicBezTo>
                    <a:pt x="44" y="3"/>
                    <a:pt x="44" y="3"/>
                    <a:pt x="43" y="3"/>
                  </a:cubicBezTo>
                  <a:cubicBezTo>
                    <a:pt x="43" y="3"/>
                    <a:pt x="43" y="3"/>
                    <a:pt x="43" y="3"/>
                  </a:cubicBezTo>
                  <a:cubicBezTo>
                    <a:pt x="43" y="3"/>
                    <a:pt x="43" y="3"/>
                    <a:pt x="42" y="3"/>
                  </a:cubicBezTo>
                  <a:cubicBezTo>
                    <a:pt x="43" y="3"/>
                    <a:pt x="44" y="3"/>
                    <a:pt x="45" y="3"/>
                  </a:cubicBezTo>
                  <a:cubicBezTo>
                    <a:pt x="45" y="3"/>
                    <a:pt x="45" y="3"/>
                    <a:pt x="46" y="3"/>
                  </a:cubicBezTo>
                  <a:cubicBezTo>
                    <a:pt x="46" y="3"/>
                    <a:pt x="45" y="3"/>
                    <a:pt x="45" y="3"/>
                  </a:cubicBezTo>
                  <a:cubicBezTo>
                    <a:pt x="45" y="3"/>
                    <a:pt x="46" y="3"/>
                    <a:pt x="46" y="3"/>
                  </a:cubicBezTo>
                  <a:cubicBezTo>
                    <a:pt x="45" y="3"/>
                    <a:pt x="45" y="3"/>
                    <a:pt x="44" y="3"/>
                  </a:cubicBezTo>
                  <a:cubicBezTo>
                    <a:pt x="45" y="3"/>
                    <a:pt x="45" y="3"/>
                    <a:pt x="46" y="3"/>
                  </a:cubicBezTo>
                  <a:cubicBezTo>
                    <a:pt x="46" y="3"/>
                    <a:pt x="46" y="3"/>
                    <a:pt x="47" y="3"/>
                  </a:cubicBezTo>
                  <a:cubicBezTo>
                    <a:pt x="46" y="3"/>
                    <a:pt x="46" y="3"/>
                    <a:pt x="45" y="3"/>
                  </a:cubicBezTo>
                  <a:cubicBezTo>
                    <a:pt x="45" y="3"/>
                    <a:pt x="45" y="3"/>
                    <a:pt x="46" y="3"/>
                  </a:cubicBezTo>
                  <a:cubicBezTo>
                    <a:pt x="46" y="3"/>
                    <a:pt x="46" y="3"/>
                    <a:pt x="46" y="3"/>
                  </a:cubicBezTo>
                  <a:cubicBezTo>
                    <a:pt x="45" y="3"/>
                    <a:pt x="46" y="3"/>
                    <a:pt x="44" y="3"/>
                  </a:cubicBezTo>
                  <a:cubicBezTo>
                    <a:pt x="45" y="3"/>
                    <a:pt x="45" y="3"/>
                    <a:pt x="45" y="3"/>
                  </a:cubicBezTo>
                  <a:cubicBezTo>
                    <a:pt x="44" y="3"/>
                    <a:pt x="44" y="3"/>
                    <a:pt x="43" y="3"/>
                  </a:cubicBezTo>
                  <a:cubicBezTo>
                    <a:pt x="43" y="3"/>
                    <a:pt x="43" y="3"/>
                    <a:pt x="43" y="3"/>
                  </a:cubicBezTo>
                  <a:cubicBezTo>
                    <a:pt x="42" y="3"/>
                    <a:pt x="41" y="4"/>
                    <a:pt x="40" y="4"/>
                  </a:cubicBezTo>
                  <a:cubicBezTo>
                    <a:pt x="40" y="4"/>
                    <a:pt x="40" y="4"/>
                    <a:pt x="40" y="4"/>
                  </a:cubicBezTo>
                  <a:cubicBezTo>
                    <a:pt x="41" y="4"/>
                    <a:pt x="40" y="4"/>
                    <a:pt x="41" y="4"/>
                  </a:cubicBezTo>
                  <a:cubicBezTo>
                    <a:pt x="41" y="4"/>
                    <a:pt x="40" y="4"/>
                    <a:pt x="39" y="4"/>
                  </a:cubicBezTo>
                  <a:cubicBezTo>
                    <a:pt x="39" y="4"/>
                    <a:pt x="40" y="4"/>
                    <a:pt x="40" y="4"/>
                  </a:cubicBezTo>
                  <a:cubicBezTo>
                    <a:pt x="40" y="4"/>
                    <a:pt x="39" y="4"/>
                    <a:pt x="39" y="4"/>
                  </a:cubicBezTo>
                  <a:cubicBezTo>
                    <a:pt x="40" y="4"/>
                    <a:pt x="40" y="4"/>
                    <a:pt x="40" y="4"/>
                  </a:cubicBezTo>
                  <a:cubicBezTo>
                    <a:pt x="40" y="4"/>
                    <a:pt x="39" y="4"/>
                    <a:pt x="39" y="4"/>
                  </a:cubicBezTo>
                  <a:cubicBezTo>
                    <a:pt x="39" y="4"/>
                    <a:pt x="39" y="4"/>
                    <a:pt x="39" y="4"/>
                  </a:cubicBezTo>
                  <a:cubicBezTo>
                    <a:pt x="39" y="4"/>
                    <a:pt x="38" y="4"/>
                    <a:pt x="38" y="4"/>
                  </a:cubicBezTo>
                  <a:cubicBezTo>
                    <a:pt x="38" y="4"/>
                    <a:pt x="38" y="4"/>
                    <a:pt x="38" y="4"/>
                  </a:cubicBezTo>
                  <a:cubicBezTo>
                    <a:pt x="38" y="4"/>
                    <a:pt x="38" y="4"/>
                    <a:pt x="38" y="4"/>
                  </a:cubicBezTo>
                  <a:cubicBezTo>
                    <a:pt x="37" y="4"/>
                    <a:pt x="37" y="4"/>
                    <a:pt x="36" y="4"/>
                  </a:cubicBezTo>
                  <a:cubicBezTo>
                    <a:pt x="37" y="4"/>
                    <a:pt x="37" y="4"/>
                    <a:pt x="37" y="4"/>
                  </a:cubicBezTo>
                  <a:cubicBezTo>
                    <a:pt x="37" y="4"/>
                    <a:pt x="37" y="4"/>
                    <a:pt x="37" y="4"/>
                  </a:cubicBezTo>
                  <a:cubicBezTo>
                    <a:pt x="37" y="4"/>
                    <a:pt x="37" y="4"/>
                    <a:pt x="37" y="4"/>
                  </a:cubicBezTo>
                  <a:cubicBezTo>
                    <a:pt x="37" y="4"/>
                    <a:pt x="37" y="4"/>
                    <a:pt x="36" y="4"/>
                  </a:cubicBezTo>
                  <a:cubicBezTo>
                    <a:pt x="37" y="4"/>
                    <a:pt x="36" y="4"/>
                    <a:pt x="37" y="4"/>
                  </a:cubicBezTo>
                  <a:cubicBezTo>
                    <a:pt x="38" y="4"/>
                    <a:pt x="37" y="4"/>
                    <a:pt x="38" y="4"/>
                  </a:cubicBezTo>
                  <a:cubicBezTo>
                    <a:pt x="37" y="4"/>
                    <a:pt x="37" y="4"/>
                    <a:pt x="37" y="4"/>
                  </a:cubicBezTo>
                  <a:cubicBezTo>
                    <a:pt x="37" y="4"/>
                    <a:pt x="37" y="4"/>
                    <a:pt x="37" y="4"/>
                  </a:cubicBezTo>
                  <a:cubicBezTo>
                    <a:pt x="36" y="4"/>
                    <a:pt x="35" y="5"/>
                    <a:pt x="34" y="5"/>
                  </a:cubicBezTo>
                  <a:cubicBezTo>
                    <a:pt x="35" y="5"/>
                    <a:pt x="35" y="5"/>
                    <a:pt x="36" y="5"/>
                  </a:cubicBezTo>
                  <a:cubicBezTo>
                    <a:pt x="37" y="4"/>
                    <a:pt x="36" y="4"/>
                    <a:pt x="37" y="4"/>
                  </a:cubicBezTo>
                  <a:cubicBezTo>
                    <a:pt x="37" y="4"/>
                    <a:pt x="37" y="4"/>
                    <a:pt x="37" y="4"/>
                  </a:cubicBezTo>
                  <a:cubicBezTo>
                    <a:pt x="38" y="4"/>
                    <a:pt x="37" y="4"/>
                    <a:pt x="37" y="4"/>
                  </a:cubicBezTo>
                  <a:cubicBezTo>
                    <a:pt x="37" y="4"/>
                    <a:pt x="37" y="4"/>
                    <a:pt x="36" y="4"/>
                  </a:cubicBezTo>
                  <a:cubicBezTo>
                    <a:pt x="36" y="4"/>
                    <a:pt x="36" y="4"/>
                    <a:pt x="36" y="5"/>
                  </a:cubicBezTo>
                  <a:cubicBezTo>
                    <a:pt x="36" y="5"/>
                    <a:pt x="37" y="4"/>
                    <a:pt x="37" y="4"/>
                  </a:cubicBezTo>
                  <a:cubicBezTo>
                    <a:pt x="37" y="4"/>
                    <a:pt x="37" y="4"/>
                    <a:pt x="37" y="4"/>
                  </a:cubicBezTo>
                  <a:cubicBezTo>
                    <a:pt x="36" y="4"/>
                    <a:pt x="37" y="4"/>
                    <a:pt x="36" y="4"/>
                  </a:cubicBezTo>
                  <a:cubicBezTo>
                    <a:pt x="36" y="4"/>
                    <a:pt x="36" y="4"/>
                    <a:pt x="36" y="4"/>
                  </a:cubicBezTo>
                  <a:cubicBezTo>
                    <a:pt x="37" y="4"/>
                    <a:pt x="37" y="4"/>
                    <a:pt x="37" y="4"/>
                  </a:cubicBezTo>
                  <a:cubicBezTo>
                    <a:pt x="37" y="4"/>
                    <a:pt x="37" y="4"/>
                    <a:pt x="37" y="4"/>
                  </a:cubicBezTo>
                  <a:cubicBezTo>
                    <a:pt x="37" y="4"/>
                    <a:pt x="37" y="4"/>
                    <a:pt x="36" y="4"/>
                  </a:cubicBezTo>
                  <a:cubicBezTo>
                    <a:pt x="36" y="5"/>
                    <a:pt x="37" y="4"/>
                    <a:pt x="37" y="4"/>
                  </a:cubicBezTo>
                  <a:cubicBezTo>
                    <a:pt x="37" y="4"/>
                    <a:pt x="37" y="4"/>
                    <a:pt x="37" y="4"/>
                  </a:cubicBezTo>
                  <a:cubicBezTo>
                    <a:pt x="37" y="4"/>
                    <a:pt x="37" y="4"/>
                    <a:pt x="37" y="4"/>
                  </a:cubicBezTo>
                  <a:cubicBezTo>
                    <a:pt x="37" y="4"/>
                    <a:pt x="37" y="4"/>
                    <a:pt x="37" y="4"/>
                  </a:cubicBezTo>
                  <a:cubicBezTo>
                    <a:pt x="36" y="4"/>
                    <a:pt x="35" y="5"/>
                    <a:pt x="36" y="4"/>
                  </a:cubicBezTo>
                  <a:cubicBezTo>
                    <a:pt x="37" y="4"/>
                    <a:pt x="37" y="4"/>
                    <a:pt x="37" y="4"/>
                  </a:cubicBezTo>
                  <a:cubicBezTo>
                    <a:pt x="37" y="4"/>
                    <a:pt x="37" y="4"/>
                    <a:pt x="37" y="4"/>
                  </a:cubicBezTo>
                  <a:cubicBezTo>
                    <a:pt x="37" y="4"/>
                    <a:pt x="37" y="4"/>
                    <a:pt x="38" y="4"/>
                  </a:cubicBezTo>
                  <a:cubicBezTo>
                    <a:pt x="37" y="4"/>
                    <a:pt x="37" y="4"/>
                    <a:pt x="37" y="4"/>
                  </a:cubicBezTo>
                  <a:cubicBezTo>
                    <a:pt x="37" y="4"/>
                    <a:pt x="38" y="4"/>
                    <a:pt x="38" y="4"/>
                  </a:cubicBezTo>
                  <a:cubicBezTo>
                    <a:pt x="37" y="4"/>
                    <a:pt x="37" y="4"/>
                    <a:pt x="36" y="4"/>
                  </a:cubicBezTo>
                  <a:cubicBezTo>
                    <a:pt x="37" y="4"/>
                    <a:pt x="36" y="5"/>
                    <a:pt x="36" y="4"/>
                  </a:cubicBezTo>
                  <a:cubicBezTo>
                    <a:pt x="36" y="5"/>
                    <a:pt x="36" y="5"/>
                    <a:pt x="35" y="5"/>
                  </a:cubicBezTo>
                  <a:cubicBezTo>
                    <a:pt x="35" y="5"/>
                    <a:pt x="35" y="5"/>
                    <a:pt x="35" y="5"/>
                  </a:cubicBezTo>
                  <a:cubicBezTo>
                    <a:pt x="35" y="5"/>
                    <a:pt x="36" y="5"/>
                    <a:pt x="36" y="5"/>
                  </a:cubicBezTo>
                  <a:cubicBezTo>
                    <a:pt x="37" y="4"/>
                    <a:pt x="36" y="4"/>
                    <a:pt x="36" y="4"/>
                  </a:cubicBezTo>
                  <a:cubicBezTo>
                    <a:pt x="37" y="4"/>
                    <a:pt x="37" y="4"/>
                    <a:pt x="37" y="4"/>
                  </a:cubicBezTo>
                  <a:cubicBezTo>
                    <a:pt x="38" y="4"/>
                    <a:pt x="37" y="4"/>
                    <a:pt x="38" y="4"/>
                  </a:cubicBezTo>
                  <a:cubicBezTo>
                    <a:pt x="37" y="4"/>
                    <a:pt x="36" y="4"/>
                    <a:pt x="36" y="4"/>
                  </a:cubicBezTo>
                  <a:cubicBezTo>
                    <a:pt x="36" y="4"/>
                    <a:pt x="36" y="4"/>
                    <a:pt x="36" y="4"/>
                  </a:cubicBezTo>
                  <a:cubicBezTo>
                    <a:pt x="35" y="5"/>
                    <a:pt x="35" y="5"/>
                    <a:pt x="35" y="5"/>
                  </a:cubicBezTo>
                  <a:cubicBezTo>
                    <a:pt x="35" y="5"/>
                    <a:pt x="36" y="4"/>
                    <a:pt x="37" y="4"/>
                  </a:cubicBezTo>
                  <a:cubicBezTo>
                    <a:pt x="36" y="4"/>
                    <a:pt x="36" y="4"/>
                    <a:pt x="36" y="4"/>
                  </a:cubicBezTo>
                  <a:cubicBezTo>
                    <a:pt x="35" y="5"/>
                    <a:pt x="35" y="5"/>
                    <a:pt x="35" y="5"/>
                  </a:cubicBezTo>
                  <a:cubicBezTo>
                    <a:pt x="35" y="5"/>
                    <a:pt x="36" y="4"/>
                    <a:pt x="36" y="4"/>
                  </a:cubicBezTo>
                  <a:cubicBezTo>
                    <a:pt x="35" y="5"/>
                    <a:pt x="36" y="5"/>
                    <a:pt x="35" y="5"/>
                  </a:cubicBezTo>
                  <a:cubicBezTo>
                    <a:pt x="35" y="5"/>
                    <a:pt x="34" y="5"/>
                    <a:pt x="34" y="5"/>
                  </a:cubicBezTo>
                  <a:cubicBezTo>
                    <a:pt x="35" y="5"/>
                    <a:pt x="35" y="5"/>
                    <a:pt x="36" y="4"/>
                  </a:cubicBezTo>
                  <a:cubicBezTo>
                    <a:pt x="36" y="4"/>
                    <a:pt x="35" y="5"/>
                    <a:pt x="35" y="5"/>
                  </a:cubicBezTo>
                  <a:cubicBezTo>
                    <a:pt x="35" y="5"/>
                    <a:pt x="36" y="4"/>
                    <a:pt x="36" y="4"/>
                  </a:cubicBezTo>
                  <a:cubicBezTo>
                    <a:pt x="36" y="5"/>
                    <a:pt x="36" y="5"/>
                    <a:pt x="36" y="5"/>
                  </a:cubicBezTo>
                  <a:cubicBezTo>
                    <a:pt x="36" y="5"/>
                    <a:pt x="36" y="4"/>
                    <a:pt x="36" y="4"/>
                  </a:cubicBezTo>
                  <a:cubicBezTo>
                    <a:pt x="36" y="4"/>
                    <a:pt x="36" y="4"/>
                    <a:pt x="36" y="4"/>
                  </a:cubicBezTo>
                  <a:cubicBezTo>
                    <a:pt x="36" y="5"/>
                    <a:pt x="36" y="5"/>
                    <a:pt x="35" y="5"/>
                  </a:cubicBezTo>
                  <a:cubicBezTo>
                    <a:pt x="35" y="5"/>
                    <a:pt x="35" y="5"/>
                    <a:pt x="35" y="5"/>
                  </a:cubicBezTo>
                  <a:cubicBezTo>
                    <a:pt x="35" y="5"/>
                    <a:pt x="35" y="5"/>
                    <a:pt x="35" y="5"/>
                  </a:cubicBezTo>
                  <a:cubicBezTo>
                    <a:pt x="35" y="5"/>
                    <a:pt x="35" y="5"/>
                    <a:pt x="35" y="5"/>
                  </a:cubicBezTo>
                  <a:cubicBezTo>
                    <a:pt x="36" y="4"/>
                    <a:pt x="36" y="4"/>
                    <a:pt x="37" y="4"/>
                  </a:cubicBezTo>
                  <a:cubicBezTo>
                    <a:pt x="37" y="4"/>
                    <a:pt x="37" y="4"/>
                    <a:pt x="37" y="4"/>
                  </a:cubicBezTo>
                  <a:cubicBezTo>
                    <a:pt x="37" y="4"/>
                    <a:pt x="37" y="4"/>
                    <a:pt x="36" y="4"/>
                  </a:cubicBezTo>
                  <a:cubicBezTo>
                    <a:pt x="36" y="5"/>
                    <a:pt x="35" y="5"/>
                    <a:pt x="35" y="5"/>
                  </a:cubicBezTo>
                  <a:cubicBezTo>
                    <a:pt x="35" y="5"/>
                    <a:pt x="35" y="5"/>
                    <a:pt x="36" y="4"/>
                  </a:cubicBezTo>
                  <a:cubicBezTo>
                    <a:pt x="36" y="4"/>
                    <a:pt x="36" y="5"/>
                    <a:pt x="35" y="5"/>
                  </a:cubicBezTo>
                  <a:cubicBezTo>
                    <a:pt x="34" y="5"/>
                    <a:pt x="34" y="5"/>
                    <a:pt x="34" y="5"/>
                  </a:cubicBezTo>
                  <a:cubicBezTo>
                    <a:pt x="34" y="5"/>
                    <a:pt x="34" y="5"/>
                    <a:pt x="34" y="5"/>
                  </a:cubicBezTo>
                  <a:cubicBezTo>
                    <a:pt x="34" y="5"/>
                    <a:pt x="35" y="5"/>
                    <a:pt x="31" y="5"/>
                  </a:cubicBezTo>
                  <a:cubicBezTo>
                    <a:pt x="31" y="5"/>
                    <a:pt x="30" y="5"/>
                    <a:pt x="30" y="5"/>
                  </a:cubicBezTo>
                  <a:cubicBezTo>
                    <a:pt x="30" y="5"/>
                    <a:pt x="30" y="5"/>
                    <a:pt x="30" y="5"/>
                  </a:cubicBezTo>
                  <a:cubicBezTo>
                    <a:pt x="31" y="5"/>
                    <a:pt x="30" y="5"/>
                    <a:pt x="36" y="4"/>
                  </a:cubicBezTo>
                  <a:cubicBezTo>
                    <a:pt x="27" y="6"/>
                    <a:pt x="29" y="6"/>
                    <a:pt x="29" y="6"/>
                  </a:cubicBezTo>
                  <a:cubicBezTo>
                    <a:pt x="29" y="6"/>
                    <a:pt x="29" y="6"/>
                    <a:pt x="29" y="6"/>
                  </a:cubicBezTo>
                  <a:cubicBezTo>
                    <a:pt x="31" y="5"/>
                    <a:pt x="31" y="5"/>
                    <a:pt x="31" y="5"/>
                  </a:cubicBezTo>
                  <a:cubicBezTo>
                    <a:pt x="31" y="5"/>
                    <a:pt x="30" y="5"/>
                    <a:pt x="29" y="6"/>
                  </a:cubicBezTo>
                  <a:cubicBezTo>
                    <a:pt x="29" y="6"/>
                    <a:pt x="29" y="6"/>
                    <a:pt x="29" y="6"/>
                  </a:cubicBezTo>
                  <a:cubicBezTo>
                    <a:pt x="30" y="5"/>
                    <a:pt x="30" y="5"/>
                    <a:pt x="30" y="5"/>
                  </a:cubicBezTo>
                  <a:cubicBezTo>
                    <a:pt x="30" y="5"/>
                    <a:pt x="31" y="5"/>
                    <a:pt x="31" y="5"/>
                  </a:cubicBezTo>
                  <a:cubicBezTo>
                    <a:pt x="31" y="5"/>
                    <a:pt x="31" y="5"/>
                    <a:pt x="31" y="5"/>
                  </a:cubicBezTo>
                  <a:cubicBezTo>
                    <a:pt x="32" y="5"/>
                    <a:pt x="31" y="5"/>
                    <a:pt x="32" y="5"/>
                  </a:cubicBezTo>
                  <a:cubicBezTo>
                    <a:pt x="31" y="5"/>
                    <a:pt x="31" y="5"/>
                    <a:pt x="30" y="5"/>
                  </a:cubicBezTo>
                  <a:cubicBezTo>
                    <a:pt x="30" y="5"/>
                    <a:pt x="30" y="5"/>
                    <a:pt x="30" y="5"/>
                  </a:cubicBezTo>
                  <a:cubicBezTo>
                    <a:pt x="29" y="6"/>
                    <a:pt x="30" y="5"/>
                    <a:pt x="30" y="6"/>
                  </a:cubicBezTo>
                  <a:cubicBezTo>
                    <a:pt x="30" y="5"/>
                    <a:pt x="30" y="5"/>
                    <a:pt x="30" y="5"/>
                  </a:cubicBezTo>
                  <a:cubicBezTo>
                    <a:pt x="30" y="5"/>
                    <a:pt x="31" y="5"/>
                    <a:pt x="32" y="5"/>
                  </a:cubicBezTo>
                  <a:cubicBezTo>
                    <a:pt x="31" y="5"/>
                    <a:pt x="31" y="5"/>
                    <a:pt x="31" y="5"/>
                  </a:cubicBezTo>
                  <a:cubicBezTo>
                    <a:pt x="31" y="5"/>
                    <a:pt x="31" y="5"/>
                    <a:pt x="32" y="5"/>
                  </a:cubicBezTo>
                  <a:cubicBezTo>
                    <a:pt x="32" y="5"/>
                    <a:pt x="31" y="5"/>
                    <a:pt x="30" y="5"/>
                  </a:cubicBezTo>
                  <a:cubicBezTo>
                    <a:pt x="31" y="5"/>
                    <a:pt x="30" y="5"/>
                    <a:pt x="31" y="5"/>
                  </a:cubicBezTo>
                  <a:cubicBezTo>
                    <a:pt x="30" y="5"/>
                    <a:pt x="30" y="5"/>
                    <a:pt x="31" y="5"/>
                  </a:cubicBezTo>
                  <a:cubicBezTo>
                    <a:pt x="29" y="6"/>
                    <a:pt x="30" y="5"/>
                    <a:pt x="30" y="5"/>
                  </a:cubicBezTo>
                  <a:cubicBezTo>
                    <a:pt x="29" y="6"/>
                    <a:pt x="29" y="6"/>
                    <a:pt x="29" y="6"/>
                  </a:cubicBezTo>
                  <a:cubicBezTo>
                    <a:pt x="29" y="6"/>
                    <a:pt x="29" y="6"/>
                    <a:pt x="29" y="6"/>
                  </a:cubicBezTo>
                  <a:cubicBezTo>
                    <a:pt x="30" y="5"/>
                    <a:pt x="30" y="5"/>
                    <a:pt x="30" y="5"/>
                  </a:cubicBezTo>
                  <a:cubicBezTo>
                    <a:pt x="30" y="5"/>
                    <a:pt x="30" y="5"/>
                    <a:pt x="30" y="5"/>
                  </a:cubicBezTo>
                  <a:cubicBezTo>
                    <a:pt x="31" y="5"/>
                    <a:pt x="31" y="5"/>
                    <a:pt x="32" y="5"/>
                  </a:cubicBezTo>
                  <a:cubicBezTo>
                    <a:pt x="32" y="5"/>
                    <a:pt x="31" y="5"/>
                    <a:pt x="30" y="5"/>
                  </a:cubicBezTo>
                  <a:cubicBezTo>
                    <a:pt x="30" y="5"/>
                    <a:pt x="29" y="6"/>
                    <a:pt x="29" y="6"/>
                  </a:cubicBezTo>
                  <a:cubicBezTo>
                    <a:pt x="29" y="6"/>
                    <a:pt x="29" y="6"/>
                    <a:pt x="29" y="6"/>
                  </a:cubicBezTo>
                  <a:cubicBezTo>
                    <a:pt x="29" y="6"/>
                    <a:pt x="29" y="6"/>
                    <a:pt x="29" y="6"/>
                  </a:cubicBezTo>
                  <a:cubicBezTo>
                    <a:pt x="31" y="5"/>
                    <a:pt x="29" y="6"/>
                    <a:pt x="30" y="5"/>
                  </a:cubicBezTo>
                  <a:cubicBezTo>
                    <a:pt x="31" y="5"/>
                    <a:pt x="31" y="5"/>
                    <a:pt x="31" y="5"/>
                  </a:cubicBezTo>
                  <a:cubicBezTo>
                    <a:pt x="31" y="5"/>
                    <a:pt x="30" y="5"/>
                    <a:pt x="30" y="5"/>
                  </a:cubicBezTo>
                  <a:cubicBezTo>
                    <a:pt x="29" y="6"/>
                    <a:pt x="30" y="5"/>
                    <a:pt x="29" y="6"/>
                  </a:cubicBezTo>
                  <a:cubicBezTo>
                    <a:pt x="29" y="6"/>
                    <a:pt x="29" y="6"/>
                    <a:pt x="29" y="6"/>
                  </a:cubicBezTo>
                  <a:cubicBezTo>
                    <a:pt x="28" y="6"/>
                    <a:pt x="29" y="6"/>
                    <a:pt x="28" y="6"/>
                  </a:cubicBezTo>
                  <a:cubicBezTo>
                    <a:pt x="29" y="6"/>
                    <a:pt x="28" y="6"/>
                    <a:pt x="29" y="6"/>
                  </a:cubicBezTo>
                  <a:cubicBezTo>
                    <a:pt x="29" y="6"/>
                    <a:pt x="28" y="6"/>
                    <a:pt x="28" y="6"/>
                  </a:cubicBezTo>
                  <a:cubicBezTo>
                    <a:pt x="29" y="6"/>
                    <a:pt x="28" y="6"/>
                    <a:pt x="28" y="6"/>
                  </a:cubicBezTo>
                  <a:cubicBezTo>
                    <a:pt x="28" y="6"/>
                    <a:pt x="28" y="6"/>
                    <a:pt x="28" y="6"/>
                  </a:cubicBezTo>
                  <a:cubicBezTo>
                    <a:pt x="28" y="6"/>
                    <a:pt x="28" y="6"/>
                    <a:pt x="28" y="6"/>
                  </a:cubicBezTo>
                  <a:cubicBezTo>
                    <a:pt x="29" y="6"/>
                    <a:pt x="29" y="6"/>
                    <a:pt x="30" y="5"/>
                  </a:cubicBezTo>
                  <a:cubicBezTo>
                    <a:pt x="29" y="6"/>
                    <a:pt x="29" y="6"/>
                    <a:pt x="29" y="6"/>
                  </a:cubicBezTo>
                  <a:cubicBezTo>
                    <a:pt x="30" y="5"/>
                    <a:pt x="29" y="6"/>
                    <a:pt x="30" y="5"/>
                  </a:cubicBezTo>
                  <a:cubicBezTo>
                    <a:pt x="30" y="5"/>
                    <a:pt x="30" y="5"/>
                    <a:pt x="31" y="5"/>
                  </a:cubicBezTo>
                  <a:cubicBezTo>
                    <a:pt x="31" y="5"/>
                    <a:pt x="31" y="5"/>
                    <a:pt x="31" y="5"/>
                  </a:cubicBezTo>
                  <a:cubicBezTo>
                    <a:pt x="30" y="5"/>
                    <a:pt x="31" y="5"/>
                    <a:pt x="30" y="5"/>
                  </a:cubicBezTo>
                  <a:cubicBezTo>
                    <a:pt x="29" y="6"/>
                    <a:pt x="29" y="6"/>
                    <a:pt x="28" y="6"/>
                  </a:cubicBezTo>
                  <a:cubicBezTo>
                    <a:pt x="28" y="6"/>
                    <a:pt x="28" y="6"/>
                    <a:pt x="28" y="6"/>
                  </a:cubicBezTo>
                  <a:cubicBezTo>
                    <a:pt x="27"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9" y="6"/>
                    <a:pt x="28" y="6"/>
                    <a:pt x="29" y="6"/>
                  </a:cubicBezTo>
                  <a:cubicBezTo>
                    <a:pt x="29" y="6"/>
                    <a:pt x="30" y="5"/>
                    <a:pt x="30" y="5"/>
                  </a:cubicBezTo>
                  <a:cubicBezTo>
                    <a:pt x="30" y="5"/>
                    <a:pt x="30" y="5"/>
                    <a:pt x="30" y="5"/>
                  </a:cubicBezTo>
                  <a:cubicBezTo>
                    <a:pt x="30" y="5"/>
                    <a:pt x="30" y="5"/>
                    <a:pt x="30" y="5"/>
                  </a:cubicBezTo>
                  <a:cubicBezTo>
                    <a:pt x="30" y="5"/>
                    <a:pt x="30" y="5"/>
                    <a:pt x="31" y="5"/>
                  </a:cubicBezTo>
                  <a:cubicBezTo>
                    <a:pt x="30" y="5"/>
                    <a:pt x="31" y="5"/>
                    <a:pt x="30" y="5"/>
                  </a:cubicBezTo>
                  <a:cubicBezTo>
                    <a:pt x="30" y="5"/>
                    <a:pt x="31" y="5"/>
                    <a:pt x="31" y="5"/>
                  </a:cubicBezTo>
                  <a:cubicBezTo>
                    <a:pt x="30" y="5"/>
                    <a:pt x="30" y="5"/>
                    <a:pt x="30" y="5"/>
                  </a:cubicBezTo>
                  <a:cubicBezTo>
                    <a:pt x="28" y="6"/>
                    <a:pt x="29" y="6"/>
                    <a:pt x="28" y="6"/>
                  </a:cubicBezTo>
                  <a:cubicBezTo>
                    <a:pt x="27" y="6"/>
                    <a:pt x="28" y="6"/>
                    <a:pt x="29" y="6"/>
                  </a:cubicBezTo>
                  <a:cubicBezTo>
                    <a:pt x="28" y="6"/>
                    <a:pt x="28" y="6"/>
                    <a:pt x="28" y="6"/>
                  </a:cubicBezTo>
                  <a:cubicBezTo>
                    <a:pt x="27" y="6"/>
                    <a:pt x="27" y="6"/>
                    <a:pt x="27" y="6"/>
                  </a:cubicBezTo>
                  <a:cubicBezTo>
                    <a:pt x="26" y="6"/>
                    <a:pt x="26" y="6"/>
                    <a:pt x="26" y="6"/>
                  </a:cubicBezTo>
                  <a:cubicBezTo>
                    <a:pt x="26" y="6"/>
                    <a:pt x="26" y="6"/>
                    <a:pt x="26" y="6"/>
                  </a:cubicBezTo>
                  <a:cubicBezTo>
                    <a:pt x="26" y="6"/>
                    <a:pt x="25" y="6"/>
                    <a:pt x="25" y="6"/>
                  </a:cubicBezTo>
                  <a:cubicBezTo>
                    <a:pt x="25" y="6"/>
                    <a:pt x="26" y="6"/>
                    <a:pt x="26" y="6"/>
                  </a:cubicBezTo>
                  <a:cubicBezTo>
                    <a:pt x="26" y="6"/>
                    <a:pt x="26" y="6"/>
                    <a:pt x="25" y="6"/>
                  </a:cubicBezTo>
                  <a:cubicBezTo>
                    <a:pt x="25" y="6"/>
                    <a:pt x="26" y="6"/>
                    <a:pt x="26" y="6"/>
                  </a:cubicBezTo>
                  <a:cubicBezTo>
                    <a:pt x="26" y="6"/>
                    <a:pt x="26" y="6"/>
                    <a:pt x="26" y="6"/>
                  </a:cubicBezTo>
                  <a:cubicBezTo>
                    <a:pt x="25" y="6"/>
                    <a:pt x="25" y="6"/>
                    <a:pt x="24" y="6"/>
                  </a:cubicBezTo>
                  <a:cubicBezTo>
                    <a:pt x="24" y="6"/>
                    <a:pt x="25" y="6"/>
                    <a:pt x="25" y="6"/>
                  </a:cubicBezTo>
                  <a:cubicBezTo>
                    <a:pt x="26" y="6"/>
                    <a:pt x="25" y="6"/>
                    <a:pt x="25" y="6"/>
                  </a:cubicBezTo>
                  <a:cubicBezTo>
                    <a:pt x="26" y="6"/>
                    <a:pt x="26" y="6"/>
                    <a:pt x="26" y="6"/>
                  </a:cubicBezTo>
                  <a:cubicBezTo>
                    <a:pt x="25" y="6"/>
                    <a:pt x="25" y="6"/>
                    <a:pt x="25" y="6"/>
                  </a:cubicBezTo>
                  <a:cubicBezTo>
                    <a:pt x="26" y="6"/>
                    <a:pt x="25" y="6"/>
                    <a:pt x="25" y="6"/>
                  </a:cubicBezTo>
                  <a:cubicBezTo>
                    <a:pt x="26" y="6"/>
                    <a:pt x="26" y="6"/>
                    <a:pt x="26" y="6"/>
                  </a:cubicBezTo>
                  <a:cubicBezTo>
                    <a:pt x="26" y="6"/>
                    <a:pt x="26" y="6"/>
                    <a:pt x="26" y="6"/>
                  </a:cubicBezTo>
                  <a:cubicBezTo>
                    <a:pt x="25" y="6"/>
                    <a:pt x="25" y="6"/>
                    <a:pt x="25" y="6"/>
                  </a:cubicBezTo>
                  <a:cubicBezTo>
                    <a:pt x="26" y="6"/>
                    <a:pt x="26" y="6"/>
                    <a:pt x="26" y="6"/>
                  </a:cubicBezTo>
                  <a:cubicBezTo>
                    <a:pt x="26" y="6"/>
                    <a:pt x="25" y="6"/>
                    <a:pt x="25" y="6"/>
                  </a:cubicBezTo>
                  <a:cubicBezTo>
                    <a:pt x="26" y="6"/>
                    <a:pt x="25" y="6"/>
                    <a:pt x="25" y="6"/>
                  </a:cubicBezTo>
                  <a:cubicBezTo>
                    <a:pt x="27" y="6"/>
                    <a:pt x="25" y="6"/>
                    <a:pt x="25" y="6"/>
                  </a:cubicBezTo>
                  <a:cubicBezTo>
                    <a:pt x="25" y="6"/>
                    <a:pt x="26" y="6"/>
                    <a:pt x="26" y="6"/>
                  </a:cubicBezTo>
                  <a:cubicBezTo>
                    <a:pt x="26" y="6"/>
                    <a:pt x="25" y="6"/>
                    <a:pt x="25" y="6"/>
                  </a:cubicBezTo>
                  <a:cubicBezTo>
                    <a:pt x="25" y="6"/>
                    <a:pt x="26" y="6"/>
                    <a:pt x="26" y="6"/>
                  </a:cubicBezTo>
                  <a:cubicBezTo>
                    <a:pt x="26" y="6"/>
                    <a:pt x="25" y="6"/>
                    <a:pt x="25" y="6"/>
                  </a:cubicBezTo>
                  <a:cubicBezTo>
                    <a:pt x="25" y="6"/>
                    <a:pt x="26" y="6"/>
                    <a:pt x="26" y="6"/>
                  </a:cubicBezTo>
                  <a:cubicBezTo>
                    <a:pt x="26" y="6"/>
                    <a:pt x="27" y="6"/>
                    <a:pt x="26" y="6"/>
                  </a:cubicBezTo>
                  <a:cubicBezTo>
                    <a:pt x="26" y="6"/>
                    <a:pt x="26" y="6"/>
                    <a:pt x="26" y="6"/>
                  </a:cubicBezTo>
                  <a:cubicBezTo>
                    <a:pt x="26" y="6"/>
                    <a:pt x="26" y="6"/>
                    <a:pt x="25" y="6"/>
                  </a:cubicBezTo>
                  <a:cubicBezTo>
                    <a:pt x="26" y="6"/>
                    <a:pt x="26" y="6"/>
                    <a:pt x="26" y="6"/>
                  </a:cubicBezTo>
                  <a:cubicBezTo>
                    <a:pt x="26" y="6"/>
                    <a:pt x="25" y="6"/>
                    <a:pt x="25" y="6"/>
                  </a:cubicBezTo>
                  <a:cubicBezTo>
                    <a:pt x="23" y="7"/>
                    <a:pt x="23" y="7"/>
                    <a:pt x="22" y="7"/>
                  </a:cubicBezTo>
                  <a:cubicBezTo>
                    <a:pt x="22" y="7"/>
                    <a:pt x="22" y="7"/>
                    <a:pt x="21" y="7"/>
                  </a:cubicBezTo>
                  <a:cubicBezTo>
                    <a:pt x="22" y="7"/>
                    <a:pt x="22" y="7"/>
                    <a:pt x="22" y="7"/>
                  </a:cubicBezTo>
                  <a:cubicBezTo>
                    <a:pt x="22" y="7"/>
                    <a:pt x="22" y="7"/>
                    <a:pt x="22" y="7"/>
                  </a:cubicBezTo>
                  <a:cubicBezTo>
                    <a:pt x="22" y="7"/>
                    <a:pt x="23" y="7"/>
                    <a:pt x="23" y="7"/>
                  </a:cubicBezTo>
                  <a:cubicBezTo>
                    <a:pt x="23" y="7"/>
                    <a:pt x="23" y="7"/>
                    <a:pt x="23" y="7"/>
                  </a:cubicBezTo>
                  <a:cubicBezTo>
                    <a:pt x="23" y="6"/>
                    <a:pt x="24" y="6"/>
                    <a:pt x="24" y="6"/>
                  </a:cubicBezTo>
                  <a:cubicBezTo>
                    <a:pt x="24" y="6"/>
                    <a:pt x="24" y="6"/>
                    <a:pt x="24" y="6"/>
                  </a:cubicBezTo>
                  <a:cubicBezTo>
                    <a:pt x="24" y="6"/>
                    <a:pt x="24" y="6"/>
                    <a:pt x="24" y="6"/>
                  </a:cubicBezTo>
                  <a:cubicBezTo>
                    <a:pt x="24" y="6"/>
                    <a:pt x="24" y="6"/>
                    <a:pt x="23" y="7"/>
                  </a:cubicBezTo>
                  <a:cubicBezTo>
                    <a:pt x="23" y="7"/>
                    <a:pt x="23" y="7"/>
                    <a:pt x="23" y="7"/>
                  </a:cubicBezTo>
                  <a:cubicBezTo>
                    <a:pt x="23" y="7"/>
                    <a:pt x="22" y="7"/>
                    <a:pt x="22" y="7"/>
                  </a:cubicBezTo>
                  <a:cubicBezTo>
                    <a:pt x="22" y="7"/>
                    <a:pt x="23" y="7"/>
                    <a:pt x="23" y="7"/>
                  </a:cubicBezTo>
                  <a:cubicBezTo>
                    <a:pt x="22" y="7"/>
                    <a:pt x="22" y="7"/>
                    <a:pt x="21" y="7"/>
                  </a:cubicBezTo>
                  <a:cubicBezTo>
                    <a:pt x="21" y="7"/>
                    <a:pt x="22" y="7"/>
                    <a:pt x="23" y="7"/>
                  </a:cubicBezTo>
                  <a:cubicBezTo>
                    <a:pt x="22" y="7"/>
                    <a:pt x="22" y="7"/>
                    <a:pt x="22" y="7"/>
                  </a:cubicBezTo>
                  <a:cubicBezTo>
                    <a:pt x="22" y="7"/>
                    <a:pt x="21" y="7"/>
                    <a:pt x="22" y="7"/>
                  </a:cubicBezTo>
                  <a:cubicBezTo>
                    <a:pt x="23" y="7"/>
                    <a:pt x="22" y="7"/>
                    <a:pt x="23" y="7"/>
                  </a:cubicBezTo>
                  <a:cubicBezTo>
                    <a:pt x="23" y="6"/>
                    <a:pt x="23" y="7"/>
                    <a:pt x="23" y="7"/>
                  </a:cubicBezTo>
                  <a:cubicBezTo>
                    <a:pt x="23" y="7"/>
                    <a:pt x="24" y="6"/>
                    <a:pt x="24" y="6"/>
                  </a:cubicBezTo>
                  <a:cubicBezTo>
                    <a:pt x="24" y="6"/>
                    <a:pt x="24" y="6"/>
                    <a:pt x="23" y="7"/>
                  </a:cubicBezTo>
                  <a:cubicBezTo>
                    <a:pt x="23" y="6"/>
                    <a:pt x="23" y="7"/>
                    <a:pt x="23" y="7"/>
                  </a:cubicBezTo>
                  <a:cubicBezTo>
                    <a:pt x="23" y="7"/>
                    <a:pt x="24" y="6"/>
                    <a:pt x="24" y="6"/>
                  </a:cubicBezTo>
                  <a:cubicBezTo>
                    <a:pt x="25" y="6"/>
                    <a:pt x="23" y="6"/>
                    <a:pt x="24" y="6"/>
                  </a:cubicBezTo>
                  <a:cubicBezTo>
                    <a:pt x="25" y="6"/>
                    <a:pt x="25" y="6"/>
                    <a:pt x="25" y="6"/>
                  </a:cubicBezTo>
                  <a:cubicBezTo>
                    <a:pt x="25" y="6"/>
                    <a:pt x="24" y="6"/>
                    <a:pt x="24" y="6"/>
                  </a:cubicBezTo>
                  <a:cubicBezTo>
                    <a:pt x="23" y="6"/>
                    <a:pt x="24" y="6"/>
                    <a:pt x="23" y="7"/>
                  </a:cubicBezTo>
                  <a:cubicBezTo>
                    <a:pt x="27" y="6"/>
                    <a:pt x="38" y="4"/>
                    <a:pt x="42" y="4"/>
                  </a:cubicBezTo>
                  <a:cubicBezTo>
                    <a:pt x="43" y="3"/>
                    <a:pt x="42" y="3"/>
                    <a:pt x="42" y="3"/>
                  </a:cubicBezTo>
                  <a:cubicBezTo>
                    <a:pt x="42" y="4"/>
                    <a:pt x="43" y="3"/>
                    <a:pt x="41" y="4"/>
                  </a:cubicBezTo>
                  <a:cubicBezTo>
                    <a:pt x="41" y="4"/>
                    <a:pt x="42" y="4"/>
                    <a:pt x="41" y="4"/>
                  </a:cubicBezTo>
                  <a:cubicBezTo>
                    <a:pt x="41" y="4"/>
                    <a:pt x="42" y="4"/>
                    <a:pt x="42" y="3"/>
                  </a:cubicBezTo>
                  <a:cubicBezTo>
                    <a:pt x="42" y="3"/>
                    <a:pt x="42" y="3"/>
                    <a:pt x="41" y="4"/>
                  </a:cubicBezTo>
                  <a:cubicBezTo>
                    <a:pt x="41" y="4"/>
                    <a:pt x="41" y="4"/>
                    <a:pt x="41" y="4"/>
                  </a:cubicBezTo>
                  <a:cubicBezTo>
                    <a:pt x="41" y="4"/>
                    <a:pt x="42" y="3"/>
                    <a:pt x="42" y="3"/>
                  </a:cubicBezTo>
                  <a:cubicBezTo>
                    <a:pt x="42" y="3"/>
                    <a:pt x="42" y="3"/>
                    <a:pt x="41" y="4"/>
                  </a:cubicBezTo>
                  <a:cubicBezTo>
                    <a:pt x="42" y="3"/>
                    <a:pt x="41" y="4"/>
                    <a:pt x="41" y="4"/>
                  </a:cubicBezTo>
                  <a:cubicBezTo>
                    <a:pt x="41" y="4"/>
                    <a:pt x="41" y="4"/>
                    <a:pt x="41" y="4"/>
                  </a:cubicBezTo>
                  <a:cubicBezTo>
                    <a:pt x="42" y="3"/>
                    <a:pt x="41" y="4"/>
                    <a:pt x="42" y="3"/>
                  </a:cubicBezTo>
                  <a:cubicBezTo>
                    <a:pt x="42" y="4"/>
                    <a:pt x="41" y="4"/>
                    <a:pt x="41" y="4"/>
                  </a:cubicBezTo>
                  <a:cubicBezTo>
                    <a:pt x="41"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2" y="3"/>
                  </a:cubicBezTo>
                  <a:cubicBezTo>
                    <a:pt x="43" y="3"/>
                    <a:pt x="44" y="3"/>
                    <a:pt x="45" y="3"/>
                  </a:cubicBezTo>
                  <a:cubicBezTo>
                    <a:pt x="45" y="3"/>
                    <a:pt x="45" y="3"/>
                    <a:pt x="45" y="3"/>
                  </a:cubicBezTo>
                  <a:cubicBezTo>
                    <a:pt x="46" y="3"/>
                    <a:pt x="48" y="3"/>
                    <a:pt x="48" y="3"/>
                  </a:cubicBezTo>
                  <a:cubicBezTo>
                    <a:pt x="48" y="3"/>
                    <a:pt x="49" y="2"/>
                    <a:pt x="50" y="2"/>
                  </a:cubicBezTo>
                  <a:cubicBezTo>
                    <a:pt x="50" y="2"/>
                    <a:pt x="50" y="2"/>
                    <a:pt x="50" y="2"/>
                  </a:cubicBezTo>
                  <a:cubicBezTo>
                    <a:pt x="49" y="2"/>
                    <a:pt x="50" y="2"/>
                    <a:pt x="49" y="2"/>
                  </a:cubicBezTo>
                  <a:cubicBezTo>
                    <a:pt x="49" y="2"/>
                    <a:pt x="49" y="2"/>
                    <a:pt x="49" y="2"/>
                  </a:cubicBezTo>
                  <a:cubicBezTo>
                    <a:pt x="49" y="2"/>
                    <a:pt x="49" y="2"/>
                    <a:pt x="49" y="2"/>
                  </a:cubicBezTo>
                  <a:cubicBezTo>
                    <a:pt x="49" y="2"/>
                    <a:pt x="49" y="2"/>
                    <a:pt x="49" y="2"/>
                  </a:cubicBezTo>
                  <a:cubicBezTo>
                    <a:pt x="48" y="2"/>
                    <a:pt x="48" y="2"/>
                    <a:pt x="48"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3"/>
                  </a:cubicBezTo>
                  <a:cubicBezTo>
                    <a:pt x="48" y="2"/>
                    <a:pt x="49" y="2"/>
                    <a:pt x="49" y="2"/>
                  </a:cubicBezTo>
                  <a:cubicBezTo>
                    <a:pt x="49" y="2"/>
                    <a:pt x="49" y="2"/>
                    <a:pt x="49" y="2"/>
                  </a:cubicBezTo>
                  <a:cubicBezTo>
                    <a:pt x="49" y="2"/>
                    <a:pt x="49" y="2"/>
                    <a:pt x="49" y="2"/>
                  </a:cubicBezTo>
                  <a:cubicBezTo>
                    <a:pt x="49" y="2"/>
                    <a:pt x="49" y="2"/>
                    <a:pt x="50" y="2"/>
                  </a:cubicBezTo>
                  <a:cubicBezTo>
                    <a:pt x="42" y="4"/>
                    <a:pt x="22" y="7"/>
                    <a:pt x="17" y="7"/>
                  </a:cubicBezTo>
                  <a:cubicBezTo>
                    <a:pt x="17" y="7"/>
                    <a:pt x="17" y="8"/>
                    <a:pt x="17" y="8"/>
                  </a:cubicBezTo>
                  <a:cubicBezTo>
                    <a:pt x="17" y="8"/>
                    <a:pt x="17" y="8"/>
                    <a:pt x="17" y="8"/>
                  </a:cubicBezTo>
                  <a:cubicBezTo>
                    <a:pt x="17" y="8"/>
                    <a:pt x="17" y="8"/>
                    <a:pt x="18" y="7"/>
                  </a:cubicBezTo>
                  <a:cubicBezTo>
                    <a:pt x="18" y="7"/>
                    <a:pt x="18" y="7"/>
                    <a:pt x="18" y="7"/>
                  </a:cubicBezTo>
                  <a:cubicBezTo>
                    <a:pt x="18" y="7"/>
                    <a:pt x="17" y="8"/>
                    <a:pt x="17" y="8"/>
                  </a:cubicBezTo>
                  <a:cubicBezTo>
                    <a:pt x="17" y="8"/>
                    <a:pt x="17" y="8"/>
                    <a:pt x="18" y="7"/>
                  </a:cubicBezTo>
                  <a:cubicBezTo>
                    <a:pt x="18" y="7"/>
                    <a:pt x="18" y="7"/>
                    <a:pt x="18" y="7"/>
                  </a:cubicBezTo>
                  <a:cubicBezTo>
                    <a:pt x="18" y="7"/>
                    <a:pt x="17" y="8"/>
                    <a:pt x="16" y="8"/>
                  </a:cubicBezTo>
                  <a:cubicBezTo>
                    <a:pt x="16" y="8"/>
                    <a:pt x="16" y="8"/>
                    <a:pt x="16" y="8"/>
                  </a:cubicBezTo>
                  <a:cubicBezTo>
                    <a:pt x="16" y="8"/>
                    <a:pt x="17" y="8"/>
                    <a:pt x="17" y="7"/>
                  </a:cubicBezTo>
                  <a:cubicBezTo>
                    <a:pt x="17" y="8"/>
                    <a:pt x="17" y="7"/>
                    <a:pt x="16" y="8"/>
                  </a:cubicBezTo>
                  <a:cubicBezTo>
                    <a:pt x="16" y="8"/>
                    <a:pt x="16" y="8"/>
                    <a:pt x="17" y="7"/>
                  </a:cubicBezTo>
                  <a:cubicBezTo>
                    <a:pt x="17" y="7"/>
                    <a:pt x="17" y="7"/>
                    <a:pt x="17" y="7"/>
                  </a:cubicBezTo>
                  <a:cubicBezTo>
                    <a:pt x="17" y="8"/>
                    <a:pt x="17" y="8"/>
                    <a:pt x="16" y="8"/>
                  </a:cubicBezTo>
                  <a:cubicBezTo>
                    <a:pt x="16" y="8"/>
                    <a:pt x="16" y="8"/>
                    <a:pt x="16" y="8"/>
                  </a:cubicBezTo>
                  <a:cubicBezTo>
                    <a:pt x="16" y="8"/>
                    <a:pt x="16" y="8"/>
                    <a:pt x="16" y="8"/>
                  </a:cubicBezTo>
                  <a:cubicBezTo>
                    <a:pt x="16" y="8"/>
                    <a:pt x="16" y="8"/>
                    <a:pt x="16" y="8"/>
                  </a:cubicBezTo>
                  <a:cubicBezTo>
                    <a:pt x="17" y="8"/>
                    <a:pt x="17" y="8"/>
                    <a:pt x="17" y="8"/>
                  </a:cubicBezTo>
                  <a:cubicBezTo>
                    <a:pt x="16" y="8"/>
                    <a:pt x="16" y="8"/>
                    <a:pt x="16" y="8"/>
                  </a:cubicBezTo>
                  <a:cubicBezTo>
                    <a:pt x="16" y="8"/>
                    <a:pt x="16" y="8"/>
                    <a:pt x="17" y="8"/>
                  </a:cubicBezTo>
                  <a:cubicBezTo>
                    <a:pt x="16" y="8"/>
                    <a:pt x="16" y="8"/>
                    <a:pt x="16" y="8"/>
                  </a:cubicBezTo>
                  <a:cubicBezTo>
                    <a:pt x="16" y="8"/>
                    <a:pt x="16" y="8"/>
                    <a:pt x="16" y="8"/>
                  </a:cubicBezTo>
                  <a:cubicBezTo>
                    <a:pt x="15" y="8"/>
                    <a:pt x="16" y="8"/>
                    <a:pt x="16" y="8"/>
                  </a:cubicBezTo>
                  <a:cubicBezTo>
                    <a:pt x="17" y="8"/>
                    <a:pt x="18" y="7"/>
                    <a:pt x="19" y="7"/>
                  </a:cubicBezTo>
                  <a:cubicBezTo>
                    <a:pt x="18" y="7"/>
                    <a:pt x="18" y="7"/>
                    <a:pt x="18" y="7"/>
                  </a:cubicBezTo>
                  <a:cubicBezTo>
                    <a:pt x="17" y="8"/>
                    <a:pt x="17" y="8"/>
                    <a:pt x="16" y="8"/>
                  </a:cubicBezTo>
                  <a:cubicBezTo>
                    <a:pt x="16" y="8"/>
                    <a:pt x="16" y="8"/>
                    <a:pt x="15" y="8"/>
                  </a:cubicBezTo>
                  <a:cubicBezTo>
                    <a:pt x="14" y="8"/>
                    <a:pt x="15" y="8"/>
                    <a:pt x="15" y="8"/>
                  </a:cubicBezTo>
                  <a:cubicBezTo>
                    <a:pt x="15" y="8"/>
                    <a:pt x="15" y="8"/>
                    <a:pt x="15" y="8"/>
                  </a:cubicBezTo>
                  <a:cubicBezTo>
                    <a:pt x="15" y="8"/>
                    <a:pt x="15" y="8"/>
                    <a:pt x="15" y="8"/>
                  </a:cubicBezTo>
                  <a:cubicBezTo>
                    <a:pt x="16" y="8"/>
                    <a:pt x="16" y="8"/>
                    <a:pt x="17" y="8"/>
                  </a:cubicBezTo>
                  <a:cubicBezTo>
                    <a:pt x="16" y="8"/>
                    <a:pt x="16" y="8"/>
                    <a:pt x="15" y="8"/>
                  </a:cubicBezTo>
                  <a:cubicBezTo>
                    <a:pt x="16" y="8"/>
                    <a:pt x="16" y="8"/>
                    <a:pt x="16" y="8"/>
                  </a:cubicBezTo>
                  <a:cubicBezTo>
                    <a:pt x="16" y="8"/>
                    <a:pt x="16" y="8"/>
                    <a:pt x="17" y="8"/>
                  </a:cubicBezTo>
                  <a:cubicBezTo>
                    <a:pt x="17" y="8"/>
                    <a:pt x="16" y="8"/>
                    <a:pt x="16" y="8"/>
                  </a:cubicBezTo>
                  <a:cubicBezTo>
                    <a:pt x="16" y="8"/>
                    <a:pt x="16" y="8"/>
                    <a:pt x="16" y="8"/>
                  </a:cubicBezTo>
                  <a:cubicBezTo>
                    <a:pt x="17" y="8"/>
                    <a:pt x="17" y="8"/>
                    <a:pt x="17" y="7"/>
                  </a:cubicBezTo>
                  <a:cubicBezTo>
                    <a:pt x="17" y="7"/>
                    <a:pt x="17" y="8"/>
                    <a:pt x="16" y="8"/>
                  </a:cubicBezTo>
                  <a:cubicBezTo>
                    <a:pt x="16" y="8"/>
                    <a:pt x="17" y="8"/>
                    <a:pt x="16" y="8"/>
                  </a:cubicBezTo>
                  <a:cubicBezTo>
                    <a:pt x="16" y="8"/>
                    <a:pt x="16" y="8"/>
                    <a:pt x="16" y="8"/>
                  </a:cubicBezTo>
                  <a:cubicBezTo>
                    <a:pt x="17" y="8"/>
                    <a:pt x="16" y="8"/>
                    <a:pt x="16" y="8"/>
                  </a:cubicBezTo>
                  <a:cubicBezTo>
                    <a:pt x="17" y="8"/>
                    <a:pt x="17" y="8"/>
                    <a:pt x="18" y="7"/>
                  </a:cubicBezTo>
                  <a:cubicBezTo>
                    <a:pt x="18" y="7"/>
                    <a:pt x="18" y="7"/>
                    <a:pt x="17" y="8"/>
                  </a:cubicBezTo>
                  <a:cubicBezTo>
                    <a:pt x="17" y="7"/>
                    <a:pt x="17" y="8"/>
                    <a:pt x="17" y="8"/>
                  </a:cubicBezTo>
                  <a:cubicBezTo>
                    <a:pt x="17" y="7"/>
                    <a:pt x="17" y="7"/>
                    <a:pt x="18" y="7"/>
                  </a:cubicBezTo>
                  <a:cubicBezTo>
                    <a:pt x="17" y="7"/>
                    <a:pt x="17" y="7"/>
                    <a:pt x="17" y="7"/>
                  </a:cubicBezTo>
                  <a:cubicBezTo>
                    <a:pt x="18" y="7"/>
                    <a:pt x="18" y="7"/>
                    <a:pt x="19" y="7"/>
                  </a:cubicBezTo>
                  <a:cubicBezTo>
                    <a:pt x="19" y="7"/>
                    <a:pt x="18" y="7"/>
                    <a:pt x="17" y="7"/>
                  </a:cubicBezTo>
                  <a:cubicBezTo>
                    <a:pt x="18" y="7"/>
                    <a:pt x="19" y="7"/>
                    <a:pt x="19" y="7"/>
                  </a:cubicBezTo>
                  <a:cubicBezTo>
                    <a:pt x="19" y="7"/>
                    <a:pt x="19" y="7"/>
                    <a:pt x="18" y="7"/>
                  </a:cubicBezTo>
                  <a:cubicBezTo>
                    <a:pt x="18" y="7"/>
                    <a:pt x="18" y="7"/>
                    <a:pt x="18" y="7"/>
                  </a:cubicBezTo>
                  <a:cubicBezTo>
                    <a:pt x="18" y="7"/>
                    <a:pt x="19" y="7"/>
                    <a:pt x="18" y="7"/>
                  </a:cubicBezTo>
                  <a:cubicBezTo>
                    <a:pt x="18" y="7"/>
                    <a:pt x="18" y="7"/>
                    <a:pt x="18" y="7"/>
                  </a:cubicBezTo>
                  <a:cubicBezTo>
                    <a:pt x="18" y="7"/>
                    <a:pt x="18" y="7"/>
                    <a:pt x="18" y="7"/>
                  </a:cubicBezTo>
                  <a:cubicBezTo>
                    <a:pt x="18" y="7"/>
                    <a:pt x="18" y="7"/>
                    <a:pt x="19" y="7"/>
                  </a:cubicBezTo>
                  <a:cubicBezTo>
                    <a:pt x="19" y="7"/>
                    <a:pt x="19" y="7"/>
                    <a:pt x="19" y="7"/>
                  </a:cubicBezTo>
                  <a:cubicBezTo>
                    <a:pt x="19" y="7"/>
                    <a:pt x="19" y="7"/>
                    <a:pt x="20" y="7"/>
                  </a:cubicBezTo>
                  <a:cubicBezTo>
                    <a:pt x="20" y="7"/>
                    <a:pt x="21" y="7"/>
                    <a:pt x="21" y="7"/>
                  </a:cubicBezTo>
                  <a:cubicBezTo>
                    <a:pt x="20" y="7"/>
                    <a:pt x="19" y="7"/>
                    <a:pt x="18" y="7"/>
                  </a:cubicBezTo>
                  <a:cubicBezTo>
                    <a:pt x="18" y="7"/>
                    <a:pt x="19" y="7"/>
                    <a:pt x="19" y="7"/>
                  </a:cubicBezTo>
                  <a:cubicBezTo>
                    <a:pt x="18" y="7"/>
                    <a:pt x="20" y="7"/>
                    <a:pt x="19" y="7"/>
                  </a:cubicBezTo>
                  <a:cubicBezTo>
                    <a:pt x="20" y="7"/>
                    <a:pt x="20" y="7"/>
                    <a:pt x="20" y="7"/>
                  </a:cubicBezTo>
                  <a:cubicBezTo>
                    <a:pt x="20" y="7"/>
                    <a:pt x="20" y="7"/>
                    <a:pt x="20" y="7"/>
                  </a:cubicBezTo>
                  <a:cubicBezTo>
                    <a:pt x="20" y="7"/>
                    <a:pt x="20" y="7"/>
                    <a:pt x="20" y="7"/>
                  </a:cubicBezTo>
                  <a:cubicBezTo>
                    <a:pt x="20" y="7"/>
                    <a:pt x="20" y="7"/>
                    <a:pt x="21" y="7"/>
                  </a:cubicBezTo>
                  <a:cubicBezTo>
                    <a:pt x="21" y="7"/>
                    <a:pt x="21" y="7"/>
                    <a:pt x="21" y="7"/>
                  </a:cubicBezTo>
                  <a:cubicBezTo>
                    <a:pt x="21" y="7"/>
                    <a:pt x="21" y="7"/>
                    <a:pt x="20" y="7"/>
                  </a:cubicBezTo>
                  <a:cubicBezTo>
                    <a:pt x="21" y="7"/>
                    <a:pt x="21" y="7"/>
                    <a:pt x="21" y="7"/>
                  </a:cubicBezTo>
                  <a:cubicBezTo>
                    <a:pt x="20" y="7"/>
                    <a:pt x="22" y="7"/>
                    <a:pt x="21" y="7"/>
                  </a:cubicBezTo>
                  <a:cubicBezTo>
                    <a:pt x="22" y="7"/>
                    <a:pt x="22" y="7"/>
                    <a:pt x="23" y="7"/>
                  </a:cubicBezTo>
                  <a:cubicBezTo>
                    <a:pt x="23" y="7"/>
                    <a:pt x="22" y="7"/>
                    <a:pt x="21" y="7"/>
                  </a:cubicBezTo>
                  <a:cubicBezTo>
                    <a:pt x="22" y="7"/>
                    <a:pt x="22" y="7"/>
                    <a:pt x="23" y="7"/>
                  </a:cubicBezTo>
                  <a:cubicBezTo>
                    <a:pt x="23" y="7"/>
                    <a:pt x="23" y="7"/>
                    <a:pt x="23" y="7"/>
                  </a:cubicBezTo>
                  <a:cubicBezTo>
                    <a:pt x="23" y="6"/>
                    <a:pt x="23" y="7"/>
                    <a:pt x="24" y="6"/>
                  </a:cubicBezTo>
                  <a:cubicBezTo>
                    <a:pt x="23" y="6"/>
                    <a:pt x="23" y="6"/>
                    <a:pt x="23" y="7"/>
                  </a:cubicBezTo>
                  <a:cubicBezTo>
                    <a:pt x="24" y="6"/>
                    <a:pt x="24" y="6"/>
                    <a:pt x="24" y="6"/>
                  </a:cubicBezTo>
                  <a:cubicBezTo>
                    <a:pt x="24" y="6"/>
                    <a:pt x="24" y="6"/>
                    <a:pt x="24" y="6"/>
                  </a:cubicBezTo>
                  <a:cubicBezTo>
                    <a:pt x="24" y="6"/>
                    <a:pt x="24" y="6"/>
                    <a:pt x="24" y="6"/>
                  </a:cubicBezTo>
                  <a:cubicBezTo>
                    <a:pt x="24" y="6"/>
                    <a:pt x="23" y="6"/>
                    <a:pt x="23" y="7"/>
                  </a:cubicBezTo>
                  <a:cubicBezTo>
                    <a:pt x="23" y="6"/>
                    <a:pt x="24" y="6"/>
                    <a:pt x="24" y="6"/>
                  </a:cubicBezTo>
                  <a:cubicBezTo>
                    <a:pt x="24" y="6"/>
                    <a:pt x="24" y="6"/>
                    <a:pt x="24" y="6"/>
                  </a:cubicBezTo>
                  <a:cubicBezTo>
                    <a:pt x="25" y="6"/>
                    <a:pt x="25" y="6"/>
                    <a:pt x="25" y="6"/>
                  </a:cubicBezTo>
                  <a:cubicBezTo>
                    <a:pt x="26" y="6"/>
                    <a:pt x="26" y="6"/>
                    <a:pt x="27" y="6"/>
                  </a:cubicBezTo>
                  <a:cubicBezTo>
                    <a:pt x="26" y="6"/>
                    <a:pt x="26" y="6"/>
                    <a:pt x="25" y="6"/>
                  </a:cubicBezTo>
                  <a:cubicBezTo>
                    <a:pt x="26" y="6"/>
                    <a:pt x="26" y="6"/>
                    <a:pt x="27" y="6"/>
                  </a:cubicBezTo>
                  <a:cubicBezTo>
                    <a:pt x="27" y="6"/>
                    <a:pt x="28" y="6"/>
                    <a:pt x="26" y="6"/>
                  </a:cubicBezTo>
                  <a:cubicBezTo>
                    <a:pt x="26" y="6"/>
                    <a:pt x="27" y="6"/>
                    <a:pt x="27" y="6"/>
                  </a:cubicBezTo>
                  <a:cubicBezTo>
                    <a:pt x="27" y="6"/>
                    <a:pt x="27" y="6"/>
                    <a:pt x="27" y="6"/>
                  </a:cubicBezTo>
                  <a:cubicBezTo>
                    <a:pt x="27" y="6"/>
                    <a:pt x="27" y="6"/>
                    <a:pt x="27" y="6"/>
                  </a:cubicBezTo>
                  <a:cubicBezTo>
                    <a:pt x="27" y="6"/>
                    <a:pt x="26" y="6"/>
                    <a:pt x="28" y="6"/>
                  </a:cubicBezTo>
                  <a:cubicBezTo>
                    <a:pt x="27" y="6"/>
                    <a:pt x="27" y="6"/>
                    <a:pt x="28" y="6"/>
                  </a:cubicBezTo>
                  <a:cubicBezTo>
                    <a:pt x="27" y="6"/>
                    <a:pt x="27" y="6"/>
                    <a:pt x="27" y="6"/>
                  </a:cubicBezTo>
                  <a:cubicBezTo>
                    <a:pt x="28" y="6"/>
                    <a:pt x="28" y="6"/>
                    <a:pt x="28" y="6"/>
                  </a:cubicBezTo>
                  <a:cubicBezTo>
                    <a:pt x="28" y="6"/>
                    <a:pt x="28" y="6"/>
                    <a:pt x="28" y="6"/>
                  </a:cubicBezTo>
                  <a:cubicBezTo>
                    <a:pt x="28" y="6"/>
                    <a:pt x="29" y="6"/>
                    <a:pt x="30" y="5"/>
                  </a:cubicBezTo>
                  <a:cubicBezTo>
                    <a:pt x="30" y="5"/>
                    <a:pt x="29" y="6"/>
                    <a:pt x="28" y="6"/>
                  </a:cubicBezTo>
                  <a:cubicBezTo>
                    <a:pt x="29" y="6"/>
                    <a:pt x="28" y="6"/>
                    <a:pt x="29" y="6"/>
                  </a:cubicBezTo>
                  <a:cubicBezTo>
                    <a:pt x="29" y="6"/>
                    <a:pt x="30" y="5"/>
                    <a:pt x="31" y="5"/>
                  </a:cubicBezTo>
                  <a:cubicBezTo>
                    <a:pt x="31" y="5"/>
                    <a:pt x="31" y="5"/>
                    <a:pt x="31" y="5"/>
                  </a:cubicBezTo>
                  <a:cubicBezTo>
                    <a:pt x="31" y="5"/>
                    <a:pt x="30" y="5"/>
                    <a:pt x="30" y="5"/>
                  </a:cubicBezTo>
                  <a:cubicBezTo>
                    <a:pt x="30" y="5"/>
                    <a:pt x="30" y="5"/>
                    <a:pt x="30" y="5"/>
                  </a:cubicBezTo>
                  <a:cubicBezTo>
                    <a:pt x="30" y="5"/>
                    <a:pt x="31" y="5"/>
                    <a:pt x="31" y="5"/>
                  </a:cubicBezTo>
                  <a:cubicBezTo>
                    <a:pt x="31" y="5"/>
                    <a:pt x="31" y="5"/>
                    <a:pt x="30" y="5"/>
                  </a:cubicBezTo>
                  <a:cubicBezTo>
                    <a:pt x="31" y="5"/>
                    <a:pt x="31" y="5"/>
                    <a:pt x="32" y="5"/>
                  </a:cubicBezTo>
                  <a:cubicBezTo>
                    <a:pt x="31" y="5"/>
                    <a:pt x="31" y="5"/>
                    <a:pt x="31" y="5"/>
                  </a:cubicBezTo>
                  <a:cubicBezTo>
                    <a:pt x="31" y="5"/>
                    <a:pt x="31" y="5"/>
                    <a:pt x="30" y="5"/>
                  </a:cubicBezTo>
                  <a:cubicBezTo>
                    <a:pt x="31" y="5"/>
                    <a:pt x="31" y="5"/>
                    <a:pt x="32" y="5"/>
                  </a:cubicBezTo>
                  <a:cubicBezTo>
                    <a:pt x="32" y="5"/>
                    <a:pt x="32" y="5"/>
                    <a:pt x="32" y="5"/>
                  </a:cubicBezTo>
                  <a:cubicBezTo>
                    <a:pt x="32" y="5"/>
                    <a:pt x="33" y="5"/>
                    <a:pt x="33" y="5"/>
                  </a:cubicBezTo>
                  <a:cubicBezTo>
                    <a:pt x="33" y="5"/>
                    <a:pt x="32" y="5"/>
                    <a:pt x="31" y="5"/>
                  </a:cubicBezTo>
                  <a:cubicBezTo>
                    <a:pt x="31" y="5"/>
                    <a:pt x="31" y="5"/>
                    <a:pt x="30" y="5"/>
                  </a:cubicBezTo>
                  <a:cubicBezTo>
                    <a:pt x="30" y="5"/>
                    <a:pt x="30" y="5"/>
                    <a:pt x="30" y="5"/>
                  </a:cubicBezTo>
                  <a:cubicBezTo>
                    <a:pt x="31" y="5"/>
                    <a:pt x="31" y="5"/>
                    <a:pt x="31" y="5"/>
                  </a:cubicBezTo>
                  <a:cubicBezTo>
                    <a:pt x="32" y="5"/>
                    <a:pt x="32" y="5"/>
                    <a:pt x="32" y="5"/>
                  </a:cubicBezTo>
                  <a:cubicBezTo>
                    <a:pt x="32" y="5"/>
                    <a:pt x="32" y="5"/>
                    <a:pt x="32" y="5"/>
                  </a:cubicBezTo>
                  <a:cubicBezTo>
                    <a:pt x="33" y="5"/>
                    <a:pt x="32" y="5"/>
                    <a:pt x="33" y="5"/>
                  </a:cubicBezTo>
                  <a:cubicBezTo>
                    <a:pt x="33" y="5"/>
                    <a:pt x="33" y="5"/>
                    <a:pt x="33" y="5"/>
                  </a:cubicBezTo>
                  <a:cubicBezTo>
                    <a:pt x="33" y="5"/>
                    <a:pt x="33" y="5"/>
                    <a:pt x="33" y="5"/>
                  </a:cubicBezTo>
                  <a:cubicBezTo>
                    <a:pt x="32" y="5"/>
                    <a:pt x="31" y="5"/>
                    <a:pt x="31" y="5"/>
                  </a:cubicBezTo>
                  <a:cubicBezTo>
                    <a:pt x="31" y="5"/>
                    <a:pt x="31"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0" y="5"/>
                    <a:pt x="31" y="5"/>
                  </a:cubicBezTo>
                  <a:cubicBezTo>
                    <a:pt x="31" y="5"/>
                    <a:pt x="31" y="5"/>
                    <a:pt x="30" y="5"/>
                  </a:cubicBezTo>
                  <a:cubicBezTo>
                    <a:pt x="30" y="5"/>
                    <a:pt x="31" y="5"/>
                    <a:pt x="31" y="5"/>
                  </a:cubicBezTo>
                  <a:cubicBezTo>
                    <a:pt x="30" y="5"/>
                    <a:pt x="30" y="5"/>
                    <a:pt x="30" y="5"/>
                  </a:cubicBezTo>
                  <a:cubicBezTo>
                    <a:pt x="30" y="5"/>
                    <a:pt x="31" y="5"/>
                    <a:pt x="31" y="5"/>
                  </a:cubicBezTo>
                  <a:cubicBezTo>
                    <a:pt x="31" y="5"/>
                    <a:pt x="30" y="5"/>
                    <a:pt x="30" y="5"/>
                  </a:cubicBezTo>
                  <a:cubicBezTo>
                    <a:pt x="30" y="5"/>
                    <a:pt x="31" y="5"/>
                    <a:pt x="30" y="5"/>
                  </a:cubicBezTo>
                  <a:cubicBezTo>
                    <a:pt x="30" y="5"/>
                    <a:pt x="31" y="5"/>
                    <a:pt x="31" y="5"/>
                  </a:cubicBezTo>
                  <a:cubicBezTo>
                    <a:pt x="31" y="5"/>
                    <a:pt x="30" y="5"/>
                    <a:pt x="30" y="5"/>
                  </a:cubicBezTo>
                  <a:cubicBezTo>
                    <a:pt x="30" y="5"/>
                    <a:pt x="30" y="5"/>
                    <a:pt x="31" y="5"/>
                  </a:cubicBezTo>
                  <a:cubicBezTo>
                    <a:pt x="31" y="5"/>
                    <a:pt x="30" y="5"/>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30" y="5"/>
                  </a:cubicBezTo>
                  <a:cubicBezTo>
                    <a:pt x="30" y="5"/>
                    <a:pt x="31" y="5"/>
                    <a:pt x="31" y="5"/>
                  </a:cubicBezTo>
                  <a:cubicBezTo>
                    <a:pt x="30" y="5"/>
                    <a:pt x="30" y="5"/>
                    <a:pt x="30" y="5"/>
                  </a:cubicBezTo>
                  <a:cubicBezTo>
                    <a:pt x="31" y="5"/>
                    <a:pt x="30" y="5"/>
                    <a:pt x="32" y="5"/>
                  </a:cubicBezTo>
                  <a:cubicBezTo>
                    <a:pt x="31" y="5"/>
                    <a:pt x="30" y="5"/>
                    <a:pt x="30" y="5"/>
                  </a:cubicBezTo>
                  <a:cubicBezTo>
                    <a:pt x="30" y="5"/>
                    <a:pt x="30" y="5"/>
                    <a:pt x="30" y="5"/>
                  </a:cubicBezTo>
                  <a:cubicBezTo>
                    <a:pt x="29" y="6"/>
                    <a:pt x="30" y="5"/>
                    <a:pt x="30"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29" y="6"/>
                  </a:cubicBezTo>
                  <a:cubicBezTo>
                    <a:pt x="29" y="6"/>
                    <a:pt x="29" y="6"/>
                    <a:pt x="29" y="6"/>
                  </a:cubicBezTo>
                  <a:cubicBezTo>
                    <a:pt x="29" y="6"/>
                    <a:pt x="29" y="6"/>
                    <a:pt x="29" y="6"/>
                  </a:cubicBezTo>
                  <a:cubicBezTo>
                    <a:pt x="28" y="6"/>
                    <a:pt x="28" y="6"/>
                    <a:pt x="28" y="6"/>
                  </a:cubicBezTo>
                  <a:cubicBezTo>
                    <a:pt x="27" y="6"/>
                    <a:pt x="28" y="6"/>
                    <a:pt x="27" y="6"/>
                  </a:cubicBezTo>
                  <a:cubicBezTo>
                    <a:pt x="26" y="6"/>
                    <a:pt x="27" y="6"/>
                    <a:pt x="26" y="6"/>
                  </a:cubicBezTo>
                  <a:cubicBezTo>
                    <a:pt x="26" y="6"/>
                    <a:pt x="26" y="6"/>
                    <a:pt x="26" y="6"/>
                  </a:cubicBezTo>
                  <a:cubicBezTo>
                    <a:pt x="26" y="6"/>
                    <a:pt x="26" y="6"/>
                    <a:pt x="26" y="6"/>
                  </a:cubicBezTo>
                  <a:cubicBezTo>
                    <a:pt x="25" y="6"/>
                    <a:pt x="24" y="6"/>
                    <a:pt x="24" y="6"/>
                  </a:cubicBezTo>
                  <a:cubicBezTo>
                    <a:pt x="23" y="7"/>
                    <a:pt x="24" y="6"/>
                    <a:pt x="23" y="7"/>
                  </a:cubicBezTo>
                  <a:cubicBezTo>
                    <a:pt x="23" y="7"/>
                    <a:pt x="22" y="7"/>
                    <a:pt x="22" y="7"/>
                  </a:cubicBezTo>
                  <a:cubicBezTo>
                    <a:pt x="22" y="7"/>
                    <a:pt x="23" y="7"/>
                    <a:pt x="24" y="6"/>
                  </a:cubicBezTo>
                  <a:cubicBezTo>
                    <a:pt x="23" y="6"/>
                    <a:pt x="22" y="7"/>
                    <a:pt x="22" y="7"/>
                  </a:cubicBezTo>
                  <a:cubicBezTo>
                    <a:pt x="22" y="7"/>
                    <a:pt x="22" y="7"/>
                    <a:pt x="22" y="7"/>
                  </a:cubicBezTo>
                  <a:cubicBezTo>
                    <a:pt x="21" y="7"/>
                    <a:pt x="21" y="7"/>
                    <a:pt x="21" y="7"/>
                  </a:cubicBezTo>
                  <a:cubicBezTo>
                    <a:pt x="21" y="7"/>
                    <a:pt x="21" y="7"/>
                    <a:pt x="22" y="7"/>
                  </a:cubicBezTo>
                  <a:cubicBezTo>
                    <a:pt x="22" y="7"/>
                    <a:pt x="22" y="7"/>
                    <a:pt x="21" y="7"/>
                  </a:cubicBezTo>
                  <a:cubicBezTo>
                    <a:pt x="21" y="7"/>
                    <a:pt x="21" y="7"/>
                    <a:pt x="21" y="7"/>
                  </a:cubicBezTo>
                  <a:cubicBezTo>
                    <a:pt x="20" y="7"/>
                    <a:pt x="20" y="7"/>
                    <a:pt x="18" y="7"/>
                  </a:cubicBezTo>
                  <a:cubicBezTo>
                    <a:pt x="18" y="7"/>
                    <a:pt x="19" y="7"/>
                    <a:pt x="19" y="7"/>
                  </a:cubicBezTo>
                  <a:cubicBezTo>
                    <a:pt x="19" y="7"/>
                    <a:pt x="19" y="7"/>
                    <a:pt x="19" y="7"/>
                  </a:cubicBezTo>
                  <a:cubicBezTo>
                    <a:pt x="19" y="7"/>
                    <a:pt x="19" y="7"/>
                    <a:pt x="20" y="7"/>
                  </a:cubicBezTo>
                  <a:cubicBezTo>
                    <a:pt x="21" y="7"/>
                    <a:pt x="19" y="7"/>
                    <a:pt x="21" y="7"/>
                  </a:cubicBezTo>
                  <a:cubicBezTo>
                    <a:pt x="21" y="7"/>
                    <a:pt x="20" y="7"/>
                    <a:pt x="19" y="7"/>
                  </a:cubicBezTo>
                  <a:cubicBezTo>
                    <a:pt x="19" y="7"/>
                    <a:pt x="19" y="7"/>
                    <a:pt x="19" y="7"/>
                  </a:cubicBezTo>
                  <a:cubicBezTo>
                    <a:pt x="20" y="7"/>
                    <a:pt x="20" y="7"/>
                    <a:pt x="21" y="7"/>
                  </a:cubicBezTo>
                  <a:cubicBezTo>
                    <a:pt x="21" y="7"/>
                    <a:pt x="20" y="7"/>
                    <a:pt x="19" y="7"/>
                  </a:cubicBezTo>
                  <a:cubicBezTo>
                    <a:pt x="20" y="7"/>
                    <a:pt x="20" y="7"/>
                    <a:pt x="20" y="7"/>
                  </a:cubicBezTo>
                  <a:cubicBezTo>
                    <a:pt x="20" y="7"/>
                    <a:pt x="20" y="7"/>
                    <a:pt x="20" y="7"/>
                  </a:cubicBezTo>
                  <a:cubicBezTo>
                    <a:pt x="20" y="7"/>
                    <a:pt x="19" y="7"/>
                    <a:pt x="19" y="7"/>
                  </a:cubicBezTo>
                  <a:cubicBezTo>
                    <a:pt x="19" y="7"/>
                    <a:pt x="19" y="7"/>
                    <a:pt x="20" y="7"/>
                  </a:cubicBezTo>
                  <a:cubicBezTo>
                    <a:pt x="19" y="7"/>
                    <a:pt x="19" y="7"/>
                    <a:pt x="19" y="7"/>
                  </a:cubicBezTo>
                  <a:cubicBezTo>
                    <a:pt x="19" y="7"/>
                    <a:pt x="19" y="7"/>
                    <a:pt x="20" y="7"/>
                  </a:cubicBezTo>
                  <a:cubicBezTo>
                    <a:pt x="19" y="7"/>
                    <a:pt x="19" y="7"/>
                    <a:pt x="19" y="7"/>
                  </a:cubicBezTo>
                  <a:cubicBezTo>
                    <a:pt x="19" y="7"/>
                    <a:pt x="19" y="7"/>
                    <a:pt x="19" y="7"/>
                  </a:cubicBezTo>
                  <a:cubicBezTo>
                    <a:pt x="19" y="7"/>
                    <a:pt x="20" y="7"/>
                    <a:pt x="20" y="7"/>
                  </a:cubicBezTo>
                  <a:cubicBezTo>
                    <a:pt x="20" y="7"/>
                    <a:pt x="20" y="7"/>
                    <a:pt x="19" y="7"/>
                  </a:cubicBezTo>
                  <a:cubicBezTo>
                    <a:pt x="19" y="7"/>
                    <a:pt x="20" y="7"/>
                    <a:pt x="19" y="7"/>
                  </a:cubicBezTo>
                  <a:cubicBezTo>
                    <a:pt x="20" y="7"/>
                    <a:pt x="20" y="7"/>
                    <a:pt x="20" y="7"/>
                  </a:cubicBezTo>
                  <a:cubicBezTo>
                    <a:pt x="20" y="7"/>
                    <a:pt x="20" y="7"/>
                    <a:pt x="19" y="7"/>
                  </a:cubicBezTo>
                  <a:cubicBezTo>
                    <a:pt x="20" y="7"/>
                    <a:pt x="20" y="7"/>
                    <a:pt x="20" y="7"/>
                  </a:cubicBezTo>
                  <a:cubicBezTo>
                    <a:pt x="20" y="7"/>
                    <a:pt x="20" y="7"/>
                    <a:pt x="20" y="7"/>
                  </a:cubicBezTo>
                  <a:cubicBezTo>
                    <a:pt x="21" y="7"/>
                    <a:pt x="20" y="7"/>
                    <a:pt x="21" y="7"/>
                  </a:cubicBezTo>
                  <a:cubicBezTo>
                    <a:pt x="21" y="7"/>
                    <a:pt x="21" y="7"/>
                    <a:pt x="22" y="7"/>
                  </a:cubicBezTo>
                  <a:cubicBezTo>
                    <a:pt x="20" y="7"/>
                    <a:pt x="21" y="7"/>
                    <a:pt x="21" y="7"/>
                  </a:cubicBezTo>
                  <a:cubicBezTo>
                    <a:pt x="21" y="7"/>
                    <a:pt x="21" y="7"/>
                    <a:pt x="21" y="7"/>
                  </a:cubicBezTo>
                  <a:cubicBezTo>
                    <a:pt x="21" y="7"/>
                    <a:pt x="20" y="7"/>
                    <a:pt x="20" y="7"/>
                  </a:cubicBezTo>
                  <a:cubicBezTo>
                    <a:pt x="19" y="7"/>
                    <a:pt x="19" y="7"/>
                    <a:pt x="19" y="7"/>
                  </a:cubicBezTo>
                  <a:cubicBezTo>
                    <a:pt x="21" y="7"/>
                    <a:pt x="21" y="7"/>
                    <a:pt x="22" y="7"/>
                  </a:cubicBezTo>
                  <a:cubicBezTo>
                    <a:pt x="21" y="7"/>
                    <a:pt x="21" y="7"/>
                    <a:pt x="20" y="7"/>
                  </a:cubicBezTo>
                  <a:cubicBezTo>
                    <a:pt x="20" y="7"/>
                    <a:pt x="20" y="7"/>
                    <a:pt x="21" y="7"/>
                  </a:cubicBezTo>
                  <a:cubicBezTo>
                    <a:pt x="21" y="7"/>
                    <a:pt x="21" y="7"/>
                    <a:pt x="20" y="7"/>
                  </a:cubicBezTo>
                  <a:cubicBezTo>
                    <a:pt x="20" y="7"/>
                    <a:pt x="20" y="7"/>
                    <a:pt x="20" y="7"/>
                  </a:cubicBezTo>
                  <a:cubicBezTo>
                    <a:pt x="20" y="7"/>
                    <a:pt x="20" y="7"/>
                    <a:pt x="21" y="7"/>
                  </a:cubicBezTo>
                  <a:cubicBezTo>
                    <a:pt x="21" y="7"/>
                    <a:pt x="21" y="7"/>
                    <a:pt x="21" y="7"/>
                  </a:cubicBezTo>
                  <a:cubicBezTo>
                    <a:pt x="21" y="7"/>
                    <a:pt x="22" y="7"/>
                    <a:pt x="22" y="7"/>
                  </a:cubicBezTo>
                  <a:cubicBezTo>
                    <a:pt x="22" y="7"/>
                    <a:pt x="22" y="7"/>
                    <a:pt x="21" y="7"/>
                  </a:cubicBezTo>
                  <a:cubicBezTo>
                    <a:pt x="21" y="7"/>
                    <a:pt x="21" y="7"/>
                    <a:pt x="22" y="7"/>
                  </a:cubicBezTo>
                  <a:cubicBezTo>
                    <a:pt x="22" y="7"/>
                    <a:pt x="22" y="7"/>
                    <a:pt x="23" y="7"/>
                  </a:cubicBezTo>
                  <a:cubicBezTo>
                    <a:pt x="22" y="7"/>
                    <a:pt x="22" y="7"/>
                    <a:pt x="22" y="7"/>
                  </a:cubicBezTo>
                  <a:cubicBezTo>
                    <a:pt x="22" y="7"/>
                    <a:pt x="23" y="7"/>
                    <a:pt x="23" y="7"/>
                  </a:cubicBezTo>
                  <a:cubicBezTo>
                    <a:pt x="23" y="7"/>
                    <a:pt x="22" y="7"/>
                    <a:pt x="22" y="7"/>
                  </a:cubicBezTo>
                  <a:cubicBezTo>
                    <a:pt x="22" y="7"/>
                    <a:pt x="22" y="7"/>
                    <a:pt x="21" y="7"/>
                  </a:cubicBezTo>
                  <a:cubicBezTo>
                    <a:pt x="21" y="7"/>
                    <a:pt x="22" y="7"/>
                    <a:pt x="22" y="7"/>
                  </a:cubicBezTo>
                  <a:cubicBezTo>
                    <a:pt x="22" y="7"/>
                    <a:pt x="22" y="7"/>
                    <a:pt x="21" y="7"/>
                  </a:cubicBezTo>
                  <a:cubicBezTo>
                    <a:pt x="22" y="7"/>
                    <a:pt x="22" y="7"/>
                    <a:pt x="23" y="7"/>
                  </a:cubicBezTo>
                  <a:cubicBezTo>
                    <a:pt x="22" y="7"/>
                    <a:pt x="22" y="7"/>
                    <a:pt x="22" y="7"/>
                  </a:cubicBezTo>
                  <a:cubicBezTo>
                    <a:pt x="23" y="7"/>
                    <a:pt x="22" y="7"/>
                    <a:pt x="22" y="7"/>
                  </a:cubicBezTo>
                  <a:cubicBezTo>
                    <a:pt x="22" y="7"/>
                    <a:pt x="21" y="7"/>
                    <a:pt x="21" y="7"/>
                  </a:cubicBezTo>
                  <a:cubicBezTo>
                    <a:pt x="21" y="7"/>
                    <a:pt x="22" y="7"/>
                    <a:pt x="22" y="7"/>
                  </a:cubicBezTo>
                  <a:cubicBezTo>
                    <a:pt x="22" y="7"/>
                    <a:pt x="22" y="7"/>
                    <a:pt x="22" y="7"/>
                  </a:cubicBezTo>
                  <a:cubicBezTo>
                    <a:pt x="21" y="7"/>
                    <a:pt x="21" y="7"/>
                    <a:pt x="21" y="7"/>
                  </a:cubicBezTo>
                  <a:cubicBezTo>
                    <a:pt x="20" y="7"/>
                    <a:pt x="20" y="7"/>
                    <a:pt x="20" y="7"/>
                  </a:cubicBezTo>
                  <a:cubicBezTo>
                    <a:pt x="19" y="7"/>
                    <a:pt x="19" y="7"/>
                    <a:pt x="19" y="7"/>
                  </a:cubicBezTo>
                  <a:cubicBezTo>
                    <a:pt x="18" y="7"/>
                    <a:pt x="19" y="7"/>
                    <a:pt x="19" y="7"/>
                  </a:cubicBezTo>
                  <a:cubicBezTo>
                    <a:pt x="19" y="7"/>
                    <a:pt x="19" y="7"/>
                    <a:pt x="19" y="7"/>
                  </a:cubicBezTo>
                  <a:cubicBezTo>
                    <a:pt x="20" y="7"/>
                    <a:pt x="20" y="7"/>
                    <a:pt x="21" y="7"/>
                  </a:cubicBezTo>
                  <a:cubicBezTo>
                    <a:pt x="22" y="7"/>
                    <a:pt x="21"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1" y="7"/>
                    <a:pt x="20" y="7"/>
                  </a:cubicBezTo>
                  <a:cubicBezTo>
                    <a:pt x="21" y="7"/>
                    <a:pt x="22" y="7"/>
                    <a:pt x="22" y="7"/>
                  </a:cubicBezTo>
                  <a:cubicBezTo>
                    <a:pt x="21" y="7"/>
                    <a:pt x="22" y="7"/>
                    <a:pt x="20" y="7"/>
                  </a:cubicBezTo>
                  <a:cubicBezTo>
                    <a:pt x="21" y="7"/>
                    <a:pt x="20" y="7"/>
                    <a:pt x="21" y="7"/>
                  </a:cubicBezTo>
                  <a:cubicBezTo>
                    <a:pt x="21" y="7"/>
                    <a:pt x="21" y="7"/>
                    <a:pt x="21" y="7"/>
                  </a:cubicBezTo>
                  <a:cubicBezTo>
                    <a:pt x="21" y="7"/>
                    <a:pt x="21" y="7"/>
                    <a:pt x="22" y="7"/>
                  </a:cubicBezTo>
                  <a:cubicBezTo>
                    <a:pt x="21" y="7"/>
                    <a:pt x="21" y="7"/>
                    <a:pt x="21" y="7"/>
                  </a:cubicBezTo>
                  <a:cubicBezTo>
                    <a:pt x="21" y="7"/>
                    <a:pt x="21" y="7"/>
                    <a:pt x="21" y="7"/>
                  </a:cubicBezTo>
                  <a:cubicBezTo>
                    <a:pt x="21" y="7"/>
                    <a:pt x="22" y="7"/>
                    <a:pt x="22" y="7"/>
                  </a:cubicBezTo>
                  <a:cubicBezTo>
                    <a:pt x="22" y="7"/>
                    <a:pt x="23" y="7"/>
                    <a:pt x="23" y="7"/>
                  </a:cubicBezTo>
                  <a:cubicBezTo>
                    <a:pt x="23" y="6"/>
                    <a:pt x="24" y="6"/>
                    <a:pt x="24" y="6"/>
                  </a:cubicBezTo>
                  <a:cubicBezTo>
                    <a:pt x="24" y="6"/>
                    <a:pt x="24" y="6"/>
                    <a:pt x="24" y="6"/>
                  </a:cubicBezTo>
                  <a:cubicBezTo>
                    <a:pt x="24" y="6"/>
                    <a:pt x="24" y="6"/>
                    <a:pt x="24" y="6"/>
                  </a:cubicBezTo>
                  <a:cubicBezTo>
                    <a:pt x="24" y="6"/>
                    <a:pt x="24" y="6"/>
                    <a:pt x="24" y="6"/>
                  </a:cubicBezTo>
                  <a:cubicBezTo>
                    <a:pt x="24" y="6"/>
                    <a:pt x="23" y="6"/>
                    <a:pt x="23" y="6"/>
                  </a:cubicBezTo>
                  <a:cubicBezTo>
                    <a:pt x="22" y="7"/>
                    <a:pt x="23" y="7"/>
                    <a:pt x="22" y="7"/>
                  </a:cubicBezTo>
                  <a:cubicBezTo>
                    <a:pt x="21" y="7"/>
                    <a:pt x="21" y="7"/>
                    <a:pt x="20" y="7"/>
                  </a:cubicBezTo>
                  <a:cubicBezTo>
                    <a:pt x="20" y="7"/>
                    <a:pt x="20" y="7"/>
                    <a:pt x="20" y="7"/>
                  </a:cubicBezTo>
                  <a:cubicBezTo>
                    <a:pt x="20" y="7"/>
                    <a:pt x="21" y="7"/>
                    <a:pt x="22" y="7"/>
                  </a:cubicBezTo>
                  <a:cubicBezTo>
                    <a:pt x="22" y="7"/>
                    <a:pt x="21" y="7"/>
                    <a:pt x="21" y="7"/>
                  </a:cubicBezTo>
                  <a:cubicBezTo>
                    <a:pt x="22" y="7"/>
                    <a:pt x="24" y="6"/>
                    <a:pt x="24" y="6"/>
                  </a:cubicBezTo>
                  <a:cubicBezTo>
                    <a:pt x="24" y="6"/>
                    <a:pt x="25" y="6"/>
                    <a:pt x="24" y="6"/>
                  </a:cubicBezTo>
                  <a:cubicBezTo>
                    <a:pt x="25" y="6"/>
                    <a:pt x="25" y="6"/>
                    <a:pt x="25" y="6"/>
                  </a:cubicBezTo>
                  <a:cubicBezTo>
                    <a:pt x="25" y="6"/>
                    <a:pt x="25" y="6"/>
                    <a:pt x="26" y="6"/>
                  </a:cubicBezTo>
                  <a:cubicBezTo>
                    <a:pt x="25" y="6"/>
                    <a:pt x="24" y="6"/>
                    <a:pt x="24" y="6"/>
                  </a:cubicBezTo>
                  <a:cubicBezTo>
                    <a:pt x="24" y="6"/>
                    <a:pt x="24" y="6"/>
                    <a:pt x="24" y="6"/>
                  </a:cubicBezTo>
                  <a:cubicBezTo>
                    <a:pt x="24" y="6"/>
                    <a:pt x="25" y="6"/>
                    <a:pt x="25" y="6"/>
                  </a:cubicBezTo>
                  <a:cubicBezTo>
                    <a:pt x="24" y="6"/>
                    <a:pt x="25" y="6"/>
                    <a:pt x="24" y="6"/>
                  </a:cubicBezTo>
                  <a:cubicBezTo>
                    <a:pt x="26" y="6"/>
                    <a:pt x="26" y="6"/>
                    <a:pt x="26" y="6"/>
                  </a:cubicBezTo>
                  <a:cubicBezTo>
                    <a:pt x="25" y="6"/>
                    <a:pt x="25" y="6"/>
                    <a:pt x="25" y="6"/>
                  </a:cubicBezTo>
                  <a:cubicBezTo>
                    <a:pt x="25" y="6"/>
                    <a:pt x="25" y="6"/>
                    <a:pt x="26" y="6"/>
                  </a:cubicBezTo>
                  <a:cubicBezTo>
                    <a:pt x="26" y="6"/>
                    <a:pt x="26" y="6"/>
                    <a:pt x="26" y="6"/>
                  </a:cubicBezTo>
                  <a:cubicBezTo>
                    <a:pt x="27" y="6"/>
                    <a:pt x="26" y="6"/>
                    <a:pt x="26" y="6"/>
                  </a:cubicBezTo>
                  <a:cubicBezTo>
                    <a:pt x="26" y="6"/>
                    <a:pt x="27" y="6"/>
                    <a:pt x="27" y="6"/>
                  </a:cubicBezTo>
                  <a:cubicBezTo>
                    <a:pt x="27" y="6"/>
                    <a:pt x="27" y="6"/>
                    <a:pt x="28" y="6"/>
                  </a:cubicBezTo>
                  <a:cubicBezTo>
                    <a:pt x="29" y="6"/>
                    <a:pt x="29" y="6"/>
                    <a:pt x="30" y="5"/>
                  </a:cubicBezTo>
                  <a:cubicBezTo>
                    <a:pt x="29" y="6"/>
                    <a:pt x="29" y="5"/>
                    <a:pt x="31" y="5"/>
                  </a:cubicBezTo>
                  <a:cubicBezTo>
                    <a:pt x="30" y="5"/>
                    <a:pt x="29" y="6"/>
                    <a:pt x="29" y="6"/>
                  </a:cubicBezTo>
                  <a:cubicBezTo>
                    <a:pt x="28" y="6"/>
                    <a:pt x="28" y="6"/>
                    <a:pt x="28" y="6"/>
                  </a:cubicBezTo>
                  <a:cubicBezTo>
                    <a:pt x="28" y="6"/>
                    <a:pt x="29" y="6"/>
                    <a:pt x="30" y="5"/>
                  </a:cubicBezTo>
                  <a:cubicBezTo>
                    <a:pt x="30" y="5"/>
                    <a:pt x="30" y="5"/>
                    <a:pt x="30" y="5"/>
                  </a:cubicBezTo>
                  <a:cubicBezTo>
                    <a:pt x="30" y="5"/>
                    <a:pt x="29" y="6"/>
                    <a:pt x="29" y="6"/>
                  </a:cubicBezTo>
                  <a:cubicBezTo>
                    <a:pt x="29" y="6"/>
                    <a:pt x="29" y="6"/>
                    <a:pt x="29" y="6"/>
                  </a:cubicBezTo>
                  <a:cubicBezTo>
                    <a:pt x="28" y="6"/>
                    <a:pt x="28" y="6"/>
                    <a:pt x="28" y="6"/>
                  </a:cubicBezTo>
                  <a:cubicBezTo>
                    <a:pt x="28" y="6"/>
                    <a:pt x="27" y="6"/>
                    <a:pt x="28" y="6"/>
                  </a:cubicBezTo>
                  <a:cubicBezTo>
                    <a:pt x="28" y="6"/>
                    <a:pt x="28" y="6"/>
                    <a:pt x="29" y="6"/>
                  </a:cubicBezTo>
                  <a:cubicBezTo>
                    <a:pt x="29" y="6"/>
                    <a:pt x="29" y="6"/>
                    <a:pt x="29" y="6"/>
                  </a:cubicBezTo>
                  <a:cubicBezTo>
                    <a:pt x="29" y="6"/>
                    <a:pt x="29" y="6"/>
                    <a:pt x="28" y="6"/>
                  </a:cubicBezTo>
                  <a:cubicBezTo>
                    <a:pt x="29" y="6"/>
                    <a:pt x="29" y="6"/>
                    <a:pt x="29" y="6"/>
                  </a:cubicBezTo>
                  <a:cubicBezTo>
                    <a:pt x="29" y="6"/>
                    <a:pt x="29" y="6"/>
                    <a:pt x="29" y="6"/>
                  </a:cubicBezTo>
                  <a:cubicBezTo>
                    <a:pt x="29" y="5"/>
                    <a:pt x="29" y="6"/>
                    <a:pt x="30" y="5"/>
                  </a:cubicBezTo>
                  <a:cubicBezTo>
                    <a:pt x="29" y="6"/>
                    <a:pt x="29" y="6"/>
                    <a:pt x="28" y="6"/>
                  </a:cubicBezTo>
                  <a:cubicBezTo>
                    <a:pt x="28" y="6"/>
                    <a:pt x="29" y="6"/>
                    <a:pt x="29" y="6"/>
                  </a:cubicBezTo>
                  <a:cubicBezTo>
                    <a:pt x="29" y="6"/>
                    <a:pt x="29" y="6"/>
                    <a:pt x="29" y="6"/>
                  </a:cubicBezTo>
                  <a:cubicBezTo>
                    <a:pt x="28" y="6"/>
                    <a:pt x="28" y="6"/>
                    <a:pt x="28" y="6"/>
                  </a:cubicBezTo>
                  <a:cubicBezTo>
                    <a:pt x="27" y="6"/>
                    <a:pt x="28" y="6"/>
                    <a:pt x="28" y="6"/>
                  </a:cubicBezTo>
                  <a:cubicBezTo>
                    <a:pt x="27" y="6"/>
                    <a:pt x="27" y="6"/>
                    <a:pt x="27" y="6"/>
                  </a:cubicBezTo>
                  <a:cubicBezTo>
                    <a:pt x="27" y="6"/>
                    <a:pt x="27" y="6"/>
                    <a:pt x="27" y="6"/>
                  </a:cubicBezTo>
                  <a:cubicBezTo>
                    <a:pt x="27" y="6"/>
                    <a:pt x="27" y="6"/>
                    <a:pt x="27" y="6"/>
                  </a:cubicBezTo>
                  <a:cubicBezTo>
                    <a:pt x="28" y="6"/>
                    <a:pt x="28" y="6"/>
                    <a:pt x="28" y="6"/>
                  </a:cubicBezTo>
                  <a:cubicBezTo>
                    <a:pt x="29" y="6"/>
                    <a:pt x="29" y="6"/>
                    <a:pt x="29" y="5"/>
                  </a:cubicBezTo>
                  <a:cubicBezTo>
                    <a:pt x="29" y="6"/>
                    <a:pt x="29" y="6"/>
                    <a:pt x="28" y="6"/>
                  </a:cubicBezTo>
                  <a:cubicBezTo>
                    <a:pt x="28" y="6"/>
                    <a:pt x="29" y="5"/>
                    <a:pt x="30" y="5"/>
                  </a:cubicBezTo>
                  <a:cubicBezTo>
                    <a:pt x="30" y="5"/>
                    <a:pt x="30" y="5"/>
                    <a:pt x="31" y="5"/>
                  </a:cubicBezTo>
                  <a:cubicBezTo>
                    <a:pt x="31" y="5"/>
                    <a:pt x="30" y="5"/>
                    <a:pt x="30" y="5"/>
                  </a:cubicBezTo>
                  <a:cubicBezTo>
                    <a:pt x="30" y="5"/>
                    <a:pt x="30" y="5"/>
                    <a:pt x="30" y="5"/>
                  </a:cubicBezTo>
                  <a:cubicBezTo>
                    <a:pt x="32" y="5"/>
                    <a:pt x="32" y="5"/>
                    <a:pt x="33" y="5"/>
                  </a:cubicBezTo>
                  <a:cubicBezTo>
                    <a:pt x="34" y="5"/>
                    <a:pt x="34" y="5"/>
                    <a:pt x="34" y="5"/>
                  </a:cubicBezTo>
                  <a:cubicBezTo>
                    <a:pt x="34" y="5"/>
                    <a:pt x="34" y="5"/>
                    <a:pt x="34" y="5"/>
                  </a:cubicBezTo>
                  <a:cubicBezTo>
                    <a:pt x="35" y="5"/>
                    <a:pt x="35" y="5"/>
                    <a:pt x="36" y="4"/>
                  </a:cubicBezTo>
                  <a:cubicBezTo>
                    <a:pt x="36" y="4"/>
                    <a:pt x="35" y="5"/>
                    <a:pt x="35" y="5"/>
                  </a:cubicBezTo>
                  <a:cubicBezTo>
                    <a:pt x="35" y="5"/>
                    <a:pt x="35" y="5"/>
                    <a:pt x="35" y="5"/>
                  </a:cubicBezTo>
                  <a:cubicBezTo>
                    <a:pt x="34" y="5"/>
                    <a:pt x="34" y="5"/>
                    <a:pt x="34" y="5"/>
                  </a:cubicBezTo>
                  <a:cubicBezTo>
                    <a:pt x="34" y="5"/>
                    <a:pt x="33" y="5"/>
                    <a:pt x="33" y="5"/>
                  </a:cubicBezTo>
                  <a:cubicBezTo>
                    <a:pt x="33" y="5"/>
                    <a:pt x="33" y="5"/>
                    <a:pt x="33" y="5"/>
                  </a:cubicBezTo>
                  <a:cubicBezTo>
                    <a:pt x="32" y="5"/>
                    <a:pt x="32" y="5"/>
                    <a:pt x="31" y="5"/>
                  </a:cubicBezTo>
                  <a:cubicBezTo>
                    <a:pt x="31" y="5"/>
                    <a:pt x="32" y="5"/>
                    <a:pt x="32" y="5"/>
                  </a:cubicBezTo>
                  <a:cubicBezTo>
                    <a:pt x="33" y="5"/>
                    <a:pt x="32" y="5"/>
                    <a:pt x="33" y="5"/>
                  </a:cubicBezTo>
                  <a:cubicBezTo>
                    <a:pt x="33" y="5"/>
                    <a:pt x="34" y="5"/>
                    <a:pt x="33" y="5"/>
                  </a:cubicBezTo>
                  <a:cubicBezTo>
                    <a:pt x="33" y="5"/>
                    <a:pt x="34" y="5"/>
                    <a:pt x="34" y="5"/>
                  </a:cubicBezTo>
                  <a:cubicBezTo>
                    <a:pt x="33" y="5"/>
                    <a:pt x="33" y="5"/>
                    <a:pt x="32" y="5"/>
                  </a:cubicBezTo>
                  <a:cubicBezTo>
                    <a:pt x="32" y="5"/>
                    <a:pt x="32" y="5"/>
                    <a:pt x="31" y="5"/>
                  </a:cubicBezTo>
                  <a:cubicBezTo>
                    <a:pt x="31" y="5"/>
                    <a:pt x="31" y="5"/>
                    <a:pt x="32" y="5"/>
                  </a:cubicBezTo>
                  <a:cubicBezTo>
                    <a:pt x="31" y="5"/>
                    <a:pt x="31" y="5"/>
                    <a:pt x="31" y="5"/>
                  </a:cubicBezTo>
                  <a:cubicBezTo>
                    <a:pt x="30" y="5"/>
                    <a:pt x="29" y="6"/>
                    <a:pt x="28" y="6"/>
                  </a:cubicBezTo>
                  <a:cubicBezTo>
                    <a:pt x="29" y="6"/>
                    <a:pt x="29" y="6"/>
                    <a:pt x="29" y="6"/>
                  </a:cubicBezTo>
                  <a:cubicBezTo>
                    <a:pt x="28" y="6"/>
                    <a:pt x="29" y="6"/>
                    <a:pt x="28" y="6"/>
                  </a:cubicBezTo>
                  <a:cubicBezTo>
                    <a:pt x="28" y="6"/>
                    <a:pt x="28" y="6"/>
                    <a:pt x="29" y="6"/>
                  </a:cubicBezTo>
                  <a:cubicBezTo>
                    <a:pt x="29" y="6"/>
                    <a:pt x="28" y="6"/>
                    <a:pt x="28" y="6"/>
                  </a:cubicBezTo>
                  <a:cubicBezTo>
                    <a:pt x="28" y="6"/>
                    <a:pt x="29" y="6"/>
                    <a:pt x="29" y="6"/>
                  </a:cubicBezTo>
                  <a:cubicBezTo>
                    <a:pt x="29" y="6"/>
                    <a:pt x="29" y="6"/>
                    <a:pt x="29" y="6"/>
                  </a:cubicBezTo>
                  <a:cubicBezTo>
                    <a:pt x="30" y="5"/>
                    <a:pt x="30" y="5"/>
                    <a:pt x="30" y="5"/>
                  </a:cubicBezTo>
                  <a:cubicBezTo>
                    <a:pt x="30" y="5"/>
                    <a:pt x="31" y="5"/>
                    <a:pt x="31" y="5"/>
                  </a:cubicBezTo>
                  <a:cubicBezTo>
                    <a:pt x="31" y="5"/>
                    <a:pt x="31" y="5"/>
                    <a:pt x="32" y="5"/>
                  </a:cubicBezTo>
                  <a:cubicBezTo>
                    <a:pt x="32" y="5"/>
                    <a:pt x="32" y="5"/>
                    <a:pt x="32" y="5"/>
                  </a:cubicBezTo>
                  <a:cubicBezTo>
                    <a:pt x="32" y="5"/>
                    <a:pt x="32" y="5"/>
                    <a:pt x="31" y="5"/>
                  </a:cubicBezTo>
                  <a:cubicBezTo>
                    <a:pt x="31" y="5"/>
                    <a:pt x="31" y="5"/>
                    <a:pt x="32" y="5"/>
                  </a:cubicBezTo>
                  <a:cubicBezTo>
                    <a:pt x="33" y="5"/>
                    <a:pt x="33" y="5"/>
                    <a:pt x="33" y="5"/>
                  </a:cubicBezTo>
                  <a:cubicBezTo>
                    <a:pt x="34" y="5"/>
                    <a:pt x="33" y="5"/>
                    <a:pt x="33" y="5"/>
                  </a:cubicBezTo>
                  <a:cubicBezTo>
                    <a:pt x="34" y="5"/>
                    <a:pt x="35" y="5"/>
                    <a:pt x="35" y="5"/>
                  </a:cubicBezTo>
                  <a:cubicBezTo>
                    <a:pt x="36" y="4"/>
                    <a:pt x="36" y="4"/>
                    <a:pt x="36" y="4"/>
                  </a:cubicBezTo>
                  <a:cubicBezTo>
                    <a:pt x="36" y="4"/>
                    <a:pt x="36" y="4"/>
                    <a:pt x="36" y="4"/>
                  </a:cubicBezTo>
                  <a:cubicBezTo>
                    <a:pt x="37" y="4"/>
                    <a:pt x="36"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7" y="4"/>
                    <a:pt x="37" y="4"/>
                  </a:cubicBezTo>
                  <a:cubicBezTo>
                    <a:pt x="37" y="4"/>
                    <a:pt x="37" y="4"/>
                    <a:pt x="37" y="4"/>
                  </a:cubicBezTo>
                  <a:cubicBezTo>
                    <a:pt x="37" y="4"/>
                    <a:pt x="37" y="4"/>
                    <a:pt x="37" y="4"/>
                  </a:cubicBezTo>
                  <a:cubicBezTo>
                    <a:pt x="36" y="4"/>
                    <a:pt x="36" y="4"/>
                    <a:pt x="35" y="5"/>
                  </a:cubicBezTo>
                  <a:cubicBezTo>
                    <a:pt x="34" y="5"/>
                    <a:pt x="34" y="5"/>
                    <a:pt x="34" y="5"/>
                  </a:cubicBezTo>
                  <a:cubicBezTo>
                    <a:pt x="35" y="5"/>
                    <a:pt x="35" y="5"/>
                    <a:pt x="35" y="5"/>
                  </a:cubicBezTo>
                  <a:cubicBezTo>
                    <a:pt x="36" y="4"/>
                    <a:pt x="36" y="4"/>
                    <a:pt x="36" y="4"/>
                  </a:cubicBezTo>
                  <a:cubicBezTo>
                    <a:pt x="36" y="4"/>
                    <a:pt x="36" y="4"/>
                    <a:pt x="37" y="4"/>
                  </a:cubicBezTo>
                  <a:cubicBezTo>
                    <a:pt x="37" y="4"/>
                    <a:pt x="37" y="4"/>
                    <a:pt x="37" y="4"/>
                  </a:cubicBezTo>
                  <a:cubicBezTo>
                    <a:pt x="38" y="4"/>
                    <a:pt x="37" y="4"/>
                    <a:pt x="37" y="4"/>
                  </a:cubicBezTo>
                  <a:cubicBezTo>
                    <a:pt x="37" y="4"/>
                    <a:pt x="38" y="4"/>
                    <a:pt x="38" y="4"/>
                  </a:cubicBezTo>
                  <a:cubicBezTo>
                    <a:pt x="38" y="4"/>
                    <a:pt x="38" y="4"/>
                    <a:pt x="38" y="4"/>
                  </a:cubicBezTo>
                  <a:cubicBezTo>
                    <a:pt x="38" y="4"/>
                    <a:pt x="38" y="4"/>
                    <a:pt x="38" y="4"/>
                  </a:cubicBezTo>
                  <a:cubicBezTo>
                    <a:pt x="38" y="4"/>
                    <a:pt x="37" y="4"/>
                    <a:pt x="37" y="4"/>
                  </a:cubicBezTo>
                  <a:cubicBezTo>
                    <a:pt x="37" y="4"/>
                    <a:pt x="37" y="4"/>
                    <a:pt x="38" y="4"/>
                  </a:cubicBezTo>
                  <a:cubicBezTo>
                    <a:pt x="38" y="4"/>
                    <a:pt x="38" y="4"/>
                    <a:pt x="38" y="4"/>
                  </a:cubicBezTo>
                  <a:cubicBezTo>
                    <a:pt x="38" y="4"/>
                    <a:pt x="38" y="4"/>
                    <a:pt x="38" y="4"/>
                  </a:cubicBezTo>
                  <a:cubicBezTo>
                    <a:pt x="38" y="4"/>
                    <a:pt x="39" y="4"/>
                    <a:pt x="38" y="4"/>
                  </a:cubicBezTo>
                  <a:cubicBezTo>
                    <a:pt x="38" y="4"/>
                    <a:pt x="38" y="4"/>
                    <a:pt x="38" y="4"/>
                  </a:cubicBezTo>
                  <a:cubicBezTo>
                    <a:pt x="37" y="4"/>
                    <a:pt x="37" y="4"/>
                    <a:pt x="37" y="4"/>
                  </a:cubicBezTo>
                  <a:cubicBezTo>
                    <a:pt x="36" y="4"/>
                    <a:pt x="36" y="4"/>
                    <a:pt x="36" y="4"/>
                  </a:cubicBezTo>
                  <a:cubicBezTo>
                    <a:pt x="37" y="4"/>
                    <a:pt x="37" y="4"/>
                    <a:pt x="38"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7" y="4"/>
                    <a:pt x="38" y="4"/>
                  </a:cubicBezTo>
                  <a:cubicBezTo>
                    <a:pt x="38" y="4"/>
                    <a:pt x="39" y="4"/>
                    <a:pt x="38" y="4"/>
                  </a:cubicBezTo>
                  <a:cubicBezTo>
                    <a:pt x="38" y="4"/>
                    <a:pt x="38" y="4"/>
                    <a:pt x="38" y="4"/>
                  </a:cubicBezTo>
                  <a:cubicBezTo>
                    <a:pt x="38" y="4"/>
                    <a:pt x="38" y="4"/>
                    <a:pt x="39" y="4"/>
                  </a:cubicBezTo>
                  <a:cubicBezTo>
                    <a:pt x="38" y="4"/>
                    <a:pt x="39" y="4"/>
                    <a:pt x="38" y="4"/>
                  </a:cubicBezTo>
                  <a:cubicBezTo>
                    <a:pt x="38" y="4"/>
                    <a:pt x="38" y="4"/>
                    <a:pt x="37" y="4"/>
                  </a:cubicBezTo>
                  <a:cubicBezTo>
                    <a:pt x="38" y="4"/>
                    <a:pt x="39" y="4"/>
                    <a:pt x="39" y="4"/>
                  </a:cubicBezTo>
                  <a:cubicBezTo>
                    <a:pt x="39" y="4"/>
                    <a:pt x="37" y="4"/>
                    <a:pt x="37" y="4"/>
                  </a:cubicBezTo>
                  <a:cubicBezTo>
                    <a:pt x="37" y="4"/>
                    <a:pt x="38" y="4"/>
                    <a:pt x="38" y="4"/>
                  </a:cubicBezTo>
                  <a:cubicBezTo>
                    <a:pt x="38" y="4"/>
                    <a:pt x="38" y="4"/>
                    <a:pt x="38" y="4"/>
                  </a:cubicBezTo>
                  <a:cubicBezTo>
                    <a:pt x="38" y="4"/>
                    <a:pt x="38" y="4"/>
                    <a:pt x="38" y="4"/>
                  </a:cubicBezTo>
                  <a:cubicBezTo>
                    <a:pt x="38" y="4"/>
                    <a:pt x="39"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9" y="4"/>
                    <a:pt x="39" y="4"/>
                  </a:cubicBezTo>
                  <a:cubicBezTo>
                    <a:pt x="39" y="4"/>
                    <a:pt x="39" y="4"/>
                    <a:pt x="39" y="4"/>
                  </a:cubicBezTo>
                  <a:cubicBezTo>
                    <a:pt x="39" y="4"/>
                    <a:pt x="39" y="4"/>
                    <a:pt x="38" y="4"/>
                  </a:cubicBezTo>
                  <a:cubicBezTo>
                    <a:pt x="39" y="4"/>
                    <a:pt x="39" y="4"/>
                    <a:pt x="39" y="4"/>
                  </a:cubicBezTo>
                  <a:cubicBezTo>
                    <a:pt x="39" y="4"/>
                    <a:pt x="39" y="4"/>
                    <a:pt x="38" y="4"/>
                  </a:cubicBezTo>
                  <a:cubicBezTo>
                    <a:pt x="38" y="4"/>
                    <a:pt x="39" y="4"/>
                    <a:pt x="39" y="4"/>
                  </a:cubicBezTo>
                  <a:cubicBezTo>
                    <a:pt x="39" y="4"/>
                    <a:pt x="40" y="4"/>
                    <a:pt x="39" y="4"/>
                  </a:cubicBezTo>
                  <a:cubicBezTo>
                    <a:pt x="39" y="4"/>
                    <a:pt x="39" y="4"/>
                    <a:pt x="39" y="4"/>
                  </a:cubicBezTo>
                  <a:cubicBezTo>
                    <a:pt x="39" y="4"/>
                    <a:pt x="39" y="4"/>
                    <a:pt x="38" y="4"/>
                  </a:cubicBezTo>
                  <a:cubicBezTo>
                    <a:pt x="38" y="4"/>
                    <a:pt x="38" y="4"/>
                    <a:pt x="39" y="4"/>
                  </a:cubicBezTo>
                  <a:cubicBezTo>
                    <a:pt x="39" y="4"/>
                    <a:pt x="38" y="4"/>
                    <a:pt x="38" y="4"/>
                  </a:cubicBezTo>
                  <a:cubicBezTo>
                    <a:pt x="38" y="4"/>
                    <a:pt x="39" y="4"/>
                    <a:pt x="39" y="4"/>
                  </a:cubicBezTo>
                  <a:cubicBezTo>
                    <a:pt x="39" y="4"/>
                    <a:pt x="39" y="4"/>
                    <a:pt x="39" y="4"/>
                  </a:cubicBezTo>
                  <a:cubicBezTo>
                    <a:pt x="39" y="4"/>
                    <a:pt x="39" y="4"/>
                    <a:pt x="39" y="4"/>
                  </a:cubicBezTo>
                  <a:cubicBezTo>
                    <a:pt x="38" y="4"/>
                    <a:pt x="40" y="4"/>
                    <a:pt x="38" y="4"/>
                  </a:cubicBezTo>
                  <a:cubicBezTo>
                    <a:pt x="38" y="4"/>
                    <a:pt x="39" y="4"/>
                    <a:pt x="39" y="4"/>
                  </a:cubicBezTo>
                  <a:cubicBezTo>
                    <a:pt x="38" y="4"/>
                    <a:pt x="40" y="4"/>
                    <a:pt x="39" y="4"/>
                  </a:cubicBezTo>
                  <a:cubicBezTo>
                    <a:pt x="40" y="4"/>
                    <a:pt x="40" y="4"/>
                    <a:pt x="40" y="4"/>
                  </a:cubicBezTo>
                  <a:cubicBezTo>
                    <a:pt x="40"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1" y="4"/>
                    <a:pt x="41" y="4"/>
                  </a:cubicBezTo>
                  <a:cubicBezTo>
                    <a:pt x="41" y="4"/>
                    <a:pt x="41" y="4"/>
                    <a:pt x="41" y="4"/>
                  </a:cubicBezTo>
                  <a:cubicBezTo>
                    <a:pt x="41" y="4"/>
                    <a:pt x="41" y="4"/>
                    <a:pt x="41" y="4"/>
                  </a:cubicBezTo>
                  <a:cubicBezTo>
                    <a:pt x="41" y="4"/>
                    <a:pt x="41" y="4"/>
                    <a:pt x="41" y="4"/>
                  </a:cubicBezTo>
                  <a:cubicBezTo>
                    <a:pt x="41" y="4"/>
                    <a:pt x="41" y="4"/>
                    <a:pt x="42" y="4"/>
                  </a:cubicBezTo>
                  <a:cubicBezTo>
                    <a:pt x="42" y="4"/>
                    <a:pt x="41" y="4"/>
                    <a:pt x="43" y="3"/>
                  </a:cubicBezTo>
                  <a:cubicBezTo>
                    <a:pt x="43" y="3"/>
                    <a:pt x="42" y="3"/>
                    <a:pt x="42" y="4"/>
                  </a:cubicBezTo>
                  <a:cubicBezTo>
                    <a:pt x="41" y="4"/>
                    <a:pt x="41" y="4"/>
                    <a:pt x="41" y="4"/>
                  </a:cubicBezTo>
                  <a:cubicBezTo>
                    <a:pt x="40" y="4"/>
                    <a:pt x="41" y="4"/>
                    <a:pt x="41" y="4"/>
                  </a:cubicBezTo>
                  <a:cubicBezTo>
                    <a:pt x="41" y="4"/>
                    <a:pt x="41" y="4"/>
                    <a:pt x="41" y="4"/>
                  </a:cubicBezTo>
                  <a:cubicBezTo>
                    <a:pt x="41" y="4"/>
                    <a:pt x="41" y="4"/>
                    <a:pt x="42" y="4"/>
                  </a:cubicBezTo>
                  <a:cubicBezTo>
                    <a:pt x="42" y="3"/>
                    <a:pt x="42" y="3"/>
                    <a:pt x="42" y="3"/>
                  </a:cubicBezTo>
                  <a:cubicBezTo>
                    <a:pt x="42" y="3"/>
                    <a:pt x="42" y="3"/>
                    <a:pt x="42" y="3"/>
                  </a:cubicBezTo>
                  <a:cubicBezTo>
                    <a:pt x="42" y="4"/>
                    <a:pt x="42" y="4"/>
                    <a:pt x="42" y="4"/>
                  </a:cubicBezTo>
                  <a:cubicBezTo>
                    <a:pt x="41" y="4"/>
                    <a:pt x="42" y="4"/>
                    <a:pt x="41" y="4"/>
                  </a:cubicBezTo>
                  <a:cubicBezTo>
                    <a:pt x="43" y="3"/>
                    <a:pt x="41" y="4"/>
                    <a:pt x="43" y="3"/>
                  </a:cubicBezTo>
                  <a:cubicBezTo>
                    <a:pt x="43" y="3"/>
                    <a:pt x="41" y="4"/>
                    <a:pt x="42" y="3"/>
                  </a:cubicBezTo>
                  <a:cubicBezTo>
                    <a:pt x="41" y="4"/>
                    <a:pt x="42" y="4"/>
                    <a:pt x="41" y="4"/>
                  </a:cubicBezTo>
                  <a:cubicBezTo>
                    <a:pt x="40" y="4"/>
                    <a:pt x="41" y="4"/>
                    <a:pt x="41" y="4"/>
                  </a:cubicBezTo>
                  <a:cubicBezTo>
                    <a:pt x="42" y="4"/>
                    <a:pt x="42" y="4"/>
                    <a:pt x="43" y="3"/>
                  </a:cubicBezTo>
                  <a:cubicBezTo>
                    <a:pt x="43" y="3"/>
                    <a:pt x="42" y="3"/>
                    <a:pt x="42" y="4"/>
                  </a:cubicBezTo>
                  <a:cubicBezTo>
                    <a:pt x="42" y="3"/>
                    <a:pt x="42" y="3"/>
                    <a:pt x="42" y="3"/>
                  </a:cubicBezTo>
                  <a:cubicBezTo>
                    <a:pt x="42" y="4"/>
                    <a:pt x="42" y="4"/>
                    <a:pt x="42" y="4"/>
                  </a:cubicBezTo>
                  <a:cubicBezTo>
                    <a:pt x="41" y="4"/>
                    <a:pt x="41" y="4"/>
                    <a:pt x="41" y="4"/>
                  </a:cubicBezTo>
                  <a:cubicBezTo>
                    <a:pt x="42" y="3"/>
                    <a:pt x="42" y="3"/>
                    <a:pt x="43" y="3"/>
                  </a:cubicBezTo>
                  <a:cubicBezTo>
                    <a:pt x="42" y="3"/>
                    <a:pt x="42" y="3"/>
                    <a:pt x="41" y="4"/>
                  </a:cubicBezTo>
                  <a:cubicBezTo>
                    <a:pt x="41" y="4"/>
                    <a:pt x="42" y="3"/>
                    <a:pt x="43" y="3"/>
                  </a:cubicBezTo>
                  <a:cubicBezTo>
                    <a:pt x="42" y="3"/>
                    <a:pt x="42" y="3"/>
                    <a:pt x="42" y="3"/>
                  </a:cubicBezTo>
                  <a:cubicBezTo>
                    <a:pt x="41" y="4"/>
                    <a:pt x="42" y="4"/>
                    <a:pt x="42" y="4"/>
                  </a:cubicBezTo>
                  <a:cubicBezTo>
                    <a:pt x="42" y="4"/>
                    <a:pt x="42" y="4"/>
                    <a:pt x="41" y="4"/>
                  </a:cubicBezTo>
                  <a:cubicBezTo>
                    <a:pt x="42" y="4"/>
                    <a:pt x="42" y="4"/>
                    <a:pt x="42" y="4"/>
                  </a:cubicBezTo>
                  <a:cubicBezTo>
                    <a:pt x="43" y="3"/>
                    <a:pt x="42" y="3"/>
                    <a:pt x="42" y="3"/>
                  </a:cubicBezTo>
                  <a:cubicBezTo>
                    <a:pt x="42" y="3"/>
                    <a:pt x="42" y="3"/>
                    <a:pt x="42" y="3"/>
                  </a:cubicBezTo>
                  <a:cubicBezTo>
                    <a:pt x="43" y="3"/>
                    <a:pt x="43" y="3"/>
                    <a:pt x="44" y="3"/>
                  </a:cubicBezTo>
                  <a:cubicBezTo>
                    <a:pt x="44" y="3"/>
                    <a:pt x="44" y="3"/>
                    <a:pt x="44" y="3"/>
                  </a:cubicBezTo>
                  <a:cubicBezTo>
                    <a:pt x="44" y="3"/>
                    <a:pt x="44" y="3"/>
                    <a:pt x="44" y="3"/>
                  </a:cubicBezTo>
                  <a:cubicBezTo>
                    <a:pt x="44" y="3"/>
                    <a:pt x="44" y="3"/>
                    <a:pt x="44" y="3"/>
                  </a:cubicBezTo>
                  <a:cubicBezTo>
                    <a:pt x="43" y="3"/>
                    <a:pt x="44" y="3"/>
                    <a:pt x="43" y="3"/>
                  </a:cubicBezTo>
                  <a:cubicBezTo>
                    <a:pt x="43" y="3"/>
                    <a:pt x="43" y="3"/>
                    <a:pt x="43" y="3"/>
                  </a:cubicBezTo>
                  <a:cubicBezTo>
                    <a:pt x="43" y="3"/>
                    <a:pt x="44" y="3"/>
                    <a:pt x="44" y="3"/>
                  </a:cubicBezTo>
                  <a:cubicBezTo>
                    <a:pt x="44" y="3"/>
                    <a:pt x="43" y="3"/>
                    <a:pt x="43" y="3"/>
                  </a:cubicBezTo>
                  <a:cubicBezTo>
                    <a:pt x="43" y="3"/>
                    <a:pt x="43" y="3"/>
                    <a:pt x="44" y="3"/>
                  </a:cubicBezTo>
                  <a:cubicBezTo>
                    <a:pt x="44" y="3"/>
                    <a:pt x="44" y="3"/>
                    <a:pt x="45" y="3"/>
                  </a:cubicBezTo>
                  <a:cubicBezTo>
                    <a:pt x="44" y="3"/>
                    <a:pt x="44" y="3"/>
                    <a:pt x="44" y="3"/>
                  </a:cubicBezTo>
                  <a:cubicBezTo>
                    <a:pt x="43" y="3"/>
                    <a:pt x="44" y="3"/>
                    <a:pt x="43" y="3"/>
                  </a:cubicBezTo>
                  <a:cubicBezTo>
                    <a:pt x="43" y="3"/>
                    <a:pt x="44" y="3"/>
                    <a:pt x="44" y="3"/>
                  </a:cubicBezTo>
                  <a:cubicBezTo>
                    <a:pt x="44" y="3"/>
                    <a:pt x="43" y="3"/>
                    <a:pt x="43" y="3"/>
                  </a:cubicBezTo>
                  <a:cubicBezTo>
                    <a:pt x="44" y="3"/>
                    <a:pt x="44" y="3"/>
                    <a:pt x="45" y="3"/>
                  </a:cubicBezTo>
                  <a:cubicBezTo>
                    <a:pt x="45" y="3"/>
                    <a:pt x="45" y="3"/>
                    <a:pt x="44" y="3"/>
                  </a:cubicBezTo>
                  <a:cubicBezTo>
                    <a:pt x="45" y="3"/>
                    <a:pt x="44" y="3"/>
                    <a:pt x="45" y="3"/>
                  </a:cubicBezTo>
                  <a:cubicBezTo>
                    <a:pt x="45" y="3"/>
                    <a:pt x="45" y="3"/>
                    <a:pt x="45" y="3"/>
                  </a:cubicBezTo>
                  <a:cubicBezTo>
                    <a:pt x="45" y="3"/>
                    <a:pt x="45" y="3"/>
                    <a:pt x="45" y="3"/>
                  </a:cubicBezTo>
                  <a:cubicBezTo>
                    <a:pt x="46" y="3"/>
                    <a:pt x="46" y="3"/>
                    <a:pt x="46" y="3"/>
                  </a:cubicBezTo>
                  <a:cubicBezTo>
                    <a:pt x="47" y="3"/>
                    <a:pt x="48" y="2"/>
                    <a:pt x="48" y="2"/>
                  </a:cubicBezTo>
                  <a:cubicBezTo>
                    <a:pt x="49" y="2"/>
                    <a:pt x="49" y="2"/>
                    <a:pt x="49" y="2"/>
                  </a:cubicBezTo>
                  <a:cubicBezTo>
                    <a:pt x="49" y="2"/>
                    <a:pt x="49" y="2"/>
                    <a:pt x="49" y="2"/>
                  </a:cubicBezTo>
                  <a:cubicBezTo>
                    <a:pt x="49" y="2"/>
                    <a:pt x="50" y="2"/>
                    <a:pt x="50" y="2"/>
                  </a:cubicBezTo>
                  <a:cubicBezTo>
                    <a:pt x="50" y="2"/>
                    <a:pt x="50" y="2"/>
                    <a:pt x="50" y="2"/>
                  </a:cubicBezTo>
                  <a:cubicBezTo>
                    <a:pt x="50" y="2"/>
                    <a:pt x="48" y="2"/>
                    <a:pt x="48" y="3"/>
                  </a:cubicBezTo>
                  <a:cubicBezTo>
                    <a:pt x="47" y="3"/>
                    <a:pt x="48" y="3"/>
                    <a:pt x="47" y="3"/>
                  </a:cubicBezTo>
                  <a:cubicBezTo>
                    <a:pt x="47" y="3"/>
                    <a:pt x="46" y="3"/>
                    <a:pt x="46" y="3"/>
                  </a:cubicBezTo>
                  <a:cubicBezTo>
                    <a:pt x="46" y="3"/>
                    <a:pt x="46" y="3"/>
                    <a:pt x="47" y="3"/>
                  </a:cubicBezTo>
                  <a:cubicBezTo>
                    <a:pt x="46" y="3"/>
                    <a:pt x="46" y="3"/>
                    <a:pt x="46" y="3"/>
                  </a:cubicBezTo>
                  <a:cubicBezTo>
                    <a:pt x="45" y="3"/>
                    <a:pt x="46" y="3"/>
                    <a:pt x="45" y="3"/>
                  </a:cubicBezTo>
                  <a:cubicBezTo>
                    <a:pt x="45" y="3"/>
                    <a:pt x="46" y="3"/>
                    <a:pt x="45" y="3"/>
                  </a:cubicBezTo>
                  <a:cubicBezTo>
                    <a:pt x="44" y="3"/>
                    <a:pt x="45" y="3"/>
                    <a:pt x="44" y="3"/>
                  </a:cubicBezTo>
                  <a:cubicBezTo>
                    <a:pt x="45" y="3"/>
                    <a:pt x="44" y="3"/>
                    <a:pt x="45" y="3"/>
                  </a:cubicBezTo>
                  <a:cubicBezTo>
                    <a:pt x="45" y="3"/>
                    <a:pt x="45" y="3"/>
                    <a:pt x="44" y="3"/>
                  </a:cubicBezTo>
                  <a:cubicBezTo>
                    <a:pt x="45" y="3"/>
                    <a:pt x="44" y="3"/>
                    <a:pt x="44" y="3"/>
                  </a:cubicBezTo>
                  <a:cubicBezTo>
                    <a:pt x="45" y="3"/>
                    <a:pt x="45" y="3"/>
                    <a:pt x="45" y="3"/>
                  </a:cubicBezTo>
                  <a:cubicBezTo>
                    <a:pt x="45" y="3"/>
                    <a:pt x="45" y="3"/>
                    <a:pt x="45" y="3"/>
                  </a:cubicBezTo>
                  <a:cubicBezTo>
                    <a:pt x="45" y="3"/>
                    <a:pt x="45" y="3"/>
                    <a:pt x="44" y="3"/>
                  </a:cubicBezTo>
                  <a:cubicBezTo>
                    <a:pt x="44" y="3"/>
                    <a:pt x="45" y="3"/>
                    <a:pt x="45" y="3"/>
                  </a:cubicBezTo>
                  <a:cubicBezTo>
                    <a:pt x="45" y="3"/>
                    <a:pt x="45" y="3"/>
                    <a:pt x="45" y="3"/>
                  </a:cubicBezTo>
                  <a:cubicBezTo>
                    <a:pt x="46" y="3"/>
                    <a:pt x="46" y="3"/>
                    <a:pt x="46" y="3"/>
                  </a:cubicBezTo>
                  <a:cubicBezTo>
                    <a:pt x="47" y="3"/>
                    <a:pt x="46" y="3"/>
                    <a:pt x="47" y="3"/>
                  </a:cubicBezTo>
                  <a:cubicBezTo>
                    <a:pt x="47"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7" y="3"/>
                    <a:pt x="47" y="3"/>
                    <a:pt x="47" y="3"/>
                  </a:cubicBezTo>
                  <a:cubicBezTo>
                    <a:pt x="47" y="3"/>
                    <a:pt x="47" y="3"/>
                    <a:pt x="48" y="3"/>
                  </a:cubicBezTo>
                  <a:cubicBezTo>
                    <a:pt x="47" y="3"/>
                    <a:pt x="46" y="3"/>
                    <a:pt x="46" y="3"/>
                  </a:cubicBezTo>
                  <a:cubicBezTo>
                    <a:pt x="46" y="3"/>
                    <a:pt x="46" y="3"/>
                    <a:pt x="47" y="3"/>
                  </a:cubicBezTo>
                  <a:cubicBezTo>
                    <a:pt x="47" y="3"/>
                    <a:pt x="47" y="3"/>
                    <a:pt x="47" y="3"/>
                  </a:cubicBezTo>
                  <a:cubicBezTo>
                    <a:pt x="47" y="3"/>
                    <a:pt x="46" y="3"/>
                    <a:pt x="46" y="3"/>
                  </a:cubicBezTo>
                  <a:cubicBezTo>
                    <a:pt x="46" y="3"/>
                    <a:pt x="47" y="3"/>
                    <a:pt x="47" y="3"/>
                  </a:cubicBezTo>
                  <a:cubicBezTo>
                    <a:pt x="48" y="3"/>
                    <a:pt x="47" y="3"/>
                    <a:pt x="48" y="3"/>
                  </a:cubicBezTo>
                  <a:cubicBezTo>
                    <a:pt x="48" y="2"/>
                    <a:pt x="47" y="3"/>
                    <a:pt x="49" y="2"/>
                  </a:cubicBezTo>
                  <a:cubicBezTo>
                    <a:pt x="49" y="2"/>
                    <a:pt x="48" y="2"/>
                    <a:pt x="48" y="3"/>
                  </a:cubicBezTo>
                  <a:close/>
                  <a:moveTo>
                    <a:pt x="50" y="2"/>
                  </a:moveTo>
                  <a:cubicBezTo>
                    <a:pt x="49" y="2"/>
                    <a:pt x="48" y="2"/>
                    <a:pt x="48" y="2"/>
                  </a:cubicBezTo>
                  <a:cubicBezTo>
                    <a:pt x="50" y="2"/>
                    <a:pt x="50" y="2"/>
                    <a:pt x="50" y="2"/>
                  </a:cubicBezTo>
                  <a:close/>
                  <a:moveTo>
                    <a:pt x="46" y="3"/>
                  </a:moveTo>
                  <a:cubicBezTo>
                    <a:pt x="46" y="3"/>
                    <a:pt x="46" y="3"/>
                    <a:pt x="46" y="3"/>
                  </a:cubicBezTo>
                  <a:cubicBezTo>
                    <a:pt x="47" y="3"/>
                    <a:pt x="48" y="3"/>
                    <a:pt x="48" y="3"/>
                  </a:cubicBezTo>
                  <a:cubicBezTo>
                    <a:pt x="46" y="3"/>
                    <a:pt x="47" y="3"/>
                    <a:pt x="46" y="3"/>
                  </a:cubicBezTo>
                  <a:moveTo>
                    <a:pt x="45" y="3"/>
                  </a:moveTo>
                  <a:cubicBezTo>
                    <a:pt x="45" y="3"/>
                    <a:pt x="46" y="3"/>
                    <a:pt x="46" y="3"/>
                  </a:cubicBezTo>
                  <a:cubicBezTo>
                    <a:pt x="45" y="3"/>
                    <a:pt x="45" y="3"/>
                    <a:pt x="45" y="3"/>
                  </a:cubicBezTo>
                  <a:cubicBezTo>
                    <a:pt x="45" y="3"/>
                    <a:pt x="45" y="3"/>
                    <a:pt x="45" y="3"/>
                  </a:cubicBezTo>
                  <a:moveTo>
                    <a:pt x="32" y="5"/>
                  </a:moveTo>
                  <a:cubicBezTo>
                    <a:pt x="32" y="5"/>
                    <a:pt x="32" y="5"/>
                    <a:pt x="31" y="5"/>
                  </a:cubicBezTo>
                  <a:cubicBezTo>
                    <a:pt x="31" y="5"/>
                    <a:pt x="32" y="5"/>
                    <a:pt x="32" y="5"/>
                  </a:cubicBezTo>
                  <a:cubicBezTo>
                    <a:pt x="31" y="5"/>
                    <a:pt x="30" y="5"/>
                    <a:pt x="30" y="5"/>
                  </a:cubicBezTo>
                  <a:cubicBezTo>
                    <a:pt x="31" y="5"/>
                    <a:pt x="32" y="5"/>
                    <a:pt x="32" y="5"/>
                  </a:cubicBezTo>
                  <a:moveTo>
                    <a:pt x="32" y="5"/>
                  </a:moveTo>
                  <a:cubicBezTo>
                    <a:pt x="32" y="5"/>
                    <a:pt x="32" y="5"/>
                    <a:pt x="32" y="5"/>
                  </a:cubicBezTo>
                  <a:cubicBezTo>
                    <a:pt x="33" y="5"/>
                    <a:pt x="33" y="5"/>
                    <a:pt x="33" y="5"/>
                  </a:cubicBezTo>
                  <a:cubicBezTo>
                    <a:pt x="33" y="5"/>
                    <a:pt x="32" y="5"/>
                    <a:pt x="32" y="5"/>
                  </a:cubicBezTo>
                  <a:moveTo>
                    <a:pt x="34" y="5"/>
                  </a:moveTo>
                  <a:cubicBezTo>
                    <a:pt x="35" y="5"/>
                    <a:pt x="36" y="4"/>
                    <a:pt x="36" y="4"/>
                  </a:cubicBezTo>
                  <a:cubicBezTo>
                    <a:pt x="36" y="4"/>
                    <a:pt x="35" y="5"/>
                    <a:pt x="34" y="5"/>
                  </a:cubicBezTo>
                  <a:moveTo>
                    <a:pt x="33" y="5"/>
                  </a:moveTo>
                  <a:cubicBezTo>
                    <a:pt x="34" y="5"/>
                    <a:pt x="35" y="5"/>
                    <a:pt x="35" y="5"/>
                  </a:cubicBezTo>
                  <a:cubicBezTo>
                    <a:pt x="34" y="5"/>
                    <a:pt x="34" y="5"/>
                    <a:pt x="33" y="5"/>
                  </a:cubicBezTo>
                  <a:cubicBezTo>
                    <a:pt x="33" y="5"/>
                    <a:pt x="33" y="5"/>
                    <a:pt x="33" y="5"/>
                  </a:cubicBezTo>
                  <a:moveTo>
                    <a:pt x="31" y="5"/>
                  </a:moveTo>
                  <a:cubicBezTo>
                    <a:pt x="31" y="5"/>
                    <a:pt x="31" y="5"/>
                    <a:pt x="30" y="5"/>
                  </a:cubicBezTo>
                  <a:cubicBezTo>
                    <a:pt x="30" y="5"/>
                    <a:pt x="30" y="5"/>
                    <a:pt x="30" y="5"/>
                  </a:cubicBezTo>
                  <a:cubicBezTo>
                    <a:pt x="31" y="5"/>
                    <a:pt x="31" y="5"/>
                    <a:pt x="31" y="5"/>
                  </a:cubicBezTo>
                  <a:moveTo>
                    <a:pt x="34" y="5"/>
                  </a:moveTo>
                  <a:cubicBezTo>
                    <a:pt x="35" y="5"/>
                    <a:pt x="35" y="5"/>
                    <a:pt x="36" y="4"/>
                  </a:cubicBezTo>
                  <a:cubicBezTo>
                    <a:pt x="36" y="4"/>
                    <a:pt x="36" y="4"/>
                    <a:pt x="36" y="4"/>
                  </a:cubicBezTo>
                  <a:cubicBezTo>
                    <a:pt x="35" y="5"/>
                    <a:pt x="35" y="5"/>
                    <a:pt x="34" y="5"/>
                  </a:cubicBezTo>
                  <a:moveTo>
                    <a:pt x="30" y="5"/>
                  </a:moveTo>
                  <a:cubicBezTo>
                    <a:pt x="31" y="5"/>
                    <a:pt x="30" y="5"/>
                    <a:pt x="30" y="5"/>
                  </a:cubicBezTo>
                  <a:cubicBezTo>
                    <a:pt x="31" y="5"/>
                    <a:pt x="31" y="5"/>
                    <a:pt x="31" y="5"/>
                  </a:cubicBezTo>
                  <a:cubicBezTo>
                    <a:pt x="32" y="5"/>
                    <a:pt x="32" y="5"/>
                    <a:pt x="32" y="5"/>
                  </a:cubicBezTo>
                  <a:cubicBezTo>
                    <a:pt x="32" y="5"/>
                    <a:pt x="33" y="5"/>
                    <a:pt x="33" y="5"/>
                  </a:cubicBezTo>
                  <a:cubicBezTo>
                    <a:pt x="33" y="5"/>
                    <a:pt x="33" y="5"/>
                    <a:pt x="32" y="5"/>
                  </a:cubicBezTo>
                  <a:cubicBezTo>
                    <a:pt x="31" y="5"/>
                    <a:pt x="30" y="5"/>
                    <a:pt x="30" y="5"/>
                  </a:cubicBezTo>
                  <a:cubicBezTo>
                    <a:pt x="30" y="5"/>
                    <a:pt x="30" y="5"/>
                    <a:pt x="30" y="5"/>
                  </a:cubicBezTo>
                  <a:cubicBezTo>
                    <a:pt x="30" y="5"/>
                    <a:pt x="31" y="5"/>
                    <a:pt x="32" y="5"/>
                  </a:cubicBezTo>
                  <a:cubicBezTo>
                    <a:pt x="31" y="5"/>
                    <a:pt x="31" y="5"/>
                    <a:pt x="30" y="5"/>
                  </a:cubicBezTo>
                  <a:cubicBezTo>
                    <a:pt x="30" y="5"/>
                    <a:pt x="30" y="5"/>
                    <a:pt x="30" y="5"/>
                  </a:cubicBezTo>
                  <a:moveTo>
                    <a:pt x="25" y="6"/>
                  </a:moveTo>
                  <a:cubicBezTo>
                    <a:pt x="25" y="6"/>
                    <a:pt x="25" y="6"/>
                    <a:pt x="24" y="6"/>
                  </a:cubicBezTo>
                  <a:cubicBezTo>
                    <a:pt x="24" y="6"/>
                    <a:pt x="24" y="6"/>
                    <a:pt x="24" y="6"/>
                  </a:cubicBezTo>
                  <a:lnTo>
                    <a:pt x="25" y="6"/>
                  </a:lnTo>
                  <a:close/>
                  <a:moveTo>
                    <a:pt x="21" y="7"/>
                  </a:moveTo>
                  <a:cubicBezTo>
                    <a:pt x="21" y="7"/>
                    <a:pt x="21" y="7"/>
                    <a:pt x="21" y="7"/>
                  </a:cubicBezTo>
                  <a:cubicBezTo>
                    <a:pt x="21" y="7"/>
                    <a:pt x="21" y="7"/>
                    <a:pt x="21" y="7"/>
                  </a:cubicBezTo>
                  <a:moveTo>
                    <a:pt x="24" y="6"/>
                  </a:moveTo>
                  <a:cubicBezTo>
                    <a:pt x="24" y="6"/>
                    <a:pt x="25" y="6"/>
                    <a:pt x="25" y="6"/>
                  </a:cubicBezTo>
                  <a:cubicBezTo>
                    <a:pt x="24" y="6"/>
                    <a:pt x="24" y="6"/>
                    <a:pt x="24" y="6"/>
                  </a:cubicBezTo>
                  <a:cubicBezTo>
                    <a:pt x="24" y="6"/>
                    <a:pt x="24" y="6"/>
                    <a:pt x="24" y="6"/>
                  </a:cubicBezTo>
                  <a:moveTo>
                    <a:pt x="24" y="6"/>
                  </a:moveTo>
                  <a:cubicBezTo>
                    <a:pt x="25" y="6"/>
                    <a:pt x="23" y="7"/>
                    <a:pt x="24" y="6"/>
                  </a:cubicBezTo>
                  <a:cubicBezTo>
                    <a:pt x="23" y="7"/>
                    <a:pt x="24" y="6"/>
                    <a:pt x="24" y="6"/>
                  </a:cubicBezTo>
                  <a:moveTo>
                    <a:pt x="21" y="7"/>
                  </a:moveTo>
                  <a:cubicBezTo>
                    <a:pt x="21" y="7"/>
                    <a:pt x="22" y="7"/>
                    <a:pt x="21" y="7"/>
                  </a:cubicBezTo>
                  <a:cubicBezTo>
                    <a:pt x="21" y="7"/>
                    <a:pt x="20" y="7"/>
                    <a:pt x="21" y="7"/>
                  </a:cubicBezTo>
                  <a:moveTo>
                    <a:pt x="34" y="5"/>
                  </a:moveTo>
                  <a:cubicBezTo>
                    <a:pt x="34" y="5"/>
                    <a:pt x="34" y="5"/>
                    <a:pt x="35" y="5"/>
                  </a:cubicBezTo>
                  <a:cubicBezTo>
                    <a:pt x="35" y="5"/>
                    <a:pt x="35" y="5"/>
                    <a:pt x="35" y="5"/>
                  </a:cubicBezTo>
                  <a:cubicBezTo>
                    <a:pt x="35" y="5"/>
                    <a:pt x="34" y="5"/>
                    <a:pt x="34" y="5"/>
                  </a:cubicBezTo>
                  <a:moveTo>
                    <a:pt x="29" y="6"/>
                  </a:moveTo>
                  <a:cubicBezTo>
                    <a:pt x="30" y="5"/>
                    <a:pt x="29" y="6"/>
                    <a:pt x="29" y="5"/>
                  </a:cubicBezTo>
                  <a:cubicBezTo>
                    <a:pt x="30" y="5"/>
                    <a:pt x="31" y="5"/>
                    <a:pt x="31" y="5"/>
                  </a:cubicBezTo>
                  <a:cubicBezTo>
                    <a:pt x="29" y="6"/>
                    <a:pt x="29" y="6"/>
                    <a:pt x="29" y="6"/>
                  </a:cubicBezTo>
                  <a:moveTo>
                    <a:pt x="31" y="5"/>
                  </a:moveTo>
                  <a:cubicBezTo>
                    <a:pt x="31" y="5"/>
                    <a:pt x="31" y="5"/>
                    <a:pt x="32" y="5"/>
                  </a:cubicBezTo>
                  <a:cubicBezTo>
                    <a:pt x="32" y="5"/>
                    <a:pt x="32" y="5"/>
                    <a:pt x="31" y="5"/>
                  </a:cubicBezTo>
                  <a:cubicBezTo>
                    <a:pt x="31" y="5"/>
                    <a:pt x="31" y="5"/>
                    <a:pt x="30" y="5"/>
                  </a:cubicBezTo>
                  <a:cubicBezTo>
                    <a:pt x="30" y="5"/>
                    <a:pt x="31" y="5"/>
                    <a:pt x="31" y="5"/>
                  </a:cubicBezTo>
                  <a:moveTo>
                    <a:pt x="35" y="5"/>
                  </a:moveTo>
                  <a:cubicBezTo>
                    <a:pt x="35" y="5"/>
                    <a:pt x="34" y="5"/>
                    <a:pt x="34" y="5"/>
                  </a:cubicBezTo>
                  <a:cubicBezTo>
                    <a:pt x="35" y="5"/>
                    <a:pt x="35" y="5"/>
                    <a:pt x="35" y="5"/>
                  </a:cubicBezTo>
                  <a:cubicBezTo>
                    <a:pt x="35" y="5"/>
                    <a:pt x="35" y="5"/>
                    <a:pt x="36" y="4"/>
                  </a:cubicBezTo>
                  <a:cubicBezTo>
                    <a:pt x="36" y="4"/>
                    <a:pt x="37" y="4"/>
                    <a:pt x="37" y="4"/>
                  </a:cubicBezTo>
                  <a:cubicBezTo>
                    <a:pt x="35" y="5"/>
                    <a:pt x="36" y="4"/>
                    <a:pt x="35" y="5"/>
                  </a:cubicBezTo>
                  <a:moveTo>
                    <a:pt x="34" y="5"/>
                  </a:moveTo>
                  <a:cubicBezTo>
                    <a:pt x="32" y="5"/>
                    <a:pt x="34" y="5"/>
                    <a:pt x="32" y="5"/>
                  </a:cubicBezTo>
                  <a:cubicBezTo>
                    <a:pt x="32" y="5"/>
                    <a:pt x="32" y="5"/>
                    <a:pt x="31" y="5"/>
                  </a:cubicBezTo>
                  <a:cubicBezTo>
                    <a:pt x="32" y="5"/>
                    <a:pt x="33" y="5"/>
                    <a:pt x="33" y="5"/>
                  </a:cubicBezTo>
                  <a:cubicBezTo>
                    <a:pt x="32" y="5"/>
                    <a:pt x="32" y="5"/>
                    <a:pt x="32" y="5"/>
                  </a:cubicBezTo>
                  <a:cubicBezTo>
                    <a:pt x="32" y="5"/>
                    <a:pt x="32" y="5"/>
                    <a:pt x="31" y="5"/>
                  </a:cubicBezTo>
                  <a:cubicBezTo>
                    <a:pt x="31" y="5"/>
                    <a:pt x="31" y="5"/>
                    <a:pt x="31" y="5"/>
                  </a:cubicBezTo>
                  <a:cubicBezTo>
                    <a:pt x="33" y="5"/>
                    <a:pt x="32" y="5"/>
                    <a:pt x="34" y="5"/>
                  </a:cubicBezTo>
                  <a:moveTo>
                    <a:pt x="38" y="4"/>
                  </a:moveTo>
                  <a:cubicBezTo>
                    <a:pt x="38" y="4"/>
                    <a:pt x="37" y="4"/>
                    <a:pt x="37" y="4"/>
                  </a:cubicBezTo>
                  <a:cubicBezTo>
                    <a:pt x="37" y="4"/>
                    <a:pt x="37" y="4"/>
                    <a:pt x="37" y="4"/>
                  </a:cubicBezTo>
                  <a:cubicBezTo>
                    <a:pt x="37" y="4"/>
                    <a:pt x="36" y="4"/>
                    <a:pt x="36" y="4"/>
                  </a:cubicBezTo>
                  <a:cubicBezTo>
                    <a:pt x="36" y="4"/>
                    <a:pt x="36" y="4"/>
                    <a:pt x="36" y="4"/>
                  </a:cubicBezTo>
                  <a:cubicBezTo>
                    <a:pt x="37" y="4"/>
                    <a:pt x="36" y="4"/>
                    <a:pt x="37" y="4"/>
                  </a:cubicBezTo>
                  <a:cubicBezTo>
                    <a:pt x="36" y="4"/>
                    <a:pt x="36" y="4"/>
                    <a:pt x="36" y="4"/>
                  </a:cubicBezTo>
                  <a:cubicBezTo>
                    <a:pt x="35" y="5"/>
                    <a:pt x="35" y="5"/>
                    <a:pt x="34" y="5"/>
                  </a:cubicBezTo>
                  <a:cubicBezTo>
                    <a:pt x="34" y="5"/>
                    <a:pt x="34" y="5"/>
                    <a:pt x="34" y="5"/>
                  </a:cubicBezTo>
                  <a:cubicBezTo>
                    <a:pt x="34" y="5"/>
                    <a:pt x="34" y="5"/>
                    <a:pt x="33" y="5"/>
                  </a:cubicBezTo>
                  <a:cubicBezTo>
                    <a:pt x="33" y="5"/>
                    <a:pt x="33" y="5"/>
                    <a:pt x="32" y="5"/>
                  </a:cubicBezTo>
                  <a:cubicBezTo>
                    <a:pt x="33" y="5"/>
                    <a:pt x="34" y="5"/>
                    <a:pt x="34" y="5"/>
                  </a:cubicBezTo>
                  <a:cubicBezTo>
                    <a:pt x="35" y="5"/>
                    <a:pt x="35" y="5"/>
                    <a:pt x="35" y="5"/>
                  </a:cubicBezTo>
                  <a:cubicBezTo>
                    <a:pt x="35" y="5"/>
                    <a:pt x="36" y="4"/>
                    <a:pt x="37" y="4"/>
                  </a:cubicBezTo>
                  <a:cubicBezTo>
                    <a:pt x="35" y="5"/>
                    <a:pt x="36" y="4"/>
                    <a:pt x="35" y="5"/>
                  </a:cubicBezTo>
                  <a:cubicBezTo>
                    <a:pt x="36" y="4"/>
                    <a:pt x="36" y="4"/>
                    <a:pt x="36" y="4"/>
                  </a:cubicBezTo>
                  <a:cubicBezTo>
                    <a:pt x="36" y="4"/>
                    <a:pt x="36" y="4"/>
                    <a:pt x="37" y="4"/>
                  </a:cubicBezTo>
                  <a:cubicBezTo>
                    <a:pt x="37" y="4"/>
                    <a:pt x="36" y="4"/>
                    <a:pt x="38" y="4"/>
                  </a:cubicBezTo>
                  <a:moveTo>
                    <a:pt x="32" y="5"/>
                  </a:moveTo>
                  <a:cubicBezTo>
                    <a:pt x="32" y="5"/>
                    <a:pt x="32" y="5"/>
                    <a:pt x="32" y="5"/>
                  </a:cubicBezTo>
                  <a:cubicBezTo>
                    <a:pt x="32" y="5"/>
                    <a:pt x="32" y="5"/>
                    <a:pt x="32" y="5"/>
                  </a:cubicBezTo>
                  <a:moveTo>
                    <a:pt x="35" y="5"/>
                  </a:moveTo>
                  <a:cubicBezTo>
                    <a:pt x="35" y="5"/>
                    <a:pt x="34" y="5"/>
                    <a:pt x="34" y="5"/>
                  </a:cubicBezTo>
                  <a:cubicBezTo>
                    <a:pt x="34" y="5"/>
                    <a:pt x="34" y="5"/>
                    <a:pt x="34" y="5"/>
                  </a:cubicBezTo>
                  <a:cubicBezTo>
                    <a:pt x="34" y="5"/>
                    <a:pt x="34" y="5"/>
                    <a:pt x="34" y="5"/>
                  </a:cubicBezTo>
                  <a:cubicBezTo>
                    <a:pt x="35" y="5"/>
                    <a:pt x="34" y="5"/>
                    <a:pt x="35" y="5"/>
                  </a:cubicBezTo>
                  <a:moveTo>
                    <a:pt x="37" y="4"/>
                  </a:moveTo>
                  <a:cubicBezTo>
                    <a:pt x="37" y="4"/>
                    <a:pt x="37" y="4"/>
                    <a:pt x="37" y="4"/>
                  </a:cubicBezTo>
                  <a:cubicBezTo>
                    <a:pt x="37" y="4"/>
                    <a:pt x="36" y="4"/>
                    <a:pt x="36" y="4"/>
                  </a:cubicBezTo>
                  <a:cubicBezTo>
                    <a:pt x="36" y="4"/>
                    <a:pt x="36" y="4"/>
                    <a:pt x="37" y="4"/>
                  </a:cubicBezTo>
                  <a:moveTo>
                    <a:pt x="36" y="4"/>
                  </a:moveTo>
                  <a:cubicBezTo>
                    <a:pt x="36" y="4"/>
                    <a:pt x="36" y="4"/>
                    <a:pt x="35" y="5"/>
                  </a:cubicBezTo>
                  <a:cubicBezTo>
                    <a:pt x="35" y="5"/>
                    <a:pt x="36" y="4"/>
                    <a:pt x="36" y="4"/>
                  </a:cubicBezTo>
                  <a:cubicBezTo>
                    <a:pt x="37" y="4"/>
                    <a:pt x="36" y="4"/>
                    <a:pt x="37" y="4"/>
                  </a:cubicBezTo>
                  <a:cubicBezTo>
                    <a:pt x="37" y="4"/>
                    <a:pt x="37" y="4"/>
                    <a:pt x="37" y="4"/>
                  </a:cubicBezTo>
                  <a:cubicBezTo>
                    <a:pt x="37" y="4"/>
                    <a:pt x="38" y="4"/>
                    <a:pt x="38" y="4"/>
                  </a:cubicBezTo>
                  <a:cubicBezTo>
                    <a:pt x="37" y="4"/>
                    <a:pt x="36" y="4"/>
                    <a:pt x="36" y="4"/>
                  </a:cubicBezTo>
                  <a:cubicBezTo>
                    <a:pt x="36" y="4"/>
                    <a:pt x="35" y="5"/>
                    <a:pt x="35" y="5"/>
                  </a:cubicBezTo>
                  <a:cubicBezTo>
                    <a:pt x="36" y="4"/>
                    <a:pt x="36" y="5"/>
                    <a:pt x="36" y="4"/>
                  </a:cubicBezTo>
                  <a:cubicBezTo>
                    <a:pt x="36" y="4"/>
                    <a:pt x="36" y="4"/>
                    <a:pt x="35" y="5"/>
                  </a:cubicBezTo>
                  <a:cubicBezTo>
                    <a:pt x="35" y="5"/>
                    <a:pt x="36" y="4"/>
                    <a:pt x="36" y="4"/>
                  </a:cubicBezTo>
                  <a:moveTo>
                    <a:pt x="34" y="5"/>
                  </a:moveTo>
                  <a:cubicBezTo>
                    <a:pt x="34" y="5"/>
                    <a:pt x="34" y="5"/>
                    <a:pt x="34" y="5"/>
                  </a:cubicBezTo>
                  <a:cubicBezTo>
                    <a:pt x="33" y="5"/>
                    <a:pt x="34" y="5"/>
                    <a:pt x="33" y="5"/>
                  </a:cubicBezTo>
                  <a:cubicBezTo>
                    <a:pt x="33" y="5"/>
                    <a:pt x="33" y="5"/>
                    <a:pt x="33" y="5"/>
                  </a:cubicBezTo>
                  <a:cubicBezTo>
                    <a:pt x="33" y="5"/>
                    <a:pt x="33" y="5"/>
                    <a:pt x="32" y="5"/>
                  </a:cubicBezTo>
                  <a:cubicBezTo>
                    <a:pt x="32" y="5"/>
                    <a:pt x="32" y="5"/>
                    <a:pt x="33" y="5"/>
                  </a:cubicBezTo>
                  <a:cubicBezTo>
                    <a:pt x="33" y="5"/>
                    <a:pt x="34" y="5"/>
                    <a:pt x="34" y="5"/>
                  </a:cubicBezTo>
                  <a:moveTo>
                    <a:pt x="36" y="4"/>
                  </a:moveTo>
                  <a:cubicBezTo>
                    <a:pt x="35" y="5"/>
                    <a:pt x="35" y="5"/>
                    <a:pt x="34" y="5"/>
                  </a:cubicBezTo>
                  <a:cubicBezTo>
                    <a:pt x="34" y="5"/>
                    <a:pt x="34" y="5"/>
                    <a:pt x="35" y="5"/>
                  </a:cubicBezTo>
                  <a:cubicBezTo>
                    <a:pt x="35" y="5"/>
                    <a:pt x="35" y="5"/>
                    <a:pt x="36" y="4"/>
                  </a:cubicBezTo>
                  <a:cubicBezTo>
                    <a:pt x="36" y="4"/>
                    <a:pt x="36" y="4"/>
                    <a:pt x="36" y="4"/>
                  </a:cubicBezTo>
                  <a:cubicBezTo>
                    <a:pt x="36" y="4"/>
                    <a:pt x="36" y="4"/>
                    <a:pt x="36" y="4"/>
                  </a:cubicBezTo>
                  <a:close/>
                  <a:moveTo>
                    <a:pt x="32" y="5"/>
                  </a:moveTo>
                  <a:cubicBezTo>
                    <a:pt x="32" y="5"/>
                    <a:pt x="32" y="5"/>
                    <a:pt x="31" y="5"/>
                  </a:cubicBezTo>
                  <a:cubicBezTo>
                    <a:pt x="32" y="5"/>
                    <a:pt x="31" y="5"/>
                    <a:pt x="32" y="5"/>
                  </a:cubicBezTo>
                  <a:moveTo>
                    <a:pt x="30" y="5"/>
                  </a:moveTo>
                  <a:cubicBezTo>
                    <a:pt x="30" y="5"/>
                    <a:pt x="30" y="5"/>
                    <a:pt x="30" y="5"/>
                  </a:cubicBezTo>
                  <a:cubicBezTo>
                    <a:pt x="30" y="5"/>
                    <a:pt x="30" y="5"/>
                    <a:pt x="31" y="5"/>
                  </a:cubicBezTo>
                  <a:cubicBezTo>
                    <a:pt x="29" y="6"/>
                    <a:pt x="29" y="6"/>
                    <a:pt x="29" y="6"/>
                  </a:cubicBezTo>
                  <a:cubicBezTo>
                    <a:pt x="29" y="6"/>
                    <a:pt x="29" y="6"/>
                    <a:pt x="29" y="6"/>
                  </a:cubicBezTo>
                  <a:cubicBezTo>
                    <a:pt x="30" y="5"/>
                    <a:pt x="30" y="5"/>
                    <a:pt x="30" y="5"/>
                  </a:cubicBezTo>
                  <a:moveTo>
                    <a:pt x="33" y="5"/>
                  </a:moveTo>
                  <a:cubicBezTo>
                    <a:pt x="34" y="5"/>
                    <a:pt x="34" y="5"/>
                    <a:pt x="34" y="5"/>
                  </a:cubicBezTo>
                  <a:cubicBezTo>
                    <a:pt x="34" y="5"/>
                    <a:pt x="34" y="5"/>
                    <a:pt x="33" y="5"/>
                  </a:cubicBezTo>
                  <a:moveTo>
                    <a:pt x="31" y="5"/>
                  </a:moveTo>
                  <a:cubicBezTo>
                    <a:pt x="31" y="5"/>
                    <a:pt x="32" y="5"/>
                    <a:pt x="32" y="5"/>
                  </a:cubicBezTo>
                  <a:cubicBezTo>
                    <a:pt x="31" y="5"/>
                    <a:pt x="31" y="5"/>
                    <a:pt x="31" y="5"/>
                  </a:cubicBezTo>
                  <a:moveTo>
                    <a:pt x="32" y="5"/>
                  </a:moveTo>
                  <a:cubicBezTo>
                    <a:pt x="32" y="5"/>
                    <a:pt x="32" y="5"/>
                    <a:pt x="32" y="5"/>
                  </a:cubicBezTo>
                  <a:cubicBezTo>
                    <a:pt x="32" y="5"/>
                    <a:pt x="32" y="5"/>
                    <a:pt x="32" y="5"/>
                  </a:cubicBezTo>
                  <a:moveTo>
                    <a:pt x="35" y="5"/>
                  </a:moveTo>
                  <a:cubicBezTo>
                    <a:pt x="35" y="5"/>
                    <a:pt x="35" y="5"/>
                    <a:pt x="35" y="5"/>
                  </a:cubicBezTo>
                  <a:cubicBezTo>
                    <a:pt x="35" y="5"/>
                    <a:pt x="35" y="5"/>
                    <a:pt x="35" y="5"/>
                  </a:cubicBezTo>
                  <a:moveTo>
                    <a:pt x="37" y="4"/>
                  </a:moveTo>
                  <a:cubicBezTo>
                    <a:pt x="38" y="4"/>
                    <a:pt x="38" y="4"/>
                    <a:pt x="38" y="4"/>
                  </a:cubicBezTo>
                  <a:cubicBezTo>
                    <a:pt x="36" y="4"/>
                    <a:pt x="38" y="4"/>
                    <a:pt x="36" y="4"/>
                  </a:cubicBezTo>
                  <a:cubicBezTo>
                    <a:pt x="36" y="4"/>
                    <a:pt x="36" y="4"/>
                    <a:pt x="36" y="4"/>
                  </a:cubicBezTo>
                  <a:cubicBezTo>
                    <a:pt x="36" y="4"/>
                    <a:pt x="37" y="4"/>
                    <a:pt x="37" y="4"/>
                  </a:cubicBezTo>
                  <a:close/>
                  <a:moveTo>
                    <a:pt x="37" y="4"/>
                  </a:moveTo>
                  <a:cubicBezTo>
                    <a:pt x="37" y="4"/>
                    <a:pt x="37" y="4"/>
                    <a:pt x="36" y="4"/>
                  </a:cubicBezTo>
                  <a:cubicBezTo>
                    <a:pt x="37" y="4"/>
                    <a:pt x="37" y="4"/>
                    <a:pt x="37" y="4"/>
                  </a:cubicBezTo>
                  <a:moveTo>
                    <a:pt x="31" y="5"/>
                  </a:moveTo>
                  <a:cubicBezTo>
                    <a:pt x="31" y="5"/>
                    <a:pt x="31" y="5"/>
                    <a:pt x="31" y="5"/>
                  </a:cubicBezTo>
                  <a:cubicBezTo>
                    <a:pt x="31" y="5"/>
                    <a:pt x="30" y="5"/>
                    <a:pt x="30" y="5"/>
                  </a:cubicBezTo>
                  <a:cubicBezTo>
                    <a:pt x="30" y="5"/>
                    <a:pt x="30" y="5"/>
                    <a:pt x="30" y="5"/>
                  </a:cubicBezTo>
                  <a:cubicBezTo>
                    <a:pt x="31" y="5"/>
                    <a:pt x="30" y="5"/>
                    <a:pt x="31" y="5"/>
                  </a:cubicBezTo>
                  <a:moveTo>
                    <a:pt x="37" y="4"/>
                  </a:moveTo>
                  <a:cubicBezTo>
                    <a:pt x="37" y="4"/>
                    <a:pt x="38" y="4"/>
                    <a:pt x="38" y="4"/>
                  </a:cubicBezTo>
                  <a:cubicBezTo>
                    <a:pt x="37" y="4"/>
                    <a:pt x="37" y="4"/>
                    <a:pt x="37" y="4"/>
                  </a:cubicBezTo>
                  <a:close/>
                  <a:moveTo>
                    <a:pt x="31" y="5"/>
                  </a:moveTo>
                  <a:cubicBezTo>
                    <a:pt x="31" y="5"/>
                    <a:pt x="30" y="5"/>
                    <a:pt x="30" y="5"/>
                  </a:cubicBezTo>
                  <a:cubicBezTo>
                    <a:pt x="31" y="5"/>
                    <a:pt x="31" y="5"/>
                    <a:pt x="31" y="5"/>
                  </a:cubicBezTo>
                  <a:cubicBezTo>
                    <a:pt x="31" y="5"/>
                    <a:pt x="31" y="5"/>
                    <a:pt x="30" y="5"/>
                  </a:cubicBezTo>
                  <a:cubicBezTo>
                    <a:pt x="30" y="5"/>
                    <a:pt x="30" y="5"/>
                    <a:pt x="29" y="6"/>
                  </a:cubicBezTo>
                  <a:cubicBezTo>
                    <a:pt x="30" y="5"/>
                    <a:pt x="30" y="5"/>
                    <a:pt x="31" y="5"/>
                  </a:cubicBezTo>
                  <a:moveTo>
                    <a:pt x="35" y="5"/>
                  </a:moveTo>
                  <a:cubicBezTo>
                    <a:pt x="35" y="5"/>
                    <a:pt x="35" y="5"/>
                    <a:pt x="35" y="5"/>
                  </a:cubicBezTo>
                  <a:cubicBezTo>
                    <a:pt x="35" y="5"/>
                    <a:pt x="35" y="5"/>
                    <a:pt x="35" y="5"/>
                  </a:cubicBezTo>
                  <a:moveTo>
                    <a:pt x="35" y="5"/>
                  </a:moveTo>
                  <a:cubicBezTo>
                    <a:pt x="37" y="4"/>
                    <a:pt x="37" y="4"/>
                    <a:pt x="37" y="4"/>
                  </a:cubicBezTo>
                  <a:cubicBezTo>
                    <a:pt x="37" y="4"/>
                    <a:pt x="37" y="4"/>
                    <a:pt x="37" y="4"/>
                  </a:cubicBezTo>
                  <a:cubicBezTo>
                    <a:pt x="37" y="4"/>
                    <a:pt x="37" y="4"/>
                    <a:pt x="37" y="4"/>
                  </a:cubicBezTo>
                  <a:cubicBezTo>
                    <a:pt x="36" y="4"/>
                    <a:pt x="37" y="4"/>
                    <a:pt x="36" y="4"/>
                  </a:cubicBezTo>
                  <a:cubicBezTo>
                    <a:pt x="36" y="5"/>
                    <a:pt x="35" y="5"/>
                    <a:pt x="35" y="5"/>
                  </a:cubicBezTo>
                  <a:cubicBezTo>
                    <a:pt x="37" y="4"/>
                    <a:pt x="38" y="4"/>
                    <a:pt x="36" y="4"/>
                  </a:cubicBezTo>
                  <a:cubicBezTo>
                    <a:pt x="36" y="4"/>
                    <a:pt x="36" y="4"/>
                    <a:pt x="36" y="4"/>
                  </a:cubicBezTo>
                  <a:cubicBezTo>
                    <a:pt x="34" y="5"/>
                    <a:pt x="35" y="5"/>
                    <a:pt x="34" y="5"/>
                  </a:cubicBezTo>
                  <a:cubicBezTo>
                    <a:pt x="34" y="5"/>
                    <a:pt x="35" y="5"/>
                    <a:pt x="35" y="5"/>
                  </a:cubicBezTo>
                  <a:moveTo>
                    <a:pt x="31" y="5"/>
                  </a:moveTo>
                  <a:cubicBezTo>
                    <a:pt x="31" y="5"/>
                    <a:pt x="31" y="5"/>
                    <a:pt x="31" y="5"/>
                  </a:cubicBezTo>
                  <a:cubicBezTo>
                    <a:pt x="31" y="5"/>
                    <a:pt x="31" y="5"/>
                    <a:pt x="30" y="5"/>
                  </a:cubicBezTo>
                  <a:cubicBezTo>
                    <a:pt x="30" y="5"/>
                    <a:pt x="30" y="5"/>
                    <a:pt x="30" y="5"/>
                  </a:cubicBezTo>
                  <a:cubicBezTo>
                    <a:pt x="31" y="5"/>
                    <a:pt x="31" y="5"/>
                    <a:pt x="32" y="5"/>
                  </a:cubicBezTo>
                  <a:cubicBezTo>
                    <a:pt x="32" y="5"/>
                    <a:pt x="32" y="5"/>
                    <a:pt x="32" y="5"/>
                  </a:cubicBezTo>
                  <a:cubicBezTo>
                    <a:pt x="32" y="5"/>
                    <a:pt x="31" y="5"/>
                    <a:pt x="31" y="5"/>
                  </a:cubicBezTo>
                  <a:cubicBezTo>
                    <a:pt x="32" y="5"/>
                    <a:pt x="32" y="5"/>
                    <a:pt x="33" y="5"/>
                  </a:cubicBezTo>
                  <a:cubicBezTo>
                    <a:pt x="31" y="5"/>
                    <a:pt x="31" y="5"/>
                    <a:pt x="30" y="5"/>
                  </a:cubicBezTo>
                  <a:cubicBezTo>
                    <a:pt x="29" y="6"/>
                    <a:pt x="29" y="6"/>
                    <a:pt x="29" y="6"/>
                  </a:cubicBezTo>
                  <a:cubicBezTo>
                    <a:pt x="30" y="5"/>
                    <a:pt x="30" y="5"/>
                    <a:pt x="30" y="5"/>
                  </a:cubicBezTo>
                  <a:cubicBezTo>
                    <a:pt x="30" y="5"/>
                    <a:pt x="29" y="5"/>
                    <a:pt x="29" y="6"/>
                  </a:cubicBezTo>
                  <a:cubicBezTo>
                    <a:pt x="30" y="5"/>
                    <a:pt x="30" y="5"/>
                    <a:pt x="31" y="5"/>
                  </a:cubicBezTo>
                  <a:moveTo>
                    <a:pt x="33" y="5"/>
                  </a:moveTo>
                  <a:cubicBezTo>
                    <a:pt x="33" y="5"/>
                    <a:pt x="33" y="5"/>
                    <a:pt x="33" y="5"/>
                  </a:cubicBezTo>
                  <a:cubicBezTo>
                    <a:pt x="34" y="5"/>
                    <a:pt x="34" y="5"/>
                    <a:pt x="35" y="5"/>
                  </a:cubicBezTo>
                  <a:cubicBezTo>
                    <a:pt x="34" y="5"/>
                    <a:pt x="34" y="5"/>
                    <a:pt x="34" y="5"/>
                  </a:cubicBezTo>
                  <a:cubicBezTo>
                    <a:pt x="34" y="5"/>
                    <a:pt x="34" y="5"/>
                    <a:pt x="34" y="5"/>
                  </a:cubicBezTo>
                  <a:cubicBezTo>
                    <a:pt x="33" y="5"/>
                    <a:pt x="33" y="5"/>
                    <a:pt x="33" y="5"/>
                  </a:cubicBezTo>
                  <a:cubicBezTo>
                    <a:pt x="33" y="5"/>
                    <a:pt x="33" y="5"/>
                    <a:pt x="33" y="5"/>
                  </a:cubicBezTo>
                  <a:cubicBezTo>
                    <a:pt x="33" y="5"/>
                    <a:pt x="33" y="5"/>
                    <a:pt x="33" y="5"/>
                  </a:cubicBezTo>
                  <a:cubicBezTo>
                    <a:pt x="32" y="5"/>
                    <a:pt x="32" y="5"/>
                    <a:pt x="32" y="5"/>
                  </a:cubicBezTo>
                  <a:cubicBezTo>
                    <a:pt x="33" y="5"/>
                    <a:pt x="32" y="5"/>
                    <a:pt x="33" y="5"/>
                  </a:cubicBezTo>
                  <a:moveTo>
                    <a:pt x="35" y="5"/>
                  </a:moveTo>
                  <a:cubicBezTo>
                    <a:pt x="35" y="5"/>
                    <a:pt x="35" y="5"/>
                    <a:pt x="35" y="5"/>
                  </a:cubicBezTo>
                  <a:cubicBezTo>
                    <a:pt x="35" y="5"/>
                    <a:pt x="35" y="5"/>
                    <a:pt x="35" y="5"/>
                  </a:cubicBezTo>
                  <a:cubicBezTo>
                    <a:pt x="36" y="4"/>
                    <a:pt x="36" y="4"/>
                    <a:pt x="37" y="4"/>
                  </a:cubicBezTo>
                  <a:cubicBezTo>
                    <a:pt x="37" y="4"/>
                    <a:pt x="36" y="4"/>
                    <a:pt x="36" y="4"/>
                  </a:cubicBezTo>
                  <a:cubicBezTo>
                    <a:pt x="36" y="5"/>
                    <a:pt x="36" y="5"/>
                    <a:pt x="35" y="5"/>
                  </a:cubicBezTo>
                  <a:cubicBezTo>
                    <a:pt x="35" y="5"/>
                    <a:pt x="35" y="5"/>
                    <a:pt x="35" y="5"/>
                  </a:cubicBezTo>
                  <a:cubicBezTo>
                    <a:pt x="34" y="5"/>
                    <a:pt x="34" y="5"/>
                    <a:pt x="34" y="5"/>
                  </a:cubicBezTo>
                  <a:cubicBezTo>
                    <a:pt x="34" y="5"/>
                    <a:pt x="34" y="5"/>
                    <a:pt x="34" y="5"/>
                  </a:cubicBezTo>
                  <a:cubicBezTo>
                    <a:pt x="35" y="5"/>
                    <a:pt x="34" y="5"/>
                    <a:pt x="35" y="5"/>
                  </a:cubicBezTo>
                  <a:moveTo>
                    <a:pt x="32" y="5"/>
                  </a:moveTo>
                  <a:cubicBezTo>
                    <a:pt x="33" y="5"/>
                    <a:pt x="33" y="5"/>
                    <a:pt x="33" y="5"/>
                  </a:cubicBezTo>
                  <a:cubicBezTo>
                    <a:pt x="32" y="5"/>
                    <a:pt x="33" y="5"/>
                    <a:pt x="32" y="5"/>
                  </a:cubicBezTo>
                  <a:moveTo>
                    <a:pt x="34" y="5"/>
                  </a:moveTo>
                  <a:cubicBezTo>
                    <a:pt x="34" y="5"/>
                    <a:pt x="34" y="5"/>
                    <a:pt x="34" y="5"/>
                  </a:cubicBezTo>
                  <a:cubicBezTo>
                    <a:pt x="33" y="5"/>
                    <a:pt x="33" y="5"/>
                    <a:pt x="33" y="5"/>
                  </a:cubicBezTo>
                  <a:cubicBezTo>
                    <a:pt x="33" y="5"/>
                    <a:pt x="33" y="5"/>
                    <a:pt x="34" y="5"/>
                  </a:cubicBezTo>
                  <a:cubicBezTo>
                    <a:pt x="34" y="5"/>
                    <a:pt x="33" y="5"/>
                    <a:pt x="34" y="5"/>
                  </a:cubicBezTo>
                  <a:cubicBezTo>
                    <a:pt x="34" y="5"/>
                    <a:pt x="35" y="5"/>
                    <a:pt x="35" y="5"/>
                  </a:cubicBezTo>
                  <a:cubicBezTo>
                    <a:pt x="34" y="5"/>
                    <a:pt x="34" y="5"/>
                    <a:pt x="34" y="5"/>
                  </a:cubicBezTo>
                  <a:cubicBezTo>
                    <a:pt x="36" y="4"/>
                    <a:pt x="35" y="5"/>
                    <a:pt x="36" y="4"/>
                  </a:cubicBezTo>
                  <a:cubicBezTo>
                    <a:pt x="36" y="4"/>
                    <a:pt x="36" y="4"/>
                    <a:pt x="36" y="4"/>
                  </a:cubicBezTo>
                  <a:cubicBezTo>
                    <a:pt x="36" y="4"/>
                    <a:pt x="36" y="4"/>
                    <a:pt x="36" y="4"/>
                  </a:cubicBezTo>
                  <a:cubicBezTo>
                    <a:pt x="35" y="5"/>
                    <a:pt x="36" y="4"/>
                    <a:pt x="35" y="5"/>
                  </a:cubicBezTo>
                  <a:cubicBezTo>
                    <a:pt x="35" y="5"/>
                    <a:pt x="35" y="5"/>
                    <a:pt x="35" y="5"/>
                  </a:cubicBezTo>
                  <a:cubicBezTo>
                    <a:pt x="34" y="5"/>
                    <a:pt x="35" y="5"/>
                    <a:pt x="34" y="5"/>
                  </a:cubicBezTo>
                  <a:cubicBezTo>
                    <a:pt x="34" y="5"/>
                    <a:pt x="34" y="5"/>
                    <a:pt x="34" y="5"/>
                  </a:cubicBezTo>
                  <a:moveTo>
                    <a:pt x="33" y="5"/>
                  </a:moveTo>
                  <a:cubicBezTo>
                    <a:pt x="32" y="5"/>
                    <a:pt x="32" y="5"/>
                    <a:pt x="32" y="5"/>
                  </a:cubicBezTo>
                  <a:cubicBezTo>
                    <a:pt x="32" y="5"/>
                    <a:pt x="33" y="5"/>
                    <a:pt x="32" y="5"/>
                  </a:cubicBezTo>
                  <a:cubicBezTo>
                    <a:pt x="32" y="5"/>
                    <a:pt x="32" y="5"/>
                    <a:pt x="31" y="5"/>
                  </a:cubicBezTo>
                  <a:cubicBezTo>
                    <a:pt x="32" y="5"/>
                    <a:pt x="31" y="5"/>
                    <a:pt x="31" y="5"/>
                  </a:cubicBezTo>
                  <a:lnTo>
                    <a:pt x="33" y="5"/>
                  </a:lnTo>
                  <a:close/>
                  <a:moveTo>
                    <a:pt x="32" y="5"/>
                  </a:moveTo>
                  <a:cubicBezTo>
                    <a:pt x="32" y="5"/>
                    <a:pt x="33" y="5"/>
                    <a:pt x="33" y="5"/>
                  </a:cubicBezTo>
                  <a:cubicBezTo>
                    <a:pt x="33" y="5"/>
                    <a:pt x="32" y="5"/>
                    <a:pt x="32" y="5"/>
                  </a:cubicBezTo>
                  <a:cubicBezTo>
                    <a:pt x="32" y="5"/>
                    <a:pt x="32" y="5"/>
                    <a:pt x="32" y="5"/>
                  </a:cubicBezTo>
                  <a:moveTo>
                    <a:pt x="35" y="5"/>
                  </a:moveTo>
                  <a:cubicBezTo>
                    <a:pt x="34" y="5"/>
                    <a:pt x="35" y="5"/>
                    <a:pt x="34" y="5"/>
                  </a:cubicBezTo>
                  <a:cubicBezTo>
                    <a:pt x="34" y="5"/>
                    <a:pt x="34" y="5"/>
                    <a:pt x="35" y="5"/>
                  </a:cubicBezTo>
                  <a:moveTo>
                    <a:pt x="37" y="4"/>
                  </a:moveTo>
                  <a:cubicBezTo>
                    <a:pt x="37" y="4"/>
                    <a:pt x="37" y="4"/>
                    <a:pt x="37" y="4"/>
                  </a:cubicBezTo>
                  <a:cubicBezTo>
                    <a:pt x="37" y="4"/>
                    <a:pt x="37" y="4"/>
                    <a:pt x="37" y="4"/>
                  </a:cubicBezTo>
                  <a:moveTo>
                    <a:pt x="33" y="5"/>
                  </a:moveTo>
                  <a:cubicBezTo>
                    <a:pt x="34" y="5"/>
                    <a:pt x="34" y="5"/>
                    <a:pt x="34" y="5"/>
                  </a:cubicBezTo>
                  <a:cubicBezTo>
                    <a:pt x="34" y="5"/>
                    <a:pt x="34" y="5"/>
                    <a:pt x="33" y="5"/>
                  </a:cubicBezTo>
                  <a:moveTo>
                    <a:pt x="29" y="6"/>
                  </a:moveTo>
                  <a:cubicBezTo>
                    <a:pt x="30" y="5"/>
                    <a:pt x="30" y="5"/>
                    <a:pt x="30" y="5"/>
                  </a:cubicBezTo>
                  <a:cubicBezTo>
                    <a:pt x="29" y="6"/>
                    <a:pt x="29" y="6"/>
                    <a:pt x="29" y="6"/>
                  </a:cubicBezTo>
                  <a:cubicBezTo>
                    <a:pt x="29" y="6"/>
                    <a:pt x="29" y="6"/>
                    <a:pt x="29" y="6"/>
                  </a:cubicBezTo>
                  <a:moveTo>
                    <a:pt x="31" y="5"/>
                  </a:moveTo>
                  <a:cubicBezTo>
                    <a:pt x="30" y="5"/>
                    <a:pt x="30" y="5"/>
                    <a:pt x="29" y="6"/>
                  </a:cubicBezTo>
                  <a:cubicBezTo>
                    <a:pt x="29" y="6"/>
                    <a:pt x="29" y="6"/>
                    <a:pt x="29" y="6"/>
                  </a:cubicBezTo>
                  <a:cubicBezTo>
                    <a:pt x="29" y="6"/>
                    <a:pt x="29" y="5"/>
                    <a:pt x="30" y="5"/>
                  </a:cubicBezTo>
                  <a:cubicBezTo>
                    <a:pt x="30" y="5"/>
                    <a:pt x="30" y="5"/>
                    <a:pt x="31" y="5"/>
                  </a:cubicBezTo>
                  <a:moveTo>
                    <a:pt x="29" y="6"/>
                  </a:moveTo>
                  <a:cubicBezTo>
                    <a:pt x="29" y="6"/>
                    <a:pt x="29" y="6"/>
                    <a:pt x="29" y="6"/>
                  </a:cubicBezTo>
                  <a:cubicBezTo>
                    <a:pt x="29" y="6"/>
                    <a:pt x="29" y="6"/>
                    <a:pt x="29" y="6"/>
                  </a:cubicBezTo>
                  <a:cubicBezTo>
                    <a:pt x="29" y="6"/>
                    <a:pt x="29" y="6"/>
                    <a:pt x="29" y="6"/>
                  </a:cubicBezTo>
                  <a:moveTo>
                    <a:pt x="33" y="5"/>
                  </a:moveTo>
                  <a:cubicBezTo>
                    <a:pt x="32" y="5"/>
                    <a:pt x="33" y="5"/>
                    <a:pt x="32" y="5"/>
                  </a:cubicBezTo>
                  <a:cubicBezTo>
                    <a:pt x="32" y="5"/>
                    <a:pt x="32" y="5"/>
                    <a:pt x="33" y="5"/>
                  </a:cubicBezTo>
                  <a:moveTo>
                    <a:pt x="26" y="6"/>
                  </a:moveTo>
                  <a:cubicBezTo>
                    <a:pt x="26" y="6"/>
                    <a:pt x="26" y="6"/>
                    <a:pt x="27" y="6"/>
                  </a:cubicBezTo>
                  <a:cubicBezTo>
                    <a:pt x="26" y="6"/>
                    <a:pt x="26" y="6"/>
                    <a:pt x="26" y="6"/>
                  </a:cubicBezTo>
                  <a:moveTo>
                    <a:pt x="26" y="6"/>
                  </a:moveTo>
                  <a:cubicBezTo>
                    <a:pt x="26" y="6"/>
                    <a:pt x="26" y="6"/>
                    <a:pt x="26" y="6"/>
                  </a:cubicBezTo>
                  <a:cubicBezTo>
                    <a:pt x="26" y="6"/>
                    <a:pt x="25" y="6"/>
                    <a:pt x="25" y="6"/>
                  </a:cubicBezTo>
                  <a:cubicBezTo>
                    <a:pt x="25" y="6"/>
                    <a:pt x="25" y="6"/>
                    <a:pt x="26" y="6"/>
                  </a:cubicBezTo>
                  <a:moveTo>
                    <a:pt x="23" y="7"/>
                  </a:moveTo>
                  <a:cubicBezTo>
                    <a:pt x="24" y="6"/>
                    <a:pt x="25" y="6"/>
                    <a:pt x="25" y="6"/>
                  </a:cubicBezTo>
                  <a:cubicBezTo>
                    <a:pt x="23" y="6"/>
                    <a:pt x="23" y="6"/>
                    <a:pt x="23" y="7"/>
                  </a:cubicBezTo>
                  <a:moveTo>
                    <a:pt x="24" y="6"/>
                  </a:moveTo>
                  <a:cubicBezTo>
                    <a:pt x="25" y="6"/>
                    <a:pt x="26" y="6"/>
                    <a:pt x="26" y="6"/>
                  </a:cubicBezTo>
                  <a:cubicBezTo>
                    <a:pt x="25" y="6"/>
                    <a:pt x="25" y="6"/>
                    <a:pt x="24" y="6"/>
                  </a:cubicBezTo>
                  <a:moveTo>
                    <a:pt x="25" y="6"/>
                  </a:moveTo>
                  <a:cubicBezTo>
                    <a:pt x="25" y="6"/>
                    <a:pt x="25" y="6"/>
                    <a:pt x="24" y="6"/>
                  </a:cubicBezTo>
                  <a:cubicBezTo>
                    <a:pt x="24" y="6"/>
                    <a:pt x="25" y="6"/>
                    <a:pt x="25" y="6"/>
                  </a:cubicBezTo>
                  <a:cubicBezTo>
                    <a:pt x="25" y="6"/>
                    <a:pt x="25" y="6"/>
                    <a:pt x="25" y="6"/>
                  </a:cubicBezTo>
                  <a:moveTo>
                    <a:pt x="21" y="7"/>
                  </a:moveTo>
                  <a:cubicBezTo>
                    <a:pt x="22" y="7"/>
                    <a:pt x="22" y="7"/>
                    <a:pt x="23" y="7"/>
                  </a:cubicBezTo>
                  <a:cubicBezTo>
                    <a:pt x="23" y="7"/>
                    <a:pt x="23" y="7"/>
                    <a:pt x="23" y="7"/>
                  </a:cubicBezTo>
                  <a:cubicBezTo>
                    <a:pt x="23" y="6"/>
                    <a:pt x="23" y="7"/>
                    <a:pt x="24" y="6"/>
                  </a:cubicBezTo>
                  <a:cubicBezTo>
                    <a:pt x="24" y="6"/>
                    <a:pt x="23" y="6"/>
                    <a:pt x="24" y="6"/>
                  </a:cubicBezTo>
                  <a:cubicBezTo>
                    <a:pt x="24" y="6"/>
                    <a:pt x="25" y="6"/>
                    <a:pt x="25" y="6"/>
                  </a:cubicBezTo>
                  <a:cubicBezTo>
                    <a:pt x="25" y="6"/>
                    <a:pt x="26" y="6"/>
                    <a:pt x="26" y="6"/>
                  </a:cubicBezTo>
                  <a:cubicBezTo>
                    <a:pt x="25" y="6"/>
                    <a:pt x="25" y="6"/>
                    <a:pt x="25" y="6"/>
                  </a:cubicBezTo>
                  <a:cubicBezTo>
                    <a:pt x="24" y="6"/>
                    <a:pt x="24" y="6"/>
                    <a:pt x="24" y="6"/>
                  </a:cubicBezTo>
                  <a:cubicBezTo>
                    <a:pt x="24" y="6"/>
                    <a:pt x="24" y="6"/>
                    <a:pt x="24" y="6"/>
                  </a:cubicBezTo>
                  <a:cubicBezTo>
                    <a:pt x="24" y="6"/>
                    <a:pt x="24" y="6"/>
                    <a:pt x="24" y="6"/>
                  </a:cubicBezTo>
                  <a:cubicBezTo>
                    <a:pt x="25" y="6"/>
                    <a:pt x="25" y="6"/>
                    <a:pt x="25" y="6"/>
                  </a:cubicBezTo>
                  <a:cubicBezTo>
                    <a:pt x="26" y="6"/>
                    <a:pt x="26" y="6"/>
                    <a:pt x="26" y="6"/>
                  </a:cubicBezTo>
                  <a:cubicBezTo>
                    <a:pt x="25" y="6"/>
                    <a:pt x="26" y="6"/>
                    <a:pt x="25" y="6"/>
                  </a:cubicBezTo>
                  <a:cubicBezTo>
                    <a:pt x="25" y="6"/>
                    <a:pt x="25" y="6"/>
                    <a:pt x="24" y="6"/>
                  </a:cubicBezTo>
                  <a:cubicBezTo>
                    <a:pt x="23" y="6"/>
                    <a:pt x="22" y="7"/>
                    <a:pt x="22" y="7"/>
                  </a:cubicBezTo>
                  <a:cubicBezTo>
                    <a:pt x="22" y="7"/>
                    <a:pt x="22"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3" y="6"/>
                    <a:pt x="24" y="6"/>
                  </a:cubicBezTo>
                  <a:cubicBezTo>
                    <a:pt x="23" y="7"/>
                    <a:pt x="23" y="7"/>
                    <a:pt x="23" y="7"/>
                  </a:cubicBezTo>
                  <a:cubicBezTo>
                    <a:pt x="23" y="7"/>
                    <a:pt x="23" y="7"/>
                    <a:pt x="23" y="7"/>
                  </a:cubicBezTo>
                  <a:cubicBezTo>
                    <a:pt x="22" y="7"/>
                    <a:pt x="23" y="7"/>
                    <a:pt x="22" y="7"/>
                  </a:cubicBezTo>
                  <a:cubicBezTo>
                    <a:pt x="22" y="7"/>
                    <a:pt x="22" y="7"/>
                    <a:pt x="21" y="7"/>
                  </a:cubicBezTo>
                  <a:moveTo>
                    <a:pt x="28" y="6"/>
                  </a:moveTo>
                  <a:cubicBezTo>
                    <a:pt x="29" y="6"/>
                    <a:pt x="29" y="6"/>
                    <a:pt x="30" y="5"/>
                  </a:cubicBezTo>
                  <a:cubicBezTo>
                    <a:pt x="30" y="5"/>
                    <a:pt x="29" y="6"/>
                    <a:pt x="29" y="6"/>
                  </a:cubicBezTo>
                  <a:cubicBezTo>
                    <a:pt x="29" y="6"/>
                    <a:pt x="29" y="6"/>
                    <a:pt x="29" y="6"/>
                  </a:cubicBezTo>
                  <a:cubicBezTo>
                    <a:pt x="30" y="5"/>
                    <a:pt x="30" y="5"/>
                    <a:pt x="30" y="5"/>
                  </a:cubicBezTo>
                  <a:cubicBezTo>
                    <a:pt x="30" y="5"/>
                    <a:pt x="30" y="5"/>
                    <a:pt x="30" y="5"/>
                  </a:cubicBezTo>
                  <a:cubicBezTo>
                    <a:pt x="29" y="6"/>
                    <a:pt x="29" y="6"/>
                    <a:pt x="28" y="6"/>
                  </a:cubicBezTo>
                  <a:close/>
                  <a:moveTo>
                    <a:pt x="29" y="6"/>
                  </a:moveTo>
                  <a:cubicBezTo>
                    <a:pt x="29" y="6"/>
                    <a:pt x="29" y="6"/>
                    <a:pt x="29" y="6"/>
                  </a:cubicBezTo>
                  <a:cubicBezTo>
                    <a:pt x="30" y="5"/>
                    <a:pt x="29" y="6"/>
                    <a:pt x="30" y="5"/>
                  </a:cubicBezTo>
                  <a:cubicBezTo>
                    <a:pt x="30" y="5"/>
                    <a:pt x="30" y="5"/>
                    <a:pt x="30" y="5"/>
                  </a:cubicBezTo>
                  <a:cubicBezTo>
                    <a:pt x="30" y="5"/>
                    <a:pt x="30" y="5"/>
                    <a:pt x="30" y="5"/>
                  </a:cubicBezTo>
                  <a:cubicBezTo>
                    <a:pt x="30" y="5"/>
                    <a:pt x="29" y="6"/>
                    <a:pt x="29" y="6"/>
                  </a:cubicBezTo>
                  <a:cubicBezTo>
                    <a:pt x="29" y="6"/>
                    <a:pt x="29" y="6"/>
                    <a:pt x="29" y="6"/>
                  </a:cubicBezTo>
                  <a:cubicBezTo>
                    <a:pt x="30" y="5"/>
                    <a:pt x="30" y="5"/>
                    <a:pt x="30" y="5"/>
                  </a:cubicBezTo>
                  <a:cubicBezTo>
                    <a:pt x="29" y="6"/>
                    <a:pt x="31" y="5"/>
                    <a:pt x="30" y="5"/>
                  </a:cubicBezTo>
                  <a:cubicBezTo>
                    <a:pt x="30" y="5"/>
                    <a:pt x="29" y="6"/>
                    <a:pt x="28" y="6"/>
                  </a:cubicBezTo>
                  <a:cubicBezTo>
                    <a:pt x="28" y="6"/>
                    <a:pt x="28" y="6"/>
                    <a:pt x="29" y="6"/>
                  </a:cubicBezTo>
                  <a:cubicBezTo>
                    <a:pt x="29" y="6"/>
                    <a:pt x="27" y="6"/>
                    <a:pt x="29" y="6"/>
                  </a:cubicBezTo>
                  <a:moveTo>
                    <a:pt x="20" y="7"/>
                  </a:moveTo>
                  <a:cubicBezTo>
                    <a:pt x="20" y="7"/>
                    <a:pt x="21" y="7"/>
                    <a:pt x="20" y="7"/>
                  </a:cubicBezTo>
                  <a:cubicBezTo>
                    <a:pt x="19" y="7"/>
                    <a:pt x="20" y="7"/>
                    <a:pt x="20" y="7"/>
                  </a:cubicBezTo>
                  <a:close/>
                  <a:moveTo>
                    <a:pt x="26" y="6"/>
                  </a:moveTo>
                  <a:cubicBezTo>
                    <a:pt x="26" y="6"/>
                    <a:pt x="26" y="6"/>
                    <a:pt x="26" y="6"/>
                  </a:cubicBezTo>
                  <a:cubicBezTo>
                    <a:pt x="26" y="6"/>
                    <a:pt x="26" y="6"/>
                    <a:pt x="26" y="6"/>
                  </a:cubicBezTo>
                  <a:moveTo>
                    <a:pt x="29" y="6"/>
                  </a:moveTo>
                  <a:cubicBezTo>
                    <a:pt x="29" y="6"/>
                    <a:pt x="30" y="5"/>
                    <a:pt x="30" y="5"/>
                  </a:cubicBezTo>
                  <a:cubicBezTo>
                    <a:pt x="31" y="5"/>
                    <a:pt x="30" y="5"/>
                    <a:pt x="30" y="5"/>
                  </a:cubicBezTo>
                  <a:cubicBezTo>
                    <a:pt x="30" y="5"/>
                    <a:pt x="29" y="6"/>
                    <a:pt x="29" y="6"/>
                  </a:cubicBezTo>
                  <a:cubicBezTo>
                    <a:pt x="30" y="5"/>
                    <a:pt x="30" y="5"/>
                    <a:pt x="30" y="5"/>
                  </a:cubicBezTo>
                  <a:cubicBezTo>
                    <a:pt x="30" y="5"/>
                    <a:pt x="29" y="5"/>
                    <a:pt x="29" y="6"/>
                  </a:cubicBezTo>
                  <a:cubicBezTo>
                    <a:pt x="29" y="6"/>
                    <a:pt x="29" y="6"/>
                    <a:pt x="29" y="6"/>
                  </a:cubicBezTo>
                  <a:cubicBezTo>
                    <a:pt x="29" y="6"/>
                    <a:pt x="28" y="6"/>
                    <a:pt x="28" y="6"/>
                  </a:cubicBezTo>
                  <a:cubicBezTo>
                    <a:pt x="30" y="5"/>
                    <a:pt x="28" y="6"/>
                    <a:pt x="29" y="6"/>
                  </a:cubicBezTo>
                  <a:moveTo>
                    <a:pt x="30" y="5"/>
                  </a:moveTo>
                  <a:cubicBezTo>
                    <a:pt x="30" y="5"/>
                    <a:pt x="30" y="5"/>
                    <a:pt x="30" y="5"/>
                  </a:cubicBezTo>
                  <a:cubicBezTo>
                    <a:pt x="30" y="5"/>
                    <a:pt x="29" y="6"/>
                    <a:pt x="29" y="6"/>
                  </a:cubicBezTo>
                  <a:cubicBezTo>
                    <a:pt x="29" y="6"/>
                    <a:pt x="30" y="5"/>
                    <a:pt x="30" y="5"/>
                  </a:cubicBezTo>
                  <a:moveTo>
                    <a:pt x="49" y="2"/>
                  </a:moveTo>
                  <a:cubicBezTo>
                    <a:pt x="49" y="2"/>
                    <a:pt x="49" y="2"/>
                    <a:pt x="48" y="2"/>
                  </a:cubicBezTo>
                  <a:cubicBezTo>
                    <a:pt x="48" y="2"/>
                    <a:pt x="47" y="3"/>
                    <a:pt x="47" y="3"/>
                  </a:cubicBezTo>
                  <a:cubicBezTo>
                    <a:pt x="47" y="3"/>
                    <a:pt x="48" y="3"/>
                    <a:pt x="49" y="2"/>
                  </a:cubicBezTo>
                  <a:moveTo>
                    <a:pt x="41" y="4"/>
                  </a:moveTo>
                  <a:cubicBezTo>
                    <a:pt x="41" y="4"/>
                    <a:pt x="41" y="4"/>
                    <a:pt x="41" y="4"/>
                  </a:cubicBezTo>
                  <a:cubicBezTo>
                    <a:pt x="41" y="4"/>
                    <a:pt x="41" y="4"/>
                    <a:pt x="41" y="4"/>
                  </a:cubicBezTo>
                  <a:moveTo>
                    <a:pt x="48" y="2"/>
                  </a:moveTo>
                  <a:cubicBezTo>
                    <a:pt x="49" y="2"/>
                    <a:pt x="49" y="2"/>
                    <a:pt x="49" y="2"/>
                  </a:cubicBezTo>
                  <a:cubicBezTo>
                    <a:pt x="49" y="2"/>
                    <a:pt x="49" y="2"/>
                    <a:pt x="48" y="2"/>
                  </a:cubicBezTo>
                  <a:moveTo>
                    <a:pt x="49" y="2"/>
                  </a:moveTo>
                  <a:cubicBezTo>
                    <a:pt x="48" y="2"/>
                    <a:pt x="49" y="2"/>
                    <a:pt x="48" y="2"/>
                  </a:cubicBezTo>
                  <a:cubicBezTo>
                    <a:pt x="48" y="2"/>
                    <a:pt x="48" y="2"/>
                    <a:pt x="49" y="2"/>
                  </a:cubicBezTo>
                  <a:moveTo>
                    <a:pt x="18" y="7"/>
                  </a:moveTo>
                  <a:cubicBezTo>
                    <a:pt x="18" y="7"/>
                    <a:pt x="19" y="7"/>
                    <a:pt x="19" y="7"/>
                  </a:cubicBezTo>
                  <a:cubicBezTo>
                    <a:pt x="19" y="7"/>
                    <a:pt x="19" y="7"/>
                    <a:pt x="19" y="7"/>
                  </a:cubicBezTo>
                  <a:cubicBezTo>
                    <a:pt x="19" y="7"/>
                    <a:pt x="18" y="7"/>
                    <a:pt x="18" y="7"/>
                  </a:cubicBezTo>
                  <a:moveTo>
                    <a:pt x="24" y="6"/>
                  </a:moveTo>
                  <a:cubicBezTo>
                    <a:pt x="24" y="6"/>
                    <a:pt x="24" y="6"/>
                    <a:pt x="24" y="6"/>
                  </a:cubicBezTo>
                  <a:cubicBezTo>
                    <a:pt x="24" y="6"/>
                    <a:pt x="24" y="6"/>
                    <a:pt x="25" y="6"/>
                  </a:cubicBezTo>
                  <a:cubicBezTo>
                    <a:pt x="25" y="6"/>
                    <a:pt x="25" y="6"/>
                    <a:pt x="24" y="6"/>
                  </a:cubicBezTo>
                  <a:moveTo>
                    <a:pt x="17" y="8"/>
                  </a:moveTo>
                  <a:cubicBezTo>
                    <a:pt x="17" y="8"/>
                    <a:pt x="16" y="8"/>
                    <a:pt x="16" y="8"/>
                  </a:cubicBezTo>
                  <a:cubicBezTo>
                    <a:pt x="17" y="7"/>
                    <a:pt x="17" y="7"/>
                    <a:pt x="18" y="7"/>
                  </a:cubicBezTo>
                  <a:cubicBezTo>
                    <a:pt x="18" y="7"/>
                    <a:pt x="18" y="7"/>
                    <a:pt x="19" y="7"/>
                  </a:cubicBezTo>
                  <a:cubicBezTo>
                    <a:pt x="19" y="7"/>
                    <a:pt x="18" y="7"/>
                    <a:pt x="17" y="8"/>
                  </a:cubicBezTo>
                  <a:moveTo>
                    <a:pt x="18" y="7"/>
                  </a:moveTo>
                  <a:cubicBezTo>
                    <a:pt x="18" y="7"/>
                    <a:pt x="18" y="7"/>
                    <a:pt x="19" y="7"/>
                  </a:cubicBezTo>
                  <a:cubicBezTo>
                    <a:pt x="19" y="7"/>
                    <a:pt x="19" y="7"/>
                    <a:pt x="18" y="7"/>
                  </a:cubicBezTo>
                  <a:moveTo>
                    <a:pt x="24" y="6"/>
                  </a:moveTo>
                  <a:cubicBezTo>
                    <a:pt x="24" y="6"/>
                    <a:pt x="24" y="6"/>
                    <a:pt x="24" y="6"/>
                  </a:cubicBezTo>
                  <a:close/>
                  <a:moveTo>
                    <a:pt x="20" y="7"/>
                  </a:moveTo>
                  <a:cubicBezTo>
                    <a:pt x="20" y="7"/>
                    <a:pt x="20" y="7"/>
                    <a:pt x="20" y="7"/>
                  </a:cubicBezTo>
                  <a:cubicBezTo>
                    <a:pt x="20" y="7"/>
                    <a:pt x="21" y="7"/>
                    <a:pt x="20" y="7"/>
                  </a:cubicBezTo>
                  <a:moveTo>
                    <a:pt x="21" y="7"/>
                  </a:moveTo>
                  <a:cubicBezTo>
                    <a:pt x="21" y="7"/>
                    <a:pt x="22" y="7"/>
                    <a:pt x="22" y="7"/>
                  </a:cubicBezTo>
                  <a:cubicBezTo>
                    <a:pt x="22" y="7"/>
                    <a:pt x="23" y="7"/>
                    <a:pt x="21" y="7"/>
                  </a:cubicBezTo>
                  <a:moveTo>
                    <a:pt x="26" y="6"/>
                  </a:moveTo>
                  <a:cubicBezTo>
                    <a:pt x="25" y="6"/>
                    <a:pt x="24" y="6"/>
                    <a:pt x="24" y="6"/>
                  </a:cubicBezTo>
                  <a:cubicBezTo>
                    <a:pt x="26" y="6"/>
                    <a:pt x="26" y="6"/>
                    <a:pt x="26" y="6"/>
                  </a:cubicBezTo>
                  <a:moveTo>
                    <a:pt x="20" y="7"/>
                  </a:moveTo>
                  <a:cubicBezTo>
                    <a:pt x="19" y="7"/>
                    <a:pt x="20" y="7"/>
                    <a:pt x="19" y="7"/>
                  </a:cubicBezTo>
                  <a:cubicBezTo>
                    <a:pt x="19" y="7"/>
                    <a:pt x="19" y="7"/>
                    <a:pt x="19" y="7"/>
                  </a:cubicBezTo>
                  <a:cubicBezTo>
                    <a:pt x="19" y="7"/>
                    <a:pt x="19" y="7"/>
                    <a:pt x="20" y="7"/>
                  </a:cubicBezTo>
                  <a:moveTo>
                    <a:pt x="28" y="6"/>
                  </a:moveTo>
                  <a:cubicBezTo>
                    <a:pt x="29" y="6"/>
                    <a:pt x="29" y="6"/>
                    <a:pt x="30" y="5"/>
                  </a:cubicBezTo>
                  <a:cubicBezTo>
                    <a:pt x="30" y="5"/>
                    <a:pt x="30" y="5"/>
                    <a:pt x="30" y="5"/>
                  </a:cubicBezTo>
                  <a:cubicBezTo>
                    <a:pt x="30" y="5"/>
                    <a:pt x="29" y="6"/>
                    <a:pt x="28" y="6"/>
                  </a:cubicBezTo>
                  <a:moveTo>
                    <a:pt x="30" y="5"/>
                  </a:moveTo>
                  <a:cubicBezTo>
                    <a:pt x="30" y="5"/>
                    <a:pt x="30" y="5"/>
                    <a:pt x="30" y="5"/>
                  </a:cubicBezTo>
                  <a:cubicBezTo>
                    <a:pt x="30" y="5"/>
                    <a:pt x="30" y="5"/>
                    <a:pt x="30" y="5"/>
                  </a:cubicBezTo>
                  <a:cubicBezTo>
                    <a:pt x="31" y="5"/>
                    <a:pt x="31" y="5"/>
                    <a:pt x="31" y="5"/>
                  </a:cubicBezTo>
                  <a:cubicBezTo>
                    <a:pt x="30" y="5"/>
                    <a:pt x="30" y="5"/>
                    <a:pt x="29" y="6"/>
                  </a:cubicBezTo>
                  <a:cubicBezTo>
                    <a:pt x="29" y="6"/>
                    <a:pt x="29" y="6"/>
                    <a:pt x="28" y="6"/>
                  </a:cubicBezTo>
                  <a:cubicBezTo>
                    <a:pt x="29" y="6"/>
                    <a:pt x="30" y="5"/>
                    <a:pt x="30" y="5"/>
                  </a:cubicBezTo>
                  <a:moveTo>
                    <a:pt x="29" y="6"/>
                  </a:moveTo>
                  <a:cubicBezTo>
                    <a:pt x="29" y="6"/>
                    <a:pt x="29" y="6"/>
                    <a:pt x="30" y="5"/>
                  </a:cubicBezTo>
                  <a:cubicBezTo>
                    <a:pt x="30" y="5"/>
                    <a:pt x="30" y="5"/>
                    <a:pt x="30" y="5"/>
                  </a:cubicBezTo>
                  <a:cubicBezTo>
                    <a:pt x="29" y="6"/>
                    <a:pt x="29" y="6"/>
                    <a:pt x="29" y="6"/>
                  </a:cubicBezTo>
                  <a:moveTo>
                    <a:pt x="29" y="6"/>
                  </a:moveTo>
                  <a:cubicBezTo>
                    <a:pt x="29" y="6"/>
                    <a:pt x="29" y="6"/>
                    <a:pt x="29" y="6"/>
                  </a:cubicBezTo>
                  <a:cubicBezTo>
                    <a:pt x="29" y="6"/>
                    <a:pt x="29" y="6"/>
                    <a:pt x="29" y="6"/>
                  </a:cubicBezTo>
                  <a:close/>
                  <a:moveTo>
                    <a:pt x="29" y="6"/>
                  </a:moveTo>
                  <a:cubicBezTo>
                    <a:pt x="30" y="5"/>
                    <a:pt x="31" y="5"/>
                    <a:pt x="31" y="5"/>
                  </a:cubicBezTo>
                  <a:cubicBezTo>
                    <a:pt x="30" y="5"/>
                    <a:pt x="30" y="5"/>
                    <a:pt x="30" y="5"/>
                  </a:cubicBezTo>
                  <a:cubicBezTo>
                    <a:pt x="30" y="5"/>
                    <a:pt x="29" y="6"/>
                    <a:pt x="29" y="6"/>
                  </a:cubicBezTo>
                  <a:close/>
                  <a:moveTo>
                    <a:pt x="31" y="5"/>
                  </a:moveTo>
                  <a:cubicBezTo>
                    <a:pt x="30" y="5"/>
                    <a:pt x="30" y="5"/>
                    <a:pt x="30" y="5"/>
                  </a:cubicBezTo>
                  <a:cubicBezTo>
                    <a:pt x="30" y="5"/>
                    <a:pt x="29" y="6"/>
                    <a:pt x="29" y="6"/>
                  </a:cubicBezTo>
                  <a:lnTo>
                    <a:pt x="31" y="5"/>
                  </a:lnTo>
                  <a:close/>
                  <a:moveTo>
                    <a:pt x="41" y="4"/>
                  </a:moveTo>
                  <a:cubicBezTo>
                    <a:pt x="41" y="4"/>
                    <a:pt x="42" y="4"/>
                    <a:pt x="42" y="3"/>
                  </a:cubicBezTo>
                  <a:cubicBezTo>
                    <a:pt x="42" y="3"/>
                    <a:pt x="42" y="3"/>
                    <a:pt x="43" y="3"/>
                  </a:cubicBezTo>
                  <a:cubicBezTo>
                    <a:pt x="42" y="3"/>
                    <a:pt x="41" y="4"/>
                    <a:pt x="41" y="4"/>
                  </a:cubicBezTo>
                  <a:moveTo>
                    <a:pt x="40" y="4"/>
                  </a:moveTo>
                  <a:cubicBezTo>
                    <a:pt x="40" y="4"/>
                    <a:pt x="40" y="4"/>
                    <a:pt x="40" y="4"/>
                  </a:cubicBezTo>
                  <a:cubicBezTo>
                    <a:pt x="40" y="4"/>
                    <a:pt x="40" y="4"/>
                    <a:pt x="41" y="4"/>
                  </a:cubicBezTo>
                  <a:cubicBezTo>
                    <a:pt x="41" y="4"/>
                    <a:pt x="41" y="4"/>
                    <a:pt x="40" y="4"/>
                  </a:cubicBezTo>
                  <a:moveTo>
                    <a:pt x="37" y="4"/>
                  </a:moveTo>
                  <a:cubicBezTo>
                    <a:pt x="37" y="4"/>
                    <a:pt x="37" y="4"/>
                    <a:pt x="36" y="4"/>
                  </a:cubicBezTo>
                  <a:cubicBezTo>
                    <a:pt x="36" y="4"/>
                    <a:pt x="36" y="4"/>
                    <a:pt x="37" y="4"/>
                  </a:cubicBezTo>
                  <a:moveTo>
                    <a:pt x="39" y="4"/>
                  </a:moveTo>
                  <a:cubicBezTo>
                    <a:pt x="39" y="4"/>
                    <a:pt x="39" y="4"/>
                    <a:pt x="38" y="4"/>
                  </a:cubicBezTo>
                  <a:cubicBezTo>
                    <a:pt x="38" y="4"/>
                    <a:pt x="38" y="4"/>
                    <a:pt x="38" y="4"/>
                  </a:cubicBezTo>
                  <a:cubicBezTo>
                    <a:pt x="39" y="4"/>
                    <a:pt x="39" y="4"/>
                    <a:pt x="39" y="4"/>
                  </a:cubicBezTo>
                  <a:cubicBezTo>
                    <a:pt x="39" y="4"/>
                    <a:pt x="39" y="4"/>
                    <a:pt x="39" y="4"/>
                  </a:cubicBezTo>
                  <a:close/>
                  <a:moveTo>
                    <a:pt x="37" y="4"/>
                  </a:moveTo>
                  <a:cubicBezTo>
                    <a:pt x="37" y="4"/>
                    <a:pt x="37" y="4"/>
                    <a:pt x="37" y="4"/>
                  </a:cubicBezTo>
                  <a:cubicBezTo>
                    <a:pt x="37" y="4"/>
                    <a:pt x="37" y="4"/>
                    <a:pt x="37" y="4"/>
                  </a:cubicBezTo>
                  <a:moveTo>
                    <a:pt x="36" y="4"/>
                  </a:moveTo>
                  <a:cubicBezTo>
                    <a:pt x="36" y="4"/>
                    <a:pt x="35" y="5"/>
                    <a:pt x="35" y="5"/>
                  </a:cubicBezTo>
                  <a:lnTo>
                    <a:pt x="36" y="4"/>
                  </a:lnTo>
                  <a:close/>
                  <a:moveTo>
                    <a:pt x="37" y="4"/>
                  </a:moveTo>
                  <a:cubicBezTo>
                    <a:pt x="37" y="4"/>
                    <a:pt x="37" y="4"/>
                    <a:pt x="37" y="4"/>
                  </a:cubicBezTo>
                  <a:cubicBezTo>
                    <a:pt x="36" y="4"/>
                    <a:pt x="37" y="4"/>
                    <a:pt x="37" y="4"/>
                  </a:cubicBezTo>
                  <a:moveTo>
                    <a:pt x="13" y="8"/>
                  </a:moveTo>
                  <a:cubicBezTo>
                    <a:pt x="14" y="8"/>
                    <a:pt x="15" y="8"/>
                    <a:pt x="15" y="8"/>
                  </a:cubicBezTo>
                  <a:cubicBezTo>
                    <a:pt x="15" y="8"/>
                    <a:pt x="15" y="8"/>
                    <a:pt x="14" y="8"/>
                  </a:cubicBezTo>
                  <a:cubicBezTo>
                    <a:pt x="14" y="8"/>
                    <a:pt x="14" y="8"/>
                    <a:pt x="13" y="8"/>
                  </a:cubicBezTo>
                  <a:moveTo>
                    <a:pt x="13" y="8"/>
                  </a:moveTo>
                  <a:cubicBezTo>
                    <a:pt x="13" y="8"/>
                    <a:pt x="13" y="8"/>
                    <a:pt x="14" y="8"/>
                  </a:cubicBezTo>
                  <a:cubicBezTo>
                    <a:pt x="14" y="8"/>
                    <a:pt x="15" y="8"/>
                    <a:pt x="15" y="8"/>
                  </a:cubicBezTo>
                  <a:cubicBezTo>
                    <a:pt x="15" y="8"/>
                    <a:pt x="15" y="8"/>
                    <a:pt x="14" y="8"/>
                  </a:cubicBezTo>
                  <a:cubicBezTo>
                    <a:pt x="14" y="8"/>
                    <a:pt x="14" y="8"/>
                    <a:pt x="13" y="8"/>
                  </a:cubicBezTo>
                  <a:cubicBezTo>
                    <a:pt x="13" y="8"/>
                    <a:pt x="13" y="8"/>
                    <a:pt x="13" y="8"/>
                  </a:cubicBezTo>
                  <a:moveTo>
                    <a:pt x="41" y="4"/>
                  </a:moveTo>
                  <a:cubicBezTo>
                    <a:pt x="41" y="4"/>
                    <a:pt x="41" y="4"/>
                    <a:pt x="40" y="4"/>
                  </a:cubicBezTo>
                  <a:cubicBezTo>
                    <a:pt x="41" y="4"/>
                    <a:pt x="40" y="4"/>
                    <a:pt x="41" y="4"/>
                  </a:cubicBezTo>
                  <a:cubicBezTo>
                    <a:pt x="40" y="4"/>
                    <a:pt x="40" y="4"/>
                    <a:pt x="40" y="4"/>
                  </a:cubicBezTo>
                  <a:cubicBezTo>
                    <a:pt x="41" y="4"/>
                    <a:pt x="40" y="4"/>
                    <a:pt x="41" y="4"/>
                  </a:cubicBezTo>
                  <a:moveTo>
                    <a:pt x="15" y="8"/>
                  </a:moveTo>
                  <a:cubicBezTo>
                    <a:pt x="15" y="8"/>
                    <a:pt x="15" y="8"/>
                    <a:pt x="14" y="8"/>
                  </a:cubicBezTo>
                  <a:cubicBezTo>
                    <a:pt x="14" y="8"/>
                    <a:pt x="14" y="8"/>
                    <a:pt x="14" y="8"/>
                  </a:cubicBezTo>
                  <a:cubicBezTo>
                    <a:pt x="15" y="8"/>
                    <a:pt x="15" y="8"/>
                    <a:pt x="15" y="8"/>
                  </a:cubicBezTo>
                  <a:moveTo>
                    <a:pt x="17" y="8"/>
                  </a:moveTo>
                  <a:cubicBezTo>
                    <a:pt x="16" y="8"/>
                    <a:pt x="16" y="8"/>
                    <a:pt x="15" y="8"/>
                  </a:cubicBezTo>
                  <a:cubicBezTo>
                    <a:pt x="15" y="8"/>
                    <a:pt x="16" y="8"/>
                    <a:pt x="17" y="8"/>
                  </a:cubicBezTo>
                  <a:moveTo>
                    <a:pt x="40" y="4"/>
                  </a:moveTo>
                  <a:cubicBezTo>
                    <a:pt x="40" y="4"/>
                    <a:pt x="40" y="4"/>
                    <a:pt x="39" y="4"/>
                  </a:cubicBezTo>
                  <a:cubicBezTo>
                    <a:pt x="40" y="4"/>
                    <a:pt x="40" y="4"/>
                    <a:pt x="40" y="4"/>
                  </a:cubicBezTo>
                  <a:moveTo>
                    <a:pt x="32" y="5"/>
                  </a:moveTo>
                  <a:cubicBezTo>
                    <a:pt x="31" y="5"/>
                    <a:pt x="31" y="5"/>
                    <a:pt x="31" y="5"/>
                  </a:cubicBezTo>
                  <a:cubicBezTo>
                    <a:pt x="31" y="5"/>
                    <a:pt x="31" y="5"/>
                    <a:pt x="31" y="5"/>
                  </a:cubicBezTo>
                  <a:cubicBezTo>
                    <a:pt x="31" y="5"/>
                    <a:pt x="32" y="5"/>
                    <a:pt x="32" y="5"/>
                  </a:cubicBezTo>
                  <a:moveTo>
                    <a:pt x="33" y="5"/>
                  </a:moveTo>
                  <a:cubicBezTo>
                    <a:pt x="33" y="5"/>
                    <a:pt x="32" y="5"/>
                    <a:pt x="32" y="5"/>
                  </a:cubicBezTo>
                  <a:cubicBezTo>
                    <a:pt x="32" y="5"/>
                    <a:pt x="32" y="5"/>
                    <a:pt x="33" y="5"/>
                  </a:cubicBezTo>
                  <a:moveTo>
                    <a:pt x="30" y="5"/>
                  </a:moveTo>
                  <a:cubicBezTo>
                    <a:pt x="31" y="5"/>
                    <a:pt x="31" y="5"/>
                    <a:pt x="31" y="5"/>
                  </a:cubicBezTo>
                  <a:cubicBezTo>
                    <a:pt x="31" y="5"/>
                    <a:pt x="31" y="5"/>
                    <a:pt x="30" y="5"/>
                  </a:cubicBezTo>
                  <a:moveTo>
                    <a:pt x="35" y="5"/>
                  </a:moveTo>
                  <a:cubicBezTo>
                    <a:pt x="35" y="5"/>
                    <a:pt x="35" y="5"/>
                    <a:pt x="35" y="5"/>
                  </a:cubicBezTo>
                  <a:close/>
                  <a:moveTo>
                    <a:pt x="31" y="5"/>
                  </a:moveTo>
                  <a:cubicBezTo>
                    <a:pt x="32" y="5"/>
                    <a:pt x="32" y="5"/>
                    <a:pt x="32" y="5"/>
                  </a:cubicBezTo>
                  <a:cubicBezTo>
                    <a:pt x="32" y="5"/>
                    <a:pt x="32" y="5"/>
                    <a:pt x="32" y="5"/>
                  </a:cubicBezTo>
                  <a:cubicBezTo>
                    <a:pt x="32" y="5"/>
                    <a:pt x="32" y="5"/>
                    <a:pt x="32" y="5"/>
                  </a:cubicBezTo>
                  <a:cubicBezTo>
                    <a:pt x="31" y="5"/>
                    <a:pt x="32" y="5"/>
                    <a:pt x="32" y="5"/>
                  </a:cubicBezTo>
                  <a:cubicBezTo>
                    <a:pt x="32" y="5"/>
                    <a:pt x="32" y="5"/>
                    <a:pt x="32" y="5"/>
                  </a:cubicBezTo>
                  <a:cubicBezTo>
                    <a:pt x="32" y="5"/>
                    <a:pt x="32" y="5"/>
                    <a:pt x="32" y="5"/>
                  </a:cubicBezTo>
                  <a:cubicBezTo>
                    <a:pt x="31" y="5"/>
                    <a:pt x="31" y="5"/>
                    <a:pt x="31" y="5"/>
                  </a:cubicBezTo>
                  <a:cubicBezTo>
                    <a:pt x="31" y="5"/>
                    <a:pt x="31" y="5"/>
                    <a:pt x="31" y="5"/>
                  </a:cubicBezTo>
                  <a:cubicBezTo>
                    <a:pt x="31" y="5"/>
                    <a:pt x="30" y="5"/>
                    <a:pt x="30" y="5"/>
                  </a:cubicBezTo>
                  <a:cubicBezTo>
                    <a:pt x="30" y="5"/>
                    <a:pt x="31" y="5"/>
                    <a:pt x="31" y="5"/>
                  </a:cubicBezTo>
                  <a:cubicBezTo>
                    <a:pt x="31" y="5"/>
                    <a:pt x="30" y="5"/>
                    <a:pt x="31" y="5"/>
                  </a:cubicBezTo>
                  <a:moveTo>
                    <a:pt x="32" y="5"/>
                  </a:moveTo>
                  <a:cubicBezTo>
                    <a:pt x="32" y="5"/>
                    <a:pt x="33" y="5"/>
                    <a:pt x="33" y="5"/>
                  </a:cubicBezTo>
                  <a:cubicBezTo>
                    <a:pt x="33" y="5"/>
                    <a:pt x="32" y="5"/>
                    <a:pt x="32" y="5"/>
                  </a:cubicBezTo>
                  <a:cubicBezTo>
                    <a:pt x="32" y="5"/>
                    <a:pt x="33" y="5"/>
                    <a:pt x="33" y="5"/>
                  </a:cubicBezTo>
                  <a:cubicBezTo>
                    <a:pt x="33" y="5"/>
                    <a:pt x="32" y="5"/>
                    <a:pt x="32" y="5"/>
                  </a:cubicBezTo>
                  <a:cubicBezTo>
                    <a:pt x="32" y="5"/>
                    <a:pt x="32" y="5"/>
                    <a:pt x="31" y="5"/>
                  </a:cubicBezTo>
                  <a:cubicBezTo>
                    <a:pt x="31" y="5"/>
                    <a:pt x="32" y="5"/>
                    <a:pt x="32" y="5"/>
                  </a:cubicBezTo>
                  <a:cubicBezTo>
                    <a:pt x="32" y="5"/>
                    <a:pt x="32" y="5"/>
                    <a:pt x="32" y="5"/>
                  </a:cubicBezTo>
                  <a:moveTo>
                    <a:pt x="44" y="3"/>
                  </a:moveTo>
                  <a:cubicBezTo>
                    <a:pt x="44" y="3"/>
                    <a:pt x="44" y="3"/>
                    <a:pt x="44" y="3"/>
                  </a:cubicBezTo>
                  <a:cubicBezTo>
                    <a:pt x="44" y="3"/>
                    <a:pt x="44" y="3"/>
                    <a:pt x="44" y="3"/>
                  </a:cubicBezTo>
                  <a:moveTo>
                    <a:pt x="42" y="4"/>
                  </a:moveTo>
                  <a:cubicBezTo>
                    <a:pt x="42" y="3"/>
                    <a:pt x="43" y="3"/>
                    <a:pt x="43" y="3"/>
                  </a:cubicBezTo>
                  <a:cubicBezTo>
                    <a:pt x="42" y="3"/>
                    <a:pt x="43" y="3"/>
                    <a:pt x="42" y="4"/>
                  </a:cubicBezTo>
                  <a:moveTo>
                    <a:pt x="40" y="4"/>
                  </a:moveTo>
                  <a:cubicBezTo>
                    <a:pt x="40" y="4"/>
                    <a:pt x="41" y="4"/>
                    <a:pt x="41" y="4"/>
                  </a:cubicBezTo>
                  <a:cubicBezTo>
                    <a:pt x="41" y="4"/>
                    <a:pt x="41" y="4"/>
                    <a:pt x="40" y="4"/>
                  </a:cubicBezTo>
                  <a:moveTo>
                    <a:pt x="33" y="5"/>
                  </a:moveTo>
                  <a:cubicBezTo>
                    <a:pt x="32" y="5"/>
                    <a:pt x="32" y="5"/>
                    <a:pt x="31" y="5"/>
                  </a:cubicBezTo>
                  <a:cubicBezTo>
                    <a:pt x="31" y="5"/>
                    <a:pt x="31" y="5"/>
                    <a:pt x="31" y="5"/>
                  </a:cubicBezTo>
                  <a:cubicBezTo>
                    <a:pt x="31" y="5"/>
                    <a:pt x="33" y="5"/>
                    <a:pt x="33" y="5"/>
                  </a:cubicBezTo>
                  <a:moveTo>
                    <a:pt x="19" y="7"/>
                  </a:moveTo>
                  <a:cubicBezTo>
                    <a:pt x="18" y="7"/>
                    <a:pt x="19" y="7"/>
                    <a:pt x="18" y="7"/>
                  </a:cubicBezTo>
                  <a:cubicBezTo>
                    <a:pt x="18" y="7"/>
                    <a:pt x="18" y="7"/>
                    <a:pt x="19" y="7"/>
                  </a:cubicBezTo>
                  <a:moveTo>
                    <a:pt x="19" y="7"/>
                  </a:moveTo>
                  <a:cubicBezTo>
                    <a:pt x="20" y="7"/>
                    <a:pt x="20" y="7"/>
                    <a:pt x="20" y="7"/>
                  </a:cubicBezTo>
                  <a:cubicBezTo>
                    <a:pt x="19" y="7"/>
                    <a:pt x="19" y="7"/>
                    <a:pt x="18" y="7"/>
                  </a:cubicBezTo>
                  <a:cubicBezTo>
                    <a:pt x="19" y="7"/>
                    <a:pt x="18" y="7"/>
                    <a:pt x="19" y="7"/>
                  </a:cubicBezTo>
                  <a:moveTo>
                    <a:pt x="20" y="7"/>
                  </a:moveTo>
                  <a:cubicBezTo>
                    <a:pt x="20" y="7"/>
                    <a:pt x="20" y="7"/>
                    <a:pt x="19" y="7"/>
                  </a:cubicBezTo>
                  <a:cubicBezTo>
                    <a:pt x="20" y="7"/>
                    <a:pt x="20" y="7"/>
                    <a:pt x="20" y="7"/>
                  </a:cubicBezTo>
                  <a:moveTo>
                    <a:pt x="36" y="4"/>
                  </a:moveTo>
                  <a:cubicBezTo>
                    <a:pt x="36" y="5"/>
                    <a:pt x="36" y="5"/>
                    <a:pt x="36" y="5"/>
                  </a:cubicBezTo>
                  <a:cubicBezTo>
                    <a:pt x="36" y="4"/>
                    <a:pt x="36" y="4"/>
                    <a:pt x="36" y="4"/>
                  </a:cubicBezTo>
                  <a:cubicBezTo>
                    <a:pt x="36" y="4"/>
                    <a:pt x="37" y="4"/>
                    <a:pt x="37" y="4"/>
                  </a:cubicBezTo>
                  <a:cubicBezTo>
                    <a:pt x="35" y="5"/>
                    <a:pt x="36" y="4"/>
                    <a:pt x="35" y="5"/>
                  </a:cubicBezTo>
                  <a:cubicBezTo>
                    <a:pt x="35" y="5"/>
                    <a:pt x="35" y="5"/>
                    <a:pt x="36" y="4"/>
                  </a:cubicBezTo>
                  <a:cubicBezTo>
                    <a:pt x="36" y="4"/>
                    <a:pt x="36" y="4"/>
                    <a:pt x="36" y="4"/>
                  </a:cubicBezTo>
                  <a:cubicBezTo>
                    <a:pt x="36" y="4"/>
                    <a:pt x="36" y="4"/>
                    <a:pt x="37" y="4"/>
                  </a:cubicBezTo>
                  <a:cubicBezTo>
                    <a:pt x="36" y="4"/>
                    <a:pt x="36" y="4"/>
                    <a:pt x="36" y="4"/>
                  </a:cubicBezTo>
                  <a:cubicBezTo>
                    <a:pt x="36" y="4"/>
                    <a:pt x="36" y="4"/>
                    <a:pt x="36" y="4"/>
                  </a:cubicBezTo>
                  <a:cubicBezTo>
                    <a:pt x="36" y="4"/>
                    <a:pt x="36" y="4"/>
                    <a:pt x="36" y="4"/>
                  </a:cubicBezTo>
                  <a:cubicBezTo>
                    <a:pt x="36" y="5"/>
                    <a:pt x="36" y="4"/>
                    <a:pt x="35" y="5"/>
                  </a:cubicBezTo>
                  <a:cubicBezTo>
                    <a:pt x="35" y="5"/>
                    <a:pt x="36" y="4"/>
                    <a:pt x="35" y="5"/>
                  </a:cubicBezTo>
                  <a:cubicBezTo>
                    <a:pt x="35" y="5"/>
                    <a:pt x="36" y="4"/>
                    <a:pt x="36" y="4"/>
                  </a:cubicBezTo>
                  <a:cubicBezTo>
                    <a:pt x="36" y="4"/>
                    <a:pt x="36" y="4"/>
                    <a:pt x="36" y="4"/>
                  </a:cubicBezTo>
                  <a:cubicBezTo>
                    <a:pt x="36" y="4"/>
                    <a:pt x="37" y="4"/>
                    <a:pt x="37" y="4"/>
                  </a:cubicBezTo>
                  <a:cubicBezTo>
                    <a:pt x="37" y="4"/>
                    <a:pt x="37" y="4"/>
                    <a:pt x="36" y="4"/>
                  </a:cubicBezTo>
                  <a:cubicBezTo>
                    <a:pt x="37" y="4"/>
                    <a:pt x="37" y="4"/>
                    <a:pt x="37" y="4"/>
                  </a:cubicBezTo>
                  <a:cubicBezTo>
                    <a:pt x="37" y="4"/>
                    <a:pt x="36" y="4"/>
                    <a:pt x="36" y="4"/>
                  </a:cubicBezTo>
                  <a:cubicBezTo>
                    <a:pt x="36" y="5"/>
                    <a:pt x="35" y="5"/>
                    <a:pt x="34" y="5"/>
                  </a:cubicBezTo>
                  <a:cubicBezTo>
                    <a:pt x="34" y="5"/>
                    <a:pt x="35" y="5"/>
                    <a:pt x="35" y="5"/>
                  </a:cubicBezTo>
                  <a:cubicBezTo>
                    <a:pt x="34" y="5"/>
                    <a:pt x="34" y="5"/>
                    <a:pt x="34" y="5"/>
                  </a:cubicBezTo>
                  <a:cubicBezTo>
                    <a:pt x="34" y="5"/>
                    <a:pt x="34" y="5"/>
                    <a:pt x="35" y="5"/>
                  </a:cubicBezTo>
                  <a:cubicBezTo>
                    <a:pt x="34" y="5"/>
                    <a:pt x="34" y="5"/>
                    <a:pt x="34" y="5"/>
                  </a:cubicBezTo>
                  <a:cubicBezTo>
                    <a:pt x="33" y="5"/>
                    <a:pt x="33" y="5"/>
                    <a:pt x="33" y="5"/>
                  </a:cubicBezTo>
                  <a:cubicBezTo>
                    <a:pt x="31" y="5"/>
                    <a:pt x="33" y="5"/>
                    <a:pt x="32" y="5"/>
                  </a:cubicBezTo>
                  <a:cubicBezTo>
                    <a:pt x="32" y="5"/>
                    <a:pt x="32" y="5"/>
                    <a:pt x="32" y="5"/>
                  </a:cubicBezTo>
                  <a:cubicBezTo>
                    <a:pt x="32" y="5"/>
                    <a:pt x="33" y="5"/>
                    <a:pt x="33" y="5"/>
                  </a:cubicBezTo>
                  <a:cubicBezTo>
                    <a:pt x="32" y="5"/>
                    <a:pt x="33" y="5"/>
                    <a:pt x="33" y="5"/>
                  </a:cubicBezTo>
                  <a:cubicBezTo>
                    <a:pt x="33" y="5"/>
                    <a:pt x="32" y="5"/>
                    <a:pt x="32" y="5"/>
                  </a:cubicBezTo>
                  <a:cubicBezTo>
                    <a:pt x="33" y="5"/>
                    <a:pt x="33" y="5"/>
                    <a:pt x="33" y="5"/>
                  </a:cubicBezTo>
                  <a:cubicBezTo>
                    <a:pt x="33" y="5"/>
                    <a:pt x="34" y="5"/>
                    <a:pt x="33" y="5"/>
                  </a:cubicBezTo>
                  <a:cubicBezTo>
                    <a:pt x="34" y="5"/>
                    <a:pt x="34" y="5"/>
                    <a:pt x="33" y="5"/>
                  </a:cubicBezTo>
                  <a:cubicBezTo>
                    <a:pt x="34" y="5"/>
                    <a:pt x="34" y="5"/>
                    <a:pt x="34" y="5"/>
                  </a:cubicBezTo>
                  <a:cubicBezTo>
                    <a:pt x="34" y="5"/>
                    <a:pt x="34" y="5"/>
                    <a:pt x="33" y="5"/>
                  </a:cubicBezTo>
                  <a:cubicBezTo>
                    <a:pt x="33" y="5"/>
                    <a:pt x="33" y="5"/>
                    <a:pt x="33" y="5"/>
                  </a:cubicBezTo>
                  <a:cubicBezTo>
                    <a:pt x="34" y="5"/>
                    <a:pt x="33" y="5"/>
                    <a:pt x="34" y="5"/>
                  </a:cubicBezTo>
                  <a:cubicBezTo>
                    <a:pt x="34" y="5"/>
                    <a:pt x="34" y="5"/>
                    <a:pt x="34" y="5"/>
                  </a:cubicBezTo>
                  <a:cubicBezTo>
                    <a:pt x="34" y="5"/>
                    <a:pt x="35" y="5"/>
                    <a:pt x="35" y="5"/>
                  </a:cubicBezTo>
                  <a:cubicBezTo>
                    <a:pt x="34" y="5"/>
                    <a:pt x="34" y="5"/>
                    <a:pt x="34" y="5"/>
                  </a:cubicBezTo>
                  <a:cubicBezTo>
                    <a:pt x="34" y="5"/>
                    <a:pt x="34" y="5"/>
                    <a:pt x="35" y="5"/>
                  </a:cubicBezTo>
                  <a:cubicBezTo>
                    <a:pt x="34" y="5"/>
                    <a:pt x="34" y="5"/>
                    <a:pt x="34" y="5"/>
                  </a:cubicBezTo>
                  <a:cubicBezTo>
                    <a:pt x="34" y="5"/>
                    <a:pt x="34" y="5"/>
                    <a:pt x="35" y="5"/>
                  </a:cubicBezTo>
                  <a:cubicBezTo>
                    <a:pt x="34" y="5"/>
                    <a:pt x="34" y="5"/>
                    <a:pt x="34" y="5"/>
                  </a:cubicBezTo>
                  <a:cubicBezTo>
                    <a:pt x="33" y="5"/>
                    <a:pt x="33" y="5"/>
                    <a:pt x="33" y="5"/>
                  </a:cubicBezTo>
                  <a:cubicBezTo>
                    <a:pt x="33" y="5"/>
                    <a:pt x="34" y="5"/>
                    <a:pt x="34" y="5"/>
                  </a:cubicBezTo>
                  <a:cubicBezTo>
                    <a:pt x="34" y="5"/>
                    <a:pt x="34" y="5"/>
                    <a:pt x="34" y="5"/>
                  </a:cubicBezTo>
                  <a:cubicBezTo>
                    <a:pt x="35" y="5"/>
                    <a:pt x="34" y="5"/>
                    <a:pt x="35" y="5"/>
                  </a:cubicBezTo>
                  <a:cubicBezTo>
                    <a:pt x="35" y="5"/>
                    <a:pt x="35" y="5"/>
                    <a:pt x="35" y="5"/>
                  </a:cubicBezTo>
                  <a:cubicBezTo>
                    <a:pt x="35" y="5"/>
                    <a:pt x="35" y="5"/>
                    <a:pt x="35" y="5"/>
                  </a:cubicBezTo>
                  <a:cubicBezTo>
                    <a:pt x="37" y="4"/>
                    <a:pt x="37" y="4"/>
                    <a:pt x="36" y="4"/>
                  </a:cubicBezTo>
                  <a:moveTo>
                    <a:pt x="37" y="4"/>
                  </a:moveTo>
                  <a:cubicBezTo>
                    <a:pt x="36" y="4"/>
                    <a:pt x="37" y="4"/>
                    <a:pt x="36" y="4"/>
                  </a:cubicBezTo>
                  <a:cubicBezTo>
                    <a:pt x="37" y="4"/>
                    <a:pt x="37" y="4"/>
                    <a:pt x="37" y="4"/>
                  </a:cubicBezTo>
                  <a:moveTo>
                    <a:pt x="43" y="3"/>
                  </a:moveTo>
                  <a:cubicBezTo>
                    <a:pt x="43" y="3"/>
                    <a:pt x="43" y="3"/>
                    <a:pt x="44" y="3"/>
                  </a:cubicBezTo>
                  <a:cubicBezTo>
                    <a:pt x="43" y="3"/>
                    <a:pt x="43" y="3"/>
                    <a:pt x="42" y="3"/>
                  </a:cubicBezTo>
                  <a:cubicBezTo>
                    <a:pt x="42" y="3"/>
                    <a:pt x="42" y="3"/>
                    <a:pt x="43" y="3"/>
                  </a:cubicBezTo>
                  <a:cubicBezTo>
                    <a:pt x="43" y="3"/>
                    <a:pt x="43" y="3"/>
                    <a:pt x="43" y="3"/>
                  </a:cubicBezTo>
                  <a:moveTo>
                    <a:pt x="40" y="4"/>
                  </a:moveTo>
                  <a:cubicBezTo>
                    <a:pt x="40" y="4"/>
                    <a:pt x="40" y="4"/>
                    <a:pt x="40" y="4"/>
                  </a:cubicBezTo>
                  <a:cubicBezTo>
                    <a:pt x="40" y="4"/>
                    <a:pt x="40" y="4"/>
                    <a:pt x="40" y="4"/>
                  </a:cubicBezTo>
                  <a:moveTo>
                    <a:pt x="39" y="4"/>
                  </a:moveTo>
                  <a:cubicBezTo>
                    <a:pt x="39" y="4"/>
                    <a:pt x="39" y="4"/>
                    <a:pt x="39" y="4"/>
                  </a:cubicBezTo>
                  <a:cubicBezTo>
                    <a:pt x="38" y="4"/>
                    <a:pt x="39" y="4"/>
                    <a:pt x="39" y="4"/>
                  </a:cubicBezTo>
                  <a:moveTo>
                    <a:pt x="21" y="7"/>
                  </a:moveTo>
                  <a:cubicBezTo>
                    <a:pt x="21" y="7"/>
                    <a:pt x="21" y="7"/>
                    <a:pt x="21" y="7"/>
                  </a:cubicBezTo>
                  <a:cubicBezTo>
                    <a:pt x="21" y="7"/>
                    <a:pt x="21" y="7"/>
                    <a:pt x="21" y="7"/>
                  </a:cubicBezTo>
                  <a:moveTo>
                    <a:pt x="20" y="7"/>
                  </a:moveTo>
                  <a:cubicBezTo>
                    <a:pt x="19" y="7"/>
                    <a:pt x="19" y="7"/>
                    <a:pt x="19" y="7"/>
                  </a:cubicBezTo>
                  <a:cubicBezTo>
                    <a:pt x="20" y="7"/>
                    <a:pt x="20" y="7"/>
                    <a:pt x="20" y="7"/>
                  </a:cubicBezTo>
                  <a:moveTo>
                    <a:pt x="21" y="7"/>
                  </a:moveTo>
                  <a:cubicBezTo>
                    <a:pt x="21" y="7"/>
                    <a:pt x="21" y="7"/>
                    <a:pt x="21" y="7"/>
                  </a:cubicBezTo>
                  <a:cubicBezTo>
                    <a:pt x="21" y="7"/>
                    <a:pt x="21" y="7"/>
                    <a:pt x="21" y="7"/>
                  </a:cubicBezTo>
                  <a:moveTo>
                    <a:pt x="36" y="4"/>
                  </a:moveTo>
                  <a:cubicBezTo>
                    <a:pt x="36" y="4"/>
                    <a:pt x="36" y="5"/>
                    <a:pt x="35" y="5"/>
                  </a:cubicBezTo>
                  <a:cubicBezTo>
                    <a:pt x="36" y="4"/>
                    <a:pt x="37" y="4"/>
                    <a:pt x="36" y="5"/>
                  </a:cubicBezTo>
                  <a:cubicBezTo>
                    <a:pt x="35" y="5"/>
                    <a:pt x="36" y="4"/>
                    <a:pt x="35" y="5"/>
                  </a:cubicBezTo>
                  <a:cubicBezTo>
                    <a:pt x="35" y="5"/>
                    <a:pt x="35" y="5"/>
                    <a:pt x="35" y="5"/>
                  </a:cubicBezTo>
                  <a:cubicBezTo>
                    <a:pt x="36" y="5"/>
                    <a:pt x="35" y="5"/>
                    <a:pt x="36" y="4"/>
                  </a:cubicBezTo>
                  <a:moveTo>
                    <a:pt x="21" y="7"/>
                  </a:moveTo>
                  <a:cubicBezTo>
                    <a:pt x="21" y="7"/>
                    <a:pt x="21" y="7"/>
                    <a:pt x="22" y="7"/>
                  </a:cubicBezTo>
                  <a:cubicBezTo>
                    <a:pt x="21" y="7"/>
                    <a:pt x="21" y="7"/>
                    <a:pt x="20" y="7"/>
                  </a:cubicBezTo>
                  <a:cubicBezTo>
                    <a:pt x="20" y="7"/>
                    <a:pt x="21" y="7"/>
                    <a:pt x="21" y="7"/>
                  </a:cubicBezTo>
                  <a:moveTo>
                    <a:pt x="37" y="4"/>
                  </a:moveTo>
                  <a:cubicBezTo>
                    <a:pt x="37" y="4"/>
                    <a:pt x="37" y="4"/>
                    <a:pt x="37" y="4"/>
                  </a:cubicBezTo>
                  <a:cubicBezTo>
                    <a:pt x="36" y="4"/>
                    <a:pt x="35" y="5"/>
                    <a:pt x="35" y="5"/>
                  </a:cubicBezTo>
                  <a:cubicBezTo>
                    <a:pt x="35" y="5"/>
                    <a:pt x="36" y="4"/>
                    <a:pt x="36" y="4"/>
                  </a:cubicBezTo>
                  <a:cubicBezTo>
                    <a:pt x="36" y="4"/>
                    <a:pt x="36" y="4"/>
                    <a:pt x="37" y="4"/>
                  </a:cubicBezTo>
                  <a:moveTo>
                    <a:pt x="35" y="5"/>
                  </a:moveTo>
                  <a:cubicBezTo>
                    <a:pt x="35" y="5"/>
                    <a:pt x="34" y="5"/>
                    <a:pt x="33" y="5"/>
                  </a:cubicBezTo>
                  <a:cubicBezTo>
                    <a:pt x="33" y="5"/>
                    <a:pt x="34" y="5"/>
                    <a:pt x="35" y="5"/>
                  </a:cubicBezTo>
                  <a:moveTo>
                    <a:pt x="34" y="5"/>
                  </a:moveTo>
                  <a:cubicBezTo>
                    <a:pt x="34" y="5"/>
                    <a:pt x="34" y="5"/>
                    <a:pt x="35" y="5"/>
                  </a:cubicBezTo>
                  <a:cubicBezTo>
                    <a:pt x="35" y="5"/>
                    <a:pt x="35" y="5"/>
                    <a:pt x="35" y="5"/>
                  </a:cubicBezTo>
                  <a:cubicBezTo>
                    <a:pt x="35" y="5"/>
                    <a:pt x="35" y="5"/>
                    <a:pt x="36" y="5"/>
                  </a:cubicBezTo>
                  <a:cubicBezTo>
                    <a:pt x="35" y="5"/>
                    <a:pt x="35" y="5"/>
                    <a:pt x="35" y="5"/>
                  </a:cubicBezTo>
                  <a:cubicBezTo>
                    <a:pt x="34" y="5"/>
                    <a:pt x="34" y="5"/>
                    <a:pt x="33" y="5"/>
                  </a:cubicBezTo>
                  <a:cubicBezTo>
                    <a:pt x="34" y="5"/>
                    <a:pt x="34" y="5"/>
                    <a:pt x="34" y="5"/>
                  </a:cubicBezTo>
                  <a:moveTo>
                    <a:pt x="36" y="4"/>
                  </a:moveTo>
                  <a:cubicBezTo>
                    <a:pt x="36" y="4"/>
                    <a:pt x="36" y="4"/>
                    <a:pt x="36" y="4"/>
                  </a:cubicBezTo>
                  <a:cubicBezTo>
                    <a:pt x="36" y="5"/>
                    <a:pt x="36" y="5"/>
                    <a:pt x="35" y="5"/>
                  </a:cubicBezTo>
                  <a:cubicBezTo>
                    <a:pt x="35" y="5"/>
                    <a:pt x="36" y="5"/>
                    <a:pt x="36" y="4"/>
                  </a:cubicBezTo>
                  <a:moveTo>
                    <a:pt x="36" y="4"/>
                  </a:moveTo>
                  <a:cubicBezTo>
                    <a:pt x="36" y="4"/>
                    <a:pt x="36" y="4"/>
                    <a:pt x="37" y="4"/>
                  </a:cubicBezTo>
                  <a:cubicBezTo>
                    <a:pt x="36" y="4"/>
                    <a:pt x="36" y="4"/>
                    <a:pt x="36" y="4"/>
                  </a:cubicBezTo>
                  <a:cubicBezTo>
                    <a:pt x="36" y="4"/>
                    <a:pt x="36" y="4"/>
                    <a:pt x="36" y="4"/>
                  </a:cubicBezTo>
                  <a:cubicBezTo>
                    <a:pt x="35" y="5"/>
                    <a:pt x="35" y="5"/>
                    <a:pt x="35" y="5"/>
                  </a:cubicBezTo>
                  <a:cubicBezTo>
                    <a:pt x="35" y="5"/>
                    <a:pt x="36" y="4"/>
                    <a:pt x="36" y="4"/>
                  </a:cubicBezTo>
                  <a:cubicBezTo>
                    <a:pt x="35" y="5"/>
                    <a:pt x="36" y="4"/>
                    <a:pt x="35" y="5"/>
                  </a:cubicBezTo>
                  <a:cubicBezTo>
                    <a:pt x="36" y="4"/>
                    <a:pt x="36" y="5"/>
                    <a:pt x="36" y="4"/>
                  </a:cubicBezTo>
                  <a:moveTo>
                    <a:pt x="50" y="2"/>
                  </a:moveTo>
                  <a:cubicBezTo>
                    <a:pt x="48" y="3"/>
                    <a:pt x="62" y="0"/>
                    <a:pt x="16" y="8"/>
                  </a:cubicBezTo>
                  <a:cubicBezTo>
                    <a:pt x="16" y="8"/>
                    <a:pt x="16" y="8"/>
                    <a:pt x="15" y="8"/>
                  </a:cubicBezTo>
                  <a:cubicBezTo>
                    <a:pt x="28" y="6"/>
                    <a:pt x="0" y="10"/>
                    <a:pt x="50" y="2"/>
                  </a:cubicBezTo>
                  <a:moveTo>
                    <a:pt x="49" y="2"/>
                  </a:moveTo>
                  <a:cubicBezTo>
                    <a:pt x="49" y="2"/>
                    <a:pt x="49" y="2"/>
                    <a:pt x="49" y="2"/>
                  </a:cubicBezTo>
                  <a:cubicBezTo>
                    <a:pt x="49" y="2"/>
                    <a:pt x="50" y="2"/>
                    <a:pt x="50" y="2"/>
                  </a:cubicBezTo>
                  <a:cubicBezTo>
                    <a:pt x="49" y="2"/>
                    <a:pt x="50" y="2"/>
                    <a:pt x="49" y="2"/>
                  </a:cubicBezTo>
                  <a:moveTo>
                    <a:pt x="50" y="2"/>
                  </a:moveTo>
                  <a:cubicBezTo>
                    <a:pt x="50" y="2"/>
                    <a:pt x="50" y="2"/>
                    <a:pt x="50" y="2"/>
                  </a:cubicBezTo>
                  <a:cubicBezTo>
                    <a:pt x="50" y="2"/>
                    <a:pt x="51" y="2"/>
                    <a:pt x="50" y="2"/>
                  </a:cubicBezTo>
                  <a:moveTo>
                    <a:pt x="39" y="4"/>
                  </a:moveTo>
                  <a:cubicBezTo>
                    <a:pt x="40" y="4"/>
                    <a:pt x="40" y="4"/>
                    <a:pt x="40" y="4"/>
                  </a:cubicBezTo>
                  <a:cubicBezTo>
                    <a:pt x="40" y="4"/>
                    <a:pt x="40" y="4"/>
                    <a:pt x="39" y="4"/>
                  </a:cubicBezTo>
                  <a:moveTo>
                    <a:pt x="50" y="2"/>
                  </a:moveTo>
                  <a:cubicBezTo>
                    <a:pt x="50" y="2"/>
                    <a:pt x="50" y="2"/>
                    <a:pt x="50" y="2"/>
                  </a:cubicBezTo>
                  <a:cubicBezTo>
                    <a:pt x="50" y="2"/>
                    <a:pt x="50" y="2"/>
                    <a:pt x="50" y="2"/>
                  </a:cubicBezTo>
                  <a:moveTo>
                    <a:pt x="41" y="4"/>
                  </a:moveTo>
                  <a:cubicBezTo>
                    <a:pt x="41" y="4"/>
                    <a:pt x="41" y="4"/>
                    <a:pt x="42" y="4"/>
                  </a:cubicBezTo>
                  <a:cubicBezTo>
                    <a:pt x="42" y="3"/>
                    <a:pt x="43" y="3"/>
                    <a:pt x="43" y="3"/>
                  </a:cubicBezTo>
                  <a:cubicBezTo>
                    <a:pt x="41" y="4"/>
                    <a:pt x="42" y="4"/>
                    <a:pt x="41" y="4"/>
                  </a:cubicBezTo>
                  <a:moveTo>
                    <a:pt x="42" y="3"/>
                  </a:moveTo>
                  <a:cubicBezTo>
                    <a:pt x="42" y="3"/>
                    <a:pt x="42" y="3"/>
                    <a:pt x="42" y="4"/>
                  </a:cubicBezTo>
                  <a:cubicBezTo>
                    <a:pt x="42" y="3"/>
                    <a:pt x="42" y="3"/>
                    <a:pt x="42" y="3"/>
                  </a:cubicBezTo>
                  <a:cubicBezTo>
                    <a:pt x="42" y="3"/>
                    <a:pt x="42" y="3"/>
                    <a:pt x="42" y="3"/>
                  </a:cubicBezTo>
                  <a:moveTo>
                    <a:pt x="47" y="3"/>
                  </a:moveTo>
                  <a:cubicBezTo>
                    <a:pt x="47" y="3"/>
                    <a:pt x="47" y="3"/>
                    <a:pt x="47" y="3"/>
                  </a:cubicBezTo>
                  <a:cubicBezTo>
                    <a:pt x="47" y="3"/>
                    <a:pt x="47" y="3"/>
                    <a:pt x="47" y="3"/>
                  </a:cubicBezTo>
                  <a:moveTo>
                    <a:pt x="47" y="3"/>
                  </a:moveTo>
                  <a:cubicBezTo>
                    <a:pt x="47" y="3"/>
                    <a:pt x="47" y="3"/>
                    <a:pt x="47" y="3"/>
                  </a:cubicBezTo>
                  <a:cubicBezTo>
                    <a:pt x="48" y="2"/>
                    <a:pt x="49" y="2"/>
                    <a:pt x="49" y="2"/>
                  </a:cubicBezTo>
                  <a:cubicBezTo>
                    <a:pt x="49" y="2"/>
                    <a:pt x="49" y="2"/>
                    <a:pt x="48" y="2"/>
                  </a:cubicBezTo>
                  <a:cubicBezTo>
                    <a:pt x="47" y="3"/>
                    <a:pt x="47" y="3"/>
                    <a:pt x="47" y="3"/>
                  </a:cubicBezTo>
                  <a:moveTo>
                    <a:pt x="48" y="2"/>
                  </a:moveTo>
                  <a:cubicBezTo>
                    <a:pt x="48" y="3"/>
                    <a:pt x="47" y="3"/>
                    <a:pt x="47" y="3"/>
                  </a:cubicBezTo>
                  <a:cubicBezTo>
                    <a:pt x="47" y="3"/>
                    <a:pt x="48" y="2"/>
                    <a:pt x="48" y="2"/>
                  </a:cubicBezTo>
                  <a:moveTo>
                    <a:pt x="42" y="3"/>
                  </a:moveTo>
                  <a:cubicBezTo>
                    <a:pt x="43" y="3"/>
                    <a:pt x="42" y="3"/>
                    <a:pt x="44" y="3"/>
                  </a:cubicBezTo>
                  <a:cubicBezTo>
                    <a:pt x="43" y="3"/>
                    <a:pt x="43" y="3"/>
                    <a:pt x="43" y="3"/>
                  </a:cubicBezTo>
                  <a:cubicBezTo>
                    <a:pt x="43" y="3"/>
                    <a:pt x="44" y="3"/>
                    <a:pt x="42" y="3"/>
                  </a:cubicBezTo>
                  <a:moveTo>
                    <a:pt x="45" y="3"/>
                  </a:moveTo>
                  <a:cubicBezTo>
                    <a:pt x="45" y="3"/>
                    <a:pt x="45" y="3"/>
                    <a:pt x="44" y="3"/>
                  </a:cubicBezTo>
                  <a:cubicBezTo>
                    <a:pt x="44" y="3"/>
                    <a:pt x="44" y="3"/>
                    <a:pt x="43" y="3"/>
                  </a:cubicBezTo>
                  <a:lnTo>
                    <a:pt x="45" y="3"/>
                  </a:lnTo>
                  <a:close/>
                  <a:moveTo>
                    <a:pt x="47" y="3"/>
                  </a:moveTo>
                  <a:cubicBezTo>
                    <a:pt x="47" y="3"/>
                    <a:pt x="47" y="3"/>
                    <a:pt x="47" y="3"/>
                  </a:cubicBezTo>
                  <a:cubicBezTo>
                    <a:pt x="48" y="3"/>
                    <a:pt x="48" y="3"/>
                    <a:pt x="48" y="2"/>
                  </a:cubicBezTo>
                  <a:cubicBezTo>
                    <a:pt x="48" y="3"/>
                    <a:pt x="47" y="3"/>
                    <a:pt x="47" y="3"/>
                  </a:cubicBezTo>
                  <a:moveTo>
                    <a:pt x="48" y="3"/>
                  </a:moveTo>
                  <a:cubicBezTo>
                    <a:pt x="48" y="3"/>
                    <a:pt x="48" y="3"/>
                    <a:pt x="48" y="2"/>
                  </a:cubicBezTo>
                  <a:cubicBezTo>
                    <a:pt x="48" y="2"/>
                    <a:pt x="49" y="2"/>
                    <a:pt x="48" y="3"/>
                  </a:cubicBezTo>
                  <a:moveTo>
                    <a:pt x="47" y="3"/>
                  </a:moveTo>
                  <a:cubicBezTo>
                    <a:pt x="46" y="3"/>
                    <a:pt x="47" y="3"/>
                    <a:pt x="47" y="3"/>
                  </a:cubicBezTo>
                  <a:cubicBezTo>
                    <a:pt x="47" y="3"/>
                    <a:pt x="47" y="3"/>
                    <a:pt x="48" y="3"/>
                  </a:cubicBezTo>
                  <a:cubicBezTo>
                    <a:pt x="48" y="3"/>
                    <a:pt x="47" y="3"/>
                    <a:pt x="47" y="3"/>
                  </a:cubicBezTo>
                  <a:moveTo>
                    <a:pt x="36" y="4"/>
                  </a:moveTo>
                  <a:cubicBezTo>
                    <a:pt x="35" y="5"/>
                    <a:pt x="35" y="5"/>
                    <a:pt x="35" y="5"/>
                  </a:cubicBezTo>
                  <a:cubicBezTo>
                    <a:pt x="35" y="5"/>
                    <a:pt x="35" y="5"/>
                    <a:pt x="35" y="5"/>
                  </a:cubicBezTo>
                  <a:cubicBezTo>
                    <a:pt x="35" y="5"/>
                    <a:pt x="35" y="5"/>
                    <a:pt x="36" y="5"/>
                  </a:cubicBezTo>
                  <a:cubicBezTo>
                    <a:pt x="36" y="4"/>
                    <a:pt x="36" y="4"/>
                    <a:pt x="36" y="4"/>
                  </a:cubicBezTo>
                  <a:moveTo>
                    <a:pt x="27" y="6"/>
                  </a:moveTo>
                  <a:cubicBezTo>
                    <a:pt x="28" y="6"/>
                    <a:pt x="28" y="6"/>
                    <a:pt x="28" y="6"/>
                  </a:cubicBezTo>
                  <a:cubicBezTo>
                    <a:pt x="27" y="6"/>
                    <a:pt x="27" y="6"/>
                    <a:pt x="27" y="6"/>
                  </a:cubicBezTo>
                  <a:moveTo>
                    <a:pt x="37" y="4"/>
                  </a:moveTo>
                  <a:cubicBezTo>
                    <a:pt x="38" y="4"/>
                    <a:pt x="38" y="4"/>
                    <a:pt x="37" y="4"/>
                  </a:cubicBezTo>
                  <a:cubicBezTo>
                    <a:pt x="37" y="4"/>
                    <a:pt x="37" y="4"/>
                    <a:pt x="37" y="4"/>
                  </a:cubicBezTo>
                  <a:cubicBezTo>
                    <a:pt x="37" y="4"/>
                    <a:pt x="37" y="4"/>
                    <a:pt x="37" y="4"/>
                  </a:cubicBezTo>
                  <a:moveTo>
                    <a:pt x="30" y="5"/>
                  </a:moveTo>
                  <a:cubicBezTo>
                    <a:pt x="29" y="6"/>
                    <a:pt x="29" y="6"/>
                    <a:pt x="29" y="6"/>
                  </a:cubicBezTo>
                  <a:cubicBezTo>
                    <a:pt x="30" y="5"/>
                    <a:pt x="30" y="5"/>
                    <a:pt x="30" y="5"/>
                  </a:cubicBezTo>
                  <a:moveTo>
                    <a:pt x="44" y="3"/>
                  </a:moveTo>
                  <a:cubicBezTo>
                    <a:pt x="46" y="3"/>
                    <a:pt x="45" y="3"/>
                    <a:pt x="44" y="3"/>
                  </a:cubicBezTo>
                  <a:cubicBezTo>
                    <a:pt x="44" y="3"/>
                    <a:pt x="45" y="3"/>
                    <a:pt x="44" y="3"/>
                  </a:cubicBezTo>
                  <a:cubicBezTo>
                    <a:pt x="44" y="3"/>
                    <a:pt x="44" y="3"/>
                    <a:pt x="44" y="3"/>
                  </a:cubicBezTo>
                  <a:moveTo>
                    <a:pt x="35" y="5"/>
                  </a:moveTo>
                  <a:cubicBezTo>
                    <a:pt x="35" y="5"/>
                    <a:pt x="35" y="5"/>
                    <a:pt x="35" y="5"/>
                  </a:cubicBezTo>
                  <a:cubicBezTo>
                    <a:pt x="34" y="5"/>
                    <a:pt x="33" y="5"/>
                    <a:pt x="32" y="5"/>
                  </a:cubicBezTo>
                  <a:cubicBezTo>
                    <a:pt x="33" y="5"/>
                    <a:pt x="33" y="5"/>
                    <a:pt x="35" y="5"/>
                  </a:cubicBezTo>
                  <a:moveTo>
                    <a:pt x="45" y="3"/>
                  </a:moveTo>
                  <a:cubicBezTo>
                    <a:pt x="46" y="3"/>
                    <a:pt x="45" y="3"/>
                    <a:pt x="45" y="3"/>
                  </a:cubicBezTo>
                  <a:cubicBezTo>
                    <a:pt x="44" y="3"/>
                    <a:pt x="45" y="3"/>
                    <a:pt x="45" y="3"/>
                  </a:cubicBezTo>
                  <a:moveTo>
                    <a:pt x="43" y="3"/>
                  </a:moveTo>
                  <a:cubicBezTo>
                    <a:pt x="43" y="3"/>
                    <a:pt x="43" y="3"/>
                    <a:pt x="43" y="3"/>
                  </a:cubicBezTo>
                  <a:cubicBezTo>
                    <a:pt x="45" y="3"/>
                    <a:pt x="43" y="3"/>
                    <a:pt x="43" y="3"/>
                  </a:cubicBezTo>
                  <a:cubicBezTo>
                    <a:pt x="43" y="3"/>
                    <a:pt x="43" y="3"/>
                    <a:pt x="43" y="3"/>
                  </a:cubicBezTo>
                  <a:moveTo>
                    <a:pt x="36" y="4"/>
                  </a:moveTo>
                  <a:cubicBezTo>
                    <a:pt x="36" y="4"/>
                    <a:pt x="36" y="4"/>
                    <a:pt x="36" y="4"/>
                  </a:cubicBezTo>
                  <a:close/>
                  <a:moveTo>
                    <a:pt x="35" y="5"/>
                  </a:moveTo>
                  <a:cubicBezTo>
                    <a:pt x="36" y="4"/>
                    <a:pt x="36" y="4"/>
                    <a:pt x="36" y="4"/>
                  </a:cubicBezTo>
                  <a:cubicBezTo>
                    <a:pt x="35" y="5"/>
                    <a:pt x="35" y="5"/>
                    <a:pt x="35" y="5"/>
                  </a:cubicBezTo>
                  <a:moveTo>
                    <a:pt x="36" y="4"/>
                  </a:moveTo>
                  <a:cubicBezTo>
                    <a:pt x="36" y="4"/>
                    <a:pt x="36" y="4"/>
                    <a:pt x="36" y="5"/>
                  </a:cubicBezTo>
                  <a:cubicBezTo>
                    <a:pt x="35" y="5"/>
                    <a:pt x="35" y="5"/>
                    <a:pt x="35" y="5"/>
                  </a:cubicBezTo>
                  <a:cubicBezTo>
                    <a:pt x="35" y="5"/>
                    <a:pt x="36" y="4"/>
                    <a:pt x="36" y="4"/>
                  </a:cubicBezTo>
                  <a:moveTo>
                    <a:pt x="29" y="6"/>
                  </a:moveTo>
                  <a:cubicBezTo>
                    <a:pt x="29" y="6"/>
                    <a:pt x="29" y="6"/>
                    <a:pt x="29" y="6"/>
                  </a:cubicBezTo>
                  <a:cubicBezTo>
                    <a:pt x="29" y="6"/>
                    <a:pt x="29" y="6"/>
                    <a:pt x="29" y="6"/>
                  </a:cubicBezTo>
                  <a:cubicBezTo>
                    <a:pt x="29" y="6"/>
                    <a:pt x="28" y="6"/>
                    <a:pt x="28" y="6"/>
                  </a:cubicBezTo>
                  <a:cubicBezTo>
                    <a:pt x="28" y="6"/>
                    <a:pt x="28" y="6"/>
                    <a:pt x="28" y="6"/>
                  </a:cubicBezTo>
                  <a:cubicBezTo>
                    <a:pt x="28" y="6"/>
                    <a:pt x="28" y="6"/>
                    <a:pt x="29" y="6"/>
                  </a:cubicBezTo>
                  <a:moveTo>
                    <a:pt x="44" y="3"/>
                  </a:moveTo>
                  <a:cubicBezTo>
                    <a:pt x="44" y="3"/>
                    <a:pt x="44" y="3"/>
                    <a:pt x="44" y="3"/>
                  </a:cubicBezTo>
                  <a:cubicBezTo>
                    <a:pt x="43" y="3"/>
                    <a:pt x="43" y="3"/>
                    <a:pt x="43" y="3"/>
                  </a:cubicBezTo>
                  <a:cubicBezTo>
                    <a:pt x="43" y="3"/>
                    <a:pt x="43" y="3"/>
                    <a:pt x="44" y="3"/>
                  </a:cubicBezTo>
                  <a:moveTo>
                    <a:pt x="15" y="8"/>
                  </a:moveTo>
                  <a:cubicBezTo>
                    <a:pt x="15" y="8"/>
                    <a:pt x="15" y="8"/>
                    <a:pt x="15" y="8"/>
                  </a:cubicBezTo>
                  <a:cubicBezTo>
                    <a:pt x="15" y="8"/>
                    <a:pt x="15" y="8"/>
                    <a:pt x="15" y="8"/>
                  </a:cubicBezTo>
                  <a:moveTo>
                    <a:pt x="14" y="8"/>
                  </a:moveTo>
                  <a:cubicBezTo>
                    <a:pt x="14" y="8"/>
                    <a:pt x="13" y="8"/>
                    <a:pt x="13" y="8"/>
                  </a:cubicBezTo>
                  <a:cubicBezTo>
                    <a:pt x="13" y="8"/>
                    <a:pt x="14" y="8"/>
                    <a:pt x="14" y="8"/>
                  </a:cubicBezTo>
                  <a:cubicBezTo>
                    <a:pt x="14" y="8"/>
                    <a:pt x="14" y="8"/>
                    <a:pt x="14" y="8"/>
                  </a:cubicBezTo>
                  <a:moveTo>
                    <a:pt x="15" y="8"/>
                  </a:moveTo>
                  <a:cubicBezTo>
                    <a:pt x="15" y="8"/>
                    <a:pt x="15" y="8"/>
                    <a:pt x="15" y="8"/>
                  </a:cubicBezTo>
                  <a:cubicBezTo>
                    <a:pt x="15" y="8"/>
                    <a:pt x="15" y="8"/>
                    <a:pt x="16" y="8"/>
                  </a:cubicBezTo>
                  <a:cubicBezTo>
                    <a:pt x="15" y="8"/>
                    <a:pt x="17" y="8"/>
                    <a:pt x="15" y="8"/>
                  </a:cubicBezTo>
                  <a:moveTo>
                    <a:pt x="16" y="8"/>
                  </a:moveTo>
                  <a:cubicBezTo>
                    <a:pt x="15" y="8"/>
                    <a:pt x="16" y="8"/>
                    <a:pt x="16" y="8"/>
                  </a:cubicBezTo>
                  <a:cubicBezTo>
                    <a:pt x="16" y="8"/>
                    <a:pt x="16" y="8"/>
                    <a:pt x="16" y="8"/>
                  </a:cubicBezTo>
                  <a:cubicBezTo>
                    <a:pt x="17" y="7"/>
                    <a:pt x="16" y="8"/>
                    <a:pt x="16" y="8"/>
                  </a:cubicBezTo>
                  <a:moveTo>
                    <a:pt x="18" y="7"/>
                  </a:moveTo>
                  <a:cubicBezTo>
                    <a:pt x="18" y="7"/>
                    <a:pt x="18" y="7"/>
                    <a:pt x="19" y="7"/>
                  </a:cubicBezTo>
                  <a:cubicBezTo>
                    <a:pt x="19" y="7"/>
                    <a:pt x="19" y="7"/>
                    <a:pt x="18" y="7"/>
                  </a:cubicBezTo>
                  <a:moveTo>
                    <a:pt x="17" y="7"/>
                  </a:moveTo>
                  <a:cubicBezTo>
                    <a:pt x="17" y="8"/>
                    <a:pt x="18" y="7"/>
                    <a:pt x="17" y="8"/>
                  </a:cubicBezTo>
                  <a:cubicBezTo>
                    <a:pt x="18" y="7"/>
                    <a:pt x="17" y="8"/>
                    <a:pt x="18" y="7"/>
                  </a:cubicBezTo>
                  <a:cubicBezTo>
                    <a:pt x="18" y="7"/>
                    <a:pt x="17" y="7"/>
                    <a:pt x="17" y="7"/>
                  </a:cubicBezTo>
                  <a:moveTo>
                    <a:pt x="17" y="7"/>
                  </a:moveTo>
                  <a:cubicBezTo>
                    <a:pt x="17" y="7"/>
                    <a:pt x="18" y="7"/>
                    <a:pt x="18" y="7"/>
                  </a:cubicBezTo>
                  <a:cubicBezTo>
                    <a:pt x="18" y="7"/>
                    <a:pt x="18" y="7"/>
                    <a:pt x="17" y="7"/>
                  </a:cubicBezTo>
                  <a:moveTo>
                    <a:pt x="19" y="7"/>
                  </a:moveTo>
                  <a:cubicBezTo>
                    <a:pt x="19" y="7"/>
                    <a:pt x="19" y="7"/>
                    <a:pt x="20" y="7"/>
                  </a:cubicBezTo>
                  <a:cubicBezTo>
                    <a:pt x="19" y="7"/>
                    <a:pt x="20" y="7"/>
                    <a:pt x="19" y="7"/>
                  </a:cubicBezTo>
                  <a:moveTo>
                    <a:pt x="20" y="7"/>
                  </a:moveTo>
                  <a:cubicBezTo>
                    <a:pt x="19" y="7"/>
                    <a:pt x="19" y="7"/>
                    <a:pt x="18" y="7"/>
                  </a:cubicBezTo>
                  <a:cubicBezTo>
                    <a:pt x="18" y="7"/>
                    <a:pt x="19" y="7"/>
                    <a:pt x="19" y="7"/>
                  </a:cubicBezTo>
                  <a:cubicBezTo>
                    <a:pt x="20" y="7"/>
                    <a:pt x="20" y="7"/>
                    <a:pt x="20" y="7"/>
                  </a:cubicBezTo>
                  <a:moveTo>
                    <a:pt x="43" y="3"/>
                  </a:moveTo>
                  <a:cubicBezTo>
                    <a:pt x="44" y="3"/>
                    <a:pt x="44" y="3"/>
                    <a:pt x="44" y="3"/>
                  </a:cubicBezTo>
                  <a:cubicBezTo>
                    <a:pt x="44" y="3"/>
                    <a:pt x="44" y="3"/>
                    <a:pt x="43" y="3"/>
                  </a:cubicBezTo>
                  <a:cubicBezTo>
                    <a:pt x="43" y="3"/>
                    <a:pt x="45" y="3"/>
                    <a:pt x="43" y="3"/>
                  </a:cubicBezTo>
                  <a:cubicBezTo>
                    <a:pt x="44"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4" y="3"/>
                    <a:pt x="44" y="3"/>
                    <a:pt x="43" y="3"/>
                  </a:cubicBezTo>
                  <a:cubicBezTo>
                    <a:pt x="43" y="3"/>
                    <a:pt x="43" y="3"/>
                    <a:pt x="43" y="3"/>
                  </a:cubicBezTo>
                  <a:moveTo>
                    <a:pt x="43" y="3"/>
                  </a:moveTo>
                  <a:cubicBezTo>
                    <a:pt x="43" y="3"/>
                    <a:pt x="43" y="3"/>
                    <a:pt x="43" y="3"/>
                  </a:cubicBezTo>
                  <a:cubicBezTo>
                    <a:pt x="42" y="3"/>
                    <a:pt x="43" y="3"/>
                    <a:pt x="43" y="3"/>
                  </a:cubicBezTo>
                  <a:moveTo>
                    <a:pt x="41" y="4"/>
                  </a:moveTo>
                  <a:cubicBezTo>
                    <a:pt x="42" y="3"/>
                    <a:pt x="42" y="3"/>
                    <a:pt x="42" y="3"/>
                  </a:cubicBezTo>
                  <a:cubicBezTo>
                    <a:pt x="42" y="3"/>
                    <a:pt x="42" y="3"/>
                    <a:pt x="42" y="3"/>
                  </a:cubicBezTo>
                  <a:cubicBezTo>
                    <a:pt x="41" y="4"/>
                    <a:pt x="42" y="4"/>
                    <a:pt x="42" y="4"/>
                  </a:cubicBezTo>
                  <a:cubicBezTo>
                    <a:pt x="42" y="4"/>
                    <a:pt x="41" y="4"/>
                    <a:pt x="41" y="4"/>
                  </a:cubicBezTo>
                  <a:moveTo>
                    <a:pt x="43" y="3"/>
                  </a:moveTo>
                  <a:cubicBezTo>
                    <a:pt x="44" y="3"/>
                    <a:pt x="44" y="3"/>
                    <a:pt x="43" y="3"/>
                  </a:cubicBezTo>
                  <a:cubicBezTo>
                    <a:pt x="43" y="3"/>
                    <a:pt x="43" y="3"/>
                    <a:pt x="43" y="3"/>
                  </a:cubicBezTo>
                  <a:moveTo>
                    <a:pt x="42" y="3"/>
                  </a:moveTo>
                  <a:cubicBezTo>
                    <a:pt x="43" y="3"/>
                    <a:pt x="43" y="3"/>
                    <a:pt x="43" y="3"/>
                  </a:cubicBezTo>
                  <a:cubicBezTo>
                    <a:pt x="42" y="3"/>
                    <a:pt x="43" y="3"/>
                    <a:pt x="42" y="3"/>
                  </a:cubicBezTo>
                  <a:moveTo>
                    <a:pt x="15" y="8"/>
                  </a:moveTo>
                  <a:cubicBezTo>
                    <a:pt x="15" y="8"/>
                    <a:pt x="15" y="8"/>
                    <a:pt x="15" y="8"/>
                  </a:cubicBezTo>
                  <a:cubicBezTo>
                    <a:pt x="16" y="8"/>
                    <a:pt x="15" y="8"/>
                    <a:pt x="15" y="8"/>
                  </a:cubicBezTo>
                  <a:moveTo>
                    <a:pt x="47" y="3"/>
                  </a:moveTo>
                  <a:cubicBezTo>
                    <a:pt x="48" y="3"/>
                    <a:pt x="48" y="3"/>
                    <a:pt x="48" y="2"/>
                  </a:cubicBezTo>
                  <a:cubicBezTo>
                    <a:pt x="49" y="2"/>
                    <a:pt x="49" y="2"/>
                    <a:pt x="49" y="2"/>
                  </a:cubicBezTo>
                  <a:cubicBezTo>
                    <a:pt x="49" y="2"/>
                    <a:pt x="49" y="2"/>
                    <a:pt x="49" y="2"/>
                  </a:cubicBezTo>
                  <a:cubicBezTo>
                    <a:pt x="48" y="2"/>
                    <a:pt x="48" y="3"/>
                    <a:pt x="47" y="3"/>
                  </a:cubicBezTo>
                  <a:moveTo>
                    <a:pt x="48" y="2"/>
                  </a:moveTo>
                  <a:cubicBezTo>
                    <a:pt x="48" y="2"/>
                    <a:pt x="48" y="2"/>
                    <a:pt x="48" y="2"/>
                  </a:cubicBezTo>
                  <a:cubicBezTo>
                    <a:pt x="48" y="2"/>
                    <a:pt x="48" y="2"/>
                    <a:pt x="48" y="2"/>
                  </a:cubicBezTo>
                  <a:moveTo>
                    <a:pt x="52" y="2"/>
                  </a:moveTo>
                  <a:cubicBezTo>
                    <a:pt x="52" y="2"/>
                    <a:pt x="52" y="2"/>
                    <a:pt x="51" y="2"/>
                  </a:cubicBezTo>
                  <a:cubicBezTo>
                    <a:pt x="51" y="2"/>
                    <a:pt x="50" y="2"/>
                    <a:pt x="52" y="2"/>
                  </a:cubicBezTo>
                  <a:moveTo>
                    <a:pt x="51" y="2"/>
                  </a:moveTo>
                  <a:cubicBezTo>
                    <a:pt x="51" y="2"/>
                    <a:pt x="51" y="2"/>
                    <a:pt x="50" y="2"/>
                  </a:cubicBezTo>
                  <a:cubicBezTo>
                    <a:pt x="50" y="2"/>
                    <a:pt x="50" y="2"/>
                    <a:pt x="50" y="2"/>
                  </a:cubicBezTo>
                  <a:cubicBezTo>
                    <a:pt x="50" y="2"/>
                    <a:pt x="51" y="2"/>
                    <a:pt x="51" y="2"/>
                  </a:cubicBezTo>
                  <a:moveTo>
                    <a:pt x="49" y="2"/>
                  </a:moveTo>
                  <a:cubicBezTo>
                    <a:pt x="50" y="2"/>
                    <a:pt x="49" y="2"/>
                    <a:pt x="49" y="2"/>
                  </a:cubicBezTo>
                  <a:cubicBezTo>
                    <a:pt x="50" y="2"/>
                    <a:pt x="50" y="2"/>
                    <a:pt x="50" y="2"/>
                  </a:cubicBezTo>
                  <a:cubicBezTo>
                    <a:pt x="50" y="2"/>
                    <a:pt x="50" y="2"/>
                    <a:pt x="50" y="2"/>
                  </a:cubicBezTo>
                  <a:cubicBezTo>
                    <a:pt x="50" y="2"/>
                    <a:pt x="50" y="2"/>
                    <a:pt x="51" y="2"/>
                  </a:cubicBezTo>
                  <a:cubicBezTo>
                    <a:pt x="50" y="2"/>
                    <a:pt x="50" y="2"/>
                    <a:pt x="50" y="2"/>
                  </a:cubicBezTo>
                  <a:cubicBezTo>
                    <a:pt x="49" y="2"/>
                    <a:pt x="49" y="2"/>
                    <a:pt x="49" y="2"/>
                  </a:cubicBezTo>
                  <a:cubicBezTo>
                    <a:pt x="49" y="2"/>
                    <a:pt x="49" y="2"/>
                    <a:pt x="49" y="2"/>
                  </a:cubicBezTo>
                  <a:cubicBezTo>
                    <a:pt x="49" y="2"/>
                    <a:pt x="48" y="2"/>
                    <a:pt x="48" y="2"/>
                  </a:cubicBezTo>
                  <a:cubicBezTo>
                    <a:pt x="48" y="2"/>
                    <a:pt x="48" y="2"/>
                    <a:pt x="49" y="2"/>
                  </a:cubicBezTo>
                  <a:cubicBezTo>
                    <a:pt x="49" y="2"/>
                    <a:pt x="49" y="2"/>
                    <a:pt x="49" y="2"/>
                  </a:cubicBezTo>
                  <a:moveTo>
                    <a:pt x="49" y="2"/>
                  </a:moveTo>
                  <a:cubicBezTo>
                    <a:pt x="49" y="2"/>
                    <a:pt x="50" y="2"/>
                    <a:pt x="50" y="2"/>
                  </a:cubicBezTo>
                  <a:cubicBezTo>
                    <a:pt x="49" y="2"/>
                    <a:pt x="49" y="2"/>
                    <a:pt x="49" y="2"/>
                  </a:cubicBezTo>
                  <a:cubicBezTo>
                    <a:pt x="48" y="3"/>
                    <a:pt x="48" y="3"/>
                    <a:pt x="49" y="2"/>
                  </a:cubicBezTo>
                  <a:cubicBezTo>
                    <a:pt x="48" y="2"/>
                    <a:pt x="48" y="3"/>
                    <a:pt x="47" y="3"/>
                  </a:cubicBezTo>
                  <a:cubicBezTo>
                    <a:pt x="48" y="3"/>
                    <a:pt x="48" y="3"/>
                    <a:pt x="46" y="3"/>
                  </a:cubicBezTo>
                  <a:cubicBezTo>
                    <a:pt x="46" y="3"/>
                    <a:pt x="47" y="3"/>
                    <a:pt x="47" y="3"/>
                  </a:cubicBezTo>
                  <a:cubicBezTo>
                    <a:pt x="47" y="3"/>
                    <a:pt x="46" y="3"/>
                    <a:pt x="46" y="3"/>
                  </a:cubicBezTo>
                  <a:cubicBezTo>
                    <a:pt x="45" y="3"/>
                    <a:pt x="46" y="3"/>
                    <a:pt x="46" y="3"/>
                  </a:cubicBezTo>
                  <a:cubicBezTo>
                    <a:pt x="47" y="3"/>
                    <a:pt x="47" y="3"/>
                    <a:pt x="47" y="3"/>
                  </a:cubicBezTo>
                  <a:cubicBezTo>
                    <a:pt x="47" y="3"/>
                    <a:pt x="47" y="3"/>
                    <a:pt x="47" y="3"/>
                  </a:cubicBezTo>
                  <a:cubicBezTo>
                    <a:pt x="48" y="2"/>
                    <a:pt x="48" y="2"/>
                    <a:pt x="48" y="2"/>
                  </a:cubicBezTo>
                  <a:cubicBezTo>
                    <a:pt x="47" y="3"/>
                    <a:pt x="47" y="3"/>
                    <a:pt x="46" y="3"/>
                  </a:cubicBezTo>
                  <a:cubicBezTo>
                    <a:pt x="46" y="3"/>
                    <a:pt x="46" y="3"/>
                    <a:pt x="46" y="3"/>
                  </a:cubicBezTo>
                  <a:cubicBezTo>
                    <a:pt x="47" y="3"/>
                    <a:pt x="47" y="3"/>
                    <a:pt x="47" y="3"/>
                  </a:cubicBezTo>
                  <a:cubicBezTo>
                    <a:pt x="47" y="3"/>
                    <a:pt x="48" y="3"/>
                    <a:pt x="48" y="3"/>
                  </a:cubicBezTo>
                  <a:cubicBezTo>
                    <a:pt x="48" y="3"/>
                    <a:pt x="48" y="3"/>
                    <a:pt x="49" y="2"/>
                  </a:cubicBezTo>
                  <a:cubicBezTo>
                    <a:pt x="49" y="2"/>
                    <a:pt x="49" y="2"/>
                    <a:pt x="49" y="2"/>
                  </a:cubicBezTo>
                  <a:moveTo>
                    <a:pt x="54" y="2"/>
                  </a:moveTo>
                  <a:cubicBezTo>
                    <a:pt x="54" y="2"/>
                    <a:pt x="55" y="1"/>
                    <a:pt x="55" y="1"/>
                  </a:cubicBezTo>
                  <a:cubicBezTo>
                    <a:pt x="55" y="1"/>
                    <a:pt x="55" y="1"/>
                    <a:pt x="55" y="1"/>
                  </a:cubicBezTo>
                  <a:cubicBezTo>
                    <a:pt x="56" y="1"/>
                    <a:pt x="56" y="1"/>
                    <a:pt x="57" y="1"/>
                  </a:cubicBezTo>
                  <a:cubicBezTo>
                    <a:pt x="56" y="1"/>
                    <a:pt x="56" y="1"/>
                    <a:pt x="56" y="1"/>
                  </a:cubicBezTo>
                  <a:cubicBezTo>
                    <a:pt x="54" y="1"/>
                    <a:pt x="55" y="1"/>
                    <a:pt x="53" y="2"/>
                  </a:cubicBezTo>
                  <a:cubicBezTo>
                    <a:pt x="53" y="2"/>
                    <a:pt x="54" y="2"/>
                    <a:pt x="53" y="2"/>
                  </a:cubicBezTo>
                  <a:cubicBezTo>
                    <a:pt x="52" y="2"/>
                    <a:pt x="52" y="2"/>
                    <a:pt x="52" y="2"/>
                  </a:cubicBezTo>
                  <a:cubicBezTo>
                    <a:pt x="52" y="2"/>
                    <a:pt x="52" y="2"/>
                    <a:pt x="51" y="2"/>
                  </a:cubicBezTo>
                  <a:cubicBezTo>
                    <a:pt x="52" y="2"/>
                    <a:pt x="51" y="2"/>
                    <a:pt x="51" y="2"/>
                  </a:cubicBezTo>
                  <a:cubicBezTo>
                    <a:pt x="52" y="2"/>
                    <a:pt x="52" y="2"/>
                    <a:pt x="52" y="2"/>
                  </a:cubicBezTo>
                  <a:cubicBezTo>
                    <a:pt x="52" y="2"/>
                    <a:pt x="53" y="2"/>
                    <a:pt x="54" y="2"/>
                  </a:cubicBezTo>
                  <a:cubicBezTo>
                    <a:pt x="53" y="2"/>
                    <a:pt x="53" y="2"/>
                    <a:pt x="53" y="2"/>
                  </a:cubicBezTo>
                  <a:cubicBezTo>
                    <a:pt x="53" y="2"/>
                    <a:pt x="54" y="2"/>
                    <a:pt x="53" y="2"/>
                  </a:cubicBezTo>
                  <a:cubicBezTo>
                    <a:pt x="54" y="2"/>
                    <a:pt x="54" y="2"/>
                    <a:pt x="54" y="2"/>
                  </a:cubicBezTo>
                  <a:moveTo>
                    <a:pt x="54" y="1"/>
                  </a:moveTo>
                  <a:cubicBezTo>
                    <a:pt x="54" y="2"/>
                    <a:pt x="54" y="2"/>
                    <a:pt x="54" y="2"/>
                  </a:cubicBezTo>
                  <a:cubicBezTo>
                    <a:pt x="55" y="1"/>
                    <a:pt x="55" y="1"/>
                    <a:pt x="55" y="1"/>
                  </a:cubicBezTo>
                  <a:cubicBezTo>
                    <a:pt x="55" y="1"/>
                    <a:pt x="54" y="1"/>
                    <a:pt x="54" y="1"/>
                  </a:cubicBezTo>
                  <a:moveTo>
                    <a:pt x="50" y="2"/>
                  </a:moveTo>
                  <a:cubicBezTo>
                    <a:pt x="50" y="2"/>
                    <a:pt x="50" y="2"/>
                    <a:pt x="49" y="2"/>
                  </a:cubicBezTo>
                  <a:cubicBezTo>
                    <a:pt x="49" y="2"/>
                    <a:pt x="49" y="2"/>
                    <a:pt x="49" y="2"/>
                  </a:cubicBezTo>
                  <a:cubicBezTo>
                    <a:pt x="49" y="2"/>
                    <a:pt x="49" y="2"/>
                    <a:pt x="49" y="2"/>
                  </a:cubicBezTo>
                  <a:cubicBezTo>
                    <a:pt x="50" y="2"/>
                    <a:pt x="50" y="2"/>
                    <a:pt x="50" y="2"/>
                  </a:cubicBezTo>
                  <a:cubicBezTo>
                    <a:pt x="51" y="2"/>
                    <a:pt x="51" y="2"/>
                    <a:pt x="51" y="2"/>
                  </a:cubicBezTo>
                  <a:cubicBezTo>
                    <a:pt x="51" y="2"/>
                    <a:pt x="51" y="2"/>
                    <a:pt x="50" y="2"/>
                  </a:cubicBezTo>
                  <a:cubicBezTo>
                    <a:pt x="50" y="2"/>
                    <a:pt x="50" y="2"/>
                    <a:pt x="50" y="2"/>
                  </a:cubicBezTo>
                  <a:cubicBezTo>
                    <a:pt x="50" y="2"/>
                    <a:pt x="50" y="2"/>
                    <a:pt x="50" y="2"/>
                  </a:cubicBezTo>
                  <a:cubicBezTo>
                    <a:pt x="49" y="2"/>
                    <a:pt x="48" y="2"/>
                    <a:pt x="48" y="2"/>
                  </a:cubicBezTo>
                  <a:cubicBezTo>
                    <a:pt x="48" y="2"/>
                    <a:pt x="49" y="2"/>
                    <a:pt x="49" y="2"/>
                  </a:cubicBezTo>
                  <a:cubicBezTo>
                    <a:pt x="49" y="2"/>
                    <a:pt x="48" y="2"/>
                    <a:pt x="48" y="3"/>
                  </a:cubicBezTo>
                  <a:cubicBezTo>
                    <a:pt x="49" y="2"/>
                    <a:pt x="49" y="2"/>
                    <a:pt x="49" y="2"/>
                  </a:cubicBezTo>
                  <a:cubicBezTo>
                    <a:pt x="51" y="2"/>
                    <a:pt x="50" y="2"/>
                    <a:pt x="50" y="2"/>
                  </a:cubicBezTo>
                  <a:cubicBezTo>
                    <a:pt x="50" y="2"/>
                    <a:pt x="50" y="2"/>
                    <a:pt x="49" y="2"/>
                  </a:cubicBezTo>
                  <a:cubicBezTo>
                    <a:pt x="49" y="2"/>
                    <a:pt x="50" y="2"/>
                    <a:pt x="50" y="2"/>
                  </a:cubicBezTo>
                  <a:moveTo>
                    <a:pt x="46" y="3"/>
                  </a:moveTo>
                  <a:cubicBezTo>
                    <a:pt x="46" y="3"/>
                    <a:pt x="46" y="3"/>
                    <a:pt x="47" y="3"/>
                  </a:cubicBezTo>
                  <a:cubicBezTo>
                    <a:pt x="47" y="3"/>
                    <a:pt x="47" y="3"/>
                    <a:pt x="47" y="3"/>
                  </a:cubicBezTo>
                  <a:cubicBezTo>
                    <a:pt x="47" y="3"/>
                    <a:pt x="47" y="3"/>
                    <a:pt x="46" y="3"/>
                  </a:cubicBezTo>
                  <a:cubicBezTo>
                    <a:pt x="46" y="3"/>
                    <a:pt x="46" y="3"/>
                    <a:pt x="46" y="3"/>
                  </a:cubicBezTo>
                  <a:cubicBezTo>
                    <a:pt x="45" y="3"/>
                    <a:pt x="45" y="3"/>
                    <a:pt x="45" y="3"/>
                  </a:cubicBezTo>
                  <a:cubicBezTo>
                    <a:pt x="44" y="3"/>
                    <a:pt x="45" y="3"/>
                    <a:pt x="45" y="3"/>
                  </a:cubicBezTo>
                  <a:cubicBezTo>
                    <a:pt x="44" y="3"/>
                    <a:pt x="44" y="3"/>
                    <a:pt x="44" y="3"/>
                  </a:cubicBezTo>
                  <a:cubicBezTo>
                    <a:pt x="44" y="3"/>
                    <a:pt x="44" y="3"/>
                    <a:pt x="44" y="3"/>
                  </a:cubicBezTo>
                  <a:cubicBezTo>
                    <a:pt x="43" y="3"/>
                    <a:pt x="44" y="3"/>
                    <a:pt x="43" y="3"/>
                  </a:cubicBezTo>
                  <a:cubicBezTo>
                    <a:pt x="44" y="3"/>
                    <a:pt x="44" y="3"/>
                    <a:pt x="45" y="3"/>
                  </a:cubicBezTo>
                  <a:cubicBezTo>
                    <a:pt x="44" y="3"/>
                    <a:pt x="44" y="3"/>
                    <a:pt x="44" y="3"/>
                  </a:cubicBezTo>
                  <a:cubicBezTo>
                    <a:pt x="45" y="3"/>
                    <a:pt x="46" y="3"/>
                    <a:pt x="46" y="3"/>
                  </a:cubicBezTo>
                  <a:cubicBezTo>
                    <a:pt x="45" y="3"/>
                    <a:pt x="45" y="3"/>
                    <a:pt x="45" y="3"/>
                  </a:cubicBezTo>
                  <a:cubicBezTo>
                    <a:pt x="44" y="3"/>
                    <a:pt x="46" y="3"/>
                    <a:pt x="46" y="3"/>
                  </a:cubicBezTo>
                  <a:moveTo>
                    <a:pt x="50" y="2"/>
                  </a:moveTo>
                  <a:cubicBezTo>
                    <a:pt x="51" y="2"/>
                    <a:pt x="49" y="2"/>
                    <a:pt x="49" y="2"/>
                  </a:cubicBezTo>
                  <a:cubicBezTo>
                    <a:pt x="50" y="2"/>
                    <a:pt x="50" y="2"/>
                    <a:pt x="51" y="2"/>
                  </a:cubicBezTo>
                  <a:cubicBezTo>
                    <a:pt x="49" y="2"/>
                    <a:pt x="50" y="2"/>
                    <a:pt x="49" y="2"/>
                  </a:cubicBezTo>
                  <a:cubicBezTo>
                    <a:pt x="49" y="2"/>
                    <a:pt x="48" y="2"/>
                    <a:pt x="48" y="2"/>
                  </a:cubicBezTo>
                  <a:cubicBezTo>
                    <a:pt x="48" y="3"/>
                    <a:pt x="48" y="3"/>
                    <a:pt x="48" y="3"/>
                  </a:cubicBezTo>
                  <a:cubicBezTo>
                    <a:pt x="49" y="2"/>
                    <a:pt x="48" y="2"/>
                    <a:pt x="49" y="2"/>
                  </a:cubicBezTo>
                  <a:cubicBezTo>
                    <a:pt x="49" y="2"/>
                    <a:pt x="49" y="2"/>
                    <a:pt x="49" y="2"/>
                  </a:cubicBezTo>
                  <a:cubicBezTo>
                    <a:pt x="49" y="2"/>
                    <a:pt x="49" y="2"/>
                    <a:pt x="49" y="2"/>
                  </a:cubicBezTo>
                  <a:cubicBezTo>
                    <a:pt x="49" y="2"/>
                    <a:pt x="48" y="3"/>
                    <a:pt x="48" y="3"/>
                  </a:cubicBezTo>
                  <a:cubicBezTo>
                    <a:pt x="49" y="2"/>
                    <a:pt x="50" y="2"/>
                    <a:pt x="50" y="2"/>
                  </a:cubicBezTo>
                  <a:moveTo>
                    <a:pt x="49" y="2"/>
                  </a:moveTo>
                  <a:cubicBezTo>
                    <a:pt x="49" y="2"/>
                    <a:pt x="49" y="2"/>
                    <a:pt x="49" y="2"/>
                  </a:cubicBezTo>
                  <a:cubicBezTo>
                    <a:pt x="49" y="2"/>
                    <a:pt x="49" y="2"/>
                    <a:pt x="49" y="2"/>
                  </a:cubicBezTo>
                  <a:moveTo>
                    <a:pt x="33" y="5"/>
                  </a:moveTo>
                  <a:cubicBezTo>
                    <a:pt x="32" y="5"/>
                    <a:pt x="33" y="5"/>
                    <a:pt x="33" y="5"/>
                  </a:cubicBezTo>
                  <a:cubicBezTo>
                    <a:pt x="33" y="5"/>
                    <a:pt x="33" y="5"/>
                    <a:pt x="33" y="5"/>
                  </a:cubicBezTo>
                  <a:moveTo>
                    <a:pt x="48" y="2"/>
                  </a:moveTo>
                  <a:cubicBezTo>
                    <a:pt x="49" y="2"/>
                    <a:pt x="49" y="2"/>
                    <a:pt x="50" y="2"/>
                  </a:cubicBezTo>
                  <a:cubicBezTo>
                    <a:pt x="50" y="2"/>
                    <a:pt x="50" y="2"/>
                    <a:pt x="49" y="2"/>
                  </a:cubicBezTo>
                  <a:cubicBezTo>
                    <a:pt x="49" y="2"/>
                    <a:pt x="49" y="2"/>
                    <a:pt x="49" y="2"/>
                  </a:cubicBezTo>
                  <a:cubicBezTo>
                    <a:pt x="49" y="2"/>
                    <a:pt x="49" y="2"/>
                    <a:pt x="49" y="2"/>
                  </a:cubicBezTo>
                  <a:cubicBezTo>
                    <a:pt x="48" y="2"/>
                    <a:pt x="49" y="2"/>
                    <a:pt x="48" y="2"/>
                  </a:cubicBezTo>
                  <a:moveTo>
                    <a:pt x="48" y="2"/>
                  </a:moveTo>
                  <a:cubicBezTo>
                    <a:pt x="49" y="2"/>
                    <a:pt x="49" y="2"/>
                    <a:pt x="49" y="2"/>
                  </a:cubicBezTo>
                  <a:cubicBezTo>
                    <a:pt x="49" y="2"/>
                    <a:pt x="49" y="2"/>
                    <a:pt x="50" y="2"/>
                  </a:cubicBezTo>
                  <a:cubicBezTo>
                    <a:pt x="50" y="2"/>
                    <a:pt x="50" y="2"/>
                    <a:pt x="50" y="2"/>
                  </a:cubicBezTo>
                  <a:cubicBezTo>
                    <a:pt x="51" y="2"/>
                    <a:pt x="51" y="2"/>
                    <a:pt x="51" y="2"/>
                  </a:cubicBezTo>
                  <a:cubicBezTo>
                    <a:pt x="51" y="2"/>
                    <a:pt x="51" y="2"/>
                    <a:pt x="51" y="2"/>
                  </a:cubicBezTo>
                  <a:cubicBezTo>
                    <a:pt x="51"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0" y="2"/>
                  </a:cubicBezTo>
                  <a:cubicBezTo>
                    <a:pt x="51" y="2"/>
                    <a:pt x="51" y="2"/>
                    <a:pt x="52" y="2"/>
                  </a:cubicBezTo>
                  <a:cubicBezTo>
                    <a:pt x="52" y="2"/>
                    <a:pt x="52" y="2"/>
                    <a:pt x="53" y="2"/>
                  </a:cubicBezTo>
                  <a:cubicBezTo>
                    <a:pt x="53" y="2"/>
                    <a:pt x="53" y="2"/>
                    <a:pt x="53" y="2"/>
                  </a:cubicBezTo>
                  <a:cubicBezTo>
                    <a:pt x="53" y="2"/>
                    <a:pt x="53" y="2"/>
                    <a:pt x="52" y="2"/>
                  </a:cubicBezTo>
                  <a:cubicBezTo>
                    <a:pt x="54" y="1"/>
                    <a:pt x="53" y="2"/>
                    <a:pt x="54" y="2"/>
                  </a:cubicBezTo>
                  <a:cubicBezTo>
                    <a:pt x="54" y="1"/>
                    <a:pt x="55" y="1"/>
                    <a:pt x="55" y="1"/>
                  </a:cubicBezTo>
                  <a:cubicBezTo>
                    <a:pt x="55" y="1"/>
                    <a:pt x="54" y="1"/>
                    <a:pt x="53" y="2"/>
                  </a:cubicBezTo>
                  <a:cubicBezTo>
                    <a:pt x="53" y="2"/>
                    <a:pt x="54" y="2"/>
                    <a:pt x="54" y="2"/>
                  </a:cubicBezTo>
                  <a:cubicBezTo>
                    <a:pt x="55" y="1"/>
                    <a:pt x="55" y="1"/>
                    <a:pt x="55" y="1"/>
                  </a:cubicBezTo>
                  <a:cubicBezTo>
                    <a:pt x="55" y="1"/>
                    <a:pt x="53" y="2"/>
                    <a:pt x="53" y="2"/>
                  </a:cubicBezTo>
                  <a:cubicBezTo>
                    <a:pt x="54" y="2"/>
                    <a:pt x="54" y="2"/>
                    <a:pt x="54" y="1"/>
                  </a:cubicBezTo>
                  <a:cubicBezTo>
                    <a:pt x="54" y="1"/>
                    <a:pt x="54" y="1"/>
                    <a:pt x="54" y="1"/>
                  </a:cubicBezTo>
                  <a:cubicBezTo>
                    <a:pt x="53" y="2"/>
                    <a:pt x="53" y="2"/>
                    <a:pt x="53" y="2"/>
                  </a:cubicBezTo>
                  <a:cubicBezTo>
                    <a:pt x="53" y="2"/>
                    <a:pt x="54" y="2"/>
                    <a:pt x="54" y="2"/>
                  </a:cubicBezTo>
                  <a:cubicBezTo>
                    <a:pt x="54" y="1"/>
                    <a:pt x="54" y="1"/>
                    <a:pt x="55" y="1"/>
                  </a:cubicBezTo>
                  <a:cubicBezTo>
                    <a:pt x="55" y="1"/>
                    <a:pt x="54" y="1"/>
                    <a:pt x="54" y="1"/>
                  </a:cubicBezTo>
                  <a:cubicBezTo>
                    <a:pt x="54" y="2"/>
                    <a:pt x="54" y="1"/>
                    <a:pt x="54" y="2"/>
                  </a:cubicBezTo>
                  <a:cubicBezTo>
                    <a:pt x="54" y="2"/>
                    <a:pt x="54" y="2"/>
                    <a:pt x="53" y="2"/>
                  </a:cubicBezTo>
                  <a:cubicBezTo>
                    <a:pt x="54" y="1"/>
                    <a:pt x="54" y="2"/>
                    <a:pt x="54" y="2"/>
                  </a:cubicBezTo>
                  <a:cubicBezTo>
                    <a:pt x="54" y="1"/>
                    <a:pt x="55" y="1"/>
                    <a:pt x="55" y="1"/>
                  </a:cubicBezTo>
                  <a:cubicBezTo>
                    <a:pt x="56" y="1"/>
                    <a:pt x="56" y="1"/>
                    <a:pt x="56" y="1"/>
                  </a:cubicBezTo>
                  <a:cubicBezTo>
                    <a:pt x="54" y="1"/>
                    <a:pt x="55" y="1"/>
                    <a:pt x="55" y="1"/>
                  </a:cubicBezTo>
                  <a:cubicBezTo>
                    <a:pt x="53" y="2"/>
                    <a:pt x="54" y="1"/>
                    <a:pt x="53" y="2"/>
                  </a:cubicBezTo>
                  <a:cubicBezTo>
                    <a:pt x="54" y="2"/>
                    <a:pt x="54" y="2"/>
                    <a:pt x="55" y="1"/>
                  </a:cubicBezTo>
                  <a:cubicBezTo>
                    <a:pt x="55" y="1"/>
                    <a:pt x="56" y="1"/>
                    <a:pt x="56" y="1"/>
                  </a:cubicBezTo>
                  <a:cubicBezTo>
                    <a:pt x="57" y="1"/>
                    <a:pt x="56" y="1"/>
                    <a:pt x="57" y="1"/>
                  </a:cubicBezTo>
                  <a:cubicBezTo>
                    <a:pt x="57" y="1"/>
                    <a:pt x="58" y="1"/>
                    <a:pt x="58" y="1"/>
                  </a:cubicBezTo>
                  <a:cubicBezTo>
                    <a:pt x="58" y="1"/>
                    <a:pt x="58" y="1"/>
                    <a:pt x="58" y="1"/>
                  </a:cubicBezTo>
                  <a:cubicBezTo>
                    <a:pt x="58" y="1"/>
                    <a:pt x="59" y="1"/>
                    <a:pt x="59" y="1"/>
                  </a:cubicBezTo>
                  <a:cubicBezTo>
                    <a:pt x="59" y="1"/>
                    <a:pt x="58" y="1"/>
                    <a:pt x="58" y="1"/>
                  </a:cubicBezTo>
                  <a:cubicBezTo>
                    <a:pt x="58" y="1"/>
                    <a:pt x="58" y="1"/>
                    <a:pt x="58" y="1"/>
                  </a:cubicBezTo>
                  <a:cubicBezTo>
                    <a:pt x="58" y="1"/>
                    <a:pt x="58" y="1"/>
                    <a:pt x="58" y="1"/>
                  </a:cubicBezTo>
                  <a:cubicBezTo>
                    <a:pt x="58" y="1"/>
                    <a:pt x="58" y="1"/>
                    <a:pt x="58" y="1"/>
                  </a:cubicBezTo>
                  <a:cubicBezTo>
                    <a:pt x="57" y="1"/>
                    <a:pt x="57" y="1"/>
                    <a:pt x="56" y="1"/>
                  </a:cubicBezTo>
                  <a:cubicBezTo>
                    <a:pt x="56" y="1"/>
                    <a:pt x="55" y="1"/>
                    <a:pt x="55" y="1"/>
                  </a:cubicBezTo>
                  <a:cubicBezTo>
                    <a:pt x="55" y="1"/>
                    <a:pt x="55" y="1"/>
                    <a:pt x="55" y="1"/>
                  </a:cubicBezTo>
                  <a:cubicBezTo>
                    <a:pt x="55" y="1"/>
                    <a:pt x="55" y="1"/>
                    <a:pt x="55" y="1"/>
                  </a:cubicBezTo>
                  <a:cubicBezTo>
                    <a:pt x="55" y="1"/>
                    <a:pt x="54" y="1"/>
                    <a:pt x="54" y="1"/>
                  </a:cubicBezTo>
                  <a:cubicBezTo>
                    <a:pt x="55" y="1"/>
                    <a:pt x="54" y="2"/>
                    <a:pt x="54" y="1"/>
                  </a:cubicBezTo>
                  <a:cubicBezTo>
                    <a:pt x="54" y="1"/>
                    <a:pt x="54" y="2"/>
                    <a:pt x="53" y="2"/>
                  </a:cubicBezTo>
                  <a:cubicBezTo>
                    <a:pt x="54" y="2"/>
                    <a:pt x="54" y="1"/>
                    <a:pt x="54" y="1"/>
                  </a:cubicBezTo>
                  <a:cubicBezTo>
                    <a:pt x="54" y="2"/>
                    <a:pt x="54" y="2"/>
                    <a:pt x="53" y="2"/>
                  </a:cubicBezTo>
                  <a:cubicBezTo>
                    <a:pt x="54" y="1"/>
                    <a:pt x="52" y="2"/>
                    <a:pt x="53" y="2"/>
                  </a:cubicBezTo>
                  <a:cubicBezTo>
                    <a:pt x="53" y="2"/>
                    <a:pt x="53" y="2"/>
                    <a:pt x="53" y="2"/>
                  </a:cubicBezTo>
                  <a:cubicBezTo>
                    <a:pt x="53" y="2"/>
                    <a:pt x="53" y="2"/>
                    <a:pt x="53" y="2"/>
                  </a:cubicBezTo>
                  <a:cubicBezTo>
                    <a:pt x="53" y="2"/>
                    <a:pt x="52" y="2"/>
                    <a:pt x="52" y="2"/>
                  </a:cubicBezTo>
                  <a:cubicBezTo>
                    <a:pt x="52" y="2"/>
                    <a:pt x="52" y="2"/>
                    <a:pt x="52" y="2"/>
                  </a:cubicBezTo>
                  <a:cubicBezTo>
                    <a:pt x="52" y="2"/>
                    <a:pt x="52" y="2"/>
                    <a:pt x="52" y="2"/>
                  </a:cubicBezTo>
                  <a:cubicBezTo>
                    <a:pt x="52" y="2"/>
                    <a:pt x="52" y="2"/>
                    <a:pt x="51" y="2"/>
                  </a:cubicBezTo>
                  <a:cubicBezTo>
                    <a:pt x="51" y="2"/>
                    <a:pt x="52" y="2"/>
                    <a:pt x="52" y="2"/>
                  </a:cubicBezTo>
                  <a:cubicBezTo>
                    <a:pt x="51" y="2"/>
                    <a:pt x="52" y="2"/>
                    <a:pt x="51" y="2"/>
                  </a:cubicBezTo>
                  <a:cubicBezTo>
                    <a:pt x="52" y="2"/>
                    <a:pt x="52" y="2"/>
                    <a:pt x="52" y="2"/>
                  </a:cubicBezTo>
                  <a:cubicBezTo>
                    <a:pt x="52" y="2"/>
                    <a:pt x="51" y="2"/>
                    <a:pt x="51" y="2"/>
                  </a:cubicBezTo>
                  <a:cubicBezTo>
                    <a:pt x="51" y="2"/>
                    <a:pt x="52" y="2"/>
                    <a:pt x="52" y="2"/>
                  </a:cubicBezTo>
                  <a:cubicBezTo>
                    <a:pt x="52" y="2"/>
                    <a:pt x="52" y="2"/>
                    <a:pt x="52" y="2"/>
                  </a:cubicBezTo>
                  <a:cubicBezTo>
                    <a:pt x="52" y="2"/>
                    <a:pt x="52" y="2"/>
                    <a:pt x="52" y="2"/>
                  </a:cubicBezTo>
                  <a:cubicBezTo>
                    <a:pt x="52" y="2"/>
                    <a:pt x="53" y="2"/>
                    <a:pt x="52" y="2"/>
                  </a:cubicBezTo>
                  <a:cubicBezTo>
                    <a:pt x="52" y="2"/>
                    <a:pt x="52" y="2"/>
                    <a:pt x="53" y="2"/>
                  </a:cubicBezTo>
                  <a:cubicBezTo>
                    <a:pt x="52" y="2"/>
                    <a:pt x="52" y="2"/>
                    <a:pt x="52" y="2"/>
                  </a:cubicBezTo>
                  <a:cubicBezTo>
                    <a:pt x="52" y="2"/>
                    <a:pt x="53" y="2"/>
                    <a:pt x="53" y="2"/>
                  </a:cubicBezTo>
                  <a:cubicBezTo>
                    <a:pt x="53" y="2"/>
                    <a:pt x="52" y="2"/>
                    <a:pt x="52" y="2"/>
                  </a:cubicBezTo>
                  <a:cubicBezTo>
                    <a:pt x="52" y="2"/>
                    <a:pt x="53" y="2"/>
                    <a:pt x="53" y="2"/>
                  </a:cubicBezTo>
                  <a:cubicBezTo>
                    <a:pt x="53" y="2"/>
                    <a:pt x="52" y="2"/>
                    <a:pt x="52" y="2"/>
                  </a:cubicBezTo>
                  <a:cubicBezTo>
                    <a:pt x="52" y="2"/>
                    <a:pt x="53" y="2"/>
                    <a:pt x="53" y="2"/>
                  </a:cubicBezTo>
                  <a:cubicBezTo>
                    <a:pt x="53" y="2"/>
                    <a:pt x="53" y="2"/>
                    <a:pt x="53" y="2"/>
                  </a:cubicBezTo>
                  <a:cubicBezTo>
                    <a:pt x="53" y="2"/>
                    <a:pt x="53" y="2"/>
                    <a:pt x="53" y="2"/>
                  </a:cubicBezTo>
                  <a:cubicBezTo>
                    <a:pt x="53" y="2"/>
                    <a:pt x="52" y="2"/>
                    <a:pt x="53" y="2"/>
                  </a:cubicBezTo>
                  <a:cubicBezTo>
                    <a:pt x="53" y="2"/>
                    <a:pt x="52" y="2"/>
                    <a:pt x="52" y="2"/>
                  </a:cubicBezTo>
                  <a:cubicBezTo>
                    <a:pt x="53" y="2"/>
                    <a:pt x="54" y="2"/>
                    <a:pt x="53" y="2"/>
                  </a:cubicBezTo>
                  <a:cubicBezTo>
                    <a:pt x="54" y="2"/>
                    <a:pt x="53" y="2"/>
                    <a:pt x="53" y="2"/>
                  </a:cubicBezTo>
                  <a:cubicBezTo>
                    <a:pt x="52" y="2"/>
                    <a:pt x="53" y="2"/>
                    <a:pt x="52" y="2"/>
                  </a:cubicBezTo>
                  <a:cubicBezTo>
                    <a:pt x="52" y="2"/>
                    <a:pt x="52" y="2"/>
                    <a:pt x="53" y="2"/>
                  </a:cubicBezTo>
                  <a:cubicBezTo>
                    <a:pt x="52" y="2"/>
                    <a:pt x="53" y="2"/>
                    <a:pt x="53" y="2"/>
                  </a:cubicBezTo>
                  <a:cubicBezTo>
                    <a:pt x="53" y="2"/>
                    <a:pt x="53" y="2"/>
                    <a:pt x="53" y="2"/>
                  </a:cubicBezTo>
                  <a:cubicBezTo>
                    <a:pt x="54" y="2"/>
                    <a:pt x="53" y="2"/>
                    <a:pt x="53" y="2"/>
                  </a:cubicBezTo>
                  <a:cubicBezTo>
                    <a:pt x="53" y="2"/>
                    <a:pt x="54" y="2"/>
                    <a:pt x="54" y="2"/>
                  </a:cubicBezTo>
                  <a:cubicBezTo>
                    <a:pt x="54" y="2"/>
                    <a:pt x="53" y="2"/>
                    <a:pt x="53" y="2"/>
                  </a:cubicBezTo>
                  <a:cubicBezTo>
                    <a:pt x="53" y="2"/>
                    <a:pt x="54" y="2"/>
                    <a:pt x="54" y="2"/>
                  </a:cubicBezTo>
                  <a:cubicBezTo>
                    <a:pt x="54" y="2"/>
                    <a:pt x="53" y="2"/>
                    <a:pt x="53" y="2"/>
                  </a:cubicBezTo>
                  <a:cubicBezTo>
                    <a:pt x="53" y="2"/>
                    <a:pt x="53" y="2"/>
                    <a:pt x="53" y="2"/>
                  </a:cubicBezTo>
                  <a:cubicBezTo>
                    <a:pt x="53" y="2"/>
                    <a:pt x="53" y="2"/>
                    <a:pt x="53" y="2"/>
                  </a:cubicBezTo>
                  <a:cubicBezTo>
                    <a:pt x="52" y="2"/>
                    <a:pt x="52" y="2"/>
                    <a:pt x="52" y="2"/>
                  </a:cubicBezTo>
                  <a:cubicBezTo>
                    <a:pt x="52" y="2"/>
                    <a:pt x="52" y="2"/>
                    <a:pt x="52" y="2"/>
                  </a:cubicBezTo>
                  <a:cubicBezTo>
                    <a:pt x="52" y="2"/>
                    <a:pt x="52" y="2"/>
                    <a:pt x="51" y="2"/>
                  </a:cubicBezTo>
                  <a:cubicBezTo>
                    <a:pt x="52" y="2"/>
                    <a:pt x="52" y="2"/>
                    <a:pt x="52" y="2"/>
                  </a:cubicBezTo>
                  <a:cubicBezTo>
                    <a:pt x="52" y="2"/>
                    <a:pt x="52" y="2"/>
                    <a:pt x="52" y="2"/>
                  </a:cubicBezTo>
                  <a:cubicBezTo>
                    <a:pt x="51" y="2"/>
                    <a:pt x="52" y="2"/>
                    <a:pt x="51" y="2"/>
                  </a:cubicBezTo>
                  <a:cubicBezTo>
                    <a:pt x="50" y="2"/>
                    <a:pt x="51" y="2"/>
                    <a:pt x="50" y="2"/>
                  </a:cubicBezTo>
                  <a:cubicBezTo>
                    <a:pt x="49" y="2"/>
                    <a:pt x="50" y="2"/>
                    <a:pt x="49" y="2"/>
                  </a:cubicBezTo>
                  <a:cubicBezTo>
                    <a:pt x="49" y="2"/>
                    <a:pt x="47" y="3"/>
                    <a:pt x="49" y="2"/>
                  </a:cubicBezTo>
                  <a:cubicBezTo>
                    <a:pt x="49" y="2"/>
                    <a:pt x="48" y="2"/>
                    <a:pt x="48" y="2"/>
                  </a:cubicBezTo>
                  <a:cubicBezTo>
                    <a:pt x="48" y="2"/>
                    <a:pt x="48" y="2"/>
                    <a:pt x="48" y="2"/>
                  </a:cubicBezTo>
                  <a:cubicBezTo>
                    <a:pt x="48" y="2"/>
                    <a:pt x="49" y="2"/>
                    <a:pt x="49" y="2"/>
                  </a:cubicBezTo>
                  <a:cubicBezTo>
                    <a:pt x="49" y="2"/>
                    <a:pt x="48" y="2"/>
                    <a:pt x="49" y="2"/>
                  </a:cubicBezTo>
                  <a:cubicBezTo>
                    <a:pt x="48" y="2"/>
                    <a:pt x="49" y="2"/>
                    <a:pt x="48" y="2"/>
                  </a:cubicBezTo>
                  <a:cubicBezTo>
                    <a:pt x="48" y="2"/>
                    <a:pt x="48" y="3"/>
                    <a:pt x="49" y="2"/>
                  </a:cubicBezTo>
                  <a:cubicBezTo>
                    <a:pt x="48" y="2"/>
                    <a:pt x="48" y="3"/>
                    <a:pt x="48" y="3"/>
                  </a:cubicBezTo>
                  <a:cubicBezTo>
                    <a:pt x="48" y="2"/>
                    <a:pt x="48" y="2"/>
                    <a:pt x="48" y="2"/>
                  </a:cubicBezTo>
                  <a:cubicBezTo>
                    <a:pt x="48" y="2"/>
                    <a:pt x="48" y="2"/>
                    <a:pt x="48" y="3"/>
                  </a:cubicBezTo>
                  <a:cubicBezTo>
                    <a:pt x="48" y="3"/>
                    <a:pt x="48" y="3"/>
                    <a:pt x="47" y="3"/>
                  </a:cubicBezTo>
                  <a:cubicBezTo>
                    <a:pt x="47" y="3"/>
                    <a:pt x="47" y="3"/>
                    <a:pt x="47" y="3"/>
                  </a:cubicBezTo>
                  <a:cubicBezTo>
                    <a:pt x="46" y="3"/>
                    <a:pt x="46" y="3"/>
                    <a:pt x="46" y="3"/>
                  </a:cubicBezTo>
                  <a:cubicBezTo>
                    <a:pt x="46" y="3"/>
                    <a:pt x="46" y="3"/>
                    <a:pt x="46" y="3"/>
                  </a:cubicBezTo>
                  <a:cubicBezTo>
                    <a:pt x="46" y="3"/>
                    <a:pt x="47" y="3"/>
                    <a:pt x="47" y="3"/>
                  </a:cubicBezTo>
                  <a:cubicBezTo>
                    <a:pt x="46" y="3"/>
                    <a:pt x="47" y="3"/>
                    <a:pt x="46" y="3"/>
                  </a:cubicBezTo>
                  <a:cubicBezTo>
                    <a:pt x="46" y="3"/>
                    <a:pt x="46" y="3"/>
                    <a:pt x="46" y="3"/>
                  </a:cubicBezTo>
                  <a:cubicBezTo>
                    <a:pt x="46" y="3"/>
                    <a:pt x="46" y="3"/>
                    <a:pt x="45" y="3"/>
                  </a:cubicBezTo>
                  <a:cubicBezTo>
                    <a:pt x="46" y="3"/>
                    <a:pt x="46" y="3"/>
                    <a:pt x="46" y="3"/>
                  </a:cubicBezTo>
                  <a:cubicBezTo>
                    <a:pt x="46" y="3"/>
                    <a:pt x="46" y="3"/>
                    <a:pt x="45" y="3"/>
                  </a:cubicBezTo>
                  <a:cubicBezTo>
                    <a:pt x="45" y="3"/>
                    <a:pt x="45" y="3"/>
                    <a:pt x="46" y="3"/>
                  </a:cubicBezTo>
                  <a:cubicBezTo>
                    <a:pt x="46" y="3"/>
                    <a:pt x="45" y="3"/>
                    <a:pt x="45" y="3"/>
                  </a:cubicBezTo>
                  <a:cubicBezTo>
                    <a:pt x="44" y="3"/>
                    <a:pt x="44" y="3"/>
                    <a:pt x="43" y="3"/>
                  </a:cubicBezTo>
                  <a:cubicBezTo>
                    <a:pt x="44" y="3"/>
                    <a:pt x="44" y="3"/>
                    <a:pt x="44" y="3"/>
                  </a:cubicBezTo>
                  <a:cubicBezTo>
                    <a:pt x="45" y="3"/>
                    <a:pt x="44"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4" y="3"/>
                    <a:pt x="45" y="3"/>
                  </a:cubicBezTo>
                  <a:cubicBezTo>
                    <a:pt x="45" y="3"/>
                    <a:pt x="45" y="3"/>
                    <a:pt x="45" y="3"/>
                  </a:cubicBezTo>
                  <a:cubicBezTo>
                    <a:pt x="45" y="3"/>
                    <a:pt x="45" y="3"/>
                    <a:pt x="44" y="3"/>
                  </a:cubicBezTo>
                  <a:cubicBezTo>
                    <a:pt x="45" y="3"/>
                    <a:pt x="45" y="3"/>
                    <a:pt x="45" y="3"/>
                  </a:cubicBezTo>
                  <a:cubicBezTo>
                    <a:pt x="45" y="3"/>
                    <a:pt x="45" y="3"/>
                    <a:pt x="46" y="3"/>
                  </a:cubicBezTo>
                  <a:cubicBezTo>
                    <a:pt x="45" y="3"/>
                    <a:pt x="45" y="3"/>
                    <a:pt x="45" y="3"/>
                  </a:cubicBezTo>
                  <a:cubicBezTo>
                    <a:pt x="46" y="3"/>
                    <a:pt x="46" y="3"/>
                    <a:pt x="46" y="3"/>
                  </a:cubicBezTo>
                  <a:cubicBezTo>
                    <a:pt x="46" y="3"/>
                    <a:pt x="45" y="3"/>
                    <a:pt x="45" y="3"/>
                  </a:cubicBezTo>
                  <a:cubicBezTo>
                    <a:pt x="45" y="3"/>
                    <a:pt x="46" y="3"/>
                    <a:pt x="46" y="3"/>
                  </a:cubicBezTo>
                  <a:cubicBezTo>
                    <a:pt x="46" y="3"/>
                    <a:pt x="45" y="3"/>
                    <a:pt x="45" y="3"/>
                  </a:cubicBezTo>
                  <a:cubicBezTo>
                    <a:pt x="45" y="3"/>
                    <a:pt x="46" y="3"/>
                    <a:pt x="46" y="3"/>
                  </a:cubicBezTo>
                  <a:cubicBezTo>
                    <a:pt x="46" y="3"/>
                    <a:pt x="46" y="3"/>
                    <a:pt x="46" y="3"/>
                  </a:cubicBezTo>
                  <a:cubicBezTo>
                    <a:pt x="45" y="3"/>
                    <a:pt x="45" y="3"/>
                    <a:pt x="45" y="3"/>
                  </a:cubicBezTo>
                  <a:cubicBezTo>
                    <a:pt x="45" y="3"/>
                    <a:pt x="45" y="3"/>
                    <a:pt x="45" y="3"/>
                  </a:cubicBezTo>
                  <a:cubicBezTo>
                    <a:pt x="45" y="3"/>
                    <a:pt x="45" y="3"/>
                    <a:pt x="45" y="3"/>
                  </a:cubicBezTo>
                  <a:cubicBezTo>
                    <a:pt x="45" y="3"/>
                    <a:pt x="45"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6" y="3"/>
                    <a:pt x="46" y="3"/>
                  </a:cubicBezTo>
                  <a:cubicBezTo>
                    <a:pt x="46" y="3"/>
                    <a:pt x="45" y="3"/>
                    <a:pt x="46" y="3"/>
                  </a:cubicBezTo>
                  <a:cubicBezTo>
                    <a:pt x="45" y="3"/>
                    <a:pt x="45" y="3"/>
                    <a:pt x="46" y="3"/>
                  </a:cubicBezTo>
                  <a:cubicBezTo>
                    <a:pt x="46"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7" y="3"/>
                    <a:pt x="47" y="3"/>
                  </a:cubicBezTo>
                  <a:cubicBezTo>
                    <a:pt x="46" y="3"/>
                    <a:pt x="47" y="3"/>
                    <a:pt x="46" y="3"/>
                  </a:cubicBezTo>
                  <a:cubicBezTo>
                    <a:pt x="46" y="3"/>
                    <a:pt x="45" y="3"/>
                    <a:pt x="45" y="3"/>
                  </a:cubicBezTo>
                  <a:cubicBezTo>
                    <a:pt x="45" y="3"/>
                    <a:pt x="46" y="3"/>
                    <a:pt x="46" y="3"/>
                  </a:cubicBezTo>
                  <a:cubicBezTo>
                    <a:pt x="46" y="3"/>
                    <a:pt x="46" y="3"/>
                    <a:pt x="46" y="3"/>
                  </a:cubicBezTo>
                  <a:cubicBezTo>
                    <a:pt x="46" y="3"/>
                    <a:pt x="46" y="3"/>
                    <a:pt x="45" y="3"/>
                  </a:cubicBezTo>
                  <a:cubicBezTo>
                    <a:pt x="45" y="3"/>
                    <a:pt x="45" y="3"/>
                    <a:pt x="46" y="3"/>
                  </a:cubicBezTo>
                  <a:cubicBezTo>
                    <a:pt x="45" y="3"/>
                    <a:pt x="46" y="3"/>
                    <a:pt x="45" y="3"/>
                  </a:cubicBezTo>
                  <a:cubicBezTo>
                    <a:pt x="46" y="3"/>
                    <a:pt x="46" y="3"/>
                    <a:pt x="46" y="3"/>
                  </a:cubicBezTo>
                  <a:cubicBezTo>
                    <a:pt x="45" y="3"/>
                    <a:pt x="46" y="3"/>
                    <a:pt x="45" y="3"/>
                  </a:cubicBezTo>
                  <a:cubicBezTo>
                    <a:pt x="45"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6" y="3"/>
                    <a:pt x="46" y="3"/>
                  </a:cubicBezTo>
                  <a:cubicBezTo>
                    <a:pt x="46" y="3"/>
                    <a:pt x="46" y="3"/>
                    <a:pt x="46" y="3"/>
                  </a:cubicBezTo>
                  <a:cubicBezTo>
                    <a:pt x="46" y="3"/>
                    <a:pt x="46" y="3"/>
                    <a:pt x="45" y="3"/>
                  </a:cubicBezTo>
                  <a:cubicBezTo>
                    <a:pt x="45" y="3"/>
                    <a:pt x="46"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6" y="3"/>
                    <a:pt x="46" y="3"/>
                    <a:pt x="46" y="3"/>
                  </a:cubicBezTo>
                  <a:cubicBezTo>
                    <a:pt x="46" y="3"/>
                    <a:pt x="46" y="3"/>
                    <a:pt x="46" y="3"/>
                  </a:cubicBezTo>
                  <a:cubicBezTo>
                    <a:pt x="46" y="3"/>
                    <a:pt x="47" y="3"/>
                    <a:pt x="48" y="3"/>
                  </a:cubicBezTo>
                  <a:cubicBezTo>
                    <a:pt x="48" y="3"/>
                    <a:pt x="47" y="3"/>
                    <a:pt x="47" y="3"/>
                  </a:cubicBezTo>
                  <a:cubicBezTo>
                    <a:pt x="47" y="3"/>
                    <a:pt x="48" y="3"/>
                    <a:pt x="48" y="3"/>
                  </a:cubicBezTo>
                  <a:cubicBezTo>
                    <a:pt x="48" y="3"/>
                    <a:pt x="47" y="3"/>
                    <a:pt x="47" y="3"/>
                  </a:cubicBezTo>
                  <a:cubicBezTo>
                    <a:pt x="47" y="3"/>
                    <a:pt x="48" y="3"/>
                    <a:pt x="48" y="2"/>
                  </a:cubicBezTo>
                  <a:moveTo>
                    <a:pt x="46" y="3"/>
                  </a:moveTo>
                  <a:cubicBezTo>
                    <a:pt x="45" y="3"/>
                    <a:pt x="45" y="3"/>
                    <a:pt x="45" y="3"/>
                  </a:cubicBezTo>
                  <a:cubicBezTo>
                    <a:pt x="45" y="3"/>
                    <a:pt x="45" y="3"/>
                    <a:pt x="46" y="3"/>
                  </a:cubicBezTo>
                  <a:moveTo>
                    <a:pt x="50" y="2"/>
                  </a:moveTo>
                  <a:cubicBezTo>
                    <a:pt x="49" y="2"/>
                    <a:pt x="49" y="2"/>
                    <a:pt x="49" y="2"/>
                  </a:cubicBezTo>
                  <a:cubicBezTo>
                    <a:pt x="50" y="2"/>
                    <a:pt x="50" y="2"/>
                    <a:pt x="51" y="2"/>
                  </a:cubicBezTo>
                  <a:cubicBezTo>
                    <a:pt x="51" y="2"/>
                    <a:pt x="50" y="2"/>
                    <a:pt x="50" y="2"/>
                  </a:cubicBezTo>
                  <a:moveTo>
                    <a:pt x="53" y="2"/>
                  </a:moveTo>
                  <a:cubicBezTo>
                    <a:pt x="53" y="2"/>
                    <a:pt x="53" y="2"/>
                    <a:pt x="53" y="2"/>
                  </a:cubicBezTo>
                  <a:cubicBezTo>
                    <a:pt x="53" y="2"/>
                    <a:pt x="53" y="2"/>
                    <a:pt x="53" y="2"/>
                  </a:cubicBezTo>
                  <a:moveTo>
                    <a:pt x="52" y="2"/>
                  </a:moveTo>
                  <a:cubicBezTo>
                    <a:pt x="53" y="2"/>
                    <a:pt x="52" y="2"/>
                    <a:pt x="53" y="2"/>
                  </a:cubicBezTo>
                  <a:cubicBezTo>
                    <a:pt x="53" y="2"/>
                    <a:pt x="53" y="2"/>
                    <a:pt x="52" y="2"/>
                  </a:cubicBezTo>
                  <a:moveTo>
                    <a:pt x="46" y="3"/>
                  </a:moveTo>
                  <a:cubicBezTo>
                    <a:pt x="46" y="3"/>
                    <a:pt x="46" y="3"/>
                    <a:pt x="47" y="3"/>
                  </a:cubicBezTo>
                  <a:cubicBezTo>
                    <a:pt x="46" y="3"/>
                    <a:pt x="47" y="3"/>
                    <a:pt x="46" y="3"/>
                  </a:cubicBezTo>
                  <a:moveTo>
                    <a:pt x="51" y="2"/>
                  </a:moveTo>
                  <a:cubicBezTo>
                    <a:pt x="52" y="2"/>
                    <a:pt x="52" y="2"/>
                    <a:pt x="52" y="2"/>
                  </a:cubicBezTo>
                  <a:cubicBezTo>
                    <a:pt x="52" y="2"/>
                    <a:pt x="52" y="2"/>
                    <a:pt x="51" y="2"/>
                  </a:cubicBezTo>
                  <a:moveTo>
                    <a:pt x="51" y="2"/>
                  </a:moveTo>
                  <a:cubicBezTo>
                    <a:pt x="51" y="2"/>
                    <a:pt x="51" y="2"/>
                    <a:pt x="52" y="2"/>
                  </a:cubicBezTo>
                  <a:cubicBezTo>
                    <a:pt x="52" y="2"/>
                    <a:pt x="52" y="2"/>
                    <a:pt x="52" y="2"/>
                  </a:cubicBezTo>
                  <a:cubicBezTo>
                    <a:pt x="51" y="2"/>
                    <a:pt x="51" y="2"/>
                    <a:pt x="51" y="2"/>
                  </a:cubicBezTo>
                  <a:moveTo>
                    <a:pt x="49" y="2"/>
                  </a:moveTo>
                  <a:cubicBezTo>
                    <a:pt x="49" y="2"/>
                    <a:pt x="49" y="2"/>
                    <a:pt x="50" y="2"/>
                  </a:cubicBezTo>
                  <a:cubicBezTo>
                    <a:pt x="50" y="2"/>
                    <a:pt x="50" y="2"/>
                    <a:pt x="49" y="2"/>
                  </a:cubicBezTo>
                  <a:moveTo>
                    <a:pt x="46" y="3"/>
                  </a:moveTo>
                  <a:cubicBezTo>
                    <a:pt x="47" y="3"/>
                    <a:pt x="45" y="3"/>
                    <a:pt x="47" y="3"/>
                  </a:cubicBezTo>
                  <a:cubicBezTo>
                    <a:pt x="46" y="3"/>
                    <a:pt x="46" y="3"/>
                    <a:pt x="46" y="3"/>
                  </a:cubicBezTo>
                  <a:cubicBezTo>
                    <a:pt x="46" y="3"/>
                    <a:pt x="46" y="3"/>
                    <a:pt x="46" y="3"/>
                  </a:cubicBezTo>
                  <a:moveTo>
                    <a:pt x="46" y="3"/>
                  </a:moveTo>
                  <a:cubicBezTo>
                    <a:pt x="46" y="3"/>
                    <a:pt x="46" y="3"/>
                    <a:pt x="47" y="3"/>
                  </a:cubicBezTo>
                  <a:cubicBezTo>
                    <a:pt x="46" y="3"/>
                    <a:pt x="46" y="3"/>
                    <a:pt x="46" y="3"/>
                  </a:cubicBezTo>
                  <a:moveTo>
                    <a:pt x="46" y="3"/>
                  </a:moveTo>
                  <a:cubicBezTo>
                    <a:pt x="46" y="3"/>
                    <a:pt x="47" y="3"/>
                    <a:pt x="47" y="3"/>
                  </a:cubicBezTo>
                  <a:cubicBezTo>
                    <a:pt x="47" y="3"/>
                    <a:pt x="47" y="3"/>
                    <a:pt x="46" y="3"/>
                  </a:cubicBezTo>
                  <a:moveTo>
                    <a:pt x="54" y="2"/>
                  </a:moveTo>
                  <a:cubicBezTo>
                    <a:pt x="54" y="2"/>
                    <a:pt x="54" y="2"/>
                    <a:pt x="54" y="2"/>
                  </a:cubicBezTo>
                  <a:cubicBezTo>
                    <a:pt x="54" y="2"/>
                    <a:pt x="54" y="2"/>
                    <a:pt x="54" y="2"/>
                  </a:cubicBezTo>
                  <a:moveTo>
                    <a:pt x="53" y="2"/>
                  </a:moveTo>
                  <a:cubicBezTo>
                    <a:pt x="53" y="2"/>
                    <a:pt x="52" y="2"/>
                    <a:pt x="52" y="2"/>
                  </a:cubicBezTo>
                  <a:cubicBezTo>
                    <a:pt x="53" y="2"/>
                    <a:pt x="53" y="2"/>
                    <a:pt x="54" y="2"/>
                  </a:cubicBezTo>
                  <a:cubicBezTo>
                    <a:pt x="55" y="1"/>
                    <a:pt x="54" y="2"/>
                    <a:pt x="55" y="1"/>
                  </a:cubicBezTo>
                  <a:cubicBezTo>
                    <a:pt x="55" y="1"/>
                    <a:pt x="54" y="1"/>
                    <a:pt x="53" y="2"/>
                  </a:cubicBezTo>
                  <a:moveTo>
                    <a:pt x="57" y="1"/>
                  </a:moveTo>
                  <a:cubicBezTo>
                    <a:pt x="57" y="1"/>
                    <a:pt x="57" y="1"/>
                    <a:pt x="57" y="1"/>
                  </a:cubicBezTo>
                  <a:cubicBezTo>
                    <a:pt x="57" y="1"/>
                    <a:pt x="57" y="1"/>
                    <a:pt x="57" y="1"/>
                  </a:cubicBezTo>
                  <a:moveTo>
                    <a:pt x="54" y="2"/>
                  </a:moveTo>
                  <a:cubicBezTo>
                    <a:pt x="54" y="2"/>
                    <a:pt x="54" y="2"/>
                    <a:pt x="54" y="1"/>
                  </a:cubicBezTo>
                  <a:cubicBezTo>
                    <a:pt x="54" y="1"/>
                    <a:pt x="55" y="1"/>
                    <a:pt x="55" y="1"/>
                  </a:cubicBezTo>
                  <a:cubicBezTo>
                    <a:pt x="55" y="1"/>
                    <a:pt x="54" y="1"/>
                    <a:pt x="54" y="2"/>
                  </a:cubicBezTo>
                  <a:moveTo>
                    <a:pt x="56" y="1"/>
                  </a:moveTo>
                  <a:cubicBezTo>
                    <a:pt x="57" y="1"/>
                    <a:pt x="58" y="1"/>
                    <a:pt x="58" y="1"/>
                  </a:cubicBezTo>
                  <a:cubicBezTo>
                    <a:pt x="57" y="1"/>
                    <a:pt x="57" y="1"/>
                    <a:pt x="57" y="1"/>
                  </a:cubicBezTo>
                  <a:cubicBezTo>
                    <a:pt x="57" y="1"/>
                    <a:pt x="56" y="1"/>
                    <a:pt x="56" y="1"/>
                  </a:cubicBezTo>
                  <a:cubicBezTo>
                    <a:pt x="56" y="1"/>
                    <a:pt x="56" y="1"/>
                    <a:pt x="56" y="1"/>
                  </a:cubicBezTo>
                  <a:cubicBezTo>
                    <a:pt x="56" y="1"/>
                    <a:pt x="56" y="1"/>
                    <a:pt x="56" y="1"/>
                  </a:cubicBezTo>
                  <a:cubicBezTo>
                    <a:pt x="57" y="1"/>
                    <a:pt x="56" y="1"/>
                    <a:pt x="56" y="1"/>
                  </a:cubicBezTo>
                  <a:moveTo>
                    <a:pt x="57" y="1"/>
                  </a:moveTo>
                  <a:cubicBezTo>
                    <a:pt x="57" y="1"/>
                    <a:pt x="57" y="1"/>
                    <a:pt x="57" y="1"/>
                  </a:cubicBezTo>
                  <a:close/>
                  <a:moveTo>
                    <a:pt x="55" y="1"/>
                  </a:moveTo>
                  <a:cubicBezTo>
                    <a:pt x="57" y="1"/>
                    <a:pt x="55" y="1"/>
                    <a:pt x="56" y="1"/>
                  </a:cubicBezTo>
                  <a:cubicBezTo>
                    <a:pt x="56" y="1"/>
                    <a:pt x="56" y="1"/>
                    <a:pt x="55" y="1"/>
                  </a:cubicBezTo>
                  <a:cubicBezTo>
                    <a:pt x="55" y="1"/>
                    <a:pt x="55" y="1"/>
                    <a:pt x="55" y="1"/>
                  </a:cubicBezTo>
                  <a:moveTo>
                    <a:pt x="58" y="1"/>
                  </a:moveTo>
                  <a:cubicBezTo>
                    <a:pt x="57" y="1"/>
                    <a:pt x="57" y="1"/>
                    <a:pt x="57" y="1"/>
                  </a:cubicBezTo>
                  <a:cubicBezTo>
                    <a:pt x="57" y="1"/>
                    <a:pt x="57" y="1"/>
                    <a:pt x="57" y="1"/>
                  </a:cubicBezTo>
                  <a:cubicBezTo>
                    <a:pt x="57" y="1"/>
                    <a:pt x="57" y="1"/>
                    <a:pt x="58" y="1"/>
                  </a:cubicBezTo>
                  <a:moveTo>
                    <a:pt x="57" y="1"/>
                  </a:moveTo>
                  <a:cubicBezTo>
                    <a:pt x="57" y="1"/>
                    <a:pt x="57" y="1"/>
                    <a:pt x="56" y="1"/>
                  </a:cubicBezTo>
                  <a:cubicBezTo>
                    <a:pt x="56" y="1"/>
                    <a:pt x="56" y="1"/>
                    <a:pt x="57" y="1"/>
                  </a:cubicBezTo>
                  <a:moveTo>
                    <a:pt x="48" y="2"/>
                  </a:moveTo>
                  <a:cubicBezTo>
                    <a:pt x="48" y="3"/>
                    <a:pt x="47" y="3"/>
                    <a:pt x="47" y="3"/>
                  </a:cubicBezTo>
                  <a:cubicBezTo>
                    <a:pt x="48" y="3"/>
                    <a:pt x="48" y="2"/>
                    <a:pt x="49" y="2"/>
                  </a:cubicBezTo>
                  <a:cubicBezTo>
                    <a:pt x="49" y="2"/>
                    <a:pt x="48" y="2"/>
                    <a:pt x="48" y="2"/>
                  </a:cubicBezTo>
                  <a:moveTo>
                    <a:pt x="46" y="3"/>
                  </a:moveTo>
                  <a:cubicBezTo>
                    <a:pt x="46" y="3"/>
                    <a:pt x="46" y="3"/>
                    <a:pt x="46" y="3"/>
                  </a:cubicBezTo>
                  <a:cubicBezTo>
                    <a:pt x="46" y="3"/>
                    <a:pt x="46" y="3"/>
                    <a:pt x="46" y="3"/>
                  </a:cubicBezTo>
                  <a:cubicBezTo>
                    <a:pt x="45" y="3"/>
                    <a:pt x="45" y="3"/>
                    <a:pt x="45" y="3"/>
                  </a:cubicBezTo>
                  <a:cubicBezTo>
                    <a:pt x="46" y="3"/>
                    <a:pt x="46" y="3"/>
                    <a:pt x="46" y="3"/>
                  </a:cubicBezTo>
                  <a:cubicBezTo>
                    <a:pt x="46" y="3"/>
                    <a:pt x="46" y="3"/>
                    <a:pt x="46" y="3"/>
                  </a:cubicBezTo>
                  <a:moveTo>
                    <a:pt x="46" y="3"/>
                  </a:moveTo>
                  <a:cubicBezTo>
                    <a:pt x="46" y="3"/>
                    <a:pt x="46" y="3"/>
                    <a:pt x="47" y="3"/>
                  </a:cubicBezTo>
                  <a:cubicBezTo>
                    <a:pt x="47" y="3"/>
                    <a:pt x="46" y="3"/>
                    <a:pt x="45" y="3"/>
                  </a:cubicBezTo>
                  <a:cubicBezTo>
                    <a:pt x="44" y="3"/>
                    <a:pt x="44" y="3"/>
                    <a:pt x="43" y="3"/>
                  </a:cubicBezTo>
                  <a:cubicBezTo>
                    <a:pt x="44" y="3"/>
                    <a:pt x="45" y="3"/>
                    <a:pt x="45" y="3"/>
                  </a:cubicBezTo>
                  <a:cubicBezTo>
                    <a:pt x="45" y="3"/>
                    <a:pt x="45" y="3"/>
                    <a:pt x="45" y="3"/>
                  </a:cubicBezTo>
                  <a:cubicBezTo>
                    <a:pt x="44" y="3"/>
                    <a:pt x="42"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5" y="3"/>
                  </a:cubicBezTo>
                  <a:cubicBezTo>
                    <a:pt x="45" y="3"/>
                    <a:pt x="44" y="3"/>
                    <a:pt x="44" y="3"/>
                  </a:cubicBezTo>
                  <a:cubicBezTo>
                    <a:pt x="44" y="3"/>
                    <a:pt x="45" y="3"/>
                    <a:pt x="45" y="3"/>
                  </a:cubicBezTo>
                  <a:cubicBezTo>
                    <a:pt x="45" y="3"/>
                    <a:pt x="45" y="3"/>
                    <a:pt x="45" y="3"/>
                  </a:cubicBezTo>
                  <a:cubicBezTo>
                    <a:pt x="47" y="3"/>
                    <a:pt x="47" y="3"/>
                    <a:pt x="47" y="3"/>
                  </a:cubicBezTo>
                  <a:cubicBezTo>
                    <a:pt x="47" y="3"/>
                    <a:pt x="46" y="3"/>
                    <a:pt x="46" y="3"/>
                  </a:cubicBezTo>
                  <a:moveTo>
                    <a:pt x="50" y="2"/>
                  </a:moveTo>
                  <a:cubicBezTo>
                    <a:pt x="50" y="2"/>
                    <a:pt x="50" y="2"/>
                    <a:pt x="50" y="2"/>
                  </a:cubicBezTo>
                  <a:cubicBezTo>
                    <a:pt x="49" y="2"/>
                    <a:pt x="49" y="2"/>
                    <a:pt x="48" y="2"/>
                  </a:cubicBezTo>
                  <a:cubicBezTo>
                    <a:pt x="48" y="2"/>
                    <a:pt x="49" y="2"/>
                    <a:pt x="50" y="2"/>
                  </a:cubicBezTo>
                  <a:moveTo>
                    <a:pt x="48" y="2"/>
                  </a:moveTo>
                  <a:cubicBezTo>
                    <a:pt x="48" y="2"/>
                    <a:pt x="48" y="2"/>
                    <a:pt x="48" y="2"/>
                  </a:cubicBezTo>
                  <a:cubicBezTo>
                    <a:pt x="48" y="2"/>
                    <a:pt x="48" y="2"/>
                    <a:pt x="48" y="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5680075" y="1233488"/>
              <a:ext cx="1995488" cy="2776538"/>
            </a:xfrm>
            <a:custGeom>
              <a:avLst/>
              <a:gdLst>
                <a:gd name="T0" fmla="*/ 97 w 197"/>
                <a:gd name="T1" fmla="*/ 265 h 275"/>
                <a:gd name="T2" fmla="*/ 15 w 197"/>
                <a:gd name="T3" fmla="*/ 81 h 275"/>
                <a:gd name="T4" fmla="*/ 66 w 197"/>
                <a:gd name="T5" fmla="*/ 17 h 275"/>
                <a:gd name="T6" fmla="*/ 57 w 197"/>
                <a:gd name="T7" fmla="*/ 15 h 275"/>
                <a:gd name="T8" fmla="*/ 111 w 197"/>
                <a:gd name="T9" fmla="*/ 32 h 275"/>
                <a:gd name="T10" fmla="*/ 100 w 197"/>
                <a:gd name="T11" fmla="*/ 27 h 275"/>
                <a:gd name="T12" fmla="*/ 159 w 197"/>
                <a:gd name="T13" fmla="*/ 35 h 275"/>
                <a:gd name="T14" fmla="*/ 134 w 197"/>
                <a:gd name="T15" fmla="*/ 15 h 275"/>
                <a:gd name="T16" fmla="*/ 7 w 197"/>
                <a:gd name="T17" fmla="*/ 52 h 275"/>
                <a:gd name="T18" fmla="*/ 5 w 197"/>
                <a:gd name="T19" fmla="*/ 56 h 275"/>
                <a:gd name="T20" fmla="*/ 78 w 197"/>
                <a:gd name="T21" fmla="*/ 5 h 275"/>
                <a:gd name="T22" fmla="*/ 43 w 197"/>
                <a:gd name="T23" fmla="*/ 136 h 275"/>
                <a:gd name="T24" fmla="*/ 48 w 197"/>
                <a:gd name="T25" fmla="*/ 261 h 275"/>
                <a:gd name="T26" fmla="*/ 41 w 197"/>
                <a:gd name="T27" fmla="*/ 230 h 275"/>
                <a:gd name="T28" fmla="*/ 121 w 197"/>
                <a:gd name="T29" fmla="*/ 233 h 275"/>
                <a:gd name="T30" fmla="*/ 154 w 197"/>
                <a:gd name="T31" fmla="*/ 209 h 275"/>
                <a:gd name="T32" fmla="*/ 166 w 197"/>
                <a:gd name="T33" fmla="*/ 156 h 275"/>
                <a:gd name="T34" fmla="*/ 102 w 197"/>
                <a:gd name="T35" fmla="*/ 106 h 275"/>
                <a:gd name="T36" fmla="*/ 125 w 197"/>
                <a:gd name="T37" fmla="*/ 58 h 275"/>
                <a:gd name="T38" fmla="*/ 155 w 197"/>
                <a:gd name="T39" fmla="*/ 64 h 275"/>
                <a:gd name="T40" fmla="*/ 167 w 197"/>
                <a:gd name="T41" fmla="*/ 114 h 275"/>
                <a:gd name="T42" fmla="*/ 189 w 197"/>
                <a:gd name="T43" fmla="*/ 143 h 275"/>
                <a:gd name="T44" fmla="*/ 132 w 197"/>
                <a:gd name="T45" fmla="*/ 254 h 275"/>
                <a:gd name="T46" fmla="*/ 98 w 197"/>
                <a:gd name="T47" fmla="*/ 257 h 275"/>
                <a:gd name="T48" fmla="*/ 34 w 197"/>
                <a:gd name="T49" fmla="*/ 252 h 275"/>
                <a:gd name="T50" fmla="*/ 21 w 197"/>
                <a:gd name="T51" fmla="*/ 187 h 275"/>
                <a:gd name="T52" fmla="*/ 15 w 197"/>
                <a:gd name="T53" fmla="*/ 230 h 275"/>
                <a:gd name="T54" fmla="*/ 86 w 197"/>
                <a:gd name="T55" fmla="*/ 269 h 275"/>
                <a:gd name="T56" fmla="*/ 7 w 197"/>
                <a:gd name="T57" fmla="*/ 225 h 275"/>
                <a:gd name="T58" fmla="*/ 17 w 197"/>
                <a:gd name="T59" fmla="*/ 106 h 275"/>
                <a:gd name="T60" fmla="*/ 20 w 197"/>
                <a:gd name="T61" fmla="*/ 83 h 275"/>
                <a:gd name="T62" fmla="*/ 3 w 197"/>
                <a:gd name="T63" fmla="*/ 40 h 275"/>
                <a:gd name="T64" fmla="*/ 28 w 197"/>
                <a:gd name="T65" fmla="*/ 8 h 275"/>
                <a:gd name="T66" fmla="*/ 21 w 197"/>
                <a:gd name="T67" fmla="*/ 17 h 275"/>
                <a:gd name="T68" fmla="*/ 43 w 197"/>
                <a:gd name="T69" fmla="*/ 17 h 275"/>
                <a:gd name="T70" fmla="*/ 19 w 197"/>
                <a:gd name="T71" fmla="*/ 49 h 275"/>
                <a:gd name="T72" fmla="*/ 30 w 197"/>
                <a:gd name="T73" fmla="*/ 217 h 275"/>
                <a:gd name="T74" fmla="*/ 40 w 197"/>
                <a:gd name="T75" fmla="*/ 153 h 275"/>
                <a:gd name="T76" fmla="*/ 44 w 197"/>
                <a:gd name="T77" fmla="*/ 170 h 275"/>
                <a:gd name="T78" fmla="*/ 21 w 197"/>
                <a:gd name="T79" fmla="*/ 16 h 275"/>
                <a:gd name="T80" fmla="*/ 22 w 197"/>
                <a:gd name="T81" fmla="*/ 31 h 275"/>
                <a:gd name="T82" fmla="*/ 13 w 197"/>
                <a:gd name="T83" fmla="*/ 47 h 275"/>
                <a:gd name="T84" fmla="*/ 22 w 197"/>
                <a:gd name="T85" fmla="*/ 66 h 275"/>
                <a:gd name="T86" fmla="*/ 24 w 197"/>
                <a:gd name="T87" fmla="*/ 78 h 275"/>
                <a:gd name="T88" fmla="*/ 20 w 197"/>
                <a:gd name="T89" fmla="*/ 121 h 275"/>
                <a:gd name="T90" fmla="*/ 16 w 197"/>
                <a:gd name="T91" fmla="*/ 145 h 275"/>
                <a:gd name="T92" fmla="*/ 14 w 197"/>
                <a:gd name="T93" fmla="*/ 176 h 275"/>
                <a:gd name="T94" fmla="*/ 165 w 197"/>
                <a:gd name="T95" fmla="*/ 114 h 275"/>
                <a:gd name="T96" fmla="*/ 175 w 197"/>
                <a:gd name="T97" fmla="*/ 131 h 275"/>
                <a:gd name="T98" fmla="*/ 174 w 197"/>
                <a:gd name="T99" fmla="*/ 214 h 275"/>
                <a:gd name="T100" fmla="*/ 150 w 197"/>
                <a:gd name="T101" fmla="*/ 244 h 275"/>
                <a:gd name="T102" fmla="*/ 79 w 197"/>
                <a:gd name="T103" fmla="*/ 260 h 275"/>
                <a:gd name="T104" fmla="*/ 43 w 197"/>
                <a:gd name="T105" fmla="*/ 177 h 275"/>
                <a:gd name="T106" fmla="*/ 193 w 197"/>
                <a:gd name="T107" fmla="*/ 147 h 275"/>
                <a:gd name="T108" fmla="*/ 196 w 197"/>
                <a:gd name="T109" fmla="*/ 171 h 275"/>
                <a:gd name="T110" fmla="*/ 42 w 197"/>
                <a:gd name="T111" fmla="*/ 145 h 275"/>
                <a:gd name="T112" fmla="*/ 41 w 197"/>
                <a:gd name="T113" fmla="*/ 115 h 275"/>
                <a:gd name="T114" fmla="*/ 92 w 197"/>
                <a:gd name="T115" fmla="*/ 41 h 275"/>
                <a:gd name="T116" fmla="*/ 34 w 197"/>
                <a:gd name="T117" fmla="*/ 41 h 275"/>
                <a:gd name="T118" fmla="*/ 35 w 197"/>
                <a:gd name="T119" fmla="*/ 74 h 275"/>
                <a:gd name="T120" fmla="*/ 54 w 197"/>
                <a:gd name="T121" fmla="*/ 28 h 275"/>
                <a:gd name="T122" fmla="*/ 33 w 197"/>
                <a:gd name="T123" fmla="*/ 41 h 275"/>
                <a:gd name="T124" fmla="*/ 119 w 197"/>
                <a:gd name="T125" fmla="*/ 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275">
                  <a:moveTo>
                    <a:pt x="91" y="269"/>
                  </a:moveTo>
                  <a:cubicBezTo>
                    <a:pt x="91" y="270"/>
                    <a:pt x="90" y="270"/>
                    <a:pt x="90" y="270"/>
                  </a:cubicBezTo>
                  <a:cubicBezTo>
                    <a:pt x="89" y="271"/>
                    <a:pt x="89" y="271"/>
                    <a:pt x="89" y="271"/>
                  </a:cubicBezTo>
                  <a:cubicBezTo>
                    <a:pt x="89" y="270"/>
                    <a:pt x="90" y="270"/>
                    <a:pt x="89" y="270"/>
                  </a:cubicBezTo>
                  <a:cubicBezTo>
                    <a:pt x="89" y="269"/>
                    <a:pt x="90" y="269"/>
                    <a:pt x="91" y="269"/>
                  </a:cubicBezTo>
                  <a:moveTo>
                    <a:pt x="95" y="266"/>
                  </a:moveTo>
                  <a:cubicBezTo>
                    <a:pt x="95" y="266"/>
                    <a:pt x="94" y="266"/>
                    <a:pt x="94" y="267"/>
                  </a:cubicBezTo>
                  <a:cubicBezTo>
                    <a:pt x="93" y="267"/>
                    <a:pt x="93" y="266"/>
                    <a:pt x="93" y="266"/>
                  </a:cubicBezTo>
                  <a:cubicBezTo>
                    <a:pt x="93" y="266"/>
                    <a:pt x="91" y="267"/>
                    <a:pt x="91" y="266"/>
                  </a:cubicBezTo>
                  <a:cubicBezTo>
                    <a:pt x="93" y="266"/>
                    <a:pt x="94" y="266"/>
                    <a:pt x="95" y="266"/>
                  </a:cubicBezTo>
                  <a:moveTo>
                    <a:pt x="91" y="270"/>
                  </a:moveTo>
                  <a:cubicBezTo>
                    <a:pt x="92" y="269"/>
                    <a:pt x="92" y="269"/>
                    <a:pt x="92" y="269"/>
                  </a:cubicBezTo>
                  <a:cubicBezTo>
                    <a:pt x="93" y="270"/>
                    <a:pt x="91" y="271"/>
                    <a:pt x="91" y="270"/>
                  </a:cubicBezTo>
                  <a:moveTo>
                    <a:pt x="109" y="260"/>
                  </a:moveTo>
                  <a:cubicBezTo>
                    <a:pt x="108" y="261"/>
                    <a:pt x="108" y="261"/>
                    <a:pt x="107" y="261"/>
                  </a:cubicBezTo>
                  <a:cubicBezTo>
                    <a:pt x="106" y="261"/>
                    <a:pt x="107" y="262"/>
                    <a:pt x="107" y="263"/>
                  </a:cubicBezTo>
                  <a:cubicBezTo>
                    <a:pt x="103" y="263"/>
                    <a:pt x="103" y="263"/>
                    <a:pt x="103" y="263"/>
                  </a:cubicBezTo>
                  <a:cubicBezTo>
                    <a:pt x="102" y="263"/>
                    <a:pt x="104" y="263"/>
                    <a:pt x="104" y="263"/>
                  </a:cubicBezTo>
                  <a:cubicBezTo>
                    <a:pt x="104" y="262"/>
                    <a:pt x="103" y="263"/>
                    <a:pt x="103" y="262"/>
                  </a:cubicBezTo>
                  <a:cubicBezTo>
                    <a:pt x="102" y="262"/>
                    <a:pt x="103" y="263"/>
                    <a:pt x="103" y="263"/>
                  </a:cubicBezTo>
                  <a:cubicBezTo>
                    <a:pt x="101" y="264"/>
                    <a:pt x="100" y="263"/>
                    <a:pt x="99" y="262"/>
                  </a:cubicBezTo>
                  <a:cubicBezTo>
                    <a:pt x="98" y="263"/>
                    <a:pt x="97" y="263"/>
                    <a:pt x="96" y="262"/>
                  </a:cubicBezTo>
                  <a:cubicBezTo>
                    <a:pt x="98" y="261"/>
                    <a:pt x="100" y="262"/>
                    <a:pt x="102" y="262"/>
                  </a:cubicBezTo>
                  <a:cubicBezTo>
                    <a:pt x="102" y="262"/>
                    <a:pt x="101" y="262"/>
                    <a:pt x="101" y="261"/>
                  </a:cubicBezTo>
                  <a:cubicBezTo>
                    <a:pt x="102" y="261"/>
                    <a:pt x="104" y="261"/>
                    <a:pt x="104" y="262"/>
                  </a:cubicBezTo>
                  <a:cubicBezTo>
                    <a:pt x="106" y="262"/>
                    <a:pt x="107" y="260"/>
                    <a:pt x="108" y="259"/>
                  </a:cubicBezTo>
                  <a:cubicBezTo>
                    <a:pt x="108" y="260"/>
                    <a:pt x="109" y="260"/>
                    <a:pt x="109" y="260"/>
                  </a:cubicBezTo>
                  <a:cubicBezTo>
                    <a:pt x="109" y="259"/>
                    <a:pt x="108" y="260"/>
                    <a:pt x="108" y="258"/>
                  </a:cubicBezTo>
                  <a:cubicBezTo>
                    <a:pt x="109" y="259"/>
                    <a:pt x="109" y="258"/>
                    <a:pt x="110" y="257"/>
                  </a:cubicBezTo>
                  <a:cubicBezTo>
                    <a:pt x="111" y="257"/>
                    <a:pt x="111" y="258"/>
                    <a:pt x="112" y="257"/>
                  </a:cubicBezTo>
                  <a:cubicBezTo>
                    <a:pt x="112" y="257"/>
                    <a:pt x="112" y="257"/>
                    <a:pt x="112" y="258"/>
                  </a:cubicBezTo>
                  <a:cubicBezTo>
                    <a:pt x="111" y="259"/>
                    <a:pt x="112" y="261"/>
                    <a:pt x="110" y="261"/>
                  </a:cubicBezTo>
                  <a:cubicBezTo>
                    <a:pt x="111" y="261"/>
                    <a:pt x="110" y="259"/>
                    <a:pt x="111" y="259"/>
                  </a:cubicBezTo>
                  <a:cubicBezTo>
                    <a:pt x="111" y="258"/>
                    <a:pt x="110" y="259"/>
                    <a:pt x="110" y="259"/>
                  </a:cubicBezTo>
                  <a:cubicBezTo>
                    <a:pt x="110" y="260"/>
                    <a:pt x="109" y="260"/>
                    <a:pt x="110" y="261"/>
                  </a:cubicBezTo>
                  <a:cubicBezTo>
                    <a:pt x="109" y="261"/>
                    <a:pt x="109" y="261"/>
                    <a:pt x="109" y="260"/>
                  </a:cubicBezTo>
                  <a:moveTo>
                    <a:pt x="98" y="268"/>
                  </a:moveTo>
                  <a:cubicBezTo>
                    <a:pt x="98" y="269"/>
                    <a:pt x="97" y="269"/>
                    <a:pt x="96" y="269"/>
                  </a:cubicBezTo>
                  <a:cubicBezTo>
                    <a:pt x="96" y="268"/>
                    <a:pt x="97" y="268"/>
                    <a:pt x="98" y="268"/>
                  </a:cubicBezTo>
                  <a:moveTo>
                    <a:pt x="105" y="266"/>
                  </a:moveTo>
                  <a:cubicBezTo>
                    <a:pt x="104" y="266"/>
                    <a:pt x="104" y="266"/>
                    <a:pt x="104" y="266"/>
                  </a:cubicBezTo>
                  <a:cubicBezTo>
                    <a:pt x="103" y="267"/>
                    <a:pt x="103" y="266"/>
                    <a:pt x="103" y="266"/>
                  </a:cubicBezTo>
                  <a:cubicBezTo>
                    <a:pt x="99" y="266"/>
                    <a:pt x="103" y="266"/>
                    <a:pt x="103" y="265"/>
                  </a:cubicBezTo>
                  <a:cubicBezTo>
                    <a:pt x="104" y="265"/>
                    <a:pt x="105" y="265"/>
                    <a:pt x="105" y="266"/>
                  </a:cubicBezTo>
                  <a:moveTo>
                    <a:pt x="100" y="268"/>
                  </a:moveTo>
                  <a:cubicBezTo>
                    <a:pt x="99" y="268"/>
                    <a:pt x="99" y="268"/>
                    <a:pt x="99" y="268"/>
                  </a:cubicBezTo>
                  <a:cubicBezTo>
                    <a:pt x="99" y="267"/>
                    <a:pt x="100" y="267"/>
                    <a:pt x="100" y="266"/>
                  </a:cubicBezTo>
                  <a:cubicBezTo>
                    <a:pt x="100" y="266"/>
                    <a:pt x="100" y="268"/>
                    <a:pt x="100" y="268"/>
                  </a:cubicBezTo>
                  <a:moveTo>
                    <a:pt x="95" y="266"/>
                  </a:moveTo>
                  <a:cubicBezTo>
                    <a:pt x="94" y="266"/>
                    <a:pt x="95" y="265"/>
                    <a:pt x="96" y="265"/>
                  </a:cubicBezTo>
                  <a:cubicBezTo>
                    <a:pt x="95" y="264"/>
                    <a:pt x="93" y="266"/>
                    <a:pt x="93" y="265"/>
                  </a:cubicBezTo>
                  <a:cubicBezTo>
                    <a:pt x="94" y="264"/>
                    <a:pt x="94" y="265"/>
                    <a:pt x="95" y="264"/>
                  </a:cubicBezTo>
                  <a:cubicBezTo>
                    <a:pt x="96" y="265"/>
                    <a:pt x="97" y="264"/>
                    <a:pt x="97" y="265"/>
                  </a:cubicBezTo>
                  <a:cubicBezTo>
                    <a:pt x="96" y="266"/>
                    <a:pt x="95" y="265"/>
                    <a:pt x="95" y="266"/>
                  </a:cubicBezTo>
                  <a:moveTo>
                    <a:pt x="88" y="268"/>
                  </a:moveTo>
                  <a:cubicBezTo>
                    <a:pt x="88" y="267"/>
                    <a:pt x="91" y="266"/>
                    <a:pt x="91" y="267"/>
                  </a:cubicBezTo>
                  <a:cubicBezTo>
                    <a:pt x="90" y="267"/>
                    <a:pt x="89" y="267"/>
                    <a:pt x="88" y="268"/>
                  </a:cubicBezTo>
                  <a:moveTo>
                    <a:pt x="22" y="98"/>
                  </a:moveTo>
                  <a:cubicBezTo>
                    <a:pt x="23" y="98"/>
                    <a:pt x="22" y="96"/>
                    <a:pt x="22" y="96"/>
                  </a:cubicBezTo>
                  <a:cubicBezTo>
                    <a:pt x="23" y="96"/>
                    <a:pt x="24" y="97"/>
                    <a:pt x="23" y="97"/>
                  </a:cubicBezTo>
                  <a:cubicBezTo>
                    <a:pt x="23" y="98"/>
                    <a:pt x="24" y="98"/>
                    <a:pt x="24" y="98"/>
                  </a:cubicBezTo>
                  <a:cubicBezTo>
                    <a:pt x="24" y="99"/>
                    <a:pt x="24" y="100"/>
                    <a:pt x="24" y="101"/>
                  </a:cubicBezTo>
                  <a:cubicBezTo>
                    <a:pt x="24" y="101"/>
                    <a:pt x="23" y="101"/>
                    <a:pt x="23" y="101"/>
                  </a:cubicBezTo>
                  <a:cubicBezTo>
                    <a:pt x="23" y="101"/>
                    <a:pt x="24" y="103"/>
                    <a:pt x="23" y="102"/>
                  </a:cubicBezTo>
                  <a:cubicBezTo>
                    <a:pt x="22" y="101"/>
                    <a:pt x="23" y="101"/>
                    <a:pt x="23" y="100"/>
                  </a:cubicBezTo>
                  <a:cubicBezTo>
                    <a:pt x="23" y="99"/>
                    <a:pt x="23" y="99"/>
                    <a:pt x="22" y="98"/>
                  </a:cubicBezTo>
                  <a:cubicBezTo>
                    <a:pt x="21" y="99"/>
                    <a:pt x="23" y="99"/>
                    <a:pt x="23" y="100"/>
                  </a:cubicBezTo>
                  <a:cubicBezTo>
                    <a:pt x="22" y="101"/>
                    <a:pt x="22" y="102"/>
                    <a:pt x="23" y="104"/>
                  </a:cubicBezTo>
                  <a:cubicBezTo>
                    <a:pt x="23" y="105"/>
                    <a:pt x="23" y="107"/>
                    <a:pt x="23" y="108"/>
                  </a:cubicBezTo>
                  <a:cubicBezTo>
                    <a:pt x="22" y="104"/>
                    <a:pt x="21" y="98"/>
                    <a:pt x="21" y="93"/>
                  </a:cubicBezTo>
                  <a:cubicBezTo>
                    <a:pt x="22" y="94"/>
                    <a:pt x="21" y="97"/>
                    <a:pt x="22" y="98"/>
                  </a:cubicBezTo>
                  <a:moveTo>
                    <a:pt x="16" y="88"/>
                  </a:moveTo>
                  <a:cubicBezTo>
                    <a:pt x="15" y="88"/>
                    <a:pt x="16" y="86"/>
                    <a:pt x="15" y="86"/>
                  </a:cubicBezTo>
                  <a:cubicBezTo>
                    <a:pt x="15" y="85"/>
                    <a:pt x="15" y="85"/>
                    <a:pt x="15" y="84"/>
                  </a:cubicBezTo>
                  <a:cubicBezTo>
                    <a:pt x="17" y="83"/>
                    <a:pt x="16" y="88"/>
                    <a:pt x="16" y="88"/>
                  </a:cubicBezTo>
                  <a:moveTo>
                    <a:pt x="16" y="91"/>
                  </a:moveTo>
                  <a:cubicBezTo>
                    <a:pt x="16" y="91"/>
                    <a:pt x="17" y="91"/>
                    <a:pt x="17" y="91"/>
                  </a:cubicBezTo>
                  <a:cubicBezTo>
                    <a:pt x="17" y="90"/>
                    <a:pt x="16" y="90"/>
                    <a:pt x="16" y="91"/>
                  </a:cubicBezTo>
                  <a:cubicBezTo>
                    <a:pt x="15" y="90"/>
                    <a:pt x="16" y="89"/>
                    <a:pt x="16" y="88"/>
                  </a:cubicBezTo>
                  <a:cubicBezTo>
                    <a:pt x="16" y="88"/>
                    <a:pt x="16" y="88"/>
                    <a:pt x="16" y="88"/>
                  </a:cubicBezTo>
                  <a:cubicBezTo>
                    <a:pt x="17" y="89"/>
                    <a:pt x="17" y="90"/>
                    <a:pt x="18" y="91"/>
                  </a:cubicBezTo>
                  <a:cubicBezTo>
                    <a:pt x="18" y="92"/>
                    <a:pt x="19" y="93"/>
                    <a:pt x="19" y="94"/>
                  </a:cubicBezTo>
                  <a:cubicBezTo>
                    <a:pt x="19" y="96"/>
                    <a:pt x="18" y="96"/>
                    <a:pt x="19" y="97"/>
                  </a:cubicBezTo>
                  <a:cubicBezTo>
                    <a:pt x="19" y="98"/>
                    <a:pt x="18" y="97"/>
                    <a:pt x="18" y="97"/>
                  </a:cubicBezTo>
                  <a:cubicBezTo>
                    <a:pt x="17" y="98"/>
                    <a:pt x="18" y="99"/>
                    <a:pt x="17" y="100"/>
                  </a:cubicBezTo>
                  <a:cubicBezTo>
                    <a:pt x="16" y="100"/>
                    <a:pt x="17" y="97"/>
                    <a:pt x="17" y="98"/>
                  </a:cubicBezTo>
                  <a:cubicBezTo>
                    <a:pt x="16" y="98"/>
                    <a:pt x="17" y="97"/>
                    <a:pt x="18" y="97"/>
                  </a:cubicBezTo>
                  <a:cubicBezTo>
                    <a:pt x="17" y="96"/>
                    <a:pt x="18" y="96"/>
                    <a:pt x="18" y="96"/>
                  </a:cubicBezTo>
                  <a:cubicBezTo>
                    <a:pt x="18" y="95"/>
                    <a:pt x="18" y="95"/>
                    <a:pt x="18" y="94"/>
                  </a:cubicBezTo>
                  <a:cubicBezTo>
                    <a:pt x="18" y="94"/>
                    <a:pt x="19" y="94"/>
                    <a:pt x="18" y="94"/>
                  </a:cubicBezTo>
                  <a:cubicBezTo>
                    <a:pt x="18" y="93"/>
                    <a:pt x="18" y="93"/>
                    <a:pt x="18" y="94"/>
                  </a:cubicBezTo>
                  <a:cubicBezTo>
                    <a:pt x="17" y="94"/>
                    <a:pt x="18" y="94"/>
                    <a:pt x="17" y="95"/>
                  </a:cubicBezTo>
                  <a:cubicBezTo>
                    <a:pt x="17" y="95"/>
                    <a:pt x="17" y="95"/>
                    <a:pt x="17" y="95"/>
                  </a:cubicBezTo>
                  <a:cubicBezTo>
                    <a:pt x="17" y="96"/>
                    <a:pt x="18" y="97"/>
                    <a:pt x="16" y="97"/>
                  </a:cubicBezTo>
                  <a:cubicBezTo>
                    <a:pt x="16" y="94"/>
                    <a:pt x="16" y="93"/>
                    <a:pt x="16" y="91"/>
                  </a:cubicBezTo>
                  <a:moveTo>
                    <a:pt x="17" y="91"/>
                  </a:moveTo>
                  <a:cubicBezTo>
                    <a:pt x="17" y="92"/>
                    <a:pt x="16" y="92"/>
                    <a:pt x="17" y="93"/>
                  </a:cubicBezTo>
                  <a:cubicBezTo>
                    <a:pt x="18" y="93"/>
                    <a:pt x="18" y="92"/>
                    <a:pt x="17" y="91"/>
                  </a:cubicBezTo>
                  <a:moveTo>
                    <a:pt x="92" y="265"/>
                  </a:moveTo>
                  <a:cubicBezTo>
                    <a:pt x="91" y="265"/>
                    <a:pt x="91" y="264"/>
                    <a:pt x="89" y="265"/>
                  </a:cubicBezTo>
                  <a:cubicBezTo>
                    <a:pt x="90" y="264"/>
                    <a:pt x="91" y="264"/>
                    <a:pt x="92" y="264"/>
                  </a:cubicBezTo>
                  <a:cubicBezTo>
                    <a:pt x="92" y="263"/>
                    <a:pt x="94" y="263"/>
                    <a:pt x="95" y="263"/>
                  </a:cubicBezTo>
                  <a:cubicBezTo>
                    <a:pt x="96" y="264"/>
                    <a:pt x="94" y="263"/>
                    <a:pt x="93" y="264"/>
                  </a:cubicBezTo>
                  <a:cubicBezTo>
                    <a:pt x="92" y="264"/>
                    <a:pt x="93" y="265"/>
                    <a:pt x="92" y="265"/>
                  </a:cubicBezTo>
                  <a:moveTo>
                    <a:pt x="13" y="82"/>
                  </a:moveTo>
                  <a:cubicBezTo>
                    <a:pt x="13" y="81"/>
                    <a:pt x="14" y="79"/>
                    <a:pt x="15" y="81"/>
                  </a:cubicBezTo>
                  <a:cubicBezTo>
                    <a:pt x="14" y="80"/>
                    <a:pt x="15" y="82"/>
                    <a:pt x="13" y="82"/>
                  </a:cubicBezTo>
                  <a:moveTo>
                    <a:pt x="16" y="84"/>
                  </a:moveTo>
                  <a:cubicBezTo>
                    <a:pt x="16" y="82"/>
                    <a:pt x="16" y="82"/>
                    <a:pt x="16" y="82"/>
                  </a:cubicBezTo>
                  <a:cubicBezTo>
                    <a:pt x="17" y="82"/>
                    <a:pt x="17" y="84"/>
                    <a:pt x="16" y="84"/>
                  </a:cubicBezTo>
                  <a:moveTo>
                    <a:pt x="87" y="270"/>
                  </a:moveTo>
                  <a:cubicBezTo>
                    <a:pt x="88" y="270"/>
                    <a:pt x="88" y="270"/>
                    <a:pt x="88" y="270"/>
                  </a:cubicBezTo>
                  <a:cubicBezTo>
                    <a:pt x="89" y="271"/>
                    <a:pt x="89" y="271"/>
                    <a:pt x="89" y="271"/>
                  </a:cubicBezTo>
                  <a:cubicBezTo>
                    <a:pt x="88" y="271"/>
                    <a:pt x="88" y="271"/>
                    <a:pt x="88" y="271"/>
                  </a:cubicBezTo>
                  <a:cubicBezTo>
                    <a:pt x="88" y="270"/>
                    <a:pt x="88" y="271"/>
                    <a:pt x="87" y="270"/>
                  </a:cubicBezTo>
                  <a:moveTo>
                    <a:pt x="17" y="101"/>
                  </a:moveTo>
                  <a:cubicBezTo>
                    <a:pt x="16" y="101"/>
                    <a:pt x="16" y="100"/>
                    <a:pt x="15" y="100"/>
                  </a:cubicBezTo>
                  <a:cubicBezTo>
                    <a:pt x="15" y="97"/>
                    <a:pt x="14" y="95"/>
                    <a:pt x="14" y="93"/>
                  </a:cubicBezTo>
                  <a:cubicBezTo>
                    <a:pt x="15" y="95"/>
                    <a:pt x="15" y="97"/>
                    <a:pt x="15" y="99"/>
                  </a:cubicBezTo>
                  <a:cubicBezTo>
                    <a:pt x="16" y="100"/>
                    <a:pt x="16" y="100"/>
                    <a:pt x="17" y="101"/>
                  </a:cubicBezTo>
                  <a:moveTo>
                    <a:pt x="7" y="205"/>
                  </a:moveTo>
                  <a:cubicBezTo>
                    <a:pt x="6" y="203"/>
                    <a:pt x="6" y="201"/>
                    <a:pt x="7" y="199"/>
                  </a:cubicBezTo>
                  <a:cubicBezTo>
                    <a:pt x="8" y="199"/>
                    <a:pt x="7" y="201"/>
                    <a:pt x="7" y="202"/>
                  </a:cubicBezTo>
                  <a:cubicBezTo>
                    <a:pt x="7" y="203"/>
                    <a:pt x="7" y="204"/>
                    <a:pt x="7" y="205"/>
                  </a:cubicBezTo>
                  <a:moveTo>
                    <a:pt x="113" y="261"/>
                  </a:moveTo>
                  <a:cubicBezTo>
                    <a:pt x="111" y="261"/>
                    <a:pt x="114" y="262"/>
                    <a:pt x="112" y="262"/>
                  </a:cubicBezTo>
                  <a:cubicBezTo>
                    <a:pt x="112" y="262"/>
                    <a:pt x="113" y="262"/>
                    <a:pt x="113" y="263"/>
                  </a:cubicBezTo>
                  <a:cubicBezTo>
                    <a:pt x="112" y="263"/>
                    <a:pt x="112" y="263"/>
                    <a:pt x="111" y="263"/>
                  </a:cubicBezTo>
                  <a:cubicBezTo>
                    <a:pt x="111" y="263"/>
                    <a:pt x="109" y="264"/>
                    <a:pt x="109" y="263"/>
                  </a:cubicBezTo>
                  <a:cubicBezTo>
                    <a:pt x="110" y="263"/>
                    <a:pt x="111" y="263"/>
                    <a:pt x="111" y="263"/>
                  </a:cubicBezTo>
                  <a:cubicBezTo>
                    <a:pt x="112" y="263"/>
                    <a:pt x="111" y="262"/>
                    <a:pt x="111" y="262"/>
                  </a:cubicBezTo>
                  <a:cubicBezTo>
                    <a:pt x="111" y="261"/>
                    <a:pt x="112" y="261"/>
                    <a:pt x="112" y="260"/>
                  </a:cubicBezTo>
                  <a:cubicBezTo>
                    <a:pt x="113" y="261"/>
                    <a:pt x="113" y="259"/>
                    <a:pt x="114" y="260"/>
                  </a:cubicBezTo>
                  <a:cubicBezTo>
                    <a:pt x="114" y="260"/>
                    <a:pt x="114" y="260"/>
                    <a:pt x="114" y="260"/>
                  </a:cubicBezTo>
                  <a:cubicBezTo>
                    <a:pt x="114" y="260"/>
                    <a:pt x="113" y="261"/>
                    <a:pt x="113" y="261"/>
                  </a:cubicBezTo>
                  <a:moveTo>
                    <a:pt x="16" y="107"/>
                  </a:moveTo>
                  <a:cubicBezTo>
                    <a:pt x="15" y="107"/>
                    <a:pt x="16" y="106"/>
                    <a:pt x="16" y="105"/>
                  </a:cubicBezTo>
                  <a:cubicBezTo>
                    <a:pt x="16" y="105"/>
                    <a:pt x="16" y="105"/>
                    <a:pt x="15" y="105"/>
                  </a:cubicBezTo>
                  <a:cubicBezTo>
                    <a:pt x="16" y="104"/>
                    <a:pt x="15" y="104"/>
                    <a:pt x="15" y="103"/>
                  </a:cubicBezTo>
                  <a:cubicBezTo>
                    <a:pt x="15" y="102"/>
                    <a:pt x="14" y="101"/>
                    <a:pt x="15" y="101"/>
                  </a:cubicBezTo>
                  <a:cubicBezTo>
                    <a:pt x="15" y="103"/>
                    <a:pt x="16" y="103"/>
                    <a:pt x="17" y="104"/>
                  </a:cubicBezTo>
                  <a:cubicBezTo>
                    <a:pt x="17" y="105"/>
                    <a:pt x="16" y="106"/>
                    <a:pt x="16" y="107"/>
                  </a:cubicBezTo>
                  <a:moveTo>
                    <a:pt x="89" y="18"/>
                  </a:moveTo>
                  <a:cubicBezTo>
                    <a:pt x="89" y="19"/>
                    <a:pt x="86" y="19"/>
                    <a:pt x="86" y="18"/>
                  </a:cubicBezTo>
                  <a:cubicBezTo>
                    <a:pt x="87" y="18"/>
                    <a:pt x="87" y="18"/>
                    <a:pt x="87" y="18"/>
                  </a:cubicBezTo>
                  <a:cubicBezTo>
                    <a:pt x="88" y="18"/>
                    <a:pt x="87" y="18"/>
                    <a:pt x="87" y="17"/>
                  </a:cubicBezTo>
                  <a:cubicBezTo>
                    <a:pt x="86" y="17"/>
                    <a:pt x="86" y="19"/>
                    <a:pt x="84" y="18"/>
                  </a:cubicBezTo>
                  <a:cubicBezTo>
                    <a:pt x="85" y="17"/>
                    <a:pt x="86" y="17"/>
                    <a:pt x="87" y="17"/>
                  </a:cubicBezTo>
                  <a:cubicBezTo>
                    <a:pt x="88" y="17"/>
                    <a:pt x="88" y="18"/>
                    <a:pt x="89" y="18"/>
                  </a:cubicBezTo>
                  <a:moveTo>
                    <a:pt x="62" y="13"/>
                  </a:moveTo>
                  <a:cubicBezTo>
                    <a:pt x="61" y="13"/>
                    <a:pt x="59" y="14"/>
                    <a:pt x="60" y="12"/>
                  </a:cubicBezTo>
                  <a:cubicBezTo>
                    <a:pt x="60" y="13"/>
                    <a:pt x="60" y="13"/>
                    <a:pt x="61" y="13"/>
                  </a:cubicBezTo>
                  <a:cubicBezTo>
                    <a:pt x="62" y="12"/>
                    <a:pt x="60" y="13"/>
                    <a:pt x="60" y="12"/>
                  </a:cubicBezTo>
                  <a:cubicBezTo>
                    <a:pt x="61" y="12"/>
                    <a:pt x="64" y="13"/>
                    <a:pt x="63" y="12"/>
                  </a:cubicBezTo>
                  <a:cubicBezTo>
                    <a:pt x="64" y="11"/>
                    <a:pt x="65" y="12"/>
                    <a:pt x="65" y="13"/>
                  </a:cubicBezTo>
                  <a:cubicBezTo>
                    <a:pt x="64" y="13"/>
                    <a:pt x="64" y="12"/>
                    <a:pt x="63" y="13"/>
                  </a:cubicBezTo>
                  <a:cubicBezTo>
                    <a:pt x="63" y="13"/>
                    <a:pt x="63" y="13"/>
                    <a:pt x="63" y="13"/>
                  </a:cubicBezTo>
                  <a:cubicBezTo>
                    <a:pt x="63" y="13"/>
                    <a:pt x="62" y="13"/>
                    <a:pt x="62" y="13"/>
                  </a:cubicBezTo>
                  <a:moveTo>
                    <a:pt x="66" y="17"/>
                  </a:moveTo>
                  <a:cubicBezTo>
                    <a:pt x="65" y="18"/>
                    <a:pt x="63" y="17"/>
                    <a:pt x="61" y="17"/>
                  </a:cubicBezTo>
                  <a:cubicBezTo>
                    <a:pt x="62" y="17"/>
                    <a:pt x="62" y="16"/>
                    <a:pt x="62" y="15"/>
                  </a:cubicBezTo>
                  <a:cubicBezTo>
                    <a:pt x="63" y="15"/>
                    <a:pt x="63" y="16"/>
                    <a:pt x="63" y="17"/>
                  </a:cubicBezTo>
                  <a:cubicBezTo>
                    <a:pt x="64" y="17"/>
                    <a:pt x="63" y="16"/>
                    <a:pt x="64" y="16"/>
                  </a:cubicBezTo>
                  <a:cubicBezTo>
                    <a:pt x="64" y="16"/>
                    <a:pt x="64" y="16"/>
                    <a:pt x="64" y="16"/>
                  </a:cubicBezTo>
                  <a:cubicBezTo>
                    <a:pt x="64" y="16"/>
                    <a:pt x="64" y="15"/>
                    <a:pt x="64" y="15"/>
                  </a:cubicBezTo>
                  <a:cubicBezTo>
                    <a:pt x="64" y="15"/>
                    <a:pt x="63" y="15"/>
                    <a:pt x="64" y="15"/>
                  </a:cubicBezTo>
                  <a:cubicBezTo>
                    <a:pt x="63" y="15"/>
                    <a:pt x="62" y="14"/>
                    <a:pt x="62" y="14"/>
                  </a:cubicBezTo>
                  <a:cubicBezTo>
                    <a:pt x="62" y="13"/>
                    <a:pt x="63" y="13"/>
                    <a:pt x="64" y="14"/>
                  </a:cubicBezTo>
                  <a:cubicBezTo>
                    <a:pt x="65" y="14"/>
                    <a:pt x="65" y="13"/>
                    <a:pt x="67" y="14"/>
                  </a:cubicBezTo>
                  <a:cubicBezTo>
                    <a:pt x="67" y="15"/>
                    <a:pt x="66" y="15"/>
                    <a:pt x="65" y="15"/>
                  </a:cubicBezTo>
                  <a:cubicBezTo>
                    <a:pt x="65" y="15"/>
                    <a:pt x="65" y="15"/>
                    <a:pt x="65" y="15"/>
                  </a:cubicBezTo>
                  <a:cubicBezTo>
                    <a:pt x="66" y="15"/>
                    <a:pt x="66" y="14"/>
                    <a:pt x="68" y="15"/>
                  </a:cubicBezTo>
                  <a:cubicBezTo>
                    <a:pt x="68" y="15"/>
                    <a:pt x="68" y="15"/>
                    <a:pt x="68" y="14"/>
                  </a:cubicBezTo>
                  <a:cubicBezTo>
                    <a:pt x="69" y="14"/>
                    <a:pt x="69" y="15"/>
                    <a:pt x="69" y="15"/>
                  </a:cubicBezTo>
                  <a:cubicBezTo>
                    <a:pt x="70" y="15"/>
                    <a:pt x="70" y="14"/>
                    <a:pt x="71" y="15"/>
                  </a:cubicBezTo>
                  <a:cubicBezTo>
                    <a:pt x="71" y="16"/>
                    <a:pt x="70" y="16"/>
                    <a:pt x="69" y="16"/>
                  </a:cubicBezTo>
                  <a:cubicBezTo>
                    <a:pt x="68" y="16"/>
                    <a:pt x="68" y="17"/>
                    <a:pt x="68" y="18"/>
                  </a:cubicBezTo>
                  <a:cubicBezTo>
                    <a:pt x="66" y="18"/>
                    <a:pt x="68" y="16"/>
                    <a:pt x="66" y="17"/>
                  </a:cubicBezTo>
                  <a:cubicBezTo>
                    <a:pt x="66" y="17"/>
                    <a:pt x="66" y="17"/>
                    <a:pt x="66" y="17"/>
                  </a:cubicBezTo>
                  <a:moveTo>
                    <a:pt x="85" y="14"/>
                  </a:moveTo>
                  <a:cubicBezTo>
                    <a:pt x="86" y="13"/>
                    <a:pt x="86" y="14"/>
                    <a:pt x="87" y="14"/>
                  </a:cubicBezTo>
                  <a:cubicBezTo>
                    <a:pt x="87" y="14"/>
                    <a:pt x="88" y="14"/>
                    <a:pt x="88" y="14"/>
                  </a:cubicBezTo>
                  <a:cubicBezTo>
                    <a:pt x="89" y="15"/>
                    <a:pt x="89" y="15"/>
                    <a:pt x="90" y="16"/>
                  </a:cubicBezTo>
                  <a:cubicBezTo>
                    <a:pt x="89" y="17"/>
                    <a:pt x="88" y="14"/>
                    <a:pt x="87" y="15"/>
                  </a:cubicBezTo>
                  <a:cubicBezTo>
                    <a:pt x="86" y="14"/>
                    <a:pt x="86" y="14"/>
                    <a:pt x="85" y="14"/>
                  </a:cubicBezTo>
                  <a:moveTo>
                    <a:pt x="81" y="14"/>
                  </a:moveTo>
                  <a:cubicBezTo>
                    <a:pt x="81" y="13"/>
                    <a:pt x="82" y="13"/>
                    <a:pt x="82" y="14"/>
                  </a:cubicBezTo>
                  <a:cubicBezTo>
                    <a:pt x="83" y="13"/>
                    <a:pt x="84" y="13"/>
                    <a:pt x="85" y="13"/>
                  </a:cubicBezTo>
                  <a:cubicBezTo>
                    <a:pt x="83" y="13"/>
                    <a:pt x="84" y="14"/>
                    <a:pt x="86" y="15"/>
                  </a:cubicBezTo>
                  <a:cubicBezTo>
                    <a:pt x="84" y="16"/>
                    <a:pt x="83" y="14"/>
                    <a:pt x="81" y="14"/>
                  </a:cubicBezTo>
                  <a:cubicBezTo>
                    <a:pt x="81" y="14"/>
                    <a:pt x="81" y="14"/>
                    <a:pt x="81" y="14"/>
                  </a:cubicBezTo>
                  <a:moveTo>
                    <a:pt x="50" y="13"/>
                  </a:moveTo>
                  <a:cubicBezTo>
                    <a:pt x="52" y="13"/>
                    <a:pt x="52" y="13"/>
                    <a:pt x="52" y="13"/>
                  </a:cubicBezTo>
                  <a:cubicBezTo>
                    <a:pt x="51" y="14"/>
                    <a:pt x="51" y="15"/>
                    <a:pt x="50" y="15"/>
                  </a:cubicBezTo>
                  <a:cubicBezTo>
                    <a:pt x="50" y="14"/>
                    <a:pt x="51" y="14"/>
                    <a:pt x="50" y="13"/>
                  </a:cubicBezTo>
                  <a:moveTo>
                    <a:pt x="51" y="17"/>
                  </a:moveTo>
                  <a:cubicBezTo>
                    <a:pt x="52" y="17"/>
                    <a:pt x="52" y="18"/>
                    <a:pt x="53" y="18"/>
                  </a:cubicBezTo>
                  <a:cubicBezTo>
                    <a:pt x="53" y="18"/>
                    <a:pt x="53" y="17"/>
                    <a:pt x="54" y="17"/>
                  </a:cubicBezTo>
                  <a:cubicBezTo>
                    <a:pt x="54" y="18"/>
                    <a:pt x="54" y="18"/>
                    <a:pt x="54" y="18"/>
                  </a:cubicBezTo>
                  <a:cubicBezTo>
                    <a:pt x="53" y="18"/>
                    <a:pt x="51" y="19"/>
                    <a:pt x="51" y="17"/>
                  </a:cubicBezTo>
                  <a:moveTo>
                    <a:pt x="54" y="18"/>
                  </a:moveTo>
                  <a:cubicBezTo>
                    <a:pt x="55" y="16"/>
                    <a:pt x="56" y="18"/>
                    <a:pt x="57" y="17"/>
                  </a:cubicBezTo>
                  <a:cubicBezTo>
                    <a:pt x="57" y="16"/>
                    <a:pt x="59" y="18"/>
                    <a:pt x="61" y="17"/>
                  </a:cubicBezTo>
                  <a:cubicBezTo>
                    <a:pt x="61" y="18"/>
                    <a:pt x="59" y="18"/>
                    <a:pt x="58" y="18"/>
                  </a:cubicBezTo>
                  <a:cubicBezTo>
                    <a:pt x="57" y="18"/>
                    <a:pt x="55" y="18"/>
                    <a:pt x="54" y="18"/>
                  </a:cubicBezTo>
                  <a:moveTo>
                    <a:pt x="54" y="16"/>
                  </a:moveTo>
                  <a:cubicBezTo>
                    <a:pt x="54" y="16"/>
                    <a:pt x="54" y="16"/>
                    <a:pt x="54" y="16"/>
                  </a:cubicBezTo>
                  <a:cubicBezTo>
                    <a:pt x="54" y="15"/>
                    <a:pt x="54" y="15"/>
                    <a:pt x="54" y="15"/>
                  </a:cubicBezTo>
                  <a:cubicBezTo>
                    <a:pt x="54" y="15"/>
                    <a:pt x="56" y="15"/>
                    <a:pt x="54" y="14"/>
                  </a:cubicBezTo>
                  <a:cubicBezTo>
                    <a:pt x="54" y="13"/>
                    <a:pt x="55" y="14"/>
                    <a:pt x="56" y="14"/>
                  </a:cubicBezTo>
                  <a:cubicBezTo>
                    <a:pt x="56" y="14"/>
                    <a:pt x="57" y="14"/>
                    <a:pt x="57" y="14"/>
                  </a:cubicBezTo>
                  <a:cubicBezTo>
                    <a:pt x="57" y="14"/>
                    <a:pt x="57" y="15"/>
                    <a:pt x="57" y="15"/>
                  </a:cubicBezTo>
                  <a:cubicBezTo>
                    <a:pt x="58" y="15"/>
                    <a:pt x="58" y="15"/>
                    <a:pt x="58" y="16"/>
                  </a:cubicBezTo>
                  <a:cubicBezTo>
                    <a:pt x="59" y="16"/>
                    <a:pt x="60" y="15"/>
                    <a:pt x="60" y="16"/>
                  </a:cubicBezTo>
                  <a:cubicBezTo>
                    <a:pt x="59" y="16"/>
                    <a:pt x="58" y="16"/>
                    <a:pt x="57" y="16"/>
                  </a:cubicBezTo>
                  <a:cubicBezTo>
                    <a:pt x="56" y="15"/>
                    <a:pt x="55" y="14"/>
                    <a:pt x="55" y="15"/>
                  </a:cubicBezTo>
                  <a:cubicBezTo>
                    <a:pt x="55" y="16"/>
                    <a:pt x="57" y="15"/>
                    <a:pt x="57" y="16"/>
                  </a:cubicBezTo>
                  <a:cubicBezTo>
                    <a:pt x="55" y="17"/>
                    <a:pt x="55" y="15"/>
                    <a:pt x="54" y="16"/>
                  </a:cubicBezTo>
                  <a:moveTo>
                    <a:pt x="90" y="15"/>
                  </a:moveTo>
                  <a:cubicBezTo>
                    <a:pt x="89" y="15"/>
                    <a:pt x="89" y="15"/>
                    <a:pt x="90" y="15"/>
                  </a:cubicBezTo>
                  <a:cubicBezTo>
                    <a:pt x="91" y="15"/>
                    <a:pt x="94" y="16"/>
                    <a:pt x="97" y="16"/>
                  </a:cubicBezTo>
                  <a:cubicBezTo>
                    <a:pt x="98" y="16"/>
                    <a:pt x="98" y="17"/>
                    <a:pt x="97" y="17"/>
                  </a:cubicBezTo>
                  <a:cubicBezTo>
                    <a:pt x="94" y="16"/>
                    <a:pt x="92" y="16"/>
                    <a:pt x="90" y="15"/>
                  </a:cubicBezTo>
                  <a:moveTo>
                    <a:pt x="56" y="12"/>
                  </a:moveTo>
                  <a:cubicBezTo>
                    <a:pt x="56" y="12"/>
                    <a:pt x="56" y="11"/>
                    <a:pt x="57" y="11"/>
                  </a:cubicBezTo>
                  <a:cubicBezTo>
                    <a:pt x="56" y="11"/>
                    <a:pt x="58" y="12"/>
                    <a:pt x="57" y="12"/>
                  </a:cubicBezTo>
                  <a:cubicBezTo>
                    <a:pt x="57" y="13"/>
                    <a:pt x="58" y="12"/>
                    <a:pt x="58" y="13"/>
                  </a:cubicBezTo>
                  <a:cubicBezTo>
                    <a:pt x="57" y="12"/>
                    <a:pt x="55" y="13"/>
                    <a:pt x="53" y="13"/>
                  </a:cubicBezTo>
                  <a:cubicBezTo>
                    <a:pt x="54" y="12"/>
                    <a:pt x="53" y="13"/>
                    <a:pt x="53" y="12"/>
                  </a:cubicBezTo>
                  <a:cubicBezTo>
                    <a:pt x="54" y="11"/>
                    <a:pt x="54" y="12"/>
                    <a:pt x="56" y="12"/>
                  </a:cubicBezTo>
                  <a:moveTo>
                    <a:pt x="56" y="9"/>
                  </a:moveTo>
                  <a:cubicBezTo>
                    <a:pt x="55" y="8"/>
                    <a:pt x="59" y="9"/>
                    <a:pt x="59" y="8"/>
                  </a:cubicBezTo>
                  <a:cubicBezTo>
                    <a:pt x="60" y="9"/>
                    <a:pt x="60" y="8"/>
                    <a:pt x="61" y="9"/>
                  </a:cubicBezTo>
                  <a:cubicBezTo>
                    <a:pt x="60" y="9"/>
                    <a:pt x="58" y="10"/>
                    <a:pt x="57" y="10"/>
                  </a:cubicBezTo>
                  <a:cubicBezTo>
                    <a:pt x="58" y="9"/>
                    <a:pt x="58" y="9"/>
                    <a:pt x="56" y="9"/>
                  </a:cubicBezTo>
                  <a:moveTo>
                    <a:pt x="80" y="16"/>
                  </a:moveTo>
                  <a:cubicBezTo>
                    <a:pt x="80" y="16"/>
                    <a:pt x="80" y="15"/>
                    <a:pt x="81" y="15"/>
                  </a:cubicBezTo>
                  <a:cubicBezTo>
                    <a:pt x="81" y="16"/>
                    <a:pt x="81" y="16"/>
                    <a:pt x="82" y="17"/>
                  </a:cubicBezTo>
                  <a:cubicBezTo>
                    <a:pt x="81" y="17"/>
                    <a:pt x="82" y="18"/>
                    <a:pt x="80" y="18"/>
                  </a:cubicBezTo>
                  <a:cubicBezTo>
                    <a:pt x="80" y="17"/>
                    <a:pt x="81" y="17"/>
                    <a:pt x="81" y="16"/>
                  </a:cubicBezTo>
                  <a:cubicBezTo>
                    <a:pt x="80" y="16"/>
                    <a:pt x="79" y="17"/>
                    <a:pt x="80" y="18"/>
                  </a:cubicBezTo>
                  <a:cubicBezTo>
                    <a:pt x="79" y="18"/>
                    <a:pt x="79" y="18"/>
                    <a:pt x="79" y="18"/>
                  </a:cubicBezTo>
                  <a:cubicBezTo>
                    <a:pt x="79" y="18"/>
                    <a:pt x="79" y="18"/>
                    <a:pt x="79" y="18"/>
                  </a:cubicBezTo>
                  <a:cubicBezTo>
                    <a:pt x="78" y="17"/>
                    <a:pt x="80" y="17"/>
                    <a:pt x="79" y="16"/>
                  </a:cubicBezTo>
                  <a:cubicBezTo>
                    <a:pt x="78" y="16"/>
                    <a:pt x="78" y="17"/>
                    <a:pt x="76" y="16"/>
                  </a:cubicBezTo>
                  <a:cubicBezTo>
                    <a:pt x="77" y="15"/>
                    <a:pt x="77" y="15"/>
                    <a:pt x="78" y="15"/>
                  </a:cubicBezTo>
                  <a:cubicBezTo>
                    <a:pt x="79" y="15"/>
                    <a:pt x="79" y="16"/>
                    <a:pt x="80" y="16"/>
                  </a:cubicBezTo>
                  <a:moveTo>
                    <a:pt x="118" y="25"/>
                  </a:moveTo>
                  <a:cubicBezTo>
                    <a:pt x="118" y="25"/>
                    <a:pt x="119" y="25"/>
                    <a:pt x="120" y="25"/>
                  </a:cubicBezTo>
                  <a:cubicBezTo>
                    <a:pt x="121" y="26"/>
                    <a:pt x="121" y="26"/>
                    <a:pt x="122" y="27"/>
                  </a:cubicBezTo>
                  <a:cubicBezTo>
                    <a:pt x="121" y="28"/>
                    <a:pt x="120" y="26"/>
                    <a:pt x="118" y="25"/>
                  </a:cubicBezTo>
                  <a:moveTo>
                    <a:pt x="104" y="26"/>
                  </a:moveTo>
                  <a:cubicBezTo>
                    <a:pt x="104" y="26"/>
                    <a:pt x="105" y="27"/>
                    <a:pt x="106" y="27"/>
                  </a:cubicBezTo>
                  <a:cubicBezTo>
                    <a:pt x="106" y="28"/>
                    <a:pt x="104" y="27"/>
                    <a:pt x="104" y="27"/>
                  </a:cubicBezTo>
                  <a:cubicBezTo>
                    <a:pt x="104" y="27"/>
                    <a:pt x="103" y="26"/>
                    <a:pt x="102" y="27"/>
                  </a:cubicBezTo>
                  <a:cubicBezTo>
                    <a:pt x="103" y="28"/>
                    <a:pt x="105" y="28"/>
                    <a:pt x="106" y="28"/>
                  </a:cubicBezTo>
                  <a:cubicBezTo>
                    <a:pt x="106" y="28"/>
                    <a:pt x="106" y="28"/>
                    <a:pt x="105" y="28"/>
                  </a:cubicBezTo>
                  <a:cubicBezTo>
                    <a:pt x="106" y="28"/>
                    <a:pt x="107" y="28"/>
                    <a:pt x="107" y="28"/>
                  </a:cubicBezTo>
                  <a:cubicBezTo>
                    <a:pt x="108" y="28"/>
                    <a:pt x="108" y="28"/>
                    <a:pt x="108" y="29"/>
                  </a:cubicBezTo>
                  <a:cubicBezTo>
                    <a:pt x="109" y="29"/>
                    <a:pt x="110" y="29"/>
                    <a:pt x="110" y="29"/>
                  </a:cubicBezTo>
                  <a:cubicBezTo>
                    <a:pt x="111" y="29"/>
                    <a:pt x="109" y="31"/>
                    <a:pt x="111" y="31"/>
                  </a:cubicBezTo>
                  <a:cubicBezTo>
                    <a:pt x="111" y="31"/>
                    <a:pt x="111" y="30"/>
                    <a:pt x="111" y="30"/>
                  </a:cubicBezTo>
                  <a:cubicBezTo>
                    <a:pt x="111" y="29"/>
                    <a:pt x="112" y="31"/>
                    <a:pt x="113" y="31"/>
                  </a:cubicBezTo>
                  <a:cubicBezTo>
                    <a:pt x="113" y="31"/>
                    <a:pt x="112" y="31"/>
                    <a:pt x="111" y="31"/>
                  </a:cubicBezTo>
                  <a:cubicBezTo>
                    <a:pt x="111" y="31"/>
                    <a:pt x="111" y="31"/>
                    <a:pt x="111" y="32"/>
                  </a:cubicBezTo>
                  <a:cubicBezTo>
                    <a:pt x="112" y="32"/>
                    <a:pt x="113" y="31"/>
                    <a:pt x="113" y="31"/>
                  </a:cubicBezTo>
                  <a:cubicBezTo>
                    <a:pt x="112" y="32"/>
                    <a:pt x="115" y="33"/>
                    <a:pt x="116" y="34"/>
                  </a:cubicBezTo>
                  <a:cubicBezTo>
                    <a:pt x="115" y="34"/>
                    <a:pt x="114" y="34"/>
                    <a:pt x="113" y="34"/>
                  </a:cubicBezTo>
                  <a:cubicBezTo>
                    <a:pt x="113" y="34"/>
                    <a:pt x="114" y="34"/>
                    <a:pt x="114" y="34"/>
                  </a:cubicBezTo>
                  <a:cubicBezTo>
                    <a:pt x="113" y="35"/>
                    <a:pt x="110" y="34"/>
                    <a:pt x="108" y="33"/>
                  </a:cubicBezTo>
                  <a:cubicBezTo>
                    <a:pt x="108" y="33"/>
                    <a:pt x="108" y="32"/>
                    <a:pt x="108" y="32"/>
                  </a:cubicBezTo>
                  <a:cubicBezTo>
                    <a:pt x="107" y="32"/>
                    <a:pt x="107" y="32"/>
                    <a:pt x="107" y="32"/>
                  </a:cubicBezTo>
                  <a:cubicBezTo>
                    <a:pt x="106" y="32"/>
                    <a:pt x="107" y="32"/>
                    <a:pt x="107" y="31"/>
                  </a:cubicBezTo>
                  <a:cubicBezTo>
                    <a:pt x="106" y="31"/>
                    <a:pt x="106" y="32"/>
                    <a:pt x="106" y="32"/>
                  </a:cubicBezTo>
                  <a:cubicBezTo>
                    <a:pt x="105" y="32"/>
                    <a:pt x="104" y="31"/>
                    <a:pt x="103" y="30"/>
                  </a:cubicBezTo>
                  <a:cubicBezTo>
                    <a:pt x="102" y="30"/>
                    <a:pt x="101" y="30"/>
                    <a:pt x="99" y="29"/>
                  </a:cubicBezTo>
                  <a:cubicBezTo>
                    <a:pt x="98" y="29"/>
                    <a:pt x="97" y="28"/>
                    <a:pt x="96" y="27"/>
                  </a:cubicBezTo>
                  <a:cubicBezTo>
                    <a:pt x="96" y="27"/>
                    <a:pt x="95" y="27"/>
                    <a:pt x="95" y="27"/>
                  </a:cubicBezTo>
                  <a:cubicBezTo>
                    <a:pt x="93" y="27"/>
                    <a:pt x="91" y="25"/>
                    <a:pt x="89" y="25"/>
                  </a:cubicBezTo>
                  <a:cubicBezTo>
                    <a:pt x="89" y="25"/>
                    <a:pt x="89" y="25"/>
                    <a:pt x="89" y="25"/>
                  </a:cubicBezTo>
                  <a:cubicBezTo>
                    <a:pt x="89" y="24"/>
                    <a:pt x="91" y="25"/>
                    <a:pt x="90" y="24"/>
                  </a:cubicBezTo>
                  <a:cubicBezTo>
                    <a:pt x="89" y="24"/>
                    <a:pt x="88" y="24"/>
                    <a:pt x="88" y="25"/>
                  </a:cubicBezTo>
                  <a:cubicBezTo>
                    <a:pt x="86" y="23"/>
                    <a:pt x="84" y="24"/>
                    <a:pt x="82" y="23"/>
                  </a:cubicBezTo>
                  <a:cubicBezTo>
                    <a:pt x="81" y="23"/>
                    <a:pt x="81" y="22"/>
                    <a:pt x="80" y="22"/>
                  </a:cubicBezTo>
                  <a:cubicBezTo>
                    <a:pt x="80" y="21"/>
                    <a:pt x="79" y="21"/>
                    <a:pt x="78" y="20"/>
                  </a:cubicBezTo>
                  <a:cubicBezTo>
                    <a:pt x="79" y="19"/>
                    <a:pt x="80" y="20"/>
                    <a:pt x="81" y="21"/>
                  </a:cubicBezTo>
                  <a:cubicBezTo>
                    <a:pt x="82" y="21"/>
                    <a:pt x="83" y="21"/>
                    <a:pt x="84" y="21"/>
                  </a:cubicBezTo>
                  <a:cubicBezTo>
                    <a:pt x="84" y="21"/>
                    <a:pt x="85" y="21"/>
                    <a:pt x="85" y="21"/>
                  </a:cubicBezTo>
                  <a:cubicBezTo>
                    <a:pt x="85" y="21"/>
                    <a:pt x="85" y="22"/>
                    <a:pt x="85" y="22"/>
                  </a:cubicBezTo>
                  <a:cubicBezTo>
                    <a:pt x="86" y="22"/>
                    <a:pt x="87" y="22"/>
                    <a:pt x="87" y="22"/>
                  </a:cubicBezTo>
                  <a:cubicBezTo>
                    <a:pt x="88" y="22"/>
                    <a:pt x="88" y="22"/>
                    <a:pt x="90" y="22"/>
                  </a:cubicBezTo>
                  <a:cubicBezTo>
                    <a:pt x="89" y="23"/>
                    <a:pt x="88" y="23"/>
                    <a:pt x="89" y="24"/>
                  </a:cubicBezTo>
                  <a:cubicBezTo>
                    <a:pt x="90" y="24"/>
                    <a:pt x="89" y="23"/>
                    <a:pt x="89" y="23"/>
                  </a:cubicBezTo>
                  <a:cubicBezTo>
                    <a:pt x="90" y="23"/>
                    <a:pt x="91" y="23"/>
                    <a:pt x="92" y="22"/>
                  </a:cubicBezTo>
                  <a:cubicBezTo>
                    <a:pt x="94" y="23"/>
                    <a:pt x="96" y="23"/>
                    <a:pt x="97" y="25"/>
                  </a:cubicBezTo>
                  <a:cubicBezTo>
                    <a:pt x="99" y="25"/>
                    <a:pt x="100" y="24"/>
                    <a:pt x="100" y="24"/>
                  </a:cubicBezTo>
                  <a:cubicBezTo>
                    <a:pt x="101" y="24"/>
                    <a:pt x="102" y="25"/>
                    <a:pt x="103" y="25"/>
                  </a:cubicBezTo>
                  <a:cubicBezTo>
                    <a:pt x="103" y="26"/>
                    <a:pt x="103" y="26"/>
                    <a:pt x="103" y="26"/>
                  </a:cubicBezTo>
                  <a:cubicBezTo>
                    <a:pt x="103" y="26"/>
                    <a:pt x="104" y="26"/>
                    <a:pt x="104" y="26"/>
                  </a:cubicBezTo>
                  <a:moveTo>
                    <a:pt x="93" y="23"/>
                  </a:moveTo>
                  <a:cubicBezTo>
                    <a:pt x="93" y="23"/>
                    <a:pt x="93" y="23"/>
                    <a:pt x="93" y="24"/>
                  </a:cubicBezTo>
                  <a:cubicBezTo>
                    <a:pt x="94" y="22"/>
                    <a:pt x="92" y="23"/>
                    <a:pt x="91" y="23"/>
                  </a:cubicBezTo>
                  <a:cubicBezTo>
                    <a:pt x="92" y="23"/>
                    <a:pt x="91" y="24"/>
                    <a:pt x="92" y="24"/>
                  </a:cubicBezTo>
                  <a:cubicBezTo>
                    <a:pt x="92" y="24"/>
                    <a:pt x="92" y="23"/>
                    <a:pt x="93" y="23"/>
                  </a:cubicBezTo>
                  <a:moveTo>
                    <a:pt x="95" y="24"/>
                  </a:moveTo>
                  <a:cubicBezTo>
                    <a:pt x="94" y="24"/>
                    <a:pt x="94" y="25"/>
                    <a:pt x="93" y="25"/>
                  </a:cubicBezTo>
                  <a:cubicBezTo>
                    <a:pt x="93" y="24"/>
                    <a:pt x="93" y="24"/>
                    <a:pt x="92" y="24"/>
                  </a:cubicBezTo>
                  <a:cubicBezTo>
                    <a:pt x="94" y="24"/>
                    <a:pt x="93" y="26"/>
                    <a:pt x="94" y="26"/>
                  </a:cubicBezTo>
                  <a:cubicBezTo>
                    <a:pt x="94" y="24"/>
                    <a:pt x="95" y="25"/>
                    <a:pt x="95" y="24"/>
                  </a:cubicBezTo>
                  <a:moveTo>
                    <a:pt x="97" y="25"/>
                  </a:moveTo>
                  <a:cubicBezTo>
                    <a:pt x="97" y="24"/>
                    <a:pt x="96" y="24"/>
                    <a:pt x="95" y="24"/>
                  </a:cubicBezTo>
                  <a:cubicBezTo>
                    <a:pt x="95" y="24"/>
                    <a:pt x="95" y="24"/>
                    <a:pt x="95" y="25"/>
                  </a:cubicBezTo>
                  <a:cubicBezTo>
                    <a:pt x="96" y="25"/>
                    <a:pt x="96" y="25"/>
                    <a:pt x="97" y="25"/>
                  </a:cubicBezTo>
                  <a:moveTo>
                    <a:pt x="109" y="32"/>
                  </a:moveTo>
                  <a:cubicBezTo>
                    <a:pt x="109" y="32"/>
                    <a:pt x="109" y="32"/>
                    <a:pt x="109" y="32"/>
                  </a:cubicBezTo>
                  <a:cubicBezTo>
                    <a:pt x="110" y="33"/>
                    <a:pt x="110" y="33"/>
                    <a:pt x="111" y="32"/>
                  </a:cubicBezTo>
                  <a:cubicBezTo>
                    <a:pt x="110" y="32"/>
                    <a:pt x="109" y="31"/>
                    <a:pt x="109" y="32"/>
                  </a:cubicBezTo>
                  <a:moveTo>
                    <a:pt x="100" y="27"/>
                  </a:moveTo>
                  <a:cubicBezTo>
                    <a:pt x="99" y="27"/>
                    <a:pt x="98" y="26"/>
                    <a:pt x="98" y="27"/>
                  </a:cubicBezTo>
                  <a:cubicBezTo>
                    <a:pt x="98" y="27"/>
                    <a:pt x="101" y="28"/>
                    <a:pt x="100" y="27"/>
                  </a:cubicBezTo>
                  <a:moveTo>
                    <a:pt x="102" y="26"/>
                  </a:moveTo>
                  <a:cubicBezTo>
                    <a:pt x="102" y="24"/>
                    <a:pt x="99" y="25"/>
                    <a:pt x="98" y="26"/>
                  </a:cubicBezTo>
                  <a:cubicBezTo>
                    <a:pt x="100" y="26"/>
                    <a:pt x="100" y="25"/>
                    <a:pt x="102" y="26"/>
                  </a:cubicBezTo>
                  <a:moveTo>
                    <a:pt x="14" y="80"/>
                  </a:moveTo>
                  <a:cubicBezTo>
                    <a:pt x="14" y="78"/>
                    <a:pt x="12" y="79"/>
                    <a:pt x="12" y="78"/>
                  </a:cubicBezTo>
                  <a:cubicBezTo>
                    <a:pt x="13" y="78"/>
                    <a:pt x="13" y="79"/>
                    <a:pt x="15" y="79"/>
                  </a:cubicBezTo>
                  <a:cubicBezTo>
                    <a:pt x="15" y="79"/>
                    <a:pt x="14" y="80"/>
                    <a:pt x="14" y="80"/>
                  </a:cubicBezTo>
                  <a:moveTo>
                    <a:pt x="141" y="48"/>
                  </a:moveTo>
                  <a:cubicBezTo>
                    <a:pt x="139" y="49"/>
                    <a:pt x="140" y="47"/>
                    <a:pt x="139" y="46"/>
                  </a:cubicBezTo>
                  <a:cubicBezTo>
                    <a:pt x="139" y="45"/>
                    <a:pt x="139" y="46"/>
                    <a:pt x="140" y="46"/>
                  </a:cubicBezTo>
                  <a:cubicBezTo>
                    <a:pt x="140" y="47"/>
                    <a:pt x="141" y="48"/>
                    <a:pt x="141" y="48"/>
                  </a:cubicBezTo>
                  <a:moveTo>
                    <a:pt x="90" y="18"/>
                  </a:moveTo>
                  <a:cubicBezTo>
                    <a:pt x="91" y="18"/>
                    <a:pt x="90" y="19"/>
                    <a:pt x="91" y="19"/>
                  </a:cubicBezTo>
                  <a:cubicBezTo>
                    <a:pt x="90" y="20"/>
                    <a:pt x="90" y="18"/>
                    <a:pt x="89" y="19"/>
                  </a:cubicBezTo>
                  <a:cubicBezTo>
                    <a:pt x="88" y="19"/>
                    <a:pt x="90" y="19"/>
                    <a:pt x="90" y="18"/>
                  </a:cubicBezTo>
                  <a:moveTo>
                    <a:pt x="91" y="22"/>
                  </a:moveTo>
                  <a:cubicBezTo>
                    <a:pt x="91" y="22"/>
                    <a:pt x="90" y="22"/>
                    <a:pt x="90" y="22"/>
                  </a:cubicBezTo>
                  <a:cubicBezTo>
                    <a:pt x="89" y="22"/>
                    <a:pt x="89" y="22"/>
                    <a:pt x="88" y="22"/>
                  </a:cubicBezTo>
                  <a:cubicBezTo>
                    <a:pt x="89" y="20"/>
                    <a:pt x="90" y="22"/>
                    <a:pt x="91" y="22"/>
                  </a:cubicBezTo>
                  <a:moveTo>
                    <a:pt x="100" y="17"/>
                  </a:moveTo>
                  <a:cubicBezTo>
                    <a:pt x="101" y="18"/>
                    <a:pt x="101" y="18"/>
                    <a:pt x="101" y="18"/>
                  </a:cubicBezTo>
                  <a:cubicBezTo>
                    <a:pt x="101" y="18"/>
                    <a:pt x="101" y="18"/>
                    <a:pt x="101" y="19"/>
                  </a:cubicBezTo>
                  <a:cubicBezTo>
                    <a:pt x="101" y="19"/>
                    <a:pt x="101" y="19"/>
                    <a:pt x="101" y="19"/>
                  </a:cubicBezTo>
                  <a:cubicBezTo>
                    <a:pt x="102" y="19"/>
                    <a:pt x="102" y="18"/>
                    <a:pt x="101" y="18"/>
                  </a:cubicBezTo>
                  <a:cubicBezTo>
                    <a:pt x="102" y="17"/>
                    <a:pt x="103" y="19"/>
                    <a:pt x="103" y="19"/>
                  </a:cubicBezTo>
                  <a:cubicBezTo>
                    <a:pt x="103" y="18"/>
                    <a:pt x="103" y="18"/>
                    <a:pt x="103" y="18"/>
                  </a:cubicBezTo>
                  <a:cubicBezTo>
                    <a:pt x="103" y="19"/>
                    <a:pt x="104" y="19"/>
                    <a:pt x="106" y="19"/>
                  </a:cubicBezTo>
                  <a:cubicBezTo>
                    <a:pt x="106" y="20"/>
                    <a:pt x="104" y="19"/>
                    <a:pt x="104" y="20"/>
                  </a:cubicBezTo>
                  <a:cubicBezTo>
                    <a:pt x="104" y="20"/>
                    <a:pt x="104" y="19"/>
                    <a:pt x="104" y="19"/>
                  </a:cubicBezTo>
                  <a:cubicBezTo>
                    <a:pt x="103" y="19"/>
                    <a:pt x="103" y="20"/>
                    <a:pt x="103" y="20"/>
                  </a:cubicBezTo>
                  <a:cubicBezTo>
                    <a:pt x="102" y="19"/>
                    <a:pt x="102" y="19"/>
                    <a:pt x="100" y="19"/>
                  </a:cubicBezTo>
                  <a:cubicBezTo>
                    <a:pt x="100" y="18"/>
                    <a:pt x="99" y="18"/>
                    <a:pt x="100" y="17"/>
                  </a:cubicBezTo>
                  <a:moveTo>
                    <a:pt x="119" y="260"/>
                  </a:moveTo>
                  <a:cubicBezTo>
                    <a:pt x="119" y="260"/>
                    <a:pt x="118" y="261"/>
                    <a:pt x="117" y="261"/>
                  </a:cubicBezTo>
                  <a:cubicBezTo>
                    <a:pt x="117" y="260"/>
                    <a:pt x="118" y="260"/>
                    <a:pt x="119" y="260"/>
                  </a:cubicBezTo>
                  <a:moveTo>
                    <a:pt x="97" y="19"/>
                  </a:moveTo>
                  <a:cubicBezTo>
                    <a:pt x="98" y="20"/>
                    <a:pt x="99" y="21"/>
                    <a:pt x="100" y="20"/>
                  </a:cubicBezTo>
                  <a:cubicBezTo>
                    <a:pt x="101" y="20"/>
                    <a:pt x="100" y="21"/>
                    <a:pt x="102" y="21"/>
                  </a:cubicBezTo>
                  <a:cubicBezTo>
                    <a:pt x="103" y="22"/>
                    <a:pt x="104" y="21"/>
                    <a:pt x="104" y="22"/>
                  </a:cubicBezTo>
                  <a:cubicBezTo>
                    <a:pt x="104" y="22"/>
                    <a:pt x="103" y="22"/>
                    <a:pt x="101" y="22"/>
                  </a:cubicBezTo>
                  <a:cubicBezTo>
                    <a:pt x="100" y="21"/>
                    <a:pt x="97" y="21"/>
                    <a:pt x="97" y="19"/>
                  </a:cubicBezTo>
                  <a:moveTo>
                    <a:pt x="96" y="19"/>
                  </a:moveTo>
                  <a:cubicBezTo>
                    <a:pt x="95" y="22"/>
                    <a:pt x="93" y="19"/>
                    <a:pt x="92" y="19"/>
                  </a:cubicBezTo>
                  <a:cubicBezTo>
                    <a:pt x="92" y="18"/>
                    <a:pt x="92" y="19"/>
                    <a:pt x="91" y="18"/>
                  </a:cubicBezTo>
                  <a:cubicBezTo>
                    <a:pt x="93" y="17"/>
                    <a:pt x="94" y="20"/>
                    <a:pt x="96" y="19"/>
                  </a:cubicBezTo>
                  <a:moveTo>
                    <a:pt x="98" y="23"/>
                  </a:moveTo>
                  <a:cubicBezTo>
                    <a:pt x="98" y="23"/>
                    <a:pt x="99" y="23"/>
                    <a:pt x="99" y="23"/>
                  </a:cubicBezTo>
                  <a:cubicBezTo>
                    <a:pt x="99" y="24"/>
                    <a:pt x="98" y="23"/>
                    <a:pt x="98" y="23"/>
                  </a:cubicBezTo>
                  <a:cubicBezTo>
                    <a:pt x="96" y="23"/>
                    <a:pt x="95" y="22"/>
                    <a:pt x="93" y="21"/>
                  </a:cubicBezTo>
                  <a:cubicBezTo>
                    <a:pt x="93" y="20"/>
                    <a:pt x="97" y="22"/>
                    <a:pt x="98" y="23"/>
                  </a:cubicBezTo>
                  <a:moveTo>
                    <a:pt x="159" y="35"/>
                  </a:moveTo>
                  <a:cubicBezTo>
                    <a:pt x="158" y="35"/>
                    <a:pt x="158" y="35"/>
                    <a:pt x="157" y="35"/>
                  </a:cubicBezTo>
                  <a:cubicBezTo>
                    <a:pt x="156" y="35"/>
                    <a:pt x="155" y="34"/>
                    <a:pt x="154" y="34"/>
                  </a:cubicBezTo>
                  <a:cubicBezTo>
                    <a:pt x="153" y="33"/>
                    <a:pt x="152" y="32"/>
                    <a:pt x="152" y="32"/>
                  </a:cubicBezTo>
                  <a:cubicBezTo>
                    <a:pt x="151" y="31"/>
                    <a:pt x="149" y="30"/>
                    <a:pt x="148" y="29"/>
                  </a:cubicBezTo>
                  <a:cubicBezTo>
                    <a:pt x="148" y="28"/>
                    <a:pt x="147" y="28"/>
                    <a:pt x="146" y="28"/>
                  </a:cubicBezTo>
                  <a:cubicBezTo>
                    <a:pt x="142" y="23"/>
                    <a:pt x="138" y="22"/>
                    <a:pt x="135" y="19"/>
                  </a:cubicBezTo>
                  <a:cubicBezTo>
                    <a:pt x="136" y="19"/>
                    <a:pt x="136" y="19"/>
                    <a:pt x="136" y="19"/>
                  </a:cubicBezTo>
                  <a:cubicBezTo>
                    <a:pt x="137" y="18"/>
                    <a:pt x="136" y="18"/>
                    <a:pt x="135" y="18"/>
                  </a:cubicBezTo>
                  <a:cubicBezTo>
                    <a:pt x="135" y="17"/>
                    <a:pt x="134" y="15"/>
                    <a:pt x="133" y="15"/>
                  </a:cubicBezTo>
                  <a:cubicBezTo>
                    <a:pt x="133" y="16"/>
                    <a:pt x="134" y="18"/>
                    <a:pt x="135" y="18"/>
                  </a:cubicBezTo>
                  <a:cubicBezTo>
                    <a:pt x="133" y="18"/>
                    <a:pt x="133" y="17"/>
                    <a:pt x="131" y="16"/>
                  </a:cubicBezTo>
                  <a:cubicBezTo>
                    <a:pt x="132" y="16"/>
                    <a:pt x="130" y="15"/>
                    <a:pt x="132" y="15"/>
                  </a:cubicBezTo>
                  <a:cubicBezTo>
                    <a:pt x="132" y="15"/>
                    <a:pt x="131" y="14"/>
                    <a:pt x="130" y="14"/>
                  </a:cubicBezTo>
                  <a:cubicBezTo>
                    <a:pt x="130" y="15"/>
                    <a:pt x="131" y="15"/>
                    <a:pt x="130" y="16"/>
                  </a:cubicBezTo>
                  <a:cubicBezTo>
                    <a:pt x="128" y="15"/>
                    <a:pt x="128" y="15"/>
                    <a:pt x="128" y="15"/>
                  </a:cubicBezTo>
                  <a:cubicBezTo>
                    <a:pt x="131" y="16"/>
                    <a:pt x="129" y="13"/>
                    <a:pt x="128" y="14"/>
                  </a:cubicBezTo>
                  <a:cubicBezTo>
                    <a:pt x="127" y="14"/>
                    <a:pt x="128" y="14"/>
                    <a:pt x="128" y="14"/>
                  </a:cubicBezTo>
                  <a:cubicBezTo>
                    <a:pt x="129" y="15"/>
                    <a:pt x="126" y="13"/>
                    <a:pt x="125" y="13"/>
                  </a:cubicBezTo>
                  <a:cubicBezTo>
                    <a:pt x="125" y="13"/>
                    <a:pt x="125" y="13"/>
                    <a:pt x="125" y="12"/>
                  </a:cubicBezTo>
                  <a:cubicBezTo>
                    <a:pt x="124" y="12"/>
                    <a:pt x="123" y="11"/>
                    <a:pt x="122" y="10"/>
                  </a:cubicBezTo>
                  <a:cubicBezTo>
                    <a:pt x="124" y="10"/>
                    <a:pt x="126" y="11"/>
                    <a:pt x="127" y="10"/>
                  </a:cubicBezTo>
                  <a:cubicBezTo>
                    <a:pt x="127" y="10"/>
                    <a:pt x="127" y="10"/>
                    <a:pt x="127" y="10"/>
                  </a:cubicBezTo>
                  <a:cubicBezTo>
                    <a:pt x="129" y="11"/>
                    <a:pt x="127" y="10"/>
                    <a:pt x="128" y="9"/>
                  </a:cubicBezTo>
                  <a:cubicBezTo>
                    <a:pt x="129" y="10"/>
                    <a:pt x="130" y="10"/>
                    <a:pt x="131" y="11"/>
                  </a:cubicBezTo>
                  <a:cubicBezTo>
                    <a:pt x="131" y="12"/>
                    <a:pt x="130" y="11"/>
                    <a:pt x="129" y="10"/>
                  </a:cubicBezTo>
                  <a:cubicBezTo>
                    <a:pt x="128" y="11"/>
                    <a:pt x="131" y="12"/>
                    <a:pt x="132" y="12"/>
                  </a:cubicBezTo>
                  <a:cubicBezTo>
                    <a:pt x="133" y="13"/>
                    <a:pt x="133" y="13"/>
                    <a:pt x="134" y="14"/>
                  </a:cubicBezTo>
                  <a:cubicBezTo>
                    <a:pt x="136" y="14"/>
                    <a:pt x="136" y="14"/>
                    <a:pt x="136" y="14"/>
                  </a:cubicBezTo>
                  <a:cubicBezTo>
                    <a:pt x="136" y="13"/>
                    <a:pt x="134" y="13"/>
                    <a:pt x="134" y="13"/>
                  </a:cubicBezTo>
                  <a:cubicBezTo>
                    <a:pt x="134" y="13"/>
                    <a:pt x="134" y="12"/>
                    <a:pt x="134" y="12"/>
                  </a:cubicBezTo>
                  <a:cubicBezTo>
                    <a:pt x="133" y="11"/>
                    <a:pt x="132" y="11"/>
                    <a:pt x="131" y="10"/>
                  </a:cubicBezTo>
                  <a:cubicBezTo>
                    <a:pt x="134" y="12"/>
                    <a:pt x="138" y="13"/>
                    <a:pt x="141" y="16"/>
                  </a:cubicBezTo>
                  <a:cubicBezTo>
                    <a:pt x="140" y="16"/>
                    <a:pt x="139" y="17"/>
                    <a:pt x="139" y="18"/>
                  </a:cubicBezTo>
                  <a:cubicBezTo>
                    <a:pt x="140" y="19"/>
                    <a:pt x="141" y="18"/>
                    <a:pt x="142" y="19"/>
                  </a:cubicBezTo>
                  <a:cubicBezTo>
                    <a:pt x="143" y="20"/>
                    <a:pt x="141" y="18"/>
                    <a:pt x="142" y="18"/>
                  </a:cubicBezTo>
                  <a:cubicBezTo>
                    <a:pt x="144" y="19"/>
                    <a:pt x="144" y="19"/>
                    <a:pt x="144" y="19"/>
                  </a:cubicBezTo>
                  <a:cubicBezTo>
                    <a:pt x="145" y="18"/>
                    <a:pt x="144" y="17"/>
                    <a:pt x="142" y="17"/>
                  </a:cubicBezTo>
                  <a:cubicBezTo>
                    <a:pt x="144" y="16"/>
                    <a:pt x="146" y="19"/>
                    <a:pt x="148" y="20"/>
                  </a:cubicBezTo>
                  <a:cubicBezTo>
                    <a:pt x="148" y="20"/>
                    <a:pt x="148" y="20"/>
                    <a:pt x="147" y="20"/>
                  </a:cubicBezTo>
                  <a:cubicBezTo>
                    <a:pt x="148" y="21"/>
                    <a:pt x="149" y="21"/>
                    <a:pt x="150" y="22"/>
                  </a:cubicBezTo>
                  <a:cubicBezTo>
                    <a:pt x="150" y="21"/>
                    <a:pt x="150" y="21"/>
                    <a:pt x="149" y="21"/>
                  </a:cubicBezTo>
                  <a:cubicBezTo>
                    <a:pt x="151" y="21"/>
                    <a:pt x="154" y="24"/>
                    <a:pt x="157" y="27"/>
                  </a:cubicBezTo>
                  <a:cubicBezTo>
                    <a:pt x="156" y="26"/>
                    <a:pt x="156" y="27"/>
                    <a:pt x="156" y="28"/>
                  </a:cubicBezTo>
                  <a:cubicBezTo>
                    <a:pt x="157" y="29"/>
                    <a:pt x="159" y="29"/>
                    <a:pt x="158" y="28"/>
                  </a:cubicBezTo>
                  <a:cubicBezTo>
                    <a:pt x="159" y="27"/>
                    <a:pt x="160" y="30"/>
                    <a:pt x="160" y="30"/>
                  </a:cubicBezTo>
                  <a:cubicBezTo>
                    <a:pt x="160" y="32"/>
                    <a:pt x="159" y="33"/>
                    <a:pt x="159" y="35"/>
                  </a:cubicBezTo>
                  <a:moveTo>
                    <a:pt x="133" y="14"/>
                  </a:moveTo>
                  <a:cubicBezTo>
                    <a:pt x="133" y="14"/>
                    <a:pt x="131" y="12"/>
                    <a:pt x="130" y="13"/>
                  </a:cubicBezTo>
                  <a:cubicBezTo>
                    <a:pt x="131" y="13"/>
                    <a:pt x="131" y="13"/>
                    <a:pt x="133" y="14"/>
                  </a:cubicBezTo>
                  <a:moveTo>
                    <a:pt x="139" y="18"/>
                  </a:moveTo>
                  <a:cubicBezTo>
                    <a:pt x="139" y="17"/>
                    <a:pt x="138" y="17"/>
                    <a:pt x="140" y="16"/>
                  </a:cubicBezTo>
                  <a:cubicBezTo>
                    <a:pt x="138" y="14"/>
                    <a:pt x="138" y="17"/>
                    <a:pt x="137" y="16"/>
                  </a:cubicBezTo>
                  <a:cubicBezTo>
                    <a:pt x="137" y="15"/>
                    <a:pt x="135" y="13"/>
                    <a:pt x="134" y="15"/>
                  </a:cubicBezTo>
                  <a:cubicBezTo>
                    <a:pt x="135" y="16"/>
                    <a:pt x="135" y="15"/>
                    <a:pt x="136" y="15"/>
                  </a:cubicBezTo>
                  <a:cubicBezTo>
                    <a:pt x="137" y="16"/>
                    <a:pt x="137" y="18"/>
                    <a:pt x="139" y="18"/>
                  </a:cubicBezTo>
                  <a:moveTo>
                    <a:pt x="148" y="23"/>
                  </a:moveTo>
                  <a:cubicBezTo>
                    <a:pt x="147" y="21"/>
                    <a:pt x="146" y="21"/>
                    <a:pt x="145" y="21"/>
                  </a:cubicBezTo>
                  <a:cubicBezTo>
                    <a:pt x="144" y="21"/>
                    <a:pt x="143" y="19"/>
                    <a:pt x="143" y="20"/>
                  </a:cubicBezTo>
                  <a:cubicBezTo>
                    <a:pt x="143" y="21"/>
                    <a:pt x="144" y="21"/>
                    <a:pt x="144" y="22"/>
                  </a:cubicBezTo>
                  <a:cubicBezTo>
                    <a:pt x="146" y="21"/>
                    <a:pt x="146" y="23"/>
                    <a:pt x="148" y="23"/>
                  </a:cubicBezTo>
                  <a:moveTo>
                    <a:pt x="146" y="24"/>
                  </a:moveTo>
                  <a:cubicBezTo>
                    <a:pt x="145" y="24"/>
                    <a:pt x="146" y="25"/>
                    <a:pt x="146" y="26"/>
                  </a:cubicBezTo>
                  <a:cubicBezTo>
                    <a:pt x="148" y="25"/>
                    <a:pt x="147" y="24"/>
                    <a:pt x="146" y="24"/>
                  </a:cubicBezTo>
                  <a:moveTo>
                    <a:pt x="150" y="24"/>
                  </a:moveTo>
                  <a:cubicBezTo>
                    <a:pt x="149" y="23"/>
                    <a:pt x="148" y="23"/>
                    <a:pt x="148" y="23"/>
                  </a:cubicBezTo>
                  <a:cubicBezTo>
                    <a:pt x="148" y="24"/>
                    <a:pt x="148" y="24"/>
                    <a:pt x="149" y="25"/>
                  </a:cubicBezTo>
                  <a:lnTo>
                    <a:pt x="150" y="24"/>
                  </a:lnTo>
                  <a:close/>
                  <a:moveTo>
                    <a:pt x="152" y="25"/>
                  </a:moveTo>
                  <a:cubicBezTo>
                    <a:pt x="151" y="24"/>
                    <a:pt x="149" y="25"/>
                    <a:pt x="151" y="26"/>
                  </a:cubicBezTo>
                  <a:cubicBezTo>
                    <a:pt x="151" y="27"/>
                    <a:pt x="153" y="25"/>
                    <a:pt x="152" y="25"/>
                  </a:cubicBezTo>
                  <a:moveTo>
                    <a:pt x="157" y="30"/>
                  </a:moveTo>
                  <a:cubicBezTo>
                    <a:pt x="158" y="30"/>
                    <a:pt x="158" y="30"/>
                    <a:pt x="157" y="29"/>
                  </a:cubicBezTo>
                  <a:cubicBezTo>
                    <a:pt x="156" y="29"/>
                    <a:pt x="157" y="30"/>
                    <a:pt x="157" y="32"/>
                  </a:cubicBezTo>
                  <a:cubicBezTo>
                    <a:pt x="159" y="31"/>
                    <a:pt x="157" y="30"/>
                    <a:pt x="157" y="30"/>
                  </a:cubicBezTo>
                  <a:moveTo>
                    <a:pt x="8" y="56"/>
                  </a:moveTo>
                  <a:cubicBezTo>
                    <a:pt x="8" y="57"/>
                    <a:pt x="9" y="58"/>
                    <a:pt x="8" y="59"/>
                  </a:cubicBezTo>
                  <a:cubicBezTo>
                    <a:pt x="7" y="57"/>
                    <a:pt x="8" y="57"/>
                    <a:pt x="7" y="55"/>
                  </a:cubicBezTo>
                  <a:cubicBezTo>
                    <a:pt x="7" y="55"/>
                    <a:pt x="8" y="56"/>
                    <a:pt x="8" y="56"/>
                  </a:cubicBezTo>
                  <a:moveTo>
                    <a:pt x="7" y="57"/>
                  </a:moveTo>
                  <a:cubicBezTo>
                    <a:pt x="7" y="58"/>
                    <a:pt x="5" y="56"/>
                    <a:pt x="6" y="55"/>
                  </a:cubicBezTo>
                  <a:cubicBezTo>
                    <a:pt x="7" y="56"/>
                    <a:pt x="6" y="57"/>
                    <a:pt x="7" y="57"/>
                  </a:cubicBezTo>
                  <a:moveTo>
                    <a:pt x="4" y="44"/>
                  </a:moveTo>
                  <a:cubicBezTo>
                    <a:pt x="5" y="44"/>
                    <a:pt x="5" y="45"/>
                    <a:pt x="5" y="46"/>
                  </a:cubicBezTo>
                  <a:cubicBezTo>
                    <a:pt x="6" y="47"/>
                    <a:pt x="6" y="48"/>
                    <a:pt x="5" y="49"/>
                  </a:cubicBezTo>
                  <a:cubicBezTo>
                    <a:pt x="6" y="50"/>
                    <a:pt x="6" y="51"/>
                    <a:pt x="6" y="52"/>
                  </a:cubicBezTo>
                  <a:cubicBezTo>
                    <a:pt x="6" y="52"/>
                    <a:pt x="6" y="51"/>
                    <a:pt x="6" y="51"/>
                  </a:cubicBezTo>
                  <a:cubicBezTo>
                    <a:pt x="6" y="51"/>
                    <a:pt x="6" y="51"/>
                    <a:pt x="6" y="52"/>
                  </a:cubicBezTo>
                  <a:cubicBezTo>
                    <a:pt x="5" y="51"/>
                    <a:pt x="5" y="50"/>
                    <a:pt x="5" y="48"/>
                  </a:cubicBezTo>
                  <a:cubicBezTo>
                    <a:pt x="5" y="47"/>
                    <a:pt x="5" y="46"/>
                    <a:pt x="4" y="46"/>
                  </a:cubicBezTo>
                  <a:cubicBezTo>
                    <a:pt x="4" y="45"/>
                    <a:pt x="4" y="45"/>
                    <a:pt x="4" y="44"/>
                  </a:cubicBezTo>
                  <a:moveTo>
                    <a:pt x="8" y="60"/>
                  </a:moveTo>
                  <a:cubicBezTo>
                    <a:pt x="8" y="61"/>
                    <a:pt x="9" y="61"/>
                    <a:pt x="10" y="63"/>
                  </a:cubicBezTo>
                  <a:cubicBezTo>
                    <a:pt x="8" y="63"/>
                    <a:pt x="8" y="61"/>
                    <a:pt x="7" y="60"/>
                  </a:cubicBezTo>
                  <a:cubicBezTo>
                    <a:pt x="8" y="60"/>
                    <a:pt x="8" y="58"/>
                    <a:pt x="9" y="59"/>
                  </a:cubicBezTo>
                  <a:cubicBezTo>
                    <a:pt x="10" y="59"/>
                    <a:pt x="8" y="58"/>
                    <a:pt x="9" y="58"/>
                  </a:cubicBezTo>
                  <a:cubicBezTo>
                    <a:pt x="10" y="58"/>
                    <a:pt x="10" y="59"/>
                    <a:pt x="10" y="60"/>
                  </a:cubicBezTo>
                  <a:cubicBezTo>
                    <a:pt x="9" y="60"/>
                    <a:pt x="9" y="60"/>
                    <a:pt x="8" y="60"/>
                  </a:cubicBezTo>
                  <a:moveTo>
                    <a:pt x="8" y="50"/>
                  </a:moveTo>
                  <a:cubicBezTo>
                    <a:pt x="8" y="51"/>
                    <a:pt x="8" y="52"/>
                    <a:pt x="8" y="53"/>
                  </a:cubicBezTo>
                  <a:cubicBezTo>
                    <a:pt x="8" y="53"/>
                    <a:pt x="8" y="54"/>
                    <a:pt x="9" y="54"/>
                  </a:cubicBezTo>
                  <a:cubicBezTo>
                    <a:pt x="9" y="54"/>
                    <a:pt x="9" y="55"/>
                    <a:pt x="9" y="55"/>
                  </a:cubicBezTo>
                  <a:cubicBezTo>
                    <a:pt x="9" y="55"/>
                    <a:pt x="9" y="55"/>
                    <a:pt x="9" y="56"/>
                  </a:cubicBezTo>
                  <a:cubicBezTo>
                    <a:pt x="8" y="56"/>
                    <a:pt x="8" y="56"/>
                    <a:pt x="7" y="55"/>
                  </a:cubicBezTo>
                  <a:cubicBezTo>
                    <a:pt x="7" y="54"/>
                    <a:pt x="6" y="54"/>
                    <a:pt x="6" y="52"/>
                  </a:cubicBezTo>
                  <a:cubicBezTo>
                    <a:pt x="7" y="52"/>
                    <a:pt x="7" y="54"/>
                    <a:pt x="7" y="54"/>
                  </a:cubicBezTo>
                  <a:cubicBezTo>
                    <a:pt x="8" y="53"/>
                    <a:pt x="7" y="52"/>
                    <a:pt x="7" y="52"/>
                  </a:cubicBezTo>
                  <a:cubicBezTo>
                    <a:pt x="7" y="51"/>
                    <a:pt x="7" y="50"/>
                    <a:pt x="8" y="50"/>
                  </a:cubicBezTo>
                  <a:moveTo>
                    <a:pt x="65" y="10"/>
                  </a:moveTo>
                  <a:cubicBezTo>
                    <a:pt x="65" y="9"/>
                    <a:pt x="66" y="9"/>
                    <a:pt x="65" y="9"/>
                  </a:cubicBezTo>
                  <a:cubicBezTo>
                    <a:pt x="66" y="8"/>
                    <a:pt x="67" y="9"/>
                    <a:pt x="67" y="10"/>
                  </a:cubicBezTo>
                  <a:lnTo>
                    <a:pt x="65" y="10"/>
                  </a:lnTo>
                  <a:close/>
                  <a:moveTo>
                    <a:pt x="11" y="65"/>
                  </a:moveTo>
                  <a:cubicBezTo>
                    <a:pt x="10" y="64"/>
                    <a:pt x="11" y="63"/>
                    <a:pt x="10" y="61"/>
                  </a:cubicBezTo>
                  <a:cubicBezTo>
                    <a:pt x="11" y="61"/>
                    <a:pt x="11" y="63"/>
                    <a:pt x="11" y="62"/>
                  </a:cubicBezTo>
                  <a:cubicBezTo>
                    <a:pt x="11" y="63"/>
                    <a:pt x="12" y="64"/>
                    <a:pt x="11" y="65"/>
                  </a:cubicBezTo>
                  <a:moveTo>
                    <a:pt x="10" y="78"/>
                  </a:moveTo>
                  <a:cubicBezTo>
                    <a:pt x="10" y="78"/>
                    <a:pt x="9" y="75"/>
                    <a:pt x="9" y="74"/>
                  </a:cubicBezTo>
                  <a:cubicBezTo>
                    <a:pt x="10" y="73"/>
                    <a:pt x="10" y="74"/>
                    <a:pt x="10" y="75"/>
                  </a:cubicBezTo>
                  <a:cubicBezTo>
                    <a:pt x="10" y="75"/>
                    <a:pt x="11" y="77"/>
                    <a:pt x="10" y="78"/>
                  </a:cubicBezTo>
                  <a:moveTo>
                    <a:pt x="7" y="45"/>
                  </a:moveTo>
                  <a:cubicBezTo>
                    <a:pt x="7" y="42"/>
                    <a:pt x="5" y="45"/>
                    <a:pt x="5" y="42"/>
                  </a:cubicBezTo>
                  <a:cubicBezTo>
                    <a:pt x="6" y="42"/>
                    <a:pt x="6" y="43"/>
                    <a:pt x="7" y="43"/>
                  </a:cubicBezTo>
                  <a:cubicBezTo>
                    <a:pt x="7" y="44"/>
                    <a:pt x="7" y="45"/>
                    <a:pt x="8" y="46"/>
                  </a:cubicBezTo>
                  <a:cubicBezTo>
                    <a:pt x="8" y="47"/>
                    <a:pt x="8" y="47"/>
                    <a:pt x="7" y="48"/>
                  </a:cubicBezTo>
                  <a:cubicBezTo>
                    <a:pt x="7" y="47"/>
                    <a:pt x="7" y="46"/>
                    <a:pt x="6" y="46"/>
                  </a:cubicBezTo>
                  <a:cubicBezTo>
                    <a:pt x="6" y="45"/>
                    <a:pt x="6" y="45"/>
                    <a:pt x="7" y="45"/>
                  </a:cubicBezTo>
                  <a:moveTo>
                    <a:pt x="8" y="72"/>
                  </a:moveTo>
                  <a:cubicBezTo>
                    <a:pt x="8" y="72"/>
                    <a:pt x="8" y="69"/>
                    <a:pt x="7" y="68"/>
                  </a:cubicBezTo>
                  <a:cubicBezTo>
                    <a:pt x="8" y="69"/>
                    <a:pt x="9" y="71"/>
                    <a:pt x="8" y="72"/>
                  </a:cubicBezTo>
                  <a:moveTo>
                    <a:pt x="10" y="68"/>
                  </a:moveTo>
                  <a:cubicBezTo>
                    <a:pt x="11" y="67"/>
                    <a:pt x="10" y="67"/>
                    <a:pt x="10" y="66"/>
                  </a:cubicBezTo>
                  <a:cubicBezTo>
                    <a:pt x="11" y="66"/>
                    <a:pt x="11" y="67"/>
                    <a:pt x="11" y="67"/>
                  </a:cubicBezTo>
                  <a:cubicBezTo>
                    <a:pt x="11" y="68"/>
                    <a:pt x="11" y="68"/>
                    <a:pt x="10" y="68"/>
                  </a:cubicBezTo>
                  <a:moveTo>
                    <a:pt x="13" y="76"/>
                  </a:moveTo>
                  <a:cubicBezTo>
                    <a:pt x="12" y="76"/>
                    <a:pt x="12" y="77"/>
                    <a:pt x="13" y="78"/>
                  </a:cubicBezTo>
                  <a:cubicBezTo>
                    <a:pt x="11" y="77"/>
                    <a:pt x="12" y="75"/>
                    <a:pt x="11" y="74"/>
                  </a:cubicBezTo>
                  <a:cubicBezTo>
                    <a:pt x="11" y="73"/>
                    <a:pt x="12" y="73"/>
                    <a:pt x="12" y="73"/>
                  </a:cubicBezTo>
                  <a:cubicBezTo>
                    <a:pt x="12" y="72"/>
                    <a:pt x="11" y="73"/>
                    <a:pt x="11" y="73"/>
                  </a:cubicBezTo>
                  <a:cubicBezTo>
                    <a:pt x="11" y="73"/>
                    <a:pt x="11" y="72"/>
                    <a:pt x="11" y="72"/>
                  </a:cubicBezTo>
                  <a:cubicBezTo>
                    <a:pt x="11" y="71"/>
                    <a:pt x="12" y="72"/>
                    <a:pt x="12" y="71"/>
                  </a:cubicBezTo>
                  <a:cubicBezTo>
                    <a:pt x="13" y="71"/>
                    <a:pt x="13" y="73"/>
                    <a:pt x="13" y="73"/>
                  </a:cubicBezTo>
                  <a:cubicBezTo>
                    <a:pt x="13" y="74"/>
                    <a:pt x="14" y="73"/>
                    <a:pt x="14" y="74"/>
                  </a:cubicBezTo>
                  <a:cubicBezTo>
                    <a:pt x="13" y="75"/>
                    <a:pt x="13" y="74"/>
                    <a:pt x="13" y="73"/>
                  </a:cubicBezTo>
                  <a:cubicBezTo>
                    <a:pt x="12" y="73"/>
                    <a:pt x="12" y="74"/>
                    <a:pt x="12" y="74"/>
                  </a:cubicBezTo>
                  <a:cubicBezTo>
                    <a:pt x="13" y="75"/>
                    <a:pt x="14" y="75"/>
                    <a:pt x="15" y="77"/>
                  </a:cubicBezTo>
                  <a:cubicBezTo>
                    <a:pt x="13" y="76"/>
                    <a:pt x="14" y="77"/>
                    <a:pt x="15" y="78"/>
                  </a:cubicBezTo>
                  <a:cubicBezTo>
                    <a:pt x="14" y="78"/>
                    <a:pt x="14" y="78"/>
                    <a:pt x="13" y="78"/>
                  </a:cubicBezTo>
                  <a:cubicBezTo>
                    <a:pt x="13" y="77"/>
                    <a:pt x="14" y="77"/>
                    <a:pt x="13" y="76"/>
                  </a:cubicBezTo>
                  <a:moveTo>
                    <a:pt x="6" y="65"/>
                  </a:moveTo>
                  <a:cubicBezTo>
                    <a:pt x="6" y="64"/>
                    <a:pt x="5" y="63"/>
                    <a:pt x="5" y="62"/>
                  </a:cubicBezTo>
                  <a:cubicBezTo>
                    <a:pt x="5" y="62"/>
                    <a:pt x="5" y="61"/>
                    <a:pt x="5" y="61"/>
                  </a:cubicBezTo>
                  <a:cubicBezTo>
                    <a:pt x="5" y="60"/>
                    <a:pt x="5" y="60"/>
                    <a:pt x="4" y="60"/>
                  </a:cubicBezTo>
                  <a:cubicBezTo>
                    <a:pt x="4" y="59"/>
                    <a:pt x="4" y="58"/>
                    <a:pt x="4" y="58"/>
                  </a:cubicBezTo>
                  <a:cubicBezTo>
                    <a:pt x="4" y="57"/>
                    <a:pt x="4" y="56"/>
                    <a:pt x="3" y="55"/>
                  </a:cubicBezTo>
                  <a:cubicBezTo>
                    <a:pt x="3" y="53"/>
                    <a:pt x="2" y="51"/>
                    <a:pt x="2" y="48"/>
                  </a:cubicBezTo>
                  <a:cubicBezTo>
                    <a:pt x="4" y="48"/>
                    <a:pt x="3" y="51"/>
                    <a:pt x="3" y="53"/>
                  </a:cubicBezTo>
                  <a:cubicBezTo>
                    <a:pt x="4" y="54"/>
                    <a:pt x="5" y="54"/>
                    <a:pt x="4" y="55"/>
                  </a:cubicBezTo>
                  <a:cubicBezTo>
                    <a:pt x="4" y="56"/>
                    <a:pt x="5" y="56"/>
                    <a:pt x="5" y="55"/>
                  </a:cubicBezTo>
                  <a:cubicBezTo>
                    <a:pt x="5" y="55"/>
                    <a:pt x="5" y="56"/>
                    <a:pt x="5" y="56"/>
                  </a:cubicBezTo>
                  <a:cubicBezTo>
                    <a:pt x="5" y="57"/>
                    <a:pt x="5" y="57"/>
                    <a:pt x="4" y="57"/>
                  </a:cubicBezTo>
                  <a:cubicBezTo>
                    <a:pt x="5" y="60"/>
                    <a:pt x="5" y="62"/>
                    <a:pt x="7" y="63"/>
                  </a:cubicBezTo>
                  <a:cubicBezTo>
                    <a:pt x="6" y="64"/>
                    <a:pt x="7" y="65"/>
                    <a:pt x="6" y="65"/>
                  </a:cubicBezTo>
                  <a:moveTo>
                    <a:pt x="68" y="9"/>
                  </a:moveTo>
                  <a:cubicBezTo>
                    <a:pt x="68" y="8"/>
                    <a:pt x="71" y="8"/>
                    <a:pt x="71" y="9"/>
                  </a:cubicBezTo>
                  <a:cubicBezTo>
                    <a:pt x="71" y="10"/>
                    <a:pt x="69" y="8"/>
                    <a:pt x="68" y="9"/>
                  </a:cubicBezTo>
                  <a:moveTo>
                    <a:pt x="72" y="17"/>
                  </a:moveTo>
                  <a:cubicBezTo>
                    <a:pt x="71" y="17"/>
                    <a:pt x="70" y="16"/>
                    <a:pt x="70" y="16"/>
                  </a:cubicBezTo>
                  <a:cubicBezTo>
                    <a:pt x="70" y="15"/>
                    <a:pt x="72" y="17"/>
                    <a:pt x="72" y="17"/>
                  </a:cubicBezTo>
                  <a:cubicBezTo>
                    <a:pt x="72" y="17"/>
                    <a:pt x="73" y="17"/>
                    <a:pt x="74" y="17"/>
                  </a:cubicBezTo>
                  <a:cubicBezTo>
                    <a:pt x="75" y="17"/>
                    <a:pt x="76" y="18"/>
                    <a:pt x="77" y="17"/>
                  </a:cubicBezTo>
                  <a:cubicBezTo>
                    <a:pt x="77" y="18"/>
                    <a:pt x="77" y="18"/>
                    <a:pt x="78" y="18"/>
                  </a:cubicBezTo>
                  <a:cubicBezTo>
                    <a:pt x="77" y="19"/>
                    <a:pt x="76" y="18"/>
                    <a:pt x="74" y="17"/>
                  </a:cubicBezTo>
                  <a:cubicBezTo>
                    <a:pt x="73" y="17"/>
                    <a:pt x="72" y="18"/>
                    <a:pt x="72" y="17"/>
                  </a:cubicBezTo>
                  <a:moveTo>
                    <a:pt x="69" y="11"/>
                  </a:moveTo>
                  <a:cubicBezTo>
                    <a:pt x="69" y="12"/>
                    <a:pt x="68" y="11"/>
                    <a:pt x="68" y="13"/>
                  </a:cubicBezTo>
                  <a:cubicBezTo>
                    <a:pt x="68" y="13"/>
                    <a:pt x="68" y="12"/>
                    <a:pt x="67" y="12"/>
                  </a:cubicBezTo>
                  <a:cubicBezTo>
                    <a:pt x="68" y="12"/>
                    <a:pt x="68" y="11"/>
                    <a:pt x="69" y="11"/>
                  </a:cubicBezTo>
                  <a:moveTo>
                    <a:pt x="67" y="12"/>
                  </a:moveTo>
                  <a:cubicBezTo>
                    <a:pt x="67" y="12"/>
                    <a:pt x="68" y="14"/>
                    <a:pt x="66" y="13"/>
                  </a:cubicBezTo>
                  <a:cubicBezTo>
                    <a:pt x="66" y="13"/>
                    <a:pt x="67" y="12"/>
                    <a:pt x="66" y="12"/>
                  </a:cubicBezTo>
                  <a:cubicBezTo>
                    <a:pt x="67" y="11"/>
                    <a:pt x="67" y="11"/>
                    <a:pt x="67" y="12"/>
                  </a:cubicBezTo>
                  <a:moveTo>
                    <a:pt x="68" y="17"/>
                  </a:moveTo>
                  <a:cubicBezTo>
                    <a:pt x="69" y="17"/>
                    <a:pt x="70" y="18"/>
                    <a:pt x="70" y="17"/>
                  </a:cubicBezTo>
                  <a:cubicBezTo>
                    <a:pt x="71" y="18"/>
                    <a:pt x="68" y="19"/>
                    <a:pt x="68" y="17"/>
                  </a:cubicBezTo>
                  <a:moveTo>
                    <a:pt x="7" y="21"/>
                  </a:moveTo>
                  <a:cubicBezTo>
                    <a:pt x="8" y="19"/>
                    <a:pt x="9" y="20"/>
                    <a:pt x="9" y="18"/>
                  </a:cubicBezTo>
                  <a:cubicBezTo>
                    <a:pt x="11" y="19"/>
                    <a:pt x="7" y="20"/>
                    <a:pt x="9" y="21"/>
                  </a:cubicBezTo>
                  <a:cubicBezTo>
                    <a:pt x="8" y="22"/>
                    <a:pt x="8" y="21"/>
                    <a:pt x="7" y="21"/>
                  </a:cubicBezTo>
                  <a:moveTo>
                    <a:pt x="50" y="2"/>
                  </a:moveTo>
                  <a:cubicBezTo>
                    <a:pt x="52" y="1"/>
                    <a:pt x="55" y="2"/>
                    <a:pt x="57" y="1"/>
                  </a:cubicBezTo>
                  <a:cubicBezTo>
                    <a:pt x="59" y="1"/>
                    <a:pt x="60" y="0"/>
                    <a:pt x="61" y="1"/>
                  </a:cubicBezTo>
                  <a:cubicBezTo>
                    <a:pt x="61" y="2"/>
                    <a:pt x="59" y="1"/>
                    <a:pt x="58" y="1"/>
                  </a:cubicBezTo>
                  <a:cubicBezTo>
                    <a:pt x="58" y="2"/>
                    <a:pt x="57" y="2"/>
                    <a:pt x="57" y="2"/>
                  </a:cubicBezTo>
                  <a:cubicBezTo>
                    <a:pt x="56" y="2"/>
                    <a:pt x="56" y="2"/>
                    <a:pt x="56" y="2"/>
                  </a:cubicBezTo>
                  <a:cubicBezTo>
                    <a:pt x="55" y="2"/>
                    <a:pt x="54" y="3"/>
                    <a:pt x="54" y="1"/>
                  </a:cubicBezTo>
                  <a:cubicBezTo>
                    <a:pt x="52" y="2"/>
                    <a:pt x="52" y="2"/>
                    <a:pt x="50" y="2"/>
                  </a:cubicBezTo>
                  <a:moveTo>
                    <a:pt x="74" y="16"/>
                  </a:moveTo>
                  <a:cubicBezTo>
                    <a:pt x="73" y="16"/>
                    <a:pt x="72" y="16"/>
                    <a:pt x="72" y="16"/>
                  </a:cubicBezTo>
                  <a:cubicBezTo>
                    <a:pt x="72" y="15"/>
                    <a:pt x="73" y="15"/>
                    <a:pt x="74" y="16"/>
                  </a:cubicBezTo>
                  <a:moveTo>
                    <a:pt x="77" y="12"/>
                  </a:moveTo>
                  <a:cubicBezTo>
                    <a:pt x="78" y="12"/>
                    <a:pt x="79" y="13"/>
                    <a:pt x="79" y="13"/>
                  </a:cubicBezTo>
                  <a:cubicBezTo>
                    <a:pt x="78" y="15"/>
                    <a:pt x="75" y="14"/>
                    <a:pt x="73" y="13"/>
                  </a:cubicBezTo>
                  <a:cubicBezTo>
                    <a:pt x="72" y="13"/>
                    <a:pt x="72" y="14"/>
                    <a:pt x="72" y="14"/>
                  </a:cubicBezTo>
                  <a:cubicBezTo>
                    <a:pt x="72" y="13"/>
                    <a:pt x="71" y="14"/>
                    <a:pt x="69" y="14"/>
                  </a:cubicBezTo>
                  <a:cubicBezTo>
                    <a:pt x="68" y="14"/>
                    <a:pt x="68" y="13"/>
                    <a:pt x="68" y="13"/>
                  </a:cubicBezTo>
                  <a:cubicBezTo>
                    <a:pt x="69" y="13"/>
                    <a:pt x="70" y="14"/>
                    <a:pt x="71" y="13"/>
                  </a:cubicBezTo>
                  <a:cubicBezTo>
                    <a:pt x="72" y="13"/>
                    <a:pt x="72" y="12"/>
                    <a:pt x="73" y="12"/>
                  </a:cubicBezTo>
                  <a:cubicBezTo>
                    <a:pt x="73" y="12"/>
                    <a:pt x="73" y="12"/>
                    <a:pt x="73" y="13"/>
                  </a:cubicBezTo>
                  <a:cubicBezTo>
                    <a:pt x="75" y="13"/>
                    <a:pt x="77" y="14"/>
                    <a:pt x="77" y="12"/>
                  </a:cubicBezTo>
                  <a:moveTo>
                    <a:pt x="72" y="4"/>
                  </a:moveTo>
                  <a:cubicBezTo>
                    <a:pt x="73" y="3"/>
                    <a:pt x="74" y="3"/>
                    <a:pt x="75" y="4"/>
                  </a:cubicBezTo>
                  <a:cubicBezTo>
                    <a:pt x="76" y="3"/>
                    <a:pt x="79" y="3"/>
                    <a:pt x="78" y="5"/>
                  </a:cubicBezTo>
                  <a:cubicBezTo>
                    <a:pt x="76" y="4"/>
                    <a:pt x="73" y="5"/>
                    <a:pt x="72" y="4"/>
                  </a:cubicBezTo>
                  <a:moveTo>
                    <a:pt x="177" y="121"/>
                  </a:moveTo>
                  <a:cubicBezTo>
                    <a:pt x="179" y="122"/>
                    <a:pt x="180" y="124"/>
                    <a:pt x="182" y="126"/>
                  </a:cubicBezTo>
                  <a:cubicBezTo>
                    <a:pt x="180" y="125"/>
                    <a:pt x="179" y="122"/>
                    <a:pt x="177" y="121"/>
                  </a:cubicBezTo>
                  <a:moveTo>
                    <a:pt x="37" y="96"/>
                  </a:moveTo>
                  <a:cubicBezTo>
                    <a:pt x="36" y="96"/>
                    <a:pt x="36" y="95"/>
                    <a:pt x="36" y="94"/>
                  </a:cubicBezTo>
                  <a:cubicBezTo>
                    <a:pt x="37" y="94"/>
                    <a:pt x="37" y="95"/>
                    <a:pt x="37" y="96"/>
                  </a:cubicBezTo>
                  <a:moveTo>
                    <a:pt x="35" y="94"/>
                  </a:moveTo>
                  <a:cubicBezTo>
                    <a:pt x="35" y="97"/>
                    <a:pt x="35" y="97"/>
                    <a:pt x="35" y="97"/>
                  </a:cubicBezTo>
                  <a:cubicBezTo>
                    <a:pt x="35" y="97"/>
                    <a:pt x="34" y="94"/>
                    <a:pt x="35" y="94"/>
                  </a:cubicBezTo>
                  <a:moveTo>
                    <a:pt x="38" y="94"/>
                  </a:moveTo>
                  <a:cubicBezTo>
                    <a:pt x="39" y="94"/>
                    <a:pt x="38" y="95"/>
                    <a:pt x="38" y="96"/>
                  </a:cubicBezTo>
                  <a:cubicBezTo>
                    <a:pt x="38" y="96"/>
                    <a:pt x="38" y="94"/>
                    <a:pt x="38" y="94"/>
                  </a:cubicBezTo>
                  <a:moveTo>
                    <a:pt x="37" y="115"/>
                  </a:moveTo>
                  <a:cubicBezTo>
                    <a:pt x="38" y="115"/>
                    <a:pt x="37" y="117"/>
                    <a:pt x="38" y="117"/>
                  </a:cubicBezTo>
                  <a:cubicBezTo>
                    <a:pt x="36" y="117"/>
                    <a:pt x="37" y="116"/>
                    <a:pt x="37" y="115"/>
                  </a:cubicBezTo>
                  <a:moveTo>
                    <a:pt x="41" y="93"/>
                  </a:moveTo>
                  <a:cubicBezTo>
                    <a:pt x="40" y="90"/>
                    <a:pt x="40" y="89"/>
                    <a:pt x="40" y="87"/>
                  </a:cubicBezTo>
                  <a:cubicBezTo>
                    <a:pt x="41" y="88"/>
                    <a:pt x="39" y="86"/>
                    <a:pt x="41" y="86"/>
                  </a:cubicBezTo>
                  <a:cubicBezTo>
                    <a:pt x="41" y="87"/>
                    <a:pt x="41" y="88"/>
                    <a:pt x="41" y="89"/>
                  </a:cubicBezTo>
                  <a:cubicBezTo>
                    <a:pt x="41" y="89"/>
                    <a:pt x="40" y="89"/>
                    <a:pt x="40" y="89"/>
                  </a:cubicBezTo>
                  <a:cubicBezTo>
                    <a:pt x="40" y="90"/>
                    <a:pt x="41" y="91"/>
                    <a:pt x="41" y="91"/>
                  </a:cubicBezTo>
                  <a:cubicBezTo>
                    <a:pt x="41" y="92"/>
                    <a:pt x="41" y="91"/>
                    <a:pt x="42" y="91"/>
                  </a:cubicBezTo>
                  <a:cubicBezTo>
                    <a:pt x="41" y="92"/>
                    <a:pt x="42" y="93"/>
                    <a:pt x="42" y="94"/>
                  </a:cubicBezTo>
                  <a:cubicBezTo>
                    <a:pt x="42" y="95"/>
                    <a:pt x="42" y="95"/>
                    <a:pt x="42" y="94"/>
                  </a:cubicBezTo>
                  <a:cubicBezTo>
                    <a:pt x="43" y="95"/>
                    <a:pt x="42" y="95"/>
                    <a:pt x="42" y="96"/>
                  </a:cubicBezTo>
                  <a:cubicBezTo>
                    <a:pt x="41" y="96"/>
                    <a:pt x="41" y="94"/>
                    <a:pt x="41" y="95"/>
                  </a:cubicBezTo>
                  <a:cubicBezTo>
                    <a:pt x="40" y="94"/>
                    <a:pt x="41" y="93"/>
                    <a:pt x="42" y="94"/>
                  </a:cubicBezTo>
                  <a:cubicBezTo>
                    <a:pt x="41" y="93"/>
                    <a:pt x="41" y="92"/>
                    <a:pt x="41" y="93"/>
                  </a:cubicBezTo>
                  <a:moveTo>
                    <a:pt x="33" y="87"/>
                  </a:moveTo>
                  <a:cubicBezTo>
                    <a:pt x="34" y="87"/>
                    <a:pt x="34" y="88"/>
                    <a:pt x="34" y="88"/>
                  </a:cubicBezTo>
                  <a:cubicBezTo>
                    <a:pt x="34" y="89"/>
                    <a:pt x="34" y="90"/>
                    <a:pt x="34" y="91"/>
                  </a:cubicBezTo>
                  <a:cubicBezTo>
                    <a:pt x="33" y="90"/>
                    <a:pt x="34" y="88"/>
                    <a:pt x="33" y="87"/>
                  </a:cubicBezTo>
                  <a:moveTo>
                    <a:pt x="42" y="120"/>
                  </a:moveTo>
                  <a:cubicBezTo>
                    <a:pt x="41" y="120"/>
                    <a:pt x="41" y="121"/>
                    <a:pt x="41" y="121"/>
                  </a:cubicBezTo>
                  <a:cubicBezTo>
                    <a:pt x="41" y="122"/>
                    <a:pt x="41" y="122"/>
                    <a:pt x="42" y="122"/>
                  </a:cubicBezTo>
                  <a:cubicBezTo>
                    <a:pt x="42" y="123"/>
                    <a:pt x="41" y="123"/>
                    <a:pt x="41" y="124"/>
                  </a:cubicBezTo>
                  <a:cubicBezTo>
                    <a:pt x="41" y="124"/>
                    <a:pt x="40" y="124"/>
                    <a:pt x="40" y="123"/>
                  </a:cubicBezTo>
                  <a:cubicBezTo>
                    <a:pt x="40" y="122"/>
                    <a:pt x="40" y="123"/>
                    <a:pt x="41" y="123"/>
                  </a:cubicBezTo>
                  <a:cubicBezTo>
                    <a:pt x="41" y="122"/>
                    <a:pt x="40" y="122"/>
                    <a:pt x="40" y="120"/>
                  </a:cubicBezTo>
                  <a:cubicBezTo>
                    <a:pt x="42" y="120"/>
                    <a:pt x="41" y="120"/>
                    <a:pt x="41" y="118"/>
                  </a:cubicBezTo>
                  <a:cubicBezTo>
                    <a:pt x="42" y="118"/>
                    <a:pt x="42" y="119"/>
                    <a:pt x="42" y="121"/>
                  </a:cubicBezTo>
                  <a:cubicBezTo>
                    <a:pt x="42" y="121"/>
                    <a:pt x="42" y="121"/>
                    <a:pt x="42" y="120"/>
                  </a:cubicBezTo>
                  <a:moveTo>
                    <a:pt x="38" y="87"/>
                  </a:moveTo>
                  <a:cubicBezTo>
                    <a:pt x="37" y="87"/>
                    <a:pt x="38" y="85"/>
                    <a:pt x="37" y="84"/>
                  </a:cubicBezTo>
                  <a:cubicBezTo>
                    <a:pt x="38" y="84"/>
                    <a:pt x="38" y="86"/>
                    <a:pt x="38" y="87"/>
                  </a:cubicBezTo>
                  <a:moveTo>
                    <a:pt x="43" y="90"/>
                  </a:moveTo>
                  <a:cubicBezTo>
                    <a:pt x="43" y="90"/>
                    <a:pt x="43" y="91"/>
                    <a:pt x="43" y="92"/>
                  </a:cubicBezTo>
                  <a:cubicBezTo>
                    <a:pt x="42" y="92"/>
                    <a:pt x="42" y="91"/>
                    <a:pt x="43" y="90"/>
                  </a:cubicBezTo>
                  <a:moveTo>
                    <a:pt x="43" y="127"/>
                  </a:moveTo>
                  <a:cubicBezTo>
                    <a:pt x="43" y="127"/>
                    <a:pt x="44" y="128"/>
                    <a:pt x="44" y="129"/>
                  </a:cubicBezTo>
                  <a:cubicBezTo>
                    <a:pt x="43" y="129"/>
                    <a:pt x="43" y="128"/>
                    <a:pt x="43" y="127"/>
                  </a:cubicBezTo>
                  <a:moveTo>
                    <a:pt x="43" y="136"/>
                  </a:moveTo>
                  <a:cubicBezTo>
                    <a:pt x="43" y="136"/>
                    <a:pt x="43" y="136"/>
                    <a:pt x="43" y="135"/>
                  </a:cubicBezTo>
                  <a:cubicBezTo>
                    <a:pt x="43" y="136"/>
                    <a:pt x="44" y="136"/>
                    <a:pt x="44" y="137"/>
                  </a:cubicBezTo>
                  <a:cubicBezTo>
                    <a:pt x="43" y="137"/>
                    <a:pt x="43" y="137"/>
                    <a:pt x="43" y="136"/>
                  </a:cubicBezTo>
                  <a:moveTo>
                    <a:pt x="33" y="86"/>
                  </a:moveTo>
                  <a:cubicBezTo>
                    <a:pt x="32" y="81"/>
                    <a:pt x="32" y="80"/>
                    <a:pt x="31" y="75"/>
                  </a:cubicBezTo>
                  <a:cubicBezTo>
                    <a:pt x="31" y="74"/>
                    <a:pt x="32" y="76"/>
                    <a:pt x="32" y="77"/>
                  </a:cubicBezTo>
                  <a:cubicBezTo>
                    <a:pt x="32" y="80"/>
                    <a:pt x="33" y="84"/>
                    <a:pt x="34" y="86"/>
                  </a:cubicBezTo>
                  <a:cubicBezTo>
                    <a:pt x="33" y="86"/>
                    <a:pt x="33" y="86"/>
                    <a:pt x="33" y="86"/>
                  </a:cubicBezTo>
                  <a:moveTo>
                    <a:pt x="43" y="151"/>
                  </a:moveTo>
                  <a:cubicBezTo>
                    <a:pt x="43" y="152"/>
                    <a:pt x="43" y="152"/>
                    <a:pt x="42" y="152"/>
                  </a:cubicBezTo>
                  <a:cubicBezTo>
                    <a:pt x="42" y="151"/>
                    <a:pt x="43" y="151"/>
                    <a:pt x="43" y="151"/>
                  </a:cubicBezTo>
                  <a:moveTo>
                    <a:pt x="46" y="167"/>
                  </a:moveTo>
                  <a:cubicBezTo>
                    <a:pt x="46" y="168"/>
                    <a:pt x="45" y="169"/>
                    <a:pt x="45" y="168"/>
                  </a:cubicBezTo>
                  <a:cubicBezTo>
                    <a:pt x="45" y="168"/>
                    <a:pt x="45" y="167"/>
                    <a:pt x="46" y="167"/>
                  </a:cubicBezTo>
                  <a:moveTo>
                    <a:pt x="47" y="153"/>
                  </a:moveTo>
                  <a:cubicBezTo>
                    <a:pt x="47" y="154"/>
                    <a:pt x="47" y="155"/>
                    <a:pt x="47" y="157"/>
                  </a:cubicBezTo>
                  <a:cubicBezTo>
                    <a:pt x="47" y="158"/>
                    <a:pt x="46" y="159"/>
                    <a:pt x="46" y="160"/>
                  </a:cubicBezTo>
                  <a:cubicBezTo>
                    <a:pt x="46" y="162"/>
                    <a:pt x="47" y="161"/>
                    <a:pt x="46" y="163"/>
                  </a:cubicBezTo>
                  <a:cubicBezTo>
                    <a:pt x="46" y="163"/>
                    <a:pt x="46" y="162"/>
                    <a:pt x="46" y="162"/>
                  </a:cubicBezTo>
                  <a:cubicBezTo>
                    <a:pt x="45" y="164"/>
                    <a:pt x="46" y="165"/>
                    <a:pt x="46" y="166"/>
                  </a:cubicBezTo>
                  <a:cubicBezTo>
                    <a:pt x="44" y="166"/>
                    <a:pt x="44" y="167"/>
                    <a:pt x="44" y="168"/>
                  </a:cubicBezTo>
                  <a:cubicBezTo>
                    <a:pt x="42" y="167"/>
                    <a:pt x="44" y="165"/>
                    <a:pt x="45" y="164"/>
                  </a:cubicBezTo>
                  <a:cubicBezTo>
                    <a:pt x="44" y="164"/>
                    <a:pt x="43" y="162"/>
                    <a:pt x="43" y="161"/>
                  </a:cubicBezTo>
                  <a:cubicBezTo>
                    <a:pt x="44" y="161"/>
                    <a:pt x="44" y="162"/>
                    <a:pt x="44" y="162"/>
                  </a:cubicBezTo>
                  <a:cubicBezTo>
                    <a:pt x="45" y="162"/>
                    <a:pt x="44" y="161"/>
                    <a:pt x="44" y="161"/>
                  </a:cubicBezTo>
                  <a:cubicBezTo>
                    <a:pt x="44" y="161"/>
                    <a:pt x="44" y="159"/>
                    <a:pt x="44" y="159"/>
                  </a:cubicBezTo>
                  <a:cubicBezTo>
                    <a:pt x="44" y="159"/>
                    <a:pt x="45" y="159"/>
                    <a:pt x="45" y="159"/>
                  </a:cubicBezTo>
                  <a:cubicBezTo>
                    <a:pt x="45" y="158"/>
                    <a:pt x="44" y="158"/>
                    <a:pt x="44" y="157"/>
                  </a:cubicBezTo>
                  <a:cubicBezTo>
                    <a:pt x="44" y="157"/>
                    <a:pt x="45" y="157"/>
                    <a:pt x="45" y="157"/>
                  </a:cubicBezTo>
                  <a:cubicBezTo>
                    <a:pt x="45" y="156"/>
                    <a:pt x="44" y="155"/>
                    <a:pt x="45" y="155"/>
                  </a:cubicBezTo>
                  <a:cubicBezTo>
                    <a:pt x="45" y="155"/>
                    <a:pt x="45" y="154"/>
                    <a:pt x="45" y="154"/>
                  </a:cubicBezTo>
                  <a:cubicBezTo>
                    <a:pt x="46" y="154"/>
                    <a:pt x="47" y="155"/>
                    <a:pt x="47" y="153"/>
                  </a:cubicBezTo>
                  <a:moveTo>
                    <a:pt x="46" y="154"/>
                  </a:moveTo>
                  <a:cubicBezTo>
                    <a:pt x="46" y="155"/>
                    <a:pt x="45" y="156"/>
                    <a:pt x="45" y="156"/>
                  </a:cubicBezTo>
                  <a:cubicBezTo>
                    <a:pt x="45" y="157"/>
                    <a:pt x="45" y="157"/>
                    <a:pt x="46" y="157"/>
                  </a:cubicBezTo>
                  <a:cubicBezTo>
                    <a:pt x="46" y="156"/>
                    <a:pt x="47" y="154"/>
                    <a:pt x="46" y="154"/>
                  </a:cubicBezTo>
                  <a:moveTo>
                    <a:pt x="38" y="126"/>
                  </a:moveTo>
                  <a:cubicBezTo>
                    <a:pt x="37" y="125"/>
                    <a:pt x="38" y="124"/>
                    <a:pt x="38" y="123"/>
                  </a:cubicBezTo>
                  <a:cubicBezTo>
                    <a:pt x="38" y="123"/>
                    <a:pt x="38" y="125"/>
                    <a:pt x="38" y="126"/>
                  </a:cubicBezTo>
                  <a:moveTo>
                    <a:pt x="40" y="126"/>
                  </a:moveTo>
                  <a:cubicBezTo>
                    <a:pt x="39" y="125"/>
                    <a:pt x="39" y="123"/>
                    <a:pt x="39" y="122"/>
                  </a:cubicBezTo>
                  <a:cubicBezTo>
                    <a:pt x="40" y="123"/>
                    <a:pt x="39" y="125"/>
                    <a:pt x="40" y="126"/>
                  </a:cubicBezTo>
                  <a:moveTo>
                    <a:pt x="36" y="173"/>
                  </a:moveTo>
                  <a:cubicBezTo>
                    <a:pt x="37" y="173"/>
                    <a:pt x="36" y="174"/>
                    <a:pt x="36" y="175"/>
                  </a:cubicBezTo>
                  <a:cubicBezTo>
                    <a:pt x="35" y="176"/>
                    <a:pt x="36" y="173"/>
                    <a:pt x="36" y="173"/>
                  </a:cubicBezTo>
                  <a:moveTo>
                    <a:pt x="37" y="161"/>
                  </a:moveTo>
                  <a:cubicBezTo>
                    <a:pt x="38" y="163"/>
                    <a:pt x="37" y="164"/>
                    <a:pt x="37" y="166"/>
                  </a:cubicBezTo>
                  <a:cubicBezTo>
                    <a:pt x="37" y="168"/>
                    <a:pt x="36" y="173"/>
                    <a:pt x="36" y="170"/>
                  </a:cubicBezTo>
                  <a:cubicBezTo>
                    <a:pt x="37" y="168"/>
                    <a:pt x="37" y="164"/>
                    <a:pt x="37" y="161"/>
                  </a:cubicBezTo>
                  <a:moveTo>
                    <a:pt x="48" y="261"/>
                  </a:moveTo>
                  <a:cubicBezTo>
                    <a:pt x="49" y="262"/>
                    <a:pt x="46" y="260"/>
                    <a:pt x="44" y="260"/>
                  </a:cubicBezTo>
                  <a:cubicBezTo>
                    <a:pt x="45" y="260"/>
                    <a:pt x="47" y="260"/>
                    <a:pt x="47" y="261"/>
                  </a:cubicBezTo>
                  <a:cubicBezTo>
                    <a:pt x="48" y="261"/>
                    <a:pt x="48" y="261"/>
                    <a:pt x="48" y="261"/>
                  </a:cubicBezTo>
                  <a:moveTo>
                    <a:pt x="53" y="263"/>
                  </a:moveTo>
                  <a:cubicBezTo>
                    <a:pt x="52" y="262"/>
                    <a:pt x="51" y="262"/>
                    <a:pt x="49" y="262"/>
                  </a:cubicBezTo>
                  <a:cubicBezTo>
                    <a:pt x="50" y="261"/>
                    <a:pt x="53" y="261"/>
                    <a:pt x="53" y="263"/>
                  </a:cubicBezTo>
                  <a:moveTo>
                    <a:pt x="56" y="265"/>
                  </a:moveTo>
                  <a:cubicBezTo>
                    <a:pt x="57" y="265"/>
                    <a:pt x="56" y="266"/>
                    <a:pt x="56" y="267"/>
                  </a:cubicBezTo>
                  <a:cubicBezTo>
                    <a:pt x="55" y="266"/>
                    <a:pt x="54" y="266"/>
                    <a:pt x="54" y="266"/>
                  </a:cubicBezTo>
                  <a:cubicBezTo>
                    <a:pt x="54" y="265"/>
                    <a:pt x="55" y="267"/>
                    <a:pt x="56" y="265"/>
                  </a:cubicBezTo>
                  <a:moveTo>
                    <a:pt x="31" y="73"/>
                  </a:moveTo>
                  <a:cubicBezTo>
                    <a:pt x="30" y="72"/>
                    <a:pt x="30" y="69"/>
                    <a:pt x="30" y="68"/>
                  </a:cubicBezTo>
                  <a:cubicBezTo>
                    <a:pt x="31" y="69"/>
                    <a:pt x="31" y="72"/>
                    <a:pt x="31" y="73"/>
                  </a:cubicBezTo>
                  <a:moveTo>
                    <a:pt x="43" y="168"/>
                  </a:moveTo>
                  <a:cubicBezTo>
                    <a:pt x="45" y="168"/>
                    <a:pt x="45" y="171"/>
                    <a:pt x="44" y="173"/>
                  </a:cubicBezTo>
                  <a:cubicBezTo>
                    <a:pt x="44" y="174"/>
                    <a:pt x="44" y="173"/>
                    <a:pt x="44" y="173"/>
                  </a:cubicBezTo>
                  <a:cubicBezTo>
                    <a:pt x="45" y="174"/>
                    <a:pt x="44" y="175"/>
                    <a:pt x="43" y="176"/>
                  </a:cubicBezTo>
                  <a:cubicBezTo>
                    <a:pt x="43" y="176"/>
                    <a:pt x="44" y="176"/>
                    <a:pt x="44" y="176"/>
                  </a:cubicBezTo>
                  <a:cubicBezTo>
                    <a:pt x="44" y="177"/>
                    <a:pt x="44" y="179"/>
                    <a:pt x="43" y="179"/>
                  </a:cubicBezTo>
                  <a:cubicBezTo>
                    <a:pt x="43" y="180"/>
                    <a:pt x="43" y="181"/>
                    <a:pt x="44" y="181"/>
                  </a:cubicBezTo>
                  <a:cubicBezTo>
                    <a:pt x="43" y="182"/>
                    <a:pt x="43" y="184"/>
                    <a:pt x="43" y="186"/>
                  </a:cubicBezTo>
                  <a:cubicBezTo>
                    <a:pt x="42" y="186"/>
                    <a:pt x="41" y="186"/>
                    <a:pt x="41" y="187"/>
                  </a:cubicBezTo>
                  <a:cubicBezTo>
                    <a:pt x="42" y="188"/>
                    <a:pt x="42" y="186"/>
                    <a:pt x="43" y="187"/>
                  </a:cubicBezTo>
                  <a:cubicBezTo>
                    <a:pt x="43" y="188"/>
                    <a:pt x="43" y="188"/>
                    <a:pt x="42" y="188"/>
                  </a:cubicBezTo>
                  <a:cubicBezTo>
                    <a:pt x="42" y="190"/>
                    <a:pt x="41" y="193"/>
                    <a:pt x="42" y="194"/>
                  </a:cubicBezTo>
                  <a:cubicBezTo>
                    <a:pt x="42" y="195"/>
                    <a:pt x="41" y="195"/>
                    <a:pt x="41" y="195"/>
                  </a:cubicBezTo>
                  <a:cubicBezTo>
                    <a:pt x="42" y="196"/>
                    <a:pt x="42" y="198"/>
                    <a:pt x="41" y="199"/>
                  </a:cubicBezTo>
                  <a:cubicBezTo>
                    <a:pt x="42" y="199"/>
                    <a:pt x="41" y="201"/>
                    <a:pt x="42" y="202"/>
                  </a:cubicBezTo>
                  <a:cubicBezTo>
                    <a:pt x="41" y="202"/>
                    <a:pt x="41" y="201"/>
                    <a:pt x="41" y="201"/>
                  </a:cubicBezTo>
                  <a:cubicBezTo>
                    <a:pt x="40" y="201"/>
                    <a:pt x="41" y="203"/>
                    <a:pt x="41" y="203"/>
                  </a:cubicBezTo>
                  <a:cubicBezTo>
                    <a:pt x="41" y="204"/>
                    <a:pt x="41" y="203"/>
                    <a:pt x="41" y="203"/>
                  </a:cubicBezTo>
                  <a:cubicBezTo>
                    <a:pt x="42" y="204"/>
                    <a:pt x="41" y="204"/>
                    <a:pt x="41" y="204"/>
                  </a:cubicBezTo>
                  <a:cubicBezTo>
                    <a:pt x="41" y="204"/>
                    <a:pt x="41" y="206"/>
                    <a:pt x="40" y="206"/>
                  </a:cubicBezTo>
                  <a:cubicBezTo>
                    <a:pt x="40" y="206"/>
                    <a:pt x="41" y="207"/>
                    <a:pt x="40" y="207"/>
                  </a:cubicBezTo>
                  <a:cubicBezTo>
                    <a:pt x="40" y="208"/>
                    <a:pt x="40" y="208"/>
                    <a:pt x="40" y="208"/>
                  </a:cubicBezTo>
                  <a:cubicBezTo>
                    <a:pt x="40" y="208"/>
                    <a:pt x="40" y="209"/>
                    <a:pt x="41" y="209"/>
                  </a:cubicBezTo>
                  <a:cubicBezTo>
                    <a:pt x="41" y="210"/>
                    <a:pt x="40" y="210"/>
                    <a:pt x="40" y="210"/>
                  </a:cubicBezTo>
                  <a:cubicBezTo>
                    <a:pt x="40" y="210"/>
                    <a:pt x="41" y="211"/>
                    <a:pt x="41" y="211"/>
                  </a:cubicBezTo>
                  <a:cubicBezTo>
                    <a:pt x="40" y="212"/>
                    <a:pt x="40" y="213"/>
                    <a:pt x="40" y="213"/>
                  </a:cubicBezTo>
                  <a:cubicBezTo>
                    <a:pt x="40" y="214"/>
                    <a:pt x="41" y="213"/>
                    <a:pt x="41" y="213"/>
                  </a:cubicBezTo>
                  <a:cubicBezTo>
                    <a:pt x="41" y="214"/>
                    <a:pt x="40" y="215"/>
                    <a:pt x="40" y="217"/>
                  </a:cubicBezTo>
                  <a:cubicBezTo>
                    <a:pt x="40" y="217"/>
                    <a:pt x="41" y="218"/>
                    <a:pt x="41" y="218"/>
                  </a:cubicBezTo>
                  <a:cubicBezTo>
                    <a:pt x="41" y="218"/>
                    <a:pt x="40" y="219"/>
                    <a:pt x="40" y="219"/>
                  </a:cubicBezTo>
                  <a:cubicBezTo>
                    <a:pt x="40" y="220"/>
                    <a:pt x="41" y="219"/>
                    <a:pt x="41" y="219"/>
                  </a:cubicBezTo>
                  <a:cubicBezTo>
                    <a:pt x="41" y="220"/>
                    <a:pt x="41" y="221"/>
                    <a:pt x="41" y="221"/>
                  </a:cubicBezTo>
                  <a:cubicBezTo>
                    <a:pt x="40" y="221"/>
                    <a:pt x="40" y="221"/>
                    <a:pt x="40" y="220"/>
                  </a:cubicBezTo>
                  <a:cubicBezTo>
                    <a:pt x="40" y="221"/>
                    <a:pt x="39" y="220"/>
                    <a:pt x="39" y="221"/>
                  </a:cubicBezTo>
                  <a:cubicBezTo>
                    <a:pt x="39" y="221"/>
                    <a:pt x="39" y="221"/>
                    <a:pt x="39" y="221"/>
                  </a:cubicBezTo>
                  <a:cubicBezTo>
                    <a:pt x="39" y="222"/>
                    <a:pt x="40" y="221"/>
                    <a:pt x="40" y="221"/>
                  </a:cubicBezTo>
                  <a:cubicBezTo>
                    <a:pt x="41" y="221"/>
                    <a:pt x="40" y="222"/>
                    <a:pt x="40" y="222"/>
                  </a:cubicBezTo>
                  <a:cubicBezTo>
                    <a:pt x="40" y="222"/>
                    <a:pt x="41" y="223"/>
                    <a:pt x="41" y="223"/>
                  </a:cubicBezTo>
                  <a:cubicBezTo>
                    <a:pt x="41" y="223"/>
                    <a:pt x="40" y="224"/>
                    <a:pt x="41" y="224"/>
                  </a:cubicBezTo>
                  <a:cubicBezTo>
                    <a:pt x="41" y="225"/>
                    <a:pt x="41" y="224"/>
                    <a:pt x="41" y="225"/>
                  </a:cubicBezTo>
                  <a:cubicBezTo>
                    <a:pt x="41" y="225"/>
                    <a:pt x="41" y="225"/>
                    <a:pt x="41" y="225"/>
                  </a:cubicBezTo>
                  <a:cubicBezTo>
                    <a:pt x="41" y="226"/>
                    <a:pt x="41" y="227"/>
                    <a:pt x="42" y="228"/>
                  </a:cubicBezTo>
                  <a:cubicBezTo>
                    <a:pt x="42" y="229"/>
                    <a:pt x="41" y="230"/>
                    <a:pt x="41" y="230"/>
                  </a:cubicBezTo>
                  <a:cubicBezTo>
                    <a:pt x="42" y="230"/>
                    <a:pt x="42" y="230"/>
                    <a:pt x="42" y="230"/>
                  </a:cubicBezTo>
                  <a:cubicBezTo>
                    <a:pt x="42" y="230"/>
                    <a:pt x="42" y="231"/>
                    <a:pt x="43" y="231"/>
                  </a:cubicBezTo>
                  <a:cubicBezTo>
                    <a:pt x="43" y="232"/>
                    <a:pt x="44" y="231"/>
                    <a:pt x="44" y="231"/>
                  </a:cubicBezTo>
                  <a:cubicBezTo>
                    <a:pt x="44" y="232"/>
                    <a:pt x="45" y="232"/>
                    <a:pt x="45" y="232"/>
                  </a:cubicBezTo>
                  <a:cubicBezTo>
                    <a:pt x="45" y="232"/>
                    <a:pt x="45" y="232"/>
                    <a:pt x="45" y="233"/>
                  </a:cubicBezTo>
                  <a:cubicBezTo>
                    <a:pt x="45" y="233"/>
                    <a:pt x="45" y="233"/>
                    <a:pt x="45" y="233"/>
                  </a:cubicBezTo>
                  <a:cubicBezTo>
                    <a:pt x="46" y="233"/>
                    <a:pt x="46" y="234"/>
                    <a:pt x="46" y="234"/>
                  </a:cubicBezTo>
                  <a:cubicBezTo>
                    <a:pt x="46" y="234"/>
                    <a:pt x="46" y="235"/>
                    <a:pt x="46" y="235"/>
                  </a:cubicBezTo>
                  <a:cubicBezTo>
                    <a:pt x="47" y="235"/>
                    <a:pt x="47" y="235"/>
                    <a:pt x="47" y="236"/>
                  </a:cubicBezTo>
                  <a:cubicBezTo>
                    <a:pt x="47" y="236"/>
                    <a:pt x="47" y="236"/>
                    <a:pt x="47" y="236"/>
                  </a:cubicBezTo>
                  <a:cubicBezTo>
                    <a:pt x="47" y="237"/>
                    <a:pt x="48" y="236"/>
                    <a:pt x="47" y="237"/>
                  </a:cubicBezTo>
                  <a:cubicBezTo>
                    <a:pt x="48" y="238"/>
                    <a:pt x="48" y="237"/>
                    <a:pt x="48" y="237"/>
                  </a:cubicBezTo>
                  <a:cubicBezTo>
                    <a:pt x="48" y="237"/>
                    <a:pt x="48" y="237"/>
                    <a:pt x="49" y="238"/>
                  </a:cubicBezTo>
                  <a:cubicBezTo>
                    <a:pt x="49" y="238"/>
                    <a:pt x="49" y="238"/>
                    <a:pt x="49" y="238"/>
                  </a:cubicBezTo>
                  <a:cubicBezTo>
                    <a:pt x="49" y="238"/>
                    <a:pt x="50" y="238"/>
                    <a:pt x="50" y="238"/>
                  </a:cubicBezTo>
                  <a:cubicBezTo>
                    <a:pt x="50" y="238"/>
                    <a:pt x="50" y="239"/>
                    <a:pt x="50" y="239"/>
                  </a:cubicBezTo>
                  <a:cubicBezTo>
                    <a:pt x="50" y="239"/>
                    <a:pt x="50" y="239"/>
                    <a:pt x="51" y="239"/>
                  </a:cubicBezTo>
                  <a:cubicBezTo>
                    <a:pt x="50" y="240"/>
                    <a:pt x="50" y="238"/>
                    <a:pt x="49" y="239"/>
                  </a:cubicBezTo>
                  <a:cubicBezTo>
                    <a:pt x="48" y="240"/>
                    <a:pt x="49" y="239"/>
                    <a:pt x="49" y="240"/>
                  </a:cubicBezTo>
                  <a:cubicBezTo>
                    <a:pt x="49" y="240"/>
                    <a:pt x="50" y="240"/>
                    <a:pt x="50" y="240"/>
                  </a:cubicBezTo>
                  <a:cubicBezTo>
                    <a:pt x="50" y="240"/>
                    <a:pt x="50" y="240"/>
                    <a:pt x="51" y="240"/>
                  </a:cubicBezTo>
                  <a:cubicBezTo>
                    <a:pt x="51" y="240"/>
                    <a:pt x="51" y="240"/>
                    <a:pt x="51" y="241"/>
                  </a:cubicBezTo>
                  <a:cubicBezTo>
                    <a:pt x="51" y="241"/>
                    <a:pt x="52" y="241"/>
                    <a:pt x="52" y="241"/>
                  </a:cubicBezTo>
                  <a:cubicBezTo>
                    <a:pt x="52" y="241"/>
                    <a:pt x="53" y="241"/>
                    <a:pt x="53" y="240"/>
                  </a:cubicBezTo>
                  <a:cubicBezTo>
                    <a:pt x="54" y="241"/>
                    <a:pt x="55" y="241"/>
                    <a:pt x="56" y="241"/>
                  </a:cubicBezTo>
                  <a:cubicBezTo>
                    <a:pt x="57" y="241"/>
                    <a:pt x="57" y="241"/>
                    <a:pt x="58" y="242"/>
                  </a:cubicBezTo>
                  <a:cubicBezTo>
                    <a:pt x="59" y="241"/>
                    <a:pt x="60" y="241"/>
                    <a:pt x="61" y="242"/>
                  </a:cubicBezTo>
                  <a:cubicBezTo>
                    <a:pt x="62" y="242"/>
                    <a:pt x="63" y="242"/>
                    <a:pt x="64" y="242"/>
                  </a:cubicBezTo>
                  <a:cubicBezTo>
                    <a:pt x="65" y="241"/>
                    <a:pt x="67" y="242"/>
                    <a:pt x="69" y="242"/>
                  </a:cubicBezTo>
                  <a:cubicBezTo>
                    <a:pt x="70" y="242"/>
                    <a:pt x="72" y="241"/>
                    <a:pt x="73" y="241"/>
                  </a:cubicBezTo>
                  <a:cubicBezTo>
                    <a:pt x="75" y="241"/>
                    <a:pt x="77" y="240"/>
                    <a:pt x="78" y="240"/>
                  </a:cubicBezTo>
                  <a:cubicBezTo>
                    <a:pt x="80" y="240"/>
                    <a:pt x="82" y="240"/>
                    <a:pt x="83" y="239"/>
                  </a:cubicBezTo>
                  <a:cubicBezTo>
                    <a:pt x="83" y="240"/>
                    <a:pt x="84" y="239"/>
                    <a:pt x="85" y="239"/>
                  </a:cubicBezTo>
                  <a:cubicBezTo>
                    <a:pt x="85" y="238"/>
                    <a:pt x="85" y="239"/>
                    <a:pt x="86" y="239"/>
                  </a:cubicBezTo>
                  <a:cubicBezTo>
                    <a:pt x="87" y="238"/>
                    <a:pt x="89" y="237"/>
                    <a:pt x="91" y="237"/>
                  </a:cubicBezTo>
                  <a:cubicBezTo>
                    <a:pt x="92" y="237"/>
                    <a:pt x="93" y="237"/>
                    <a:pt x="94" y="236"/>
                  </a:cubicBezTo>
                  <a:cubicBezTo>
                    <a:pt x="95" y="236"/>
                    <a:pt x="95" y="236"/>
                    <a:pt x="96" y="235"/>
                  </a:cubicBezTo>
                  <a:cubicBezTo>
                    <a:pt x="96" y="235"/>
                    <a:pt x="97" y="235"/>
                    <a:pt x="98" y="235"/>
                  </a:cubicBezTo>
                  <a:cubicBezTo>
                    <a:pt x="99" y="235"/>
                    <a:pt x="100" y="234"/>
                    <a:pt x="101" y="234"/>
                  </a:cubicBezTo>
                  <a:cubicBezTo>
                    <a:pt x="101" y="234"/>
                    <a:pt x="101" y="234"/>
                    <a:pt x="101" y="233"/>
                  </a:cubicBezTo>
                  <a:cubicBezTo>
                    <a:pt x="102" y="233"/>
                    <a:pt x="102" y="233"/>
                    <a:pt x="103" y="233"/>
                  </a:cubicBezTo>
                  <a:cubicBezTo>
                    <a:pt x="104" y="233"/>
                    <a:pt x="105" y="234"/>
                    <a:pt x="107" y="233"/>
                  </a:cubicBezTo>
                  <a:cubicBezTo>
                    <a:pt x="108" y="234"/>
                    <a:pt x="106" y="235"/>
                    <a:pt x="107" y="236"/>
                  </a:cubicBezTo>
                  <a:cubicBezTo>
                    <a:pt x="108" y="237"/>
                    <a:pt x="109" y="236"/>
                    <a:pt x="109" y="236"/>
                  </a:cubicBezTo>
                  <a:cubicBezTo>
                    <a:pt x="110" y="235"/>
                    <a:pt x="109" y="235"/>
                    <a:pt x="109" y="235"/>
                  </a:cubicBezTo>
                  <a:cubicBezTo>
                    <a:pt x="110" y="234"/>
                    <a:pt x="110" y="235"/>
                    <a:pt x="111" y="235"/>
                  </a:cubicBezTo>
                  <a:cubicBezTo>
                    <a:pt x="112" y="235"/>
                    <a:pt x="112" y="234"/>
                    <a:pt x="113" y="234"/>
                  </a:cubicBezTo>
                  <a:cubicBezTo>
                    <a:pt x="113" y="235"/>
                    <a:pt x="113" y="234"/>
                    <a:pt x="113" y="235"/>
                  </a:cubicBezTo>
                  <a:cubicBezTo>
                    <a:pt x="114" y="235"/>
                    <a:pt x="114" y="234"/>
                    <a:pt x="115" y="234"/>
                  </a:cubicBezTo>
                  <a:cubicBezTo>
                    <a:pt x="115" y="234"/>
                    <a:pt x="115" y="235"/>
                    <a:pt x="115" y="235"/>
                  </a:cubicBezTo>
                  <a:cubicBezTo>
                    <a:pt x="116" y="234"/>
                    <a:pt x="117" y="234"/>
                    <a:pt x="118" y="234"/>
                  </a:cubicBezTo>
                  <a:cubicBezTo>
                    <a:pt x="118" y="234"/>
                    <a:pt x="118" y="234"/>
                    <a:pt x="118" y="234"/>
                  </a:cubicBezTo>
                  <a:cubicBezTo>
                    <a:pt x="119" y="233"/>
                    <a:pt x="121" y="233"/>
                    <a:pt x="121" y="233"/>
                  </a:cubicBezTo>
                  <a:cubicBezTo>
                    <a:pt x="122" y="232"/>
                    <a:pt x="121" y="232"/>
                    <a:pt x="122" y="232"/>
                  </a:cubicBezTo>
                  <a:cubicBezTo>
                    <a:pt x="123" y="232"/>
                    <a:pt x="123" y="231"/>
                    <a:pt x="124" y="230"/>
                  </a:cubicBezTo>
                  <a:cubicBezTo>
                    <a:pt x="124" y="231"/>
                    <a:pt x="124" y="231"/>
                    <a:pt x="125" y="231"/>
                  </a:cubicBezTo>
                  <a:cubicBezTo>
                    <a:pt x="125" y="231"/>
                    <a:pt x="125" y="231"/>
                    <a:pt x="126" y="231"/>
                  </a:cubicBezTo>
                  <a:cubicBezTo>
                    <a:pt x="125" y="230"/>
                    <a:pt x="125" y="230"/>
                    <a:pt x="125" y="229"/>
                  </a:cubicBezTo>
                  <a:cubicBezTo>
                    <a:pt x="125" y="229"/>
                    <a:pt x="125" y="229"/>
                    <a:pt x="125" y="229"/>
                  </a:cubicBezTo>
                  <a:cubicBezTo>
                    <a:pt x="126" y="229"/>
                    <a:pt x="126" y="229"/>
                    <a:pt x="126" y="229"/>
                  </a:cubicBezTo>
                  <a:cubicBezTo>
                    <a:pt x="127" y="228"/>
                    <a:pt x="129" y="230"/>
                    <a:pt x="129" y="228"/>
                  </a:cubicBezTo>
                  <a:cubicBezTo>
                    <a:pt x="128" y="228"/>
                    <a:pt x="128" y="228"/>
                    <a:pt x="128" y="229"/>
                  </a:cubicBezTo>
                  <a:cubicBezTo>
                    <a:pt x="127" y="229"/>
                    <a:pt x="127" y="228"/>
                    <a:pt x="127" y="227"/>
                  </a:cubicBezTo>
                  <a:cubicBezTo>
                    <a:pt x="127" y="227"/>
                    <a:pt x="128" y="226"/>
                    <a:pt x="129" y="226"/>
                  </a:cubicBezTo>
                  <a:cubicBezTo>
                    <a:pt x="129" y="227"/>
                    <a:pt x="127" y="227"/>
                    <a:pt x="128" y="227"/>
                  </a:cubicBezTo>
                  <a:cubicBezTo>
                    <a:pt x="129" y="228"/>
                    <a:pt x="131" y="226"/>
                    <a:pt x="131" y="225"/>
                  </a:cubicBezTo>
                  <a:cubicBezTo>
                    <a:pt x="132" y="225"/>
                    <a:pt x="133" y="223"/>
                    <a:pt x="134" y="225"/>
                  </a:cubicBezTo>
                  <a:cubicBezTo>
                    <a:pt x="135" y="225"/>
                    <a:pt x="134" y="224"/>
                    <a:pt x="135" y="223"/>
                  </a:cubicBezTo>
                  <a:cubicBezTo>
                    <a:pt x="136" y="223"/>
                    <a:pt x="135" y="224"/>
                    <a:pt x="135" y="224"/>
                  </a:cubicBezTo>
                  <a:cubicBezTo>
                    <a:pt x="135" y="225"/>
                    <a:pt x="137" y="224"/>
                    <a:pt x="137" y="226"/>
                  </a:cubicBezTo>
                  <a:cubicBezTo>
                    <a:pt x="137" y="226"/>
                    <a:pt x="139" y="225"/>
                    <a:pt x="139" y="225"/>
                  </a:cubicBezTo>
                  <a:cubicBezTo>
                    <a:pt x="138" y="225"/>
                    <a:pt x="138" y="225"/>
                    <a:pt x="137" y="225"/>
                  </a:cubicBezTo>
                  <a:cubicBezTo>
                    <a:pt x="137" y="224"/>
                    <a:pt x="136" y="224"/>
                    <a:pt x="137" y="223"/>
                  </a:cubicBezTo>
                  <a:cubicBezTo>
                    <a:pt x="138" y="222"/>
                    <a:pt x="137" y="223"/>
                    <a:pt x="138" y="224"/>
                  </a:cubicBezTo>
                  <a:cubicBezTo>
                    <a:pt x="138" y="224"/>
                    <a:pt x="138" y="223"/>
                    <a:pt x="139" y="223"/>
                  </a:cubicBezTo>
                  <a:cubicBezTo>
                    <a:pt x="140" y="223"/>
                    <a:pt x="139" y="223"/>
                    <a:pt x="139" y="222"/>
                  </a:cubicBezTo>
                  <a:cubicBezTo>
                    <a:pt x="139" y="222"/>
                    <a:pt x="140" y="221"/>
                    <a:pt x="141" y="221"/>
                  </a:cubicBezTo>
                  <a:cubicBezTo>
                    <a:pt x="142" y="221"/>
                    <a:pt x="142" y="222"/>
                    <a:pt x="143" y="222"/>
                  </a:cubicBezTo>
                  <a:cubicBezTo>
                    <a:pt x="143" y="222"/>
                    <a:pt x="143" y="221"/>
                    <a:pt x="143" y="221"/>
                  </a:cubicBezTo>
                  <a:cubicBezTo>
                    <a:pt x="143" y="221"/>
                    <a:pt x="142" y="221"/>
                    <a:pt x="142" y="221"/>
                  </a:cubicBezTo>
                  <a:cubicBezTo>
                    <a:pt x="141" y="220"/>
                    <a:pt x="143" y="220"/>
                    <a:pt x="143" y="220"/>
                  </a:cubicBezTo>
                  <a:cubicBezTo>
                    <a:pt x="142" y="219"/>
                    <a:pt x="142" y="220"/>
                    <a:pt x="141" y="220"/>
                  </a:cubicBezTo>
                  <a:cubicBezTo>
                    <a:pt x="141" y="219"/>
                    <a:pt x="143" y="219"/>
                    <a:pt x="144" y="218"/>
                  </a:cubicBezTo>
                  <a:cubicBezTo>
                    <a:pt x="144" y="219"/>
                    <a:pt x="143" y="219"/>
                    <a:pt x="144" y="219"/>
                  </a:cubicBezTo>
                  <a:cubicBezTo>
                    <a:pt x="145" y="218"/>
                    <a:pt x="146" y="219"/>
                    <a:pt x="147" y="219"/>
                  </a:cubicBezTo>
                  <a:cubicBezTo>
                    <a:pt x="147" y="219"/>
                    <a:pt x="147" y="219"/>
                    <a:pt x="147" y="219"/>
                  </a:cubicBezTo>
                  <a:cubicBezTo>
                    <a:pt x="146" y="218"/>
                    <a:pt x="145" y="218"/>
                    <a:pt x="144" y="217"/>
                  </a:cubicBezTo>
                  <a:cubicBezTo>
                    <a:pt x="145" y="217"/>
                    <a:pt x="145" y="217"/>
                    <a:pt x="146" y="218"/>
                  </a:cubicBezTo>
                  <a:cubicBezTo>
                    <a:pt x="147" y="218"/>
                    <a:pt x="147" y="217"/>
                    <a:pt x="146" y="216"/>
                  </a:cubicBezTo>
                  <a:cubicBezTo>
                    <a:pt x="147" y="216"/>
                    <a:pt x="147" y="217"/>
                    <a:pt x="148" y="217"/>
                  </a:cubicBezTo>
                  <a:cubicBezTo>
                    <a:pt x="148" y="216"/>
                    <a:pt x="147" y="216"/>
                    <a:pt x="149" y="216"/>
                  </a:cubicBezTo>
                  <a:cubicBezTo>
                    <a:pt x="149" y="216"/>
                    <a:pt x="150" y="215"/>
                    <a:pt x="150" y="216"/>
                  </a:cubicBezTo>
                  <a:cubicBezTo>
                    <a:pt x="151" y="215"/>
                    <a:pt x="149" y="215"/>
                    <a:pt x="150" y="214"/>
                  </a:cubicBezTo>
                  <a:cubicBezTo>
                    <a:pt x="149" y="215"/>
                    <a:pt x="149" y="215"/>
                    <a:pt x="149" y="215"/>
                  </a:cubicBezTo>
                  <a:cubicBezTo>
                    <a:pt x="149" y="214"/>
                    <a:pt x="149" y="214"/>
                    <a:pt x="150" y="214"/>
                  </a:cubicBezTo>
                  <a:cubicBezTo>
                    <a:pt x="150" y="214"/>
                    <a:pt x="151" y="214"/>
                    <a:pt x="151" y="214"/>
                  </a:cubicBezTo>
                  <a:cubicBezTo>
                    <a:pt x="152" y="213"/>
                    <a:pt x="152" y="213"/>
                    <a:pt x="153" y="213"/>
                  </a:cubicBezTo>
                  <a:cubicBezTo>
                    <a:pt x="152" y="213"/>
                    <a:pt x="150" y="214"/>
                    <a:pt x="150" y="213"/>
                  </a:cubicBezTo>
                  <a:cubicBezTo>
                    <a:pt x="151" y="212"/>
                    <a:pt x="151" y="213"/>
                    <a:pt x="152" y="212"/>
                  </a:cubicBezTo>
                  <a:cubicBezTo>
                    <a:pt x="152" y="212"/>
                    <a:pt x="152" y="212"/>
                    <a:pt x="152" y="212"/>
                  </a:cubicBezTo>
                  <a:cubicBezTo>
                    <a:pt x="152" y="211"/>
                    <a:pt x="151" y="212"/>
                    <a:pt x="151" y="211"/>
                  </a:cubicBezTo>
                  <a:cubicBezTo>
                    <a:pt x="151" y="211"/>
                    <a:pt x="151" y="212"/>
                    <a:pt x="150" y="212"/>
                  </a:cubicBezTo>
                  <a:cubicBezTo>
                    <a:pt x="150" y="212"/>
                    <a:pt x="151" y="211"/>
                    <a:pt x="152" y="211"/>
                  </a:cubicBezTo>
                  <a:cubicBezTo>
                    <a:pt x="152" y="211"/>
                    <a:pt x="152" y="211"/>
                    <a:pt x="153" y="212"/>
                  </a:cubicBezTo>
                  <a:cubicBezTo>
                    <a:pt x="153" y="211"/>
                    <a:pt x="154" y="209"/>
                    <a:pt x="155" y="210"/>
                  </a:cubicBezTo>
                  <a:cubicBezTo>
                    <a:pt x="155" y="209"/>
                    <a:pt x="155" y="209"/>
                    <a:pt x="154" y="209"/>
                  </a:cubicBezTo>
                  <a:cubicBezTo>
                    <a:pt x="154" y="208"/>
                    <a:pt x="157" y="208"/>
                    <a:pt x="158" y="206"/>
                  </a:cubicBezTo>
                  <a:cubicBezTo>
                    <a:pt x="158" y="206"/>
                    <a:pt x="159" y="207"/>
                    <a:pt x="159" y="206"/>
                  </a:cubicBezTo>
                  <a:cubicBezTo>
                    <a:pt x="160" y="205"/>
                    <a:pt x="159" y="205"/>
                    <a:pt x="159" y="204"/>
                  </a:cubicBezTo>
                  <a:cubicBezTo>
                    <a:pt x="160" y="204"/>
                    <a:pt x="160" y="203"/>
                    <a:pt x="162" y="203"/>
                  </a:cubicBezTo>
                  <a:cubicBezTo>
                    <a:pt x="162" y="202"/>
                    <a:pt x="161" y="202"/>
                    <a:pt x="162" y="202"/>
                  </a:cubicBezTo>
                  <a:cubicBezTo>
                    <a:pt x="162" y="201"/>
                    <a:pt x="161" y="201"/>
                    <a:pt x="161" y="200"/>
                  </a:cubicBezTo>
                  <a:cubicBezTo>
                    <a:pt x="161" y="200"/>
                    <a:pt x="160" y="200"/>
                    <a:pt x="161" y="200"/>
                  </a:cubicBezTo>
                  <a:cubicBezTo>
                    <a:pt x="161" y="200"/>
                    <a:pt x="162" y="201"/>
                    <a:pt x="163" y="201"/>
                  </a:cubicBezTo>
                  <a:cubicBezTo>
                    <a:pt x="163" y="200"/>
                    <a:pt x="162" y="201"/>
                    <a:pt x="162" y="200"/>
                  </a:cubicBezTo>
                  <a:cubicBezTo>
                    <a:pt x="162" y="199"/>
                    <a:pt x="162" y="198"/>
                    <a:pt x="162" y="198"/>
                  </a:cubicBezTo>
                  <a:cubicBezTo>
                    <a:pt x="163" y="197"/>
                    <a:pt x="164" y="197"/>
                    <a:pt x="165" y="196"/>
                  </a:cubicBezTo>
                  <a:cubicBezTo>
                    <a:pt x="165" y="195"/>
                    <a:pt x="163" y="195"/>
                    <a:pt x="164" y="195"/>
                  </a:cubicBezTo>
                  <a:cubicBezTo>
                    <a:pt x="165" y="194"/>
                    <a:pt x="165" y="195"/>
                    <a:pt x="165" y="195"/>
                  </a:cubicBezTo>
                  <a:cubicBezTo>
                    <a:pt x="165" y="195"/>
                    <a:pt x="165" y="194"/>
                    <a:pt x="166" y="194"/>
                  </a:cubicBezTo>
                  <a:cubicBezTo>
                    <a:pt x="166" y="193"/>
                    <a:pt x="165" y="194"/>
                    <a:pt x="165" y="193"/>
                  </a:cubicBezTo>
                  <a:cubicBezTo>
                    <a:pt x="166" y="192"/>
                    <a:pt x="166" y="191"/>
                    <a:pt x="166" y="190"/>
                  </a:cubicBezTo>
                  <a:cubicBezTo>
                    <a:pt x="167" y="190"/>
                    <a:pt x="167" y="191"/>
                    <a:pt x="167" y="191"/>
                  </a:cubicBezTo>
                  <a:cubicBezTo>
                    <a:pt x="168" y="191"/>
                    <a:pt x="168" y="191"/>
                    <a:pt x="168" y="190"/>
                  </a:cubicBezTo>
                  <a:cubicBezTo>
                    <a:pt x="168" y="190"/>
                    <a:pt x="168" y="189"/>
                    <a:pt x="168" y="189"/>
                  </a:cubicBezTo>
                  <a:cubicBezTo>
                    <a:pt x="169" y="189"/>
                    <a:pt x="169" y="189"/>
                    <a:pt x="169" y="190"/>
                  </a:cubicBezTo>
                  <a:cubicBezTo>
                    <a:pt x="170" y="190"/>
                    <a:pt x="170" y="190"/>
                    <a:pt x="170" y="189"/>
                  </a:cubicBezTo>
                  <a:cubicBezTo>
                    <a:pt x="170" y="189"/>
                    <a:pt x="169" y="189"/>
                    <a:pt x="169" y="188"/>
                  </a:cubicBezTo>
                  <a:cubicBezTo>
                    <a:pt x="169" y="188"/>
                    <a:pt x="168" y="187"/>
                    <a:pt x="168" y="187"/>
                  </a:cubicBezTo>
                  <a:cubicBezTo>
                    <a:pt x="168" y="186"/>
                    <a:pt x="168" y="186"/>
                    <a:pt x="167" y="186"/>
                  </a:cubicBezTo>
                  <a:cubicBezTo>
                    <a:pt x="168" y="185"/>
                    <a:pt x="168" y="184"/>
                    <a:pt x="168" y="184"/>
                  </a:cubicBezTo>
                  <a:cubicBezTo>
                    <a:pt x="169" y="183"/>
                    <a:pt x="169" y="182"/>
                    <a:pt x="169" y="182"/>
                  </a:cubicBezTo>
                  <a:cubicBezTo>
                    <a:pt x="169" y="181"/>
                    <a:pt x="169" y="181"/>
                    <a:pt x="169" y="181"/>
                  </a:cubicBezTo>
                  <a:cubicBezTo>
                    <a:pt x="169" y="180"/>
                    <a:pt x="169" y="179"/>
                    <a:pt x="169" y="179"/>
                  </a:cubicBezTo>
                  <a:cubicBezTo>
                    <a:pt x="169" y="179"/>
                    <a:pt x="170" y="179"/>
                    <a:pt x="170" y="179"/>
                  </a:cubicBezTo>
                  <a:cubicBezTo>
                    <a:pt x="170" y="179"/>
                    <a:pt x="170" y="178"/>
                    <a:pt x="170" y="178"/>
                  </a:cubicBezTo>
                  <a:cubicBezTo>
                    <a:pt x="170" y="177"/>
                    <a:pt x="169" y="177"/>
                    <a:pt x="169" y="177"/>
                  </a:cubicBezTo>
                  <a:cubicBezTo>
                    <a:pt x="168" y="177"/>
                    <a:pt x="169" y="178"/>
                    <a:pt x="168" y="177"/>
                  </a:cubicBezTo>
                  <a:cubicBezTo>
                    <a:pt x="167" y="176"/>
                    <a:pt x="170" y="177"/>
                    <a:pt x="169" y="176"/>
                  </a:cubicBezTo>
                  <a:cubicBezTo>
                    <a:pt x="169" y="176"/>
                    <a:pt x="169" y="176"/>
                    <a:pt x="170" y="176"/>
                  </a:cubicBezTo>
                  <a:cubicBezTo>
                    <a:pt x="170" y="175"/>
                    <a:pt x="169" y="174"/>
                    <a:pt x="170" y="174"/>
                  </a:cubicBezTo>
                  <a:cubicBezTo>
                    <a:pt x="170" y="174"/>
                    <a:pt x="169" y="174"/>
                    <a:pt x="169" y="174"/>
                  </a:cubicBezTo>
                  <a:cubicBezTo>
                    <a:pt x="169" y="173"/>
                    <a:pt x="170" y="172"/>
                    <a:pt x="169" y="172"/>
                  </a:cubicBezTo>
                  <a:cubicBezTo>
                    <a:pt x="169" y="171"/>
                    <a:pt x="169" y="171"/>
                    <a:pt x="169" y="170"/>
                  </a:cubicBezTo>
                  <a:cubicBezTo>
                    <a:pt x="169" y="170"/>
                    <a:pt x="169" y="171"/>
                    <a:pt x="170" y="171"/>
                  </a:cubicBezTo>
                  <a:cubicBezTo>
                    <a:pt x="171" y="171"/>
                    <a:pt x="168" y="168"/>
                    <a:pt x="169" y="170"/>
                  </a:cubicBezTo>
                  <a:cubicBezTo>
                    <a:pt x="168" y="170"/>
                    <a:pt x="169" y="169"/>
                    <a:pt x="168" y="168"/>
                  </a:cubicBezTo>
                  <a:cubicBezTo>
                    <a:pt x="169" y="168"/>
                    <a:pt x="169" y="168"/>
                    <a:pt x="170" y="168"/>
                  </a:cubicBezTo>
                  <a:cubicBezTo>
                    <a:pt x="170" y="168"/>
                    <a:pt x="169" y="168"/>
                    <a:pt x="169" y="168"/>
                  </a:cubicBezTo>
                  <a:cubicBezTo>
                    <a:pt x="168" y="167"/>
                    <a:pt x="170" y="165"/>
                    <a:pt x="169" y="165"/>
                  </a:cubicBezTo>
                  <a:cubicBezTo>
                    <a:pt x="168" y="164"/>
                    <a:pt x="169" y="165"/>
                    <a:pt x="169" y="164"/>
                  </a:cubicBezTo>
                  <a:cubicBezTo>
                    <a:pt x="168" y="164"/>
                    <a:pt x="169" y="164"/>
                    <a:pt x="169" y="164"/>
                  </a:cubicBezTo>
                  <a:cubicBezTo>
                    <a:pt x="168" y="164"/>
                    <a:pt x="168" y="163"/>
                    <a:pt x="169" y="163"/>
                  </a:cubicBezTo>
                  <a:cubicBezTo>
                    <a:pt x="168" y="162"/>
                    <a:pt x="168" y="163"/>
                    <a:pt x="168" y="162"/>
                  </a:cubicBezTo>
                  <a:cubicBezTo>
                    <a:pt x="167" y="162"/>
                    <a:pt x="168" y="162"/>
                    <a:pt x="168" y="161"/>
                  </a:cubicBezTo>
                  <a:cubicBezTo>
                    <a:pt x="169" y="161"/>
                    <a:pt x="167" y="160"/>
                    <a:pt x="167" y="159"/>
                  </a:cubicBezTo>
                  <a:cubicBezTo>
                    <a:pt x="167" y="159"/>
                    <a:pt x="167" y="159"/>
                    <a:pt x="167" y="159"/>
                  </a:cubicBezTo>
                  <a:cubicBezTo>
                    <a:pt x="167" y="158"/>
                    <a:pt x="167" y="158"/>
                    <a:pt x="167" y="158"/>
                  </a:cubicBezTo>
                  <a:cubicBezTo>
                    <a:pt x="167" y="158"/>
                    <a:pt x="167" y="157"/>
                    <a:pt x="166" y="156"/>
                  </a:cubicBezTo>
                  <a:cubicBezTo>
                    <a:pt x="166" y="155"/>
                    <a:pt x="166" y="155"/>
                    <a:pt x="166" y="154"/>
                  </a:cubicBezTo>
                  <a:cubicBezTo>
                    <a:pt x="165" y="153"/>
                    <a:pt x="165" y="153"/>
                    <a:pt x="165" y="152"/>
                  </a:cubicBezTo>
                  <a:cubicBezTo>
                    <a:pt x="165" y="152"/>
                    <a:pt x="165" y="152"/>
                    <a:pt x="165" y="151"/>
                  </a:cubicBezTo>
                  <a:cubicBezTo>
                    <a:pt x="165" y="151"/>
                    <a:pt x="164" y="151"/>
                    <a:pt x="164" y="151"/>
                  </a:cubicBezTo>
                  <a:cubicBezTo>
                    <a:pt x="164" y="151"/>
                    <a:pt x="165" y="149"/>
                    <a:pt x="163" y="150"/>
                  </a:cubicBezTo>
                  <a:cubicBezTo>
                    <a:pt x="163" y="149"/>
                    <a:pt x="163" y="149"/>
                    <a:pt x="163" y="149"/>
                  </a:cubicBezTo>
                  <a:cubicBezTo>
                    <a:pt x="163" y="148"/>
                    <a:pt x="162" y="148"/>
                    <a:pt x="162" y="147"/>
                  </a:cubicBezTo>
                  <a:cubicBezTo>
                    <a:pt x="162" y="147"/>
                    <a:pt x="161" y="147"/>
                    <a:pt x="161" y="147"/>
                  </a:cubicBezTo>
                  <a:cubicBezTo>
                    <a:pt x="161" y="146"/>
                    <a:pt x="161" y="146"/>
                    <a:pt x="161" y="146"/>
                  </a:cubicBezTo>
                  <a:cubicBezTo>
                    <a:pt x="161" y="145"/>
                    <a:pt x="160" y="146"/>
                    <a:pt x="161" y="145"/>
                  </a:cubicBezTo>
                  <a:cubicBezTo>
                    <a:pt x="160" y="145"/>
                    <a:pt x="160" y="145"/>
                    <a:pt x="160" y="145"/>
                  </a:cubicBezTo>
                  <a:cubicBezTo>
                    <a:pt x="159" y="143"/>
                    <a:pt x="157" y="142"/>
                    <a:pt x="156" y="140"/>
                  </a:cubicBezTo>
                  <a:cubicBezTo>
                    <a:pt x="156" y="140"/>
                    <a:pt x="155" y="139"/>
                    <a:pt x="154" y="139"/>
                  </a:cubicBezTo>
                  <a:cubicBezTo>
                    <a:pt x="154" y="139"/>
                    <a:pt x="154" y="138"/>
                    <a:pt x="153" y="138"/>
                  </a:cubicBezTo>
                  <a:cubicBezTo>
                    <a:pt x="153" y="138"/>
                    <a:pt x="153" y="138"/>
                    <a:pt x="153" y="137"/>
                  </a:cubicBezTo>
                  <a:cubicBezTo>
                    <a:pt x="153" y="137"/>
                    <a:pt x="153" y="137"/>
                    <a:pt x="153" y="136"/>
                  </a:cubicBezTo>
                  <a:cubicBezTo>
                    <a:pt x="152" y="136"/>
                    <a:pt x="152" y="136"/>
                    <a:pt x="151" y="136"/>
                  </a:cubicBezTo>
                  <a:cubicBezTo>
                    <a:pt x="150" y="136"/>
                    <a:pt x="150" y="135"/>
                    <a:pt x="149" y="135"/>
                  </a:cubicBezTo>
                  <a:cubicBezTo>
                    <a:pt x="149" y="135"/>
                    <a:pt x="148" y="134"/>
                    <a:pt x="148" y="134"/>
                  </a:cubicBezTo>
                  <a:cubicBezTo>
                    <a:pt x="148" y="134"/>
                    <a:pt x="147" y="133"/>
                    <a:pt x="146" y="133"/>
                  </a:cubicBezTo>
                  <a:cubicBezTo>
                    <a:pt x="146" y="133"/>
                    <a:pt x="146" y="134"/>
                    <a:pt x="145" y="133"/>
                  </a:cubicBezTo>
                  <a:cubicBezTo>
                    <a:pt x="146" y="133"/>
                    <a:pt x="146" y="132"/>
                    <a:pt x="146" y="132"/>
                  </a:cubicBezTo>
                  <a:cubicBezTo>
                    <a:pt x="145" y="132"/>
                    <a:pt x="146" y="132"/>
                    <a:pt x="145" y="133"/>
                  </a:cubicBezTo>
                  <a:cubicBezTo>
                    <a:pt x="145" y="133"/>
                    <a:pt x="145" y="133"/>
                    <a:pt x="144" y="133"/>
                  </a:cubicBezTo>
                  <a:cubicBezTo>
                    <a:pt x="144" y="133"/>
                    <a:pt x="144" y="132"/>
                    <a:pt x="144" y="132"/>
                  </a:cubicBezTo>
                  <a:cubicBezTo>
                    <a:pt x="144" y="132"/>
                    <a:pt x="144" y="132"/>
                    <a:pt x="144" y="132"/>
                  </a:cubicBezTo>
                  <a:cubicBezTo>
                    <a:pt x="144" y="132"/>
                    <a:pt x="143" y="132"/>
                    <a:pt x="143" y="132"/>
                  </a:cubicBezTo>
                  <a:cubicBezTo>
                    <a:pt x="141" y="132"/>
                    <a:pt x="140" y="131"/>
                    <a:pt x="139" y="130"/>
                  </a:cubicBezTo>
                  <a:cubicBezTo>
                    <a:pt x="139" y="130"/>
                    <a:pt x="138" y="130"/>
                    <a:pt x="137" y="129"/>
                  </a:cubicBezTo>
                  <a:cubicBezTo>
                    <a:pt x="137" y="129"/>
                    <a:pt x="137" y="129"/>
                    <a:pt x="136" y="129"/>
                  </a:cubicBezTo>
                  <a:cubicBezTo>
                    <a:pt x="136" y="129"/>
                    <a:pt x="135" y="128"/>
                    <a:pt x="135" y="128"/>
                  </a:cubicBezTo>
                  <a:cubicBezTo>
                    <a:pt x="137" y="128"/>
                    <a:pt x="137" y="127"/>
                    <a:pt x="139" y="126"/>
                  </a:cubicBezTo>
                  <a:cubicBezTo>
                    <a:pt x="138" y="126"/>
                    <a:pt x="137" y="126"/>
                    <a:pt x="137" y="126"/>
                  </a:cubicBezTo>
                  <a:cubicBezTo>
                    <a:pt x="136" y="126"/>
                    <a:pt x="136" y="125"/>
                    <a:pt x="136" y="124"/>
                  </a:cubicBezTo>
                  <a:cubicBezTo>
                    <a:pt x="135" y="124"/>
                    <a:pt x="133" y="123"/>
                    <a:pt x="132" y="123"/>
                  </a:cubicBezTo>
                  <a:cubicBezTo>
                    <a:pt x="131" y="122"/>
                    <a:pt x="130" y="122"/>
                    <a:pt x="129" y="122"/>
                  </a:cubicBezTo>
                  <a:cubicBezTo>
                    <a:pt x="127" y="122"/>
                    <a:pt x="129" y="121"/>
                    <a:pt x="128" y="121"/>
                  </a:cubicBezTo>
                  <a:cubicBezTo>
                    <a:pt x="127" y="121"/>
                    <a:pt x="127" y="121"/>
                    <a:pt x="126" y="121"/>
                  </a:cubicBezTo>
                  <a:cubicBezTo>
                    <a:pt x="124" y="121"/>
                    <a:pt x="124" y="120"/>
                    <a:pt x="122" y="120"/>
                  </a:cubicBezTo>
                  <a:cubicBezTo>
                    <a:pt x="123" y="119"/>
                    <a:pt x="123" y="118"/>
                    <a:pt x="120" y="118"/>
                  </a:cubicBezTo>
                  <a:cubicBezTo>
                    <a:pt x="118" y="118"/>
                    <a:pt x="125" y="120"/>
                    <a:pt x="120" y="119"/>
                  </a:cubicBezTo>
                  <a:cubicBezTo>
                    <a:pt x="119" y="119"/>
                    <a:pt x="118" y="118"/>
                    <a:pt x="118" y="118"/>
                  </a:cubicBezTo>
                  <a:cubicBezTo>
                    <a:pt x="116" y="118"/>
                    <a:pt x="115" y="118"/>
                    <a:pt x="115" y="118"/>
                  </a:cubicBezTo>
                  <a:cubicBezTo>
                    <a:pt x="114" y="117"/>
                    <a:pt x="114" y="117"/>
                    <a:pt x="113" y="117"/>
                  </a:cubicBezTo>
                  <a:cubicBezTo>
                    <a:pt x="110" y="116"/>
                    <a:pt x="108" y="115"/>
                    <a:pt x="105" y="115"/>
                  </a:cubicBezTo>
                  <a:cubicBezTo>
                    <a:pt x="104" y="114"/>
                    <a:pt x="103" y="114"/>
                    <a:pt x="102" y="114"/>
                  </a:cubicBezTo>
                  <a:cubicBezTo>
                    <a:pt x="102" y="114"/>
                    <a:pt x="101" y="114"/>
                    <a:pt x="101" y="113"/>
                  </a:cubicBezTo>
                  <a:cubicBezTo>
                    <a:pt x="101" y="113"/>
                    <a:pt x="100" y="113"/>
                    <a:pt x="100" y="113"/>
                  </a:cubicBezTo>
                  <a:cubicBezTo>
                    <a:pt x="100" y="113"/>
                    <a:pt x="100" y="113"/>
                    <a:pt x="100" y="113"/>
                  </a:cubicBezTo>
                  <a:cubicBezTo>
                    <a:pt x="99" y="113"/>
                    <a:pt x="99" y="113"/>
                    <a:pt x="98" y="113"/>
                  </a:cubicBezTo>
                  <a:cubicBezTo>
                    <a:pt x="98" y="113"/>
                    <a:pt x="98" y="113"/>
                    <a:pt x="97" y="113"/>
                  </a:cubicBezTo>
                  <a:cubicBezTo>
                    <a:pt x="98" y="111"/>
                    <a:pt x="100" y="110"/>
                    <a:pt x="100" y="109"/>
                  </a:cubicBezTo>
                  <a:cubicBezTo>
                    <a:pt x="101" y="108"/>
                    <a:pt x="102" y="106"/>
                    <a:pt x="102" y="106"/>
                  </a:cubicBezTo>
                  <a:cubicBezTo>
                    <a:pt x="103" y="104"/>
                    <a:pt x="105" y="104"/>
                    <a:pt x="105" y="103"/>
                  </a:cubicBezTo>
                  <a:cubicBezTo>
                    <a:pt x="106" y="102"/>
                    <a:pt x="106" y="102"/>
                    <a:pt x="106" y="101"/>
                  </a:cubicBezTo>
                  <a:cubicBezTo>
                    <a:pt x="107" y="101"/>
                    <a:pt x="108" y="100"/>
                    <a:pt x="108" y="100"/>
                  </a:cubicBezTo>
                  <a:cubicBezTo>
                    <a:pt x="108" y="100"/>
                    <a:pt x="110" y="98"/>
                    <a:pt x="110" y="97"/>
                  </a:cubicBezTo>
                  <a:cubicBezTo>
                    <a:pt x="111" y="96"/>
                    <a:pt x="111" y="96"/>
                    <a:pt x="113" y="94"/>
                  </a:cubicBezTo>
                  <a:cubicBezTo>
                    <a:pt x="112" y="94"/>
                    <a:pt x="111" y="96"/>
                    <a:pt x="110" y="96"/>
                  </a:cubicBezTo>
                  <a:cubicBezTo>
                    <a:pt x="108" y="98"/>
                    <a:pt x="113" y="93"/>
                    <a:pt x="114" y="91"/>
                  </a:cubicBezTo>
                  <a:cubicBezTo>
                    <a:pt x="114" y="93"/>
                    <a:pt x="117" y="90"/>
                    <a:pt x="116" y="92"/>
                  </a:cubicBezTo>
                  <a:cubicBezTo>
                    <a:pt x="117" y="92"/>
                    <a:pt x="116" y="91"/>
                    <a:pt x="118" y="89"/>
                  </a:cubicBezTo>
                  <a:cubicBezTo>
                    <a:pt x="118" y="89"/>
                    <a:pt x="115" y="91"/>
                    <a:pt x="117" y="89"/>
                  </a:cubicBezTo>
                  <a:cubicBezTo>
                    <a:pt x="118" y="87"/>
                    <a:pt x="117" y="90"/>
                    <a:pt x="119" y="88"/>
                  </a:cubicBezTo>
                  <a:cubicBezTo>
                    <a:pt x="120" y="87"/>
                    <a:pt x="118" y="88"/>
                    <a:pt x="118" y="87"/>
                  </a:cubicBezTo>
                  <a:cubicBezTo>
                    <a:pt x="119" y="87"/>
                    <a:pt x="121" y="84"/>
                    <a:pt x="120" y="85"/>
                  </a:cubicBezTo>
                  <a:cubicBezTo>
                    <a:pt x="120" y="85"/>
                    <a:pt x="120" y="85"/>
                    <a:pt x="120" y="84"/>
                  </a:cubicBezTo>
                  <a:cubicBezTo>
                    <a:pt x="120" y="84"/>
                    <a:pt x="120" y="84"/>
                    <a:pt x="121" y="84"/>
                  </a:cubicBezTo>
                  <a:cubicBezTo>
                    <a:pt x="121" y="84"/>
                    <a:pt x="121" y="83"/>
                    <a:pt x="121" y="83"/>
                  </a:cubicBezTo>
                  <a:cubicBezTo>
                    <a:pt x="122" y="82"/>
                    <a:pt x="122" y="82"/>
                    <a:pt x="123" y="81"/>
                  </a:cubicBezTo>
                  <a:cubicBezTo>
                    <a:pt x="123" y="80"/>
                    <a:pt x="123" y="80"/>
                    <a:pt x="124" y="79"/>
                  </a:cubicBezTo>
                  <a:cubicBezTo>
                    <a:pt x="124" y="79"/>
                    <a:pt x="124" y="79"/>
                    <a:pt x="124" y="79"/>
                  </a:cubicBezTo>
                  <a:cubicBezTo>
                    <a:pt x="124" y="79"/>
                    <a:pt x="124" y="79"/>
                    <a:pt x="125" y="78"/>
                  </a:cubicBezTo>
                  <a:cubicBezTo>
                    <a:pt x="125" y="77"/>
                    <a:pt x="125" y="77"/>
                    <a:pt x="125" y="77"/>
                  </a:cubicBezTo>
                  <a:cubicBezTo>
                    <a:pt x="125" y="77"/>
                    <a:pt x="125" y="77"/>
                    <a:pt x="125" y="77"/>
                  </a:cubicBezTo>
                  <a:cubicBezTo>
                    <a:pt x="126" y="78"/>
                    <a:pt x="126" y="77"/>
                    <a:pt x="127" y="78"/>
                  </a:cubicBezTo>
                  <a:cubicBezTo>
                    <a:pt x="127" y="78"/>
                    <a:pt x="127" y="77"/>
                    <a:pt x="128" y="76"/>
                  </a:cubicBezTo>
                  <a:cubicBezTo>
                    <a:pt x="128" y="76"/>
                    <a:pt x="128" y="75"/>
                    <a:pt x="128" y="75"/>
                  </a:cubicBezTo>
                  <a:cubicBezTo>
                    <a:pt x="128" y="75"/>
                    <a:pt x="127" y="75"/>
                    <a:pt x="127" y="75"/>
                  </a:cubicBezTo>
                  <a:cubicBezTo>
                    <a:pt x="127" y="74"/>
                    <a:pt x="127" y="73"/>
                    <a:pt x="128" y="72"/>
                  </a:cubicBezTo>
                  <a:cubicBezTo>
                    <a:pt x="128" y="72"/>
                    <a:pt x="128" y="71"/>
                    <a:pt x="127" y="71"/>
                  </a:cubicBezTo>
                  <a:cubicBezTo>
                    <a:pt x="128" y="70"/>
                    <a:pt x="128" y="69"/>
                    <a:pt x="127" y="69"/>
                  </a:cubicBezTo>
                  <a:cubicBezTo>
                    <a:pt x="127" y="68"/>
                    <a:pt x="126" y="68"/>
                    <a:pt x="126" y="67"/>
                  </a:cubicBezTo>
                  <a:cubicBezTo>
                    <a:pt x="126" y="67"/>
                    <a:pt x="127" y="67"/>
                    <a:pt x="126" y="66"/>
                  </a:cubicBezTo>
                  <a:cubicBezTo>
                    <a:pt x="126" y="66"/>
                    <a:pt x="126" y="66"/>
                    <a:pt x="126" y="66"/>
                  </a:cubicBezTo>
                  <a:cubicBezTo>
                    <a:pt x="125" y="66"/>
                    <a:pt x="125" y="65"/>
                    <a:pt x="125" y="65"/>
                  </a:cubicBezTo>
                  <a:cubicBezTo>
                    <a:pt x="125" y="64"/>
                    <a:pt x="125" y="64"/>
                    <a:pt x="125" y="64"/>
                  </a:cubicBezTo>
                  <a:cubicBezTo>
                    <a:pt x="125" y="63"/>
                    <a:pt x="125" y="63"/>
                    <a:pt x="124" y="63"/>
                  </a:cubicBezTo>
                  <a:cubicBezTo>
                    <a:pt x="124" y="62"/>
                    <a:pt x="124" y="61"/>
                    <a:pt x="124" y="61"/>
                  </a:cubicBezTo>
                  <a:cubicBezTo>
                    <a:pt x="123" y="61"/>
                    <a:pt x="122" y="60"/>
                    <a:pt x="122" y="60"/>
                  </a:cubicBezTo>
                  <a:cubicBezTo>
                    <a:pt x="122" y="59"/>
                    <a:pt x="122" y="59"/>
                    <a:pt x="122" y="59"/>
                  </a:cubicBezTo>
                  <a:cubicBezTo>
                    <a:pt x="122" y="59"/>
                    <a:pt x="122" y="59"/>
                    <a:pt x="122" y="59"/>
                  </a:cubicBezTo>
                  <a:cubicBezTo>
                    <a:pt x="122" y="59"/>
                    <a:pt x="122" y="59"/>
                    <a:pt x="122" y="59"/>
                  </a:cubicBezTo>
                  <a:cubicBezTo>
                    <a:pt x="122" y="59"/>
                    <a:pt x="122" y="59"/>
                    <a:pt x="121" y="59"/>
                  </a:cubicBezTo>
                  <a:cubicBezTo>
                    <a:pt x="121" y="59"/>
                    <a:pt x="121" y="59"/>
                    <a:pt x="121" y="59"/>
                  </a:cubicBezTo>
                  <a:cubicBezTo>
                    <a:pt x="122" y="58"/>
                    <a:pt x="122" y="58"/>
                    <a:pt x="123" y="58"/>
                  </a:cubicBezTo>
                  <a:cubicBezTo>
                    <a:pt x="123" y="58"/>
                    <a:pt x="124" y="57"/>
                    <a:pt x="124" y="57"/>
                  </a:cubicBezTo>
                  <a:cubicBezTo>
                    <a:pt x="125" y="57"/>
                    <a:pt x="124" y="57"/>
                    <a:pt x="124" y="57"/>
                  </a:cubicBezTo>
                  <a:cubicBezTo>
                    <a:pt x="125" y="56"/>
                    <a:pt x="126" y="56"/>
                    <a:pt x="127" y="55"/>
                  </a:cubicBezTo>
                  <a:cubicBezTo>
                    <a:pt x="127" y="55"/>
                    <a:pt x="126" y="55"/>
                    <a:pt x="126" y="55"/>
                  </a:cubicBezTo>
                  <a:cubicBezTo>
                    <a:pt x="126" y="55"/>
                    <a:pt x="126" y="54"/>
                    <a:pt x="125" y="54"/>
                  </a:cubicBezTo>
                  <a:cubicBezTo>
                    <a:pt x="125" y="53"/>
                    <a:pt x="125" y="54"/>
                    <a:pt x="125" y="54"/>
                  </a:cubicBezTo>
                  <a:cubicBezTo>
                    <a:pt x="125" y="54"/>
                    <a:pt x="125" y="54"/>
                    <a:pt x="125" y="54"/>
                  </a:cubicBezTo>
                  <a:cubicBezTo>
                    <a:pt x="125" y="55"/>
                    <a:pt x="126" y="56"/>
                    <a:pt x="126" y="57"/>
                  </a:cubicBezTo>
                  <a:cubicBezTo>
                    <a:pt x="125" y="57"/>
                    <a:pt x="125" y="57"/>
                    <a:pt x="125" y="58"/>
                  </a:cubicBezTo>
                  <a:cubicBezTo>
                    <a:pt x="125" y="58"/>
                    <a:pt x="125" y="58"/>
                    <a:pt x="125" y="58"/>
                  </a:cubicBezTo>
                  <a:cubicBezTo>
                    <a:pt x="126" y="59"/>
                    <a:pt x="126" y="59"/>
                    <a:pt x="126" y="59"/>
                  </a:cubicBezTo>
                  <a:cubicBezTo>
                    <a:pt x="126" y="59"/>
                    <a:pt x="126" y="59"/>
                    <a:pt x="126" y="59"/>
                  </a:cubicBezTo>
                  <a:cubicBezTo>
                    <a:pt x="126" y="59"/>
                    <a:pt x="126" y="59"/>
                    <a:pt x="126" y="59"/>
                  </a:cubicBezTo>
                  <a:cubicBezTo>
                    <a:pt x="127" y="58"/>
                    <a:pt x="127" y="58"/>
                    <a:pt x="128" y="58"/>
                  </a:cubicBezTo>
                  <a:cubicBezTo>
                    <a:pt x="128" y="57"/>
                    <a:pt x="130" y="56"/>
                    <a:pt x="130" y="55"/>
                  </a:cubicBezTo>
                  <a:cubicBezTo>
                    <a:pt x="131" y="55"/>
                    <a:pt x="131" y="55"/>
                    <a:pt x="131" y="54"/>
                  </a:cubicBezTo>
                  <a:cubicBezTo>
                    <a:pt x="133" y="54"/>
                    <a:pt x="133" y="53"/>
                    <a:pt x="134" y="52"/>
                  </a:cubicBezTo>
                  <a:cubicBezTo>
                    <a:pt x="134" y="53"/>
                    <a:pt x="134" y="52"/>
                    <a:pt x="135" y="53"/>
                  </a:cubicBezTo>
                  <a:cubicBezTo>
                    <a:pt x="135" y="52"/>
                    <a:pt x="135" y="52"/>
                    <a:pt x="134" y="52"/>
                  </a:cubicBezTo>
                  <a:cubicBezTo>
                    <a:pt x="135" y="52"/>
                    <a:pt x="135" y="51"/>
                    <a:pt x="136" y="52"/>
                  </a:cubicBezTo>
                  <a:cubicBezTo>
                    <a:pt x="137" y="52"/>
                    <a:pt x="137" y="51"/>
                    <a:pt x="136" y="51"/>
                  </a:cubicBezTo>
                  <a:cubicBezTo>
                    <a:pt x="137" y="51"/>
                    <a:pt x="137" y="51"/>
                    <a:pt x="138" y="51"/>
                  </a:cubicBezTo>
                  <a:cubicBezTo>
                    <a:pt x="138" y="51"/>
                    <a:pt x="138" y="51"/>
                    <a:pt x="138" y="51"/>
                  </a:cubicBezTo>
                  <a:cubicBezTo>
                    <a:pt x="139" y="51"/>
                    <a:pt x="139" y="51"/>
                    <a:pt x="140" y="51"/>
                  </a:cubicBezTo>
                  <a:cubicBezTo>
                    <a:pt x="140" y="51"/>
                    <a:pt x="139" y="52"/>
                    <a:pt x="140" y="52"/>
                  </a:cubicBezTo>
                  <a:cubicBezTo>
                    <a:pt x="140" y="52"/>
                    <a:pt x="141" y="52"/>
                    <a:pt x="142" y="52"/>
                  </a:cubicBezTo>
                  <a:cubicBezTo>
                    <a:pt x="142" y="53"/>
                    <a:pt x="143" y="53"/>
                    <a:pt x="143" y="54"/>
                  </a:cubicBezTo>
                  <a:cubicBezTo>
                    <a:pt x="143" y="54"/>
                    <a:pt x="144" y="54"/>
                    <a:pt x="144" y="54"/>
                  </a:cubicBezTo>
                  <a:cubicBezTo>
                    <a:pt x="144" y="54"/>
                    <a:pt x="144" y="55"/>
                    <a:pt x="144" y="55"/>
                  </a:cubicBezTo>
                  <a:cubicBezTo>
                    <a:pt x="144" y="55"/>
                    <a:pt x="144" y="55"/>
                    <a:pt x="144" y="55"/>
                  </a:cubicBezTo>
                  <a:cubicBezTo>
                    <a:pt x="143" y="55"/>
                    <a:pt x="143" y="55"/>
                    <a:pt x="143" y="55"/>
                  </a:cubicBezTo>
                  <a:cubicBezTo>
                    <a:pt x="143" y="54"/>
                    <a:pt x="143" y="54"/>
                    <a:pt x="142" y="53"/>
                  </a:cubicBezTo>
                  <a:cubicBezTo>
                    <a:pt x="141" y="52"/>
                    <a:pt x="141" y="52"/>
                    <a:pt x="140" y="51"/>
                  </a:cubicBezTo>
                  <a:cubicBezTo>
                    <a:pt x="138" y="49"/>
                    <a:pt x="138" y="49"/>
                    <a:pt x="138" y="49"/>
                  </a:cubicBezTo>
                  <a:cubicBezTo>
                    <a:pt x="140" y="48"/>
                    <a:pt x="141" y="49"/>
                    <a:pt x="143" y="49"/>
                  </a:cubicBezTo>
                  <a:cubicBezTo>
                    <a:pt x="142" y="46"/>
                    <a:pt x="144" y="48"/>
                    <a:pt x="145" y="47"/>
                  </a:cubicBezTo>
                  <a:cubicBezTo>
                    <a:pt x="144" y="45"/>
                    <a:pt x="144" y="45"/>
                    <a:pt x="144" y="45"/>
                  </a:cubicBezTo>
                  <a:cubicBezTo>
                    <a:pt x="145" y="45"/>
                    <a:pt x="145" y="45"/>
                    <a:pt x="146" y="45"/>
                  </a:cubicBezTo>
                  <a:cubicBezTo>
                    <a:pt x="144" y="43"/>
                    <a:pt x="144" y="43"/>
                    <a:pt x="143" y="41"/>
                  </a:cubicBezTo>
                  <a:cubicBezTo>
                    <a:pt x="143" y="41"/>
                    <a:pt x="142" y="41"/>
                    <a:pt x="142" y="40"/>
                  </a:cubicBezTo>
                  <a:cubicBezTo>
                    <a:pt x="141" y="39"/>
                    <a:pt x="142" y="40"/>
                    <a:pt x="142" y="39"/>
                  </a:cubicBezTo>
                  <a:cubicBezTo>
                    <a:pt x="141" y="38"/>
                    <a:pt x="141" y="38"/>
                    <a:pt x="141" y="38"/>
                  </a:cubicBezTo>
                  <a:cubicBezTo>
                    <a:pt x="141" y="38"/>
                    <a:pt x="141" y="38"/>
                    <a:pt x="141" y="38"/>
                  </a:cubicBezTo>
                  <a:cubicBezTo>
                    <a:pt x="141" y="38"/>
                    <a:pt x="141" y="38"/>
                    <a:pt x="141" y="38"/>
                  </a:cubicBezTo>
                  <a:cubicBezTo>
                    <a:pt x="141" y="38"/>
                    <a:pt x="141" y="38"/>
                    <a:pt x="141" y="38"/>
                  </a:cubicBezTo>
                  <a:cubicBezTo>
                    <a:pt x="140" y="39"/>
                    <a:pt x="140" y="39"/>
                    <a:pt x="140" y="39"/>
                  </a:cubicBezTo>
                  <a:cubicBezTo>
                    <a:pt x="140" y="39"/>
                    <a:pt x="140" y="39"/>
                    <a:pt x="141" y="39"/>
                  </a:cubicBezTo>
                  <a:cubicBezTo>
                    <a:pt x="141" y="39"/>
                    <a:pt x="141" y="39"/>
                    <a:pt x="141" y="39"/>
                  </a:cubicBezTo>
                  <a:cubicBezTo>
                    <a:pt x="141" y="40"/>
                    <a:pt x="141" y="40"/>
                    <a:pt x="141" y="40"/>
                  </a:cubicBezTo>
                  <a:cubicBezTo>
                    <a:pt x="141" y="41"/>
                    <a:pt x="141" y="41"/>
                    <a:pt x="142" y="41"/>
                  </a:cubicBezTo>
                  <a:cubicBezTo>
                    <a:pt x="142" y="41"/>
                    <a:pt x="140" y="39"/>
                    <a:pt x="142" y="39"/>
                  </a:cubicBezTo>
                  <a:cubicBezTo>
                    <a:pt x="144" y="42"/>
                    <a:pt x="146" y="46"/>
                    <a:pt x="147" y="49"/>
                  </a:cubicBezTo>
                  <a:cubicBezTo>
                    <a:pt x="147" y="50"/>
                    <a:pt x="148" y="50"/>
                    <a:pt x="148" y="50"/>
                  </a:cubicBezTo>
                  <a:cubicBezTo>
                    <a:pt x="149" y="50"/>
                    <a:pt x="149" y="49"/>
                    <a:pt x="150" y="49"/>
                  </a:cubicBezTo>
                  <a:cubicBezTo>
                    <a:pt x="151" y="51"/>
                    <a:pt x="151" y="50"/>
                    <a:pt x="152" y="52"/>
                  </a:cubicBezTo>
                  <a:cubicBezTo>
                    <a:pt x="153" y="52"/>
                    <a:pt x="152" y="51"/>
                    <a:pt x="152" y="51"/>
                  </a:cubicBezTo>
                  <a:cubicBezTo>
                    <a:pt x="151" y="50"/>
                    <a:pt x="152" y="51"/>
                    <a:pt x="152" y="52"/>
                  </a:cubicBezTo>
                  <a:cubicBezTo>
                    <a:pt x="153" y="53"/>
                    <a:pt x="153" y="55"/>
                    <a:pt x="154" y="56"/>
                  </a:cubicBezTo>
                  <a:cubicBezTo>
                    <a:pt x="154" y="58"/>
                    <a:pt x="154" y="59"/>
                    <a:pt x="154" y="60"/>
                  </a:cubicBezTo>
                  <a:cubicBezTo>
                    <a:pt x="154" y="60"/>
                    <a:pt x="155" y="61"/>
                    <a:pt x="155" y="63"/>
                  </a:cubicBezTo>
                  <a:cubicBezTo>
                    <a:pt x="155" y="63"/>
                    <a:pt x="155" y="62"/>
                    <a:pt x="154" y="62"/>
                  </a:cubicBezTo>
                  <a:cubicBezTo>
                    <a:pt x="154" y="62"/>
                    <a:pt x="154" y="62"/>
                    <a:pt x="154" y="62"/>
                  </a:cubicBezTo>
                  <a:cubicBezTo>
                    <a:pt x="154" y="63"/>
                    <a:pt x="154" y="64"/>
                    <a:pt x="155" y="64"/>
                  </a:cubicBezTo>
                  <a:cubicBezTo>
                    <a:pt x="155" y="65"/>
                    <a:pt x="155" y="65"/>
                    <a:pt x="155" y="66"/>
                  </a:cubicBezTo>
                  <a:cubicBezTo>
                    <a:pt x="155" y="67"/>
                    <a:pt x="155" y="67"/>
                    <a:pt x="155" y="68"/>
                  </a:cubicBezTo>
                  <a:cubicBezTo>
                    <a:pt x="155" y="69"/>
                    <a:pt x="155" y="70"/>
                    <a:pt x="156" y="71"/>
                  </a:cubicBezTo>
                  <a:cubicBezTo>
                    <a:pt x="155" y="69"/>
                    <a:pt x="155" y="73"/>
                    <a:pt x="155" y="73"/>
                  </a:cubicBezTo>
                  <a:cubicBezTo>
                    <a:pt x="155" y="74"/>
                    <a:pt x="155" y="74"/>
                    <a:pt x="155" y="75"/>
                  </a:cubicBezTo>
                  <a:cubicBezTo>
                    <a:pt x="155" y="76"/>
                    <a:pt x="155" y="76"/>
                    <a:pt x="155" y="77"/>
                  </a:cubicBezTo>
                  <a:cubicBezTo>
                    <a:pt x="155" y="78"/>
                    <a:pt x="155" y="80"/>
                    <a:pt x="154" y="81"/>
                  </a:cubicBezTo>
                  <a:cubicBezTo>
                    <a:pt x="154" y="82"/>
                    <a:pt x="154" y="84"/>
                    <a:pt x="153" y="85"/>
                  </a:cubicBezTo>
                  <a:cubicBezTo>
                    <a:pt x="153" y="86"/>
                    <a:pt x="153" y="86"/>
                    <a:pt x="153" y="86"/>
                  </a:cubicBezTo>
                  <a:cubicBezTo>
                    <a:pt x="153" y="87"/>
                    <a:pt x="153" y="87"/>
                    <a:pt x="153" y="87"/>
                  </a:cubicBezTo>
                  <a:cubicBezTo>
                    <a:pt x="152" y="87"/>
                    <a:pt x="152" y="87"/>
                    <a:pt x="152" y="87"/>
                  </a:cubicBezTo>
                  <a:cubicBezTo>
                    <a:pt x="152" y="87"/>
                    <a:pt x="152" y="87"/>
                    <a:pt x="152" y="87"/>
                  </a:cubicBezTo>
                  <a:cubicBezTo>
                    <a:pt x="152" y="87"/>
                    <a:pt x="152" y="87"/>
                    <a:pt x="152" y="87"/>
                  </a:cubicBezTo>
                  <a:cubicBezTo>
                    <a:pt x="152" y="87"/>
                    <a:pt x="152" y="87"/>
                    <a:pt x="152" y="87"/>
                  </a:cubicBezTo>
                  <a:cubicBezTo>
                    <a:pt x="152" y="88"/>
                    <a:pt x="152" y="88"/>
                    <a:pt x="152" y="88"/>
                  </a:cubicBezTo>
                  <a:cubicBezTo>
                    <a:pt x="152" y="88"/>
                    <a:pt x="152" y="88"/>
                    <a:pt x="152" y="88"/>
                  </a:cubicBezTo>
                  <a:cubicBezTo>
                    <a:pt x="152" y="89"/>
                    <a:pt x="151" y="89"/>
                    <a:pt x="151" y="89"/>
                  </a:cubicBezTo>
                  <a:cubicBezTo>
                    <a:pt x="151" y="90"/>
                    <a:pt x="151" y="90"/>
                    <a:pt x="151" y="91"/>
                  </a:cubicBezTo>
                  <a:cubicBezTo>
                    <a:pt x="150" y="91"/>
                    <a:pt x="150" y="92"/>
                    <a:pt x="150" y="92"/>
                  </a:cubicBezTo>
                  <a:cubicBezTo>
                    <a:pt x="150" y="93"/>
                    <a:pt x="150" y="92"/>
                    <a:pt x="149" y="92"/>
                  </a:cubicBezTo>
                  <a:cubicBezTo>
                    <a:pt x="149" y="93"/>
                    <a:pt x="149" y="93"/>
                    <a:pt x="149" y="93"/>
                  </a:cubicBezTo>
                  <a:cubicBezTo>
                    <a:pt x="148" y="93"/>
                    <a:pt x="149" y="93"/>
                    <a:pt x="149" y="94"/>
                  </a:cubicBezTo>
                  <a:cubicBezTo>
                    <a:pt x="149" y="94"/>
                    <a:pt x="148" y="95"/>
                    <a:pt x="147" y="95"/>
                  </a:cubicBezTo>
                  <a:cubicBezTo>
                    <a:pt x="147" y="95"/>
                    <a:pt x="148" y="95"/>
                    <a:pt x="147" y="96"/>
                  </a:cubicBezTo>
                  <a:cubicBezTo>
                    <a:pt x="147" y="96"/>
                    <a:pt x="147" y="96"/>
                    <a:pt x="146" y="96"/>
                  </a:cubicBezTo>
                  <a:cubicBezTo>
                    <a:pt x="146" y="97"/>
                    <a:pt x="147" y="97"/>
                    <a:pt x="146" y="98"/>
                  </a:cubicBezTo>
                  <a:cubicBezTo>
                    <a:pt x="145" y="98"/>
                    <a:pt x="146" y="97"/>
                    <a:pt x="145" y="97"/>
                  </a:cubicBezTo>
                  <a:cubicBezTo>
                    <a:pt x="144" y="98"/>
                    <a:pt x="145" y="98"/>
                    <a:pt x="144" y="99"/>
                  </a:cubicBezTo>
                  <a:cubicBezTo>
                    <a:pt x="144" y="99"/>
                    <a:pt x="143" y="99"/>
                    <a:pt x="143" y="99"/>
                  </a:cubicBezTo>
                  <a:cubicBezTo>
                    <a:pt x="142" y="100"/>
                    <a:pt x="142" y="100"/>
                    <a:pt x="142" y="100"/>
                  </a:cubicBezTo>
                  <a:cubicBezTo>
                    <a:pt x="141" y="100"/>
                    <a:pt x="141" y="101"/>
                    <a:pt x="141" y="101"/>
                  </a:cubicBezTo>
                  <a:cubicBezTo>
                    <a:pt x="141" y="101"/>
                    <a:pt x="141" y="101"/>
                    <a:pt x="141" y="101"/>
                  </a:cubicBezTo>
                  <a:cubicBezTo>
                    <a:pt x="141" y="101"/>
                    <a:pt x="141" y="101"/>
                    <a:pt x="141" y="101"/>
                  </a:cubicBezTo>
                  <a:cubicBezTo>
                    <a:pt x="141" y="101"/>
                    <a:pt x="141" y="101"/>
                    <a:pt x="141" y="101"/>
                  </a:cubicBezTo>
                  <a:cubicBezTo>
                    <a:pt x="142" y="101"/>
                    <a:pt x="142" y="101"/>
                    <a:pt x="142" y="101"/>
                  </a:cubicBezTo>
                  <a:cubicBezTo>
                    <a:pt x="143" y="101"/>
                    <a:pt x="143" y="101"/>
                    <a:pt x="144" y="102"/>
                  </a:cubicBezTo>
                  <a:cubicBezTo>
                    <a:pt x="144" y="102"/>
                    <a:pt x="145" y="101"/>
                    <a:pt x="145" y="101"/>
                  </a:cubicBezTo>
                  <a:cubicBezTo>
                    <a:pt x="145" y="102"/>
                    <a:pt x="147" y="102"/>
                    <a:pt x="149" y="103"/>
                  </a:cubicBezTo>
                  <a:cubicBezTo>
                    <a:pt x="148" y="103"/>
                    <a:pt x="148" y="103"/>
                    <a:pt x="148" y="103"/>
                  </a:cubicBezTo>
                  <a:cubicBezTo>
                    <a:pt x="149" y="103"/>
                    <a:pt x="149" y="103"/>
                    <a:pt x="150" y="103"/>
                  </a:cubicBezTo>
                  <a:cubicBezTo>
                    <a:pt x="150" y="104"/>
                    <a:pt x="149" y="103"/>
                    <a:pt x="149" y="104"/>
                  </a:cubicBezTo>
                  <a:cubicBezTo>
                    <a:pt x="149" y="104"/>
                    <a:pt x="150" y="104"/>
                    <a:pt x="151" y="104"/>
                  </a:cubicBezTo>
                  <a:cubicBezTo>
                    <a:pt x="152" y="105"/>
                    <a:pt x="153" y="105"/>
                    <a:pt x="154" y="105"/>
                  </a:cubicBezTo>
                  <a:cubicBezTo>
                    <a:pt x="155" y="105"/>
                    <a:pt x="155" y="106"/>
                    <a:pt x="155" y="106"/>
                  </a:cubicBezTo>
                  <a:cubicBezTo>
                    <a:pt x="155" y="106"/>
                    <a:pt x="156" y="106"/>
                    <a:pt x="156" y="106"/>
                  </a:cubicBezTo>
                  <a:cubicBezTo>
                    <a:pt x="157" y="106"/>
                    <a:pt x="157" y="106"/>
                    <a:pt x="157" y="106"/>
                  </a:cubicBezTo>
                  <a:cubicBezTo>
                    <a:pt x="157" y="106"/>
                    <a:pt x="157" y="107"/>
                    <a:pt x="158" y="107"/>
                  </a:cubicBezTo>
                  <a:cubicBezTo>
                    <a:pt x="159" y="107"/>
                    <a:pt x="160" y="107"/>
                    <a:pt x="161" y="108"/>
                  </a:cubicBezTo>
                  <a:cubicBezTo>
                    <a:pt x="161" y="108"/>
                    <a:pt x="161" y="108"/>
                    <a:pt x="161" y="108"/>
                  </a:cubicBezTo>
                  <a:cubicBezTo>
                    <a:pt x="161" y="108"/>
                    <a:pt x="161" y="108"/>
                    <a:pt x="161" y="108"/>
                  </a:cubicBezTo>
                  <a:cubicBezTo>
                    <a:pt x="162" y="109"/>
                    <a:pt x="162" y="109"/>
                    <a:pt x="162" y="109"/>
                  </a:cubicBezTo>
                  <a:cubicBezTo>
                    <a:pt x="163" y="110"/>
                    <a:pt x="164" y="110"/>
                    <a:pt x="164" y="110"/>
                  </a:cubicBezTo>
                  <a:cubicBezTo>
                    <a:pt x="165" y="111"/>
                    <a:pt x="166" y="112"/>
                    <a:pt x="167" y="114"/>
                  </a:cubicBezTo>
                  <a:cubicBezTo>
                    <a:pt x="168" y="114"/>
                    <a:pt x="169" y="114"/>
                    <a:pt x="170" y="115"/>
                  </a:cubicBezTo>
                  <a:cubicBezTo>
                    <a:pt x="171" y="116"/>
                    <a:pt x="171" y="117"/>
                    <a:pt x="173" y="118"/>
                  </a:cubicBezTo>
                  <a:cubicBezTo>
                    <a:pt x="172" y="119"/>
                    <a:pt x="172" y="119"/>
                    <a:pt x="172" y="119"/>
                  </a:cubicBezTo>
                  <a:cubicBezTo>
                    <a:pt x="173" y="120"/>
                    <a:pt x="176" y="120"/>
                    <a:pt x="175" y="122"/>
                  </a:cubicBezTo>
                  <a:cubicBezTo>
                    <a:pt x="175" y="122"/>
                    <a:pt x="174" y="121"/>
                    <a:pt x="174" y="120"/>
                  </a:cubicBezTo>
                  <a:cubicBezTo>
                    <a:pt x="173" y="120"/>
                    <a:pt x="172" y="120"/>
                    <a:pt x="171" y="119"/>
                  </a:cubicBezTo>
                  <a:cubicBezTo>
                    <a:pt x="171" y="120"/>
                    <a:pt x="172" y="120"/>
                    <a:pt x="172" y="121"/>
                  </a:cubicBezTo>
                  <a:cubicBezTo>
                    <a:pt x="171" y="120"/>
                    <a:pt x="170" y="122"/>
                    <a:pt x="169" y="122"/>
                  </a:cubicBezTo>
                  <a:cubicBezTo>
                    <a:pt x="168" y="122"/>
                    <a:pt x="167" y="120"/>
                    <a:pt x="165" y="119"/>
                  </a:cubicBezTo>
                  <a:cubicBezTo>
                    <a:pt x="165" y="119"/>
                    <a:pt x="164" y="118"/>
                    <a:pt x="165" y="118"/>
                  </a:cubicBezTo>
                  <a:cubicBezTo>
                    <a:pt x="164" y="117"/>
                    <a:pt x="164" y="117"/>
                    <a:pt x="163" y="117"/>
                  </a:cubicBezTo>
                  <a:cubicBezTo>
                    <a:pt x="163" y="118"/>
                    <a:pt x="163" y="118"/>
                    <a:pt x="164" y="119"/>
                  </a:cubicBezTo>
                  <a:cubicBezTo>
                    <a:pt x="163" y="119"/>
                    <a:pt x="161" y="117"/>
                    <a:pt x="161" y="116"/>
                  </a:cubicBezTo>
                  <a:cubicBezTo>
                    <a:pt x="162" y="115"/>
                    <a:pt x="161" y="115"/>
                    <a:pt x="161" y="115"/>
                  </a:cubicBezTo>
                  <a:cubicBezTo>
                    <a:pt x="161" y="114"/>
                    <a:pt x="160" y="115"/>
                    <a:pt x="160" y="113"/>
                  </a:cubicBezTo>
                  <a:cubicBezTo>
                    <a:pt x="159" y="114"/>
                    <a:pt x="159" y="114"/>
                    <a:pt x="159" y="114"/>
                  </a:cubicBezTo>
                  <a:cubicBezTo>
                    <a:pt x="159" y="115"/>
                    <a:pt x="162" y="115"/>
                    <a:pt x="160" y="116"/>
                  </a:cubicBezTo>
                  <a:cubicBezTo>
                    <a:pt x="159" y="115"/>
                    <a:pt x="158" y="114"/>
                    <a:pt x="157" y="113"/>
                  </a:cubicBezTo>
                  <a:cubicBezTo>
                    <a:pt x="156" y="113"/>
                    <a:pt x="157" y="114"/>
                    <a:pt x="156" y="114"/>
                  </a:cubicBezTo>
                  <a:cubicBezTo>
                    <a:pt x="157" y="115"/>
                    <a:pt x="158" y="115"/>
                    <a:pt x="158" y="116"/>
                  </a:cubicBezTo>
                  <a:cubicBezTo>
                    <a:pt x="158" y="116"/>
                    <a:pt x="157" y="116"/>
                    <a:pt x="157" y="116"/>
                  </a:cubicBezTo>
                  <a:cubicBezTo>
                    <a:pt x="157" y="117"/>
                    <a:pt x="157" y="117"/>
                    <a:pt x="157" y="118"/>
                  </a:cubicBezTo>
                  <a:cubicBezTo>
                    <a:pt x="158" y="118"/>
                    <a:pt x="157" y="117"/>
                    <a:pt x="158" y="116"/>
                  </a:cubicBezTo>
                  <a:cubicBezTo>
                    <a:pt x="158" y="117"/>
                    <a:pt x="158" y="116"/>
                    <a:pt x="159" y="116"/>
                  </a:cubicBezTo>
                  <a:cubicBezTo>
                    <a:pt x="160" y="116"/>
                    <a:pt x="159" y="117"/>
                    <a:pt x="160" y="117"/>
                  </a:cubicBezTo>
                  <a:cubicBezTo>
                    <a:pt x="160" y="118"/>
                    <a:pt x="159" y="117"/>
                    <a:pt x="159" y="117"/>
                  </a:cubicBezTo>
                  <a:cubicBezTo>
                    <a:pt x="158" y="118"/>
                    <a:pt x="160" y="118"/>
                    <a:pt x="161" y="118"/>
                  </a:cubicBezTo>
                  <a:cubicBezTo>
                    <a:pt x="162" y="119"/>
                    <a:pt x="162" y="119"/>
                    <a:pt x="162" y="120"/>
                  </a:cubicBezTo>
                  <a:cubicBezTo>
                    <a:pt x="163" y="120"/>
                    <a:pt x="163" y="119"/>
                    <a:pt x="164" y="120"/>
                  </a:cubicBezTo>
                  <a:cubicBezTo>
                    <a:pt x="164" y="121"/>
                    <a:pt x="164" y="121"/>
                    <a:pt x="164" y="122"/>
                  </a:cubicBezTo>
                  <a:cubicBezTo>
                    <a:pt x="164" y="122"/>
                    <a:pt x="165" y="121"/>
                    <a:pt x="165" y="122"/>
                  </a:cubicBezTo>
                  <a:cubicBezTo>
                    <a:pt x="167" y="124"/>
                    <a:pt x="170" y="127"/>
                    <a:pt x="172" y="130"/>
                  </a:cubicBezTo>
                  <a:cubicBezTo>
                    <a:pt x="173" y="131"/>
                    <a:pt x="173" y="130"/>
                    <a:pt x="174" y="131"/>
                  </a:cubicBezTo>
                  <a:cubicBezTo>
                    <a:pt x="174" y="130"/>
                    <a:pt x="174" y="130"/>
                    <a:pt x="173" y="129"/>
                  </a:cubicBezTo>
                  <a:cubicBezTo>
                    <a:pt x="175" y="129"/>
                    <a:pt x="175" y="128"/>
                    <a:pt x="175" y="127"/>
                  </a:cubicBezTo>
                  <a:cubicBezTo>
                    <a:pt x="176" y="127"/>
                    <a:pt x="176" y="127"/>
                    <a:pt x="176" y="127"/>
                  </a:cubicBezTo>
                  <a:cubicBezTo>
                    <a:pt x="176" y="128"/>
                    <a:pt x="176" y="128"/>
                    <a:pt x="176" y="128"/>
                  </a:cubicBezTo>
                  <a:cubicBezTo>
                    <a:pt x="175" y="128"/>
                    <a:pt x="175" y="129"/>
                    <a:pt x="175" y="130"/>
                  </a:cubicBezTo>
                  <a:cubicBezTo>
                    <a:pt x="176" y="130"/>
                    <a:pt x="175" y="129"/>
                    <a:pt x="176" y="128"/>
                  </a:cubicBezTo>
                  <a:cubicBezTo>
                    <a:pt x="176" y="129"/>
                    <a:pt x="176" y="130"/>
                    <a:pt x="177" y="130"/>
                  </a:cubicBezTo>
                  <a:cubicBezTo>
                    <a:pt x="177" y="131"/>
                    <a:pt x="178" y="131"/>
                    <a:pt x="178" y="131"/>
                  </a:cubicBezTo>
                  <a:cubicBezTo>
                    <a:pt x="178" y="130"/>
                    <a:pt x="178" y="130"/>
                    <a:pt x="177" y="129"/>
                  </a:cubicBezTo>
                  <a:cubicBezTo>
                    <a:pt x="176" y="128"/>
                    <a:pt x="177" y="127"/>
                    <a:pt x="176" y="126"/>
                  </a:cubicBezTo>
                  <a:cubicBezTo>
                    <a:pt x="177" y="126"/>
                    <a:pt x="178" y="126"/>
                    <a:pt x="178" y="125"/>
                  </a:cubicBezTo>
                  <a:cubicBezTo>
                    <a:pt x="179" y="126"/>
                    <a:pt x="180" y="126"/>
                    <a:pt x="181" y="127"/>
                  </a:cubicBezTo>
                  <a:cubicBezTo>
                    <a:pt x="182" y="128"/>
                    <a:pt x="181" y="128"/>
                    <a:pt x="181" y="128"/>
                  </a:cubicBezTo>
                  <a:cubicBezTo>
                    <a:pt x="182" y="129"/>
                    <a:pt x="182" y="130"/>
                    <a:pt x="183" y="131"/>
                  </a:cubicBezTo>
                  <a:cubicBezTo>
                    <a:pt x="183" y="131"/>
                    <a:pt x="183" y="131"/>
                    <a:pt x="183" y="132"/>
                  </a:cubicBezTo>
                  <a:cubicBezTo>
                    <a:pt x="184" y="133"/>
                    <a:pt x="185" y="134"/>
                    <a:pt x="185" y="135"/>
                  </a:cubicBezTo>
                  <a:cubicBezTo>
                    <a:pt x="186" y="135"/>
                    <a:pt x="186" y="136"/>
                    <a:pt x="186" y="137"/>
                  </a:cubicBezTo>
                  <a:cubicBezTo>
                    <a:pt x="187" y="137"/>
                    <a:pt x="187" y="138"/>
                    <a:pt x="187" y="139"/>
                  </a:cubicBezTo>
                  <a:cubicBezTo>
                    <a:pt x="188" y="140"/>
                    <a:pt x="188" y="140"/>
                    <a:pt x="188" y="141"/>
                  </a:cubicBezTo>
                  <a:cubicBezTo>
                    <a:pt x="189" y="142"/>
                    <a:pt x="189" y="143"/>
                    <a:pt x="189" y="143"/>
                  </a:cubicBezTo>
                  <a:cubicBezTo>
                    <a:pt x="189" y="144"/>
                    <a:pt x="189" y="145"/>
                    <a:pt x="190" y="145"/>
                  </a:cubicBezTo>
                  <a:cubicBezTo>
                    <a:pt x="191" y="146"/>
                    <a:pt x="190" y="146"/>
                    <a:pt x="190" y="147"/>
                  </a:cubicBezTo>
                  <a:cubicBezTo>
                    <a:pt x="190" y="147"/>
                    <a:pt x="191" y="147"/>
                    <a:pt x="191" y="147"/>
                  </a:cubicBezTo>
                  <a:cubicBezTo>
                    <a:pt x="191" y="148"/>
                    <a:pt x="190" y="148"/>
                    <a:pt x="190" y="149"/>
                  </a:cubicBezTo>
                  <a:cubicBezTo>
                    <a:pt x="191" y="150"/>
                    <a:pt x="192" y="151"/>
                    <a:pt x="191" y="152"/>
                  </a:cubicBezTo>
                  <a:cubicBezTo>
                    <a:pt x="191" y="152"/>
                    <a:pt x="192" y="152"/>
                    <a:pt x="192" y="152"/>
                  </a:cubicBezTo>
                  <a:cubicBezTo>
                    <a:pt x="192" y="153"/>
                    <a:pt x="192" y="155"/>
                    <a:pt x="193" y="157"/>
                  </a:cubicBezTo>
                  <a:cubicBezTo>
                    <a:pt x="193" y="157"/>
                    <a:pt x="193" y="157"/>
                    <a:pt x="194" y="157"/>
                  </a:cubicBezTo>
                  <a:cubicBezTo>
                    <a:pt x="194" y="159"/>
                    <a:pt x="194" y="160"/>
                    <a:pt x="194" y="162"/>
                  </a:cubicBezTo>
                  <a:cubicBezTo>
                    <a:pt x="194" y="163"/>
                    <a:pt x="194" y="165"/>
                    <a:pt x="194" y="167"/>
                  </a:cubicBezTo>
                  <a:cubicBezTo>
                    <a:pt x="194" y="169"/>
                    <a:pt x="194" y="171"/>
                    <a:pt x="194" y="173"/>
                  </a:cubicBezTo>
                  <a:cubicBezTo>
                    <a:pt x="194" y="175"/>
                    <a:pt x="194" y="177"/>
                    <a:pt x="194" y="179"/>
                  </a:cubicBezTo>
                  <a:cubicBezTo>
                    <a:pt x="194" y="180"/>
                    <a:pt x="194" y="181"/>
                    <a:pt x="194" y="182"/>
                  </a:cubicBezTo>
                  <a:cubicBezTo>
                    <a:pt x="194" y="183"/>
                    <a:pt x="194" y="184"/>
                    <a:pt x="194" y="185"/>
                  </a:cubicBezTo>
                  <a:cubicBezTo>
                    <a:pt x="193" y="186"/>
                    <a:pt x="193" y="188"/>
                    <a:pt x="193" y="189"/>
                  </a:cubicBezTo>
                  <a:cubicBezTo>
                    <a:pt x="194" y="187"/>
                    <a:pt x="194" y="187"/>
                    <a:pt x="194" y="190"/>
                  </a:cubicBezTo>
                  <a:cubicBezTo>
                    <a:pt x="194" y="189"/>
                    <a:pt x="193" y="191"/>
                    <a:pt x="193" y="193"/>
                  </a:cubicBezTo>
                  <a:cubicBezTo>
                    <a:pt x="192" y="194"/>
                    <a:pt x="192" y="196"/>
                    <a:pt x="191" y="197"/>
                  </a:cubicBezTo>
                  <a:cubicBezTo>
                    <a:pt x="191" y="198"/>
                    <a:pt x="191" y="199"/>
                    <a:pt x="190" y="200"/>
                  </a:cubicBezTo>
                  <a:cubicBezTo>
                    <a:pt x="190" y="201"/>
                    <a:pt x="190" y="200"/>
                    <a:pt x="190" y="201"/>
                  </a:cubicBezTo>
                  <a:cubicBezTo>
                    <a:pt x="189" y="201"/>
                    <a:pt x="189" y="203"/>
                    <a:pt x="189" y="203"/>
                  </a:cubicBezTo>
                  <a:cubicBezTo>
                    <a:pt x="188" y="204"/>
                    <a:pt x="188" y="205"/>
                    <a:pt x="188" y="205"/>
                  </a:cubicBezTo>
                  <a:cubicBezTo>
                    <a:pt x="187" y="206"/>
                    <a:pt x="188" y="207"/>
                    <a:pt x="186" y="208"/>
                  </a:cubicBezTo>
                  <a:cubicBezTo>
                    <a:pt x="186" y="209"/>
                    <a:pt x="185" y="209"/>
                    <a:pt x="185" y="209"/>
                  </a:cubicBezTo>
                  <a:cubicBezTo>
                    <a:pt x="185" y="209"/>
                    <a:pt x="185" y="210"/>
                    <a:pt x="185" y="211"/>
                  </a:cubicBezTo>
                  <a:cubicBezTo>
                    <a:pt x="185" y="211"/>
                    <a:pt x="185" y="211"/>
                    <a:pt x="184" y="212"/>
                  </a:cubicBezTo>
                  <a:cubicBezTo>
                    <a:pt x="184" y="213"/>
                    <a:pt x="184" y="214"/>
                    <a:pt x="183" y="215"/>
                  </a:cubicBezTo>
                  <a:cubicBezTo>
                    <a:pt x="183" y="216"/>
                    <a:pt x="180" y="219"/>
                    <a:pt x="179" y="220"/>
                  </a:cubicBezTo>
                  <a:cubicBezTo>
                    <a:pt x="179" y="220"/>
                    <a:pt x="180" y="221"/>
                    <a:pt x="179" y="221"/>
                  </a:cubicBezTo>
                  <a:cubicBezTo>
                    <a:pt x="179" y="221"/>
                    <a:pt x="179" y="220"/>
                    <a:pt x="179" y="220"/>
                  </a:cubicBezTo>
                  <a:cubicBezTo>
                    <a:pt x="178" y="221"/>
                    <a:pt x="178" y="221"/>
                    <a:pt x="178" y="222"/>
                  </a:cubicBezTo>
                  <a:cubicBezTo>
                    <a:pt x="178" y="222"/>
                    <a:pt x="178" y="222"/>
                    <a:pt x="178" y="222"/>
                  </a:cubicBezTo>
                  <a:cubicBezTo>
                    <a:pt x="179" y="222"/>
                    <a:pt x="178" y="223"/>
                    <a:pt x="178" y="222"/>
                  </a:cubicBezTo>
                  <a:cubicBezTo>
                    <a:pt x="177" y="223"/>
                    <a:pt x="177" y="223"/>
                    <a:pt x="176" y="224"/>
                  </a:cubicBezTo>
                  <a:cubicBezTo>
                    <a:pt x="176" y="224"/>
                    <a:pt x="176" y="224"/>
                    <a:pt x="176" y="225"/>
                  </a:cubicBezTo>
                  <a:cubicBezTo>
                    <a:pt x="175" y="225"/>
                    <a:pt x="175" y="226"/>
                    <a:pt x="175" y="226"/>
                  </a:cubicBezTo>
                  <a:cubicBezTo>
                    <a:pt x="174" y="227"/>
                    <a:pt x="174" y="227"/>
                    <a:pt x="173" y="227"/>
                  </a:cubicBezTo>
                  <a:cubicBezTo>
                    <a:pt x="172" y="229"/>
                    <a:pt x="170" y="231"/>
                    <a:pt x="168" y="233"/>
                  </a:cubicBezTo>
                  <a:cubicBezTo>
                    <a:pt x="167" y="233"/>
                    <a:pt x="167" y="234"/>
                    <a:pt x="166" y="235"/>
                  </a:cubicBezTo>
                  <a:cubicBezTo>
                    <a:pt x="166" y="235"/>
                    <a:pt x="165" y="235"/>
                    <a:pt x="165" y="235"/>
                  </a:cubicBezTo>
                  <a:cubicBezTo>
                    <a:pt x="164" y="236"/>
                    <a:pt x="163" y="237"/>
                    <a:pt x="163" y="237"/>
                  </a:cubicBezTo>
                  <a:cubicBezTo>
                    <a:pt x="162" y="238"/>
                    <a:pt x="161" y="238"/>
                    <a:pt x="161" y="238"/>
                  </a:cubicBezTo>
                  <a:cubicBezTo>
                    <a:pt x="160" y="238"/>
                    <a:pt x="159" y="239"/>
                    <a:pt x="159" y="239"/>
                  </a:cubicBezTo>
                  <a:cubicBezTo>
                    <a:pt x="158" y="239"/>
                    <a:pt x="158" y="240"/>
                    <a:pt x="158" y="240"/>
                  </a:cubicBezTo>
                  <a:cubicBezTo>
                    <a:pt x="158" y="241"/>
                    <a:pt x="157" y="240"/>
                    <a:pt x="157" y="241"/>
                  </a:cubicBezTo>
                  <a:cubicBezTo>
                    <a:pt x="156" y="241"/>
                    <a:pt x="156" y="241"/>
                    <a:pt x="156" y="242"/>
                  </a:cubicBezTo>
                  <a:cubicBezTo>
                    <a:pt x="155" y="242"/>
                    <a:pt x="154" y="242"/>
                    <a:pt x="154" y="242"/>
                  </a:cubicBezTo>
                  <a:cubicBezTo>
                    <a:pt x="153" y="243"/>
                    <a:pt x="151" y="245"/>
                    <a:pt x="149" y="245"/>
                  </a:cubicBezTo>
                  <a:cubicBezTo>
                    <a:pt x="149" y="246"/>
                    <a:pt x="147" y="248"/>
                    <a:pt x="145" y="248"/>
                  </a:cubicBezTo>
                  <a:cubicBezTo>
                    <a:pt x="144" y="249"/>
                    <a:pt x="144" y="249"/>
                    <a:pt x="143" y="249"/>
                  </a:cubicBezTo>
                  <a:cubicBezTo>
                    <a:pt x="140" y="251"/>
                    <a:pt x="137" y="253"/>
                    <a:pt x="133" y="254"/>
                  </a:cubicBezTo>
                  <a:cubicBezTo>
                    <a:pt x="133" y="254"/>
                    <a:pt x="132" y="253"/>
                    <a:pt x="131" y="254"/>
                  </a:cubicBezTo>
                  <a:cubicBezTo>
                    <a:pt x="132" y="255"/>
                    <a:pt x="132" y="254"/>
                    <a:pt x="132" y="254"/>
                  </a:cubicBezTo>
                  <a:cubicBezTo>
                    <a:pt x="132" y="255"/>
                    <a:pt x="129" y="256"/>
                    <a:pt x="129" y="255"/>
                  </a:cubicBezTo>
                  <a:cubicBezTo>
                    <a:pt x="129" y="256"/>
                    <a:pt x="128" y="256"/>
                    <a:pt x="127" y="256"/>
                  </a:cubicBezTo>
                  <a:cubicBezTo>
                    <a:pt x="126" y="257"/>
                    <a:pt x="126" y="258"/>
                    <a:pt x="124" y="258"/>
                  </a:cubicBezTo>
                  <a:cubicBezTo>
                    <a:pt x="124" y="258"/>
                    <a:pt x="125" y="257"/>
                    <a:pt x="125" y="257"/>
                  </a:cubicBezTo>
                  <a:cubicBezTo>
                    <a:pt x="125" y="257"/>
                    <a:pt x="124" y="256"/>
                    <a:pt x="125" y="256"/>
                  </a:cubicBezTo>
                  <a:cubicBezTo>
                    <a:pt x="125" y="255"/>
                    <a:pt x="124" y="257"/>
                    <a:pt x="124" y="257"/>
                  </a:cubicBezTo>
                  <a:cubicBezTo>
                    <a:pt x="124" y="256"/>
                    <a:pt x="124" y="256"/>
                    <a:pt x="124" y="255"/>
                  </a:cubicBezTo>
                  <a:cubicBezTo>
                    <a:pt x="123" y="255"/>
                    <a:pt x="123" y="256"/>
                    <a:pt x="122" y="256"/>
                  </a:cubicBezTo>
                  <a:cubicBezTo>
                    <a:pt x="122" y="255"/>
                    <a:pt x="121" y="255"/>
                    <a:pt x="120" y="256"/>
                  </a:cubicBezTo>
                  <a:cubicBezTo>
                    <a:pt x="121" y="257"/>
                    <a:pt x="122" y="256"/>
                    <a:pt x="123" y="258"/>
                  </a:cubicBezTo>
                  <a:cubicBezTo>
                    <a:pt x="123" y="258"/>
                    <a:pt x="122" y="259"/>
                    <a:pt x="122" y="259"/>
                  </a:cubicBezTo>
                  <a:cubicBezTo>
                    <a:pt x="121" y="259"/>
                    <a:pt x="121" y="258"/>
                    <a:pt x="120" y="258"/>
                  </a:cubicBezTo>
                  <a:cubicBezTo>
                    <a:pt x="119" y="259"/>
                    <a:pt x="120" y="260"/>
                    <a:pt x="121" y="259"/>
                  </a:cubicBezTo>
                  <a:cubicBezTo>
                    <a:pt x="120" y="261"/>
                    <a:pt x="119" y="259"/>
                    <a:pt x="118" y="259"/>
                  </a:cubicBezTo>
                  <a:cubicBezTo>
                    <a:pt x="118" y="259"/>
                    <a:pt x="116" y="260"/>
                    <a:pt x="117" y="261"/>
                  </a:cubicBezTo>
                  <a:cubicBezTo>
                    <a:pt x="117" y="261"/>
                    <a:pt x="116" y="261"/>
                    <a:pt x="116" y="262"/>
                  </a:cubicBezTo>
                  <a:cubicBezTo>
                    <a:pt x="115" y="261"/>
                    <a:pt x="114" y="262"/>
                    <a:pt x="114" y="261"/>
                  </a:cubicBezTo>
                  <a:cubicBezTo>
                    <a:pt x="114" y="261"/>
                    <a:pt x="115" y="260"/>
                    <a:pt x="115" y="262"/>
                  </a:cubicBezTo>
                  <a:cubicBezTo>
                    <a:pt x="117" y="261"/>
                    <a:pt x="117" y="261"/>
                    <a:pt x="117" y="261"/>
                  </a:cubicBezTo>
                  <a:cubicBezTo>
                    <a:pt x="117" y="260"/>
                    <a:pt x="115" y="261"/>
                    <a:pt x="115" y="260"/>
                  </a:cubicBezTo>
                  <a:cubicBezTo>
                    <a:pt x="116" y="259"/>
                    <a:pt x="116" y="260"/>
                    <a:pt x="117" y="260"/>
                  </a:cubicBezTo>
                  <a:cubicBezTo>
                    <a:pt x="116" y="259"/>
                    <a:pt x="115" y="259"/>
                    <a:pt x="115" y="259"/>
                  </a:cubicBezTo>
                  <a:cubicBezTo>
                    <a:pt x="114" y="259"/>
                    <a:pt x="113" y="260"/>
                    <a:pt x="112" y="260"/>
                  </a:cubicBezTo>
                  <a:cubicBezTo>
                    <a:pt x="112" y="258"/>
                    <a:pt x="114" y="257"/>
                    <a:pt x="113" y="256"/>
                  </a:cubicBezTo>
                  <a:cubicBezTo>
                    <a:pt x="114" y="255"/>
                    <a:pt x="115" y="256"/>
                    <a:pt x="116" y="255"/>
                  </a:cubicBezTo>
                  <a:cubicBezTo>
                    <a:pt x="116" y="256"/>
                    <a:pt x="116" y="255"/>
                    <a:pt x="117" y="256"/>
                  </a:cubicBezTo>
                  <a:cubicBezTo>
                    <a:pt x="118" y="256"/>
                    <a:pt x="117" y="254"/>
                    <a:pt x="118" y="253"/>
                  </a:cubicBezTo>
                  <a:cubicBezTo>
                    <a:pt x="119" y="253"/>
                    <a:pt x="119" y="253"/>
                    <a:pt x="119" y="254"/>
                  </a:cubicBezTo>
                  <a:cubicBezTo>
                    <a:pt x="120" y="254"/>
                    <a:pt x="119" y="253"/>
                    <a:pt x="120" y="253"/>
                  </a:cubicBezTo>
                  <a:cubicBezTo>
                    <a:pt x="121" y="252"/>
                    <a:pt x="121" y="253"/>
                    <a:pt x="122" y="253"/>
                  </a:cubicBezTo>
                  <a:cubicBezTo>
                    <a:pt x="123" y="252"/>
                    <a:pt x="121" y="252"/>
                    <a:pt x="121" y="251"/>
                  </a:cubicBezTo>
                  <a:cubicBezTo>
                    <a:pt x="122" y="252"/>
                    <a:pt x="123" y="251"/>
                    <a:pt x="123" y="251"/>
                  </a:cubicBezTo>
                  <a:cubicBezTo>
                    <a:pt x="124" y="251"/>
                    <a:pt x="123" y="251"/>
                    <a:pt x="122" y="251"/>
                  </a:cubicBezTo>
                  <a:cubicBezTo>
                    <a:pt x="123" y="250"/>
                    <a:pt x="125" y="250"/>
                    <a:pt x="125" y="249"/>
                  </a:cubicBezTo>
                  <a:cubicBezTo>
                    <a:pt x="124" y="248"/>
                    <a:pt x="124" y="250"/>
                    <a:pt x="123" y="250"/>
                  </a:cubicBezTo>
                  <a:cubicBezTo>
                    <a:pt x="123" y="249"/>
                    <a:pt x="122" y="250"/>
                    <a:pt x="122" y="249"/>
                  </a:cubicBezTo>
                  <a:cubicBezTo>
                    <a:pt x="121" y="249"/>
                    <a:pt x="121" y="250"/>
                    <a:pt x="120" y="250"/>
                  </a:cubicBezTo>
                  <a:cubicBezTo>
                    <a:pt x="119" y="251"/>
                    <a:pt x="119" y="250"/>
                    <a:pt x="118" y="250"/>
                  </a:cubicBezTo>
                  <a:cubicBezTo>
                    <a:pt x="118" y="251"/>
                    <a:pt x="117" y="251"/>
                    <a:pt x="117" y="252"/>
                  </a:cubicBezTo>
                  <a:cubicBezTo>
                    <a:pt x="116" y="251"/>
                    <a:pt x="115" y="251"/>
                    <a:pt x="114" y="251"/>
                  </a:cubicBezTo>
                  <a:cubicBezTo>
                    <a:pt x="113" y="252"/>
                    <a:pt x="115" y="251"/>
                    <a:pt x="115" y="252"/>
                  </a:cubicBezTo>
                  <a:cubicBezTo>
                    <a:pt x="114" y="254"/>
                    <a:pt x="111" y="253"/>
                    <a:pt x="111" y="254"/>
                  </a:cubicBezTo>
                  <a:cubicBezTo>
                    <a:pt x="110" y="254"/>
                    <a:pt x="109" y="254"/>
                    <a:pt x="108" y="254"/>
                  </a:cubicBezTo>
                  <a:cubicBezTo>
                    <a:pt x="108" y="253"/>
                    <a:pt x="110" y="254"/>
                    <a:pt x="111" y="253"/>
                  </a:cubicBezTo>
                  <a:cubicBezTo>
                    <a:pt x="109" y="253"/>
                    <a:pt x="108" y="252"/>
                    <a:pt x="106" y="252"/>
                  </a:cubicBezTo>
                  <a:cubicBezTo>
                    <a:pt x="105" y="253"/>
                    <a:pt x="107" y="253"/>
                    <a:pt x="108" y="253"/>
                  </a:cubicBezTo>
                  <a:cubicBezTo>
                    <a:pt x="108" y="254"/>
                    <a:pt x="106" y="254"/>
                    <a:pt x="107" y="255"/>
                  </a:cubicBezTo>
                  <a:cubicBezTo>
                    <a:pt x="106" y="255"/>
                    <a:pt x="106" y="255"/>
                    <a:pt x="106" y="255"/>
                  </a:cubicBezTo>
                  <a:cubicBezTo>
                    <a:pt x="105" y="256"/>
                    <a:pt x="104" y="256"/>
                    <a:pt x="102" y="256"/>
                  </a:cubicBezTo>
                  <a:cubicBezTo>
                    <a:pt x="102" y="256"/>
                    <a:pt x="104" y="256"/>
                    <a:pt x="103" y="255"/>
                  </a:cubicBezTo>
                  <a:cubicBezTo>
                    <a:pt x="102" y="255"/>
                    <a:pt x="102" y="255"/>
                    <a:pt x="101" y="255"/>
                  </a:cubicBezTo>
                  <a:cubicBezTo>
                    <a:pt x="100" y="255"/>
                    <a:pt x="100" y="256"/>
                    <a:pt x="101" y="257"/>
                  </a:cubicBezTo>
                  <a:cubicBezTo>
                    <a:pt x="100" y="257"/>
                    <a:pt x="98" y="258"/>
                    <a:pt x="98" y="257"/>
                  </a:cubicBezTo>
                  <a:cubicBezTo>
                    <a:pt x="97" y="256"/>
                    <a:pt x="99" y="257"/>
                    <a:pt x="100" y="256"/>
                  </a:cubicBezTo>
                  <a:cubicBezTo>
                    <a:pt x="98" y="255"/>
                    <a:pt x="98" y="257"/>
                    <a:pt x="97" y="257"/>
                  </a:cubicBezTo>
                  <a:cubicBezTo>
                    <a:pt x="97" y="257"/>
                    <a:pt x="97" y="257"/>
                    <a:pt x="97" y="258"/>
                  </a:cubicBezTo>
                  <a:cubicBezTo>
                    <a:pt x="94" y="258"/>
                    <a:pt x="94" y="258"/>
                    <a:pt x="94" y="258"/>
                  </a:cubicBezTo>
                  <a:cubicBezTo>
                    <a:pt x="93" y="258"/>
                    <a:pt x="97" y="258"/>
                    <a:pt x="96" y="257"/>
                  </a:cubicBezTo>
                  <a:cubicBezTo>
                    <a:pt x="95" y="257"/>
                    <a:pt x="94" y="258"/>
                    <a:pt x="93" y="258"/>
                  </a:cubicBezTo>
                  <a:cubicBezTo>
                    <a:pt x="95" y="259"/>
                    <a:pt x="91" y="259"/>
                    <a:pt x="90" y="259"/>
                  </a:cubicBezTo>
                  <a:cubicBezTo>
                    <a:pt x="89" y="259"/>
                    <a:pt x="91" y="259"/>
                    <a:pt x="92" y="259"/>
                  </a:cubicBezTo>
                  <a:cubicBezTo>
                    <a:pt x="91" y="258"/>
                    <a:pt x="89" y="259"/>
                    <a:pt x="89" y="259"/>
                  </a:cubicBezTo>
                  <a:cubicBezTo>
                    <a:pt x="88" y="259"/>
                    <a:pt x="85" y="259"/>
                    <a:pt x="84" y="260"/>
                  </a:cubicBezTo>
                  <a:cubicBezTo>
                    <a:pt x="85" y="260"/>
                    <a:pt x="87" y="260"/>
                    <a:pt x="88" y="260"/>
                  </a:cubicBezTo>
                  <a:cubicBezTo>
                    <a:pt x="88" y="260"/>
                    <a:pt x="87" y="260"/>
                    <a:pt x="86" y="260"/>
                  </a:cubicBezTo>
                  <a:cubicBezTo>
                    <a:pt x="85" y="260"/>
                    <a:pt x="83" y="260"/>
                    <a:pt x="83" y="261"/>
                  </a:cubicBezTo>
                  <a:cubicBezTo>
                    <a:pt x="81" y="261"/>
                    <a:pt x="80" y="261"/>
                    <a:pt x="77" y="262"/>
                  </a:cubicBezTo>
                  <a:cubicBezTo>
                    <a:pt x="77" y="262"/>
                    <a:pt x="77" y="262"/>
                    <a:pt x="77" y="262"/>
                  </a:cubicBezTo>
                  <a:cubicBezTo>
                    <a:pt x="76" y="262"/>
                    <a:pt x="76" y="262"/>
                    <a:pt x="76" y="261"/>
                  </a:cubicBezTo>
                  <a:cubicBezTo>
                    <a:pt x="73" y="262"/>
                    <a:pt x="72" y="261"/>
                    <a:pt x="70" y="262"/>
                  </a:cubicBezTo>
                  <a:cubicBezTo>
                    <a:pt x="69" y="261"/>
                    <a:pt x="70" y="261"/>
                    <a:pt x="70" y="260"/>
                  </a:cubicBezTo>
                  <a:cubicBezTo>
                    <a:pt x="70" y="260"/>
                    <a:pt x="69" y="260"/>
                    <a:pt x="69" y="260"/>
                  </a:cubicBezTo>
                  <a:cubicBezTo>
                    <a:pt x="69" y="260"/>
                    <a:pt x="69" y="261"/>
                    <a:pt x="69" y="261"/>
                  </a:cubicBezTo>
                  <a:cubicBezTo>
                    <a:pt x="68" y="262"/>
                    <a:pt x="67" y="262"/>
                    <a:pt x="65" y="262"/>
                  </a:cubicBezTo>
                  <a:cubicBezTo>
                    <a:pt x="65" y="263"/>
                    <a:pt x="65" y="263"/>
                    <a:pt x="66" y="263"/>
                  </a:cubicBezTo>
                  <a:cubicBezTo>
                    <a:pt x="65" y="264"/>
                    <a:pt x="64" y="263"/>
                    <a:pt x="63" y="263"/>
                  </a:cubicBezTo>
                  <a:cubicBezTo>
                    <a:pt x="63" y="263"/>
                    <a:pt x="63" y="262"/>
                    <a:pt x="62" y="261"/>
                  </a:cubicBezTo>
                  <a:cubicBezTo>
                    <a:pt x="62" y="261"/>
                    <a:pt x="63" y="262"/>
                    <a:pt x="63" y="261"/>
                  </a:cubicBezTo>
                  <a:cubicBezTo>
                    <a:pt x="63" y="261"/>
                    <a:pt x="63" y="260"/>
                    <a:pt x="62" y="261"/>
                  </a:cubicBezTo>
                  <a:cubicBezTo>
                    <a:pt x="61" y="261"/>
                    <a:pt x="62" y="262"/>
                    <a:pt x="62" y="263"/>
                  </a:cubicBezTo>
                  <a:cubicBezTo>
                    <a:pt x="60" y="262"/>
                    <a:pt x="60" y="262"/>
                    <a:pt x="58" y="262"/>
                  </a:cubicBezTo>
                  <a:cubicBezTo>
                    <a:pt x="58" y="261"/>
                    <a:pt x="58" y="261"/>
                    <a:pt x="58" y="261"/>
                  </a:cubicBezTo>
                  <a:cubicBezTo>
                    <a:pt x="56" y="261"/>
                    <a:pt x="56" y="262"/>
                    <a:pt x="54" y="261"/>
                  </a:cubicBezTo>
                  <a:cubicBezTo>
                    <a:pt x="54" y="261"/>
                    <a:pt x="53" y="261"/>
                    <a:pt x="53" y="260"/>
                  </a:cubicBezTo>
                  <a:cubicBezTo>
                    <a:pt x="53" y="260"/>
                    <a:pt x="54" y="259"/>
                    <a:pt x="53" y="259"/>
                  </a:cubicBezTo>
                  <a:cubicBezTo>
                    <a:pt x="51" y="260"/>
                    <a:pt x="54" y="260"/>
                    <a:pt x="53" y="261"/>
                  </a:cubicBezTo>
                  <a:cubicBezTo>
                    <a:pt x="52" y="261"/>
                    <a:pt x="52" y="260"/>
                    <a:pt x="51" y="260"/>
                  </a:cubicBezTo>
                  <a:cubicBezTo>
                    <a:pt x="50" y="260"/>
                    <a:pt x="51" y="260"/>
                    <a:pt x="51" y="261"/>
                  </a:cubicBezTo>
                  <a:cubicBezTo>
                    <a:pt x="50" y="261"/>
                    <a:pt x="49" y="260"/>
                    <a:pt x="49" y="260"/>
                  </a:cubicBezTo>
                  <a:cubicBezTo>
                    <a:pt x="48" y="260"/>
                    <a:pt x="47" y="260"/>
                    <a:pt x="46" y="260"/>
                  </a:cubicBezTo>
                  <a:cubicBezTo>
                    <a:pt x="45" y="259"/>
                    <a:pt x="44" y="259"/>
                    <a:pt x="43" y="259"/>
                  </a:cubicBezTo>
                  <a:cubicBezTo>
                    <a:pt x="43" y="258"/>
                    <a:pt x="44" y="258"/>
                    <a:pt x="44" y="258"/>
                  </a:cubicBezTo>
                  <a:cubicBezTo>
                    <a:pt x="43" y="258"/>
                    <a:pt x="42" y="258"/>
                    <a:pt x="42" y="258"/>
                  </a:cubicBezTo>
                  <a:cubicBezTo>
                    <a:pt x="42" y="257"/>
                    <a:pt x="43" y="258"/>
                    <a:pt x="43" y="257"/>
                  </a:cubicBezTo>
                  <a:cubicBezTo>
                    <a:pt x="42" y="256"/>
                    <a:pt x="42" y="257"/>
                    <a:pt x="41" y="257"/>
                  </a:cubicBezTo>
                  <a:cubicBezTo>
                    <a:pt x="41" y="258"/>
                    <a:pt x="42" y="258"/>
                    <a:pt x="42" y="259"/>
                  </a:cubicBezTo>
                  <a:cubicBezTo>
                    <a:pt x="41" y="259"/>
                    <a:pt x="40" y="259"/>
                    <a:pt x="40" y="258"/>
                  </a:cubicBezTo>
                  <a:cubicBezTo>
                    <a:pt x="40" y="258"/>
                    <a:pt x="41" y="258"/>
                    <a:pt x="41" y="258"/>
                  </a:cubicBezTo>
                  <a:cubicBezTo>
                    <a:pt x="41" y="257"/>
                    <a:pt x="40" y="257"/>
                    <a:pt x="40" y="257"/>
                  </a:cubicBezTo>
                  <a:cubicBezTo>
                    <a:pt x="40" y="256"/>
                    <a:pt x="39" y="256"/>
                    <a:pt x="38" y="255"/>
                  </a:cubicBezTo>
                  <a:cubicBezTo>
                    <a:pt x="37" y="255"/>
                    <a:pt x="39" y="256"/>
                    <a:pt x="38" y="256"/>
                  </a:cubicBezTo>
                  <a:cubicBezTo>
                    <a:pt x="37" y="255"/>
                    <a:pt x="36" y="255"/>
                    <a:pt x="36" y="254"/>
                  </a:cubicBezTo>
                  <a:cubicBezTo>
                    <a:pt x="36" y="253"/>
                    <a:pt x="36" y="253"/>
                    <a:pt x="36" y="253"/>
                  </a:cubicBezTo>
                  <a:cubicBezTo>
                    <a:pt x="36" y="252"/>
                    <a:pt x="36" y="253"/>
                    <a:pt x="35" y="252"/>
                  </a:cubicBezTo>
                  <a:cubicBezTo>
                    <a:pt x="34" y="251"/>
                    <a:pt x="35" y="251"/>
                    <a:pt x="34" y="251"/>
                  </a:cubicBezTo>
                  <a:cubicBezTo>
                    <a:pt x="34" y="251"/>
                    <a:pt x="34" y="252"/>
                    <a:pt x="34" y="252"/>
                  </a:cubicBezTo>
                  <a:cubicBezTo>
                    <a:pt x="34" y="253"/>
                    <a:pt x="34" y="253"/>
                    <a:pt x="33" y="252"/>
                  </a:cubicBezTo>
                  <a:cubicBezTo>
                    <a:pt x="33" y="253"/>
                    <a:pt x="35" y="254"/>
                    <a:pt x="36" y="255"/>
                  </a:cubicBezTo>
                  <a:cubicBezTo>
                    <a:pt x="35" y="256"/>
                    <a:pt x="34" y="254"/>
                    <a:pt x="33" y="254"/>
                  </a:cubicBezTo>
                  <a:cubicBezTo>
                    <a:pt x="32" y="253"/>
                    <a:pt x="32" y="252"/>
                    <a:pt x="31" y="251"/>
                  </a:cubicBezTo>
                  <a:cubicBezTo>
                    <a:pt x="32" y="250"/>
                    <a:pt x="32" y="250"/>
                    <a:pt x="32" y="250"/>
                  </a:cubicBezTo>
                  <a:cubicBezTo>
                    <a:pt x="31" y="249"/>
                    <a:pt x="30" y="249"/>
                    <a:pt x="30" y="250"/>
                  </a:cubicBezTo>
                  <a:cubicBezTo>
                    <a:pt x="30" y="250"/>
                    <a:pt x="29" y="249"/>
                    <a:pt x="29" y="248"/>
                  </a:cubicBezTo>
                  <a:cubicBezTo>
                    <a:pt x="29" y="248"/>
                    <a:pt x="29" y="249"/>
                    <a:pt x="30" y="248"/>
                  </a:cubicBezTo>
                  <a:cubicBezTo>
                    <a:pt x="29" y="248"/>
                    <a:pt x="29" y="247"/>
                    <a:pt x="29" y="247"/>
                  </a:cubicBezTo>
                  <a:cubicBezTo>
                    <a:pt x="29" y="246"/>
                    <a:pt x="28" y="246"/>
                    <a:pt x="28" y="245"/>
                  </a:cubicBezTo>
                  <a:cubicBezTo>
                    <a:pt x="28" y="245"/>
                    <a:pt x="28" y="245"/>
                    <a:pt x="29" y="245"/>
                  </a:cubicBezTo>
                  <a:cubicBezTo>
                    <a:pt x="28" y="242"/>
                    <a:pt x="27" y="241"/>
                    <a:pt x="26" y="239"/>
                  </a:cubicBezTo>
                  <a:cubicBezTo>
                    <a:pt x="25" y="239"/>
                    <a:pt x="24" y="238"/>
                    <a:pt x="24" y="236"/>
                  </a:cubicBezTo>
                  <a:cubicBezTo>
                    <a:pt x="24" y="236"/>
                    <a:pt x="24" y="237"/>
                    <a:pt x="24" y="237"/>
                  </a:cubicBezTo>
                  <a:cubicBezTo>
                    <a:pt x="24" y="238"/>
                    <a:pt x="25" y="239"/>
                    <a:pt x="24" y="239"/>
                  </a:cubicBezTo>
                  <a:cubicBezTo>
                    <a:pt x="24" y="239"/>
                    <a:pt x="24" y="238"/>
                    <a:pt x="24" y="238"/>
                  </a:cubicBezTo>
                  <a:cubicBezTo>
                    <a:pt x="23" y="237"/>
                    <a:pt x="23" y="236"/>
                    <a:pt x="23" y="235"/>
                  </a:cubicBezTo>
                  <a:cubicBezTo>
                    <a:pt x="24" y="235"/>
                    <a:pt x="24" y="236"/>
                    <a:pt x="24" y="236"/>
                  </a:cubicBezTo>
                  <a:cubicBezTo>
                    <a:pt x="24" y="235"/>
                    <a:pt x="25" y="236"/>
                    <a:pt x="25" y="235"/>
                  </a:cubicBezTo>
                  <a:cubicBezTo>
                    <a:pt x="25" y="233"/>
                    <a:pt x="25" y="236"/>
                    <a:pt x="24" y="234"/>
                  </a:cubicBezTo>
                  <a:cubicBezTo>
                    <a:pt x="23" y="233"/>
                    <a:pt x="25" y="233"/>
                    <a:pt x="25" y="232"/>
                  </a:cubicBezTo>
                  <a:cubicBezTo>
                    <a:pt x="24" y="231"/>
                    <a:pt x="24" y="233"/>
                    <a:pt x="23" y="232"/>
                  </a:cubicBezTo>
                  <a:cubicBezTo>
                    <a:pt x="24" y="231"/>
                    <a:pt x="22" y="229"/>
                    <a:pt x="23" y="230"/>
                  </a:cubicBezTo>
                  <a:cubicBezTo>
                    <a:pt x="22" y="228"/>
                    <a:pt x="22" y="227"/>
                    <a:pt x="22" y="225"/>
                  </a:cubicBezTo>
                  <a:cubicBezTo>
                    <a:pt x="21" y="225"/>
                    <a:pt x="22" y="227"/>
                    <a:pt x="22" y="228"/>
                  </a:cubicBezTo>
                  <a:cubicBezTo>
                    <a:pt x="20" y="227"/>
                    <a:pt x="21" y="226"/>
                    <a:pt x="21" y="225"/>
                  </a:cubicBezTo>
                  <a:cubicBezTo>
                    <a:pt x="21" y="224"/>
                    <a:pt x="20" y="224"/>
                    <a:pt x="20" y="223"/>
                  </a:cubicBezTo>
                  <a:cubicBezTo>
                    <a:pt x="21" y="223"/>
                    <a:pt x="21" y="224"/>
                    <a:pt x="21" y="224"/>
                  </a:cubicBezTo>
                  <a:cubicBezTo>
                    <a:pt x="22" y="224"/>
                    <a:pt x="22" y="224"/>
                    <a:pt x="22" y="223"/>
                  </a:cubicBezTo>
                  <a:cubicBezTo>
                    <a:pt x="23" y="223"/>
                    <a:pt x="23" y="223"/>
                    <a:pt x="23" y="222"/>
                  </a:cubicBezTo>
                  <a:cubicBezTo>
                    <a:pt x="23" y="222"/>
                    <a:pt x="22" y="223"/>
                    <a:pt x="22" y="222"/>
                  </a:cubicBezTo>
                  <a:cubicBezTo>
                    <a:pt x="21" y="221"/>
                    <a:pt x="21" y="223"/>
                    <a:pt x="20" y="222"/>
                  </a:cubicBezTo>
                  <a:cubicBezTo>
                    <a:pt x="20" y="221"/>
                    <a:pt x="20" y="222"/>
                    <a:pt x="21" y="222"/>
                  </a:cubicBezTo>
                  <a:cubicBezTo>
                    <a:pt x="20" y="220"/>
                    <a:pt x="21" y="220"/>
                    <a:pt x="21" y="218"/>
                  </a:cubicBezTo>
                  <a:cubicBezTo>
                    <a:pt x="22" y="218"/>
                    <a:pt x="20" y="219"/>
                    <a:pt x="22" y="219"/>
                  </a:cubicBezTo>
                  <a:cubicBezTo>
                    <a:pt x="22" y="219"/>
                    <a:pt x="22" y="218"/>
                    <a:pt x="22" y="217"/>
                  </a:cubicBezTo>
                  <a:cubicBezTo>
                    <a:pt x="22" y="217"/>
                    <a:pt x="21" y="217"/>
                    <a:pt x="21" y="217"/>
                  </a:cubicBezTo>
                  <a:cubicBezTo>
                    <a:pt x="20" y="217"/>
                    <a:pt x="21" y="216"/>
                    <a:pt x="20" y="216"/>
                  </a:cubicBezTo>
                  <a:cubicBezTo>
                    <a:pt x="20" y="215"/>
                    <a:pt x="19" y="214"/>
                    <a:pt x="20" y="213"/>
                  </a:cubicBezTo>
                  <a:cubicBezTo>
                    <a:pt x="19" y="212"/>
                    <a:pt x="20" y="209"/>
                    <a:pt x="20" y="207"/>
                  </a:cubicBezTo>
                  <a:cubicBezTo>
                    <a:pt x="20" y="205"/>
                    <a:pt x="19" y="205"/>
                    <a:pt x="20" y="204"/>
                  </a:cubicBezTo>
                  <a:cubicBezTo>
                    <a:pt x="20" y="204"/>
                    <a:pt x="19" y="204"/>
                    <a:pt x="19" y="203"/>
                  </a:cubicBezTo>
                  <a:cubicBezTo>
                    <a:pt x="20" y="199"/>
                    <a:pt x="19" y="196"/>
                    <a:pt x="20" y="193"/>
                  </a:cubicBezTo>
                  <a:cubicBezTo>
                    <a:pt x="20" y="193"/>
                    <a:pt x="20" y="193"/>
                    <a:pt x="20" y="192"/>
                  </a:cubicBezTo>
                  <a:cubicBezTo>
                    <a:pt x="20" y="191"/>
                    <a:pt x="20" y="192"/>
                    <a:pt x="20" y="191"/>
                  </a:cubicBezTo>
                  <a:cubicBezTo>
                    <a:pt x="22" y="190"/>
                    <a:pt x="21" y="191"/>
                    <a:pt x="22" y="192"/>
                  </a:cubicBezTo>
                  <a:cubicBezTo>
                    <a:pt x="21" y="192"/>
                    <a:pt x="20" y="194"/>
                    <a:pt x="21" y="195"/>
                  </a:cubicBezTo>
                  <a:cubicBezTo>
                    <a:pt x="22" y="195"/>
                    <a:pt x="21" y="193"/>
                    <a:pt x="22" y="193"/>
                  </a:cubicBezTo>
                  <a:cubicBezTo>
                    <a:pt x="22" y="193"/>
                    <a:pt x="22" y="193"/>
                    <a:pt x="23" y="193"/>
                  </a:cubicBezTo>
                  <a:cubicBezTo>
                    <a:pt x="23" y="192"/>
                    <a:pt x="23" y="191"/>
                    <a:pt x="23" y="191"/>
                  </a:cubicBezTo>
                  <a:cubicBezTo>
                    <a:pt x="22" y="190"/>
                    <a:pt x="23" y="192"/>
                    <a:pt x="22" y="191"/>
                  </a:cubicBezTo>
                  <a:cubicBezTo>
                    <a:pt x="21" y="191"/>
                    <a:pt x="21" y="188"/>
                    <a:pt x="20" y="190"/>
                  </a:cubicBezTo>
                  <a:cubicBezTo>
                    <a:pt x="20" y="190"/>
                    <a:pt x="20" y="187"/>
                    <a:pt x="21" y="187"/>
                  </a:cubicBezTo>
                  <a:cubicBezTo>
                    <a:pt x="20" y="186"/>
                    <a:pt x="21" y="183"/>
                    <a:pt x="22" y="180"/>
                  </a:cubicBezTo>
                  <a:cubicBezTo>
                    <a:pt x="22" y="177"/>
                    <a:pt x="22" y="174"/>
                    <a:pt x="22" y="171"/>
                  </a:cubicBezTo>
                  <a:cubicBezTo>
                    <a:pt x="22" y="170"/>
                    <a:pt x="23" y="170"/>
                    <a:pt x="23" y="170"/>
                  </a:cubicBezTo>
                  <a:cubicBezTo>
                    <a:pt x="23" y="169"/>
                    <a:pt x="23" y="168"/>
                    <a:pt x="23" y="168"/>
                  </a:cubicBezTo>
                  <a:cubicBezTo>
                    <a:pt x="23" y="168"/>
                    <a:pt x="22" y="168"/>
                    <a:pt x="23" y="167"/>
                  </a:cubicBezTo>
                  <a:cubicBezTo>
                    <a:pt x="24" y="166"/>
                    <a:pt x="23" y="167"/>
                    <a:pt x="24" y="168"/>
                  </a:cubicBezTo>
                  <a:cubicBezTo>
                    <a:pt x="24" y="168"/>
                    <a:pt x="24" y="168"/>
                    <a:pt x="25" y="168"/>
                  </a:cubicBezTo>
                  <a:cubicBezTo>
                    <a:pt x="25" y="169"/>
                    <a:pt x="23" y="170"/>
                    <a:pt x="25" y="170"/>
                  </a:cubicBezTo>
                  <a:cubicBezTo>
                    <a:pt x="25" y="170"/>
                    <a:pt x="24" y="170"/>
                    <a:pt x="25" y="169"/>
                  </a:cubicBezTo>
                  <a:cubicBezTo>
                    <a:pt x="25" y="169"/>
                    <a:pt x="26" y="169"/>
                    <a:pt x="26" y="168"/>
                  </a:cubicBezTo>
                  <a:cubicBezTo>
                    <a:pt x="25" y="168"/>
                    <a:pt x="26" y="169"/>
                    <a:pt x="25" y="169"/>
                  </a:cubicBezTo>
                  <a:cubicBezTo>
                    <a:pt x="25" y="167"/>
                    <a:pt x="26" y="165"/>
                    <a:pt x="26" y="164"/>
                  </a:cubicBezTo>
                  <a:cubicBezTo>
                    <a:pt x="25" y="164"/>
                    <a:pt x="26" y="166"/>
                    <a:pt x="25" y="166"/>
                  </a:cubicBezTo>
                  <a:cubicBezTo>
                    <a:pt x="24" y="167"/>
                    <a:pt x="24" y="166"/>
                    <a:pt x="23" y="166"/>
                  </a:cubicBezTo>
                  <a:cubicBezTo>
                    <a:pt x="23" y="162"/>
                    <a:pt x="24" y="160"/>
                    <a:pt x="25" y="157"/>
                  </a:cubicBezTo>
                  <a:cubicBezTo>
                    <a:pt x="24" y="156"/>
                    <a:pt x="24" y="155"/>
                    <a:pt x="24" y="154"/>
                  </a:cubicBezTo>
                  <a:cubicBezTo>
                    <a:pt x="24" y="153"/>
                    <a:pt x="24" y="152"/>
                    <a:pt x="24" y="151"/>
                  </a:cubicBezTo>
                  <a:cubicBezTo>
                    <a:pt x="23" y="151"/>
                    <a:pt x="23" y="151"/>
                    <a:pt x="23" y="152"/>
                  </a:cubicBezTo>
                  <a:cubicBezTo>
                    <a:pt x="22" y="152"/>
                    <a:pt x="23" y="151"/>
                    <a:pt x="22" y="151"/>
                  </a:cubicBezTo>
                  <a:cubicBezTo>
                    <a:pt x="21" y="151"/>
                    <a:pt x="22" y="152"/>
                    <a:pt x="22" y="152"/>
                  </a:cubicBezTo>
                  <a:cubicBezTo>
                    <a:pt x="22" y="153"/>
                    <a:pt x="21" y="154"/>
                    <a:pt x="21" y="155"/>
                  </a:cubicBezTo>
                  <a:cubicBezTo>
                    <a:pt x="21" y="156"/>
                    <a:pt x="22" y="156"/>
                    <a:pt x="22" y="156"/>
                  </a:cubicBezTo>
                  <a:cubicBezTo>
                    <a:pt x="22" y="157"/>
                    <a:pt x="21" y="158"/>
                    <a:pt x="21" y="158"/>
                  </a:cubicBezTo>
                  <a:cubicBezTo>
                    <a:pt x="21" y="159"/>
                    <a:pt x="22" y="158"/>
                    <a:pt x="22" y="159"/>
                  </a:cubicBezTo>
                  <a:cubicBezTo>
                    <a:pt x="21" y="161"/>
                    <a:pt x="22" y="163"/>
                    <a:pt x="21" y="165"/>
                  </a:cubicBezTo>
                  <a:cubicBezTo>
                    <a:pt x="20" y="164"/>
                    <a:pt x="20" y="167"/>
                    <a:pt x="19" y="167"/>
                  </a:cubicBezTo>
                  <a:cubicBezTo>
                    <a:pt x="19" y="168"/>
                    <a:pt x="21" y="167"/>
                    <a:pt x="20" y="168"/>
                  </a:cubicBezTo>
                  <a:cubicBezTo>
                    <a:pt x="20" y="168"/>
                    <a:pt x="20" y="168"/>
                    <a:pt x="20" y="167"/>
                  </a:cubicBezTo>
                  <a:cubicBezTo>
                    <a:pt x="21" y="166"/>
                    <a:pt x="21" y="168"/>
                    <a:pt x="21" y="168"/>
                  </a:cubicBezTo>
                  <a:cubicBezTo>
                    <a:pt x="20" y="169"/>
                    <a:pt x="19" y="169"/>
                    <a:pt x="19" y="170"/>
                  </a:cubicBezTo>
                  <a:cubicBezTo>
                    <a:pt x="20" y="171"/>
                    <a:pt x="20" y="170"/>
                    <a:pt x="20" y="169"/>
                  </a:cubicBezTo>
                  <a:cubicBezTo>
                    <a:pt x="21" y="169"/>
                    <a:pt x="20" y="170"/>
                    <a:pt x="20" y="171"/>
                  </a:cubicBezTo>
                  <a:cubicBezTo>
                    <a:pt x="20" y="172"/>
                    <a:pt x="20" y="174"/>
                    <a:pt x="20" y="176"/>
                  </a:cubicBezTo>
                  <a:cubicBezTo>
                    <a:pt x="19" y="176"/>
                    <a:pt x="19" y="175"/>
                    <a:pt x="19" y="175"/>
                  </a:cubicBezTo>
                  <a:cubicBezTo>
                    <a:pt x="18" y="175"/>
                    <a:pt x="19" y="177"/>
                    <a:pt x="20" y="177"/>
                  </a:cubicBezTo>
                  <a:cubicBezTo>
                    <a:pt x="19" y="180"/>
                    <a:pt x="18" y="180"/>
                    <a:pt x="18" y="182"/>
                  </a:cubicBezTo>
                  <a:cubicBezTo>
                    <a:pt x="19" y="183"/>
                    <a:pt x="18" y="181"/>
                    <a:pt x="19" y="180"/>
                  </a:cubicBezTo>
                  <a:cubicBezTo>
                    <a:pt x="20" y="183"/>
                    <a:pt x="18" y="186"/>
                    <a:pt x="18" y="188"/>
                  </a:cubicBezTo>
                  <a:cubicBezTo>
                    <a:pt x="18" y="189"/>
                    <a:pt x="18" y="189"/>
                    <a:pt x="18" y="189"/>
                  </a:cubicBezTo>
                  <a:cubicBezTo>
                    <a:pt x="18" y="190"/>
                    <a:pt x="18" y="189"/>
                    <a:pt x="18" y="189"/>
                  </a:cubicBezTo>
                  <a:cubicBezTo>
                    <a:pt x="18" y="190"/>
                    <a:pt x="18" y="190"/>
                    <a:pt x="18" y="191"/>
                  </a:cubicBezTo>
                  <a:cubicBezTo>
                    <a:pt x="18" y="192"/>
                    <a:pt x="17" y="193"/>
                    <a:pt x="17" y="194"/>
                  </a:cubicBezTo>
                  <a:cubicBezTo>
                    <a:pt x="17" y="194"/>
                    <a:pt x="17" y="194"/>
                    <a:pt x="18" y="194"/>
                  </a:cubicBezTo>
                  <a:cubicBezTo>
                    <a:pt x="17" y="197"/>
                    <a:pt x="18" y="200"/>
                    <a:pt x="17" y="202"/>
                  </a:cubicBezTo>
                  <a:cubicBezTo>
                    <a:pt x="17" y="203"/>
                    <a:pt x="17" y="202"/>
                    <a:pt x="17" y="202"/>
                  </a:cubicBezTo>
                  <a:cubicBezTo>
                    <a:pt x="18" y="203"/>
                    <a:pt x="17" y="207"/>
                    <a:pt x="16" y="207"/>
                  </a:cubicBezTo>
                  <a:cubicBezTo>
                    <a:pt x="17" y="208"/>
                    <a:pt x="17" y="209"/>
                    <a:pt x="17" y="209"/>
                  </a:cubicBezTo>
                  <a:cubicBezTo>
                    <a:pt x="17" y="212"/>
                    <a:pt x="16" y="216"/>
                    <a:pt x="16" y="219"/>
                  </a:cubicBezTo>
                  <a:cubicBezTo>
                    <a:pt x="14" y="220"/>
                    <a:pt x="14" y="221"/>
                    <a:pt x="13" y="221"/>
                  </a:cubicBezTo>
                  <a:cubicBezTo>
                    <a:pt x="13" y="224"/>
                    <a:pt x="13" y="225"/>
                    <a:pt x="13" y="229"/>
                  </a:cubicBezTo>
                  <a:cubicBezTo>
                    <a:pt x="14" y="229"/>
                    <a:pt x="14" y="229"/>
                    <a:pt x="14" y="229"/>
                  </a:cubicBezTo>
                  <a:cubicBezTo>
                    <a:pt x="15" y="230"/>
                    <a:pt x="15" y="231"/>
                    <a:pt x="14" y="231"/>
                  </a:cubicBezTo>
                  <a:cubicBezTo>
                    <a:pt x="15" y="232"/>
                    <a:pt x="15" y="231"/>
                    <a:pt x="15" y="230"/>
                  </a:cubicBezTo>
                  <a:cubicBezTo>
                    <a:pt x="15" y="228"/>
                    <a:pt x="14" y="228"/>
                    <a:pt x="14" y="227"/>
                  </a:cubicBezTo>
                  <a:cubicBezTo>
                    <a:pt x="15" y="228"/>
                    <a:pt x="16" y="229"/>
                    <a:pt x="16" y="230"/>
                  </a:cubicBezTo>
                  <a:cubicBezTo>
                    <a:pt x="16" y="230"/>
                    <a:pt x="16" y="230"/>
                    <a:pt x="16" y="229"/>
                  </a:cubicBezTo>
                  <a:cubicBezTo>
                    <a:pt x="17" y="229"/>
                    <a:pt x="16" y="230"/>
                    <a:pt x="16" y="230"/>
                  </a:cubicBezTo>
                  <a:cubicBezTo>
                    <a:pt x="16" y="230"/>
                    <a:pt x="16" y="231"/>
                    <a:pt x="15" y="231"/>
                  </a:cubicBezTo>
                  <a:cubicBezTo>
                    <a:pt x="15" y="231"/>
                    <a:pt x="16" y="232"/>
                    <a:pt x="16" y="232"/>
                  </a:cubicBezTo>
                  <a:cubicBezTo>
                    <a:pt x="16" y="233"/>
                    <a:pt x="15" y="234"/>
                    <a:pt x="15" y="234"/>
                  </a:cubicBezTo>
                  <a:cubicBezTo>
                    <a:pt x="15" y="234"/>
                    <a:pt x="16" y="234"/>
                    <a:pt x="16" y="235"/>
                  </a:cubicBezTo>
                  <a:cubicBezTo>
                    <a:pt x="15" y="236"/>
                    <a:pt x="16" y="238"/>
                    <a:pt x="15" y="238"/>
                  </a:cubicBezTo>
                  <a:cubicBezTo>
                    <a:pt x="16" y="239"/>
                    <a:pt x="16" y="237"/>
                    <a:pt x="17" y="238"/>
                  </a:cubicBezTo>
                  <a:cubicBezTo>
                    <a:pt x="17" y="239"/>
                    <a:pt x="17" y="240"/>
                    <a:pt x="16" y="240"/>
                  </a:cubicBezTo>
                  <a:cubicBezTo>
                    <a:pt x="17" y="240"/>
                    <a:pt x="16" y="243"/>
                    <a:pt x="18" y="242"/>
                  </a:cubicBezTo>
                  <a:cubicBezTo>
                    <a:pt x="19" y="242"/>
                    <a:pt x="16" y="241"/>
                    <a:pt x="17" y="240"/>
                  </a:cubicBezTo>
                  <a:cubicBezTo>
                    <a:pt x="18" y="239"/>
                    <a:pt x="18" y="242"/>
                    <a:pt x="18" y="242"/>
                  </a:cubicBezTo>
                  <a:cubicBezTo>
                    <a:pt x="19" y="243"/>
                    <a:pt x="19" y="243"/>
                    <a:pt x="19" y="243"/>
                  </a:cubicBezTo>
                  <a:cubicBezTo>
                    <a:pt x="20" y="245"/>
                    <a:pt x="22" y="248"/>
                    <a:pt x="22" y="250"/>
                  </a:cubicBezTo>
                  <a:cubicBezTo>
                    <a:pt x="23" y="250"/>
                    <a:pt x="23" y="253"/>
                    <a:pt x="25" y="254"/>
                  </a:cubicBezTo>
                  <a:cubicBezTo>
                    <a:pt x="25" y="254"/>
                    <a:pt x="25" y="255"/>
                    <a:pt x="26" y="255"/>
                  </a:cubicBezTo>
                  <a:cubicBezTo>
                    <a:pt x="26" y="255"/>
                    <a:pt x="27" y="255"/>
                    <a:pt x="27" y="255"/>
                  </a:cubicBezTo>
                  <a:cubicBezTo>
                    <a:pt x="27" y="254"/>
                    <a:pt x="26" y="254"/>
                    <a:pt x="25" y="253"/>
                  </a:cubicBezTo>
                  <a:cubicBezTo>
                    <a:pt x="25" y="253"/>
                    <a:pt x="24" y="252"/>
                    <a:pt x="24" y="251"/>
                  </a:cubicBezTo>
                  <a:cubicBezTo>
                    <a:pt x="25" y="251"/>
                    <a:pt x="26" y="253"/>
                    <a:pt x="27" y="254"/>
                  </a:cubicBezTo>
                  <a:cubicBezTo>
                    <a:pt x="27" y="254"/>
                    <a:pt x="28" y="255"/>
                    <a:pt x="28" y="256"/>
                  </a:cubicBezTo>
                  <a:cubicBezTo>
                    <a:pt x="29" y="256"/>
                    <a:pt x="29" y="256"/>
                    <a:pt x="29" y="257"/>
                  </a:cubicBezTo>
                  <a:cubicBezTo>
                    <a:pt x="30" y="257"/>
                    <a:pt x="30" y="257"/>
                    <a:pt x="30" y="258"/>
                  </a:cubicBezTo>
                  <a:cubicBezTo>
                    <a:pt x="30" y="259"/>
                    <a:pt x="29" y="257"/>
                    <a:pt x="29" y="258"/>
                  </a:cubicBezTo>
                  <a:cubicBezTo>
                    <a:pt x="30" y="258"/>
                    <a:pt x="31" y="258"/>
                    <a:pt x="32" y="259"/>
                  </a:cubicBezTo>
                  <a:cubicBezTo>
                    <a:pt x="32" y="260"/>
                    <a:pt x="34" y="260"/>
                    <a:pt x="35" y="262"/>
                  </a:cubicBezTo>
                  <a:cubicBezTo>
                    <a:pt x="36" y="261"/>
                    <a:pt x="33" y="261"/>
                    <a:pt x="34" y="260"/>
                  </a:cubicBezTo>
                  <a:cubicBezTo>
                    <a:pt x="35" y="260"/>
                    <a:pt x="35" y="261"/>
                    <a:pt x="36" y="261"/>
                  </a:cubicBezTo>
                  <a:cubicBezTo>
                    <a:pt x="37" y="262"/>
                    <a:pt x="37" y="262"/>
                    <a:pt x="37" y="261"/>
                  </a:cubicBezTo>
                  <a:cubicBezTo>
                    <a:pt x="38" y="262"/>
                    <a:pt x="39" y="263"/>
                    <a:pt x="39" y="264"/>
                  </a:cubicBezTo>
                  <a:cubicBezTo>
                    <a:pt x="40" y="264"/>
                    <a:pt x="41" y="264"/>
                    <a:pt x="41" y="263"/>
                  </a:cubicBezTo>
                  <a:cubicBezTo>
                    <a:pt x="42" y="263"/>
                    <a:pt x="42" y="265"/>
                    <a:pt x="43" y="264"/>
                  </a:cubicBezTo>
                  <a:cubicBezTo>
                    <a:pt x="44" y="264"/>
                    <a:pt x="44" y="265"/>
                    <a:pt x="45" y="266"/>
                  </a:cubicBezTo>
                  <a:cubicBezTo>
                    <a:pt x="46" y="266"/>
                    <a:pt x="44" y="265"/>
                    <a:pt x="45" y="264"/>
                  </a:cubicBezTo>
                  <a:cubicBezTo>
                    <a:pt x="46" y="265"/>
                    <a:pt x="47" y="266"/>
                    <a:pt x="48" y="266"/>
                  </a:cubicBezTo>
                  <a:cubicBezTo>
                    <a:pt x="49" y="266"/>
                    <a:pt x="51" y="266"/>
                    <a:pt x="52" y="266"/>
                  </a:cubicBezTo>
                  <a:cubicBezTo>
                    <a:pt x="52" y="266"/>
                    <a:pt x="52" y="266"/>
                    <a:pt x="53" y="266"/>
                  </a:cubicBezTo>
                  <a:cubicBezTo>
                    <a:pt x="52" y="267"/>
                    <a:pt x="54" y="267"/>
                    <a:pt x="54" y="268"/>
                  </a:cubicBezTo>
                  <a:cubicBezTo>
                    <a:pt x="54" y="267"/>
                    <a:pt x="57" y="267"/>
                    <a:pt x="56" y="266"/>
                  </a:cubicBezTo>
                  <a:cubicBezTo>
                    <a:pt x="57" y="265"/>
                    <a:pt x="57" y="267"/>
                    <a:pt x="57" y="267"/>
                  </a:cubicBezTo>
                  <a:cubicBezTo>
                    <a:pt x="58" y="266"/>
                    <a:pt x="57" y="266"/>
                    <a:pt x="58" y="265"/>
                  </a:cubicBezTo>
                  <a:cubicBezTo>
                    <a:pt x="60" y="266"/>
                    <a:pt x="61" y="266"/>
                    <a:pt x="63" y="266"/>
                  </a:cubicBezTo>
                  <a:cubicBezTo>
                    <a:pt x="64" y="266"/>
                    <a:pt x="66" y="266"/>
                    <a:pt x="67" y="265"/>
                  </a:cubicBezTo>
                  <a:cubicBezTo>
                    <a:pt x="68" y="265"/>
                    <a:pt x="68" y="266"/>
                    <a:pt x="68" y="266"/>
                  </a:cubicBezTo>
                  <a:cubicBezTo>
                    <a:pt x="69" y="266"/>
                    <a:pt x="70" y="265"/>
                    <a:pt x="71" y="265"/>
                  </a:cubicBezTo>
                  <a:cubicBezTo>
                    <a:pt x="71" y="265"/>
                    <a:pt x="72" y="265"/>
                    <a:pt x="72" y="265"/>
                  </a:cubicBezTo>
                  <a:cubicBezTo>
                    <a:pt x="74" y="265"/>
                    <a:pt x="75" y="265"/>
                    <a:pt x="77" y="265"/>
                  </a:cubicBezTo>
                  <a:cubicBezTo>
                    <a:pt x="79" y="264"/>
                    <a:pt x="80" y="264"/>
                    <a:pt x="82" y="264"/>
                  </a:cubicBezTo>
                  <a:cubicBezTo>
                    <a:pt x="83" y="264"/>
                    <a:pt x="84" y="265"/>
                    <a:pt x="86" y="266"/>
                  </a:cubicBezTo>
                  <a:cubicBezTo>
                    <a:pt x="86" y="267"/>
                    <a:pt x="86" y="268"/>
                    <a:pt x="87" y="268"/>
                  </a:cubicBezTo>
                  <a:cubicBezTo>
                    <a:pt x="87" y="268"/>
                    <a:pt x="87" y="269"/>
                    <a:pt x="86" y="269"/>
                  </a:cubicBezTo>
                  <a:cubicBezTo>
                    <a:pt x="87" y="269"/>
                    <a:pt x="85" y="271"/>
                    <a:pt x="87" y="271"/>
                  </a:cubicBezTo>
                  <a:cubicBezTo>
                    <a:pt x="86" y="271"/>
                    <a:pt x="86" y="273"/>
                    <a:pt x="86" y="273"/>
                  </a:cubicBezTo>
                  <a:cubicBezTo>
                    <a:pt x="86" y="274"/>
                    <a:pt x="84" y="273"/>
                    <a:pt x="85" y="274"/>
                  </a:cubicBezTo>
                  <a:cubicBezTo>
                    <a:pt x="81" y="274"/>
                    <a:pt x="77" y="275"/>
                    <a:pt x="73" y="275"/>
                  </a:cubicBezTo>
                  <a:cubicBezTo>
                    <a:pt x="72" y="275"/>
                    <a:pt x="72" y="274"/>
                    <a:pt x="71" y="274"/>
                  </a:cubicBezTo>
                  <a:cubicBezTo>
                    <a:pt x="70" y="274"/>
                    <a:pt x="69" y="275"/>
                    <a:pt x="68" y="275"/>
                  </a:cubicBezTo>
                  <a:cubicBezTo>
                    <a:pt x="67" y="275"/>
                    <a:pt x="67" y="274"/>
                    <a:pt x="66" y="274"/>
                  </a:cubicBezTo>
                  <a:cubicBezTo>
                    <a:pt x="65" y="274"/>
                    <a:pt x="64" y="275"/>
                    <a:pt x="63" y="274"/>
                  </a:cubicBezTo>
                  <a:cubicBezTo>
                    <a:pt x="63" y="274"/>
                    <a:pt x="63" y="275"/>
                    <a:pt x="62" y="275"/>
                  </a:cubicBezTo>
                  <a:cubicBezTo>
                    <a:pt x="62" y="275"/>
                    <a:pt x="61" y="275"/>
                    <a:pt x="61" y="275"/>
                  </a:cubicBezTo>
                  <a:cubicBezTo>
                    <a:pt x="60" y="275"/>
                    <a:pt x="60" y="275"/>
                    <a:pt x="59" y="275"/>
                  </a:cubicBezTo>
                  <a:cubicBezTo>
                    <a:pt x="59" y="275"/>
                    <a:pt x="59" y="275"/>
                    <a:pt x="58" y="274"/>
                  </a:cubicBezTo>
                  <a:cubicBezTo>
                    <a:pt x="58" y="274"/>
                    <a:pt x="58" y="274"/>
                    <a:pt x="58" y="274"/>
                  </a:cubicBezTo>
                  <a:cubicBezTo>
                    <a:pt x="57" y="274"/>
                    <a:pt x="57" y="275"/>
                    <a:pt x="57" y="275"/>
                  </a:cubicBezTo>
                  <a:cubicBezTo>
                    <a:pt x="56" y="275"/>
                    <a:pt x="55" y="274"/>
                    <a:pt x="54" y="274"/>
                  </a:cubicBezTo>
                  <a:cubicBezTo>
                    <a:pt x="53" y="274"/>
                    <a:pt x="53" y="274"/>
                    <a:pt x="52" y="274"/>
                  </a:cubicBezTo>
                  <a:cubicBezTo>
                    <a:pt x="51" y="275"/>
                    <a:pt x="49" y="274"/>
                    <a:pt x="48" y="273"/>
                  </a:cubicBezTo>
                  <a:cubicBezTo>
                    <a:pt x="47" y="273"/>
                    <a:pt x="47" y="273"/>
                    <a:pt x="47" y="274"/>
                  </a:cubicBezTo>
                  <a:cubicBezTo>
                    <a:pt x="46" y="273"/>
                    <a:pt x="44" y="273"/>
                    <a:pt x="42" y="272"/>
                  </a:cubicBezTo>
                  <a:cubicBezTo>
                    <a:pt x="41" y="272"/>
                    <a:pt x="40" y="272"/>
                    <a:pt x="39" y="272"/>
                  </a:cubicBezTo>
                  <a:cubicBezTo>
                    <a:pt x="39" y="271"/>
                    <a:pt x="38" y="271"/>
                    <a:pt x="36" y="270"/>
                  </a:cubicBezTo>
                  <a:cubicBezTo>
                    <a:pt x="36" y="270"/>
                    <a:pt x="38" y="270"/>
                    <a:pt x="36" y="269"/>
                  </a:cubicBezTo>
                  <a:cubicBezTo>
                    <a:pt x="35" y="268"/>
                    <a:pt x="36" y="270"/>
                    <a:pt x="35" y="270"/>
                  </a:cubicBezTo>
                  <a:cubicBezTo>
                    <a:pt x="33" y="269"/>
                    <a:pt x="32" y="268"/>
                    <a:pt x="31" y="267"/>
                  </a:cubicBezTo>
                  <a:cubicBezTo>
                    <a:pt x="30" y="267"/>
                    <a:pt x="30" y="267"/>
                    <a:pt x="29" y="266"/>
                  </a:cubicBezTo>
                  <a:cubicBezTo>
                    <a:pt x="28" y="266"/>
                    <a:pt x="28" y="265"/>
                    <a:pt x="27" y="265"/>
                  </a:cubicBezTo>
                  <a:cubicBezTo>
                    <a:pt x="27" y="265"/>
                    <a:pt x="28" y="265"/>
                    <a:pt x="29" y="265"/>
                  </a:cubicBezTo>
                  <a:cubicBezTo>
                    <a:pt x="28" y="263"/>
                    <a:pt x="26" y="264"/>
                    <a:pt x="26" y="264"/>
                  </a:cubicBezTo>
                  <a:cubicBezTo>
                    <a:pt x="24" y="263"/>
                    <a:pt x="27" y="264"/>
                    <a:pt x="26" y="263"/>
                  </a:cubicBezTo>
                  <a:cubicBezTo>
                    <a:pt x="25" y="262"/>
                    <a:pt x="25" y="263"/>
                    <a:pt x="24" y="263"/>
                  </a:cubicBezTo>
                  <a:cubicBezTo>
                    <a:pt x="23" y="262"/>
                    <a:pt x="22" y="261"/>
                    <a:pt x="22" y="260"/>
                  </a:cubicBezTo>
                  <a:cubicBezTo>
                    <a:pt x="21" y="259"/>
                    <a:pt x="22" y="260"/>
                    <a:pt x="22" y="259"/>
                  </a:cubicBezTo>
                  <a:cubicBezTo>
                    <a:pt x="22" y="259"/>
                    <a:pt x="22" y="259"/>
                    <a:pt x="21" y="258"/>
                  </a:cubicBezTo>
                  <a:cubicBezTo>
                    <a:pt x="21" y="257"/>
                    <a:pt x="22" y="261"/>
                    <a:pt x="20" y="258"/>
                  </a:cubicBezTo>
                  <a:cubicBezTo>
                    <a:pt x="18" y="256"/>
                    <a:pt x="20" y="258"/>
                    <a:pt x="20" y="257"/>
                  </a:cubicBezTo>
                  <a:cubicBezTo>
                    <a:pt x="20" y="256"/>
                    <a:pt x="20" y="256"/>
                    <a:pt x="19" y="255"/>
                  </a:cubicBezTo>
                  <a:cubicBezTo>
                    <a:pt x="19" y="254"/>
                    <a:pt x="18" y="256"/>
                    <a:pt x="17" y="256"/>
                  </a:cubicBezTo>
                  <a:cubicBezTo>
                    <a:pt x="16" y="254"/>
                    <a:pt x="16" y="254"/>
                    <a:pt x="16" y="254"/>
                  </a:cubicBezTo>
                  <a:cubicBezTo>
                    <a:pt x="15" y="253"/>
                    <a:pt x="15" y="253"/>
                    <a:pt x="15" y="253"/>
                  </a:cubicBezTo>
                  <a:cubicBezTo>
                    <a:pt x="16" y="253"/>
                    <a:pt x="16" y="253"/>
                    <a:pt x="17" y="252"/>
                  </a:cubicBezTo>
                  <a:cubicBezTo>
                    <a:pt x="16" y="252"/>
                    <a:pt x="16" y="250"/>
                    <a:pt x="15" y="251"/>
                  </a:cubicBezTo>
                  <a:cubicBezTo>
                    <a:pt x="13" y="249"/>
                    <a:pt x="13" y="247"/>
                    <a:pt x="14" y="246"/>
                  </a:cubicBezTo>
                  <a:cubicBezTo>
                    <a:pt x="14" y="246"/>
                    <a:pt x="12" y="245"/>
                    <a:pt x="13" y="244"/>
                  </a:cubicBezTo>
                  <a:cubicBezTo>
                    <a:pt x="12" y="243"/>
                    <a:pt x="12" y="246"/>
                    <a:pt x="12" y="243"/>
                  </a:cubicBezTo>
                  <a:cubicBezTo>
                    <a:pt x="11" y="243"/>
                    <a:pt x="11" y="244"/>
                    <a:pt x="11" y="244"/>
                  </a:cubicBezTo>
                  <a:cubicBezTo>
                    <a:pt x="11" y="244"/>
                    <a:pt x="9" y="241"/>
                    <a:pt x="11" y="241"/>
                  </a:cubicBezTo>
                  <a:cubicBezTo>
                    <a:pt x="11" y="240"/>
                    <a:pt x="10" y="240"/>
                    <a:pt x="9" y="239"/>
                  </a:cubicBezTo>
                  <a:cubicBezTo>
                    <a:pt x="10" y="239"/>
                    <a:pt x="10" y="239"/>
                    <a:pt x="10" y="239"/>
                  </a:cubicBezTo>
                  <a:cubicBezTo>
                    <a:pt x="10" y="238"/>
                    <a:pt x="9" y="237"/>
                    <a:pt x="9" y="237"/>
                  </a:cubicBezTo>
                  <a:cubicBezTo>
                    <a:pt x="9" y="236"/>
                    <a:pt x="9" y="235"/>
                    <a:pt x="10" y="235"/>
                  </a:cubicBezTo>
                  <a:cubicBezTo>
                    <a:pt x="8" y="235"/>
                    <a:pt x="8" y="232"/>
                    <a:pt x="8" y="231"/>
                  </a:cubicBezTo>
                  <a:cubicBezTo>
                    <a:pt x="8" y="231"/>
                    <a:pt x="8" y="232"/>
                    <a:pt x="8" y="232"/>
                  </a:cubicBezTo>
                  <a:cubicBezTo>
                    <a:pt x="7" y="230"/>
                    <a:pt x="8" y="227"/>
                    <a:pt x="7" y="225"/>
                  </a:cubicBezTo>
                  <a:cubicBezTo>
                    <a:pt x="8" y="224"/>
                    <a:pt x="9" y="224"/>
                    <a:pt x="10" y="222"/>
                  </a:cubicBezTo>
                  <a:cubicBezTo>
                    <a:pt x="10" y="221"/>
                    <a:pt x="9" y="221"/>
                    <a:pt x="9" y="220"/>
                  </a:cubicBezTo>
                  <a:cubicBezTo>
                    <a:pt x="8" y="221"/>
                    <a:pt x="8" y="219"/>
                    <a:pt x="7" y="221"/>
                  </a:cubicBezTo>
                  <a:cubicBezTo>
                    <a:pt x="7" y="220"/>
                    <a:pt x="7" y="218"/>
                    <a:pt x="6" y="219"/>
                  </a:cubicBezTo>
                  <a:cubicBezTo>
                    <a:pt x="5" y="214"/>
                    <a:pt x="6" y="208"/>
                    <a:pt x="6" y="205"/>
                  </a:cubicBezTo>
                  <a:cubicBezTo>
                    <a:pt x="7" y="205"/>
                    <a:pt x="6" y="207"/>
                    <a:pt x="6" y="208"/>
                  </a:cubicBezTo>
                  <a:cubicBezTo>
                    <a:pt x="6" y="210"/>
                    <a:pt x="6" y="211"/>
                    <a:pt x="6" y="212"/>
                  </a:cubicBezTo>
                  <a:cubicBezTo>
                    <a:pt x="7" y="211"/>
                    <a:pt x="7" y="210"/>
                    <a:pt x="7" y="210"/>
                  </a:cubicBezTo>
                  <a:cubicBezTo>
                    <a:pt x="8" y="208"/>
                    <a:pt x="6" y="209"/>
                    <a:pt x="6" y="207"/>
                  </a:cubicBezTo>
                  <a:cubicBezTo>
                    <a:pt x="7" y="208"/>
                    <a:pt x="7" y="208"/>
                    <a:pt x="7" y="208"/>
                  </a:cubicBezTo>
                  <a:cubicBezTo>
                    <a:pt x="7" y="206"/>
                    <a:pt x="7" y="205"/>
                    <a:pt x="8" y="204"/>
                  </a:cubicBezTo>
                  <a:cubicBezTo>
                    <a:pt x="8" y="204"/>
                    <a:pt x="7" y="204"/>
                    <a:pt x="7" y="203"/>
                  </a:cubicBezTo>
                  <a:cubicBezTo>
                    <a:pt x="8" y="201"/>
                    <a:pt x="8" y="201"/>
                    <a:pt x="8" y="201"/>
                  </a:cubicBezTo>
                  <a:cubicBezTo>
                    <a:pt x="8" y="200"/>
                    <a:pt x="8" y="201"/>
                    <a:pt x="9" y="200"/>
                  </a:cubicBezTo>
                  <a:cubicBezTo>
                    <a:pt x="9" y="199"/>
                    <a:pt x="8" y="200"/>
                    <a:pt x="8" y="199"/>
                  </a:cubicBezTo>
                  <a:cubicBezTo>
                    <a:pt x="8" y="198"/>
                    <a:pt x="8" y="197"/>
                    <a:pt x="7" y="197"/>
                  </a:cubicBezTo>
                  <a:cubicBezTo>
                    <a:pt x="8" y="195"/>
                    <a:pt x="8" y="192"/>
                    <a:pt x="8" y="191"/>
                  </a:cubicBezTo>
                  <a:cubicBezTo>
                    <a:pt x="9" y="192"/>
                    <a:pt x="8" y="194"/>
                    <a:pt x="8" y="196"/>
                  </a:cubicBezTo>
                  <a:cubicBezTo>
                    <a:pt x="8" y="197"/>
                    <a:pt x="8" y="197"/>
                    <a:pt x="9" y="197"/>
                  </a:cubicBezTo>
                  <a:cubicBezTo>
                    <a:pt x="9" y="196"/>
                    <a:pt x="9" y="196"/>
                    <a:pt x="8" y="196"/>
                  </a:cubicBezTo>
                  <a:cubicBezTo>
                    <a:pt x="9" y="195"/>
                    <a:pt x="8" y="194"/>
                    <a:pt x="9" y="192"/>
                  </a:cubicBezTo>
                  <a:cubicBezTo>
                    <a:pt x="9" y="192"/>
                    <a:pt x="9" y="192"/>
                    <a:pt x="10" y="192"/>
                  </a:cubicBezTo>
                  <a:cubicBezTo>
                    <a:pt x="10" y="189"/>
                    <a:pt x="10" y="186"/>
                    <a:pt x="10" y="182"/>
                  </a:cubicBezTo>
                  <a:cubicBezTo>
                    <a:pt x="11" y="181"/>
                    <a:pt x="11" y="183"/>
                    <a:pt x="12" y="182"/>
                  </a:cubicBezTo>
                  <a:cubicBezTo>
                    <a:pt x="12" y="181"/>
                    <a:pt x="10" y="182"/>
                    <a:pt x="11" y="180"/>
                  </a:cubicBezTo>
                  <a:cubicBezTo>
                    <a:pt x="11" y="180"/>
                    <a:pt x="12" y="181"/>
                    <a:pt x="12" y="182"/>
                  </a:cubicBezTo>
                  <a:cubicBezTo>
                    <a:pt x="13" y="182"/>
                    <a:pt x="13" y="180"/>
                    <a:pt x="11" y="180"/>
                  </a:cubicBezTo>
                  <a:cubicBezTo>
                    <a:pt x="12" y="179"/>
                    <a:pt x="11" y="179"/>
                    <a:pt x="11" y="179"/>
                  </a:cubicBezTo>
                  <a:cubicBezTo>
                    <a:pt x="12" y="173"/>
                    <a:pt x="14" y="163"/>
                    <a:pt x="14" y="158"/>
                  </a:cubicBezTo>
                  <a:cubicBezTo>
                    <a:pt x="14" y="157"/>
                    <a:pt x="14" y="158"/>
                    <a:pt x="14" y="158"/>
                  </a:cubicBezTo>
                  <a:cubicBezTo>
                    <a:pt x="13" y="157"/>
                    <a:pt x="14" y="156"/>
                    <a:pt x="13" y="155"/>
                  </a:cubicBezTo>
                  <a:cubicBezTo>
                    <a:pt x="14" y="154"/>
                    <a:pt x="14" y="156"/>
                    <a:pt x="15" y="155"/>
                  </a:cubicBezTo>
                  <a:cubicBezTo>
                    <a:pt x="15" y="154"/>
                    <a:pt x="15" y="154"/>
                    <a:pt x="15" y="154"/>
                  </a:cubicBezTo>
                  <a:cubicBezTo>
                    <a:pt x="15" y="153"/>
                    <a:pt x="15" y="153"/>
                    <a:pt x="15" y="154"/>
                  </a:cubicBezTo>
                  <a:cubicBezTo>
                    <a:pt x="15" y="154"/>
                    <a:pt x="15" y="155"/>
                    <a:pt x="16" y="155"/>
                  </a:cubicBezTo>
                  <a:cubicBezTo>
                    <a:pt x="16" y="154"/>
                    <a:pt x="17" y="153"/>
                    <a:pt x="17" y="152"/>
                  </a:cubicBezTo>
                  <a:cubicBezTo>
                    <a:pt x="16" y="151"/>
                    <a:pt x="15" y="150"/>
                    <a:pt x="14" y="149"/>
                  </a:cubicBezTo>
                  <a:cubicBezTo>
                    <a:pt x="15" y="148"/>
                    <a:pt x="15" y="148"/>
                    <a:pt x="16" y="148"/>
                  </a:cubicBezTo>
                  <a:cubicBezTo>
                    <a:pt x="15" y="146"/>
                    <a:pt x="16" y="144"/>
                    <a:pt x="16" y="141"/>
                  </a:cubicBezTo>
                  <a:cubicBezTo>
                    <a:pt x="16" y="141"/>
                    <a:pt x="16" y="141"/>
                    <a:pt x="17" y="141"/>
                  </a:cubicBezTo>
                  <a:cubicBezTo>
                    <a:pt x="17" y="140"/>
                    <a:pt x="16" y="140"/>
                    <a:pt x="16" y="140"/>
                  </a:cubicBezTo>
                  <a:cubicBezTo>
                    <a:pt x="16" y="139"/>
                    <a:pt x="16" y="137"/>
                    <a:pt x="16" y="135"/>
                  </a:cubicBezTo>
                  <a:cubicBezTo>
                    <a:pt x="16" y="133"/>
                    <a:pt x="16" y="130"/>
                    <a:pt x="16" y="127"/>
                  </a:cubicBezTo>
                  <a:cubicBezTo>
                    <a:pt x="16" y="126"/>
                    <a:pt x="16" y="125"/>
                    <a:pt x="17" y="125"/>
                  </a:cubicBezTo>
                  <a:cubicBezTo>
                    <a:pt x="16" y="124"/>
                    <a:pt x="16" y="124"/>
                    <a:pt x="16" y="124"/>
                  </a:cubicBezTo>
                  <a:cubicBezTo>
                    <a:pt x="16" y="123"/>
                    <a:pt x="16" y="123"/>
                    <a:pt x="17" y="122"/>
                  </a:cubicBezTo>
                  <a:cubicBezTo>
                    <a:pt x="15" y="120"/>
                    <a:pt x="16" y="116"/>
                    <a:pt x="16" y="112"/>
                  </a:cubicBezTo>
                  <a:cubicBezTo>
                    <a:pt x="16" y="111"/>
                    <a:pt x="16" y="113"/>
                    <a:pt x="17" y="112"/>
                  </a:cubicBezTo>
                  <a:cubicBezTo>
                    <a:pt x="17" y="111"/>
                    <a:pt x="15" y="111"/>
                    <a:pt x="15" y="109"/>
                  </a:cubicBezTo>
                  <a:cubicBezTo>
                    <a:pt x="16" y="110"/>
                    <a:pt x="16" y="110"/>
                    <a:pt x="17" y="110"/>
                  </a:cubicBezTo>
                  <a:cubicBezTo>
                    <a:pt x="17" y="109"/>
                    <a:pt x="16" y="109"/>
                    <a:pt x="17" y="108"/>
                  </a:cubicBezTo>
                  <a:cubicBezTo>
                    <a:pt x="17" y="108"/>
                    <a:pt x="17" y="109"/>
                    <a:pt x="18" y="109"/>
                  </a:cubicBezTo>
                  <a:cubicBezTo>
                    <a:pt x="18" y="108"/>
                    <a:pt x="16" y="108"/>
                    <a:pt x="17" y="106"/>
                  </a:cubicBezTo>
                  <a:cubicBezTo>
                    <a:pt x="18" y="106"/>
                    <a:pt x="18" y="106"/>
                    <a:pt x="18" y="107"/>
                  </a:cubicBezTo>
                  <a:cubicBezTo>
                    <a:pt x="19" y="107"/>
                    <a:pt x="17" y="106"/>
                    <a:pt x="17" y="105"/>
                  </a:cubicBezTo>
                  <a:cubicBezTo>
                    <a:pt x="18" y="105"/>
                    <a:pt x="17" y="104"/>
                    <a:pt x="18" y="104"/>
                  </a:cubicBezTo>
                  <a:cubicBezTo>
                    <a:pt x="17" y="103"/>
                    <a:pt x="15" y="102"/>
                    <a:pt x="16" y="101"/>
                  </a:cubicBezTo>
                  <a:cubicBezTo>
                    <a:pt x="16" y="101"/>
                    <a:pt x="17" y="101"/>
                    <a:pt x="17" y="102"/>
                  </a:cubicBezTo>
                  <a:cubicBezTo>
                    <a:pt x="18" y="102"/>
                    <a:pt x="17" y="102"/>
                    <a:pt x="17" y="103"/>
                  </a:cubicBezTo>
                  <a:cubicBezTo>
                    <a:pt x="19" y="103"/>
                    <a:pt x="18" y="101"/>
                    <a:pt x="17" y="100"/>
                  </a:cubicBezTo>
                  <a:cubicBezTo>
                    <a:pt x="18" y="100"/>
                    <a:pt x="19" y="101"/>
                    <a:pt x="19" y="101"/>
                  </a:cubicBezTo>
                  <a:cubicBezTo>
                    <a:pt x="19" y="100"/>
                    <a:pt x="18" y="100"/>
                    <a:pt x="18" y="99"/>
                  </a:cubicBezTo>
                  <a:cubicBezTo>
                    <a:pt x="18" y="98"/>
                    <a:pt x="19" y="98"/>
                    <a:pt x="19" y="98"/>
                  </a:cubicBezTo>
                  <a:cubicBezTo>
                    <a:pt x="19" y="99"/>
                    <a:pt x="21" y="103"/>
                    <a:pt x="20" y="104"/>
                  </a:cubicBezTo>
                  <a:cubicBezTo>
                    <a:pt x="20" y="105"/>
                    <a:pt x="20" y="104"/>
                    <a:pt x="21" y="104"/>
                  </a:cubicBezTo>
                  <a:cubicBezTo>
                    <a:pt x="21" y="106"/>
                    <a:pt x="21" y="108"/>
                    <a:pt x="21" y="109"/>
                  </a:cubicBezTo>
                  <a:cubicBezTo>
                    <a:pt x="21" y="109"/>
                    <a:pt x="21" y="109"/>
                    <a:pt x="21" y="109"/>
                  </a:cubicBezTo>
                  <a:cubicBezTo>
                    <a:pt x="22" y="111"/>
                    <a:pt x="21" y="112"/>
                    <a:pt x="22" y="113"/>
                  </a:cubicBezTo>
                  <a:cubicBezTo>
                    <a:pt x="22" y="114"/>
                    <a:pt x="22" y="115"/>
                    <a:pt x="22" y="116"/>
                  </a:cubicBezTo>
                  <a:cubicBezTo>
                    <a:pt x="22" y="117"/>
                    <a:pt x="23" y="118"/>
                    <a:pt x="23" y="119"/>
                  </a:cubicBezTo>
                  <a:cubicBezTo>
                    <a:pt x="22" y="119"/>
                    <a:pt x="22" y="121"/>
                    <a:pt x="22" y="122"/>
                  </a:cubicBezTo>
                  <a:cubicBezTo>
                    <a:pt x="23" y="122"/>
                    <a:pt x="23" y="120"/>
                    <a:pt x="24" y="120"/>
                  </a:cubicBezTo>
                  <a:cubicBezTo>
                    <a:pt x="25" y="120"/>
                    <a:pt x="24" y="120"/>
                    <a:pt x="24" y="121"/>
                  </a:cubicBezTo>
                  <a:cubicBezTo>
                    <a:pt x="24" y="122"/>
                    <a:pt x="25" y="121"/>
                    <a:pt x="25" y="122"/>
                  </a:cubicBezTo>
                  <a:cubicBezTo>
                    <a:pt x="25" y="120"/>
                    <a:pt x="24" y="119"/>
                    <a:pt x="24" y="118"/>
                  </a:cubicBezTo>
                  <a:cubicBezTo>
                    <a:pt x="24" y="116"/>
                    <a:pt x="23" y="114"/>
                    <a:pt x="23" y="113"/>
                  </a:cubicBezTo>
                  <a:cubicBezTo>
                    <a:pt x="23" y="111"/>
                    <a:pt x="23" y="110"/>
                    <a:pt x="23" y="109"/>
                  </a:cubicBezTo>
                  <a:cubicBezTo>
                    <a:pt x="23" y="109"/>
                    <a:pt x="25" y="109"/>
                    <a:pt x="25" y="110"/>
                  </a:cubicBezTo>
                  <a:cubicBezTo>
                    <a:pt x="26" y="110"/>
                    <a:pt x="25" y="108"/>
                    <a:pt x="25" y="108"/>
                  </a:cubicBezTo>
                  <a:cubicBezTo>
                    <a:pt x="25" y="108"/>
                    <a:pt x="24" y="108"/>
                    <a:pt x="24" y="109"/>
                  </a:cubicBezTo>
                  <a:cubicBezTo>
                    <a:pt x="24" y="109"/>
                    <a:pt x="24" y="107"/>
                    <a:pt x="24" y="106"/>
                  </a:cubicBezTo>
                  <a:cubicBezTo>
                    <a:pt x="24" y="106"/>
                    <a:pt x="25" y="106"/>
                    <a:pt x="25" y="106"/>
                  </a:cubicBezTo>
                  <a:cubicBezTo>
                    <a:pt x="25" y="105"/>
                    <a:pt x="23" y="106"/>
                    <a:pt x="24" y="104"/>
                  </a:cubicBezTo>
                  <a:cubicBezTo>
                    <a:pt x="25" y="105"/>
                    <a:pt x="24" y="105"/>
                    <a:pt x="25" y="104"/>
                  </a:cubicBezTo>
                  <a:cubicBezTo>
                    <a:pt x="25" y="103"/>
                    <a:pt x="24" y="104"/>
                    <a:pt x="25" y="104"/>
                  </a:cubicBezTo>
                  <a:cubicBezTo>
                    <a:pt x="24" y="104"/>
                    <a:pt x="24" y="103"/>
                    <a:pt x="24" y="103"/>
                  </a:cubicBezTo>
                  <a:cubicBezTo>
                    <a:pt x="24" y="102"/>
                    <a:pt x="24" y="102"/>
                    <a:pt x="26" y="102"/>
                  </a:cubicBezTo>
                  <a:cubicBezTo>
                    <a:pt x="25" y="101"/>
                    <a:pt x="24" y="101"/>
                    <a:pt x="24" y="99"/>
                  </a:cubicBezTo>
                  <a:cubicBezTo>
                    <a:pt x="24" y="98"/>
                    <a:pt x="26" y="98"/>
                    <a:pt x="25" y="97"/>
                  </a:cubicBezTo>
                  <a:cubicBezTo>
                    <a:pt x="25" y="96"/>
                    <a:pt x="24" y="95"/>
                    <a:pt x="23" y="96"/>
                  </a:cubicBezTo>
                  <a:cubicBezTo>
                    <a:pt x="23" y="94"/>
                    <a:pt x="22" y="93"/>
                    <a:pt x="21" y="93"/>
                  </a:cubicBezTo>
                  <a:cubicBezTo>
                    <a:pt x="21" y="92"/>
                    <a:pt x="22" y="92"/>
                    <a:pt x="21" y="92"/>
                  </a:cubicBezTo>
                  <a:cubicBezTo>
                    <a:pt x="22" y="91"/>
                    <a:pt x="22" y="92"/>
                    <a:pt x="22" y="93"/>
                  </a:cubicBezTo>
                  <a:cubicBezTo>
                    <a:pt x="23" y="92"/>
                    <a:pt x="23" y="92"/>
                    <a:pt x="24" y="91"/>
                  </a:cubicBezTo>
                  <a:cubicBezTo>
                    <a:pt x="23" y="90"/>
                    <a:pt x="23" y="90"/>
                    <a:pt x="23" y="89"/>
                  </a:cubicBezTo>
                  <a:cubicBezTo>
                    <a:pt x="24" y="88"/>
                    <a:pt x="24" y="90"/>
                    <a:pt x="24" y="89"/>
                  </a:cubicBezTo>
                  <a:cubicBezTo>
                    <a:pt x="25" y="89"/>
                    <a:pt x="24" y="88"/>
                    <a:pt x="24" y="89"/>
                  </a:cubicBezTo>
                  <a:cubicBezTo>
                    <a:pt x="24" y="88"/>
                    <a:pt x="23" y="87"/>
                    <a:pt x="23" y="86"/>
                  </a:cubicBezTo>
                  <a:cubicBezTo>
                    <a:pt x="22" y="86"/>
                    <a:pt x="22" y="86"/>
                    <a:pt x="21" y="86"/>
                  </a:cubicBezTo>
                  <a:cubicBezTo>
                    <a:pt x="22" y="87"/>
                    <a:pt x="22" y="88"/>
                    <a:pt x="22" y="89"/>
                  </a:cubicBezTo>
                  <a:cubicBezTo>
                    <a:pt x="21" y="89"/>
                    <a:pt x="22" y="90"/>
                    <a:pt x="20" y="91"/>
                  </a:cubicBezTo>
                  <a:cubicBezTo>
                    <a:pt x="20" y="87"/>
                    <a:pt x="18" y="81"/>
                    <a:pt x="18" y="77"/>
                  </a:cubicBezTo>
                  <a:cubicBezTo>
                    <a:pt x="19" y="77"/>
                    <a:pt x="18" y="78"/>
                    <a:pt x="18" y="78"/>
                  </a:cubicBezTo>
                  <a:cubicBezTo>
                    <a:pt x="19" y="81"/>
                    <a:pt x="20" y="85"/>
                    <a:pt x="20" y="88"/>
                  </a:cubicBezTo>
                  <a:cubicBezTo>
                    <a:pt x="21" y="87"/>
                    <a:pt x="20" y="85"/>
                    <a:pt x="21" y="85"/>
                  </a:cubicBezTo>
                  <a:cubicBezTo>
                    <a:pt x="21" y="84"/>
                    <a:pt x="20" y="85"/>
                    <a:pt x="20" y="83"/>
                  </a:cubicBezTo>
                  <a:cubicBezTo>
                    <a:pt x="20" y="83"/>
                    <a:pt x="20" y="83"/>
                    <a:pt x="20" y="82"/>
                  </a:cubicBezTo>
                  <a:cubicBezTo>
                    <a:pt x="21" y="81"/>
                    <a:pt x="20" y="81"/>
                    <a:pt x="20" y="81"/>
                  </a:cubicBezTo>
                  <a:cubicBezTo>
                    <a:pt x="19" y="81"/>
                    <a:pt x="20" y="81"/>
                    <a:pt x="20" y="81"/>
                  </a:cubicBezTo>
                  <a:cubicBezTo>
                    <a:pt x="20" y="80"/>
                    <a:pt x="19" y="80"/>
                    <a:pt x="19" y="80"/>
                  </a:cubicBezTo>
                  <a:cubicBezTo>
                    <a:pt x="19" y="79"/>
                    <a:pt x="19" y="77"/>
                    <a:pt x="18" y="76"/>
                  </a:cubicBezTo>
                  <a:cubicBezTo>
                    <a:pt x="18" y="75"/>
                    <a:pt x="19" y="75"/>
                    <a:pt x="19" y="75"/>
                  </a:cubicBezTo>
                  <a:cubicBezTo>
                    <a:pt x="18" y="74"/>
                    <a:pt x="18" y="76"/>
                    <a:pt x="18" y="75"/>
                  </a:cubicBezTo>
                  <a:cubicBezTo>
                    <a:pt x="17" y="75"/>
                    <a:pt x="18" y="75"/>
                    <a:pt x="18" y="74"/>
                  </a:cubicBezTo>
                  <a:cubicBezTo>
                    <a:pt x="18" y="73"/>
                    <a:pt x="17" y="74"/>
                    <a:pt x="17" y="74"/>
                  </a:cubicBezTo>
                  <a:cubicBezTo>
                    <a:pt x="16" y="71"/>
                    <a:pt x="15" y="69"/>
                    <a:pt x="15" y="67"/>
                  </a:cubicBezTo>
                  <a:cubicBezTo>
                    <a:pt x="14" y="67"/>
                    <a:pt x="15" y="66"/>
                    <a:pt x="15" y="66"/>
                  </a:cubicBezTo>
                  <a:cubicBezTo>
                    <a:pt x="15" y="66"/>
                    <a:pt x="14" y="65"/>
                    <a:pt x="14" y="64"/>
                  </a:cubicBezTo>
                  <a:cubicBezTo>
                    <a:pt x="14" y="64"/>
                    <a:pt x="14" y="63"/>
                    <a:pt x="13" y="63"/>
                  </a:cubicBezTo>
                  <a:cubicBezTo>
                    <a:pt x="14" y="62"/>
                    <a:pt x="13" y="62"/>
                    <a:pt x="14" y="62"/>
                  </a:cubicBezTo>
                  <a:cubicBezTo>
                    <a:pt x="12" y="60"/>
                    <a:pt x="13" y="56"/>
                    <a:pt x="11" y="54"/>
                  </a:cubicBezTo>
                  <a:cubicBezTo>
                    <a:pt x="12" y="54"/>
                    <a:pt x="12" y="55"/>
                    <a:pt x="13" y="55"/>
                  </a:cubicBezTo>
                  <a:cubicBezTo>
                    <a:pt x="13" y="56"/>
                    <a:pt x="13" y="57"/>
                    <a:pt x="13" y="58"/>
                  </a:cubicBezTo>
                  <a:cubicBezTo>
                    <a:pt x="14" y="58"/>
                    <a:pt x="15" y="58"/>
                    <a:pt x="15" y="59"/>
                  </a:cubicBezTo>
                  <a:cubicBezTo>
                    <a:pt x="15" y="58"/>
                    <a:pt x="14" y="57"/>
                    <a:pt x="13" y="56"/>
                  </a:cubicBezTo>
                  <a:cubicBezTo>
                    <a:pt x="14" y="56"/>
                    <a:pt x="13" y="54"/>
                    <a:pt x="14" y="54"/>
                  </a:cubicBezTo>
                  <a:cubicBezTo>
                    <a:pt x="13" y="54"/>
                    <a:pt x="13" y="55"/>
                    <a:pt x="12" y="54"/>
                  </a:cubicBezTo>
                  <a:cubicBezTo>
                    <a:pt x="12" y="53"/>
                    <a:pt x="12" y="53"/>
                    <a:pt x="12" y="52"/>
                  </a:cubicBezTo>
                  <a:cubicBezTo>
                    <a:pt x="11" y="52"/>
                    <a:pt x="12" y="53"/>
                    <a:pt x="12" y="54"/>
                  </a:cubicBezTo>
                  <a:cubicBezTo>
                    <a:pt x="11" y="53"/>
                    <a:pt x="10" y="51"/>
                    <a:pt x="10" y="50"/>
                  </a:cubicBezTo>
                  <a:cubicBezTo>
                    <a:pt x="10" y="50"/>
                    <a:pt x="10" y="49"/>
                    <a:pt x="10" y="49"/>
                  </a:cubicBezTo>
                  <a:cubicBezTo>
                    <a:pt x="10" y="48"/>
                    <a:pt x="10" y="48"/>
                    <a:pt x="10" y="47"/>
                  </a:cubicBezTo>
                  <a:cubicBezTo>
                    <a:pt x="10" y="47"/>
                    <a:pt x="10" y="46"/>
                    <a:pt x="10" y="46"/>
                  </a:cubicBezTo>
                  <a:cubicBezTo>
                    <a:pt x="10" y="45"/>
                    <a:pt x="10" y="45"/>
                    <a:pt x="9" y="45"/>
                  </a:cubicBezTo>
                  <a:cubicBezTo>
                    <a:pt x="9" y="44"/>
                    <a:pt x="10" y="44"/>
                    <a:pt x="9" y="43"/>
                  </a:cubicBezTo>
                  <a:cubicBezTo>
                    <a:pt x="9" y="42"/>
                    <a:pt x="9" y="42"/>
                    <a:pt x="10" y="42"/>
                  </a:cubicBezTo>
                  <a:cubicBezTo>
                    <a:pt x="10" y="41"/>
                    <a:pt x="9" y="41"/>
                    <a:pt x="9" y="40"/>
                  </a:cubicBezTo>
                  <a:cubicBezTo>
                    <a:pt x="10" y="40"/>
                    <a:pt x="10" y="41"/>
                    <a:pt x="10" y="41"/>
                  </a:cubicBezTo>
                  <a:cubicBezTo>
                    <a:pt x="10" y="41"/>
                    <a:pt x="11" y="40"/>
                    <a:pt x="11" y="40"/>
                  </a:cubicBezTo>
                  <a:cubicBezTo>
                    <a:pt x="11" y="39"/>
                    <a:pt x="11" y="38"/>
                    <a:pt x="10" y="38"/>
                  </a:cubicBezTo>
                  <a:cubicBezTo>
                    <a:pt x="10" y="38"/>
                    <a:pt x="11" y="36"/>
                    <a:pt x="10" y="36"/>
                  </a:cubicBezTo>
                  <a:cubicBezTo>
                    <a:pt x="10" y="37"/>
                    <a:pt x="10" y="38"/>
                    <a:pt x="10" y="39"/>
                  </a:cubicBezTo>
                  <a:cubicBezTo>
                    <a:pt x="9" y="39"/>
                    <a:pt x="10" y="38"/>
                    <a:pt x="10" y="37"/>
                  </a:cubicBezTo>
                  <a:cubicBezTo>
                    <a:pt x="9" y="37"/>
                    <a:pt x="9" y="37"/>
                    <a:pt x="9" y="38"/>
                  </a:cubicBezTo>
                  <a:cubicBezTo>
                    <a:pt x="8" y="38"/>
                    <a:pt x="8" y="39"/>
                    <a:pt x="8" y="39"/>
                  </a:cubicBezTo>
                  <a:cubicBezTo>
                    <a:pt x="8" y="41"/>
                    <a:pt x="8" y="41"/>
                    <a:pt x="7" y="42"/>
                  </a:cubicBezTo>
                  <a:cubicBezTo>
                    <a:pt x="6" y="42"/>
                    <a:pt x="8" y="41"/>
                    <a:pt x="7" y="40"/>
                  </a:cubicBezTo>
                  <a:cubicBezTo>
                    <a:pt x="6" y="40"/>
                    <a:pt x="6" y="41"/>
                    <a:pt x="6" y="41"/>
                  </a:cubicBezTo>
                  <a:cubicBezTo>
                    <a:pt x="6" y="42"/>
                    <a:pt x="5" y="39"/>
                    <a:pt x="5" y="42"/>
                  </a:cubicBezTo>
                  <a:cubicBezTo>
                    <a:pt x="4" y="42"/>
                    <a:pt x="4" y="41"/>
                    <a:pt x="4" y="40"/>
                  </a:cubicBezTo>
                  <a:cubicBezTo>
                    <a:pt x="5" y="39"/>
                    <a:pt x="5" y="38"/>
                    <a:pt x="4" y="38"/>
                  </a:cubicBezTo>
                  <a:cubicBezTo>
                    <a:pt x="4" y="39"/>
                    <a:pt x="3" y="40"/>
                    <a:pt x="3" y="43"/>
                  </a:cubicBezTo>
                  <a:cubicBezTo>
                    <a:pt x="3" y="44"/>
                    <a:pt x="3" y="42"/>
                    <a:pt x="4" y="43"/>
                  </a:cubicBezTo>
                  <a:cubicBezTo>
                    <a:pt x="4" y="44"/>
                    <a:pt x="3" y="44"/>
                    <a:pt x="2" y="45"/>
                  </a:cubicBezTo>
                  <a:cubicBezTo>
                    <a:pt x="3" y="46"/>
                    <a:pt x="3" y="47"/>
                    <a:pt x="3" y="47"/>
                  </a:cubicBezTo>
                  <a:cubicBezTo>
                    <a:pt x="2" y="47"/>
                    <a:pt x="2" y="46"/>
                    <a:pt x="2" y="46"/>
                  </a:cubicBezTo>
                  <a:cubicBezTo>
                    <a:pt x="2" y="45"/>
                    <a:pt x="2" y="45"/>
                    <a:pt x="2" y="44"/>
                  </a:cubicBezTo>
                  <a:cubicBezTo>
                    <a:pt x="2" y="42"/>
                    <a:pt x="2" y="41"/>
                    <a:pt x="2" y="39"/>
                  </a:cubicBezTo>
                  <a:cubicBezTo>
                    <a:pt x="2" y="40"/>
                    <a:pt x="2" y="41"/>
                    <a:pt x="3" y="40"/>
                  </a:cubicBezTo>
                  <a:cubicBezTo>
                    <a:pt x="3" y="39"/>
                    <a:pt x="2" y="39"/>
                    <a:pt x="2" y="37"/>
                  </a:cubicBezTo>
                  <a:cubicBezTo>
                    <a:pt x="2" y="37"/>
                    <a:pt x="2" y="37"/>
                    <a:pt x="2" y="38"/>
                  </a:cubicBezTo>
                  <a:cubicBezTo>
                    <a:pt x="1" y="36"/>
                    <a:pt x="1" y="34"/>
                    <a:pt x="0" y="33"/>
                  </a:cubicBezTo>
                  <a:cubicBezTo>
                    <a:pt x="0" y="32"/>
                    <a:pt x="1" y="32"/>
                    <a:pt x="1" y="31"/>
                  </a:cubicBezTo>
                  <a:cubicBezTo>
                    <a:pt x="2" y="30"/>
                    <a:pt x="2" y="29"/>
                    <a:pt x="2" y="29"/>
                  </a:cubicBezTo>
                  <a:cubicBezTo>
                    <a:pt x="2" y="28"/>
                    <a:pt x="3" y="27"/>
                    <a:pt x="3" y="26"/>
                  </a:cubicBezTo>
                  <a:cubicBezTo>
                    <a:pt x="4" y="26"/>
                    <a:pt x="4" y="27"/>
                    <a:pt x="3" y="28"/>
                  </a:cubicBezTo>
                  <a:cubicBezTo>
                    <a:pt x="4" y="28"/>
                    <a:pt x="5" y="26"/>
                    <a:pt x="5" y="25"/>
                  </a:cubicBezTo>
                  <a:cubicBezTo>
                    <a:pt x="6" y="25"/>
                    <a:pt x="7" y="24"/>
                    <a:pt x="8" y="24"/>
                  </a:cubicBezTo>
                  <a:cubicBezTo>
                    <a:pt x="8" y="22"/>
                    <a:pt x="6" y="23"/>
                    <a:pt x="5" y="24"/>
                  </a:cubicBezTo>
                  <a:cubicBezTo>
                    <a:pt x="5" y="24"/>
                    <a:pt x="6" y="22"/>
                    <a:pt x="6" y="22"/>
                  </a:cubicBezTo>
                  <a:cubicBezTo>
                    <a:pt x="6" y="23"/>
                    <a:pt x="8" y="22"/>
                    <a:pt x="9" y="22"/>
                  </a:cubicBezTo>
                  <a:cubicBezTo>
                    <a:pt x="9" y="21"/>
                    <a:pt x="9" y="20"/>
                    <a:pt x="10" y="19"/>
                  </a:cubicBezTo>
                  <a:cubicBezTo>
                    <a:pt x="10" y="18"/>
                    <a:pt x="11" y="17"/>
                    <a:pt x="12" y="16"/>
                  </a:cubicBezTo>
                  <a:cubicBezTo>
                    <a:pt x="13" y="15"/>
                    <a:pt x="13" y="16"/>
                    <a:pt x="14" y="16"/>
                  </a:cubicBezTo>
                  <a:cubicBezTo>
                    <a:pt x="14" y="15"/>
                    <a:pt x="14" y="15"/>
                    <a:pt x="14" y="15"/>
                  </a:cubicBezTo>
                  <a:cubicBezTo>
                    <a:pt x="15" y="14"/>
                    <a:pt x="13" y="15"/>
                    <a:pt x="14" y="14"/>
                  </a:cubicBezTo>
                  <a:cubicBezTo>
                    <a:pt x="15" y="13"/>
                    <a:pt x="15" y="13"/>
                    <a:pt x="15" y="14"/>
                  </a:cubicBezTo>
                  <a:cubicBezTo>
                    <a:pt x="16" y="12"/>
                    <a:pt x="17" y="11"/>
                    <a:pt x="19" y="10"/>
                  </a:cubicBezTo>
                  <a:cubicBezTo>
                    <a:pt x="20" y="10"/>
                    <a:pt x="21" y="10"/>
                    <a:pt x="23" y="9"/>
                  </a:cubicBezTo>
                  <a:cubicBezTo>
                    <a:pt x="22" y="9"/>
                    <a:pt x="22" y="9"/>
                    <a:pt x="21" y="9"/>
                  </a:cubicBezTo>
                  <a:cubicBezTo>
                    <a:pt x="22" y="8"/>
                    <a:pt x="27" y="7"/>
                    <a:pt x="29" y="6"/>
                  </a:cubicBezTo>
                  <a:cubicBezTo>
                    <a:pt x="30" y="6"/>
                    <a:pt x="30" y="7"/>
                    <a:pt x="31" y="6"/>
                  </a:cubicBezTo>
                  <a:cubicBezTo>
                    <a:pt x="32" y="6"/>
                    <a:pt x="31" y="6"/>
                    <a:pt x="31" y="6"/>
                  </a:cubicBezTo>
                  <a:cubicBezTo>
                    <a:pt x="32" y="5"/>
                    <a:pt x="33" y="5"/>
                    <a:pt x="34" y="5"/>
                  </a:cubicBezTo>
                  <a:cubicBezTo>
                    <a:pt x="35" y="4"/>
                    <a:pt x="36" y="4"/>
                    <a:pt x="37" y="4"/>
                  </a:cubicBezTo>
                  <a:cubicBezTo>
                    <a:pt x="37" y="5"/>
                    <a:pt x="38" y="5"/>
                    <a:pt x="39" y="5"/>
                  </a:cubicBezTo>
                  <a:cubicBezTo>
                    <a:pt x="39" y="4"/>
                    <a:pt x="38" y="4"/>
                    <a:pt x="38" y="4"/>
                  </a:cubicBezTo>
                  <a:cubicBezTo>
                    <a:pt x="39" y="3"/>
                    <a:pt x="39" y="4"/>
                    <a:pt x="39" y="4"/>
                  </a:cubicBezTo>
                  <a:cubicBezTo>
                    <a:pt x="40" y="4"/>
                    <a:pt x="41" y="3"/>
                    <a:pt x="42" y="4"/>
                  </a:cubicBezTo>
                  <a:cubicBezTo>
                    <a:pt x="41" y="5"/>
                    <a:pt x="39" y="4"/>
                    <a:pt x="37" y="5"/>
                  </a:cubicBezTo>
                  <a:cubicBezTo>
                    <a:pt x="36" y="6"/>
                    <a:pt x="37" y="6"/>
                    <a:pt x="36" y="7"/>
                  </a:cubicBezTo>
                  <a:cubicBezTo>
                    <a:pt x="36" y="6"/>
                    <a:pt x="35" y="6"/>
                    <a:pt x="34" y="6"/>
                  </a:cubicBezTo>
                  <a:cubicBezTo>
                    <a:pt x="34" y="6"/>
                    <a:pt x="32" y="7"/>
                    <a:pt x="32" y="7"/>
                  </a:cubicBezTo>
                  <a:cubicBezTo>
                    <a:pt x="32" y="7"/>
                    <a:pt x="31" y="7"/>
                    <a:pt x="31" y="8"/>
                  </a:cubicBezTo>
                  <a:cubicBezTo>
                    <a:pt x="30" y="8"/>
                    <a:pt x="30" y="7"/>
                    <a:pt x="29" y="7"/>
                  </a:cubicBezTo>
                  <a:cubicBezTo>
                    <a:pt x="28" y="8"/>
                    <a:pt x="27" y="6"/>
                    <a:pt x="26" y="7"/>
                  </a:cubicBezTo>
                  <a:cubicBezTo>
                    <a:pt x="26" y="9"/>
                    <a:pt x="29" y="8"/>
                    <a:pt x="28" y="10"/>
                  </a:cubicBezTo>
                  <a:cubicBezTo>
                    <a:pt x="27" y="9"/>
                    <a:pt x="25" y="9"/>
                    <a:pt x="25" y="8"/>
                  </a:cubicBezTo>
                  <a:cubicBezTo>
                    <a:pt x="23" y="9"/>
                    <a:pt x="23" y="10"/>
                    <a:pt x="25" y="9"/>
                  </a:cubicBezTo>
                  <a:cubicBezTo>
                    <a:pt x="25" y="10"/>
                    <a:pt x="24" y="10"/>
                    <a:pt x="24" y="10"/>
                  </a:cubicBezTo>
                  <a:cubicBezTo>
                    <a:pt x="22" y="10"/>
                    <a:pt x="22" y="10"/>
                    <a:pt x="20" y="10"/>
                  </a:cubicBezTo>
                  <a:cubicBezTo>
                    <a:pt x="20" y="11"/>
                    <a:pt x="21" y="12"/>
                    <a:pt x="21" y="11"/>
                  </a:cubicBezTo>
                  <a:cubicBezTo>
                    <a:pt x="21" y="12"/>
                    <a:pt x="19" y="12"/>
                    <a:pt x="19" y="13"/>
                  </a:cubicBezTo>
                  <a:cubicBezTo>
                    <a:pt x="19" y="13"/>
                    <a:pt x="20" y="13"/>
                    <a:pt x="20" y="13"/>
                  </a:cubicBezTo>
                  <a:cubicBezTo>
                    <a:pt x="20" y="13"/>
                    <a:pt x="21" y="13"/>
                    <a:pt x="21" y="12"/>
                  </a:cubicBezTo>
                  <a:cubicBezTo>
                    <a:pt x="22" y="12"/>
                    <a:pt x="22" y="12"/>
                    <a:pt x="22" y="11"/>
                  </a:cubicBezTo>
                  <a:cubicBezTo>
                    <a:pt x="23" y="10"/>
                    <a:pt x="24" y="11"/>
                    <a:pt x="25" y="10"/>
                  </a:cubicBezTo>
                  <a:cubicBezTo>
                    <a:pt x="25" y="11"/>
                    <a:pt x="24" y="11"/>
                    <a:pt x="25" y="12"/>
                  </a:cubicBezTo>
                  <a:cubicBezTo>
                    <a:pt x="25" y="12"/>
                    <a:pt x="25" y="11"/>
                    <a:pt x="25" y="11"/>
                  </a:cubicBezTo>
                  <a:cubicBezTo>
                    <a:pt x="26" y="11"/>
                    <a:pt x="26" y="11"/>
                    <a:pt x="27" y="11"/>
                  </a:cubicBezTo>
                  <a:cubicBezTo>
                    <a:pt x="27" y="11"/>
                    <a:pt x="27" y="10"/>
                    <a:pt x="28" y="10"/>
                  </a:cubicBezTo>
                  <a:cubicBezTo>
                    <a:pt x="29" y="9"/>
                    <a:pt x="28" y="9"/>
                    <a:pt x="28" y="8"/>
                  </a:cubicBezTo>
                  <a:cubicBezTo>
                    <a:pt x="30" y="8"/>
                    <a:pt x="30" y="9"/>
                    <a:pt x="31" y="9"/>
                  </a:cubicBezTo>
                  <a:cubicBezTo>
                    <a:pt x="33" y="8"/>
                    <a:pt x="32" y="8"/>
                    <a:pt x="33" y="7"/>
                  </a:cubicBezTo>
                  <a:cubicBezTo>
                    <a:pt x="34" y="7"/>
                    <a:pt x="34" y="8"/>
                    <a:pt x="35" y="8"/>
                  </a:cubicBezTo>
                  <a:cubicBezTo>
                    <a:pt x="35" y="7"/>
                    <a:pt x="38" y="6"/>
                    <a:pt x="39" y="6"/>
                  </a:cubicBezTo>
                  <a:cubicBezTo>
                    <a:pt x="39" y="7"/>
                    <a:pt x="41" y="6"/>
                    <a:pt x="42" y="6"/>
                  </a:cubicBezTo>
                  <a:cubicBezTo>
                    <a:pt x="43" y="6"/>
                    <a:pt x="42" y="4"/>
                    <a:pt x="44" y="4"/>
                  </a:cubicBezTo>
                  <a:cubicBezTo>
                    <a:pt x="44" y="5"/>
                    <a:pt x="44" y="5"/>
                    <a:pt x="43" y="5"/>
                  </a:cubicBezTo>
                  <a:cubicBezTo>
                    <a:pt x="43" y="6"/>
                    <a:pt x="45" y="5"/>
                    <a:pt x="45" y="5"/>
                  </a:cubicBezTo>
                  <a:cubicBezTo>
                    <a:pt x="45" y="5"/>
                    <a:pt x="45" y="4"/>
                    <a:pt x="44" y="4"/>
                  </a:cubicBezTo>
                  <a:cubicBezTo>
                    <a:pt x="43" y="3"/>
                    <a:pt x="42" y="4"/>
                    <a:pt x="43" y="3"/>
                  </a:cubicBezTo>
                  <a:cubicBezTo>
                    <a:pt x="42" y="3"/>
                    <a:pt x="41" y="3"/>
                    <a:pt x="39" y="4"/>
                  </a:cubicBezTo>
                  <a:cubicBezTo>
                    <a:pt x="40" y="2"/>
                    <a:pt x="42" y="3"/>
                    <a:pt x="44" y="3"/>
                  </a:cubicBezTo>
                  <a:cubicBezTo>
                    <a:pt x="45" y="2"/>
                    <a:pt x="47" y="2"/>
                    <a:pt x="50" y="2"/>
                  </a:cubicBezTo>
                  <a:cubicBezTo>
                    <a:pt x="50" y="3"/>
                    <a:pt x="50" y="3"/>
                    <a:pt x="50" y="4"/>
                  </a:cubicBezTo>
                  <a:cubicBezTo>
                    <a:pt x="52" y="4"/>
                    <a:pt x="53" y="4"/>
                    <a:pt x="55" y="4"/>
                  </a:cubicBezTo>
                  <a:cubicBezTo>
                    <a:pt x="55" y="5"/>
                    <a:pt x="54" y="5"/>
                    <a:pt x="53" y="5"/>
                  </a:cubicBezTo>
                  <a:cubicBezTo>
                    <a:pt x="54" y="6"/>
                    <a:pt x="55" y="4"/>
                    <a:pt x="56" y="4"/>
                  </a:cubicBezTo>
                  <a:cubicBezTo>
                    <a:pt x="57" y="4"/>
                    <a:pt x="57" y="5"/>
                    <a:pt x="58" y="5"/>
                  </a:cubicBezTo>
                  <a:cubicBezTo>
                    <a:pt x="59" y="5"/>
                    <a:pt x="58" y="4"/>
                    <a:pt x="57" y="4"/>
                  </a:cubicBezTo>
                  <a:cubicBezTo>
                    <a:pt x="58" y="2"/>
                    <a:pt x="58" y="4"/>
                    <a:pt x="59" y="5"/>
                  </a:cubicBezTo>
                  <a:cubicBezTo>
                    <a:pt x="61" y="4"/>
                    <a:pt x="60" y="3"/>
                    <a:pt x="60" y="3"/>
                  </a:cubicBezTo>
                  <a:cubicBezTo>
                    <a:pt x="62" y="3"/>
                    <a:pt x="60" y="4"/>
                    <a:pt x="61" y="4"/>
                  </a:cubicBezTo>
                  <a:cubicBezTo>
                    <a:pt x="61" y="3"/>
                    <a:pt x="63" y="4"/>
                    <a:pt x="63" y="3"/>
                  </a:cubicBezTo>
                  <a:cubicBezTo>
                    <a:pt x="64" y="3"/>
                    <a:pt x="66" y="3"/>
                    <a:pt x="65" y="3"/>
                  </a:cubicBezTo>
                  <a:cubicBezTo>
                    <a:pt x="66" y="3"/>
                    <a:pt x="68" y="4"/>
                    <a:pt x="68" y="3"/>
                  </a:cubicBezTo>
                  <a:cubicBezTo>
                    <a:pt x="69" y="4"/>
                    <a:pt x="68" y="4"/>
                    <a:pt x="68" y="4"/>
                  </a:cubicBezTo>
                  <a:cubicBezTo>
                    <a:pt x="69" y="5"/>
                    <a:pt x="69" y="3"/>
                    <a:pt x="69" y="3"/>
                  </a:cubicBezTo>
                  <a:cubicBezTo>
                    <a:pt x="70" y="4"/>
                    <a:pt x="70" y="3"/>
                    <a:pt x="72" y="3"/>
                  </a:cubicBezTo>
                  <a:cubicBezTo>
                    <a:pt x="72" y="4"/>
                    <a:pt x="71" y="4"/>
                    <a:pt x="71" y="5"/>
                  </a:cubicBezTo>
                  <a:cubicBezTo>
                    <a:pt x="64" y="4"/>
                    <a:pt x="61" y="5"/>
                    <a:pt x="55" y="5"/>
                  </a:cubicBezTo>
                  <a:cubicBezTo>
                    <a:pt x="55" y="6"/>
                    <a:pt x="55" y="6"/>
                    <a:pt x="56" y="6"/>
                  </a:cubicBezTo>
                  <a:cubicBezTo>
                    <a:pt x="55" y="6"/>
                    <a:pt x="53" y="7"/>
                    <a:pt x="52" y="7"/>
                  </a:cubicBezTo>
                  <a:cubicBezTo>
                    <a:pt x="52" y="7"/>
                    <a:pt x="52" y="6"/>
                    <a:pt x="51" y="6"/>
                  </a:cubicBezTo>
                  <a:cubicBezTo>
                    <a:pt x="51" y="6"/>
                    <a:pt x="50" y="7"/>
                    <a:pt x="50" y="7"/>
                  </a:cubicBezTo>
                  <a:cubicBezTo>
                    <a:pt x="50" y="6"/>
                    <a:pt x="51" y="6"/>
                    <a:pt x="49" y="6"/>
                  </a:cubicBezTo>
                  <a:cubicBezTo>
                    <a:pt x="49" y="4"/>
                    <a:pt x="51" y="5"/>
                    <a:pt x="53" y="5"/>
                  </a:cubicBezTo>
                  <a:cubicBezTo>
                    <a:pt x="51" y="4"/>
                    <a:pt x="49" y="3"/>
                    <a:pt x="46" y="4"/>
                  </a:cubicBezTo>
                  <a:cubicBezTo>
                    <a:pt x="46" y="3"/>
                    <a:pt x="46" y="3"/>
                    <a:pt x="46" y="3"/>
                  </a:cubicBezTo>
                  <a:cubicBezTo>
                    <a:pt x="44" y="3"/>
                    <a:pt x="45" y="4"/>
                    <a:pt x="46" y="5"/>
                  </a:cubicBezTo>
                  <a:cubicBezTo>
                    <a:pt x="48" y="5"/>
                    <a:pt x="47" y="4"/>
                    <a:pt x="48" y="4"/>
                  </a:cubicBezTo>
                  <a:cubicBezTo>
                    <a:pt x="48" y="5"/>
                    <a:pt x="47" y="7"/>
                    <a:pt x="49" y="7"/>
                  </a:cubicBezTo>
                  <a:cubicBezTo>
                    <a:pt x="46" y="7"/>
                    <a:pt x="43" y="9"/>
                    <a:pt x="39" y="9"/>
                  </a:cubicBezTo>
                  <a:cubicBezTo>
                    <a:pt x="38" y="10"/>
                    <a:pt x="35" y="10"/>
                    <a:pt x="33" y="11"/>
                  </a:cubicBezTo>
                  <a:cubicBezTo>
                    <a:pt x="32" y="11"/>
                    <a:pt x="33" y="12"/>
                    <a:pt x="32" y="12"/>
                  </a:cubicBezTo>
                  <a:cubicBezTo>
                    <a:pt x="31" y="12"/>
                    <a:pt x="31" y="11"/>
                    <a:pt x="30" y="10"/>
                  </a:cubicBezTo>
                  <a:cubicBezTo>
                    <a:pt x="29" y="11"/>
                    <a:pt x="29" y="11"/>
                    <a:pt x="27" y="12"/>
                  </a:cubicBezTo>
                  <a:cubicBezTo>
                    <a:pt x="27" y="13"/>
                    <a:pt x="27" y="13"/>
                    <a:pt x="27" y="13"/>
                  </a:cubicBezTo>
                  <a:cubicBezTo>
                    <a:pt x="28" y="12"/>
                    <a:pt x="29" y="12"/>
                    <a:pt x="30" y="11"/>
                  </a:cubicBezTo>
                  <a:cubicBezTo>
                    <a:pt x="32" y="12"/>
                    <a:pt x="29" y="14"/>
                    <a:pt x="27" y="14"/>
                  </a:cubicBezTo>
                  <a:cubicBezTo>
                    <a:pt x="27" y="14"/>
                    <a:pt x="27" y="13"/>
                    <a:pt x="27" y="13"/>
                  </a:cubicBezTo>
                  <a:cubicBezTo>
                    <a:pt x="27" y="13"/>
                    <a:pt x="25" y="14"/>
                    <a:pt x="26" y="15"/>
                  </a:cubicBezTo>
                  <a:cubicBezTo>
                    <a:pt x="25" y="15"/>
                    <a:pt x="24" y="15"/>
                    <a:pt x="24" y="16"/>
                  </a:cubicBezTo>
                  <a:cubicBezTo>
                    <a:pt x="23" y="16"/>
                    <a:pt x="22" y="17"/>
                    <a:pt x="21" y="17"/>
                  </a:cubicBezTo>
                  <a:cubicBezTo>
                    <a:pt x="19" y="19"/>
                    <a:pt x="18" y="20"/>
                    <a:pt x="17" y="21"/>
                  </a:cubicBezTo>
                  <a:cubicBezTo>
                    <a:pt x="15" y="23"/>
                    <a:pt x="13" y="25"/>
                    <a:pt x="12" y="27"/>
                  </a:cubicBezTo>
                  <a:cubicBezTo>
                    <a:pt x="11" y="27"/>
                    <a:pt x="11" y="28"/>
                    <a:pt x="11" y="29"/>
                  </a:cubicBezTo>
                  <a:cubicBezTo>
                    <a:pt x="11" y="29"/>
                    <a:pt x="11" y="30"/>
                    <a:pt x="11" y="31"/>
                  </a:cubicBezTo>
                  <a:cubicBezTo>
                    <a:pt x="10" y="31"/>
                    <a:pt x="10" y="32"/>
                    <a:pt x="10" y="33"/>
                  </a:cubicBezTo>
                  <a:cubicBezTo>
                    <a:pt x="10" y="33"/>
                    <a:pt x="10" y="34"/>
                    <a:pt x="10" y="35"/>
                  </a:cubicBezTo>
                  <a:cubicBezTo>
                    <a:pt x="10" y="35"/>
                    <a:pt x="11" y="34"/>
                    <a:pt x="11" y="34"/>
                  </a:cubicBezTo>
                  <a:cubicBezTo>
                    <a:pt x="11" y="33"/>
                    <a:pt x="12" y="33"/>
                    <a:pt x="12" y="33"/>
                  </a:cubicBezTo>
                  <a:cubicBezTo>
                    <a:pt x="12" y="31"/>
                    <a:pt x="14" y="29"/>
                    <a:pt x="15" y="29"/>
                  </a:cubicBezTo>
                  <a:cubicBezTo>
                    <a:pt x="15" y="29"/>
                    <a:pt x="15" y="28"/>
                    <a:pt x="15" y="28"/>
                  </a:cubicBezTo>
                  <a:cubicBezTo>
                    <a:pt x="15" y="27"/>
                    <a:pt x="15" y="27"/>
                    <a:pt x="16" y="26"/>
                  </a:cubicBezTo>
                  <a:cubicBezTo>
                    <a:pt x="15" y="25"/>
                    <a:pt x="15" y="26"/>
                    <a:pt x="14" y="25"/>
                  </a:cubicBezTo>
                  <a:cubicBezTo>
                    <a:pt x="16" y="23"/>
                    <a:pt x="16" y="26"/>
                    <a:pt x="17" y="26"/>
                  </a:cubicBezTo>
                  <a:cubicBezTo>
                    <a:pt x="17" y="26"/>
                    <a:pt x="18" y="25"/>
                    <a:pt x="19" y="24"/>
                  </a:cubicBezTo>
                  <a:cubicBezTo>
                    <a:pt x="20" y="24"/>
                    <a:pt x="18" y="24"/>
                    <a:pt x="18" y="23"/>
                  </a:cubicBezTo>
                  <a:cubicBezTo>
                    <a:pt x="18" y="23"/>
                    <a:pt x="18" y="25"/>
                    <a:pt x="16" y="25"/>
                  </a:cubicBezTo>
                  <a:cubicBezTo>
                    <a:pt x="16" y="24"/>
                    <a:pt x="17" y="24"/>
                    <a:pt x="16" y="23"/>
                  </a:cubicBezTo>
                  <a:cubicBezTo>
                    <a:pt x="19" y="22"/>
                    <a:pt x="21" y="19"/>
                    <a:pt x="25" y="17"/>
                  </a:cubicBezTo>
                  <a:cubicBezTo>
                    <a:pt x="26" y="17"/>
                    <a:pt x="25" y="17"/>
                    <a:pt x="24" y="18"/>
                  </a:cubicBezTo>
                  <a:cubicBezTo>
                    <a:pt x="24" y="18"/>
                    <a:pt x="23" y="19"/>
                    <a:pt x="24" y="19"/>
                  </a:cubicBezTo>
                  <a:cubicBezTo>
                    <a:pt x="24" y="20"/>
                    <a:pt x="25" y="19"/>
                    <a:pt x="26" y="18"/>
                  </a:cubicBezTo>
                  <a:cubicBezTo>
                    <a:pt x="27" y="18"/>
                    <a:pt x="26" y="17"/>
                    <a:pt x="27" y="17"/>
                  </a:cubicBezTo>
                  <a:cubicBezTo>
                    <a:pt x="27" y="18"/>
                    <a:pt x="28" y="18"/>
                    <a:pt x="28" y="17"/>
                  </a:cubicBezTo>
                  <a:cubicBezTo>
                    <a:pt x="29" y="17"/>
                    <a:pt x="28" y="16"/>
                    <a:pt x="29" y="17"/>
                  </a:cubicBezTo>
                  <a:cubicBezTo>
                    <a:pt x="30" y="17"/>
                    <a:pt x="31" y="17"/>
                    <a:pt x="31" y="16"/>
                  </a:cubicBezTo>
                  <a:cubicBezTo>
                    <a:pt x="31" y="16"/>
                    <a:pt x="30" y="16"/>
                    <a:pt x="30" y="15"/>
                  </a:cubicBezTo>
                  <a:cubicBezTo>
                    <a:pt x="31" y="15"/>
                    <a:pt x="31" y="16"/>
                    <a:pt x="32" y="16"/>
                  </a:cubicBezTo>
                  <a:cubicBezTo>
                    <a:pt x="32" y="16"/>
                    <a:pt x="32" y="15"/>
                    <a:pt x="32" y="15"/>
                  </a:cubicBezTo>
                  <a:cubicBezTo>
                    <a:pt x="32" y="14"/>
                    <a:pt x="31" y="15"/>
                    <a:pt x="31" y="15"/>
                  </a:cubicBezTo>
                  <a:cubicBezTo>
                    <a:pt x="30" y="14"/>
                    <a:pt x="32" y="14"/>
                    <a:pt x="32" y="14"/>
                  </a:cubicBezTo>
                  <a:cubicBezTo>
                    <a:pt x="33" y="14"/>
                    <a:pt x="32" y="13"/>
                    <a:pt x="33" y="13"/>
                  </a:cubicBezTo>
                  <a:cubicBezTo>
                    <a:pt x="35" y="12"/>
                    <a:pt x="37" y="12"/>
                    <a:pt x="39" y="12"/>
                  </a:cubicBezTo>
                  <a:cubicBezTo>
                    <a:pt x="38" y="13"/>
                    <a:pt x="37" y="12"/>
                    <a:pt x="36" y="12"/>
                  </a:cubicBezTo>
                  <a:cubicBezTo>
                    <a:pt x="36" y="13"/>
                    <a:pt x="37" y="13"/>
                    <a:pt x="38" y="13"/>
                  </a:cubicBezTo>
                  <a:cubicBezTo>
                    <a:pt x="38" y="13"/>
                    <a:pt x="39" y="13"/>
                    <a:pt x="40" y="14"/>
                  </a:cubicBezTo>
                  <a:cubicBezTo>
                    <a:pt x="41" y="13"/>
                    <a:pt x="39" y="13"/>
                    <a:pt x="39" y="12"/>
                  </a:cubicBezTo>
                  <a:cubicBezTo>
                    <a:pt x="41" y="11"/>
                    <a:pt x="41" y="14"/>
                    <a:pt x="42" y="14"/>
                  </a:cubicBezTo>
                  <a:cubicBezTo>
                    <a:pt x="43" y="14"/>
                    <a:pt x="44" y="14"/>
                    <a:pt x="45" y="14"/>
                  </a:cubicBezTo>
                  <a:cubicBezTo>
                    <a:pt x="46" y="14"/>
                    <a:pt x="45" y="13"/>
                    <a:pt x="46" y="13"/>
                  </a:cubicBezTo>
                  <a:cubicBezTo>
                    <a:pt x="47" y="12"/>
                    <a:pt x="47" y="14"/>
                    <a:pt x="49" y="13"/>
                  </a:cubicBezTo>
                  <a:cubicBezTo>
                    <a:pt x="49" y="15"/>
                    <a:pt x="50" y="15"/>
                    <a:pt x="50" y="16"/>
                  </a:cubicBezTo>
                  <a:cubicBezTo>
                    <a:pt x="49" y="15"/>
                    <a:pt x="48" y="17"/>
                    <a:pt x="47" y="17"/>
                  </a:cubicBezTo>
                  <a:cubicBezTo>
                    <a:pt x="48" y="18"/>
                    <a:pt x="48" y="17"/>
                    <a:pt x="49" y="17"/>
                  </a:cubicBezTo>
                  <a:cubicBezTo>
                    <a:pt x="49" y="18"/>
                    <a:pt x="49" y="18"/>
                    <a:pt x="49" y="19"/>
                  </a:cubicBezTo>
                  <a:cubicBezTo>
                    <a:pt x="48" y="19"/>
                    <a:pt x="48" y="19"/>
                    <a:pt x="48" y="18"/>
                  </a:cubicBezTo>
                  <a:cubicBezTo>
                    <a:pt x="47" y="18"/>
                    <a:pt x="47" y="19"/>
                    <a:pt x="47" y="18"/>
                  </a:cubicBezTo>
                  <a:cubicBezTo>
                    <a:pt x="46" y="18"/>
                    <a:pt x="46" y="18"/>
                    <a:pt x="47" y="18"/>
                  </a:cubicBezTo>
                  <a:cubicBezTo>
                    <a:pt x="47" y="17"/>
                    <a:pt x="47" y="16"/>
                    <a:pt x="47" y="16"/>
                  </a:cubicBezTo>
                  <a:cubicBezTo>
                    <a:pt x="47" y="15"/>
                    <a:pt x="46" y="16"/>
                    <a:pt x="45" y="16"/>
                  </a:cubicBezTo>
                  <a:cubicBezTo>
                    <a:pt x="45" y="16"/>
                    <a:pt x="45" y="15"/>
                    <a:pt x="45" y="14"/>
                  </a:cubicBezTo>
                  <a:cubicBezTo>
                    <a:pt x="44" y="14"/>
                    <a:pt x="45" y="16"/>
                    <a:pt x="44" y="16"/>
                  </a:cubicBezTo>
                  <a:cubicBezTo>
                    <a:pt x="44" y="17"/>
                    <a:pt x="45" y="16"/>
                    <a:pt x="45" y="17"/>
                  </a:cubicBezTo>
                  <a:cubicBezTo>
                    <a:pt x="44" y="17"/>
                    <a:pt x="43" y="18"/>
                    <a:pt x="43" y="17"/>
                  </a:cubicBezTo>
                  <a:cubicBezTo>
                    <a:pt x="43" y="17"/>
                    <a:pt x="43" y="18"/>
                    <a:pt x="41" y="18"/>
                  </a:cubicBezTo>
                  <a:cubicBezTo>
                    <a:pt x="42" y="17"/>
                    <a:pt x="41" y="16"/>
                    <a:pt x="40" y="17"/>
                  </a:cubicBezTo>
                  <a:cubicBezTo>
                    <a:pt x="39" y="16"/>
                    <a:pt x="40" y="16"/>
                    <a:pt x="39" y="15"/>
                  </a:cubicBezTo>
                  <a:cubicBezTo>
                    <a:pt x="39" y="16"/>
                    <a:pt x="39" y="16"/>
                    <a:pt x="38" y="16"/>
                  </a:cubicBezTo>
                  <a:cubicBezTo>
                    <a:pt x="38" y="16"/>
                    <a:pt x="38" y="16"/>
                    <a:pt x="37" y="16"/>
                  </a:cubicBezTo>
                  <a:cubicBezTo>
                    <a:pt x="37" y="15"/>
                    <a:pt x="37" y="14"/>
                    <a:pt x="37" y="14"/>
                  </a:cubicBezTo>
                  <a:cubicBezTo>
                    <a:pt x="36" y="14"/>
                    <a:pt x="36" y="15"/>
                    <a:pt x="35" y="15"/>
                  </a:cubicBezTo>
                  <a:cubicBezTo>
                    <a:pt x="34" y="14"/>
                    <a:pt x="36" y="14"/>
                    <a:pt x="35" y="13"/>
                  </a:cubicBezTo>
                  <a:cubicBezTo>
                    <a:pt x="34" y="13"/>
                    <a:pt x="35" y="14"/>
                    <a:pt x="34" y="15"/>
                  </a:cubicBezTo>
                  <a:cubicBezTo>
                    <a:pt x="34" y="15"/>
                    <a:pt x="34" y="13"/>
                    <a:pt x="33" y="14"/>
                  </a:cubicBezTo>
                  <a:cubicBezTo>
                    <a:pt x="32" y="14"/>
                    <a:pt x="33" y="15"/>
                    <a:pt x="32" y="16"/>
                  </a:cubicBezTo>
                  <a:cubicBezTo>
                    <a:pt x="33" y="16"/>
                    <a:pt x="33" y="15"/>
                    <a:pt x="34" y="15"/>
                  </a:cubicBezTo>
                  <a:cubicBezTo>
                    <a:pt x="34" y="16"/>
                    <a:pt x="35" y="15"/>
                    <a:pt x="35" y="16"/>
                  </a:cubicBezTo>
                  <a:cubicBezTo>
                    <a:pt x="35" y="16"/>
                    <a:pt x="35" y="16"/>
                    <a:pt x="35" y="16"/>
                  </a:cubicBezTo>
                  <a:cubicBezTo>
                    <a:pt x="36" y="17"/>
                    <a:pt x="36" y="16"/>
                    <a:pt x="36" y="17"/>
                  </a:cubicBezTo>
                  <a:cubicBezTo>
                    <a:pt x="36" y="17"/>
                    <a:pt x="36" y="18"/>
                    <a:pt x="35" y="18"/>
                  </a:cubicBezTo>
                  <a:cubicBezTo>
                    <a:pt x="35" y="17"/>
                    <a:pt x="35" y="17"/>
                    <a:pt x="35" y="17"/>
                  </a:cubicBezTo>
                  <a:cubicBezTo>
                    <a:pt x="34" y="17"/>
                    <a:pt x="34" y="17"/>
                    <a:pt x="34" y="18"/>
                  </a:cubicBezTo>
                  <a:cubicBezTo>
                    <a:pt x="34" y="19"/>
                    <a:pt x="36" y="18"/>
                    <a:pt x="37" y="18"/>
                  </a:cubicBezTo>
                  <a:cubicBezTo>
                    <a:pt x="37" y="19"/>
                    <a:pt x="36" y="19"/>
                    <a:pt x="36" y="19"/>
                  </a:cubicBezTo>
                  <a:cubicBezTo>
                    <a:pt x="37" y="19"/>
                    <a:pt x="37" y="20"/>
                    <a:pt x="36" y="21"/>
                  </a:cubicBezTo>
                  <a:cubicBezTo>
                    <a:pt x="37" y="21"/>
                    <a:pt x="37" y="21"/>
                    <a:pt x="37" y="21"/>
                  </a:cubicBezTo>
                  <a:cubicBezTo>
                    <a:pt x="38" y="21"/>
                    <a:pt x="38" y="20"/>
                    <a:pt x="39" y="21"/>
                  </a:cubicBezTo>
                  <a:cubicBezTo>
                    <a:pt x="39" y="22"/>
                    <a:pt x="36" y="22"/>
                    <a:pt x="35" y="23"/>
                  </a:cubicBezTo>
                  <a:cubicBezTo>
                    <a:pt x="34" y="23"/>
                    <a:pt x="33" y="24"/>
                    <a:pt x="32" y="24"/>
                  </a:cubicBezTo>
                  <a:cubicBezTo>
                    <a:pt x="32" y="24"/>
                    <a:pt x="33" y="23"/>
                    <a:pt x="33" y="23"/>
                  </a:cubicBezTo>
                  <a:cubicBezTo>
                    <a:pt x="32" y="23"/>
                    <a:pt x="32" y="24"/>
                    <a:pt x="32" y="24"/>
                  </a:cubicBezTo>
                  <a:cubicBezTo>
                    <a:pt x="31" y="24"/>
                    <a:pt x="31" y="24"/>
                    <a:pt x="31" y="24"/>
                  </a:cubicBezTo>
                  <a:cubicBezTo>
                    <a:pt x="30" y="24"/>
                    <a:pt x="30" y="25"/>
                    <a:pt x="30" y="25"/>
                  </a:cubicBezTo>
                  <a:cubicBezTo>
                    <a:pt x="29" y="26"/>
                    <a:pt x="29" y="25"/>
                    <a:pt x="28" y="26"/>
                  </a:cubicBezTo>
                  <a:cubicBezTo>
                    <a:pt x="28" y="26"/>
                    <a:pt x="28" y="26"/>
                    <a:pt x="27" y="27"/>
                  </a:cubicBezTo>
                  <a:cubicBezTo>
                    <a:pt x="27" y="27"/>
                    <a:pt x="27" y="27"/>
                    <a:pt x="26" y="27"/>
                  </a:cubicBezTo>
                  <a:cubicBezTo>
                    <a:pt x="25" y="26"/>
                    <a:pt x="26" y="25"/>
                    <a:pt x="28" y="24"/>
                  </a:cubicBezTo>
                  <a:cubicBezTo>
                    <a:pt x="27" y="24"/>
                    <a:pt x="26" y="24"/>
                    <a:pt x="25" y="25"/>
                  </a:cubicBezTo>
                  <a:cubicBezTo>
                    <a:pt x="24" y="26"/>
                    <a:pt x="25" y="25"/>
                    <a:pt x="26" y="26"/>
                  </a:cubicBezTo>
                  <a:cubicBezTo>
                    <a:pt x="25" y="26"/>
                    <a:pt x="25" y="27"/>
                    <a:pt x="25" y="27"/>
                  </a:cubicBezTo>
                  <a:cubicBezTo>
                    <a:pt x="25" y="27"/>
                    <a:pt x="24" y="28"/>
                    <a:pt x="25" y="28"/>
                  </a:cubicBezTo>
                  <a:cubicBezTo>
                    <a:pt x="25" y="29"/>
                    <a:pt x="25" y="27"/>
                    <a:pt x="26" y="28"/>
                  </a:cubicBezTo>
                  <a:cubicBezTo>
                    <a:pt x="25" y="29"/>
                    <a:pt x="24" y="29"/>
                    <a:pt x="23" y="31"/>
                  </a:cubicBezTo>
                  <a:cubicBezTo>
                    <a:pt x="23" y="31"/>
                    <a:pt x="23" y="31"/>
                    <a:pt x="23" y="32"/>
                  </a:cubicBezTo>
                  <a:cubicBezTo>
                    <a:pt x="22" y="33"/>
                    <a:pt x="21" y="34"/>
                    <a:pt x="21" y="35"/>
                  </a:cubicBezTo>
                  <a:cubicBezTo>
                    <a:pt x="20" y="37"/>
                    <a:pt x="19" y="39"/>
                    <a:pt x="19" y="41"/>
                  </a:cubicBezTo>
                  <a:cubicBezTo>
                    <a:pt x="19" y="41"/>
                    <a:pt x="18" y="40"/>
                    <a:pt x="18" y="41"/>
                  </a:cubicBezTo>
                  <a:cubicBezTo>
                    <a:pt x="18" y="41"/>
                    <a:pt x="19" y="41"/>
                    <a:pt x="18" y="42"/>
                  </a:cubicBezTo>
                  <a:cubicBezTo>
                    <a:pt x="17" y="41"/>
                    <a:pt x="18" y="41"/>
                    <a:pt x="18" y="42"/>
                  </a:cubicBezTo>
                  <a:cubicBezTo>
                    <a:pt x="18" y="42"/>
                    <a:pt x="19" y="43"/>
                    <a:pt x="18" y="44"/>
                  </a:cubicBezTo>
                  <a:cubicBezTo>
                    <a:pt x="18" y="44"/>
                    <a:pt x="19" y="44"/>
                    <a:pt x="19" y="44"/>
                  </a:cubicBezTo>
                  <a:cubicBezTo>
                    <a:pt x="19" y="44"/>
                    <a:pt x="19" y="45"/>
                    <a:pt x="19" y="46"/>
                  </a:cubicBezTo>
                  <a:cubicBezTo>
                    <a:pt x="19" y="46"/>
                    <a:pt x="19" y="47"/>
                    <a:pt x="19" y="47"/>
                  </a:cubicBezTo>
                  <a:cubicBezTo>
                    <a:pt x="19" y="48"/>
                    <a:pt x="20" y="47"/>
                    <a:pt x="20" y="48"/>
                  </a:cubicBezTo>
                  <a:cubicBezTo>
                    <a:pt x="19" y="49"/>
                    <a:pt x="18" y="48"/>
                    <a:pt x="18" y="47"/>
                  </a:cubicBezTo>
                  <a:cubicBezTo>
                    <a:pt x="17" y="47"/>
                    <a:pt x="18" y="48"/>
                    <a:pt x="18" y="49"/>
                  </a:cubicBezTo>
                  <a:cubicBezTo>
                    <a:pt x="19" y="49"/>
                    <a:pt x="19" y="49"/>
                    <a:pt x="19" y="49"/>
                  </a:cubicBezTo>
                  <a:cubicBezTo>
                    <a:pt x="20" y="49"/>
                    <a:pt x="20" y="50"/>
                    <a:pt x="20" y="51"/>
                  </a:cubicBezTo>
                  <a:cubicBezTo>
                    <a:pt x="21" y="54"/>
                    <a:pt x="21" y="54"/>
                    <a:pt x="21" y="54"/>
                  </a:cubicBezTo>
                  <a:cubicBezTo>
                    <a:pt x="22" y="56"/>
                    <a:pt x="22" y="58"/>
                    <a:pt x="23" y="60"/>
                  </a:cubicBezTo>
                  <a:cubicBezTo>
                    <a:pt x="24" y="63"/>
                    <a:pt x="25" y="67"/>
                    <a:pt x="26" y="71"/>
                  </a:cubicBezTo>
                  <a:cubicBezTo>
                    <a:pt x="26" y="73"/>
                    <a:pt x="27" y="75"/>
                    <a:pt x="27" y="77"/>
                  </a:cubicBezTo>
                  <a:cubicBezTo>
                    <a:pt x="27" y="79"/>
                    <a:pt x="28" y="81"/>
                    <a:pt x="28" y="83"/>
                  </a:cubicBezTo>
                  <a:cubicBezTo>
                    <a:pt x="28" y="85"/>
                    <a:pt x="29" y="87"/>
                    <a:pt x="29" y="89"/>
                  </a:cubicBezTo>
                  <a:cubicBezTo>
                    <a:pt x="29" y="91"/>
                    <a:pt x="30" y="92"/>
                    <a:pt x="30" y="94"/>
                  </a:cubicBezTo>
                  <a:cubicBezTo>
                    <a:pt x="30" y="97"/>
                    <a:pt x="31" y="99"/>
                    <a:pt x="31" y="102"/>
                  </a:cubicBezTo>
                  <a:cubicBezTo>
                    <a:pt x="31" y="102"/>
                    <a:pt x="31" y="102"/>
                    <a:pt x="31" y="103"/>
                  </a:cubicBezTo>
                  <a:cubicBezTo>
                    <a:pt x="32" y="104"/>
                    <a:pt x="32" y="106"/>
                    <a:pt x="32" y="108"/>
                  </a:cubicBezTo>
                  <a:cubicBezTo>
                    <a:pt x="32" y="109"/>
                    <a:pt x="32" y="110"/>
                    <a:pt x="32" y="111"/>
                  </a:cubicBezTo>
                  <a:cubicBezTo>
                    <a:pt x="32" y="112"/>
                    <a:pt x="33" y="114"/>
                    <a:pt x="33" y="115"/>
                  </a:cubicBezTo>
                  <a:cubicBezTo>
                    <a:pt x="33" y="117"/>
                    <a:pt x="33" y="119"/>
                    <a:pt x="33" y="120"/>
                  </a:cubicBezTo>
                  <a:cubicBezTo>
                    <a:pt x="33" y="122"/>
                    <a:pt x="35" y="124"/>
                    <a:pt x="34" y="126"/>
                  </a:cubicBezTo>
                  <a:cubicBezTo>
                    <a:pt x="34" y="128"/>
                    <a:pt x="34" y="129"/>
                    <a:pt x="34" y="130"/>
                  </a:cubicBezTo>
                  <a:cubicBezTo>
                    <a:pt x="34" y="130"/>
                    <a:pt x="34" y="130"/>
                    <a:pt x="35" y="130"/>
                  </a:cubicBezTo>
                  <a:cubicBezTo>
                    <a:pt x="34" y="132"/>
                    <a:pt x="35" y="134"/>
                    <a:pt x="35" y="137"/>
                  </a:cubicBezTo>
                  <a:cubicBezTo>
                    <a:pt x="34" y="137"/>
                    <a:pt x="34" y="137"/>
                    <a:pt x="34" y="136"/>
                  </a:cubicBezTo>
                  <a:cubicBezTo>
                    <a:pt x="34" y="138"/>
                    <a:pt x="35" y="137"/>
                    <a:pt x="35" y="138"/>
                  </a:cubicBezTo>
                  <a:cubicBezTo>
                    <a:pt x="35" y="139"/>
                    <a:pt x="34" y="138"/>
                    <a:pt x="34" y="138"/>
                  </a:cubicBezTo>
                  <a:cubicBezTo>
                    <a:pt x="34" y="139"/>
                    <a:pt x="34" y="140"/>
                    <a:pt x="34" y="141"/>
                  </a:cubicBezTo>
                  <a:cubicBezTo>
                    <a:pt x="34" y="142"/>
                    <a:pt x="34" y="142"/>
                    <a:pt x="34" y="144"/>
                  </a:cubicBezTo>
                  <a:cubicBezTo>
                    <a:pt x="34" y="144"/>
                    <a:pt x="34" y="145"/>
                    <a:pt x="34" y="145"/>
                  </a:cubicBezTo>
                  <a:cubicBezTo>
                    <a:pt x="34" y="146"/>
                    <a:pt x="35" y="147"/>
                    <a:pt x="35" y="149"/>
                  </a:cubicBezTo>
                  <a:cubicBezTo>
                    <a:pt x="34" y="150"/>
                    <a:pt x="34" y="150"/>
                    <a:pt x="34" y="150"/>
                  </a:cubicBezTo>
                  <a:cubicBezTo>
                    <a:pt x="34" y="151"/>
                    <a:pt x="35" y="151"/>
                    <a:pt x="34" y="152"/>
                  </a:cubicBezTo>
                  <a:cubicBezTo>
                    <a:pt x="34" y="153"/>
                    <a:pt x="34" y="154"/>
                    <a:pt x="34" y="155"/>
                  </a:cubicBezTo>
                  <a:cubicBezTo>
                    <a:pt x="35" y="156"/>
                    <a:pt x="35" y="157"/>
                    <a:pt x="35" y="158"/>
                  </a:cubicBezTo>
                  <a:cubicBezTo>
                    <a:pt x="35" y="158"/>
                    <a:pt x="34" y="159"/>
                    <a:pt x="34" y="159"/>
                  </a:cubicBezTo>
                  <a:cubicBezTo>
                    <a:pt x="34" y="159"/>
                    <a:pt x="35" y="160"/>
                    <a:pt x="34" y="160"/>
                  </a:cubicBezTo>
                  <a:cubicBezTo>
                    <a:pt x="34" y="161"/>
                    <a:pt x="34" y="161"/>
                    <a:pt x="34" y="161"/>
                  </a:cubicBezTo>
                  <a:cubicBezTo>
                    <a:pt x="34" y="161"/>
                    <a:pt x="34" y="162"/>
                    <a:pt x="34" y="162"/>
                  </a:cubicBezTo>
                  <a:cubicBezTo>
                    <a:pt x="34" y="164"/>
                    <a:pt x="33" y="166"/>
                    <a:pt x="33" y="167"/>
                  </a:cubicBezTo>
                  <a:cubicBezTo>
                    <a:pt x="33" y="168"/>
                    <a:pt x="33" y="168"/>
                    <a:pt x="33" y="169"/>
                  </a:cubicBezTo>
                  <a:cubicBezTo>
                    <a:pt x="33" y="169"/>
                    <a:pt x="33" y="169"/>
                    <a:pt x="33" y="170"/>
                  </a:cubicBezTo>
                  <a:cubicBezTo>
                    <a:pt x="33" y="171"/>
                    <a:pt x="33" y="172"/>
                    <a:pt x="33" y="173"/>
                  </a:cubicBezTo>
                  <a:cubicBezTo>
                    <a:pt x="32" y="174"/>
                    <a:pt x="33" y="175"/>
                    <a:pt x="33" y="175"/>
                  </a:cubicBezTo>
                  <a:cubicBezTo>
                    <a:pt x="33" y="176"/>
                    <a:pt x="32" y="176"/>
                    <a:pt x="32" y="177"/>
                  </a:cubicBezTo>
                  <a:cubicBezTo>
                    <a:pt x="32" y="179"/>
                    <a:pt x="32" y="182"/>
                    <a:pt x="32" y="184"/>
                  </a:cubicBezTo>
                  <a:cubicBezTo>
                    <a:pt x="32" y="185"/>
                    <a:pt x="32" y="185"/>
                    <a:pt x="32" y="185"/>
                  </a:cubicBezTo>
                  <a:cubicBezTo>
                    <a:pt x="31" y="187"/>
                    <a:pt x="32" y="189"/>
                    <a:pt x="31" y="191"/>
                  </a:cubicBezTo>
                  <a:cubicBezTo>
                    <a:pt x="31" y="191"/>
                    <a:pt x="31" y="191"/>
                    <a:pt x="31" y="191"/>
                  </a:cubicBezTo>
                  <a:cubicBezTo>
                    <a:pt x="31" y="193"/>
                    <a:pt x="31" y="195"/>
                    <a:pt x="31" y="197"/>
                  </a:cubicBezTo>
                  <a:cubicBezTo>
                    <a:pt x="30" y="197"/>
                    <a:pt x="30" y="197"/>
                    <a:pt x="30" y="197"/>
                  </a:cubicBezTo>
                  <a:cubicBezTo>
                    <a:pt x="30" y="198"/>
                    <a:pt x="30" y="198"/>
                    <a:pt x="31" y="198"/>
                  </a:cubicBezTo>
                  <a:cubicBezTo>
                    <a:pt x="30" y="200"/>
                    <a:pt x="32" y="201"/>
                    <a:pt x="30" y="203"/>
                  </a:cubicBezTo>
                  <a:cubicBezTo>
                    <a:pt x="30" y="204"/>
                    <a:pt x="30" y="204"/>
                    <a:pt x="30" y="205"/>
                  </a:cubicBezTo>
                  <a:cubicBezTo>
                    <a:pt x="30" y="206"/>
                    <a:pt x="30" y="206"/>
                    <a:pt x="29" y="206"/>
                  </a:cubicBezTo>
                  <a:cubicBezTo>
                    <a:pt x="29" y="207"/>
                    <a:pt x="29" y="206"/>
                    <a:pt x="30" y="207"/>
                  </a:cubicBezTo>
                  <a:cubicBezTo>
                    <a:pt x="30" y="208"/>
                    <a:pt x="29" y="208"/>
                    <a:pt x="29" y="210"/>
                  </a:cubicBezTo>
                  <a:cubicBezTo>
                    <a:pt x="29" y="210"/>
                    <a:pt x="30" y="210"/>
                    <a:pt x="30" y="211"/>
                  </a:cubicBezTo>
                  <a:cubicBezTo>
                    <a:pt x="30" y="212"/>
                    <a:pt x="31" y="214"/>
                    <a:pt x="30" y="217"/>
                  </a:cubicBezTo>
                  <a:cubicBezTo>
                    <a:pt x="30" y="217"/>
                    <a:pt x="30" y="218"/>
                    <a:pt x="30" y="219"/>
                  </a:cubicBezTo>
                  <a:cubicBezTo>
                    <a:pt x="30" y="221"/>
                    <a:pt x="31" y="224"/>
                    <a:pt x="30" y="225"/>
                  </a:cubicBezTo>
                  <a:cubicBezTo>
                    <a:pt x="30" y="226"/>
                    <a:pt x="31" y="226"/>
                    <a:pt x="31" y="226"/>
                  </a:cubicBezTo>
                  <a:cubicBezTo>
                    <a:pt x="31" y="227"/>
                    <a:pt x="31" y="228"/>
                    <a:pt x="31" y="228"/>
                  </a:cubicBezTo>
                  <a:cubicBezTo>
                    <a:pt x="32" y="229"/>
                    <a:pt x="32" y="230"/>
                    <a:pt x="32" y="231"/>
                  </a:cubicBezTo>
                  <a:cubicBezTo>
                    <a:pt x="33" y="231"/>
                    <a:pt x="33" y="232"/>
                    <a:pt x="33" y="233"/>
                  </a:cubicBezTo>
                  <a:cubicBezTo>
                    <a:pt x="34" y="233"/>
                    <a:pt x="34" y="233"/>
                    <a:pt x="34" y="232"/>
                  </a:cubicBezTo>
                  <a:cubicBezTo>
                    <a:pt x="34" y="232"/>
                    <a:pt x="33" y="232"/>
                    <a:pt x="33" y="232"/>
                  </a:cubicBezTo>
                  <a:cubicBezTo>
                    <a:pt x="33" y="231"/>
                    <a:pt x="33" y="231"/>
                    <a:pt x="33" y="231"/>
                  </a:cubicBezTo>
                  <a:cubicBezTo>
                    <a:pt x="33" y="230"/>
                    <a:pt x="33" y="230"/>
                    <a:pt x="33" y="230"/>
                  </a:cubicBezTo>
                  <a:cubicBezTo>
                    <a:pt x="32" y="229"/>
                    <a:pt x="33" y="229"/>
                    <a:pt x="33" y="228"/>
                  </a:cubicBezTo>
                  <a:cubicBezTo>
                    <a:pt x="32" y="227"/>
                    <a:pt x="32" y="226"/>
                    <a:pt x="32" y="225"/>
                  </a:cubicBezTo>
                  <a:cubicBezTo>
                    <a:pt x="32" y="225"/>
                    <a:pt x="33" y="224"/>
                    <a:pt x="33" y="224"/>
                  </a:cubicBezTo>
                  <a:cubicBezTo>
                    <a:pt x="33" y="224"/>
                    <a:pt x="32" y="223"/>
                    <a:pt x="32" y="222"/>
                  </a:cubicBezTo>
                  <a:cubicBezTo>
                    <a:pt x="32" y="221"/>
                    <a:pt x="32" y="221"/>
                    <a:pt x="32" y="220"/>
                  </a:cubicBezTo>
                  <a:cubicBezTo>
                    <a:pt x="32" y="218"/>
                    <a:pt x="32" y="217"/>
                    <a:pt x="32" y="215"/>
                  </a:cubicBezTo>
                  <a:cubicBezTo>
                    <a:pt x="32" y="215"/>
                    <a:pt x="32" y="216"/>
                    <a:pt x="33" y="216"/>
                  </a:cubicBezTo>
                  <a:cubicBezTo>
                    <a:pt x="33" y="215"/>
                    <a:pt x="33" y="214"/>
                    <a:pt x="34" y="214"/>
                  </a:cubicBezTo>
                  <a:cubicBezTo>
                    <a:pt x="34" y="213"/>
                    <a:pt x="33" y="213"/>
                    <a:pt x="33" y="213"/>
                  </a:cubicBezTo>
                  <a:cubicBezTo>
                    <a:pt x="32" y="213"/>
                    <a:pt x="33" y="214"/>
                    <a:pt x="33" y="215"/>
                  </a:cubicBezTo>
                  <a:cubicBezTo>
                    <a:pt x="31" y="214"/>
                    <a:pt x="32" y="212"/>
                    <a:pt x="32" y="210"/>
                  </a:cubicBezTo>
                  <a:cubicBezTo>
                    <a:pt x="33" y="209"/>
                    <a:pt x="31" y="209"/>
                    <a:pt x="32" y="209"/>
                  </a:cubicBezTo>
                  <a:cubicBezTo>
                    <a:pt x="33" y="208"/>
                    <a:pt x="33" y="209"/>
                    <a:pt x="33" y="210"/>
                  </a:cubicBezTo>
                  <a:cubicBezTo>
                    <a:pt x="33" y="210"/>
                    <a:pt x="34" y="210"/>
                    <a:pt x="34" y="210"/>
                  </a:cubicBezTo>
                  <a:cubicBezTo>
                    <a:pt x="33" y="211"/>
                    <a:pt x="33" y="211"/>
                    <a:pt x="33" y="211"/>
                  </a:cubicBezTo>
                  <a:cubicBezTo>
                    <a:pt x="33" y="211"/>
                    <a:pt x="33" y="210"/>
                    <a:pt x="33" y="210"/>
                  </a:cubicBezTo>
                  <a:cubicBezTo>
                    <a:pt x="32" y="211"/>
                    <a:pt x="33" y="212"/>
                    <a:pt x="33" y="213"/>
                  </a:cubicBezTo>
                  <a:cubicBezTo>
                    <a:pt x="34" y="214"/>
                    <a:pt x="33" y="211"/>
                    <a:pt x="34" y="211"/>
                  </a:cubicBezTo>
                  <a:cubicBezTo>
                    <a:pt x="34" y="210"/>
                    <a:pt x="33" y="209"/>
                    <a:pt x="33" y="207"/>
                  </a:cubicBezTo>
                  <a:cubicBezTo>
                    <a:pt x="32" y="206"/>
                    <a:pt x="33" y="208"/>
                    <a:pt x="32" y="208"/>
                  </a:cubicBezTo>
                  <a:cubicBezTo>
                    <a:pt x="32" y="207"/>
                    <a:pt x="32" y="205"/>
                    <a:pt x="33" y="205"/>
                  </a:cubicBezTo>
                  <a:cubicBezTo>
                    <a:pt x="33" y="205"/>
                    <a:pt x="33" y="207"/>
                    <a:pt x="34" y="206"/>
                  </a:cubicBezTo>
                  <a:cubicBezTo>
                    <a:pt x="34" y="205"/>
                    <a:pt x="33" y="206"/>
                    <a:pt x="33" y="205"/>
                  </a:cubicBezTo>
                  <a:cubicBezTo>
                    <a:pt x="35" y="205"/>
                    <a:pt x="34" y="203"/>
                    <a:pt x="34" y="202"/>
                  </a:cubicBezTo>
                  <a:cubicBezTo>
                    <a:pt x="33" y="202"/>
                    <a:pt x="33" y="203"/>
                    <a:pt x="33" y="204"/>
                  </a:cubicBezTo>
                  <a:cubicBezTo>
                    <a:pt x="32" y="204"/>
                    <a:pt x="33" y="202"/>
                    <a:pt x="33" y="201"/>
                  </a:cubicBezTo>
                  <a:cubicBezTo>
                    <a:pt x="34" y="202"/>
                    <a:pt x="34" y="201"/>
                    <a:pt x="35" y="200"/>
                  </a:cubicBezTo>
                  <a:cubicBezTo>
                    <a:pt x="34" y="200"/>
                    <a:pt x="34" y="201"/>
                    <a:pt x="33" y="200"/>
                  </a:cubicBezTo>
                  <a:cubicBezTo>
                    <a:pt x="33" y="200"/>
                    <a:pt x="34" y="200"/>
                    <a:pt x="34" y="199"/>
                  </a:cubicBezTo>
                  <a:cubicBezTo>
                    <a:pt x="34" y="198"/>
                    <a:pt x="34" y="199"/>
                    <a:pt x="34" y="199"/>
                  </a:cubicBezTo>
                  <a:cubicBezTo>
                    <a:pt x="33" y="196"/>
                    <a:pt x="34" y="192"/>
                    <a:pt x="34" y="187"/>
                  </a:cubicBezTo>
                  <a:cubicBezTo>
                    <a:pt x="34" y="187"/>
                    <a:pt x="35" y="186"/>
                    <a:pt x="34" y="185"/>
                  </a:cubicBezTo>
                  <a:cubicBezTo>
                    <a:pt x="35" y="183"/>
                    <a:pt x="35" y="180"/>
                    <a:pt x="36" y="178"/>
                  </a:cubicBezTo>
                  <a:cubicBezTo>
                    <a:pt x="36" y="179"/>
                    <a:pt x="36" y="181"/>
                    <a:pt x="36" y="182"/>
                  </a:cubicBezTo>
                  <a:cubicBezTo>
                    <a:pt x="35" y="184"/>
                    <a:pt x="35" y="186"/>
                    <a:pt x="35" y="187"/>
                  </a:cubicBezTo>
                  <a:cubicBezTo>
                    <a:pt x="36" y="187"/>
                    <a:pt x="36" y="186"/>
                    <a:pt x="37" y="187"/>
                  </a:cubicBezTo>
                  <a:cubicBezTo>
                    <a:pt x="37" y="186"/>
                    <a:pt x="38" y="185"/>
                    <a:pt x="37" y="185"/>
                  </a:cubicBezTo>
                  <a:cubicBezTo>
                    <a:pt x="37" y="185"/>
                    <a:pt x="37" y="185"/>
                    <a:pt x="37" y="186"/>
                  </a:cubicBezTo>
                  <a:cubicBezTo>
                    <a:pt x="35" y="185"/>
                    <a:pt x="37" y="184"/>
                    <a:pt x="37" y="183"/>
                  </a:cubicBezTo>
                  <a:cubicBezTo>
                    <a:pt x="36" y="183"/>
                    <a:pt x="37" y="185"/>
                    <a:pt x="36" y="184"/>
                  </a:cubicBezTo>
                  <a:cubicBezTo>
                    <a:pt x="37" y="177"/>
                    <a:pt x="39" y="166"/>
                    <a:pt x="39" y="157"/>
                  </a:cubicBezTo>
                  <a:cubicBezTo>
                    <a:pt x="39" y="157"/>
                    <a:pt x="40" y="156"/>
                    <a:pt x="40" y="155"/>
                  </a:cubicBezTo>
                  <a:cubicBezTo>
                    <a:pt x="40" y="155"/>
                    <a:pt x="40" y="154"/>
                    <a:pt x="40" y="153"/>
                  </a:cubicBezTo>
                  <a:cubicBezTo>
                    <a:pt x="40" y="152"/>
                    <a:pt x="41" y="151"/>
                    <a:pt x="40" y="150"/>
                  </a:cubicBezTo>
                  <a:cubicBezTo>
                    <a:pt x="41" y="150"/>
                    <a:pt x="41" y="149"/>
                    <a:pt x="41" y="148"/>
                  </a:cubicBezTo>
                  <a:cubicBezTo>
                    <a:pt x="41" y="148"/>
                    <a:pt x="40" y="148"/>
                    <a:pt x="40" y="148"/>
                  </a:cubicBezTo>
                  <a:cubicBezTo>
                    <a:pt x="40" y="147"/>
                    <a:pt x="40" y="145"/>
                    <a:pt x="40" y="144"/>
                  </a:cubicBezTo>
                  <a:cubicBezTo>
                    <a:pt x="40" y="143"/>
                    <a:pt x="40" y="142"/>
                    <a:pt x="40" y="141"/>
                  </a:cubicBezTo>
                  <a:cubicBezTo>
                    <a:pt x="40" y="140"/>
                    <a:pt x="40" y="140"/>
                    <a:pt x="40" y="139"/>
                  </a:cubicBezTo>
                  <a:cubicBezTo>
                    <a:pt x="40" y="136"/>
                    <a:pt x="40" y="133"/>
                    <a:pt x="40" y="131"/>
                  </a:cubicBezTo>
                  <a:cubicBezTo>
                    <a:pt x="40" y="130"/>
                    <a:pt x="40" y="131"/>
                    <a:pt x="40" y="131"/>
                  </a:cubicBezTo>
                  <a:cubicBezTo>
                    <a:pt x="40" y="129"/>
                    <a:pt x="39" y="128"/>
                    <a:pt x="39" y="126"/>
                  </a:cubicBezTo>
                  <a:cubicBezTo>
                    <a:pt x="40" y="126"/>
                    <a:pt x="40" y="128"/>
                    <a:pt x="41" y="128"/>
                  </a:cubicBezTo>
                  <a:cubicBezTo>
                    <a:pt x="41" y="127"/>
                    <a:pt x="39" y="125"/>
                    <a:pt x="40" y="124"/>
                  </a:cubicBezTo>
                  <a:cubicBezTo>
                    <a:pt x="42" y="124"/>
                    <a:pt x="40" y="126"/>
                    <a:pt x="41" y="126"/>
                  </a:cubicBezTo>
                  <a:cubicBezTo>
                    <a:pt x="41" y="127"/>
                    <a:pt x="41" y="127"/>
                    <a:pt x="41" y="129"/>
                  </a:cubicBezTo>
                  <a:cubicBezTo>
                    <a:pt x="41" y="129"/>
                    <a:pt x="41" y="129"/>
                    <a:pt x="41" y="129"/>
                  </a:cubicBezTo>
                  <a:cubicBezTo>
                    <a:pt x="42" y="129"/>
                    <a:pt x="42" y="129"/>
                    <a:pt x="43" y="128"/>
                  </a:cubicBezTo>
                  <a:cubicBezTo>
                    <a:pt x="43" y="130"/>
                    <a:pt x="44" y="130"/>
                    <a:pt x="45" y="130"/>
                  </a:cubicBezTo>
                  <a:cubicBezTo>
                    <a:pt x="46" y="129"/>
                    <a:pt x="45" y="128"/>
                    <a:pt x="45" y="127"/>
                  </a:cubicBezTo>
                  <a:cubicBezTo>
                    <a:pt x="46" y="127"/>
                    <a:pt x="46" y="128"/>
                    <a:pt x="46" y="128"/>
                  </a:cubicBezTo>
                  <a:cubicBezTo>
                    <a:pt x="46" y="129"/>
                    <a:pt x="46" y="129"/>
                    <a:pt x="46" y="129"/>
                  </a:cubicBezTo>
                  <a:cubicBezTo>
                    <a:pt x="46" y="130"/>
                    <a:pt x="46" y="131"/>
                    <a:pt x="47" y="133"/>
                  </a:cubicBezTo>
                  <a:cubicBezTo>
                    <a:pt x="46" y="133"/>
                    <a:pt x="44" y="133"/>
                    <a:pt x="44" y="132"/>
                  </a:cubicBezTo>
                  <a:cubicBezTo>
                    <a:pt x="43" y="132"/>
                    <a:pt x="43" y="134"/>
                    <a:pt x="44" y="134"/>
                  </a:cubicBezTo>
                  <a:cubicBezTo>
                    <a:pt x="43" y="135"/>
                    <a:pt x="43" y="133"/>
                    <a:pt x="42" y="133"/>
                  </a:cubicBezTo>
                  <a:cubicBezTo>
                    <a:pt x="42" y="134"/>
                    <a:pt x="42" y="134"/>
                    <a:pt x="43" y="134"/>
                  </a:cubicBezTo>
                  <a:cubicBezTo>
                    <a:pt x="43" y="135"/>
                    <a:pt x="42" y="135"/>
                    <a:pt x="42" y="136"/>
                  </a:cubicBezTo>
                  <a:cubicBezTo>
                    <a:pt x="41" y="136"/>
                    <a:pt x="43" y="134"/>
                    <a:pt x="41" y="133"/>
                  </a:cubicBezTo>
                  <a:cubicBezTo>
                    <a:pt x="41" y="132"/>
                    <a:pt x="43" y="131"/>
                    <a:pt x="42" y="130"/>
                  </a:cubicBezTo>
                  <a:cubicBezTo>
                    <a:pt x="40" y="129"/>
                    <a:pt x="42" y="132"/>
                    <a:pt x="40" y="131"/>
                  </a:cubicBezTo>
                  <a:cubicBezTo>
                    <a:pt x="41" y="132"/>
                    <a:pt x="41" y="133"/>
                    <a:pt x="41" y="134"/>
                  </a:cubicBezTo>
                  <a:cubicBezTo>
                    <a:pt x="41" y="135"/>
                    <a:pt x="41" y="136"/>
                    <a:pt x="41" y="136"/>
                  </a:cubicBezTo>
                  <a:cubicBezTo>
                    <a:pt x="41" y="137"/>
                    <a:pt x="41" y="140"/>
                    <a:pt x="41" y="143"/>
                  </a:cubicBezTo>
                  <a:cubicBezTo>
                    <a:pt x="41" y="144"/>
                    <a:pt x="42" y="146"/>
                    <a:pt x="41" y="147"/>
                  </a:cubicBezTo>
                  <a:cubicBezTo>
                    <a:pt x="41" y="148"/>
                    <a:pt x="42" y="149"/>
                    <a:pt x="42" y="150"/>
                  </a:cubicBezTo>
                  <a:cubicBezTo>
                    <a:pt x="41" y="150"/>
                    <a:pt x="41" y="150"/>
                    <a:pt x="41" y="150"/>
                  </a:cubicBezTo>
                  <a:cubicBezTo>
                    <a:pt x="41" y="150"/>
                    <a:pt x="41" y="150"/>
                    <a:pt x="42" y="151"/>
                  </a:cubicBezTo>
                  <a:cubicBezTo>
                    <a:pt x="42" y="152"/>
                    <a:pt x="41" y="154"/>
                    <a:pt x="42" y="154"/>
                  </a:cubicBezTo>
                  <a:cubicBezTo>
                    <a:pt x="42" y="154"/>
                    <a:pt x="42" y="154"/>
                    <a:pt x="42" y="153"/>
                  </a:cubicBezTo>
                  <a:cubicBezTo>
                    <a:pt x="43" y="153"/>
                    <a:pt x="43" y="154"/>
                    <a:pt x="43" y="155"/>
                  </a:cubicBezTo>
                  <a:cubicBezTo>
                    <a:pt x="43" y="155"/>
                    <a:pt x="43" y="156"/>
                    <a:pt x="43" y="156"/>
                  </a:cubicBezTo>
                  <a:cubicBezTo>
                    <a:pt x="43" y="158"/>
                    <a:pt x="42" y="158"/>
                    <a:pt x="42" y="160"/>
                  </a:cubicBezTo>
                  <a:cubicBezTo>
                    <a:pt x="42" y="160"/>
                    <a:pt x="42" y="160"/>
                    <a:pt x="43" y="160"/>
                  </a:cubicBezTo>
                  <a:cubicBezTo>
                    <a:pt x="42" y="161"/>
                    <a:pt x="42" y="162"/>
                    <a:pt x="42" y="163"/>
                  </a:cubicBezTo>
                  <a:cubicBezTo>
                    <a:pt x="42" y="164"/>
                    <a:pt x="42" y="164"/>
                    <a:pt x="42" y="164"/>
                  </a:cubicBezTo>
                  <a:cubicBezTo>
                    <a:pt x="43" y="164"/>
                    <a:pt x="43" y="164"/>
                    <a:pt x="43" y="164"/>
                  </a:cubicBezTo>
                  <a:cubicBezTo>
                    <a:pt x="43" y="165"/>
                    <a:pt x="43" y="166"/>
                    <a:pt x="42" y="166"/>
                  </a:cubicBezTo>
                  <a:cubicBezTo>
                    <a:pt x="42" y="167"/>
                    <a:pt x="43" y="166"/>
                    <a:pt x="43" y="167"/>
                  </a:cubicBezTo>
                  <a:cubicBezTo>
                    <a:pt x="43" y="168"/>
                    <a:pt x="41" y="167"/>
                    <a:pt x="41" y="169"/>
                  </a:cubicBezTo>
                  <a:cubicBezTo>
                    <a:pt x="41" y="169"/>
                    <a:pt x="42" y="168"/>
                    <a:pt x="42" y="168"/>
                  </a:cubicBezTo>
                  <a:cubicBezTo>
                    <a:pt x="41" y="170"/>
                    <a:pt x="43" y="170"/>
                    <a:pt x="42" y="171"/>
                  </a:cubicBezTo>
                  <a:cubicBezTo>
                    <a:pt x="42" y="170"/>
                    <a:pt x="41" y="170"/>
                    <a:pt x="41" y="170"/>
                  </a:cubicBezTo>
                  <a:cubicBezTo>
                    <a:pt x="41" y="171"/>
                    <a:pt x="42" y="171"/>
                    <a:pt x="42" y="171"/>
                  </a:cubicBezTo>
                  <a:cubicBezTo>
                    <a:pt x="43" y="171"/>
                    <a:pt x="41" y="173"/>
                    <a:pt x="42" y="173"/>
                  </a:cubicBezTo>
                  <a:cubicBezTo>
                    <a:pt x="43" y="172"/>
                    <a:pt x="42" y="169"/>
                    <a:pt x="44" y="170"/>
                  </a:cubicBezTo>
                  <a:cubicBezTo>
                    <a:pt x="44" y="170"/>
                    <a:pt x="43" y="170"/>
                    <a:pt x="43" y="170"/>
                  </a:cubicBezTo>
                  <a:lnTo>
                    <a:pt x="43" y="168"/>
                  </a:lnTo>
                  <a:close/>
                  <a:moveTo>
                    <a:pt x="46" y="131"/>
                  </a:moveTo>
                  <a:cubicBezTo>
                    <a:pt x="45" y="131"/>
                    <a:pt x="44" y="131"/>
                    <a:pt x="44" y="132"/>
                  </a:cubicBezTo>
                  <a:cubicBezTo>
                    <a:pt x="46" y="132"/>
                    <a:pt x="46" y="132"/>
                    <a:pt x="46" y="132"/>
                  </a:cubicBezTo>
                  <a:lnTo>
                    <a:pt x="46" y="131"/>
                  </a:lnTo>
                  <a:close/>
                  <a:moveTo>
                    <a:pt x="42" y="131"/>
                  </a:moveTo>
                  <a:cubicBezTo>
                    <a:pt x="42" y="132"/>
                    <a:pt x="42" y="132"/>
                    <a:pt x="42" y="132"/>
                  </a:cubicBezTo>
                  <a:cubicBezTo>
                    <a:pt x="43" y="132"/>
                    <a:pt x="44" y="132"/>
                    <a:pt x="44" y="130"/>
                  </a:cubicBezTo>
                  <a:cubicBezTo>
                    <a:pt x="43" y="130"/>
                    <a:pt x="44" y="132"/>
                    <a:pt x="42" y="131"/>
                  </a:cubicBezTo>
                  <a:moveTo>
                    <a:pt x="41" y="158"/>
                  </a:moveTo>
                  <a:cubicBezTo>
                    <a:pt x="41" y="157"/>
                    <a:pt x="43" y="158"/>
                    <a:pt x="43" y="156"/>
                  </a:cubicBezTo>
                  <a:cubicBezTo>
                    <a:pt x="42" y="155"/>
                    <a:pt x="42" y="156"/>
                    <a:pt x="41" y="156"/>
                  </a:cubicBezTo>
                  <a:cubicBezTo>
                    <a:pt x="41" y="156"/>
                    <a:pt x="41" y="158"/>
                    <a:pt x="41" y="158"/>
                  </a:cubicBezTo>
                  <a:moveTo>
                    <a:pt x="42" y="17"/>
                  </a:moveTo>
                  <a:cubicBezTo>
                    <a:pt x="42" y="16"/>
                    <a:pt x="44" y="16"/>
                    <a:pt x="43" y="15"/>
                  </a:cubicBezTo>
                  <a:cubicBezTo>
                    <a:pt x="42" y="15"/>
                    <a:pt x="43" y="16"/>
                    <a:pt x="42" y="16"/>
                  </a:cubicBezTo>
                  <a:cubicBezTo>
                    <a:pt x="42" y="15"/>
                    <a:pt x="42" y="14"/>
                    <a:pt x="41" y="14"/>
                  </a:cubicBezTo>
                  <a:cubicBezTo>
                    <a:pt x="41" y="15"/>
                    <a:pt x="42" y="16"/>
                    <a:pt x="42" y="17"/>
                  </a:cubicBezTo>
                  <a:moveTo>
                    <a:pt x="26" y="21"/>
                  </a:moveTo>
                  <a:cubicBezTo>
                    <a:pt x="26" y="21"/>
                    <a:pt x="26" y="21"/>
                    <a:pt x="26" y="21"/>
                  </a:cubicBezTo>
                  <a:cubicBezTo>
                    <a:pt x="26" y="22"/>
                    <a:pt x="26" y="22"/>
                    <a:pt x="26" y="23"/>
                  </a:cubicBezTo>
                  <a:cubicBezTo>
                    <a:pt x="27" y="23"/>
                    <a:pt x="27" y="22"/>
                    <a:pt x="26" y="21"/>
                  </a:cubicBezTo>
                  <a:moveTo>
                    <a:pt x="28" y="23"/>
                  </a:moveTo>
                  <a:cubicBezTo>
                    <a:pt x="28" y="24"/>
                    <a:pt x="29" y="24"/>
                    <a:pt x="28" y="26"/>
                  </a:cubicBezTo>
                  <a:cubicBezTo>
                    <a:pt x="29" y="25"/>
                    <a:pt x="30" y="23"/>
                    <a:pt x="28" y="23"/>
                  </a:cubicBezTo>
                  <a:moveTo>
                    <a:pt x="33" y="19"/>
                  </a:moveTo>
                  <a:cubicBezTo>
                    <a:pt x="33" y="20"/>
                    <a:pt x="32" y="21"/>
                    <a:pt x="34" y="21"/>
                  </a:cubicBezTo>
                  <a:cubicBezTo>
                    <a:pt x="33" y="20"/>
                    <a:pt x="34" y="20"/>
                    <a:pt x="35" y="19"/>
                  </a:cubicBezTo>
                  <a:cubicBezTo>
                    <a:pt x="34" y="19"/>
                    <a:pt x="34" y="19"/>
                    <a:pt x="33" y="19"/>
                  </a:cubicBezTo>
                  <a:moveTo>
                    <a:pt x="32" y="18"/>
                  </a:moveTo>
                  <a:cubicBezTo>
                    <a:pt x="32" y="17"/>
                    <a:pt x="33" y="17"/>
                    <a:pt x="33" y="17"/>
                  </a:cubicBezTo>
                  <a:cubicBezTo>
                    <a:pt x="32" y="17"/>
                    <a:pt x="32" y="16"/>
                    <a:pt x="31" y="17"/>
                  </a:cubicBezTo>
                  <a:cubicBezTo>
                    <a:pt x="31" y="17"/>
                    <a:pt x="32" y="18"/>
                    <a:pt x="32" y="18"/>
                  </a:cubicBezTo>
                  <a:moveTo>
                    <a:pt x="32" y="21"/>
                  </a:moveTo>
                  <a:cubicBezTo>
                    <a:pt x="32" y="22"/>
                    <a:pt x="32" y="22"/>
                    <a:pt x="32" y="23"/>
                  </a:cubicBezTo>
                  <a:cubicBezTo>
                    <a:pt x="33" y="22"/>
                    <a:pt x="33" y="22"/>
                    <a:pt x="33" y="23"/>
                  </a:cubicBezTo>
                  <a:cubicBezTo>
                    <a:pt x="33" y="22"/>
                    <a:pt x="33" y="21"/>
                    <a:pt x="32" y="21"/>
                  </a:cubicBezTo>
                  <a:moveTo>
                    <a:pt x="24" y="21"/>
                  </a:moveTo>
                  <a:cubicBezTo>
                    <a:pt x="26" y="21"/>
                    <a:pt x="26" y="19"/>
                    <a:pt x="28" y="19"/>
                  </a:cubicBezTo>
                  <a:cubicBezTo>
                    <a:pt x="28" y="19"/>
                    <a:pt x="29" y="19"/>
                    <a:pt x="29" y="19"/>
                  </a:cubicBezTo>
                  <a:cubicBezTo>
                    <a:pt x="29" y="20"/>
                    <a:pt x="28" y="20"/>
                    <a:pt x="28" y="20"/>
                  </a:cubicBezTo>
                  <a:cubicBezTo>
                    <a:pt x="29" y="20"/>
                    <a:pt x="30" y="21"/>
                    <a:pt x="31" y="21"/>
                  </a:cubicBezTo>
                  <a:cubicBezTo>
                    <a:pt x="31" y="20"/>
                    <a:pt x="31" y="20"/>
                    <a:pt x="32" y="19"/>
                  </a:cubicBezTo>
                  <a:cubicBezTo>
                    <a:pt x="31" y="18"/>
                    <a:pt x="30" y="17"/>
                    <a:pt x="28" y="18"/>
                  </a:cubicBezTo>
                  <a:cubicBezTo>
                    <a:pt x="28" y="18"/>
                    <a:pt x="29" y="18"/>
                    <a:pt x="29" y="18"/>
                  </a:cubicBezTo>
                  <a:cubicBezTo>
                    <a:pt x="30" y="18"/>
                    <a:pt x="31" y="19"/>
                    <a:pt x="30" y="19"/>
                  </a:cubicBezTo>
                  <a:cubicBezTo>
                    <a:pt x="29" y="19"/>
                    <a:pt x="29" y="19"/>
                    <a:pt x="28" y="18"/>
                  </a:cubicBezTo>
                  <a:cubicBezTo>
                    <a:pt x="27" y="19"/>
                    <a:pt x="25" y="20"/>
                    <a:pt x="24" y="21"/>
                  </a:cubicBezTo>
                  <a:moveTo>
                    <a:pt x="21" y="16"/>
                  </a:moveTo>
                  <a:cubicBezTo>
                    <a:pt x="22" y="16"/>
                    <a:pt x="22" y="15"/>
                    <a:pt x="22" y="14"/>
                  </a:cubicBezTo>
                  <a:cubicBezTo>
                    <a:pt x="21" y="16"/>
                    <a:pt x="21" y="15"/>
                    <a:pt x="20" y="15"/>
                  </a:cubicBezTo>
                  <a:lnTo>
                    <a:pt x="21" y="16"/>
                  </a:lnTo>
                  <a:close/>
                  <a:moveTo>
                    <a:pt x="11" y="19"/>
                  </a:moveTo>
                  <a:cubicBezTo>
                    <a:pt x="11" y="19"/>
                    <a:pt x="14" y="17"/>
                    <a:pt x="13" y="17"/>
                  </a:cubicBezTo>
                  <a:cubicBezTo>
                    <a:pt x="12" y="17"/>
                    <a:pt x="10" y="19"/>
                    <a:pt x="11" y="19"/>
                  </a:cubicBezTo>
                  <a:moveTo>
                    <a:pt x="10" y="25"/>
                  </a:moveTo>
                  <a:cubicBezTo>
                    <a:pt x="11" y="24"/>
                    <a:pt x="12" y="24"/>
                    <a:pt x="13" y="23"/>
                  </a:cubicBezTo>
                  <a:cubicBezTo>
                    <a:pt x="13" y="22"/>
                    <a:pt x="14" y="22"/>
                    <a:pt x="14" y="21"/>
                  </a:cubicBezTo>
                  <a:cubicBezTo>
                    <a:pt x="13" y="19"/>
                    <a:pt x="12" y="21"/>
                    <a:pt x="12" y="22"/>
                  </a:cubicBezTo>
                  <a:cubicBezTo>
                    <a:pt x="11" y="24"/>
                    <a:pt x="10" y="24"/>
                    <a:pt x="10" y="25"/>
                  </a:cubicBezTo>
                  <a:moveTo>
                    <a:pt x="7" y="30"/>
                  </a:moveTo>
                  <a:cubicBezTo>
                    <a:pt x="8" y="30"/>
                    <a:pt x="8" y="29"/>
                    <a:pt x="8" y="28"/>
                  </a:cubicBezTo>
                  <a:cubicBezTo>
                    <a:pt x="8" y="27"/>
                    <a:pt x="9" y="26"/>
                    <a:pt x="10" y="26"/>
                  </a:cubicBezTo>
                  <a:cubicBezTo>
                    <a:pt x="8" y="26"/>
                    <a:pt x="7" y="29"/>
                    <a:pt x="7" y="30"/>
                  </a:cubicBezTo>
                  <a:moveTo>
                    <a:pt x="3" y="31"/>
                  </a:moveTo>
                  <a:cubicBezTo>
                    <a:pt x="4" y="30"/>
                    <a:pt x="5" y="29"/>
                    <a:pt x="5" y="28"/>
                  </a:cubicBezTo>
                  <a:cubicBezTo>
                    <a:pt x="6" y="27"/>
                    <a:pt x="6" y="26"/>
                    <a:pt x="6" y="25"/>
                  </a:cubicBezTo>
                  <a:cubicBezTo>
                    <a:pt x="6" y="26"/>
                    <a:pt x="5" y="27"/>
                    <a:pt x="4" y="28"/>
                  </a:cubicBezTo>
                  <a:cubicBezTo>
                    <a:pt x="4" y="29"/>
                    <a:pt x="3" y="30"/>
                    <a:pt x="3" y="31"/>
                  </a:cubicBezTo>
                  <a:moveTo>
                    <a:pt x="23" y="26"/>
                  </a:moveTo>
                  <a:cubicBezTo>
                    <a:pt x="23" y="26"/>
                    <a:pt x="23" y="27"/>
                    <a:pt x="23" y="27"/>
                  </a:cubicBezTo>
                  <a:cubicBezTo>
                    <a:pt x="23" y="27"/>
                    <a:pt x="24" y="27"/>
                    <a:pt x="25" y="27"/>
                  </a:cubicBezTo>
                  <a:cubicBezTo>
                    <a:pt x="24" y="26"/>
                    <a:pt x="24" y="26"/>
                    <a:pt x="23" y="26"/>
                  </a:cubicBezTo>
                  <a:moveTo>
                    <a:pt x="19" y="22"/>
                  </a:moveTo>
                  <a:cubicBezTo>
                    <a:pt x="20" y="23"/>
                    <a:pt x="21" y="21"/>
                    <a:pt x="22" y="21"/>
                  </a:cubicBezTo>
                  <a:cubicBezTo>
                    <a:pt x="22" y="22"/>
                    <a:pt x="23" y="22"/>
                    <a:pt x="24" y="21"/>
                  </a:cubicBezTo>
                  <a:cubicBezTo>
                    <a:pt x="23" y="20"/>
                    <a:pt x="22" y="20"/>
                    <a:pt x="21" y="21"/>
                  </a:cubicBezTo>
                  <a:cubicBezTo>
                    <a:pt x="20" y="21"/>
                    <a:pt x="19" y="22"/>
                    <a:pt x="19" y="22"/>
                  </a:cubicBezTo>
                  <a:moveTo>
                    <a:pt x="21" y="24"/>
                  </a:moveTo>
                  <a:cubicBezTo>
                    <a:pt x="21" y="23"/>
                    <a:pt x="22" y="24"/>
                    <a:pt x="22" y="24"/>
                  </a:cubicBezTo>
                  <a:cubicBezTo>
                    <a:pt x="23" y="23"/>
                    <a:pt x="23" y="23"/>
                    <a:pt x="23" y="23"/>
                  </a:cubicBezTo>
                  <a:cubicBezTo>
                    <a:pt x="22" y="23"/>
                    <a:pt x="21" y="23"/>
                    <a:pt x="22" y="22"/>
                  </a:cubicBezTo>
                  <a:cubicBezTo>
                    <a:pt x="21" y="22"/>
                    <a:pt x="20" y="24"/>
                    <a:pt x="21" y="24"/>
                  </a:cubicBezTo>
                  <a:moveTo>
                    <a:pt x="23" y="28"/>
                  </a:moveTo>
                  <a:cubicBezTo>
                    <a:pt x="23" y="28"/>
                    <a:pt x="22" y="27"/>
                    <a:pt x="21" y="28"/>
                  </a:cubicBezTo>
                  <a:cubicBezTo>
                    <a:pt x="21" y="29"/>
                    <a:pt x="22" y="28"/>
                    <a:pt x="22" y="28"/>
                  </a:cubicBezTo>
                  <a:cubicBezTo>
                    <a:pt x="22" y="28"/>
                    <a:pt x="22" y="29"/>
                    <a:pt x="22" y="29"/>
                  </a:cubicBezTo>
                  <a:cubicBezTo>
                    <a:pt x="23" y="30"/>
                    <a:pt x="23" y="30"/>
                    <a:pt x="24" y="29"/>
                  </a:cubicBezTo>
                  <a:cubicBezTo>
                    <a:pt x="22" y="28"/>
                    <a:pt x="24" y="28"/>
                    <a:pt x="23" y="28"/>
                  </a:cubicBezTo>
                  <a:moveTo>
                    <a:pt x="17" y="32"/>
                  </a:moveTo>
                  <a:cubicBezTo>
                    <a:pt x="15" y="31"/>
                    <a:pt x="19" y="30"/>
                    <a:pt x="17" y="30"/>
                  </a:cubicBezTo>
                  <a:cubicBezTo>
                    <a:pt x="18" y="29"/>
                    <a:pt x="17" y="28"/>
                    <a:pt x="18" y="28"/>
                  </a:cubicBezTo>
                  <a:cubicBezTo>
                    <a:pt x="19" y="27"/>
                    <a:pt x="20" y="27"/>
                    <a:pt x="21" y="26"/>
                  </a:cubicBezTo>
                  <a:cubicBezTo>
                    <a:pt x="21" y="25"/>
                    <a:pt x="21" y="25"/>
                    <a:pt x="21" y="25"/>
                  </a:cubicBezTo>
                  <a:cubicBezTo>
                    <a:pt x="20" y="26"/>
                    <a:pt x="19" y="27"/>
                    <a:pt x="18" y="25"/>
                  </a:cubicBezTo>
                  <a:cubicBezTo>
                    <a:pt x="17" y="27"/>
                    <a:pt x="17" y="28"/>
                    <a:pt x="16" y="30"/>
                  </a:cubicBezTo>
                  <a:cubicBezTo>
                    <a:pt x="17" y="30"/>
                    <a:pt x="16" y="31"/>
                    <a:pt x="16" y="31"/>
                  </a:cubicBezTo>
                  <a:cubicBezTo>
                    <a:pt x="16" y="32"/>
                    <a:pt x="16" y="32"/>
                    <a:pt x="17" y="32"/>
                  </a:cubicBezTo>
                  <a:moveTo>
                    <a:pt x="20" y="37"/>
                  </a:moveTo>
                  <a:cubicBezTo>
                    <a:pt x="20" y="36"/>
                    <a:pt x="20" y="36"/>
                    <a:pt x="20" y="35"/>
                  </a:cubicBezTo>
                  <a:cubicBezTo>
                    <a:pt x="20" y="34"/>
                    <a:pt x="20" y="34"/>
                    <a:pt x="20" y="34"/>
                  </a:cubicBezTo>
                  <a:cubicBezTo>
                    <a:pt x="21" y="33"/>
                    <a:pt x="22" y="32"/>
                    <a:pt x="23" y="31"/>
                  </a:cubicBezTo>
                  <a:cubicBezTo>
                    <a:pt x="22" y="30"/>
                    <a:pt x="22" y="30"/>
                    <a:pt x="21" y="30"/>
                  </a:cubicBezTo>
                  <a:cubicBezTo>
                    <a:pt x="21" y="31"/>
                    <a:pt x="20" y="31"/>
                    <a:pt x="20" y="32"/>
                  </a:cubicBezTo>
                  <a:cubicBezTo>
                    <a:pt x="21" y="32"/>
                    <a:pt x="21" y="31"/>
                    <a:pt x="22" y="31"/>
                  </a:cubicBezTo>
                  <a:cubicBezTo>
                    <a:pt x="22" y="32"/>
                    <a:pt x="21" y="32"/>
                    <a:pt x="21" y="32"/>
                  </a:cubicBezTo>
                  <a:cubicBezTo>
                    <a:pt x="21" y="32"/>
                    <a:pt x="20" y="33"/>
                    <a:pt x="20" y="33"/>
                  </a:cubicBezTo>
                  <a:cubicBezTo>
                    <a:pt x="20" y="31"/>
                    <a:pt x="19" y="31"/>
                    <a:pt x="19" y="30"/>
                  </a:cubicBezTo>
                  <a:cubicBezTo>
                    <a:pt x="19" y="30"/>
                    <a:pt x="20" y="30"/>
                    <a:pt x="20" y="30"/>
                  </a:cubicBezTo>
                  <a:cubicBezTo>
                    <a:pt x="19" y="29"/>
                    <a:pt x="19" y="30"/>
                    <a:pt x="18" y="29"/>
                  </a:cubicBezTo>
                  <a:cubicBezTo>
                    <a:pt x="18" y="29"/>
                    <a:pt x="19" y="28"/>
                    <a:pt x="18" y="28"/>
                  </a:cubicBezTo>
                  <a:cubicBezTo>
                    <a:pt x="18" y="29"/>
                    <a:pt x="19" y="30"/>
                    <a:pt x="18" y="31"/>
                  </a:cubicBezTo>
                  <a:cubicBezTo>
                    <a:pt x="20" y="31"/>
                    <a:pt x="19" y="33"/>
                    <a:pt x="19" y="33"/>
                  </a:cubicBezTo>
                  <a:cubicBezTo>
                    <a:pt x="19" y="33"/>
                    <a:pt x="20" y="34"/>
                    <a:pt x="20" y="34"/>
                  </a:cubicBezTo>
                  <a:cubicBezTo>
                    <a:pt x="19" y="34"/>
                    <a:pt x="18" y="34"/>
                    <a:pt x="18" y="35"/>
                  </a:cubicBezTo>
                  <a:cubicBezTo>
                    <a:pt x="18" y="35"/>
                    <a:pt x="17" y="36"/>
                    <a:pt x="17" y="35"/>
                  </a:cubicBezTo>
                  <a:cubicBezTo>
                    <a:pt x="18" y="36"/>
                    <a:pt x="18" y="36"/>
                    <a:pt x="18" y="36"/>
                  </a:cubicBezTo>
                  <a:cubicBezTo>
                    <a:pt x="19" y="35"/>
                    <a:pt x="19" y="34"/>
                    <a:pt x="20" y="35"/>
                  </a:cubicBezTo>
                  <a:cubicBezTo>
                    <a:pt x="19" y="35"/>
                    <a:pt x="18" y="37"/>
                    <a:pt x="20" y="37"/>
                  </a:cubicBezTo>
                  <a:moveTo>
                    <a:pt x="14" y="36"/>
                  </a:moveTo>
                  <a:cubicBezTo>
                    <a:pt x="14" y="37"/>
                    <a:pt x="13" y="37"/>
                    <a:pt x="13" y="38"/>
                  </a:cubicBezTo>
                  <a:cubicBezTo>
                    <a:pt x="14" y="39"/>
                    <a:pt x="15" y="36"/>
                    <a:pt x="14" y="36"/>
                  </a:cubicBezTo>
                  <a:moveTo>
                    <a:pt x="16" y="39"/>
                  </a:moveTo>
                  <a:cubicBezTo>
                    <a:pt x="17" y="38"/>
                    <a:pt x="16" y="38"/>
                    <a:pt x="16" y="38"/>
                  </a:cubicBezTo>
                  <a:cubicBezTo>
                    <a:pt x="16" y="37"/>
                    <a:pt x="16" y="36"/>
                    <a:pt x="16" y="36"/>
                  </a:cubicBezTo>
                  <a:cubicBezTo>
                    <a:pt x="15" y="36"/>
                    <a:pt x="15" y="37"/>
                    <a:pt x="15" y="37"/>
                  </a:cubicBezTo>
                  <a:cubicBezTo>
                    <a:pt x="15" y="38"/>
                    <a:pt x="15" y="38"/>
                    <a:pt x="15" y="38"/>
                  </a:cubicBezTo>
                  <a:cubicBezTo>
                    <a:pt x="16" y="38"/>
                    <a:pt x="16" y="39"/>
                    <a:pt x="16" y="39"/>
                  </a:cubicBezTo>
                  <a:moveTo>
                    <a:pt x="18" y="41"/>
                  </a:moveTo>
                  <a:cubicBezTo>
                    <a:pt x="18" y="40"/>
                    <a:pt x="19" y="40"/>
                    <a:pt x="18" y="39"/>
                  </a:cubicBezTo>
                  <a:cubicBezTo>
                    <a:pt x="18" y="39"/>
                    <a:pt x="18" y="40"/>
                    <a:pt x="17" y="39"/>
                  </a:cubicBezTo>
                  <a:cubicBezTo>
                    <a:pt x="17" y="40"/>
                    <a:pt x="17" y="41"/>
                    <a:pt x="18" y="41"/>
                  </a:cubicBezTo>
                  <a:moveTo>
                    <a:pt x="17" y="43"/>
                  </a:moveTo>
                  <a:cubicBezTo>
                    <a:pt x="17" y="44"/>
                    <a:pt x="16" y="43"/>
                    <a:pt x="16" y="44"/>
                  </a:cubicBezTo>
                  <a:cubicBezTo>
                    <a:pt x="16" y="44"/>
                    <a:pt x="17" y="44"/>
                    <a:pt x="17" y="45"/>
                  </a:cubicBezTo>
                  <a:cubicBezTo>
                    <a:pt x="18" y="46"/>
                    <a:pt x="17" y="44"/>
                    <a:pt x="18" y="45"/>
                  </a:cubicBezTo>
                  <a:cubicBezTo>
                    <a:pt x="18" y="45"/>
                    <a:pt x="17" y="46"/>
                    <a:pt x="18" y="46"/>
                  </a:cubicBezTo>
                  <a:cubicBezTo>
                    <a:pt x="18" y="45"/>
                    <a:pt x="19" y="45"/>
                    <a:pt x="19" y="45"/>
                  </a:cubicBezTo>
                  <a:cubicBezTo>
                    <a:pt x="18" y="44"/>
                    <a:pt x="17" y="43"/>
                    <a:pt x="17" y="41"/>
                  </a:cubicBezTo>
                  <a:cubicBezTo>
                    <a:pt x="17" y="41"/>
                    <a:pt x="16" y="41"/>
                    <a:pt x="16" y="41"/>
                  </a:cubicBezTo>
                  <a:cubicBezTo>
                    <a:pt x="16" y="39"/>
                    <a:pt x="16" y="42"/>
                    <a:pt x="17" y="42"/>
                  </a:cubicBezTo>
                  <a:cubicBezTo>
                    <a:pt x="17" y="42"/>
                    <a:pt x="15" y="43"/>
                    <a:pt x="16" y="43"/>
                  </a:cubicBezTo>
                  <a:cubicBezTo>
                    <a:pt x="16" y="43"/>
                    <a:pt x="17" y="42"/>
                    <a:pt x="17" y="43"/>
                  </a:cubicBezTo>
                  <a:moveTo>
                    <a:pt x="15" y="46"/>
                  </a:moveTo>
                  <a:cubicBezTo>
                    <a:pt x="15" y="46"/>
                    <a:pt x="15" y="45"/>
                    <a:pt x="15" y="45"/>
                  </a:cubicBezTo>
                  <a:cubicBezTo>
                    <a:pt x="14" y="44"/>
                    <a:pt x="15" y="46"/>
                    <a:pt x="14" y="45"/>
                  </a:cubicBezTo>
                  <a:cubicBezTo>
                    <a:pt x="14" y="44"/>
                    <a:pt x="14" y="44"/>
                    <a:pt x="14" y="43"/>
                  </a:cubicBezTo>
                  <a:cubicBezTo>
                    <a:pt x="13" y="43"/>
                    <a:pt x="14" y="43"/>
                    <a:pt x="13" y="43"/>
                  </a:cubicBezTo>
                  <a:cubicBezTo>
                    <a:pt x="13" y="44"/>
                    <a:pt x="13" y="46"/>
                    <a:pt x="14" y="46"/>
                  </a:cubicBezTo>
                  <a:cubicBezTo>
                    <a:pt x="14" y="45"/>
                    <a:pt x="14" y="46"/>
                    <a:pt x="15" y="46"/>
                  </a:cubicBezTo>
                  <a:moveTo>
                    <a:pt x="17" y="48"/>
                  </a:moveTo>
                  <a:cubicBezTo>
                    <a:pt x="16" y="48"/>
                    <a:pt x="14" y="48"/>
                    <a:pt x="15" y="49"/>
                  </a:cubicBezTo>
                  <a:cubicBezTo>
                    <a:pt x="15" y="49"/>
                    <a:pt x="16" y="49"/>
                    <a:pt x="16" y="49"/>
                  </a:cubicBezTo>
                  <a:cubicBezTo>
                    <a:pt x="16" y="49"/>
                    <a:pt x="16" y="50"/>
                    <a:pt x="17" y="50"/>
                  </a:cubicBezTo>
                  <a:cubicBezTo>
                    <a:pt x="17" y="49"/>
                    <a:pt x="17" y="48"/>
                    <a:pt x="17" y="47"/>
                  </a:cubicBezTo>
                  <a:cubicBezTo>
                    <a:pt x="17" y="47"/>
                    <a:pt x="17" y="45"/>
                    <a:pt x="17" y="46"/>
                  </a:cubicBezTo>
                  <a:lnTo>
                    <a:pt x="17" y="48"/>
                  </a:lnTo>
                  <a:close/>
                  <a:moveTo>
                    <a:pt x="13" y="47"/>
                  </a:moveTo>
                  <a:cubicBezTo>
                    <a:pt x="12" y="47"/>
                    <a:pt x="12" y="50"/>
                    <a:pt x="13" y="49"/>
                  </a:cubicBezTo>
                  <a:cubicBezTo>
                    <a:pt x="13" y="49"/>
                    <a:pt x="13" y="49"/>
                    <a:pt x="13" y="48"/>
                  </a:cubicBezTo>
                  <a:cubicBezTo>
                    <a:pt x="13" y="48"/>
                    <a:pt x="13" y="47"/>
                    <a:pt x="13" y="47"/>
                  </a:cubicBezTo>
                  <a:moveTo>
                    <a:pt x="12" y="50"/>
                  </a:moveTo>
                  <a:cubicBezTo>
                    <a:pt x="12" y="49"/>
                    <a:pt x="11" y="50"/>
                    <a:pt x="11" y="48"/>
                  </a:cubicBezTo>
                  <a:cubicBezTo>
                    <a:pt x="11" y="48"/>
                    <a:pt x="12" y="48"/>
                    <a:pt x="11" y="47"/>
                  </a:cubicBezTo>
                  <a:cubicBezTo>
                    <a:pt x="10" y="47"/>
                    <a:pt x="10" y="47"/>
                    <a:pt x="10" y="47"/>
                  </a:cubicBezTo>
                  <a:cubicBezTo>
                    <a:pt x="11" y="49"/>
                    <a:pt x="10" y="49"/>
                    <a:pt x="10" y="50"/>
                  </a:cubicBezTo>
                  <a:cubicBezTo>
                    <a:pt x="11" y="50"/>
                    <a:pt x="11" y="49"/>
                    <a:pt x="12" y="50"/>
                  </a:cubicBezTo>
                  <a:moveTo>
                    <a:pt x="15" y="52"/>
                  </a:moveTo>
                  <a:cubicBezTo>
                    <a:pt x="16" y="52"/>
                    <a:pt x="16" y="49"/>
                    <a:pt x="16" y="50"/>
                  </a:cubicBezTo>
                  <a:cubicBezTo>
                    <a:pt x="16" y="51"/>
                    <a:pt x="15" y="51"/>
                    <a:pt x="15" y="52"/>
                  </a:cubicBezTo>
                  <a:moveTo>
                    <a:pt x="13" y="54"/>
                  </a:moveTo>
                  <a:cubicBezTo>
                    <a:pt x="13" y="53"/>
                    <a:pt x="14" y="52"/>
                    <a:pt x="13" y="51"/>
                  </a:cubicBezTo>
                  <a:cubicBezTo>
                    <a:pt x="12" y="51"/>
                    <a:pt x="12" y="53"/>
                    <a:pt x="13" y="54"/>
                  </a:cubicBezTo>
                  <a:moveTo>
                    <a:pt x="15" y="57"/>
                  </a:moveTo>
                  <a:cubicBezTo>
                    <a:pt x="15" y="56"/>
                    <a:pt x="15" y="54"/>
                    <a:pt x="14" y="54"/>
                  </a:cubicBezTo>
                  <a:cubicBezTo>
                    <a:pt x="14" y="55"/>
                    <a:pt x="14" y="57"/>
                    <a:pt x="15" y="57"/>
                  </a:cubicBezTo>
                  <a:moveTo>
                    <a:pt x="18" y="58"/>
                  </a:moveTo>
                  <a:cubicBezTo>
                    <a:pt x="18" y="57"/>
                    <a:pt x="19" y="56"/>
                    <a:pt x="18" y="56"/>
                  </a:cubicBezTo>
                  <a:cubicBezTo>
                    <a:pt x="18" y="56"/>
                    <a:pt x="17" y="58"/>
                    <a:pt x="18" y="58"/>
                  </a:cubicBezTo>
                  <a:moveTo>
                    <a:pt x="21" y="57"/>
                  </a:moveTo>
                  <a:cubicBezTo>
                    <a:pt x="21" y="56"/>
                    <a:pt x="20" y="54"/>
                    <a:pt x="20" y="53"/>
                  </a:cubicBezTo>
                  <a:cubicBezTo>
                    <a:pt x="19" y="53"/>
                    <a:pt x="20" y="55"/>
                    <a:pt x="19" y="55"/>
                  </a:cubicBezTo>
                  <a:cubicBezTo>
                    <a:pt x="19" y="55"/>
                    <a:pt x="19" y="55"/>
                    <a:pt x="19" y="55"/>
                  </a:cubicBezTo>
                  <a:cubicBezTo>
                    <a:pt x="19" y="56"/>
                    <a:pt x="20" y="55"/>
                    <a:pt x="20" y="55"/>
                  </a:cubicBezTo>
                  <a:cubicBezTo>
                    <a:pt x="20" y="56"/>
                    <a:pt x="20" y="57"/>
                    <a:pt x="21" y="57"/>
                  </a:cubicBezTo>
                  <a:moveTo>
                    <a:pt x="23" y="69"/>
                  </a:moveTo>
                  <a:cubicBezTo>
                    <a:pt x="24" y="70"/>
                    <a:pt x="23" y="70"/>
                    <a:pt x="24" y="71"/>
                  </a:cubicBezTo>
                  <a:cubicBezTo>
                    <a:pt x="25" y="71"/>
                    <a:pt x="24" y="69"/>
                    <a:pt x="23" y="69"/>
                  </a:cubicBezTo>
                  <a:moveTo>
                    <a:pt x="15" y="60"/>
                  </a:moveTo>
                  <a:cubicBezTo>
                    <a:pt x="15" y="60"/>
                    <a:pt x="15" y="60"/>
                    <a:pt x="15" y="60"/>
                  </a:cubicBezTo>
                  <a:cubicBezTo>
                    <a:pt x="15" y="59"/>
                    <a:pt x="14" y="59"/>
                    <a:pt x="13" y="59"/>
                  </a:cubicBezTo>
                  <a:cubicBezTo>
                    <a:pt x="14" y="60"/>
                    <a:pt x="14" y="60"/>
                    <a:pt x="14" y="60"/>
                  </a:cubicBezTo>
                  <a:cubicBezTo>
                    <a:pt x="15" y="61"/>
                    <a:pt x="14" y="60"/>
                    <a:pt x="15" y="60"/>
                  </a:cubicBezTo>
                  <a:moveTo>
                    <a:pt x="21" y="59"/>
                  </a:moveTo>
                  <a:cubicBezTo>
                    <a:pt x="21" y="59"/>
                    <a:pt x="22" y="58"/>
                    <a:pt x="22" y="58"/>
                  </a:cubicBezTo>
                  <a:cubicBezTo>
                    <a:pt x="21" y="58"/>
                    <a:pt x="21" y="58"/>
                    <a:pt x="20" y="58"/>
                  </a:cubicBezTo>
                  <a:lnTo>
                    <a:pt x="21" y="59"/>
                  </a:lnTo>
                  <a:close/>
                  <a:moveTo>
                    <a:pt x="16" y="65"/>
                  </a:moveTo>
                  <a:cubicBezTo>
                    <a:pt x="16" y="63"/>
                    <a:pt x="15" y="63"/>
                    <a:pt x="15" y="62"/>
                  </a:cubicBezTo>
                  <a:cubicBezTo>
                    <a:pt x="16" y="62"/>
                    <a:pt x="16" y="63"/>
                    <a:pt x="16" y="63"/>
                  </a:cubicBezTo>
                  <a:cubicBezTo>
                    <a:pt x="17" y="62"/>
                    <a:pt x="15" y="61"/>
                    <a:pt x="15" y="61"/>
                  </a:cubicBezTo>
                  <a:cubicBezTo>
                    <a:pt x="15" y="63"/>
                    <a:pt x="16" y="64"/>
                    <a:pt x="15" y="65"/>
                  </a:cubicBezTo>
                  <a:cubicBezTo>
                    <a:pt x="15" y="65"/>
                    <a:pt x="16" y="65"/>
                    <a:pt x="16" y="65"/>
                  </a:cubicBezTo>
                  <a:moveTo>
                    <a:pt x="20" y="63"/>
                  </a:moveTo>
                  <a:cubicBezTo>
                    <a:pt x="22" y="66"/>
                    <a:pt x="21" y="61"/>
                    <a:pt x="20" y="62"/>
                  </a:cubicBezTo>
                  <a:cubicBezTo>
                    <a:pt x="20" y="62"/>
                    <a:pt x="20" y="62"/>
                    <a:pt x="20" y="63"/>
                  </a:cubicBezTo>
                  <a:moveTo>
                    <a:pt x="21" y="67"/>
                  </a:moveTo>
                  <a:cubicBezTo>
                    <a:pt x="23" y="67"/>
                    <a:pt x="23" y="67"/>
                    <a:pt x="23" y="67"/>
                  </a:cubicBezTo>
                  <a:cubicBezTo>
                    <a:pt x="23" y="67"/>
                    <a:pt x="23" y="69"/>
                    <a:pt x="24" y="68"/>
                  </a:cubicBezTo>
                  <a:cubicBezTo>
                    <a:pt x="23" y="67"/>
                    <a:pt x="23" y="66"/>
                    <a:pt x="23" y="65"/>
                  </a:cubicBezTo>
                  <a:cubicBezTo>
                    <a:pt x="22" y="65"/>
                    <a:pt x="23" y="66"/>
                    <a:pt x="22" y="66"/>
                  </a:cubicBezTo>
                  <a:cubicBezTo>
                    <a:pt x="22" y="66"/>
                    <a:pt x="21" y="66"/>
                    <a:pt x="21" y="65"/>
                  </a:cubicBezTo>
                  <a:cubicBezTo>
                    <a:pt x="23" y="65"/>
                    <a:pt x="23" y="61"/>
                    <a:pt x="21" y="61"/>
                  </a:cubicBezTo>
                  <a:cubicBezTo>
                    <a:pt x="21" y="63"/>
                    <a:pt x="21" y="64"/>
                    <a:pt x="21" y="64"/>
                  </a:cubicBezTo>
                  <a:cubicBezTo>
                    <a:pt x="20" y="65"/>
                    <a:pt x="20" y="64"/>
                    <a:pt x="19" y="64"/>
                  </a:cubicBezTo>
                  <a:cubicBezTo>
                    <a:pt x="20" y="65"/>
                    <a:pt x="21" y="65"/>
                    <a:pt x="21" y="67"/>
                  </a:cubicBezTo>
                  <a:moveTo>
                    <a:pt x="18" y="73"/>
                  </a:moveTo>
                  <a:cubicBezTo>
                    <a:pt x="18" y="72"/>
                    <a:pt x="19" y="72"/>
                    <a:pt x="18" y="72"/>
                  </a:cubicBezTo>
                  <a:cubicBezTo>
                    <a:pt x="18" y="71"/>
                    <a:pt x="18" y="72"/>
                    <a:pt x="17" y="71"/>
                  </a:cubicBezTo>
                  <a:cubicBezTo>
                    <a:pt x="18" y="71"/>
                    <a:pt x="17" y="71"/>
                    <a:pt x="17" y="70"/>
                  </a:cubicBezTo>
                  <a:cubicBezTo>
                    <a:pt x="18" y="70"/>
                    <a:pt x="18" y="71"/>
                    <a:pt x="19" y="70"/>
                  </a:cubicBezTo>
                  <a:cubicBezTo>
                    <a:pt x="19" y="70"/>
                    <a:pt x="19" y="69"/>
                    <a:pt x="18" y="69"/>
                  </a:cubicBezTo>
                  <a:cubicBezTo>
                    <a:pt x="18" y="69"/>
                    <a:pt x="18" y="69"/>
                    <a:pt x="18" y="69"/>
                  </a:cubicBezTo>
                  <a:cubicBezTo>
                    <a:pt x="17" y="67"/>
                    <a:pt x="18" y="67"/>
                    <a:pt x="18" y="66"/>
                  </a:cubicBezTo>
                  <a:cubicBezTo>
                    <a:pt x="17" y="67"/>
                    <a:pt x="17" y="66"/>
                    <a:pt x="15" y="67"/>
                  </a:cubicBezTo>
                  <a:cubicBezTo>
                    <a:pt x="16" y="68"/>
                    <a:pt x="16" y="68"/>
                    <a:pt x="16" y="70"/>
                  </a:cubicBezTo>
                  <a:cubicBezTo>
                    <a:pt x="16" y="70"/>
                    <a:pt x="17" y="70"/>
                    <a:pt x="17" y="70"/>
                  </a:cubicBezTo>
                  <a:cubicBezTo>
                    <a:pt x="17" y="71"/>
                    <a:pt x="16" y="71"/>
                    <a:pt x="16" y="73"/>
                  </a:cubicBezTo>
                  <a:cubicBezTo>
                    <a:pt x="17" y="73"/>
                    <a:pt x="17" y="73"/>
                    <a:pt x="18" y="73"/>
                  </a:cubicBezTo>
                  <a:moveTo>
                    <a:pt x="20" y="72"/>
                  </a:moveTo>
                  <a:cubicBezTo>
                    <a:pt x="20" y="71"/>
                    <a:pt x="21" y="71"/>
                    <a:pt x="20" y="71"/>
                  </a:cubicBezTo>
                  <a:cubicBezTo>
                    <a:pt x="21" y="71"/>
                    <a:pt x="20" y="70"/>
                    <a:pt x="21" y="70"/>
                  </a:cubicBezTo>
                  <a:cubicBezTo>
                    <a:pt x="22" y="69"/>
                    <a:pt x="20" y="69"/>
                    <a:pt x="20" y="69"/>
                  </a:cubicBezTo>
                  <a:cubicBezTo>
                    <a:pt x="21" y="69"/>
                    <a:pt x="21" y="70"/>
                    <a:pt x="20" y="70"/>
                  </a:cubicBezTo>
                  <a:cubicBezTo>
                    <a:pt x="20" y="70"/>
                    <a:pt x="20" y="70"/>
                    <a:pt x="20" y="70"/>
                  </a:cubicBezTo>
                  <a:cubicBezTo>
                    <a:pt x="20" y="69"/>
                    <a:pt x="20" y="68"/>
                    <a:pt x="19" y="68"/>
                  </a:cubicBezTo>
                  <a:cubicBezTo>
                    <a:pt x="19" y="68"/>
                    <a:pt x="19" y="69"/>
                    <a:pt x="20" y="70"/>
                  </a:cubicBezTo>
                  <a:cubicBezTo>
                    <a:pt x="19" y="71"/>
                    <a:pt x="19" y="72"/>
                    <a:pt x="19" y="73"/>
                  </a:cubicBezTo>
                  <a:cubicBezTo>
                    <a:pt x="20" y="73"/>
                    <a:pt x="20" y="73"/>
                    <a:pt x="20" y="72"/>
                  </a:cubicBezTo>
                  <a:moveTo>
                    <a:pt x="23" y="75"/>
                  </a:moveTo>
                  <a:cubicBezTo>
                    <a:pt x="23" y="75"/>
                    <a:pt x="23" y="74"/>
                    <a:pt x="23" y="74"/>
                  </a:cubicBezTo>
                  <a:cubicBezTo>
                    <a:pt x="24" y="76"/>
                    <a:pt x="24" y="76"/>
                    <a:pt x="24" y="76"/>
                  </a:cubicBezTo>
                  <a:cubicBezTo>
                    <a:pt x="24" y="76"/>
                    <a:pt x="25" y="76"/>
                    <a:pt x="25" y="76"/>
                  </a:cubicBezTo>
                  <a:cubicBezTo>
                    <a:pt x="25" y="74"/>
                    <a:pt x="24" y="74"/>
                    <a:pt x="24" y="72"/>
                  </a:cubicBezTo>
                  <a:cubicBezTo>
                    <a:pt x="23" y="72"/>
                    <a:pt x="23" y="73"/>
                    <a:pt x="23" y="73"/>
                  </a:cubicBezTo>
                  <a:cubicBezTo>
                    <a:pt x="23" y="73"/>
                    <a:pt x="22" y="73"/>
                    <a:pt x="22" y="73"/>
                  </a:cubicBezTo>
                  <a:cubicBezTo>
                    <a:pt x="22" y="73"/>
                    <a:pt x="22" y="73"/>
                    <a:pt x="22" y="73"/>
                  </a:cubicBezTo>
                  <a:cubicBezTo>
                    <a:pt x="22" y="74"/>
                    <a:pt x="21" y="73"/>
                    <a:pt x="21" y="74"/>
                  </a:cubicBezTo>
                  <a:cubicBezTo>
                    <a:pt x="23" y="73"/>
                    <a:pt x="22" y="75"/>
                    <a:pt x="23" y="75"/>
                  </a:cubicBezTo>
                  <a:moveTo>
                    <a:pt x="21" y="79"/>
                  </a:moveTo>
                  <a:cubicBezTo>
                    <a:pt x="22" y="78"/>
                    <a:pt x="21" y="77"/>
                    <a:pt x="21" y="75"/>
                  </a:cubicBezTo>
                  <a:cubicBezTo>
                    <a:pt x="19" y="76"/>
                    <a:pt x="20" y="78"/>
                    <a:pt x="21" y="79"/>
                  </a:cubicBezTo>
                  <a:moveTo>
                    <a:pt x="23" y="79"/>
                  </a:moveTo>
                  <a:cubicBezTo>
                    <a:pt x="23" y="80"/>
                    <a:pt x="23" y="80"/>
                    <a:pt x="23" y="80"/>
                  </a:cubicBezTo>
                  <a:cubicBezTo>
                    <a:pt x="23" y="81"/>
                    <a:pt x="22" y="80"/>
                    <a:pt x="22" y="81"/>
                  </a:cubicBezTo>
                  <a:cubicBezTo>
                    <a:pt x="22" y="81"/>
                    <a:pt x="22" y="82"/>
                    <a:pt x="23" y="82"/>
                  </a:cubicBezTo>
                  <a:cubicBezTo>
                    <a:pt x="23" y="82"/>
                    <a:pt x="22" y="81"/>
                    <a:pt x="23" y="80"/>
                  </a:cubicBezTo>
                  <a:cubicBezTo>
                    <a:pt x="23" y="82"/>
                    <a:pt x="24" y="81"/>
                    <a:pt x="24" y="81"/>
                  </a:cubicBezTo>
                  <a:cubicBezTo>
                    <a:pt x="24" y="82"/>
                    <a:pt x="24" y="83"/>
                    <a:pt x="24" y="83"/>
                  </a:cubicBezTo>
                  <a:cubicBezTo>
                    <a:pt x="26" y="83"/>
                    <a:pt x="24" y="81"/>
                    <a:pt x="25" y="80"/>
                  </a:cubicBezTo>
                  <a:cubicBezTo>
                    <a:pt x="25" y="80"/>
                    <a:pt x="25" y="80"/>
                    <a:pt x="26" y="80"/>
                  </a:cubicBezTo>
                  <a:cubicBezTo>
                    <a:pt x="26" y="79"/>
                    <a:pt x="26" y="79"/>
                    <a:pt x="25" y="78"/>
                  </a:cubicBezTo>
                  <a:cubicBezTo>
                    <a:pt x="24" y="78"/>
                    <a:pt x="25" y="80"/>
                    <a:pt x="24" y="79"/>
                  </a:cubicBezTo>
                  <a:cubicBezTo>
                    <a:pt x="24" y="78"/>
                    <a:pt x="24" y="78"/>
                    <a:pt x="24" y="78"/>
                  </a:cubicBezTo>
                  <a:cubicBezTo>
                    <a:pt x="23" y="78"/>
                    <a:pt x="24" y="79"/>
                    <a:pt x="23" y="80"/>
                  </a:cubicBezTo>
                  <a:cubicBezTo>
                    <a:pt x="23" y="80"/>
                    <a:pt x="23" y="80"/>
                    <a:pt x="23" y="79"/>
                  </a:cubicBezTo>
                  <a:cubicBezTo>
                    <a:pt x="23" y="79"/>
                    <a:pt x="23" y="79"/>
                    <a:pt x="23" y="79"/>
                  </a:cubicBezTo>
                  <a:moveTo>
                    <a:pt x="23" y="85"/>
                  </a:moveTo>
                  <a:cubicBezTo>
                    <a:pt x="23" y="83"/>
                    <a:pt x="22" y="84"/>
                    <a:pt x="22" y="84"/>
                  </a:cubicBezTo>
                  <a:cubicBezTo>
                    <a:pt x="21" y="82"/>
                    <a:pt x="22" y="81"/>
                    <a:pt x="21" y="80"/>
                  </a:cubicBezTo>
                  <a:cubicBezTo>
                    <a:pt x="21" y="80"/>
                    <a:pt x="21" y="80"/>
                    <a:pt x="20" y="80"/>
                  </a:cubicBezTo>
                  <a:cubicBezTo>
                    <a:pt x="21" y="82"/>
                    <a:pt x="21" y="83"/>
                    <a:pt x="22" y="85"/>
                  </a:cubicBezTo>
                  <a:lnTo>
                    <a:pt x="23" y="85"/>
                  </a:lnTo>
                  <a:close/>
                  <a:moveTo>
                    <a:pt x="24" y="94"/>
                  </a:moveTo>
                  <a:cubicBezTo>
                    <a:pt x="24" y="94"/>
                    <a:pt x="24" y="93"/>
                    <a:pt x="25" y="93"/>
                  </a:cubicBezTo>
                  <a:cubicBezTo>
                    <a:pt x="24" y="92"/>
                    <a:pt x="24" y="92"/>
                    <a:pt x="23" y="92"/>
                  </a:cubicBezTo>
                  <a:cubicBezTo>
                    <a:pt x="23" y="93"/>
                    <a:pt x="23" y="93"/>
                    <a:pt x="24" y="94"/>
                  </a:cubicBezTo>
                  <a:moveTo>
                    <a:pt x="27" y="97"/>
                  </a:moveTo>
                  <a:cubicBezTo>
                    <a:pt x="27" y="96"/>
                    <a:pt x="27" y="95"/>
                    <a:pt x="26" y="95"/>
                  </a:cubicBezTo>
                  <a:cubicBezTo>
                    <a:pt x="26" y="95"/>
                    <a:pt x="26" y="97"/>
                    <a:pt x="27" y="97"/>
                  </a:cubicBezTo>
                  <a:moveTo>
                    <a:pt x="30" y="104"/>
                  </a:moveTo>
                  <a:cubicBezTo>
                    <a:pt x="30" y="103"/>
                    <a:pt x="30" y="103"/>
                    <a:pt x="30" y="103"/>
                  </a:cubicBezTo>
                  <a:cubicBezTo>
                    <a:pt x="29" y="102"/>
                    <a:pt x="29" y="104"/>
                    <a:pt x="30" y="104"/>
                  </a:cubicBezTo>
                  <a:moveTo>
                    <a:pt x="27" y="105"/>
                  </a:moveTo>
                  <a:cubicBezTo>
                    <a:pt x="27" y="104"/>
                    <a:pt x="28" y="102"/>
                    <a:pt x="27" y="101"/>
                  </a:cubicBezTo>
                  <a:cubicBezTo>
                    <a:pt x="27" y="102"/>
                    <a:pt x="26" y="104"/>
                    <a:pt x="27" y="105"/>
                  </a:cubicBezTo>
                  <a:moveTo>
                    <a:pt x="24" y="111"/>
                  </a:moveTo>
                  <a:cubicBezTo>
                    <a:pt x="24" y="111"/>
                    <a:pt x="25" y="111"/>
                    <a:pt x="24" y="110"/>
                  </a:cubicBezTo>
                  <a:cubicBezTo>
                    <a:pt x="23" y="110"/>
                    <a:pt x="23" y="110"/>
                    <a:pt x="23" y="110"/>
                  </a:cubicBezTo>
                  <a:cubicBezTo>
                    <a:pt x="23" y="110"/>
                    <a:pt x="23" y="111"/>
                    <a:pt x="24" y="111"/>
                  </a:cubicBezTo>
                  <a:moveTo>
                    <a:pt x="25" y="114"/>
                  </a:moveTo>
                  <a:cubicBezTo>
                    <a:pt x="26" y="113"/>
                    <a:pt x="25" y="111"/>
                    <a:pt x="24" y="112"/>
                  </a:cubicBezTo>
                  <a:cubicBezTo>
                    <a:pt x="24" y="112"/>
                    <a:pt x="23" y="113"/>
                    <a:pt x="24" y="113"/>
                  </a:cubicBezTo>
                  <a:cubicBezTo>
                    <a:pt x="24" y="113"/>
                    <a:pt x="24" y="112"/>
                    <a:pt x="24" y="112"/>
                  </a:cubicBezTo>
                  <a:cubicBezTo>
                    <a:pt x="24" y="114"/>
                    <a:pt x="25" y="113"/>
                    <a:pt x="25" y="114"/>
                  </a:cubicBezTo>
                  <a:moveTo>
                    <a:pt x="24" y="118"/>
                  </a:moveTo>
                  <a:cubicBezTo>
                    <a:pt x="26" y="118"/>
                    <a:pt x="24" y="117"/>
                    <a:pt x="24" y="116"/>
                  </a:cubicBezTo>
                  <a:cubicBezTo>
                    <a:pt x="24" y="116"/>
                    <a:pt x="25" y="114"/>
                    <a:pt x="24" y="114"/>
                  </a:cubicBezTo>
                  <a:cubicBezTo>
                    <a:pt x="24" y="115"/>
                    <a:pt x="24" y="117"/>
                    <a:pt x="24" y="118"/>
                  </a:cubicBezTo>
                  <a:moveTo>
                    <a:pt x="28" y="121"/>
                  </a:moveTo>
                  <a:cubicBezTo>
                    <a:pt x="28" y="120"/>
                    <a:pt x="28" y="119"/>
                    <a:pt x="28" y="119"/>
                  </a:cubicBezTo>
                  <a:cubicBezTo>
                    <a:pt x="28" y="119"/>
                    <a:pt x="27" y="121"/>
                    <a:pt x="28" y="121"/>
                  </a:cubicBezTo>
                  <a:moveTo>
                    <a:pt x="19" y="104"/>
                  </a:moveTo>
                  <a:cubicBezTo>
                    <a:pt x="19" y="102"/>
                    <a:pt x="20" y="102"/>
                    <a:pt x="19" y="101"/>
                  </a:cubicBezTo>
                  <a:cubicBezTo>
                    <a:pt x="18" y="101"/>
                    <a:pt x="19" y="103"/>
                    <a:pt x="19" y="104"/>
                  </a:cubicBezTo>
                  <a:moveTo>
                    <a:pt x="19" y="107"/>
                  </a:moveTo>
                  <a:cubicBezTo>
                    <a:pt x="19" y="106"/>
                    <a:pt x="20" y="105"/>
                    <a:pt x="19" y="105"/>
                  </a:cubicBezTo>
                  <a:cubicBezTo>
                    <a:pt x="19" y="106"/>
                    <a:pt x="19" y="106"/>
                    <a:pt x="18" y="105"/>
                  </a:cubicBezTo>
                  <a:cubicBezTo>
                    <a:pt x="18" y="106"/>
                    <a:pt x="19" y="107"/>
                    <a:pt x="19" y="107"/>
                  </a:cubicBezTo>
                  <a:moveTo>
                    <a:pt x="17" y="111"/>
                  </a:moveTo>
                  <a:cubicBezTo>
                    <a:pt x="18" y="111"/>
                    <a:pt x="19" y="111"/>
                    <a:pt x="19" y="110"/>
                  </a:cubicBezTo>
                  <a:cubicBezTo>
                    <a:pt x="18" y="110"/>
                    <a:pt x="17" y="111"/>
                    <a:pt x="17" y="111"/>
                  </a:cubicBezTo>
                  <a:moveTo>
                    <a:pt x="19" y="112"/>
                  </a:moveTo>
                  <a:cubicBezTo>
                    <a:pt x="19" y="110"/>
                    <a:pt x="21" y="113"/>
                    <a:pt x="20" y="111"/>
                  </a:cubicBezTo>
                  <a:cubicBezTo>
                    <a:pt x="19" y="110"/>
                    <a:pt x="18" y="111"/>
                    <a:pt x="19" y="112"/>
                  </a:cubicBezTo>
                  <a:moveTo>
                    <a:pt x="21" y="121"/>
                  </a:moveTo>
                  <a:cubicBezTo>
                    <a:pt x="21" y="121"/>
                    <a:pt x="20" y="121"/>
                    <a:pt x="20" y="121"/>
                  </a:cubicBezTo>
                  <a:cubicBezTo>
                    <a:pt x="20" y="121"/>
                    <a:pt x="20" y="122"/>
                    <a:pt x="20" y="122"/>
                  </a:cubicBezTo>
                  <a:cubicBezTo>
                    <a:pt x="21" y="122"/>
                    <a:pt x="21" y="121"/>
                    <a:pt x="21" y="121"/>
                  </a:cubicBezTo>
                  <a:moveTo>
                    <a:pt x="17" y="123"/>
                  </a:moveTo>
                  <a:cubicBezTo>
                    <a:pt x="17" y="123"/>
                    <a:pt x="18" y="123"/>
                    <a:pt x="18" y="123"/>
                  </a:cubicBezTo>
                  <a:cubicBezTo>
                    <a:pt x="17" y="123"/>
                    <a:pt x="18" y="122"/>
                    <a:pt x="18" y="122"/>
                  </a:cubicBezTo>
                  <a:cubicBezTo>
                    <a:pt x="19" y="122"/>
                    <a:pt x="19" y="123"/>
                    <a:pt x="19" y="123"/>
                  </a:cubicBezTo>
                  <a:cubicBezTo>
                    <a:pt x="19" y="121"/>
                    <a:pt x="18" y="119"/>
                    <a:pt x="19" y="118"/>
                  </a:cubicBezTo>
                  <a:cubicBezTo>
                    <a:pt x="19" y="117"/>
                    <a:pt x="20" y="117"/>
                    <a:pt x="20" y="116"/>
                  </a:cubicBezTo>
                  <a:cubicBezTo>
                    <a:pt x="20" y="117"/>
                    <a:pt x="21" y="119"/>
                    <a:pt x="21" y="118"/>
                  </a:cubicBezTo>
                  <a:cubicBezTo>
                    <a:pt x="21" y="118"/>
                    <a:pt x="21" y="117"/>
                    <a:pt x="20" y="116"/>
                  </a:cubicBezTo>
                  <a:cubicBezTo>
                    <a:pt x="20" y="116"/>
                    <a:pt x="20" y="115"/>
                    <a:pt x="19" y="115"/>
                  </a:cubicBezTo>
                  <a:cubicBezTo>
                    <a:pt x="19" y="115"/>
                    <a:pt x="19" y="116"/>
                    <a:pt x="19" y="116"/>
                  </a:cubicBezTo>
                  <a:cubicBezTo>
                    <a:pt x="19" y="115"/>
                    <a:pt x="18" y="114"/>
                    <a:pt x="19" y="114"/>
                  </a:cubicBezTo>
                  <a:cubicBezTo>
                    <a:pt x="19" y="114"/>
                    <a:pt x="19" y="115"/>
                    <a:pt x="19" y="115"/>
                  </a:cubicBezTo>
                  <a:cubicBezTo>
                    <a:pt x="19" y="114"/>
                    <a:pt x="19" y="114"/>
                    <a:pt x="20" y="113"/>
                  </a:cubicBezTo>
                  <a:cubicBezTo>
                    <a:pt x="20" y="114"/>
                    <a:pt x="20" y="113"/>
                    <a:pt x="21" y="113"/>
                  </a:cubicBezTo>
                  <a:cubicBezTo>
                    <a:pt x="20" y="113"/>
                    <a:pt x="20" y="112"/>
                    <a:pt x="19" y="112"/>
                  </a:cubicBezTo>
                  <a:cubicBezTo>
                    <a:pt x="19" y="113"/>
                    <a:pt x="20" y="113"/>
                    <a:pt x="19" y="114"/>
                  </a:cubicBezTo>
                  <a:cubicBezTo>
                    <a:pt x="18" y="113"/>
                    <a:pt x="17" y="113"/>
                    <a:pt x="16" y="113"/>
                  </a:cubicBezTo>
                  <a:cubicBezTo>
                    <a:pt x="16" y="114"/>
                    <a:pt x="16" y="114"/>
                    <a:pt x="16" y="114"/>
                  </a:cubicBezTo>
                  <a:cubicBezTo>
                    <a:pt x="17" y="115"/>
                    <a:pt x="17" y="113"/>
                    <a:pt x="17" y="114"/>
                  </a:cubicBezTo>
                  <a:cubicBezTo>
                    <a:pt x="17" y="114"/>
                    <a:pt x="17" y="115"/>
                    <a:pt x="17" y="115"/>
                  </a:cubicBezTo>
                  <a:cubicBezTo>
                    <a:pt x="17" y="115"/>
                    <a:pt x="17" y="114"/>
                    <a:pt x="17" y="114"/>
                  </a:cubicBezTo>
                  <a:cubicBezTo>
                    <a:pt x="16" y="115"/>
                    <a:pt x="17" y="116"/>
                    <a:pt x="17" y="117"/>
                  </a:cubicBezTo>
                  <a:cubicBezTo>
                    <a:pt x="17" y="118"/>
                    <a:pt x="16" y="119"/>
                    <a:pt x="17" y="119"/>
                  </a:cubicBezTo>
                  <a:cubicBezTo>
                    <a:pt x="17" y="118"/>
                    <a:pt x="18" y="117"/>
                    <a:pt x="18" y="116"/>
                  </a:cubicBezTo>
                  <a:cubicBezTo>
                    <a:pt x="19" y="117"/>
                    <a:pt x="18" y="118"/>
                    <a:pt x="18" y="119"/>
                  </a:cubicBezTo>
                  <a:cubicBezTo>
                    <a:pt x="18" y="119"/>
                    <a:pt x="19" y="121"/>
                    <a:pt x="18" y="121"/>
                  </a:cubicBezTo>
                  <a:cubicBezTo>
                    <a:pt x="17" y="121"/>
                    <a:pt x="18" y="119"/>
                    <a:pt x="17" y="120"/>
                  </a:cubicBezTo>
                  <a:cubicBezTo>
                    <a:pt x="17" y="121"/>
                    <a:pt x="17" y="122"/>
                    <a:pt x="17" y="123"/>
                  </a:cubicBezTo>
                  <a:moveTo>
                    <a:pt x="24" y="129"/>
                  </a:moveTo>
                  <a:cubicBezTo>
                    <a:pt x="25" y="129"/>
                    <a:pt x="27" y="128"/>
                    <a:pt x="26" y="127"/>
                  </a:cubicBezTo>
                  <a:cubicBezTo>
                    <a:pt x="26" y="127"/>
                    <a:pt x="25" y="127"/>
                    <a:pt x="25" y="127"/>
                  </a:cubicBezTo>
                  <a:cubicBezTo>
                    <a:pt x="25" y="127"/>
                    <a:pt x="25" y="126"/>
                    <a:pt x="25" y="125"/>
                  </a:cubicBezTo>
                  <a:cubicBezTo>
                    <a:pt x="26" y="125"/>
                    <a:pt x="25" y="125"/>
                    <a:pt x="26" y="124"/>
                  </a:cubicBezTo>
                  <a:cubicBezTo>
                    <a:pt x="26" y="123"/>
                    <a:pt x="25" y="123"/>
                    <a:pt x="25" y="122"/>
                  </a:cubicBezTo>
                  <a:cubicBezTo>
                    <a:pt x="24" y="122"/>
                    <a:pt x="25" y="122"/>
                    <a:pt x="24" y="122"/>
                  </a:cubicBezTo>
                  <a:cubicBezTo>
                    <a:pt x="24" y="125"/>
                    <a:pt x="24" y="127"/>
                    <a:pt x="24" y="129"/>
                  </a:cubicBezTo>
                  <a:moveTo>
                    <a:pt x="26" y="138"/>
                  </a:moveTo>
                  <a:cubicBezTo>
                    <a:pt x="26" y="137"/>
                    <a:pt x="25" y="136"/>
                    <a:pt x="25" y="135"/>
                  </a:cubicBezTo>
                  <a:cubicBezTo>
                    <a:pt x="26" y="135"/>
                    <a:pt x="26" y="136"/>
                    <a:pt x="26" y="136"/>
                  </a:cubicBezTo>
                  <a:cubicBezTo>
                    <a:pt x="26" y="136"/>
                    <a:pt x="26" y="136"/>
                    <a:pt x="26" y="136"/>
                  </a:cubicBezTo>
                  <a:cubicBezTo>
                    <a:pt x="26" y="135"/>
                    <a:pt x="26" y="135"/>
                    <a:pt x="26" y="135"/>
                  </a:cubicBezTo>
                  <a:cubicBezTo>
                    <a:pt x="26" y="135"/>
                    <a:pt x="25" y="135"/>
                    <a:pt x="25" y="135"/>
                  </a:cubicBezTo>
                  <a:cubicBezTo>
                    <a:pt x="27" y="134"/>
                    <a:pt x="25" y="133"/>
                    <a:pt x="25" y="132"/>
                  </a:cubicBezTo>
                  <a:cubicBezTo>
                    <a:pt x="26" y="132"/>
                    <a:pt x="26" y="132"/>
                    <a:pt x="26" y="132"/>
                  </a:cubicBezTo>
                  <a:cubicBezTo>
                    <a:pt x="25" y="131"/>
                    <a:pt x="27" y="128"/>
                    <a:pt x="26" y="128"/>
                  </a:cubicBezTo>
                  <a:cubicBezTo>
                    <a:pt x="26" y="130"/>
                    <a:pt x="25" y="131"/>
                    <a:pt x="24" y="130"/>
                  </a:cubicBezTo>
                  <a:cubicBezTo>
                    <a:pt x="24" y="131"/>
                    <a:pt x="24" y="132"/>
                    <a:pt x="25" y="133"/>
                  </a:cubicBezTo>
                  <a:cubicBezTo>
                    <a:pt x="25" y="135"/>
                    <a:pt x="23" y="138"/>
                    <a:pt x="26" y="138"/>
                  </a:cubicBezTo>
                  <a:moveTo>
                    <a:pt x="17" y="145"/>
                  </a:moveTo>
                  <a:cubicBezTo>
                    <a:pt x="16" y="144"/>
                    <a:pt x="17" y="144"/>
                    <a:pt x="16" y="143"/>
                  </a:cubicBezTo>
                  <a:cubicBezTo>
                    <a:pt x="16" y="144"/>
                    <a:pt x="16" y="144"/>
                    <a:pt x="16" y="145"/>
                  </a:cubicBezTo>
                  <a:lnTo>
                    <a:pt x="17" y="145"/>
                  </a:lnTo>
                  <a:close/>
                  <a:moveTo>
                    <a:pt x="22" y="147"/>
                  </a:moveTo>
                  <a:cubicBezTo>
                    <a:pt x="23" y="147"/>
                    <a:pt x="23" y="146"/>
                    <a:pt x="23" y="145"/>
                  </a:cubicBezTo>
                  <a:cubicBezTo>
                    <a:pt x="22" y="144"/>
                    <a:pt x="22" y="147"/>
                    <a:pt x="22" y="147"/>
                  </a:cubicBezTo>
                  <a:moveTo>
                    <a:pt x="25" y="147"/>
                  </a:moveTo>
                  <a:cubicBezTo>
                    <a:pt x="25" y="145"/>
                    <a:pt x="26" y="148"/>
                    <a:pt x="27" y="147"/>
                  </a:cubicBezTo>
                  <a:cubicBezTo>
                    <a:pt x="27" y="145"/>
                    <a:pt x="27" y="144"/>
                    <a:pt x="26" y="143"/>
                  </a:cubicBezTo>
                  <a:cubicBezTo>
                    <a:pt x="26" y="142"/>
                    <a:pt x="26" y="144"/>
                    <a:pt x="25" y="143"/>
                  </a:cubicBezTo>
                  <a:cubicBezTo>
                    <a:pt x="26" y="142"/>
                    <a:pt x="27" y="141"/>
                    <a:pt x="27" y="140"/>
                  </a:cubicBezTo>
                  <a:cubicBezTo>
                    <a:pt x="26" y="140"/>
                    <a:pt x="26" y="139"/>
                    <a:pt x="25" y="139"/>
                  </a:cubicBezTo>
                  <a:cubicBezTo>
                    <a:pt x="25" y="140"/>
                    <a:pt x="25" y="142"/>
                    <a:pt x="26" y="140"/>
                  </a:cubicBezTo>
                  <a:cubicBezTo>
                    <a:pt x="25" y="142"/>
                    <a:pt x="25" y="142"/>
                    <a:pt x="25" y="143"/>
                  </a:cubicBezTo>
                  <a:cubicBezTo>
                    <a:pt x="26" y="144"/>
                    <a:pt x="24" y="146"/>
                    <a:pt x="25" y="147"/>
                  </a:cubicBezTo>
                  <a:moveTo>
                    <a:pt x="27" y="148"/>
                  </a:moveTo>
                  <a:cubicBezTo>
                    <a:pt x="27" y="148"/>
                    <a:pt x="26" y="148"/>
                    <a:pt x="26" y="148"/>
                  </a:cubicBezTo>
                  <a:cubicBezTo>
                    <a:pt x="26" y="149"/>
                    <a:pt x="25" y="148"/>
                    <a:pt x="25" y="149"/>
                  </a:cubicBezTo>
                  <a:cubicBezTo>
                    <a:pt x="25" y="150"/>
                    <a:pt x="27" y="148"/>
                    <a:pt x="27" y="148"/>
                  </a:cubicBezTo>
                  <a:moveTo>
                    <a:pt x="77" y="274"/>
                  </a:moveTo>
                  <a:cubicBezTo>
                    <a:pt x="78" y="273"/>
                    <a:pt x="78" y="273"/>
                    <a:pt x="78" y="273"/>
                  </a:cubicBezTo>
                  <a:cubicBezTo>
                    <a:pt x="77" y="273"/>
                    <a:pt x="79" y="271"/>
                    <a:pt x="77" y="272"/>
                  </a:cubicBezTo>
                  <a:cubicBezTo>
                    <a:pt x="77" y="272"/>
                    <a:pt x="77" y="273"/>
                    <a:pt x="77" y="274"/>
                  </a:cubicBezTo>
                  <a:moveTo>
                    <a:pt x="59" y="266"/>
                  </a:moveTo>
                  <a:cubicBezTo>
                    <a:pt x="60" y="267"/>
                    <a:pt x="61" y="267"/>
                    <a:pt x="62" y="266"/>
                  </a:cubicBezTo>
                  <a:cubicBezTo>
                    <a:pt x="62" y="266"/>
                    <a:pt x="59" y="266"/>
                    <a:pt x="59" y="266"/>
                  </a:cubicBezTo>
                  <a:moveTo>
                    <a:pt x="38" y="270"/>
                  </a:moveTo>
                  <a:cubicBezTo>
                    <a:pt x="39" y="270"/>
                    <a:pt x="39" y="271"/>
                    <a:pt x="40" y="271"/>
                  </a:cubicBezTo>
                  <a:cubicBezTo>
                    <a:pt x="41" y="271"/>
                    <a:pt x="38" y="269"/>
                    <a:pt x="38" y="270"/>
                  </a:cubicBezTo>
                  <a:moveTo>
                    <a:pt x="31" y="267"/>
                  </a:moveTo>
                  <a:cubicBezTo>
                    <a:pt x="32" y="267"/>
                    <a:pt x="32" y="267"/>
                    <a:pt x="33" y="268"/>
                  </a:cubicBezTo>
                  <a:cubicBezTo>
                    <a:pt x="33" y="268"/>
                    <a:pt x="34" y="269"/>
                    <a:pt x="35" y="269"/>
                  </a:cubicBezTo>
                  <a:cubicBezTo>
                    <a:pt x="34" y="268"/>
                    <a:pt x="34" y="268"/>
                    <a:pt x="33" y="267"/>
                  </a:cubicBezTo>
                  <a:cubicBezTo>
                    <a:pt x="32" y="267"/>
                    <a:pt x="31" y="266"/>
                    <a:pt x="31" y="267"/>
                  </a:cubicBezTo>
                  <a:moveTo>
                    <a:pt x="10" y="228"/>
                  </a:moveTo>
                  <a:cubicBezTo>
                    <a:pt x="10" y="229"/>
                    <a:pt x="11" y="228"/>
                    <a:pt x="11" y="229"/>
                  </a:cubicBezTo>
                  <a:cubicBezTo>
                    <a:pt x="11" y="227"/>
                    <a:pt x="11" y="227"/>
                    <a:pt x="11" y="227"/>
                  </a:cubicBezTo>
                  <a:cubicBezTo>
                    <a:pt x="10" y="227"/>
                    <a:pt x="10" y="227"/>
                    <a:pt x="10" y="228"/>
                  </a:cubicBezTo>
                  <a:moveTo>
                    <a:pt x="15" y="211"/>
                  </a:moveTo>
                  <a:cubicBezTo>
                    <a:pt x="16" y="212"/>
                    <a:pt x="14" y="212"/>
                    <a:pt x="14" y="213"/>
                  </a:cubicBezTo>
                  <a:cubicBezTo>
                    <a:pt x="15" y="214"/>
                    <a:pt x="15" y="212"/>
                    <a:pt x="16" y="213"/>
                  </a:cubicBezTo>
                  <a:cubicBezTo>
                    <a:pt x="16" y="212"/>
                    <a:pt x="16" y="211"/>
                    <a:pt x="15" y="211"/>
                  </a:cubicBezTo>
                  <a:moveTo>
                    <a:pt x="8" y="205"/>
                  </a:moveTo>
                  <a:cubicBezTo>
                    <a:pt x="8" y="206"/>
                    <a:pt x="7" y="206"/>
                    <a:pt x="7" y="206"/>
                  </a:cubicBezTo>
                  <a:cubicBezTo>
                    <a:pt x="8" y="207"/>
                    <a:pt x="8" y="206"/>
                    <a:pt x="9" y="205"/>
                  </a:cubicBezTo>
                  <a:cubicBezTo>
                    <a:pt x="10" y="206"/>
                    <a:pt x="9" y="206"/>
                    <a:pt x="10" y="206"/>
                  </a:cubicBezTo>
                  <a:cubicBezTo>
                    <a:pt x="10" y="204"/>
                    <a:pt x="9" y="205"/>
                    <a:pt x="8" y="205"/>
                  </a:cubicBezTo>
                  <a:moveTo>
                    <a:pt x="11" y="185"/>
                  </a:moveTo>
                  <a:cubicBezTo>
                    <a:pt x="11" y="186"/>
                    <a:pt x="11" y="187"/>
                    <a:pt x="11" y="187"/>
                  </a:cubicBezTo>
                  <a:cubicBezTo>
                    <a:pt x="11" y="186"/>
                    <a:pt x="12" y="186"/>
                    <a:pt x="11" y="185"/>
                  </a:cubicBezTo>
                  <a:moveTo>
                    <a:pt x="18" y="177"/>
                  </a:moveTo>
                  <a:cubicBezTo>
                    <a:pt x="18" y="179"/>
                    <a:pt x="18" y="179"/>
                    <a:pt x="18" y="179"/>
                  </a:cubicBezTo>
                  <a:cubicBezTo>
                    <a:pt x="19" y="180"/>
                    <a:pt x="19" y="177"/>
                    <a:pt x="18" y="177"/>
                  </a:cubicBezTo>
                  <a:moveTo>
                    <a:pt x="14" y="174"/>
                  </a:moveTo>
                  <a:cubicBezTo>
                    <a:pt x="14" y="175"/>
                    <a:pt x="13" y="176"/>
                    <a:pt x="14" y="176"/>
                  </a:cubicBezTo>
                  <a:cubicBezTo>
                    <a:pt x="14" y="176"/>
                    <a:pt x="15" y="174"/>
                    <a:pt x="14" y="174"/>
                  </a:cubicBezTo>
                  <a:moveTo>
                    <a:pt x="15" y="169"/>
                  </a:moveTo>
                  <a:cubicBezTo>
                    <a:pt x="15" y="170"/>
                    <a:pt x="16" y="172"/>
                    <a:pt x="16" y="171"/>
                  </a:cubicBezTo>
                  <a:cubicBezTo>
                    <a:pt x="16" y="171"/>
                    <a:pt x="17" y="169"/>
                    <a:pt x="15" y="169"/>
                  </a:cubicBezTo>
                  <a:moveTo>
                    <a:pt x="21" y="162"/>
                  </a:moveTo>
                  <a:cubicBezTo>
                    <a:pt x="20" y="162"/>
                    <a:pt x="20" y="163"/>
                    <a:pt x="19" y="164"/>
                  </a:cubicBezTo>
                  <a:cubicBezTo>
                    <a:pt x="21" y="165"/>
                    <a:pt x="21" y="163"/>
                    <a:pt x="21" y="162"/>
                  </a:cubicBezTo>
                  <a:moveTo>
                    <a:pt x="16" y="156"/>
                  </a:moveTo>
                  <a:cubicBezTo>
                    <a:pt x="15" y="157"/>
                    <a:pt x="15" y="158"/>
                    <a:pt x="14" y="159"/>
                  </a:cubicBezTo>
                  <a:cubicBezTo>
                    <a:pt x="15" y="159"/>
                    <a:pt x="15" y="158"/>
                    <a:pt x="15" y="158"/>
                  </a:cubicBezTo>
                  <a:cubicBezTo>
                    <a:pt x="16" y="157"/>
                    <a:pt x="17" y="156"/>
                    <a:pt x="16" y="156"/>
                  </a:cubicBezTo>
                  <a:moveTo>
                    <a:pt x="25" y="151"/>
                  </a:moveTo>
                  <a:cubicBezTo>
                    <a:pt x="25" y="153"/>
                    <a:pt x="26" y="154"/>
                    <a:pt x="26" y="155"/>
                  </a:cubicBezTo>
                  <a:cubicBezTo>
                    <a:pt x="26" y="154"/>
                    <a:pt x="27" y="152"/>
                    <a:pt x="26" y="152"/>
                  </a:cubicBezTo>
                  <a:cubicBezTo>
                    <a:pt x="26" y="152"/>
                    <a:pt x="25" y="152"/>
                    <a:pt x="25" y="151"/>
                  </a:cubicBezTo>
                  <a:moveTo>
                    <a:pt x="25" y="160"/>
                  </a:moveTo>
                  <a:cubicBezTo>
                    <a:pt x="27" y="160"/>
                    <a:pt x="26" y="158"/>
                    <a:pt x="26" y="157"/>
                  </a:cubicBezTo>
                  <a:cubicBezTo>
                    <a:pt x="26" y="157"/>
                    <a:pt x="26" y="156"/>
                    <a:pt x="26" y="156"/>
                  </a:cubicBezTo>
                  <a:cubicBezTo>
                    <a:pt x="27" y="156"/>
                    <a:pt x="27" y="156"/>
                    <a:pt x="27" y="155"/>
                  </a:cubicBezTo>
                  <a:cubicBezTo>
                    <a:pt x="26" y="155"/>
                    <a:pt x="26" y="156"/>
                    <a:pt x="25" y="155"/>
                  </a:cubicBezTo>
                  <a:cubicBezTo>
                    <a:pt x="26" y="154"/>
                    <a:pt x="25" y="154"/>
                    <a:pt x="25" y="153"/>
                  </a:cubicBezTo>
                  <a:cubicBezTo>
                    <a:pt x="25" y="155"/>
                    <a:pt x="26" y="158"/>
                    <a:pt x="25" y="160"/>
                  </a:cubicBezTo>
                  <a:moveTo>
                    <a:pt x="23" y="177"/>
                  </a:moveTo>
                  <a:cubicBezTo>
                    <a:pt x="23" y="177"/>
                    <a:pt x="23" y="176"/>
                    <a:pt x="23" y="177"/>
                  </a:cubicBezTo>
                  <a:cubicBezTo>
                    <a:pt x="23" y="176"/>
                    <a:pt x="23" y="176"/>
                    <a:pt x="24" y="175"/>
                  </a:cubicBezTo>
                  <a:cubicBezTo>
                    <a:pt x="23" y="174"/>
                    <a:pt x="23" y="177"/>
                    <a:pt x="23" y="177"/>
                  </a:cubicBezTo>
                  <a:moveTo>
                    <a:pt x="22" y="183"/>
                  </a:moveTo>
                  <a:cubicBezTo>
                    <a:pt x="23" y="182"/>
                    <a:pt x="23" y="182"/>
                    <a:pt x="22" y="182"/>
                  </a:cubicBezTo>
                  <a:cubicBezTo>
                    <a:pt x="22" y="182"/>
                    <a:pt x="22" y="182"/>
                    <a:pt x="22" y="183"/>
                  </a:cubicBezTo>
                  <a:close/>
                  <a:moveTo>
                    <a:pt x="22" y="185"/>
                  </a:moveTo>
                  <a:cubicBezTo>
                    <a:pt x="23" y="185"/>
                    <a:pt x="24" y="185"/>
                    <a:pt x="24" y="184"/>
                  </a:cubicBezTo>
                  <a:cubicBezTo>
                    <a:pt x="23" y="183"/>
                    <a:pt x="23" y="184"/>
                    <a:pt x="23" y="184"/>
                  </a:cubicBezTo>
                  <a:cubicBezTo>
                    <a:pt x="23" y="184"/>
                    <a:pt x="22" y="184"/>
                    <a:pt x="22" y="184"/>
                  </a:cubicBezTo>
                  <a:lnTo>
                    <a:pt x="22" y="185"/>
                  </a:lnTo>
                  <a:close/>
                  <a:moveTo>
                    <a:pt x="22" y="208"/>
                  </a:moveTo>
                  <a:cubicBezTo>
                    <a:pt x="22" y="207"/>
                    <a:pt x="22" y="206"/>
                    <a:pt x="21" y="206"/>
                  </a:cubicBezTo>
                  <a:cubicBezTo>
                    <a:pt x="21" y="207"/>
                    <a:pt x="20" y="207"/>
                    <a:pt x="20" y="208"/>
                  </a:cubicBezTo>
                  <a:lnTo>
                    <a:pt x="22" y="208"/>
                  </a:lnTo>
                  <a:close/>
                  <a:moveTo>
                    <a:pt x="115" y="256"/>
                  </a:moveTo>
                  <a:cubicBezTo>
                    <a:pt x="115" y="257"/>
                    <a:pt x="114" y="257"/>
                    <a:pt x="113" y="258"/>
                  </a:cubicBezTo>
                  <a:cubicBezTo>
                    <a:pt x="114" y="258"/>
                    <a:pt x="114" y="259"/>
                    <a:pt x="115" y="258"/>
                  </a:cubicBezTo>
                  <a:cubicBezTo>
                    <a:pt x="115" y="258"/>
                    <a:pt x="116" y="256"/>
                    <a:pt x="115" y="256"/>
                  </a:cubicBezTo>
                  <a:moveTo>
                    <a:pt x="121" y="253"/>
                  </a:moveTo>
                  <a:cubicBezTo>
                    <a:pt x="121" y="253"/>
                    <a:pt x="121" y="253"/>
                    <a:pt x="121" y="253"/>
                  </a:cubicBezTo>
                  <a:cubicBezTo>
                    <a:pt x="120" y="253"/>
                    <a:pt x="120" y="254"/>
                    <a:pt x="120" y="254"/>
                  </a:cubicBezTo>
                  <a:cubicBezTo>
                    <a:pt x="120" y="254"/>
                    <a:pt x="122" y="254"/>
                    <a:pt x="121" y="253"/>
                  </a:cubicBezTo>
                  <a:moveTo>
                    <a:pt x="167" y="119"/>
                  </a:moveTo>
                  <a:cubicBezTo>
                    <a:pt x="167" y="119"/>
                    <a:pt x="167" y="121"/>
                    <a:pt x="168" y="120"/>
                  </a:cubicBezTo>
                  <a:cubicBezTo>
                    <a:pt x="168" y="120"/>
                    <a:pt x="168" y="118"/>
                    <a:pt x="167" y="119"/>
                  </a:cubicBezTo>
                  <a:moveTo>
                    <a:pt x="164" y="113"/>
                  </a:moveTo>
                  <a:cubicBezTo>
                    <a:pt x="165" y="114"/>
                    <a:pt x="165" y="114"/>
                    <a:pt x="164" y="115"/>
                  </a:cubicBezTo>
                  <a:cubicBezTo>
                    <a:pt x="165" y="116"/>
                    <a:pt x="165" y="115"/>
                    <a:pt x="166" y="116"/>
                  </a:cubicBezTo>
                  <a:cubicBezTo>
                    <a:pt x="167" y="116"/>
                    <a:pt x="166" y="114"/>
                    <a:pt x="165" y="114"/>
                  </a:cubicBezTo>
                  <a:cubicBezTo>
                    <a:pt x="165" y="114"/>
                    <a:pt x="165" y="114"/>
                    <a:pt x="165" y="114"/>
                  </a:cubicBezTo>
                  <a:cubicBezTo>
                    <a:pt x="165" y="114"/>
                    <a:pt x="165" y="113"/>
                    <a:pt x="164" y="113"/>
                  </a:cubicBezTo>
                  <a:moveTo>
                    <a:pt x="158" y="111"/>
                  </a:moveTo>
                  <a:cubicBezTo>
                    <a:pt x="158" y="112"/>
                    <a:pt x="159" y="113"/>
                    <a:pt x="160" y="113"/>
                  </a:cubicBezTo>
                  <a:cubicBezTo>
                    <a:pt x="159" y="113"/>
                    <a:pt x="159" y="112"/>
                    <a:pt x="159" y="112"/>
                  </a:cubicBezTo>
                  <a:cubicBezTo>
                    <a:pt x="159" y="112"/>
                    <a:pt x="159" y="112"/>
                    <a:pt x="158" y="111"/>
                  </a:cubicBezTo>
                  <a:moveTo>
                    <a:pt x="141" y="41"/>
                  </a:moveTo>
                  <a:cubicBezTo>
                    <a:pt x="142" y="42"/>
                    <a:pt x="140" y="43"/>
                    <a:pt x="140" y="42"/>
                  </a:cubicBezTo>
                  <a:lnTo>
                    <a:pt x="141" y="41"/>
                  </a:lnTo>
                  <a:close/>
                  <a:moveTo>
                    <a:pt x="144" y="46"/>
                  </a:moveTo>
                  <a:cubicBezTo>
                    <a:pt x="144" y="45"/>
                    <a:pt x="144" y="44"/>
                    <a:pt x="143" y="43"/>
                  </a:cubicBezTo>
                  <a:cubicBezTo>
                    <a:pt x="142" y="44"/>
                    <a:pt x="143" y="45"/>
                    <a:pt x="144" y="46"/>
                  </a:cubicBezTo>
                  <a:moveTo>
                    <a:pt x="124" y="59"/>
                  </a:moveTo>
                  <a:cubicBezTo>
                    <a:pt x="125" y="59"/>
                    <a:pt x="126" y="59"/>
                    <a:pt x="126" y="58"/>
                  </a:cubicBezTo>
                  <a:cubicBezTo>
                    <a:pt x="125" y="58"/>
                    <a:pt x="125" y="58"/>
                    <a:pt x="124" y="58"/>
                  </a:cubicBezTo>
                  <a:cubicBezTo>
                    <a:pt x="124" y="59"/>
                    <a:pt x="124" y="59"/>
                    <a:pt x="124" y="59"/>
                  </a:cubicBezTo>
                  <a:moveTo>
                    <a:pt x="125" y="64"/>
                  </a:moveTo>
                  <a:cubicBezTo>
                    <a:pt x="126" y="64"/>
                    <a:pt x="126" y="64"/>
                    <a:pt x="126" y="64"/>
                  </a:cubicBezTo>
                  <a:cubicBezTo>
                    <a:pt x="127" y="64"/>
                    <a:pt x="128" y="64"/>
                    <a:pt x="128" y="63"/>
                  </a:cubicBezTo>
                  <a:cubicBezTo>
                    <a:pt x="127" y="63"/>
                    <a:pt x="127" y="63"/>
                    <a:pt x="127" y="63"/>
                  </a:cubicBezTo>
                  <a:cubicBezTo>
                    <a:pt x="127" y="63"/>
                    <a:pt x="126" y="63"/>
                    <a:pt x="126" y="63"/>
                  </a:cubicBezTo>
                  <a:cubicBezTo>
                    <a:pt x="126" y="64"/>
                    <a:pt x="126" y="64"/>
                    <a:pt x="125" y="64"/>
                  </a:cubicBezTo>
                  <a:moveTo>
                    <a:pt x="153" y="58"/>
                  </a:moveTo>
                  <a:cubicBezTo>
                    <a:pt x="153" y="57"/>
                    <a:pt x="153" y="55"/>
                    <a:pt x="152" y="55"/>
                  </a:cubicBezTo>
                  <a:cubicBezTo>
                    <a:pt x="151" y="56"/>
                    <a:pt x="153" y="56"/>
                    <a:pt x="152" y="57"/>
                  </a:cubicBezTo>
                  <a:cubicBezTo>
                    <a:pt x="152" y="57"/>
                    <a:pt x="152" y="57"/>
                    <a:pt x="152" y="57"/>
                  </a:cubicBezTo>
                  <a:cubicBezTo>
                    <a:pt x="153" y="57"/>
                    <a:pt x="153" y="57"/>
                    <a:pt x="153" y="58"/>
                  </a:cubicBezTo>
                  <a:cubicBezTo>
                    <a:pt x="153" y="58"/>
                    <a:pt x="153" y="58"/>
                    <a:pt x="153" y="58"/>
                  </a:cubicBezTo>
                  <a:moveTo>
                    <a:pt x="128" y="65"/>
                  </a:moveTo>
                  <a:cubicBezTo>
                    <a:pt x="128" y="65"/>
                    <a:pt x="127" y="64"/>
                    <a:pt x="126" y="65"/>
                  </a:cubicBezTo>
                  <a:cubicBezTo>
                    <a:pt x="127" y="66"/>
                    <a:pt x="129" y="66"/>
                    <a:pt x="128" y="67"/>
                  </a:cubicBezTo>
                  <a:cubicBezTo>
                    <a:pt x="129" y="67"/>
                    <a:pt x="128" y="66"/>
                    <a:pt x="128" y="65"/>
                  </a:cubicBezTo>
                  <a:moveTo>
                    <a:pt x="130" y="68"/>
                  </a:moveTo>
                  <a:cubicBezTo>
                    <a:pt x="129" y="67"/>
                    <a:pt x="129" y="67"/>
                    <a:pt x="128" y="67"/>
                  </a:cubicBezTo>
                  <a:cubicBezTo>
                    <a:pt x="128" y="68"/>
                    <a:pt x="130" y="69"/>
                    <a:pt x="130" y="68"/>
                  </a:cubicBezTo>
                  <a:moveTo>
                    <a:pt x="151" y="88"/>
                  </a:moveTo>
                  <a:cubicBezTo>
                    <a:pt x="151" y="88"/>
                    <a:pt x="150" y="88"/>
                    <a:pt x="150" y="88"/>
                  </a:cubicBezTo>
                  <a:cubicBezTo>
                    <a:pt x="151" y="89"/>
                    <a:pt x="152" y="88"/>
                    <a:pt x="151" y="88"/>
                  </a:cubicBezTo>
                  <a:moveTo>
                    <a:pt x="132" y="105"/>
                  </a:moveTo>
                  <a:cubicBezTo>
                    <a:pt x="130" y="106"/>
                    <a:pt x="130" y="106"/>
                    <a:pt x="130" y="106"/>
                  </a:cubicBezTo>
                  <a:cubicBezTo>
                    <a:pt x="131" y="106"/>
                    <a:pt x="131" y="106"/>
                    <a:pt x="131" y="106"/>
                  </a:cubicBezTo>
                  <a:cubicBezTo>
                    <a:pt x="132" y="106"/>
                    <a:pt x="133" y="105"/>
                    <a:pt x="132" y="105"/>
                  </a:cubicBezTo>
                  <a:moveTo>
                    <a:pt x="168" y="126"/>
                  </a:moveTo>
                  <a:cubicBezTo>
                    <a:pt x="168" y="126"/>
                    <a:pt x="168" y="125"/>
                    <a:pt x="167" y="125"/>
                  </a:cubicBezTo>
                  <a:cubicBezTo>
                    <a:pt x="167" y="125"/>
                    <a:pt x="166" y="124"/>
                    <a:pt x="166" y="125"/>
                  </a:cubicBezTo>
                  <a:cubicBezTo>
                    <a:pt x="167" y="125"/>
                    <a:pt x="169" y="127"/>
                    <a:pt x="168" y="126"/>
                  </a:cubicBezTo>
                  <a:moveTo>
                    <a:pt x="169" y="131"/>
                  </a:moveTo>
                  <a:cubicBezTo>
                    <a:pt x="169" y="130"/>
                    <a:pt x="170" y="130"/>
                    <a:pt x="169" y="129"/>
                  </a:cubicBezTo>
                  <a:cubicBezTo>
                    <a:pt x="168" y="129"/>
                    <a:pt x="169" y="131"/>
                    <a:pt x="169" y="131"/>
                  </a:cubicBezTo>
                  <a:moveTo>
                    <a:pt x="175" y="131"/>
                  </a:moveTo>
                  <a:cubicBezTo>
                    <a:pt x="174" y="131"/>
                    <a:pt x="174" y="131"/>
                    <a:pt x="175" y="132"/>
                  </a:cubicBezTo>
                  <a:cubicBezTo>
                    <a:pt x="175" y="132"/>
                    <a:pt x="176" y="133"/>
                    <a:pt x="176" y="133"/>
                  </a:cubicBezTo>
                  <a:cubicBezTo>
                    <a:pt x="176" y="132"/>
                    <a:pt x="176" y="131"/>
                    <a:pt x="175" y="131"/>
                  </a:cubicBezTo>
                  <a:moveTo>
                    <a:pt x="178" y="143"/>
                  </a:moveTo>
                  <a:cubicBezTo>
                    <a:pt x="177" y="142"/>
                    <a:pt x="178" y="142"/>
                    <a:pt x="178" y="142"/>
                  </a:cubicBezTo>
                  <a:cubicBezTo>
                    <a:pt x="178" y="140"/>
                    <a:pt x="177" y="139"/>
                    <a:pt x="177" y="139"/>
                  </a:cubicBezTo>
                  <a:cubicBezTo>
                    <a:pt x="177" y="139"/>
                    <a:pt x="177" y="138"/>
                    <a:pt x="177" y="138"/>
                  </a:cubicBezTo>
                  <a:cubicBezTo>
                    <a:pt x="175" y="137"/>
                    <a:pt x="174" y="135"/>
                    <a:pt x="173" y="133"/>
                  </a:cubicBezTo>
                  <a:cubicBezTo>
                    <a:pt x="173" y="133"/>
                    <a:pt x="172" y="132"/>
                    <a:pt x="172" y="133"/>
                  </a:cubicBezTo>
                  <a:cubicBezTo>
                    <a:pt x="173" y="133"/>
                    <a:pt x="173" y="133"/>
                    <a:pt x="173" y="134"/>
                  </a:cubicBezTo>
                  <a:cubicBezTo>
                    <a:pt x="173" y="134"/>
                    <a:pt x="173" y="135"/>
                    <a:pt x="173" y="136"/>
                  </a:cubicBezTo>
                  <a:cubicBezTo>
                    <a:pt x="174" y="136"/>
                    <a:pt x="174" y="136"/>
                    <a:pt x="174" y="137"/>
                  </a:cubicBezTo>
                  <a:cubicBezTo>
                    <a:pt x="175" y="138"/>
                    <a:pt x="175" y="139"/>
                    <a:pt x="175" y="140"/>
                  </a:cubicBezTo>
                  <a:cubicBezTo>
                    <a:pt x="175" y="140"/>
                    <a:pt x="176" y="140"/>
                    <a:pt x="176" y="140"/>
                  </a:cubicBezTo>
                  <a:cubicBezTo>
                    <a:pt x="176" y="141"/>
                    <a:pt x="177" y="143"/>
                    <a:pt x="178" y="143"/>
                  </a:cubicBezTo>
                  <a:moveTo>
                    <a:pt x="184" y="181"/>
                  </a:moveTo>
                  <a:cubicBezTo>
                    <a:pt x="184" y="180"/>
                    <a:pt x="185" y="180"/>
                    <a:pt x="185" y="179"/>
                  </a:cubicBezTo>
                  <a:cubicBezTo>
                    <a:pt x="185" y="178"/>
                    <a:pt x="185" y="178"/>
                    <a:pt x="185" y="177"/>
                  </a:cubicBezTo>
                  <a:cubicBezTo>
                    <a:pt x="185" y="177"/>
                    <a:pt x="185" y="177"/>
                    <a:pt x="185" y="177"/>
                  </a:cubicBezTo>
                  <a:cubicBezTo>
                    <a:pt x="185" y="177"/>
                    <a:pt x="185" y="177"/>
                    <a:pt x="185" y="177"/>
                  </a:cubicBezTo>
                  <a:cubicBezTo>
                    <a:pt x="185" y="175"/>
                    <a:pt x="185" y="174"/>
                    <a:pt x="184" y="174"/>
                  </a:cubicBezTo>
                  <a:cubicBezTo>
                    <a:pt x="183" y="175"/>
                    <a:pt x="184" y="177"/>
                    <a:pt x="184" y="178"/>
                  </a:cubicBezTo>
                  <a:cubicBezTo>
                    <a:pt x="184" y="179"/>
                    <a:pt x="183" y="180"/>
                    <a:pt x="184" y="181"/>
                  </a:cubicBezTo>
                  <a:moveTo>
                    <a:pt x="171" y="229"/>
                  </a:moveTo>
                  <a:cubicBezTo>
                    <a:pt x="171" y="228"/>
                    <a:pt x="172" y="228"/>
                    <a:pt x="172" y="227"/>
                  </a:cubicBezTo>
                  <a:cubicBezTo>
                    <a:pt x="172" y="226"/>
                    <a:pt x="170" y="229"/>
                    <a:pt x="171" y="229"/>
                  </a:cubicBezTo>
                  <a:moveTo>
                    <a:pt x="174" y="223"/>
                  </a:moveTo>
                  <a:cubicBezTo>
                    <a:pt x="173" y="223"/>
                    <a:pt x="174" y="225"/>
                    <a:pt x="175" y="224"/>
                  </a:cubicBezTo>
                  <a:cubicBezTo>
                    <a:pt x="174" y="224"/>
                    <a:pt x="175" y="223"/>
                    <a:pt x="174" y="223"/>
                  </a:cubicBezTo>
                  <a:moveTo>
                    <a:pt x="172" y="223"/>
                  </a:moveTo>
                  <a:cubicBezTo>
                    <a:pt x="172" y="222"/>
                    <a:pt x="173" y="223"/>
                    <a:pt x="174" y="222"/>
                  </a:cubicBezTo>
                  <a:cubicBezTo>
                    <a:pt x="174" y="220"/>
                    <a:pt x="171" y="221"/>
                    <a:pt x="172" y="223"/>
                  </a:cubicBezTo>
                  <a:moveTo>
                    <a:pt x="185" y="182"/>
                  </a:moveTo>
                  <a:cubicBezTo>
                    <a:pt x="184" y="182"/>
                    <a:pt x="184" y="182"/>
                    <a:pt x="183" y="182"/>
                  </a:cubicBezTo>
                  <a:cubicBezTo>
                    <a:pt x="183" y="182"/>
                    <a:pt x="183" y="182"/>
                    <a:pt x="183" y="181"/>
                  </a:cubicBezTo>
                  <a:cubicBezTo>
                    <a:pt x="183" y="183"/>
                    <a:pt x="185" y="184"/>
                    <a:pt x="185" y="182"/>
                  </a:cubicBezTo>
                  <a:moveTo>
                    <a:pt x="166" y="193"/>
                  </a:moveTo>
                  <a:cubicBezTo>
                    <a:pt x="167" y="193"/>
                    <a:pt x="167" y="192"/>
                    <a:pt x="167" y="191"/>
                  </a:cubicBezTo>
                  <a:cubicBezTo>
                    <a:pt x="166" y="192"/>
                    <a:pt x="165" y="192"/>
                    <a:pt x="166" y="193"/>
                  </a:cubicBezTo>
                  <a:moveTo>
                    <a:pt x="163" y="200"/>
                  </a:moveTo>
                  <a:cubicBezTo>
                    <a:pt x="163" y="198"/>
                    <a:pt x="164" y="199"/>
                    <a:pt x="164" y="198"/>
                  </a:cubicBezTo>
                  <a:cubicBezTo>
                    <a:pt x="164" y="198"/>
                    <a:pt x="164" y="197"/>
                    <a:pt x="163" y="198"/>
                  </a:cubicBezTo>
                  <a:cubicBezTo>
                    <a:pt x="163" y="198"/>
                    <a:pt x="162" y="199"/>
                    <a:pt x="163" y="200"/>
                  </a:cubicBezTo>
                  <a:moveTo>
                    <a:pt x="153" y="212"/>
                  </a:moveTo>
                  <a:cubicBezTo>
                    <a:pt x="154" y="212"/>
                    <a:pt x="155" y="211"/>
                    <a:pt x="154" y="211"/>
                  </a:cubicBezTo>
                  <a:cubicBezTo>
                    <a:pt x="154" y="211"/>
                    <a:pt x="153" y="211"/>
                    <a:pt x="153" y="212"/>
                  </a:cubicBezTo>
                  <a:moveTo>
                    <a:pt x="166" y="223"/>
                  </a:moveTo>
                  <a:cubicBezTo>
                    <a:pt x="167" y="222"/>
                    <a:pt x="167" y="222"/>
                    <a:pt x="167" y="221"/>
                  </a:cubicBezTo>
                  <a:cubicBezTo>
                    <a:pt x="168" y="222"/>
                    <a:pt x="168" y="220"/>
                    <a:pt x="169" y="220"/>
                  </a:cubicBezTo>
                  <a:cubicBezTo>
                    <a:pt x="169" y="219"/>
                    <a:pt x="170" y="220"/>
                    <a:pt x="170" y="219"/>
                  </a:cubicBezTo>
                  <a:cubicBezTo>
                    <a:pt x="169" y="219"/>
                    <a:pt x="171" y="217"/>
                    <a:pt x="171" y="217"/>
                  </a:cubicBezTo>
                  <a:cubicBezTo>
                    <a:pt x="171" y="216"/>
                    <a:pt x="171" y="215"/>
                    <a:pt x="172" y="216"/>
                  </a:cubicBezTo>
                  <a:cubicBezTo>
                    <a:pt x="171" y="217"/>
                    <a:pt x="171" y="217"/>
                    <a:pt x="171" y="218"/>
                  </a:cubicBezTo>
                  <a:cubicBezTo>
                    <a:pt x="172" y="217"/>
                    <a:pt x="172" y="217"/>
                    <a:pt x="172" y="216"/>
                  </a:cubicBezTo>
                  <a:cubicBezTo>
                    <a:pt x="173" y="216"/>
                    <a:pt x="173" y="215"/>
                    <a:pt x="173" y="215"/>
                  </a:cubicBezTo>
                  <a:cubicBezTo>
                    <a:pt x="173" y="214"/>
                    <a:pt x="173" y="213"/>
                    <a:pt x="174" y="214"/>
                  </a:cubicBezTo>
                  <a:cubicBezTo>
                    <a:pt x="174" y="214"/>
                    <a:pt x="174" y="214"/>
                    <a:pt x="174" y="214"/>
                  </a:cubicBezTo>
                  <a:cubicBezTo>
                    <a:pt x="174" y="213"/>
                    <a:pt x="176" y="213"/>
                    <a:pt x="175" y="212"/>
                  </a:cubicBezTo>
                  <a:cubicBezTo>
                    <a:pt x="175" y="212"/>
                    <a:pt x="175" y="213"/>
                    <a:pt x="174" y="212"/>
                  </a:cubicBezTo>
                  <a:cubicBezTo>
                    <a:pt x="175" y="211"/>
                    <a:pt x="176" y="211"/>
                    <a:pt x="176" y="209"/>
                  </a:cubicBezTo>
                  <a:cubicBezTo>
                    <a:pt x="176" y="209"/>
                    <a:pt x="177" y="209"/>
                    <a:pt x="177" y="209"/>
                  </a:cubicBezTo>
                  <a:cubicBezTo>
                    <a:pt x="177" y="209"/>
                    <a:pt x="178" y="207"/>
                    <a:pt x="178" y="207"/>
                  </a:cubicBezTo>
                  <a:cubicBezTo>
                    <a:pt x="179" y="207"/>
                    <a:pt x="179" y="208"/>
                    <a:pt x="179" y="208"/>
                  </a:cubicBezTo>
                  <a:cubicBezTo>
                    <a:pt x="179" y="207"/>
                    <a:pt x="179" y="206"/>
                    <a:pt x="180" y="206"/>
                  </a:cubicBezTo>
                  <a:cubicBezTo>
                    <a:pt x="180" y="206"/>
                    <a:pt x="181" y="206"/>
                    <a:pt x="181" y="206"/>
                  </a:cubicBezTo>
                  <a:cubicBezTo>
                    <a:pt x="181" y="205"/>
                    <a:pt x="180" y="205"/>
                    <a:pt x="179" y="205"/>
                  </a:cubicBezTo>
                  <a:cubicBezTo>
                    <a:pt x="180" y="204"/>
                    <a:pt x="178" y="204"/>
                    <a:pt x="179" y="203"/>
                  </a:cubicBezTo>
                  <a:cubicBezTo>
                    <a:pt x="179" y="202"/>
                    <a:pt x="180" y="203"/>
                    <a:pt x="180" y="202"/>
                  </a:cubicBezTo>
                  <a:cubicBezTo>
                    <a:pt x="180" y="201"/>
                    <a:pt x="180" y="201"/>
                    <a:pt x="180" y="200"/>
                  </a:cubicBezTo>
                  <a:cubicBezTo>
                    <a:pt x="181" y="198"/>
                    <a:pt x="182" y="196"/>
                    <a:pt x="183" y="194"/>
                  </a:cubicBezTo>
                  <a:cubicBezTo>
                    <a:pt x="183" y="194"/>
                    <a:pt x="182" y="193"/>
                    <a:pt x="183" y="193"/>
                  </a:cubicBezTo>
                  <a:cubicBezTo>
                    <a:pt x="183" y="191"/>
                    <a:pt x="183" y="190"/>
                    <a:pt x="184" y="188"/>
                  </a:cubicBezTo>
                  <a:cubicBezTo>
                    <a:pt x="184" y="188"/>
                    <a:pt x="184" y="187"/>
                    <a:pt x="184" y="186"/>
                  </a:cubicBezTo>
                  <a:cubicBezTo>
                    <a:pt x="184" y="186"/>
                    <a:pt x="184" y="185"/>
                    <a:pt x="185" y="184"/>
                  </a:cubicBezTo>
                  <a:cubicBezTo>
                    <a:pt x="184" y="183"/>
                    <a:pt x="183" y="184"/>
                    <a:pt x="183" y="185"/>
                  </a:cubicBezTo>
                  <a:cubicBezTo>
                    <a:pt x="183" y="185"/>
                    <a:pt x="183" y="186"/>
                    <a:pt x="183" y="186"/>
                  </a:cubicBezTo>
                  <a:cubicBezTo>
                    <a:pt x="183" y="187"/>
                    <a:pt x="183" y="187"/>
                    <a:pt x="183" y="187"/>
                  </a:cubicBezTo>
                  <a:cubicBezTo>
                    <a:pt x="182" y="189"/>
                    <a:pt x="182" y="191"/>
                    <a:pt x="181" y="192"/>
                  </a:cubicBezTo>
                  <a:cubicBezTo>
                    <a:pt x="181" y="192"/>
                    <a:pt x="181" y="193"/>
                    <a:pt x="181" y="193"/>
                  </a:cubicBezTo>
                  <a:cubicBezTo>
                    <a:pt x="180" y="196"/>
                    <a:pt x="180" y="197"/>
                    <a:pt x="179" y="200"/>
                  </a:cubicBezTo>
                  <a:cubicBezTo>
                    <a:pt x="178" y="200"/>
                    <a:pt x="179" y="199"/>
                    <a:pt x="178" y="200"/>
                  </a:cubicBezTo>
                  <a:cubicBezTo>
                    <a:pt x="179" y="200"/>
                    <a:pt x="178" y="201"/>
                    <a:pt x="178" y="202"/>
                  </a:cubicBezTo>
                  <a:cubicBezTo>
                    <a:pt x="178" y="203"/>
                    <a:pt x="177" y="204"/>
                    <a:pt x="177" y="205"/>
                  </a:cubicBezTo>
                  <a:cubicBezTo>
                    <a:pt x="176" y="206"/>
                    <a:pt x="176" y="206"/>
                    <a:pt x="175" y="207"/>
                  </a:cubicBezTo>
                  <a:cubicBezTo>
                    <a:pt x="175" y="208"/>
                    <a:pt x="174" y="209"/>
                    <a:pt x="173" y="210"/>
                  </a:cubicBezTo>
                  <a:cubicBezTo>
                    <a:pt x="175" y="210"/>
                    <a:pt x="173" y="211"/>
                    <a:pt x="173" y="212"/>
                  </a:cubicBezTo>
                  <a:cubicBezTo>
                    <a:pt x="172" y="212"/>
                    <a:pt x="173" y="211"/>
                    <a:pt x="172" y="211"/>
                  </a:cubicBezTo>
                  <a:cubicBezTo>
                    <a:pt x="172" y="212"/>
                    <a:pt x="171" y="212"/>
                    <a:pt x="171" y="213"/>
                  </a:cubicBezTo>
                  <a:cubicBezTo>
                    <a:pt x="171" y="214"/>
                    <a:pt x="171" y="212"/>
                    <a:pt x="172" y="213"/>
                  </a:cubicBezTo>
                  <a:cubicBezTo>
                    <a:pt x="173" y="213"/>
                    <a:pt x="171" y="214"/>
                    <a:pt x="170" y="215"/>
                  </a:cubicBezTo>
                  <a:cubicBezTo>
                    <a:pt x="171" y="215"/>
                    <a:pt x="171" y="216"/>
                    <a:pt x="170" y="216"/>
                  </a:cubicBezTo>
                  <a:cubicBezTo>
                    <a:pt x="170" y="215"/>
                    <a:pt x="170" y="216"/>
                    <a:pt x="169" y="217"/>
                  </a:cubicBezTo>
                  <a:cubicBezTo>
                    <a:pt x="168" y="218"/>
                    <a:pt x="168" y="218"/>
                    <a:pt x="168" y="219"/>
                  </a:cubicBezTo>
                  <a:cubicBezTo>
                    <a:pt x="167" y="219"/>
                    <a:pt x="167" y="219"/>
                    <a:pt x="167" y="218"/>
                  </a:cubicBezTo>
                  <a:cubicBezTo>
                    <a:pt x="166" y="219"/>
                    <a:pt x="167" y="219"/>
                    <a:pt x="167" y="220"/>
                  </a:cubicBezTo>
                  <a:cubicBezTo>
                    <a:pt x="166" y="221"/>
                    <a:pt x="165" y="221"/>
                    <a:pt x="164" y="222"/>
                  </a:cubicBezTo>
                  <a:cubicBezTo>
                    <a:pt x="164" y="222"/>
                    <a:pt x="163" y="223"/>
                    <a:pt x="163" y="223"/>
                  </a:cubicBezTo>
                  <a:cubicBezTo>
                    <a:pt x="162" y="222"/>
                    <a:pt x="163" y="222"/>
                    <a:pt x="162" y="222"/>
                  </a:cubicBezTo>
                  <a:cubicBezTo>
                    <a:pt x="162" y="222"/>
                    <a:pt x="162" y="223"/>
                    <a:pt x="162" y="224"/>
                  </a:cubicBezTo>
                  <a:cubicBezTo>
                    <a:pt x="162" y="224"/>
                    <a:pt x="160" y="224"/>
                    <a:pt x="161" y="225"/>
                  </a:cubicBezTo>
                  <a:cubicBezTo>
                    <a:pt x="162" y="224"/>
                    <a:pt x="163" y="223"/>
                    <a:pt x="163" y="223"/>
                  </a:cubicBezTo>
                  <a:cubicBezTo>
                    <a:pt x="163" y="224"/>
                    <a:pt x="163" y="225"/>
                    <a:pt x="162" y="225"/>
                  </a:cubicBezTo>
                  <a:cubicBezTo>
                    <a:pt x="161" y="227"/>
                    <a:pt x="162" y="226"/>
                    <a:pt x="161" y="226"/>
                  </a:cubicBezTo>
                  <a:cubicBezTo>
                    <a:pt x="161" y="229"/>
                    <a:pt x="166" y="223"/>
                    <a:pt x="166" y="223"/>
                  </a:cubicBezTo>
                  <a:moveTo>
                    <a:pt x="154" y="234"/>
                  </a:moveTo>
                  <a:cubicBezTo>
                    <a:pt x="153" y="233"/>
                    <a:pt x="152" y="234"/>
                    <a:pt x="152" y="234"/>
                  </a:cubicBezTo>
                  <a:cubicBezTo>
                    <a:pt x="152" y="235"/>
                    <a:pt x="154" y="235"/>
                    <a:pt x="154" y="234"/>
                  </a:cubicBezTo>
                  <a:moveTo>
                    <a:pt x="148" y="245"/>
                  </a:moveTo>
                  <a:cubicBezTo>
                    <a:pt x="149" y="244"/>
                    <a:pt x="150" y="243"/>
                    <a:pt x="150" y="244"/>
                  </a:cubicBezTo>
                  <a:cubicBezTo>
                    <a:pt x="150" y="243"/>
                    <a:pt x="148" y="243"/>
                    <a:pt x="148" y="243"/>
                  </a:cubicBezTo>
                  <a:cubicBezTo>
                    <a:pt x="148" y="243"/>
                    <a:pt x="149" y="243"/>
                    <a:pt x="149" y="243"/>
                  </a:cubicBezTo>
                  <a:cubicBezTo>
                    <a:pt x="148" y="244"/>
                    <a:pt x="148" y="244"/>
                    <a:pt x="148" y="245"/>
                  </a:cubicBezTo>
                  <a:moveTo>
                    <a:pt x="144" y="243"/>
                  </a:moveTo>
                  <a:cubicBezTo>
                    <a:pt x="145" y="243"/>
                    <a:pt x="146" y="242"/>
                    <a:pt x="146" y="242"/>
                  </a:cubicBezTo>
                  <a:cubicBezTo>
                    <a:pt x="145" y="242"/>
                    <a:pt x="144" y="242"/>
                    <a:pt x="144" y="243"/>
                  </a:cubicBezTo>
                  <a:moveTo>
                    <a:pt x="143" y="242"/>
                  </a:moveTo>
                  <a:cubicBezTo>
                    <a:pt x="143" y="243"/>
                    <a:pt x="144" y="242"/>
                    <a:pt x="144" y="242"/>
                  </a:cubicBezTo>
                  <a:cubicBezTo>
                    <a:pt x="144" y="241"/>
                    <a:pt x="143" y="242"/>
                    <a:pt x="143" y="242"/>
                  </a:cubicBezTo>
                  <a:moveTo>
                    <a:pt x="134" y="227"/>
                  </a:moveTo>
                  <a:cubicBezTo>
                    <a:pt x="135" y="227"/>
                    <a:pt x="135" y="226"/>
                    <a:pt x="136" y="225"/>
                  </a:cubicBezTo>
                  <a:cubicBezTo>
                    <a:pt x="135" y="225"/>
                    <a:pt x="134" y="226"/>
                    <a:pt x="134" y="227"/>
                  </a:cubicBezTo>
                  <a:moveTo>
                    <a:pt x="133" y="225"/>
                  </a:moveTo>
                  <a:cubicBezTo>
                    <a:pt x="133" y="224"/>
                    <a:pt x="132" y="225"/>
                    <a:pt x="131" y="225"/>
                  </a:cubicBezTo>
                  <a:cubicBezTo>
                    <a:pt x="131" y="226"/>
                    <a:pt x="132" y="226"/>
                    <a:pt x="133" y="225"/>
                  </a:cubicBezTo>
                  <a:moveTo>
                    <a:pt x="130" y="229"/>
                  </a:moveTo>
                  <a:cubicBezTo>
                    <a:pt x="130" y="229"/>
                    <a:pt x="131" y="228"/>
                    <a:pt x="131" y="228"/>
                  </a:cubicBezTo>
                  <a:cubicBezTo>
                    <a:pt x="130" y="227"/>
                    <a:pt x="129" y="228"/>
                    <a:pt x="130" y="229"/>
                  </a:cubicBezTo>
                  <a:moveTo>
                    <a:pt x="132" y="244"/>
                  </a:moveTo>
                  <a:cubicBezTo>
                    <a:pt x="134" y="244"/>
                    <a:pt x="133" y="243"/>
                    <a:pt x="134" y="243"/>
                  </a:cubicBezTo>
                  <a:cubicBezTo>
                    <a:pt x="134" y="243"/>
                    <a:pt x="137" y="243"/>
                    <a:pt x="137" y="241"/>
                  </a:cubicBezTo>
                  <a:cubicBezTo>
                    <a:pt x="136" y="242"/>
                    <a:pt x="135" y="243"/>
                    <a:pt x="134" y="242"/>
                  </a:cubicBezTo>
                  <a:cubicBezTo>
                    <a:pt x="134" y="242"/>
                    <a:pt x="135" y="242"/>
                    <a:pt x="134" y="242"/>
                  </a:cubicBezTo>
                  <a:cubicBezTo>
                    <a:pt x="134" y="243"/>
                    <a:pt x="131" y="243"/>
                    <a:pt x="132" y="244"/>
                  </a:cubicBezTo>
                  <a:moveTo>
                    <a:pt x="126" y="230"/>
                  </a:moveTo>
                  <a:cubicBezTo>
                    <a:pt x="127" y="230"/>
                    <a:pt x="127" y="231"/>
                    <a:pt x="127" y="230"/>
                  </a:cubicBezTo>
                  <a:cubicBezTo>
                    <a:pt x="127" y="230"/>
                    <a:pt x="127" y="229"/>
                    <a:pt x="127" y="229"/>
                  </a:cubicBezTo>
                  <a:cubicBezTo>
                    <a:pt x="126" y="229"/>
                    <a:pt x="126" y="230"/>
                    <a:pt x="126" y="230"/>
                  </a:cubicBezTo>
                  <a:moveTo>
                    <a:pt x="123" y="249"/>
                  </a:moveTo>
                  <a:cubicBezTo>
                    <a:pt x="124" y="247"/>
                    <a:pt x="126" y="248"/>
                    <a:pt x="126" y="247"/>
                  </a:cubicBezTo>
                  <a:cubicBezTo>
                    <a:pt x="125" y="247"/>
                    <a:pt x="125" y="246"/>
                    <a:pt x="123" y="247"/>
                  </a:cubicBezTo>
                  <a:cubicBezTo>
                    <a:pt x="123" y="247"/>
                    <a:pt x="123" y="248"/>
                    <a:pt x="124" y="248"/>
                  </a:cubicBezTo>
                  <a:cubicBezTo>
                    <a:pt x="123" y="248"/>
                    <a:pt x="123" y="248"/>
                    <a:pt x="123" y="249"/>
                  </a:cubicBezTo>
                  <a:moveTo>
                    <a:pt x="119" y="248"/>
                  </a:moveTo>
                  <a:cubicBezTo>
                    <a:pt x="120" y="248"/>
                    <a:pt x="120" y="247"/>
                    <a:pt x="120" y="246"/>
                  </a:cubicBezTo>
                  <a:cubicBezTo>
                    <a:pt x="119" y="247"/>
                    <a:pt x="118" y="248"/>
                    <a:pt x="119" y="248"/>
                  </a:cubicBezTo>
                  <a:moveTo>
                    <a:pt x="102" y="253"/>
                  </a:moveTo>
                  <a:cubicBezTo>
                    <a:pt x="102" y="253"/>
                    <a:pt x="102" y="253"/>
                    <a:pt x="102" y="254"/>
                  </a:cubicBezTo>
                  <a:cubicBezTo>
                    <a:pt x="103" y="254"/>
                    <a:pt x="104" y="253"/>
                    <a:pt x="104" y="253"/>
                  </a:cubicBezTo>
                  <a:cubicBezTo>
                    <a:pt x="104" y="254"/>
                    <a:pt x="103" y="253"/>
                    <a:pt x="103" y="254"/>
                  </a:cubicBezTo>
                  <a:cubicBezTo>
                    <a:pt x="105" y="254"/>
                    <a:pt x="104" y="254"/>
                    <a:pt x="106" y="253"/>
                  </a:cubicBezTo>
                  <a:cubicBezTo>
                    <a:pt x="105" y="253"/>
                    <a:pt x="105" y="252"/>
                    <a:pt x="105" y="252"/>
                  </a:cubicBezTo>
                  <a:cubicBezTo>
                    <a:pt x="104" y="252"/>
                    <a:pt x="102" y="253"/>
                    <a:pt x="102" y="253"/>
                  </a:cubicBezTo>
                  <a:moveTo>
                    <a:pt x="83" y="260"/>
                  </a:moveTo>
                  <a:cubicBezTo>
                    <a:pt x="83" y="260"/>
                    <a:pt x="83" y="260"/>
                    <a:pt x="84" y="260"/>
                  </a:cubicBezTo>
                  <a:cubicBezTo>
                    <a:pt x="84" y="259"/>
                    <a:pt x="84" y="259"/>
                    <a:pt x="84" y="258"/>
                  </a:cubicBezTo>
                  <a:cubicBezTo>
                    <a:pt x="83" y="259"/>
                    <a:pt x="83" y="259"/>
                    <a:pt x="83" y="260"/>
                  </a:cubicBezTo>
                  <a:moveTo>
                    <a:pt x="78" y="261"/>
                  </a:moveTo>
                  <a:cubicBezTo>
                    <a:pt x="79" y="261"/>
                    <a:pt x="79" y="261"/>
                    <a:pt x="80" y="261"/>
                  </a:cubicBezTo>
                  <a:cubicBezTo>
                    <a:pt x="80" y="260"/>
                    <a:pt x="80" y="260"/>
                    <a:pt x="80" y="260"/>
                  </a:cubicBezTo>
                  <a:cubicBezTo>
                    <a:pt x="81" y="259"/>
                    <a:pt x="82" y="260"/>
                    <a:pt x="82" y="260"/>
                  </a:cubicBezTo>
                  <a:cubicBezTo>
                    <a:pt x="82" y="259"/>
                    <a:pt x="80" y="259"/>
                    <a:pt x="79" y="259"/>
                  </a:cubicBezTo>
                  <a:cubicBezTo>
                    <a:pt x="79" y="260"/>
                    <a:pt x="79" y="260"/>
                    <a:pt x="79" y="260"/>
                  </a:cubicBezTo>
                  <a:cubicBezTo>
                    <a:pt x="79" y="260"/>
                    <a:pt x="78" y="260"/>
                    <a:pt x="77" y="260"/>
                  </a:cubicBezTo>
                  <a:cubicBezTo>
                    <a:pt x="75" y="261"/>
                    <a:pt x="77" y="260"/>
                    <a:pt x="78" y="261"/>
                  </a:cubicBezTo>
                  <a:moveTo>
                    <a:pt x="47" y="238"/>
                  </a:moveTo>
                  <a:cubicBezTo>
                    <a:pt x="47" y="238"/>
                    <a:pt x="47" y="239"/>
                    <a:pt x="48" y="238"/>
                  </a:cubicBezTo>
                  <a:cubicBezTo>
                    <a:pt x="48" y="238"/>
                    <a:pt x="48" y="238"/>
                    <a:pt x="48" y="238"/>
                  </a:cubicBezTo>
                  <a:cubicBezTo>
                    <a:pt x="48" y="238"/>
                    <a:pt x="48" y="238"/>
                    <a:pt x="48" y="238"/>
                  </a:cubicBezTo>
                  <a:cubicBezTo>
                    <a:pt x="48" y="237"/>
                    <a:pt x="48" y="237"/>
                    <a:pt x="47" y="238"/>
                  </a:cubicBezTo>
                  <a:moveTo>
                    <a:pt x="46" y="238"/>
                  </a:moveTo>
                  <a:cubicBezTo>
                    <a:pt x="46" y="239"/>
                    <a:pt x="46" y="239"/>
                    <a:pt x="47" y="239"/>
                  </a:cubicBezTo>
                  <a:cubicBezTo>
                    <a:pt x="47" y="238"/>
                    <a:pt x="47" y="238"/>
                    <a:pt x="47" y="237"/>
                  </a:cubicBezTo>
                  <a:cubicBezTo>
                    <a:pt x="46" y="238"/>
                    <a:pt x="47" y="238"/>
                    <a:pt x="46" y="238"/>
                  </a:cubicBezTo>
                  <a:moveTo>
                    <a:pt x="46" y="237"/>
                  </a:moveTo>
                  <a:cubicBezTo>
                    <a:pt x="46" y="237"/>
                    <a:pt x="46" y="237"/>
                    <a:pt x="47" y="237"/>
                  </a:cubicBezTo>
                  <a:cubicBezTo>
                    <a:pt x="46" y="237"/>
                    <a:pt x="47" y="236"/>
                    <a:pt x="46" y="237"/>
                  </a:cubicBezTo>
                  <a:moveTo>
                    <a:pt x="35" y="239"/>
                  </a:moveTo>
                  <a:cubicBezTo>
                    <a:pt x="35" y="239"/>
                    <a:pt x="36" y="240"/>
                    <a:pt x="36" y="240"/>
                  </a:cubicBezTo>
                  <a:cubicBezTo>
                    <a:pt x="36" y="239"/>
                    <a:pt x="36" y="239"/>
                    <a:pt x="35" y="239"/>
                  </a:cubicBezTo>
                  <a:moveTo>
                    <a:pt x="44" y="234"/>
                  </a:moveTo>
                  <a:cubicBezTo>
                    <a:pt x="44" y="234"/>
                    <a:pt x="44" y="235"/>
                    <a:pt x="45" y="234"/>
                  </a:cubicBezTo>
                  <a:cubicBezTo>
                    <a:pt x="45" y="234"/>
                    <a:pt x="45" y="233"/>
                    <a:pt x="44" y="234"/>
                  </a:cubicBezTo>
                  <a:moveTo>
                    <a:pt x="33" y="218"/>
                  </a:moveTo>
                  <a:cubicBezTo>
                    <a:pt x="33" y="218"/>
                    <a:pt x="33" y="219"/>
                    <a:pt x="33" y="220"/>
                  </a:cubicBezTo>
                  <a:cubicBezTo>
                    <a:pt x="34" y="219"/>
                    <a:pt x="34" y="219"/>
                    <a:pt x="34" y="219"/>
                  </a:cubicBezTo>
                  <a:cubicBezTo>
                    <a:pt x="33" y="219"/>
                    <a:pt x="33" y="218"/>
                    <a:pt x="33" y="218"/>
                  </a:cubicBezTo>
                  <a:moveTo>
                    <a:pt x="33" y="216"/>
                  </a:moveTo>
                  <a:cubicBezTo>
                    <a:pt x="33" y="216"/>
                    <a:pt x="32" y="217"/>
                    <a:pt x="33" y="217"/>
                  </a:cubicBezTo>
                  <a:cubicBezTo>
                    <a:pt x="34" y="216"/>
                    <a:pt x="33" y="218"/>
                    <a:pt x="34" y="218"/>
                  </a:cubicBezTo>
                  <a:cubicBezTo>
                    <a:pt x="35" y="218"/>
                    <a:pt x="34" y="216"/>
                    <a:pt x="33" y="216"/>
                  </a:cubicBezTo>
                  <a:moveTo>
                    <a:pt x="39" y="203"/>
                  </a:moveTo>
                  <a:cubicBezTo>
                    <a:pt x="38" y="204"/>
                    <a:pt x="38" y="205"/>
                    <a:pt x="39" y="205"/>
                  </a:cubicBezTo>
                  <a:cubicBezTo>
                    <a:pt x="38" y="204"/>
                    <a:pt x="39" y="204"/>
                    <a:pt x="39" y="203"/>
                  </a:cubicBezTo>
                  <a:moveTo>
                    <a:pt x="39" y="191"/>
                  </a:moveTo>
                  <a:cubicBezTo>
                    <a:pt x="40" y="191"/>
                    <a:pt x="40" y="192"/>
                    <a:pt x="40" y="192"/>
                  </a:cubicBezTo>
                  <a:cubicBezTo>
                    <a:pt x="41" y="193"/>
                    <a:pt x="41" y="192"/>
                    <a:pt x="42" y="191"/>
                  </a:cubicBezTo>
                  <a:cubicBezTo>
                    <a:pt x="41" y="191"/>
                    <a:pt x="41" y="191"/>
                    <a:pt x="41" y="190"/>
                  </a:cubicBezTo>
                  <a:cubicBezTo>
                    <a:pt x="40" y="190"/>
                    <a:pt x="40" y="191"/>
                    <a:pt x="39" y="191"/>
                  </a:cubicBezTo>
                  <a:moveTo>
                    <a:pt x="41" y="189"/>
                  </a:moveTo>
                  <a:cubicBezTo>
                    <a:pt x="40" y="189"/>
                    <a:pt x="40" y="189"/>
                    <a:pt x="39" y="189"/>
                  </a:cubicBezTo>
                  <a:cubicBezTo>
                    <a:pt x="40" y="189"/>
                    <a:pt x="42" y="190"/>
                    <a:pt x="41" y="189"/>
                  </a:cubicBezTo>
                  <a:moveTo>
                    <a:pt x="35" y="188"/>
                  </a:moveTo>
                  <a:cubicBezTo>
                    <a:pt x="35" y="189"/>
                    <a:pt x="35" y="191"/>
                    <a:pt x="36" y="192"/>
                  </a:cubicBezTo>
                  <a:cubicBezTo>
                    <a:pt x="36" y="191"/>
                    <a:pt x="36" y="191"/>
                    <a:pt x="36" y="191"/>
                  </a:cubicBezTo>
                  <a:cubicBezTo>
                    <a:pt x="36" y="190"/>
                    <a:pt x="36" y="188"/>
                    <a:pt x="35" y="188"/>
                  </a:cubicBezTo>
                  <a:moveTo>
                    <a:pt x="39" y="177"/>
                  </a:moveTo>
                  <a:cubicBezTo>
                    <a:pt x="39" y="176"/>
                    <a:pt x="39" y="176"/>
                    <a:pt x="38" y="175"/>
                  </a:cubicBezTo>
                  <a:cubicBezTo>
                    <a:pt x="38" y="176"/>
                    <a:pt x="38" y="176"/>
                    <a:pt x="38" y="177"/>
                  </a:cubicBezTo>
                  <a:lnTo>
                    <a:pt x="39" y="177"/>
                  </a:lnTo>
                  <a:close/>
                  <a:moveTo>
                    <a:pt x="41" y="179"/>
                  </a:moveTo>
                  <a:cubicBezTo>
                    <a:pt x="40" y="180"/>
                    <a:pt x="41" y="180"/>
                    <a:pt x="41" y="181"/>
                  </a:cubicBezTo>
                  <a:cubicBezTo>
                    <a:pt x="41" y="181"/>
                    <a:pt x="43" y="181"/>
                    <a:pt x="42" y="180"/>
                  </a:cubicBezTo>
                  <a:cubicBezTo>
                    <a:pt x="42" y="181"/>
                    <a:pt x="41" y="179"/>
                    <a:pt x="41" y="179"/>
                  </a:cubicBezTo>
                  <a:moveTo>
                    <a:pt x="42" y="174"/>
                  </a:moveTo>
                  <a:cubicBezTo>
                    <a:pt x="42" y="175"/>
                    <a:pt x="41" y="177"/>
                    <a:pt x="43" y="177"/>
                  </a:cubicBezTo>
                  <a:cubicBezTo>
                    <a:pt x="42" y="176"/>
                    <a:pt x="44" y="174"/>
                    <a:pt x="42" y="174"/>
                  </a:cubicBezTo>
                  <a:moveTo>
                    <a:pt x="42" y="174"/>
                  </a:moveTo>
                  <a:cubicBezTo>
                    <a:pt x="41" y="174"/>
                    <a:pt x="41" y="177"/>
                    <a:pt x="41" y="178"/>
                  </a:cubicBezTo>
                  <a:cubicBezTo>
                    <a:pt x="41" y="178"/>
                    <a:pt x="41" y="179"/>
                    <a:pt x="42" y="179"/>
                  </a:cubicBezTo>
                  <a:cubicBezTo>
                    <a:pt x="42" y="177"/>
                    <a:pt x="41" y="176"/>
                    <a:pt x="42" y="174"/>
                  </a:cubicBezTo>
                  <a:moveTo>
                    <a:pt x="178" y="207"/>
                  </a:moveTo>
                  <a:cubicBezTo>
                    <a:pt x="178" y="206"/>
                    <a:pt x="178" y="206"/>
                    <a:pt x="178" y="205"/>
                  </a:cubicBezTo>
                  <a:cubicBezTo>
                    <a:pt x="178" y="205"/>
                    <a:pt x="179" y="205"/>
                    <a:pt x="178" y="206"/>
                  </a:cubicBezTo>
                  <a:cubicBezTo>
                    <a:pt x="178" y="206"/>
                    <a:pt x="179" y="206"/>
                    <a:pt x="179" y="206"/>
                  </a:cubicBezTo>
                  <a:cubicBezTo>
                    <a:pt x="179" y="206"/>
                    <a:pt x="178" y="207"/>
                    <a:pt x="178" y="207"/>
                  </a:cubicBezTo>
                  <a:moveTo>
                    <a:pt x="28" y="15"/>
                  </a:moveTo>
                  <a:cubicBezTo>
                    <a:pt x="28" y="16"/>
                    <a:pt x="27" y="16"/>
                    <a:pt x="26" y="17"/>
                  </a:cubicBezTo>
                  <a:cubicBezTo>
                    <a:pt x="26" y="16"/>
                    <a:pt x="27" y="16"/>
                    <a:pt x="28" y="15"/>
                  </a:cubicBezTo>
                  <a:moveTo>
                    <a:pt x="72" y="262"/>
                  </a:moveTo>
                  <a:cubicBezTo>
                    <a:pt x="72" y="263"/>
                    <a:pt x="71" y="263"/>
                    <a:pt x="70" y="263"/>
                  </a:cubicBezTo>
                  <a:cubicBezTo>
                    <a:pt x="69" y="263"/>
                    <a:pt x="68" y="263"/>
                    <a:pt x="67" y="263"/>
                  </a:cubicBezTo>
                  <a:cubicBezTo>
                    <a:pt x="67" y="262"/>
                    <a:pt x="68" y="263"/>
                    <a:pt x="69" y="263"/>
                  </a:cubicBezTo>
                  <a:cubicBezTo>
                    <a:pt x="69" y="262"/>
                    <a:pt x="71" y="262"/>
                    <a:pt x="72" y="262"/>
                  </a:cubicBezTo>
                  <a:moveTo>
                    <a:pt x="27" y="246"/>
                  </a:moveTo>
                  <a:cubicBezTo>
                    <a:pt x="27" y="245"/>
                    <a:pt x="26" y="243"/>
                    <a:pt x="25" y="242"/>
                  </a:cubicBezTo>
                  <a:cubicBezTo>
                    <a:pt x="26" y="243"/>
                    <a:pt x="27" y="244"/>
                    <a:pt x="27" y="246"/>
                  </a:cubicBezTo>
                  <a:moveTo>
                    <a:pt x="25" y="44"/>
                  </a:moveTo>
                  <a:cubicBezTo>
                    <a:pt x="26" y="44"/>
                    <a:pt x="26" y="45"/>
                    <a:pt x="26" y="46"/>
                  </a:cubicBezTo>
                  <a:cubicBezTo>
                    <a:pt x="25" y="47"/>
                    <a:pt x="26" y="47"/>
                    <a:pt x="25" y="48"/>
                  </a:cubicBezTo>
                  <a:cubicBezTo>
                    <a:pt x="25" y="46"/>
                    <a:pt x="25" y="45"/>
                    <a:pt x="25" y="44"/>
                  </a:cubicBezTo>
                  <a:moveTo>
                    <a:pt x="40" y="19"/>
                  </a:moveTo>
                  <a:cubicBezTo>
                    <a:pt x="40" y="19"/>
                    <a:pt x="40" y="20"/>
                    <a:pt x="39" y="20"/>
                  </a:cubicBezTo>
                  <a:cubicBezTo>
                    <a:pt x="39" y="19"/>
                    <a:pt x="38" y="18"/>
                    <a:pt x="38" y="17"/>
                  </a:cubicBezTo>
                  <a:cubicBezTo>
                    <a:pt x="39" y="18"/>
                    <a:pt x="40" y="18"/>
                    <a:pt x="40" y="19"/>
                  </a:cubicBezTo>
                  <a:moveTo>
                    <a:pt x="26" y="40"/>
                  </a:moveTo>
                  <a:cubicBezTo>
                    <a:pt x="27" y="41"/>
                    <a:pt x="26" y="42"/>
                    <a:pt x="26" y="42"/>
                  </a:cubicBezTo>
                  <a:cubicBezTo>
                    <a:pt x="25" y="42"/>
                    <a:pt x="26" y="41"/>
                    <a:pt x="26" y="40"/>
                  </a:cubicBezTo>
                  <a:moveTo>
                    <a:pt x="29" y="62"/>
                  </a:moveTo>
                  <a:cubicBezTo>
                    <a:pt x="28" y="60"/>
                    <a:pt x="27" y="58"/>
                    <a:pt x="27" y="57"/>
                  </a:cubicBezTo>
                  <a:cubicBezTo>
                    <a:pt x="29" y="60"/>
                    <a:pt x="28" y="63"/>
                    <a:pt x="30" y="67"/>
                  </a:cubicBezTo>
                  <a:cubicBezTo>
                    <a:pt x="30" y="68"/>
                    <a:pt x="29" y="64"/>
                    <a:pt x="29" y="62"/>
                  </a:cubicBezTo>
                  <a:moveTo>
                    <a:pt x="42" y="20"/>
                  </a:moveTo>
                  <a:cubicBezTo>
                    <a:pt x="41" y="20"/>
                    <a:pt x="40" y="21"/>
                    <a:pt x="39" y="21"/>
                  </a:cubicBezTo>
                  <a:cubicBezTo>
                    <a:pt x="40" y="20"/>
                    <a:pt x="42" y="19"/>
                    <a:pt x="42" y="20"/>
                  </a:cubicBezTo>
                  <a:moveTo>
                    <a:pt x="51" y="18"/>
                  </a:moveTo>
                  <a:cubicBezTo>
                    <a:pt x="51" y="19"/>
                    <a:pt x="50" y="19"/>
                    <a:pt x="49" y="19"/>
                  </a:cubicBezTo>
                  <a:cubicBezTo>
                    <a:pt x="50" y="18"/>
                    <a:pt x="50" y="18"/>
                    <a:pt x="51" y="18"/>
                  </a:cubicBezTo>
                  <a:moveTo>
                    <a:pt x="46" y="19"/>
                  </a:moveTo>
                  <a:cubicBezTo>
                    <a:pt x="45" y="20"/>
                    <a:pt x="44" y="20"/>
                    <a:pt x="43" y="19"/>
                  </a:cubicBezTo>
                  <a:cubicBezTo>
                    <a:pt x="43" y="19"/>
                    <a:pt x="44" y="19"/>
                    <a:pt x="45" y="18"/>
                  </a:cubicBezTo>
                  <a:cubicBezTo>
                    <a:pt x="45" y="19"/>
                    <a:pt x="46" y="19"/>
                    <a:pt x="46" y="19"/>
                  </a:cubicBezTo>
                  <a:moveTo>
                    <a:pt x="15" y="27"/>
                  </a:moveTo>
                  <a:cubicBezTo>
                    <a:pt x="13" y="28"/>
                    <a:pt x="14" y="29"/>
                    <a:pt x="14" y="30"/>
                  </a:cubicBezTo>
                  <a:cubicBezTo>
                    <a:pt x="11" y="29"/>
                    <a:pt x="12" y="32"/>
                    <a:pt x="12" y="32"/>
                  </a:cubicBezTo>
                  <a:cubicBezTo>
                    <a:pt x="12" y="32"/>
                    <a:pt x="11" y="32"/>
                    <a:pt x="11" y="32"/>
                  </a:cubicBezTo>
                  <a:cubicBezTo>
                    <a:pt x="11" y="31"/>
                    <a:pt x="12" y="29"/>
                    <a:pt x="13" y="29"/>
                  </a:cubicBezTo>
                  <a:cubicBezTo>
                    <a:pt x="13" y="29"/>
                    <a:pt x="13" y="26"/>
                    <a:pt x="15" y="27"/>
                  </a:cubicBezTo>
                  <a:moveTo>
                    <a:pt x="193" y="147"/>
                  </a:moveTo>
                  <a:cubicBezTo>
                    <a:pt x="194" y="149"/>
                    <a:pt x="194" y="150"/>
                    <a:pt x="194" y="151"/>
                  </a:cubicBezTo>
                  <a:cubicBezTo>
                    <a:pt x="195" y="152"/>
                    <a:pt x="195" y="154"/>
                    <a:pt x="195" y="155"/>
                  </a:cubicBezTo>
                  <a:cubicBezTo>
                    <a:pt x="194" y="153"/>
                    <a:pt x="194" y="151"/>
                    <a:pt x="193" y="148"/>
                  </a:cubicBezTo>
                  <a:cubicBezTo>
                    <a:pt x="192" y="148"/>
                    <a:pt x="193" y="148"/>
                    <a:pt x="193" y="147"/>
                  </a:cubicBezTo>
                  <a:moveTo>
                    <a:pt x="104" y="232"/>
                  </a:moveTo>
                  <a:cubicBezTo>
                    <a:pt x="106" y="231"/>
                    <a:pt x="106" y="231"/>
                    <a:pt x="106" y="231"/>
                  </a:cubicBezTo>
                  <a:cubicBezTo>
                    <a:pt x="106" y="232"/>
                    <a:pt x="104" y="233"/>
                    <a:pt x="104" y="232"/>
                  </a:cubicBezTo>
                  <a:moveTo>
                    <a:pt x="122" y="121"/>
                  </a:moveTo>
                  <a:cubicBezTo>
                    <a:pt x="121" y="121"/>
                    <a:pt x="118" y="121"/>
                    <a:pt x="117" y="121"/>
                  </a:cubicBezTo>
                  <a:cubicBezTo>
                    <a:pt x="116" y="120"/>
                    <a:pt x="114" y="119"/>
                    <a:pt x="115" y="119"/>
                  </a:cubicBezTo>
                  <a:cubicBezTo>
                    <a:pt x="118" y="120"/>
                    <a:pt x="119" y="120"/>
                    <a:pt x="122" y="121"/>
                  </a:cubicBezTo>
                  <a:moveTo>
                    <a:pt x="118" y="227"/>
                  </a:moveTo>
                  <a:cubicBezTo>
                    <a:pt x="119" y="227"/>
                    <a:pt x="120" y="226"/>
                    <a:pt x="121" y="226"/>
                  </a:cubicBezTo>
                  <a:cubicBezTo>
                    <a:pt x="122" y="225"/>
                    <a:pt x="124" y="224"/>
                    <a:pt x="124" y="225"/>
                  </a:cubicBezTo>
                  <a:cubicBezTo>
                    <a:pt x="122" y="226"/>
                    <a:pt x="119" y="228"/>
                    <a:pt x="118" y="227"/>
                  </a:cubicBezTo>
                  <a:moveTo>
                    <a:pt x="167" y="184"/>
                  </a:moveTo>
                  <a:cubicBezTo>
                    <a:pt x="166" y="185"/>
                    <a:pt x="167" y="183"/>
                    <a:pt x="167" y="182"/>
                  </a:cubicBezTo>
                  <a:cubicBezTo>
                    <a:pt x="167" y="182"/>
                    <a:pt x="167" y="182"/>
                    <a:pt x="167" y="181"/>
                  </a:cubicBezTo>
                  <a:cubicBezTo>
                    <a:pt x="168" y="182"/>
                    <a:pt x="167" y="184"/>
                    <a:pt x="167" y="184"/>
                  </a:cubicBezTo>
                  <a:moveTo>
                    <a:pt x="136" y="222"/>
                  </a:moveTo>
                  <a:cubicBezTo>
                    <a:pt x="137" y="222"/>
                    <a:pt x="138" y="221"/>
                    <a:pt x="138" y="222"/>
                  </a:cubicBezTo>
                  <a:cubicBezTo>
                    <a:pt x="137" y="222"/>
                    <a:pt x="137" y="223"/>
                    <a:pt x="136" y="222"/>
                  </a:cubicBezTo>
                  <a:moveTo>
                    <a:pt x="117" y="230"/>
                  </a:moveTo>
                  <a:cubicBezTo>
                    <a:pt x="117" y="229"/>
                    <a:pt x="119" y="230"/>
                    <a:pt x="118" y="229"/>
                  </a:cubicBezTo>
                  <a:cubicBezTo>
                    <a:pt x="119" y="230"/>
                    <a:pt x="120" y="228"/>
                    <a:pt x="121" y="229"/>
                  </a:cubicBezTo>
                  <a:cubicBezTo>
                    <a:pt x="119" y="229"/>
                    <a:pt x="118" y="229"/>
                    <a:pt x="117" y="230"/>
                  </a:cubicBezTo>
                  <a:moveTo>
                    <a:pt x="108" y="233"/>
                  </a:moveTo>
                  <a:cubicBezTo>
                    <a:pt x="109" y="233"/>
                    <a:pt x="110" y="234"/>
                    <a:pt x="111" y="233"/>
                  </a:cubicBezTo>
                  <a:cubicBezTo>
                    <a:pt x="111" y="233"/>
                    <a:pt x="108" y="235"/>
                    <a:pt x="108" y="233"/>
                  </a:cubicBezTo>
                  <a:moveTo>
                    <a:pt x="118" y="231"/>
                  </a:moveTo>
                  <a:cubicBezTo>
                    <a:pt x="119" y="230"/>
                    <a:pt x="120" y="230"/>
                    <a:pt x="121" y="231"/>
                  </a:cubicBezTo>
                  <a:cubicBezTo>
                    <a:pt x="120" y="231"/>
                    <a:pt x="119" y="232"/>
                    <a:pt x="118" y="231"/>
                  </a:cubicBezTo>
                  <a:moveTo>
                    <a:pt x="122" y="230"/>
                  </a:moveTo>
                  <a:cubicBezTo>
                    <a:pt x="122" y="229"/>
                    <a:pt x="121" y="230"/>
                    <a:pt x="121" y="229"/>
                  </a:cubicBezTo>
                  <a:cubicBezTo>
                    <a:pt x="122" y="229"/>
                    <a:pt x="122" y="230"/>
                    <a:pt x="123" y="229"/>
                  </a:cubicBezTo>
                  <a:cubicBezTo>
                    <a:pt x="123" y="230"/>
                    <a:pt x="123" y="230"/>
                    <a:pt x="122" y="230"/>
                  </a:cubicBezTo>
                  <a:moveTo>
                    <a:pt x="185" y="131"/>
                  </a:moveTo>
                  <a:cubicBezTo>
                    <a:pt x="186" y="131"/>
                    <a:pt x="187" y="133"/>
                    <a:pt x="187" y="134"/>
                  </a:cubicBezTo>
                  <a:cubicBezTo>
                    <a:pt x="188" y="136"/>
                    <a:pt x="189" y="137"/>
                    <a:pt x="190" y="139"/>
                  </a:cubicBezTo>
                  <a:cubicBezTo>
                    <a:pt x="190" y="139"/>
                    <a:pt x="190" y="140"/>
                    <a:pt x="190" y="141"/>
                  </a:cubicBezTo>
                  <a:cubicBezTo>
                    <a:pt x="191" y="141"/>
                    <a:pt x="191" y="142"/>
                    <a:pt x="191" y="143"/>
                  </a:cubicBezTo>
                  <a:cubicBezTo>
                    <a:pt x="192" y="144"/>
                    <a:pt x="194" y="146"/>
                    <a:pt x="192" y="147"/>
                  </a:cubicBezTo>
                  <a:cubicBezTo>
                    <a:pt x="192" y="145"/>
                    <a:pt x="192" y="144"/>
                    <a:pt x="191" y="142"/>
                  </a:cubicBezTo>
                  <a:cubicBezTo>
                    <a:pt x="190" y="141"/>
                    <a:pt x="189" y="140"/>
                    <a:pt x="189" y="138"/>
                  </a:cubicBezTo>
                  <a:cubicBezTo>
                    <a:pt x="188" y="136"/>
                    <a:pt x="187" y="133"/>
                    <a:pt x="185" y="131"/>
                  </a:cubicBezTo>
                  <a:moveTo>
                    <a:pt x="196" y="162"/>
                  </a:moveTo>
                  <a:cubicBezTo>
                    <a:pt x="196" y="162"/>
                    <a:pt x="197" y="165"/>
                    <a:pt x="196" y="166"/>
                  </a:cubicBezTo>
                  <a:cubicBezTo>
                    <a:pt x="195" y="165"/>
                    <a:pt x="196" y="163"/>
                    <a:pt x="196" y="162"/>
                  </a:cubicBezTo>
                  <a:moveTo>
                    <a:pt x="195" y="184"/>
                  </a:moveTo>
                  <a:cubicBezTo>
                    <a:pt x="195" y="184"/>
                    <a:pt x="195" y="186"/>
                    <a:pt x="195" y="187"/>
                  </a:cubicBezTo>
                  <a:cubicBezTo>
                    <a:pt x="193" y="187"/>
                    <a:pt x="195" y="185"/>
                    <a:pt x="195" y="184"/>
                  </a:cubicBezTo>
                  <a:moveTo>
                    <a:pt x="196" y="166"/>
                  </a:moveTo>
                  <a:cubicBezTo>
                    <a:pt x="197" y="166"/>
                    <a:pt x="197" y="171"/>
                    <a:pt x="196" y="171"/>
                  </a:cubicBezTo>
                  <a:cubicBezTo>
                    <a:pt x="196" y="170"/>
                    <a:pt x="196" y="168"/>
                    <a:pt x="196" y="166"/>
                  </a:cubicBezTo>
                  <a:moveTo>
                    <a:pt x="166" y="110"/>
                  </a:moveTo>
                  <a:cubicBezTo>
                    <a:pt x="167" y="110"/>
                    <a:pt x="167" y="111"/>
                    <a:pt x="169" y="112"/>
                  </a:cubicBezTo>
                  <a:cubicBezTo>
                    <a:pt x="168" y="112"/>
                    <a:pt x="167" y="110"/>
                    <a:pt x="166" y="110"/>
                  </a:cubicBezTo>
                  <a:moveTo>
                    <a:pt x="147" y="101"/>
                  </a:moveTo>
                  <a:cubicBezTo>
                    <a:pt x="149" y="101"/>
                    <a:pt x="148" y="101"/>
                    <a:pt x="149" y="101"/>
                  </a:cubicBezTo>
                  <a:cubicBezTo>
                    <a:pt x="150" y="102"/>
                    <a:pt x="151" y="102"/>
                    <a:pt x="152" y="102"/>
                  </a:cubicBezTo>
                  <a:cubicBezTo>
                    <a:pt x="153" y="103"/>
                    <a:pt x="154" y="103"/>
                    <a:pt x="155" y="104"/>
                  </a:cubicBezTo>
                  <a:cubicBezTo>
                    <a:pt x="153" y="105"/>
                    <a:pt x="153" y="103"/>
                    <a:pt x="153" y="103"/>
                  </a:cubicBezTo>
                  <a:cubicBezTo>
                    <a:pt x="151" y="102"/>
                    <a:pt x="149" y="102"/>
                    <a:pt x="147" y="101"/>
                  </a:cubicBezTo>
                  <a:moveTo>
                    <a:pt x="182" y="126"/>
                  </a:moveTo>
                  <a:cubicBezTo>
                    <a:pt x="183" y="126"/>
                    <a:pt x="185" y="130"/>
                    <a:pt x="184" y="130"/>
                  </a:cubicBezTo>
                  <a:cubicBezTo>
                    <a:pt x="184" y="129"/>
                    <a:pt x="183" y="128"/>
                    <a:pt x="182" y="126"/>
                  </a:cubicBezTo>
                  <a:moveTo>
                    <a:pt x="169" y="113"/>
                  </a:moveTo>
                  <a:cubicBezTo>
                    <a:pt x="170" y="112"/>
                    <a:pt x="171" y="114"/>
                    <a:pt x="171" y="114"/>
                  </a:cubicBezTo>
                  <a:cubicBezTo>
                    <a:pt x="170" y="115"/>
                    <a:pt x="170" y="113"/>
                    <a:pt x="169" y="113"/>
                  </a:cubicBezTo>
                  <a:moveTo>
                    <a:pt x="78" y="239"/>
                  </a:moveTo>
                  <a:cubicBezTo>
                    <a:pt x="78" y="238"/>
                    <a:pt x="80" y="239"/>
                    <a:pt x="81" y="238"/>
                  </a:cubicBezTo>
                  <a:cubicBezTo>
                    <a:pt x="81" y="239"/>
                    <a:pt x="79" y="239"/>
                    <a:pt x="78" y="239"/>
                  </a:cubicBezTo>
                  <a:moveTo>
                    <a:pt x="43" y="119"/>
                  </a:moveTo>
                  <a:cubicBezTo>
                    <a:pt x="43" y="120"/>
                    <a:pt x="44" y="121"/>
                    <a:pt x="44" y="121"/>
                  </a:cubicBezTo>
                  <a:cubicBezTo>
                    <a:pt x="44" y="121"/>
                    <a:pt x="45" y="121"/>
                    <a:pt x="45" y="121"/>
                  </a:cubicBezTo>
                  <a:cubicBezTo>
                    <a:pt x="46" y="121"/>
                    <a:pt x="44" y="121"/>
                    <a:pt x="44" y="122"/>
                  </a:cubicBezTo>
                  <a:cubicBezTo>
                    <a:pt x="44" y="122"/>
                    <a:pt x="43" y="120"/>
                    <a:pt x="43" y="119"/>
                  </a:cubicBezTo>
                  <a:moveTo>
                    <a:pt x="43" y="111"/>
                  </a:moveTo>
                  <a:cubicBezTo>
                    <a:pt x="44" y="111"/>
                    <a:pt x="44" y="113"/>
                    <a:pt x="43" y="114"/>
                  </a:cubicBezTo>
                  <a:cubicBezTo>
                    <a:pt x="43" y="114"/>
                    <a:pt x="43" y="112"/>
                    <a:pt x="43" y="111"/>
                  </a:cubicBezTo>
                  <a:moveTo>
                    <a:pt x="47" y="122"/>
                  </a:moveTo>
                  <a:cubicBezTo>
                    <a:pt x="47" y="123"/>
                    <a:pt x="48" y="124"/>
                    <a:pt x="47" y="124"/>
                  </a:cubicBezTo>
                  <a:cubicBezTo>
                    <a:pt x="47" y="124"/>
                    <a:pt x="46" y="122"/>
                    <a:pt x="47" y="122"/>
                  </a:cubicBezTo>
                  <a:moveTo>
                    <a:pt x="46" y="114"/>
                  </a:moveTo>
                  <a:cubicBezTo>
                    <a:pt x="47" y="115"/>
                    <a:pt x="46" y="116"/>
                    <a:pt x="46" y="117"/>
                  </a:cubicBezTo>
                  <a:cubicBezTo>
                    <a:pt x="46" y="118"/>
                    <a:pt x="46" y="118"/>
                    <a:pt x="46" y="118"/>
                  </a:cubicBezTo>
                  <a:cubicBezTo>
                    <a:pt x="45" y="117"/>
                    <a:pt x="46" y="115"/>
                    <a:pt x="46" y="114"/>
                  </a:cubicBezTo>
                  <a:moveTo>
                    <a:pt x="45" y="122"/>
                  </a:moveTo>
                  <a:cubicBezTo>
                    <a:pt x="46" y="122"/>
                    <a:pt x="45" y="123"/>
                    <a:pt x="45" y="124"/>
                  </a:cubicBezTo>
                  <a:cubicBezTo>
                    <a:pt x="45" y="124"/>
                    <a:pt x="46" y="124"/>
                    <a:pt x="46" y="124"/>
                  </a:cubicBezTo>
                  <a:cubicBezTo>
                    <a:pt x="46" y="125"/>
                    <a:pt x="46" y="125"/>
                    <a:pt x="46" y="125"/>
                  </a:cubicBezTo>
                  <a:cubicBezTo>
                    <a:pt x="46" y="126"/>
                    <a:pt x="47" y="126"/>
                    <a:pt x="47" y="127"/>
                  </a:cubicBezTo>
                  <a:cubicBezTo>
                    <a:pt x="46" y="128"/>
                    <a:pt x="46" y="126"/>
                    <a:pt x="46" y="126"/>
                  </a:cubicBezTo>
                  <a:cubicBezTo>
                    <a:pt x="45" y="126"/>
                    <a:pt x="45" y="125"/>
                    <a:pt x="45" y="126"/>
                  </a:cubicBezTo>
                  <a:cubicBezTo>
                    <a:pt x="44" y="126"/>
                    <a:pt x="45" y="126"/>
                    <a:pt x="45" y="125"/>
                  </a:cubicBezTo>
                  <a:cubicBezTo>
                    <a:pt x="45" y="125"/>
                    <a:pt x="44" y="125"/>
                    <a:pt x="44" y="125"/>
                  </a:cubicBezTo>
                  <a:cubicBezTo>
                    <a:pt x="44" y="124"/>
                    <a:pt x="45" y="123"/>
                    <a:pt x="44" y="122"/>
                  </a:cubicBezTo>
                  <a:cubicBezTo>
                    <a:pt x="45" y="123"/>
                    <a:pt x="45" y="122"/>
                    <a:pt x="45" y="122"/>
                  </a:cubicBezTo>
                  <a:moveTo>
                    <a:pt x="46" y="142"/>
                  </a:moveTo>
                  <a:cubicBezTo>
                    <a:pt x="46" y="143"/>
                    <a:pt x="47" y="144"/>
                    <a:pt x="46" y="146"/>
                  </a:cubicBezTo>
                  <a:cubicBezTo>
                    <a:pt x="46" y="146"/>
                    <a:pt x="46" y="146"/>
                    <a:pt x="46" y="147"/>
                  </a:cubicBezTo>
                  <a:cubicBezTo>
                    <a:pt x="44" y="146"/>
                    <a:pt x="44" y="144"/>
                    <a:pt x="45" y="143"/>
                  </a:cubicBezTo>
                  <a:cubicBezTo>
                    <a:pt x="45" y="143"/>
                    <a:pt x="45" y="143"/>
                    <a:pt x="44" y="143"/>
                  </a:cubicBezTo>
                  <a:cubicBezTo>
                    <a:pt x="44" y="144"/>
                    <a:pt x="44" y="148"/>
                    <a:pt x="42" y="149"/>
                  </a:cubicBezTo>
                  <a:cubicBezTo>
                    <a:pt x="42" y="147"/>
                    <a:pt x="43" y="147"/>
                    <a:pt x="43" y="145"/>
                  </a:cubicBezTo>
                  <a:cubicBezTo>
                    <a:pt x="43" y="145"/>
                    <a:pt x="42" y="144"/>
                    <a:pt x="42" y="145"/>
                  </a:cubicBezTo>
                  <a:cubicBezTo>
                    <a:pt x="42" y="144"/>
                    <a:pt x="42" y="142"/>
                    <a:pt x="42" y="141"/>
                  </a:cubicBezTo>
                  <a:cubicBezTo>
                    <a:pt x="42" y="139"/>
                    <a:pt x="42" y="138"/>
                    <a:pt x="42" y="137"/>
                  </a:cubicBezTo>
                  <a:cubicBezTo>
                    <a:pt x="43" y="137"/>
                    <a:pt x="43" y="139"/>
                    <a:pt x="43" y="140"/>
                  </a:cubicBezTo>
                  <a:cubicBezTo>
                    <a:pt x="44" y="140"/>
                    <a:pt x="45" y="139"/>
                    <a:pt x="44" y="139"/>
                  </a:cubicBezTo>
                  <a:cubicBezTo>
                    <a:pt x="45" y="137"/>
                    <a:pt x="45" y="140"/>
                    <a:pt x="45" y="141"/>
                  </a:cubicBezTo>
                  <a:cubicBezTo>
                    <a:pt x="44" y="141"/>
                    <a:pt x="44" y="140"/>
                    <a:pt x="43" y="140"/>
                  </a:cubicBezTo>
                  <a:cubicBezTo>
                    <a:pt x="43" y="142"/>
                    <a:pt x="43" y="142"/>
                    <a:pt x="43" y="143"/>
                  </a:cubicBezTo>
                  <a:cubicBezTo>
                    <a:pt x="44" y="144"/>
                    <a:pt x="43" y="142"/>
                    <a:pt x="44" y="142"/>
                  </a:cubicBezTo>
                  <a:cubicBezTo>
                    <a:pt x="44" y="142"/>
                    <a:pt x="44" y="143"/>
                    <a:pt x="44" y="142"/>
                  </a:cubicBezTo>
                  <a:cubicBezTo>
                    <a:pt x="44" y="142"/>
                    <a:pt x="44" y="141"/>
                    <a:pt x="45" y="141"/>
                  </a:cubicBezTo>
                  <a:cubicBezTo>
                    <a:pt x="45" y="142"/>
                    <a:pt x="46" y="142"/>
                    <a:pt x="46" y="142"/>
                  </a:cubicBezTo>
                  <a:moveTo>
                    <a:pt x="50" y="122"/>
                  </a:moveTo>
                  <a:cubicBezTo>
                    <a:pt x="50" y="123"/>
                    <a:pt x="51" y="124"/>
                    <a:pt x="51" y="126"/>
                  </a:cubicBezTo>
                  <a:cubicBezTo>
                    <a:pt x="52" y="127"/>
                    <a:pt x="51" y="126"/>
                    <a:pt x="51" y="127"/>
                  </a:cubicBezTo>
                  <a:cubicBezTo>
                    <a:pt x="52" y="129"/>
                    <a:pt x="53" y="132"/>
                    <a:pt x="53" y="136"/>
                  </a:cubicBezTo>
                  <a:cubicBezTo>
                    <a:pt x="53" y="136"/>
                    <a:pt x="53" y="137"/>
                    <a:pt x="52" y="137"/>
                  </a:cubicBezTo>
                  <a:cubicBezTo>
                    <a:pt x="51" y="138"/>
                    <a:pt x="51" y="135"/>
                    <a:pt x="50" y="136"/>
                  </a:cubicBezTo>
                  <a:cubicBezTo>
                    <a:pt x="50" y="135"/>
                    <a:pt x="50" y="135"/>
                    <a:pt x="50" y="134"/>
                  </a:cubicBezTo>
                  <a:cubicBezTo>
                    <a:pt x="48" y="134"/>
                    <a:pt x="49" y="136"/>
                    <a:pt x="49" y="137"/>
                  </a:cubicBezTo>
                  <a:cubicBezTo>
                    <a:pt x="48" y="137"/>
                    <a:pt x="48" y="137"/>
                    <a:pt x="48" y="137"/>
                  </a:cubicBezTo>
                  <a:cubicBezTo>
                    <a:pt x="49" y="135"/>
                    <a:pt x="48" y="133"/>
                    <a:pt x="48" y="130"/>
                  </a:cubicBezTo>
                  <a:cubicBezTo>
                    <a:pt x="48" y="130"/>
                    <a:pt x="48" y="131"/>
                    <a:pt x="48" y="131"/>
                  </a:cubicBezTo>
                  <a:cubicBezTo>
                    <a:pt x="49" y="132"/>
                    <a:pt x="49" y="132"/>
                    <a:pt x="50" y="132"/>
                  </a:cubicBezTo>
                  <a:cubicBezTo>
                    <a:pt x="51" y="131"/>
                    <a:pt x="50" y="131"/>
                    <a:pt x="49" y="131"/>
                  </a:cubicBezTo>
                  <a:cubicBezTo>
                    <a:pt x="49" y="129"/>
                    <a:pt x="50" y="128"/>
                    <a:pt x="50" y="127"/>
                  </a:cubicBezTo>
                  <a:cubicBezTo>
                    <a:pt x="50" y="125"/>
                    <a:pt x="50" y="124"/>
                    <a:pt x="49" y="123"/>
                  </a:cubicBezTo>
                  <a:cubicBezTo>
                    <a:pt x="49" y="123"/>
                    <a:pt x="50" y="122"/>
                    <a:pt x="50" y="122"/>
                  </a:cubicBezTo>
                  <a:moveTo>
                    <a:pt x="51" y="129"/>
                  </a:moveTo>
                  <a:cubicBezTo>
                    <a:pt x="50" y="129"/>
                    <a:pt x="50" y="129"/>
                    <a:pt x="50" y="130"/>
                  </a:cubicBezTo>
                  <a:cubicBezTo>
                    <a:pt x="51" y="130"/>
                    <a:pt x="51" y="128"/>
                    <a:pt x="51" y="127"/>
                  </a:cubicBezTo>
                  <a:cubicBezTo>
                    <a:pt x="51" y="125"/>
                    <a:pt x="50" y="128"/>
                    <a:pt x="51" y="129"/>
                  </a:cubicBezTo>
                  <a:moveTo>
                    <a:pt x="46" y="139"/>
                  </a:moveTo>
                  <a:cubicBezTo>
                    <a:pt x="46" y="138"/>
                    <a:pt x="46" y="138"/>
                    <a:pt x="46" y="138"/>
                  </a:cubicBezTo>
                  <a:cubicBezTo>
                    <a:pt x="45" y="138"/>
                    <a:pt x="46" y="139"/>
                    <a:pt x="46" y="140"/>
                  </a:cubicBezTo>
                  <a:cubicBezTo>
                    <a:pt x="46" y="140"/>
                    <a:pt x="46" y="140"/>
                    <a:pt x="46" y="139"/>
                  </a:cubicBezTo>
                  <a:cubicBezTo>
                    <a:pt x="47" y="139"/>
                    <a:pt x="47" y="140"/>
                    <a:pt x="47" y="139"/>
                  </a:cubicBezTo>
                  <a:cubicBezTo>
                    <a:pt x="48" y="139"/>
                    <a:pt x="48" y="140"/>
                    <a:pt x="47" y="141"/>
                  </a:cubicBezTo>
                  <a:cubicBezTo>
                    <a:pt x="47" y="141"/>
                    <a:pt x="47" y="140"/>
                    <a:pt x="47" y="140"/>
                  </a:cubicBezTo>
                  <a:cubicBezTo>
                    <a:pt x="47" y="140"/>
                    <a:pt x="47" y="140"/>
                    <a:pt x="47" y="141"/>
                  </a:cubicBezTo>
                  <a:cubicBezTo>
                    <a:pt x="47" y="142"/>
                    <a:pt x="47" y="142"/>
                    <a:pt x="47" y="142"/>
                  </a:cubicBezTo>
                  <a:cubicBezTo>
                    <a:pt x="46" y="143"/>
                    <a:pt x="46" y="142"/>
                    <a:pt x="46" y="141"/>
                  </a:cubicBezTo>
                  <a:cubicBezTo>
                    <a:pt x="45" y="140"/>
                    <a:pt x="45" y="139"/>
                    <a:pt x="45" y="136"/>
                  </a:cubicBezTo>
                  <a:cubicBezTo>
                    <a:pt x="45" y="137"/>
                    <a:pt x="45" y="137"/>
                    <a:pt x="45" y="137"/>
                  </a:cubicBezTo>
                  <a:cubicBezTo>
                    <a:pt x="45" y="136"/>
                    <a:pt x="44" y="136"/>
                    <a:pt x="44" y="135"/>
                  </a:cubicBezTo>
                  <a:cubicBezTo>
                    <a:pt x="45" y="135"/>
                    <a:pt x="46" y="135"/>
                    <a:pt x="45" y="134"/>
                  </a:cubicBezTo>
                  <a:cubicBezTo>
                    <a:pt x="47" y="134"/>
                    <a:pt x="47" y="136"/>
                    <a:pt x="47" y="137"/>
                  </a:cubicBezTo>
                  <a:cubicBezTo>
                    <a:pt x="46" y="137"/>
                    <a:pt x="46" y="137"/>
                    <a:pt x="46" y="137"/>
                  </a:cubicBezTo>
                  <a:cubicBezTo>
                    <a:pt x="46" y="138"/>
                    <a:pt x="47" y="137"/>
                    <a:pt x="46" y="139"/>
                  </a:cubicBezTo>
                  <a:moveTo>
                    <a:pt x="41" y="110"/>
                  </a:moveTo>
                  <a:cubicBezTo>
                    <a:pt x="41" y="110"/>
                    <a:pt x="41" y="111"/>
                    <a:pt x="41" y="111"/>
                  </a:cubicBezTo>
                  <a:cubicBezTo>
                    <a:pt x="41" y="112"/>
                    <a:pt x="42" y="113"/>
                    <a:pt x="42" y="114"/>
                  </a:cubicBezTo>
                  <a:cubicBezTo>
                    <a:pt x="42" y="115"/>
                    <a:pt x="42" y="117"/>
                    <a:pt x="41" y="117"/>
                  </a:cubicBezTo>
                  <a:cubicBezTo>
                    <a:pt x="41" y="116"/>
                    <a:pt x="41" y="116"/>
                    <a:pt x="41" y="115"/>
                  </a:cubicBezTo>
                  <a:cubicBezTo>
                    <a:pt x="40" y="115"/>
                    <a:pt x="40" y="115"/>
                    <a:pt x="40" y="115"/>
                  </a:cubicBezTo>
                  <a:cubicBezTo>
                    <a:pt x="39" y="116"/>
                    <a:pt x="40" y="117"/>
                    <a:pt x="40" y="119"/>
                  </a:cubicBezTo>
                  <a:cubicBezTo>
                    <a:pt x="39" y="119"/>
                    <a:pt x="40" y="118"/>
                    <a:pt x="39" y="117"/>
                  </a:cubicBezTo>
                  <a:cubicBezTo>
                    <a:pt x="39" y="117"/>
                    <a:pt x="39" y="116"/>
                    <a:pt x="39" y="116"/>
                  </a:cubicBezTo>
                  <a:cubicBezTo>
                    <a:pt x="38" y="114"/>
                    <a:pt x="38" y="112"/>
                    <a:pt x="38" y="111"/>
                  </a:cubicBezTo>
                  <a:cubicBezTo>
                    <a:pt x="39" y="110"/>
                    <a:pt x="39" y="111"/>
                    <a:pt x="39" y="111"/>
                  </a:cubicBezTo>
                  <a:cubicBezTo>
                    <a:pt x="38" y="111"/>
                    <a:pt x="39" y="114"/>
                    <a:pt x="39" y="115"/>
                  </a:cubicBezTo>
                  <a:cubicBezTo>
                    <a:pt x="40" y="115"/>
                    <a:pt x="41" y="114"/>
                    <a:pt x="41" y="113"/>
                  </a:cubicBezTo>
                  <a:cubicBezTo>
                    <a:pt x="40" y="113"/>
                    <a:pt x="40" y="113"/>
                    <a:pt x="40" y="114"/>
                  </a:cubicBezTo>
                  <a:cubicBezTo>
                    <a:pt x="39" y="113"/>
                    <a:pt x="41" y="112"/>
                    <a:pt x="41" y="110"/>
                  </a:cubicBezTo>
                  <a:moveTo>
                    <a:pt x="46" y="147"/>
                  </a:moveTo>
                  <a:cubicBezTo>
                    <a:pt x="48" y="148"/>
                    <a:pt x="46" y="149"/>
                    <a:pt x="46" y="151"/>
                  </a:cubicBezTo>
                  <a:cubicBezTo>
                    <a:pt x="46" y="149"/>
                    <a:pt x="47" y="150"/>
                    <a:pt x="47" y="152"/>
                  </a:cubicBezTo>
                  <a:cubicBezTo>
                    <a:pt x="46" y="151"/>
                    <a:pt x="47" y="153"/>
                    <a:pt x="45" y="154"/>
                  </a:cubicBezTo>
                  <a:cubicBezTo>
                    <a:pt x="45" y="153"/>
                    <a:pt x="45" y="152"/>
                    <a:pt x="45" y="154"/>
                  </a:cubicBezTo>
                  <a:cubicBezTo>
                    <a:pt x="43" y="153"/>
                    <a:pt x="44" y="152"/>
                    <a:pt x="44" y="151"/>
                  </a:cubicBezTo>
                  <a:cubicBezTo>
                    <a:pt x="45" y="151"/>
                    <a:pt x="44" y="153"/>
                    <a:pt x="46" y="152"/>
                  </a:cubicBezTo>
                  <a:cubicBezTo>
                    <a:pt x="46" y="152"/>
                    <a:pt x="45" y="152"/>
                    <a:pt x="45" y="152"/>
                  </a:cubicBezTo>
                  <a:cubicBezTo>
                    <a:pt x="45" y="149"/>
                    <a:pt x="45" y="149"/>
                    <a:pt x="45" y="149"/>
                  </a:cubicBezTo>
                  <a:cubicBezTo>
                    <a:pt x="45" y="149"/>
                    <a:pt x="44" y="150"/>
                    <a:pt x="44" y="148"/>
                  </a:cubicBezTo>
                  <a:cubicBezTo>
                    <a:pt x="45" y="148"/>
                    <a:pt x="46" y="150"/>
                    <a:pt x="46" y="147"/>
                  </a:cubicBezTo>
                  <a:moveTo>
                    <a:pt x="42" y="100"/>
                  </a:moveTo>
                  <a:cubicBezTo>
                    <a:pt x="42" y="98"/>
                    <a:pt x="43" y="99"/>
                    <a:pt x="42" y="97"/>
                  </a:cubicBezTo>
                  <a:cubicBezTo>
                    <a:pt x="43" y="97"/>
                    <a:pt x="43" y="100"/>
                    <a:pt x="42" y="100"/>
                  </a:cubicBezTo>
                  <a:moveTo>
                    <a:pt x="133" y="38"/>
                  </a:moveTo>
                  <a:cubicBezTo>
                    <a:pt x="134" y="38"/>
                    <a:pt x="135" y="40"/>
                    <a:pt x="136" y="41"/>
                  </a:cubicBezTo>
                  <a:cubicBezTo>
                    <a:pt x="136" y="41"/>
                    <a:pt x="135" y="41"/>
                    <a:pt x="134" y="40"/>
                  </a:cubicBezTo>
                  <a:cubicBezTo>
                    <a:pt x="134" y="39"/>
                    <a:pt x="133" y="39"/>
                    <a:pt x="133" y="38"/>
                  </a:cubicBezTo>
                  <a:moveTo>
                    <a:pt x="42" y="99"/>
                  </a:moveTo>
                  <a:cubicBezTo>
                    <a:pt x="42" y="100"/>
                    <a:pt x="42" y="101"/>
                    <a:pt x="43" y="101"/>
                  </a:cubicBezTo>
                  <a:cubicBezTo>
                    <a:pt x="43" y="102"/>
                    <a:pt x="44" y="103"/>
                    <a:pt x="43" y="104"/>
                  </a:cubicBezTo>
                  <a:cubicBezTo>
                    <a:pt x="43" y="103"/>
                    <a:pt x="43" y="101"/>
                    <a:pt x="42" y="101"/>
                  </a:cubicBezTo>
                  <a:cubicBezTo>
                    <a:pt x="42" y="101"/>
                    <a:pt x="42" y="101"/>
                    <a:pt x="42" y="101"/>
                  </a:cubicBezTo>
                  <a:cubicBezTo>
                    <a:pt x="42" y="101"/>
                    <a:pt x="41" y="100"/>
                    <a:pt x="42" y="99"/>
                  </a:cubicBezTo>
                  <a:moveTo>
                    <a:pt x="125" y="52"/>
                  </a:moveTo>
                  <a:cubicBezTo>
                    <a:pt x="125" y="53"/>
                    <a:pt x="124" y="52"/>
                    <a:pt x="124" y="52"/>
                  </a:cubicBezTo>
                  <a:cubicBezTo>
                    <a:pt x="123" y="53"/>
                    <a:pt x="124" y="53"/>
                    <a:pt x="123" y="53"/>
                  </a:cubicBezTo>
                  <a:cubicBezTo>
                    <a:pt x="122" y="53"/>
                    <a:pt x="122" y="52"/>
                    <a:pt x="121" y="52"/>
                  </a:cubicBezTo>
                  <a:cubicBezTo>
                    <a:pt x="120" y="51"/>
                    <a:pt x="118" y="50"/>
                    <a:pt x="117" y="49"/>
                  </a:cubicBezTo>
                  <a:cubicBezTo>
                    <a:pt x="116" y="49"/>
                    <a:pt x="116" y="49"/>
                    <a:pt x="116" y="49"/>
                  </a:cubicBezTo>
                  <a:cubicBezTo>
                    <a:pt x="114" y="47"/>
                    <a:pt x="112" y="47"/>
                    <a:pt x="109" y="46"/>
                  </a:cubicBezTo>
                  <a:cubicBezTo>
                    <a:pt x="109" y="46"/>
                    <a:pt x="108" y="45"/>
                    <a:pt x="108" y="45"/>
                  </a:cubicBezTo>
                  <a:cubicBezTo>
                    <a:pt x="108" y="45"/>
                    <a:pt x="107" y="45"/>
                    <a:pt x="107" y="45"/>
                  </a:cubicBezTo>
                  <a:cubicBezTo>
                    <a:pt x="106" y="45"/>
                    <a:pt x="106" y="44"/>
                    <a:pt x="106" y="44"/>
                  </a:cubicBezTo>
                  <a:cubicBezTo>
                    <a:pt x="104" y="43"/>
                    <a:pt x="101" y="43"/>
                    <a:pt x="100" y="42"/>
                  </a:cubicBezTo>
                  <a:cubicBezTo>
                    <a:pt x="100" y="41"/>
                    <a:pt x="100" y="41"/>
                    <a:pt x="100" y="40"/>
                  </a:cubicBezTo>
                  <a:cubicBezTo>
                    <a:pt x="99" y="40"/>
                    <a:pt x="100" y="41"/>
                    <a:pt x="99" y="42"/>
                  </a:cubicBezTo>
                  <a:cubicBezTo>
                    <a:pt x="97" y="41"/>
                    <a:pt x="96" y="41"/>
                    <a:pt x="95" y="41"/>
                  </a:cubicBezTo>
                  <a:cubicBezTo>
                    <a:pt x="95" y="42"/>
                    <a:pt x="95" y="41"/>
                    <a:pt x="94" y="41"/>
                  </a:cubicBezTo>
                  <a:cubicBezTo>
                    <a:pt x="94" y="40"/>
                    <a:pt x="93" y="41"/>
                    <a:pt x="92" y="40"/>
                  </a:cubicBezTo>
                  <a:cubicBezTo>
                    <a:pt x="92" y="42"/>
                    <a:pt x="92" y="40"/>
                    <a:pt x="91" y="41"/>
                  </a:cubicBezTo>
                  <a:cubicBezTo>
                    <a:pt x="91" y="41"/>
                    <a:pt x="91" y="42"/>
                    <a:pt x="91" y="43"/>
                  </a:cubicBezTo>
                  <a:cubicBezTo>
                    <a:pt x="92" y="42"/>
                    <a:pt x="92" y="41"/>
                    <a:pt x="92" y="41"/>
                  </a:cubicBezTo>
                  <a:cubicBezTo>
                    <a:pt x="93" y="41"/>
                    <a:pt x="93" y="42"/>
                    <a:pt x="94" y="42"/>
                  </a:cubicBezTo>
                  <a:cubicBezTo>
                    <a:pt x="94" y="43"/>
                    <a:pt x="94" y="43"/>
                    <a:pt x="94" y="43"/>
                  </a:cubicBezTo>
                  <a:cubicBezTo>
                    <a:pt x="95" y="43"/>
                    <a:pt x="95" y="42"/>
                    <a:pt x="96" y="42"/>
                  </a:cubicBezTo>
                  <a:cubicBezTo>
                    <a:pt x="96" y="42"/>
                    <a:pt x="95" y="42"/>
                    <a:pt x="95" y="43"/>
                  </a:cubicBezTo>
                  <a:cubicBezTo>
                    <a:pt x="96" y="43"/>
                    <a:pt x="97" y="42"/>
                    <a:pt x="97" y="43"/>
                  </a:cubicBezTo>
                  <a:cubicBezTo>
                    <a:pt x="98" y="43"/>
                    <a:pt x="99" y="43"/>
                    <a:pt x="101" y="43"/>
                  </a:cubicBezTo>
                  <a:cubicBezTo>
                    <a:pt x="100" y="44"/>
                    <a:pt x="99" y="44"/>
                    <a:pt x="99" y="43"/>
                  </a:cubicBezTo>
                  <a:cubicBezTo>
                    <a:pt x="99" y="44"/>
                    <a:pt x="99" y="44"/>
                    <a:pt x="99" y="45"/>
                  </a:cubicBezTo>
                  <a:cubicBezTo>
                    <a:pt x="100" y="45"/>
                    <a:pt x="99" y="44"/>
                    <a:pt x="99" y="44"/>
                  </a:cubicBezTo>
                  <a:cubicBezTo>
                    <a:pt x="100" y="44"/>
                    <a:pt x="100" y="44"/>
                    <a:pt x="100" y="44"/>
                  </a:cubicBezTo>
                  <a:cubicBezTo>
                    <a:pt x="101" y="44"/>
                    <a:pt x="101" y="43"/>
                    <a:pt x="102" y="44"/>
                  </a:cubicBezTo>
                  <a:cubicBezTo>
                    <a:pt x="102" y="45"/>
                    <a:pt x="101" y="44"/>
                    <a:pt x="101" y="44"/>
                  </a:cubicBezTo>
                  <a:cubicBezTo>
                    <a:pt x="100" y="44"/>
                    <a:pt x="100" y="45"/>
                    <a:pt x="100" y="45"/>
                  </a:cubicBezTo>
                  <a:cubicBezTo>
                    <a:pt x="100" y="47"/>
                    <a:pt x="101" y="46"/>
                    <a:pt x="102" y="47"/>
                  </a:cubicBezTo>
                  <a:cubicBezTo>
                    <a:pt x="103" y="45"/>
                    <a:pt x="101" y="46"/>
                    <a:pt x="101" y="45"/>
                  </a:cubicBezTo>
                  <a:cubicBezTo>
                    <a:pt x="101" y="44"/>
                    <a:pt x="102" y="45"/>
                    <a:pt x="103" y="44"/>
                  </a:cubicBezTo>
                  <a:cubicBezTo>
                    <a:pt x="103" y="45"/>
                    <a:pt x="103" y="45"/>
                    <a:pt x="102" y="46"/>
                  </a:cubicBezTo>
                  <a:cubicBezTo>
                    <a:pt x="103" y="47"/>
                    <a:pt x="102" y="48"/>
                    <a:pt x="104" y="48"/>
                  </a:cubicBezTo>
                  <a:cubicBezTo>
                    <a:pt x="103" y="49"/>
                    <a:pt x="102" y="49"/>
                    <a:pt x="102" y="48"/>
                  </a:cubicBezTo>
                  <a:cubicBezTo>
                    <a:pt x="101" y="48"/>
                    <a:pt x="102" y="49"/>
                    <a:pt x="102" y="50"/>
                  </a:cubicBezTo>
                  <a:cubicBezTo>
                    <a:pt x="101" y="50"/>
                    <a:pt x="101" y="49"/>
                    <a:pt x="100" y="49"/>
                  </a:cubicBezTo>
                  <a:cubicBezTo>
                    <a:pt x="100" y="49"/>
                    <a:pt x="99" y="49"/>
                    <a:pt x="99" y="49"/>
                  </a:cubicBezTo>
                  <a:cubicBezTo>
                    <a:pt x="98" y="48"/>
                    <a:pt x="97" y="47"/>
                    <a:pt x="95" y="47"/>
                  </a:cubicBezTo>
                  <a:cubicBezTo>
                    <a:pt x="95" y="47"/>
                    <a:pt x="95" y="47"/>
                    <a:pt x="94" y="47"/>
                  </a:cubicBezTo>
                  <a:cubicBezTo>
                    <a:pt x="93" y="46"/>
                    <a:pt x="90" y="45"/>
                    <a:pt x="89" y="45"/>
                  </a:cubicBezTo>
                  <a:cubicBezTo>
                    <a:pt x="88" y="44"/>
                    <a:pt x="87" y="44"/>
                    <a:pt x="87" y="44"/>
                  </a:cubicBezTo>
                  <a:cubicBezTo>
                    <a:pt x="82" y="42"/>
                    <a:pt x="77" y="41"/>
                    <a:pt x="73" y="39"/>
                  </a:cubicBezTo>
                  <a:cubicBezTo>
                    <a:pt x="73" y="39"/>
                    <a:pt x="72" y="39"/>
                    <a:pt x="72" y="39"/>
                  </a:cubicBezTo>
                  <a:cubicBezTo>
                    <a:pt x="71" y="38"/>
                    <a:pt x="70" y="38"/>
                    <a:pt x="69" y="38"/>
                  </a:cubicBezTo>
                  <a:cubicBezTo>
                    <a:pt x="68" y="38"/>
                    <a:pt x="68" y="38"/>
                    <a:pt x="67" y="38"/>
                  </a:cubicBezTo>
                  <a:cubicBezTo>
                    <a:pt x="66" y="38"/>
                    <a:pt x="66" y="37"/>
                    <a:pt x="65" y="37"/>
                  </a:cubicBezTo>
                  <a:cubicBezTo>
                    <a:pt x="64" y="37"/>
                    <a:pt x="63" y="36"/>
                    <a:pt x="61" y="37"/>
                  </a:cubicBezTo>
                  <a:cubicBezTo>
                    <a:pt x="61" y="37"/>
                    <a:pt x="61" y="36"/>
                    <a:pt x="62" y="36"/>
                  </a:cubicBezTo>
                  <a:cubicBezTo>
                    <a:pt x="61" y="35"/>
                    <a:pt x="59" y="37"/>
                    <a:pt x="59" y="37"/>
                  </a:cubicBezTo>
                  <a:cubicBezTo>
                    <a:pt x="59" y="37"/>
                    <a:pt x="57" y="37"/>
                    <a:pt x="57" y="35"/>
                  </a:cubicBezTo>
                  <a:cubicBezTo>
                    <a:pt x="56" y="37"/>
                    <a:pt x="54" y="35"/>
                    <a:pt x="53" y="36"/>
                  </a:cubicBezTo>
                  <a:cubicBezTo>
                    <a:pt x="52" y="37"/>
                    <a:pt x="52" y="36"/>
                    <a:pt x="52" y="36"/>
                  </a:cubicBezTo>
                  <a:cubicBezTo>
                    <a:pt x="52" y="36"/>
                    <a:pt x="51" y="36"/>
                    <a:pt x="51" y="36"/>
                  </a:cubicBezTo>
                  <a:cubicBezTo>
                    <a:pt x="50" y="36"/>
                    <a:pt x="48" y="35"/>
                    <a:pt x="46" y="36"/>
                  </a:cubicBezTo>
                  <a:cubicBezTo>
                    <a:pt x="46" y="36"/>
                    <a:pt x="45" y="36"/>
                    <a:pt x="45" y="36"/>
                  </a:cubicBezTo>
                  <a:cubicBezTo>
                    <a:pt x="45" y="36"/>
                    <a:pt x="45" y="36"/>
                    <a:pt x="45" y="36"/>
                  </a:cubicBezTo>
                  <a:cubicBezTo>
                    <a:pt x="44" y="36"/>
                    <a:pt x="44" y="36"/>
                    <a:pt x="43" y="36"/>
                  </a:cubicBezTo>
                  <a:cubicBezTo>
                    <a:pt x="43" y="36"/>
                    <a:pt x="42" y="36"/>
                    <a:pt x="42" y="36"/>
                  </a:cubicBezTo>
                  <a:cubicBezTo>
                    <a:pt x="42" y="36"/>
                    <a:pt x="42" y="37"/>
                    <a:pt x="42" y="37"/>
                  </a:cubicBezTo>
                  <a:cubicBezTo>
                    <a:pt x="41" y="37"/>
                    <a:pt x="41" y="37"/>
                    <a:pt x="40" y="37"/>
                  </a:cubicBezTo>
                  <a:cubicBezTo>
                    <a:pt x="39" y="37"/>
                    <a:pt x="40" y="37"/>
                    <a:pt x="39" y="38"/>
                  </a:cubicBezTo>
                  <a:cubicBezTo>
                    <a:pt x="39" y="37"/>
                    <a:pt x="38" y="37"/>
                    <a:pt x="37" y="38"/>
                  </a:cubicBezTo>
                  <a:cubicBezTo>
                    <a:pt x="37" y="38"/>
                    <a:pt x="37" y="38"/>
                    <a:pt x="37" y="38"/>
                  </a:cubicBezTo>
                  <a:cubicBezTo>
                    <a:pt x="37" y="38"/>
                    <a:pt x="37" y="38"/>
                    <a:pt x="37" y="38"/>
                  </a:cubicBezTo>
                  <a:cubicBezTo>
                    <a:pt x="37" y="38"/>
                    <a:pt x="36" y="38"/>
                    <a:pt x="36" y="38"/>
                  </a:cubicBezTo>
                  <a:cubicBezTo>
                    <a:pt x="36" y="39"/>
                    <a:pt x="36" y="39"/>
                    <a:pt x="36" y="39"/>
                  </a:cubicBezTo>
                  <a:cubicBezTo>
                    <a:pt x="36" y="40"/>
                    <a:pt x="35" y="40"/>
                    <a:pt x="35" y="40"/>
                  </a:cubicBezTo>
                  <a:cubicBezTo>
                    <a:pt x="34" y="41"/>
                    <a:pt x="35" y="42"/>
                    <a:pt x="34" y="41"/>
                  </a:cubicBezTo>
                  <a:cubicBezTo>
                    <a:pt x="34" y="42"/>
                    <a:pt x="34" y="42"/>
                    <a:pt x="34" y="42"/>
                  </a:cubicBezTo>
                  <a:cubicBezTo>
                    <a:pt x="34" y="42"/>
                    <a:pt x="34" y="42"/>
                    <a:pt x="34" y="42"/>
                  </a:cubicBezTo>
                  <a:cubicBezTo>
                    <a:pt x="34" y="42"/>
                    <a:pt x="34" y="43"/>
                    <a:pt x="34" y="43"/>
                  </a:cubicBezTo>
                  <a:cubicBezTo>
                    <a:pt x="34" y="43"/>
                    <a:pt x="33" y="44"/>
                    <a:pt x="34" y="44"/>
                  </a:cubicBezTo>
                  <a:cubicBezTo>
                    <a:pt x="34" y="44"/>
                    <a:pt x="34" y="44"/>
                    <a:pt x="34" y="44"/>
                  </a:cubicBezTo>
                  <a:cubicBezTo>
                    <a:pt x="34" y="44"/>
                    <a:pt x="33" y="45"/>
                    <a:pt x="33" y="45"/>
                  </a:cubicBezTo>
                  <a:cubicBezTo>
                    <a:pt x="33" y="45"/>
                    <a:pt x="34" y="45"/>
                    <a:pt x="34" y="45"/>
                  </a:cubicBezTo>
                  <a:cubicBezTo>
                    <a:pt x="34" y="45"/>
                    <a:pt x="34" y="45"/>
                    <a:pt x="34" y="45"/>
                  </a:cubicBezTo>
                  <a:cubicBezTo>
                    <a:pt x="34" y="45"/>
                    <a:pt x="34" y="45"/>
                    <a:pt x="34" y="46"/>
                  </a:cubicBezTo>
                  <a:cubicBezTo>
                    <a:pt x="34" y="46"/>
                    <a:pt x="34" y="46"/>
                    <a:pt x="34" y="46"/>
                  </a:cubicBezTo>
                  <a:cubicBezTo>
                    <a:pt x="34" y="46"/>
                    <a:pt x="34" y="46"/>
                    <a:pt x="34" y="46"/>
                  </a:cubicBezTo>
                  <a:cubicBezTo>
                    <a:pt x="34" y="47"/>
                    <a:pt x="34" y="47"/>
                    <a:pt x="34" y="47"/>
                  </a:cubicBezTo>
                  <a:cubicBezTo>
                    <a:pt x="34" y="47"/>
                    <a:pt x="34" y="47"/>
                    <a:pt x="34" y="47"/>
                  </a:cubicBezTo>
                  <a:cubicBezTo>
                    <a:pt x="34" y="48"/>
                    <a:pt x="34" y="48"/>
                    <a:pt x="35" y="48"/>
                  </a:cubicBezTo>
                  <a:cubicBezTo>
                    <a:pt x="35" y="49"/>
                    <a:pt x="35" y="50"/>
                    <a:pt x="35" y="50"/>
                  </a:cubicBezTo>
                  <a:cubicBezTo>
                    <a:pt x="35" y="51"/>
                    <a:pt x="35" y="51"/>
                    <a:pt x="35" y="51"/>
                  </a:cubicBezTo>
                  <a:cubicBezTo>
                    <a:pt x="36" y="52"/>
                    <a:pt x="37" y="54"/>
                    <a:pt x="37" y="56"/>
                  </a:cubicBezTo>
                  <a:cubicBezTo>
                    <a:pt x="38" y="57"/>
                    <a:pt x="38" y="59"/>
                    <a:pt x="38" y="61"/>
                  </a:cubicBezTo>
                  <a:cubicBezTo>
                    <a:pt x="38" y="61"/>
                    <a:pt x="38" y="60"/>
                    <a:pt x="37" y="61"/>
                  </a:cubicBezTo>
                  <a:cubicBezTo>
                    <a:pt x="37" y="61"/>
                    <a:pt x="38" y="62"/>
                    <a:pt x="38" y="62"/>
                  </a:cubicBezTo>
                  <a:cubicBezTo>
                    <a:pt x="38" y="63"/>
                    <a:pt x="39" y="64"/>
                    <a:pt x="39" y="65"/>
                  </a:cubicBezTo>
                  <a:cubicBezTo>
                    <a:pt x="39" y="66"/>
                    <a:pt x="40" y="65"/>
                    <a:pt x="40" y="66"/>
                  </a:cubicBezTo>
                  <a:cubicBezTo>
                    <a:pt x="41" y="69"/>
                    <a:pt x="41" y="73"/>
                    <a:pt x="42" y="76"/>
                  </a:cubicBezTo>
                  <a:cubicBezTo>
                    <a:pt x="42" y="76"/>
                    <a:pt x="43" y="77"/>
                    <a:pt x="43" y="77"/>
                  </a:cubicBezTo>
                  <a:cubicBezTo>
                    <a:pt x="44" y="80"/>
                    <a:pt x="44" y="82"/>
                    <a:pt x="44" y="84"/>
                  </a:cubicBezTo>
                  <a:cubicBezTo>
                    <a:pt x="44" y="85"/>
                    <a:pt x="45" y="85"/>
                    <a:pt x="45" y="86"/>
                  </a:cubicBezTo>
                  <a:cubicBezTo>
                    <a:pt x="45" y="87"/>
                    <a:pt x="44" y="87"/>
                    <a:pt x="44" y="88"/>
                  </a:cubicBezTo>
                  <a:cubicBezTo>
                    <a:pt x="44" y="89"/>
                    <a:pt x="45" y="89"/>
                    <a:pt x="45" y="90"/>
                  </a:cubicBezTo>
                  <a:cubicBezTo>
                    <a:pt x="45" y="92"/>
                    <a:pt x="46" y="95"/>
                    <a:pt x="46" y="98"/>
                  </a:cubicBezTo>
                  <a:cubicBezTo>
                    <a:pt x="45" y="98"/>
                    <a:pt x="45" y="97"/>
                    <a:pt x="45" y="96"/>
                  </a:cubicBezTo>
                  <a:cubicBezTo>
                    <a:pt x="45" y="95"/>
                    <a:pt x="43" y="94"/>
                    <a:pt x="45" y="93"/>
                  </a:cubicBezTo>
                  <a:cubicBezTo>
                    <a:pt x="45" y="92"/>
                    <a:pt x="43" y="93"/>
                    <a:pt x="43" y="91"/>
                  </a:cubicBezTo>
                  <a:cubicBezTo>
                    <a:pt x="44" y="91"/>
                    <a:pt x="44" y="91"/>
                    <a:pt x="44" y="90"/>
                  </a:cubicBezTo>
                  <a:cubicBezTo>
                    <a:pt x="44" y="91"/>
                    <a:pt x="43" y="89"/>
                    <a:pt x="44" y="88"/>
                  </a:cubicBezTo>
                  <a:cubicBezTo>
                    <a:pt x="42" y="88"/>
                    <a:pt x="43" y="90"/>
                    <a:pt x="42" y="90"/>
                  </a:cubicBezTo>
                  <a:cubicBezTo>
                    <a:pt x="42" y="87"/>
                    <a:pt x="42" y="86"/>
                    <a:pt x="41" y="85"/>
                  </a:cubicBezTo>
                  <a:cubicBezTo>
                    <a:pt x="40" y="85"/>
                    <a:pt x="41" y="86"/>
                    <a:pt x="39" y="86"/>
                  </a:cubicBezTo>
                  <a:cubicBezTo>
                    <a:pt x="40" y="83"/>
                    <a:pt x="38" y="82"/>
                    <a:pt x="39" y="80"/>
                  </a:cubicBezTo>
                  <a:cubicBezTo>
                    <a:pt x="38" y="79"/>
                    <a:pt x="38" y="79"/>
                    <a:pt x="38" y="80"/>
                  </a:cubicBezTo>
                  <a:cubicBezTo>
                    <a:pt x="37" y="79"/>
                    <a:pt x="38" y="79"/>
                    <a:pt x="37" y="79"/>
                  </a:cubicBezTo>
                  <a:cubicBezTo>
                    <a:pt x="37" y="78"/>
                    <a:pt x="38" y="79"/>
                    <a:pt x="39" y="79"/>
                  </a:cubicBezTo>
                  <a:cubicBezTo>
                    <a:pt x="38" y="76"/>
                    <a:pt x="37" y="75"/>
                    <a:pt x="37" y="72"/>
                  </a:cubicBezTo>
                  <a:cubicBezTo>
                    <a:pt x="37" y="72"/>
                    <a:pt x="37" y="73"/>
                    <a:pt x="37" y="73"/>
                  </a:cubicBezTo>
                  <a:cubicBezTo>
                    <a:pt x="36" y="72"/>
                    <a:pt x="35" y="69"/>
                    <a:pt x="35" y="67"/>
                  </a:cubicBezTo>
                  <a:cubicBezTo>
                    <a:pt x="35" y="66"/>
                    <a:pt x="34" y="66"/>
                    <a:pt x="34" y="65"/>
                  </a:cubicBezTo>
                  <a:cubicBezTo>
                    <a:pt x="34" y="65"/>
                    <a:pt x="34" y="64"/>
                    <a:pt x="34" y="63"/>
                  </a:cubicBezTo>
                  <a:cubicBezTo>
                    <a:pt x="34" y="63"/>
                    <a:pt x="34" y="63"/>
                    <a:pt x="33" y="63"/>
                  </a:cubicBezTo>
                  <a:cubicBezTo>
                    <a:pt x="33" y="62"/>
                    <a:pt x="34" y="61"/>
                    <a:pt x="33" y="61"/>
                  </a:cubicBezTo>
                  <a:cubicBezTo>
                    <a:pt x="32" y="61"/>
                    <a:pt x="33" y="63"/>
                    <a:pt x="33" y="63"/>
                  </a:cubicBezTo>
                  <a:cubicBezTo>
                    <a:pt x="32" y="64"/>
                    <a:pt x="32" y="64"/>
                    <a:pt x="32" y="65"/>
                  </a:cubicBezTo>
                  <a:cubicBezTo>
                    <a:pt x="32" y="65"/>
                    <a:pt x="32" y="65"/>
                    <a:pt x="32" y="65"/>
                  </a:cubicBezTo>
                  <a:cubicBezTo>
                    <a:pt x="33" y="65"/>
                    <a:pt x="33" y="64"/>
                    <a:pt x="33" y="64"/>
                  </a:cubicBezTo>
                  <a:cubicBezTo>
                    <a:pt x="34" y="69"/>
                    <a:pt x="34" y="72"/>
                    <a:pt x="35" y="74"/>
                  </a:cubicBezTo>
                  <a:cubicBezTo>
                    <a:pt x="36" y="77"/>
                    <a:pt x="36" y="80"/>
                    <a:pt x="37" y="84"/>
                  </a:cubicBezTo>
                  <a:cubicBezTo>
                    <a:pt x="37" y="85"/>
                    <a:pt x="36" y="84"/>
                    <a:pt x="36" y="84"/>
                  </a:cubicBezTo>
                  <a:cubicBezTo>
                    <a:pt x="36" y="87"/>
                    <a:pt x="37" y="88"/>
                    <a:pt x="37" y="90"/>
                  </a:cubicBezTo>
                  <a:cubicBezTo>
                    <a:pt x="37" y="91"/>
                    <a:pt x="38" y="90"/>
                    <a:pt x="38" y="91"/>
                  </a:cubicBezTo>
                  <a:cubicBezTo>
                    <a:pt x="38" y="92"/>
                    <a:pt x="38" y="93"/>
                    <a:pt x="36" y="93"/>
                  </a:cubicBezTo>
                  <a:cubicBezTo>
                    <a:pt x="37" y="94"/>
                    <a:pt x="37" y="94"/>
                    <a:pt x="38" y="93"/>
                  </a:cubicBezTo>
                  <a:cubicBezTo>
                    <a:pt x="38" y="94"/>
                    <a:pt x="37" y="94"/>
                    <a:pt x="37" y="94"/>
                  </a:cubicBezTo>
                  <a:cubicBezTo>
                    <a:pt x="36" y="94"/>
                    <a:pt x="36" y="93"/>
                    <a:pt x="35" y="93"/>
                  </a:cubicBezTo>
                  <a:cubicBezTo>
                    <a:pt x="36" y="91"/>
                    <a:pt x="35" y="91"/>
                    <a:pt x="35" y="89"/>
                  </a:cubicBezTo>
                  <a:cubicBezTo>
                    <a:pt x="36" y="89"/>
                    <a:pt x="35" y="91"/>
                    <a:pt x="36" y="90"/>
                  </a:cubicBezTo>
                  <a:cubicBezTo>
                    <a:pt x="37" y="90"/>
                    <a:pt x="36" y="88"/>
                    <a:pt x="35" y="89"/>
                  </a:cubicBezTo>
                  <a:cubicBezTo>
                    <a:pt x="35" y="87"/>
                    <a:pt x="34" y="87"/>
                    <a:pt x="34" y="86"/>
                  </a:cubicBezTo>
                  <a:cubicBezTo>
                    <a:pt x="35" y="86"/>
                    <a:pt x="35" y="86"/>
                    <a:pt x="35" y="87"/>
                  </a:cubicBezTo>
                  <a:cubicBezTo>
                    <a:pt x="36" y="86"/>
                    <a:pt x="35" y="85"/>
                    <a:pt x="34" y="85"/>
                  </a:cubicBezTo>
                  <a:cubicBezTo>
                    <a:pt x="34" y="83"/>
                    <a:pt x="34" y="81"/>
                    <a:pt x="33" y="79"/>
                  </a:cubicBezTo>
                  <a:cubicBezTo>
                    <a:pt x="33" y="78"/>
                    <a:pt x="34" y="78"/>
                    <a:pt x="34" y="77"/>
                  </a:cubicBezTo>
                  <a:cubicBezTo>
                    <a:pt x="34" y="77"/>
                    <a:pt x="33" y="77"/>
                    <a:pt x="33" y="76"/>
                  </a:cubicBezTo>
                  <a:cubicBezTo>
                    <a:pt x="33" y="73"/>
                    <a:pt x="31" y="69"/>
                    <a:pt x="31" y="67"/>
                  </a:cubicBezTo>
                  <a:cubicBezTo>
                    <a:pt x="32" y="66"/>
                    <a:pt x="32" y="68"/>
                    <a:pt x="32" y="68"/>
                  </a:cubicBezTo>
                  <a:cubicBezTo>
                    <a:pt x="33" y="67"/>
                    <a:pt x="31" y="66"/>
                    <a:pt x="30" y="65"/>
                  </a:cubicBezTo>
                  <a:cubicBezTo>
                    <a:pt x="30" y="64"/>
                    <a:pt x="30" y="63"/>
                    <a:pt x="30" y="62"/>
                  </a:cubicBezTo>
                  <a:cubicBezTo>
                    <a:pt x="30" y="61"/>
                    <a:pt x="30" y="60"/>
                    <a:pt x="30" y="60"/>
                  </a:cubicBezTo>
                  <a:cubicBezTo>
                    <a:pt x="29" y="58"/>
                    <a:pt x="29" y="56"/>
                    <a:pt x="28" y="54"/>
                  </a:cubicBezTo>
                  <a:cubicBezTo>
                    <a:pt x="28" y="54"/>
                    <a:pt x="28" y="53"/>
                    <a:pt x="29" y="54"/>
                  </a:cubicBezTo>
                  <a:cubicBezTo>
                    <a:pt x="29" y="52"/>
                    <a:pt x="28" y="53"/>
                    <a:pt x="28" y="52"/>
                  </a:cubicBezTo>
                  <a:cubicBezTo>
                    <a:pt x="28" y="52"/>
                    <a:pt x="28" y="51"/>
                    <a:pt x="28" y="50"/>
                  </a:cubicBezTo>
                  <a:cubicBezTo>
                    <a:pt x="28" y="50"/>
                    <a:pt x="27" y="49"/>
                    <a:pt x="27" y="49"/>
                  </a:cubicBezTo>
                  <a:cubicBezTo>
                    <a:pt x="27" y="48"/>
                    <a:pt x="27" y="47"/>
                    <a:pt x="27" y="46"/>
                  </a:cubicBezTo>
                  <a:cubicBezTo>
                    <a:pt x="27" y="46"/>
                    <a:pt x="26" y="45"/>
                    <a:pt x="26" y="44"/>
                  </a:cubicBezTo>
                  <a:cubicBezTo>
                    <a:pt x="26" y="44"/>
                    <a:pt x="27" y="44"/>
                    <a:pt x="27" y="43"/>
                  </a:cubicBezTo>
                  <a:cubicBezTo>
                    <a:pt x="27" y="43"/>
                    <a:pt x="27" y="42"/>
                    <a:pt x="27" y="42"/>
                  </a:cubicBezTo>
                  <a:cubicBezTo>
                    <a:pt x="27" y="42"/>
                    <a:pt x="27" y="42"/>
                    <a:pt x="27" y="42"/>
                  </a:cubicBezTo>
                  <a:cubicBezTo>
                    <a:pt x="27" y="41"/>
                    <a:pt x="27" y="40"/>
                    <a:pt x="27" y="40"/>
                  </a:cubicBezTo>
                  <a:cubicBezTo>
                    <a:pt x="27" y="39"/>
                    <a:pt x="27" y="39"/>
                    <a:pt x="27" y="39"/>
                  </a:cubicBezTo>
                  <a:cubicBezTo>
                    <a:pt x="27" y="39"/>
                    <a:pt x="27" y="39"/>
                    <a:pt x="28" y="38"/>
                  </a:cubicBezTo>
                  <a:cubicBezTo>
                    <a:pt x="28" y="38"/>
                    <a:pt x="29" y="38"/>
                    <a:pt x="28" y="37"/>
                  </a:cubicBezTo>
                  <a:cubicBezTo>
                    <a:pt x="28" y="37"/>
                    <a:pt x="29" y="37"/>
                    <a:pt x="29" y="36"/>
                  </a:cubicBezTo>
                  <a:cubicBezTo>
                    <a:pt x="29" y="36"/>
                    <a:pt x="29" y="37"/>
                    <a:pt x="29" y="37"/>
                  </a:cubicBezTo>
                  <a:cubicBezTo>
                    <a:pt x="28" y="36"/>
                    <a:pt x="29" y="36"/>
                    <a:pt x="29" y="36"/>
                  </a:cubicBezTo>
                  <a:cubicBezTo>
                    <a:pt x="30" y="35"/>
                    <a:pt x="31" y="34"/>
                    <a:pt x="32" y="34"/>
                  </a:cubicBezTo>
                  <a:cubicBezTo>
                    <a:pt x="32" y="33"/>
                    <a:pt x="33" y="33"/>
                    <a:pt x="33" y="33"/>
                  </a:cubicBezTo>
                  <a:cubicBezTo>
                    <a:pt x="33" y="33"/>
                    <a:pt x="34" y="32"/>
                    <a:pt x="34" y="32"/>
                  </a:cubicBezTo>
                  <a:cubicBezTo>
                    <a:pt x="34" y="32"/>
                    <a:pt x="35" y="32"/>
                    <a:pt x="35" y="32"/>
                  </a:cubicBezTo>
                  <a:cubicBezTo>
                    <a:pt x="36" y="32"/>
                    <a:pt x="36" y="32"/>
                    <a:pt x="37" y="31"/>
                  </a:cubicBezTo>
                  <a:cubicBezTo>
                    <a:pt x="38" y="31"/>
                    <a:pt x="39" y="31"/>
                    <a:pt x="40" y="30"/>
                  </a:cubicBezTo>
                  <a:cubicBezTo>
                    <a:pt x="40" y="30"/>
                    <a:pt x="41" y="31"/>
                    <a:pt x="41" y="30"/>
                  </a:cubicBezTo>
                  <a:cubicBezTo>
                    <a:pt x="42" y="30"/>
                    <a:pt x="43" y="29"/>
                    <a:pt x="44" y="30"/>
                  </a:cubicBezTo>
                  <a:cubicBezTo>
                    <a:pt x="44" y="29"/>
                    <a:pt x="46" y="29"/>
                    <a:pt x="47" y="29"/>
                  </a:cubicBezTo>
                  <a:cubicBezTo>
                    <a:pt x="47" y="29"/>
                    <a:pt x="46" y="30"/>
                    <a:pt x="46" y="29"/>
                  </a:cubicBezTo>
                  <a:cubicBezTo>
                    <a:pt x="46" y="30"/>
                    <a:pt x="48" y="30"/>
                    <a:pt x="47" y="29"/>
                  </a:cubicBezTo>
                  <a:cubicBezTo>
                    <a:pt x="48" y="29"/>
                    <a:pt x="49" y="30"/>
                    <a:pt x="50" y="29"/>
                  </a:cubicBezTo>
                  <a:cubicBezTo>
                    <a:pt x="50" y="29"/>
                    <a:pt x="49" y="29"/>
                    <a:pt x="49" y="29"/>
                  </a:cubicBezTo>
                  <a:cubicBezTo>
                    <a:pt x="50" y="28"/>
                    <a:pt x="52" y="29"/>
                    <a:pt x="54" y="28"/>
                  </a:cubicBezTo>
                  <a:cubicBezTo>
                    <a:pt x="55" y="29"/>
                    <a:pt x="56" y="30"/>
                    <a:pt x="58" y="30"/>
                  </a:cubicBezTo>
                  <a:cubicBezTo>
                    <a:pt x="58" y="29"/>
                    <a:pt x="57" y="30"/>
                    <a:pt x="57" y="28"/>
                  </a:cubicBezTo>
                  <a:cubicBezTo>
                    <a:pt x="59" y="29"/>
                    <a:pt x="59" y="28"/>
                    <a:pt x="61" y="28"/>
                  </a:cubicBezTo>
                  <a:cubicBezTo>
                    <a:pt x="62" y="28"/>
                    <a:pt x="63" y="29"/>
                    <a:pt x="65" y="29"/>
                  </a:cubicBezTo>
                  <a:cubicBezTo>
                    <a:pt x="65" y="29"/>
                    <a:pt x="64" y="29"/>
                    <a:pt x="64" y="29"/>
                  </a:cubicBezTo>
                  <a:cubicBezTo>
                    <a:pt x="64" y="30"/>
                    <a:pt x="66" y="29"/>
                    <a:pt x="65" y="28"/>
                  </a:cubicBezTo>
                  <a:cubicBezTo>
                    <a:pt x="66" y="28"/>
                    <a:pt x="66" y="28"/>
                    <a:pt x="66" y="29"/>
                  </a:cubicBezTo>
                  <a:cubicBezTo>
                    <a:pt x="68" y="28"/>
                    <a:pt x="71" y="29"/>
                    <a:pt x="73" y="29"/>
                  </a:cubicBezTo>
                  <a:cubicBezTo>
                    <a:pt x="72" y="30"/>
                    <a:pt x="74" y="30"/>
                    <a:pt x="75" y="30"/>
                  </a:cubicBezTo>
                  <a:cubicBezTo>
                    <a:pt x="75" y="29"/>
                    <a:pt x="73" y="30"/>
                    <a:pt x="74" y="29"/>
                  </a:cubicBezTo>
                  <a:cubicBezTo>
                    <a:pt x="77" y="29"/>
                    <a:pt x="80" y="30"/>
                    <a:pt x="82" y="30"/>
                  </a:cubicBezTo>
                  <a:cubicBezTo>
                    <a:pt x="82" y="31"/>
                    <a:pt x="82" y="31"/>
                    <a:pt x="82" y="31"/>
                  </a:cubicBezTo>
                  <a:cubicBezTo>
                    <a:pt x="83" y="31"/>
                    <a:pt x="83" y="31"/>
                    <a:pt x="83" y="31"/>
                  </a:cubicBezTo>
                  <a:cubicBezTo>
                    <a:pt x="84" y="31"/>
                    <a:pt x="86" y="31"/>
                    <a:pt x="87" y="32"/>
                  </a:cubicBezTo>
                  <a:cubicBezTo>
                    <a:pt x="89" y="32"/>
                    <a:pt x="91" y="33"/>
                    <a:pt x="94" y="34"/>
                  </a:cubicBezTo>
                  <a:cubicBezTo>
                    <a:pt x="94" y="34"/>
                    <a:pt x="95" y="34"/>
                    <a:pt x="95" y="34"/>
                  </a:cubicBezTo>
                  <a:cubicBezTo>
                    <a:pt x="98" y="35"/>
                    <a:pt x="102" y="36"/>
                    <a:pt x="105" y="37"/>
                  </a:cubicBezTo>
                  <a:cubicBezTo>
                    <a:pt x="106" y="38"/>
                    <a:pt x="107" y="38"/>
                    <a:pt x="107" y="38"/>
                  </a:cubicBezTo>
                  <a:cubicBezTo>
                    <a:pt x="109" y="38"/>
                    <a:pt x="111" y="39"/>
                    <a:pt x="112" y="40"/>
                  </a:cubicBezTo>
                  <a:cubicBezTo>
                    <a:pt x="114" y="41"/>
                    <a:pt x="117" y="42"/>
                    <a:pt x="118" y="43"/>
                  </a:cubicBezTo>
                  <a:cubicBezTo>
                    <a:pt x="119" y="43"/>
                    <a:pt x="119" y="44"/>
                    <a:pt x="119" y="44"/>
                  </a:cubicBezTo>
                  <a:cubicBezTo>
                    <a:pt x="119" y="44"/>
                    <a:pt x="120" y="44"/>
                    <a:pt x="120" y="44"/>
                  </a:cubicBezTo>
                  <a:cubicBezTo>
                    <a:pt x="121" y="45"/>
                    <a:pt x="121" y="46"/>
                    <a:pt x="122" y="45"/>
                  </a:cubicBezTo>
                  <a:cubicBezTo>
                    <a:pt x="123" y="46"/>
                    <a:pt x="124" y="47"/>
                    <a:pt x="125" y="47"/>
                  </a:cubicBezTo>
                  <a:cubicBezTo>
                    <a:pt x="125" y="48"/>
                    <a:pt x="126" y="49"/>
                    <a:pt x="127" y="50"/>
                  </a:cubicBezTo>
                  <a:cubicBezTo>
                    <a:pt x="126" y="50"/>
                    <a:pt x="126" y="50"/>
                    <a:pt x="126" y="50"/>
                  </a:cubicBezTo>
                  <a:cubicBezTo>
                    <a:pt x="125" y="50"/>
                    <a:pt x="125" y="49"/>
                    <a:pt x="124" y="49"/>
                  </a:cubicBezTo>
                  <a:cubicBezTo>
                    <a:pt x="124" y="49"/>
                    <a:pt x="124" y="50"/>
                    <a:pt x="123" y="50"/>
                  </a:cubicBezTo>
                  <a:cubicBezTo>
                    <a:pt x="124" y="50"/>
                    <a:pt x="124" y="50"/>
                    <a:pt x="124" y="50"/>
                  </a:cubicBezTo>
                  <a:cubicBezTo>
                    <a:pt x="125" y="50"/>
                    <a:pt x="124" y="50"/>
                    <a:pt x="124" y="51"/>
                  </a:cubicBezTo>
                  <a:cubicBezTo>
                    <a:pt x="124" y="51"/>
                    <a:pt x="125" y="51"/>
                    <a:pt x="125" y="51"/>
                  </a:cubicBezTo>
                  <a:cubicBezTo>
                    <a:pt x="125" y="51"/>
                    <a:pt x="124" y="52"/>
                    <a:pt x="125" y="52"/>
                  </a:cubicBezTo>
                  <a:moveTo>
                    <a:pt x="33" y="69"/>
                  </a:moveTo>
                  <a:cubicBezTo>
                    <a:pt x="33" y="69"/>
                    <a:pt x="31" y="70"/>
                    <a:pt x="33" y="71"/>
                  </a:cubicBezTo>
                  <a:cubicBezTo>
                    <a:pt x="32" y="70"/>
                    <a:pt x="34" y="69"/>
                    <a:pt x="33" y="69"/>
                  </a:cubicBezTo>
                  <a:moveTo>
                    <a:pt x="40" y="82"/>
                  </a:moveTo>
                  <a:cubicBezTo>
                    <a:pt x="40" y="83"/>
                    <a:pt x="40" y="84"/>
                    <a:pt x="40" y="84"/>
                  </a:cubicBezTo>
                  <a:cubicBezTo>
                    <a:pt x="41" y="84"/>
                    <a:pt x="41" y="82"/>
                    <a:pt x="41" y="82"/>
                  </a:cubicBezTo>
                  <a:cubicBezTo>
                    <a:pt x="41" y="83"/>
                    <a:pt x="40" y="82"/>
                    <a:pt x="40" y="82"/>
                  </a:cubicBezTo>
                  <a:moveTo>
                    <a:pt x="43" y="78"/>
                  </a:moveTo>
                  <a:cubicBezTo>
                    <a:pt x="42" y="78"/>
                    <a:pt x="42" y="80"/>
                    <a:pt x="43" y="81"/>
                  </a:cubicBezTo>
                  <a:cubicBezTo>
                    <a:pt x="43" y="80"/>
                    <a:pt x="43" y="79"/>
                    <a:pt x="43" y="78"/>
                  </a:cubicBezTo>
                  <a:moveTo>
                    <a:pt x="39" y="67"/>
                  </a:moveTo>
                  <a:cubicBezTo>
                    <a:pt x="39" y="67"/>
                    <a:pt x="39" y="70"/>
                    <a:pt x="40" y="70"/>
                  </a:cubicBezTo>
                  <a:cubicBezTo>
                    <a:pt x="39" y="68"/>
                    <a:pt x="40" y="67"/>
                    <a:pt x="39" y="67"/>
                  </a:cubicBezTo>
                  <a:moveTo>
                    <a:pt x="31" y="60"/>
                  </a:moveTo>
                  <a:cubicBezTo>
                    <a:pt x="30" y="60"/>
                    <a:pt x="32" y="63"/>
                    <a:pt x="32" y="62"/>
                  </a:cubicBezTo>
                  <a:cubicBezTo>
                    <a:pt x="31" y="62"/>
                    <a:pt x="31" y="60"/>
                    <a:pt x="31" y="60"/>
                  </a:cubicBezTo>
                  <a:moveTo>
                    <a:pt x="33" y="44"/>
                  </a:moveTo>
                  <a:cubicBezTo>
                    <a:pt x="32" y="44"/>
                    <a:pt x="32" y="44"/>
                    <a:pt x="33" y="44"/>
                  </a:cubicBezTo>
                  <a:cubicBezTo>
                    <a:pt x="33" y="44"/>
                    <a:pt x="34" y="44"/>
                    <a:pt x="33" y="44"/>
                  </a:cubicBezTo>
                  <a:moveTo>
                    <a:pt x="33" y="41"/>
                  </a:moveTo>
                  <a:cubicBezTo>
                    <a:pt x="32" y="41"/>
                    <a:pt x="33" y="41"/>
                    <a:pt x="33" y="41"/>
                  </a:cubicBezTo>
                  <a:cubicBezTo>
                    <a:pt x="34" y="41"/>
                    <a:pt x="34" y="41"/>
                    <a:pt x="34" y="41"/>
                  </a:cubicBezTo>
                  <a:cubicBezTo>
                    <a:pt x="33" y="40"/>
                    <a:pt x="33" y="41"/>
                    <a:pt x="33" y="41"/>
                  </a:cubicBezTo>
                  <a:moveTo>
                    <a:pt x="53" y="32"/>
                  </a:moveTo>
                  <a:cubicBezTo>
                    <a:pt x="52" y="32"/>
                    <a:pt x="52" y="32"/>
                    <a:pt x="52" y="33"/>
                  </a:cubicBezTo>
                  <a:cubicBezTo>
                    <a:pt x="52" y="33"/>
                    <a:pt x="53" y="33"/>
                    <a:pt x="53" y="32"/>
                  </a:cubicBezTo>
                  <a:moveTo>
                    <a:pt x="54" y="29"/>
                  </a:moveTo>
                  <a:cubicBezTo>
                    <a:pt x="53" y="29"/>
                    <a:pt x="51" y="28"/>
                    <a:pt x="50" y="30"/>
                  </a:cubicBezTo>
                  <a:cubicBezTo>
                    <a:pt x="52" y="30"/>
                    <a:pt x="51" y="30"/>
                    <a:pt x="51" y="29"/>
                  </a:cubicBezTo>
                  <a:cubicBezTo>
                    <a:pt x="52" y="28"/>
                    <a:pt x="54" y="31"/>
                    <a:pt x="54" y="29"/>
                  </a:cubicBezTo>
                  <a:moveTo>
                    <a:pt x="61" y="28"/>
                  </a:moveTo>
                  <a:cubicBezTo>
                    <a:pt x="60" y="28"/>
                    <a:pt x="59" y="28"/>
                    <a:pt x="59" y="29"/>
                  </a:cubicBezTo>
                  <a:cubicBezTo>
                    <a:pt x="60" y="30"/>
                    <a:pt x="60" y="29"/>
                    <a:pt x="61" y="28"/>
                  </a:cubicBezTo>
                  <a:moveTo>
                    <a:pt x="61" y="29"/>
                  </a:moveTo>
                  <a:cubicBezTo>
                    <a:pt x="62" y="29"/>
                    <a:pt x="62" y="30"/>
                    <a:pt x="63" y="30"/>
                  </a:cubicBezTo>
                  <a:cubicBezTo>
                    <a:pt x="63" y="29"/>
                    <a:pt x="61" y="28"/>
                    <a:pt x="61" y="29"/>
                  </a:cubicBezTo>
                  <a:moveTo>
                    <a:pt x="73" y="37"/>
                  </a:moveTo>
                  <a:cubicBezTo>
                    <a:pt x="72" y="37"/>
                    <a:pt x="72" y="37"/>
                    <a:pt x="72" y="37"/>
                  </a:cubicBezTo>
                  <a:cubicBezTo>
                    <a:pt x="71" y="38"/>
                    <a:pt x="73" y="38"/>
                    <a:pt x="73" y="37"/>
                  </a:cubicBezTo>
                  <a:moveTo>
                    <a:pt x="77" y="38"/>
                  </a:moveTo>
                  <a:cubicBezTo>
                    <a:pt x="75" y="38"/>
                    <a:pt x="76" y="36"/>
                    <a:pt x="75" y="36"/>
                  </a:cubicBezTo>
                  <a:cubicBezTo>
                    <a:pt x="75" y="37"/>
                    <a:pt x="76" y="37"/>
                    <a:pt x="76" y="38"/>
                  </a:cubicBezTo>
                  <a:cubicBezTo>
                    <a:pt x="76" y="39"/>
                    <a:pt x="75" y="38"/>
                    <a:pt x="75" y="39"/>
                  </a:cubicBezTo>
                  <a:cubicBezTo>
                    <a:pt x="76" y="39"/>
                    <a:pt x="77" y="38"/>
                    <a:pt x="77" y="38"/>
                  </a:cubicBezTo>
                  <a:moveTo>
                    <a:pt x="85" y="42"/>
                  </a:moveTo>
                  <a:cubicBezTo>
                    <a:pt x="86" y="43"/>
                    <a:pt x="86" y="43"/>
                    <a:pt x="86" y="43"/>
                  </a:cubicBezTo>
                  <a:cubicBezTo>
                    <a:pt x="87" y="42"/>
                    <a:pt x="85" y="41"/>
                    <a:pt x="85" y="42"/>
                  </a:cubicBezTo>
                  <a:moveTo>
                    <a:pt x="88" y="40"/>
                  </a:moveTo>
                  <a:cubicBezTo>
                    <a:pt x="87" y="40"/>
                    <a:pt x="86" y="40"/>
                    <a:pt x="86" y="40"/>
                  </a:cubicBezTo>
                  <a:cubicBezTo>
                    <a:pt x="86" y="40"/>
                    <a:pt x="86" y="40"/>
                    <a:pt x="86" y="41"/>
                  </a:cubicBezTo>
                  <a:cubicBezTo>
                    <a:pt x="87" y="41"/>
                    <a:pt x="87" y="41"/>
                    <a:pt x="88" y="40"/>
                  </a:cubicBezTo>
                  <a:moveTo>
                    <a:pt x="100" y="47"/>
                  </a:moveTo>
                  <a:cubicBezTo>
                    <a:pt x="101" y="48"/>
                    <a:pt x="100" y="48"/>
                    <a:pt x="101" y="49"/>
                  </a:cubicBezTo>
                  <a:cubicBezTo>
                    <a:pt x="102" y="48"/>
                    <a:pt x="101" y="48"/>
                    <a:pt x="101" y="48"/>
                  </a:cubicBezTo>
                  <a:cubicBezTo>
                    <a:pt x="100" y="47"/>
                    <a:pt x="101" y="47"/>
                    <a:pt x="101" y="47"/>
                  </a:cubicBezTo>
                  <a:cubicBezTo>
                    <a:pt x="101" y="47"/>
                    <a:pt x="100" y="46"/>
                    <a:pt x="100" y="46"/>
                  </a:cubicBezTo>
                  <a:cubicBezTo>
                    <a:pt x="100" y="46"/>
                    <a:pt x="100" y="46"/>
                    <a:pt x="100" y="46"/>
                  </a:cubicBezTo>
                  <a:cubicBezTo>
                    <a:pt x="99" y="47"/>
                    <a:pt x="100" y="47"/>
                    <a:pt x="100" y="47"/>
                  </a:cubicBezTo>
                  <a:moveTo>
                    <a:pt x="98" y="47"/>
                  </a:moveTo>
                  <a:cubicBezTo>
                    <a:pt x="97" y="46"/>
                    <a:pt x="97" y="46"/>
                    <a:pt x="97" y="46"/>
                  </a:cubicBezTo>
                  <a:cubicBezTo>
                    <a:pt x="96" y="47"/>
                    <a:pt x="98" y="48"/>
                    <a:pt x="98" y="47"/>
                  </a:cubicBezTo>
                  <a:moveTo>
                    <a:pt x="97" y="44"/>
                  </a:moveTo>
                  <a:cubicBezTo>
                    <a:pt x="96" y="46"/>
                    <a:pt x="98" y="45"/>
                    <a:pt x="98" y="46"/>
                  </a:cubicBezTo>
                  <a:cubicBezTo>
                    <a:pt x="98" y="45"/>
                    <a:pt x="99" y="46"/>
                    <a:pt x="99" y="45"/>
                  </a:cubicBezTo>
                  <a:cubicBezTo>
                    <a:pt x="98" y="45"/>
                    <a:pt x="98" y="45"/>
                    <a:pt x="97" y="44"/>
                  </a:cubicBezTo>
                  <a:moveTo>
                    <a:pt x="94" y="46"/>
                  </a:moveTo>
                  <a:cubicBezTo>
                    <a:pt x="94" y="47"/>
                    <a:pt x="95" y="46"/>
                    <a:pt x="95" y="46"/>
                  </a:cubicBezTo>
                  <a:cubicBezTo>
                    <a:pt x="96" y="46"/>
                    <a:pt x="96" y="47"/>
                    <a:pt x="97" y="46"/>
                  </a:cubicBezTo>
                  <a:cubicBezTo>
                    <a:pt x="96" y="45"/>
                    <a:pt x="94" y="45"/>
                    <a:pt x="94" y="46"/>
                  </a:cubicBezTo>
                  <a:moveTo>
                    <a:pt x="90" y="44"/>
                  </a:moveTo>
                  <a:cubicBezTo>
                    <a:pt x="91" y="44"/>
                    <a:pt x="91" y="44"/>
                    <a:pt x="91" y="43"/>
                  </a:cubicBezTo>
                  <a:cubicBezTo>
                    <a:pt x="91" y="43"/>
                    <a:pt x="90" y="43"/>
                    <a:pt x="90" y="44"/>
                  </a:cubicBezTo>
                  <a:moveTo>
                    <a:pt x="119" y="47"/>
                  </a:moveTo>
                  <a:cubicBezTo>
                    <a:pt x="119" y="46"/>
                    <a:pt x="119" y="46"/>
                    <a:pt x="119" y="45"/>
                  </a:cubicBezTo>
                  <a:cubicBezTo>
                    <a:pt x="118" y="46"/>
                    <a:pt x="118" y="46"/>
                    <a:pt x="117" y="47"/>
                  </a:cubicBezTo>
                  <a:cubicBezTo>
                    <a:pt x="118" y="47"/>
                    <a:pt x="118" y="47"/>
                    <a:pt x="119" y="47"/>
                  </a:cubicBezTo>
                  <a:moveTo>
                    <a:pt x="122" y="48"/>
                  </a:moveTo>
                  <a:cubicBezTo>
                    <a:pt x="122" y="47"/>
                    <a:pt x="122" y="47"/>
                    <a:pt x="122" y="47"/>
                  </a:cubicBezTo>
                  <a:cubicBezTo>
                    <a:pt x="123" y="47"/>
                    <a:pt x="123" y="47"/>
                    <a:pt x="123" y="47"/>
                  </a:cubicBezTo>
                  <a:cubicBezTo>
                    <a:pt x="122" y="47"/>
                    <a:pt x="122" y="46"/>
                    <a:pt x="121" y="46"/>
                  </a:cubicBezTo>
                  <a:cubicBezTo>
                    <a:pt x="121" y="47"/>
                    <a:pt x="122" y="47"/>
                    <a:pt x="122" y="47"/>
                  </a:cubicBezTo>
                  <a:cubicBezTo>
                    <a:pt x="122" y="47"/>
                    <a:pt x="122" y="48"/>
                    <a:pt x="122" y="48"/>
                  </a:cubicBezTo>
                  <a:moveTo>
                    <a:pt x="40" y="105"/>
                  </a:moveTo>
                  <a:cubicBezTo>
                    <a:pt x="40" y="106"/>
                    <a:pt x="41" y="107"/>
                    <a:pt x="41" y="108"/>
                  </a:cubicBezTo>
                  <a:cubicBezTo>
                    <a:pt x="41" y="109"/>
                    <a:pt x="40" y="110"/>
                    <a:pt x="40" y="111"/>
                  </a:cubicBezTo>
                  <a:cubicBezTo>
                    <a:pt x="39" y="110"/>
                    <a:pt x="38" y="108"/>
                    <a:pt x="38" y="107"/>
                  </a:cubicBezTo>
                  <a:cubicBezTo>
                    <a:pt x="38" y="108"/>
                    <a:pt x="39" y="108"/>
                    <a:pt x="39" y="109"/>
                  </a:cubicBezTo>
                  <a:cubicBezTo>
                    <a:pt x="40" y="109"/>
                    <a:pt x="40" y="109"/>
                    <a:pt x="40" y="108"/>
                  </a:cubicBezTo>
                  <a:cubicBezTo>
                    <a:pt x="38" y="108"/>
                    <a:pt x="36" y="104"/>
                    <a:pt x="38" y="103"/>
                  </a:cubicBezTo>
                  <a:cubicBezTo>
                    <a:pt x="38" y="104"/>
                    <a:pt x="38" y="104"/>
                    <a:pt x="39" y="105"/>
                  </a:cubicBezTo>
                  <a:cubicBezTo>
                    <a:pt x="40" y="103"/>
                    <a:pt x="37" y="101"/>
                    <a:pt x="38" y="100"/>
                  </a:cubicBezTo>
                  <a:cubicBezTo>
                    <a:pt x="37" y="100"/>
                    <a:pt x="37" y="100"/>
                    <a:pt x="37" y="100"/>
                  </a:cubicBezTo>
                  <a:cubicBezTo>
                    <a:pt x="37" y="101"/>
                    <a:pt x="38" y="101"/>
                    <a:pt x="38" y="103"/>
                  </a:cubicBezTo>
                  <a:cubicBezTo>
                    <a:pt x="37" y="103"/>
                    <a:pt x="37" y="102"/>
                    <a:pt x="36" y="101"/>
                  </a:cubicBezTo>
                  <a:cubicBezTo>
                    <a:pt x="36" y="100"/>
                    <a:pt x="36" y="99"/>
                    <a:pt x="37" y="99"/>
                  </a:cubicBezTo>
                  <a:cubicBezTo>
                    <a:pt x="36" y="98"/>
                    <a:pt x="36" y="98"/>
                    <a:pt x="36" y="97"/>
                  </a:cubicBezTo>
                  <a:cubicBezTo>
                    <a:pt x="37" y="97"/>
                    <a:pt x="37" y="98"/>
                    <a:pt x="38" y="98"/>
                  </a:cubicBezTo>
                  <a:cubicBezTo>
                    <a:pt x="38" y="98"/>
                    <a:pt x="37" y="98"/>
                    <a:pt x="37" y="99"/>
                  </a:cubicBezTo>
                  <a:cubicBezTo>
                    <a:pt x="37" y="99"/>
                    <a:pt x="38" y="99"/>
                    <a:pt x="38" y="99"/>
                  </a:cubicBezTo>
                  <a:cubicBezTo>
                    <a:pt x="39" y="99"/>
                    <a:pt x="38" y="99"/>
                    <a:pt x="38" y="98"/>
                  </a:cubicBezTo>
                  <a:cubicBezTo>
                    <a:pt x="40" y="98"/>
                    <a:pt x="40" y="100"/>
                    <a:pt x="40" y="101"/>
                  </a:cubicBezTo>
                  <a:cubicBezTo>
                    <a:pt x="40" y="102"/>
                    <a:pt x="40" y="103"/>
                    <a:pt x="40" y="105"/>
                  </a:cubicBezTo>
                  <a:moveTo>
                    <a:pt x="44" y="104"/>
                  </a:moveTo>
                  <a:cubicBezTo>
                    <a:pt x="44" y="105"/>
                    <a:pt x="44" y="105"/>
                    <a:pt x="44" y="105"/>
                  </a:cubicBezTo>
                  <a:cubicBezTo>
                    <a:pt x="43" y="104"/>
                    <a:pt x="43" y="106"/>
                    <a:pt x="42" y="106"/>
                  </a:cubicBezTo>
                  <a:cubicBezTo>
                    <a:pt x="42" y="104"/>
                    <a:pt x="43" y="104"/>
                    <a:pt x="44" y="104"/>
                  </a:cubicBezTo>
                  <a:moveTo>
                    <a:pt x="41" y="98"/>
                  </a:moveTo>
                  <a:cubicBezTo>
                    <a:pt x="41" y="97"/>
                    <a:pt x="41" y="97"/>
                    <a:pt x="41" y="96"/>
                  </a:cubicBezTo>
                  <a:cubicBezTo>
                    <a:pt x="42" y="96"/>
                    <a:pt x="42" y="99"/>
                    <a:pt x="41" y="98"/>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矩形 18"/>
          <p:cNvSpPr/>
          <p:nvPr/>
        </p:nvSpPr>
        <p:spPr>
          <a:xfrm>
            <a:off x="6179126" y="2981144"/>
            <a:ext cx="2492989" cy="369332"/>
          </a:xfrm>
          <a:prstGeom prst="rect">
            <a:avLst/>
          </a:prstGeom>
        </p:spPr>
        <p:txBody>
          <a:bodyPr wrap="square">
            <a:spAutoFit/>
          </a:bodyPr>
          <a:lstStyle/>
          <a:p>
            <a:r>
              <a:rPr lang="zh-CN" altLang="en-US" dirty="0">
                <a:blipFill>
                  <a:blip r:embed="rId5"/>
                  <a:stretch>
                    <a:fillRect/>
                  </a:stretch>
                </a:blipFill>
                <a:latin typeface="方正正大黑简体" panose="02000000000000000000" pitchFamily="2" charset="-122"/>
                <a:ea typeface="方正正大黑简体" panose="02000000000000000000" pitchFamily="2" charset="-122"/>
              </a:rPr>
              <a:t>国内外研究现状和趋势</a:t>
            </a:r>
            <a:endParaRPr lang="en-US" altLang="zh-CN" dirty="0">
              <a:blipFill>
                <a:blip r:embed="rId5"/>
                <a:stretch>
                  <a:fillRect/>
                </a:stretch>
              </a:blipFill>
              <a:latin typeface="方正正大黑简体" panose="02000000000000000000" pitchFamily="2" charset="-122"/>
              <a:ea typeface="方正正大黑简体" panose="02000000000000000000" pitchFamily="2" charset="-122"/>
            </a:endParaRPr>
          </a:p>
        </p:txBody>
      </p:sp>
      <p:sp>
        <p:nvSpPr>
          <p:cNvPr id="23" name="Freeform 17"/>
          <p:cNvSpPr>
            <a:spLocks noEditPoints="1"/>
          </p:cNvSpPr>
          <p:nvPr/>
        </p:nvSpPr>
        <p:spPr bwMode="auto">
          <a:xfrm>
            <a:off x="4516004" y="3998047"/>
            <a:ext cx="321935" cy="546243"/>
          </a:xfrm>
          <a:custGeom>
            <a:avLst/>
            <a:gdLst>
              <a:gd name="T0" fmla="*/ 66 w 101"/>
              <a:gd name="T1" fmla="*/ 123 h 173"/>
              <a:gd name="T2" fmla="*/ 2 w 101"/>
              <a:gd name="T3" fmla="*/ 101 h 173"/>
              <a:gd name="T4" fmla="*/ 62 w 101"/>
              <a:gd name="T5" fmla="*/ 127 h 173"/>
              <a:gd name="T6" fmla="*/ 36 w 101"/>
              <a:gd name="T7" fmla="*/ 18 h 173"/>
              <a:gd name="T8" fmla="*/ 36 w 101"/>
              <a:gd name="T9" fmla="*/ 20 h 173"/>
              <a:gd name="T10" fmla="*/ 42 w 101"/>
              <a:gd name="T11" fmla="*/ 20 h 173"/>
              <a:gd name="T12" fmla="*/ 50 w 101"/>
              <a:gd name="T13" fmla="*/ 11 h 173"/>
              <a:gd name="T14" fmla="*/ 65 w 101"/>
              <a:gd name="T15" fmla="*/ 0 h 173"/>
              <a:gd name="T16" fmla="*/ 4 w 101"/>
              <a:gd name="T17" fmla="*/ 75 h 173"/>
              <a:gd name="T18" fmla="*/ 3 w 101"/>
              <a:gd name="T19" fmla="*/ 88 h 173"/>
              <a:gd name="T20" fmla="*/ 16 w 101"/>
              <a:gd name="T21" fmla="*/ 30 h 173"/>
              <a:gd name="T22" fmla="*/ 18 w 101"/>
              <a:gd name="T23" fmla="*/ 123 h 173"/>
              <a:gd name="T24" fmla="*/ 32 w 101"/>
              <a:gd name="T25" fmla="*/ 149 h 173"/>
              <a:gd name="T26" fmla="*/ 41 w 101"/>
              <a:gd name="T27" fmla="*/ 148 h 173"/>
              <a:gd name="T28" fmla="*/ 80 w 101"/>
              <a:gd name="T29" fmla="*/ 136 h 173"/>
              <a:gd name="T30" fmla="*/ 53 w 101"/>
              <a:gd name="T31" fmla="*/ 147 h 173"/>
              <a:gd name="T32" fmla="*/ 22 w 101"/>
              <a:gd name="T33" fmla="*/ 125 h 173"/>
              <a:gd name="T34" fmla="*/ 23 w 101"/>
              <a:gd name="T35" fmla="*/ 57 h 173"/>
              <a:gd name="T36" fmla="*/ 78 w 101"/>
              <a:gd name="T37" fmla="*/ 29 h 173"/>
              <a:gd name="T38" fmla="*/ 76 w 101"/>
              <a:gd name="T39" fmla="*/ 32 h 173"/>
              <a:gd name="T40" fmla="*/ 80 w 101"/>
              <a:gd name="T41" fmla="*/ 16 h 173"/>
              <a:gd name="T42" fmla="*/ 55 w 101"/>
              <a:gd name="T43" fmla="*/ 41 h 173"/>
              <a:gd name="T44" fmla="*/ 35 w 101"/>
              <a:gd name="T45" fmla="*/ 71 h 173"/>
              <a:gd name="T46" fmla="*/ 57 w 101"/>
              <a:gd name="T47" fmla="*/ 131 h 173"/>
              <a:gd name="T48" fmla="*/ 72 w 101"/>
              <a:gd name="T49" fmla="*/ 125 h 173"/>
              <a:gd name="T50" fmla="*/ 90 w 101"/>
              <a:gd name="T51" fmla="*/ 144 h 173"/>
              <a:gd name="T52" fmla="*/ 51 w 101"/>
              <a:gd name="T53" fmla="*/ 164 h 173"/>
              <a:gd name="T54" fmla="*/ 26 w 101"/>
              <a:gd name="T55" fmla="*/ 157 h 173"/>
              <a:gd name="T56" fmla="*/ 88 w 101"/>
              <a:gd name="T57" fmla="*/ 152 h 173"/>
              <a:gd name="T58" fmla="*/ 99 w 101"/>
              <a:gd name="T59" fmla="*/ 146 h 173"/>
              <a:gd name="T60" fmla="*/ 45 w 101"/>
              <a:gd name="T61" fmla="*/ 171 h 173"/>
              <a:gd name="T62" fmla="*/ 4 w 101"/>
              <a:gd name="T63" fmla="*/ 115 h 173"/>
              <a:gd name="T64" fmla="*/ 7 w 101"/>
              <a:gd name="T65" fmla="*/ 78 h 173"/>
              <a:gd name="T66" fmla="*/ 13 w 101"/>
              <a:gd name="T67" fmla="*/ 37 h 173"/>
              <a:gd name="T68" fmla="*/ 21 w 101"/>
              <a:gd name="T69" fmla="*/ 29 h 173"/>
              <a:gd name="T70" fmla="*/ 24 w 101"/>
              <a:gd name="T71" fmla="*/ 35 h 173"/>
              <a:gd name="T72" fmla="*/ 14 w 101"/>
              <a:gd name="T73" fmla="*/ 69 h 173"/>
              <a:gd name="T74" fmla="*/ 58 w 101"/>
              <a:gd name="T75" fmla="*/ 156 h 173"/>
              <a:gd name="T76" fmla="*/ 26 w 101"/>
              <a:gd name="T77" fmla="*/ 141 h 173"/>
              <a:gd name="T78" fmla="*/ 34 w 101"/>
              <a:gd name="T79" fmla="*/ 145 h 173"/>
              <a:gd name="T80" fmla="*/ 9 w 101"/>
              <a:gd name="T81" fmla="*/ 54 h 173"/>
              <a:gd name="T82" fmla="*/ 13 w 101"/>
              <a:gd name="T83" fmla="*/ 65 h 173"/>
              <a:gd name="T84" fmla="*/ 11 w 101"/>
              <a:gd name="T85" fmla="*/ 77 h 173"/>
              <a:gd name="T86" fmla="*/ 7 w 101"/>
              <a:gd name="T87" fmla="*/ 89 h 173"/>
              <a:gd name="T88" fmla="*/ 7 w 101"/>
              <a:gd name="T89" fmla="*/ 122 h 173"/>
              <a:gd name="T90" fmla="*/ 8 w 101"/>
              <a:gd name="T91" fmla="*/ 124 h 173"/>
              <a:gd name="T92" fmla="*/ 56 w 101"/>
              <a:gd name="T93" fmla="*/ 166 h 173"/>
              <a:gd name="T94" fmla="*/ 62 w 101"/>
              <a:gd name="T95" fmla="*/ 131 h 173"/>
              <a:gd name="T96" fmla="*/ 77 w 101"/>
              <a:gd name="T97" fmla="*/ 46 h 173"/>
              <a:gd name="T98" fmla="*/ 23 w 101"/>
              <a:gd name="T99" fmla="*/ 126 h 173"/>
              <a:gd name="T100" fmla="*/ 34 w 101"/>
              <a:gd name="T101" fmla="*/ 123 h 173"/>
              <a:gd name="T102" fmla="*/ 82 w 101"/>
              <a:gd name="T103" fmla="*/ 122 h 173"/>
              <a:gd name="T104" fmla="*/ 37 w 101"/>
              <a:gd name="T105" fmla="*/ 148 h 173"/>
              <a:gd name="T106" fmla="*/ 10 w 101"/>
              <a:gd name="T107" fmla="*/ 59 h 173"/>
              <a:gd name="T108" fmla="*/ 34 w 101"/>
              <a:gd name="T109" fmla="*/ 80 h 173"/>
              <a:gd name="T110" fmla="*/ 21 w 101"/>
              <a:gd name="T111" fmla="*/ 124 h 173"/>
              <a:gd name="T112" fmla="*/ 22 w 101"/>
              <a:gd name="T113" fmla="*/ 129 h 173"/>
              <a:gd name="T114" fmla="*/ 59 w 101"/>
              <a:gd name="T115" fmla="*/ 25 h 173"/>
              <a:gd name="T116" fmla="*/ 30 w 101"/>
              <a:gd name="T117" fmla="*/ 49 h 173"/>
              <a:gd name="T118" fmla="*/ 16 w 101"/>
              <a:gd name="T119" fmla="*/ 93 h 173"/>
              <a:gd name="T120" fmla="*/ 41 w 101"/>
              <a:gd name="T121" fmla="*/ 28 h 173"/>
              <a:gd name="T122" fmla="*/ 32 w 101"/>
              <a:gd name="T123" fmla="*/ 38 h 173"/>
              <a:gd name="T124" fmla="*/ 16 w 101"/>
              <a:gd name="T125" fmla="*/ 1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173">
                <a:moveTo>
                  <a:pt x="75" y="116"/>
                </a:moveTo>
                <a:cubicBezTo>
                  <a:pt x="75" y="116"/>
                  <a:pt x="77" y="115"/>
                  <a:pt x="76" y="115"/>
                </a:cubicBezTo>
                <a:cubicBezTo>
                  <a:pt x="77" y="115"/>
                  <a:pt x="77" y="115"/>
                  <a:pt x="78" y="115"/>
                </a:cubicBezTo>
                <a:cubicBezTo>
                  <a:pt x="78" y="115"/>
                  <a:pt x="76" y="115"/>
                  <a:pt x="77" y="115"/>
                </a:cubicBezTo>
                <a:cubicBezTo>
                  <a:pt x="77" y="116"/>
                  <a:pt x="76" y="116"/>
                  <a:pt x="75" y="116"/>
                </a:cubicBezTo>
                <a:moveTo>
                  <a:pt x="71" y="120"/>
                </a:moveTo>
                <a:cubicBezTo>
                  <a:pt x="71" y="120"/>
                  <a:pt x="72" y="119"/>
                  <a:pt x="71" y="119"/>
                </a:cubicBezTo>
                <a:cubicBezTo>
                  <a:pt x="72" y="118"/>
                  <a:pt x="72" y="119"/>
                  <a:pt x="72" y="119"/>
                </a:cubicBezTo>
                <a:cubicBezTo>
                  <a:pt x="73" y="119"/>
                  <a:pt x="74" y="117"/>
                  <a:pt x="74" y="118"/>
                </a:cubicBezTo>
                <a:cubicBezTo>
                  <a:pt x="73" y="119"/>
                  <a:pt x="72" y="119"/>
                  <a:pt x="71" y="120"/>
                </a:cubicBezTo>
                <a:moveTo>
                  <a:pt x="75" y="116"/>
                </a:moveTo>
                <a:cubicBezTo>
                  <a:pt x="75" y="116"/>
                  <a:pt x="74" y="116"/>
                  <a:pt x="73" y="116"/>
                </a:cubicBezTo>
                <a:cubicBezTo>
                  <a:pt x="73" y="116"/>
                  <a:pt x="73" y="116"/>
                  <a:pt x="74" y="115"/>
                </a:cubicBezTo>
                <a:cubicBezTo>
                  <a:pt x="75" y="115"/>
                  <a:pt x="75" y="115"/>
                  <a:pt x="75" y="116"/>
                </a:cubicBezTo>
                <a:moveTo>
                  <a:pt x="64" y="128"/>
                </a:moveTo>
                <a:cubicBezTo>
                  <a:pt x="64" y="127"/>
                  <a:pt x="64" y="127"/>
                  <a:pt x="65" y="127"/>
                </a:cubicBezTo>
                <a:cubicBezTo>
                  <a:pt x="65" y="127"/>
                  <a:pt x="65" y="126"/>
                  <a:pt x="65" y="126"/>
                </a:cubicBezTo>
                <a:cubicBezTo>
                  <a:pt x="65" y="126"/>
                  <a:pt x="66" y="125"/>
                  <a:pt x="66" y="125"/>
                </a:cubicBezTo>
                <a:cubicBezTo>
                  <a:pt x="67" y="124"/>
                  <a:pt x="66" y="125"/>
                  <a:pt x="66" y="125"/>
                </a:cubicBezTo>
                <a:cubicBezTo>
                  <a:pt x="66" y="126"/>
                  <a:pt x="67" y="125"/>
                  <a:pt x="67" y="126"/>
                </a:cubicBezTo>
                <a:cubicBezTo>
                  <a:pt x="67" y="125"/>
                  <a:pt x="67" y="125"/>
                  <a:pt x="67" y="125"/>
                </a:cubicBezTo>
                <a:cubicBezTo>
                  <a:pt x="67" y="124"/>
                  <a:pt x="68" y="124"/>
                  <a:pt x="69" y="124"/>
                </a:cubicBezTo>
                <a:cubicBezTo>
                  <a:pt x="69" y="124"/>
                  <a:pt x="69" y="123"/>
                  <a:pt x="70" y="123"/>
                </a:cubicBezTo>
                <a:cubicBezTo>
                  <a:pt x="70" y="123"/>
                  <a:pt x="70" y="123"/>
                  <a:pt x="70" y="123"/>
                </a:cubicBezTo>
                <a:cubicBezTo>
                  <a:pt x="70" y="123"/>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69" y="124"/>
                  <a:pt x="69" y="124"/>
                  <a:pt x="69" y="124"/>
                </a:cubicBezTo>
                <a:cubicBezTo>
                  <a:pt x="68" y="125"/>
                  <a:pt x="68" y="125"/>
                  <a:pt x="68" y="125"/>
                </a:cubicBezTo>
                <a:cubicBezTo>
                  <a:pt x="68" y="125"/>
                  <a:pt x="68" y="125"/>
                  <a:pt x="68" y="125"/>
                </a:cubicBezTo>
                <a:cubicBezTo>
                  <a:pt x="68" y="125"/>
                  <a:pt x="68" y="125"/>
                  <a:pt x="67" y="125"/>
                </a:cubicBezTo>
                <a:cubicBezTo>
                  <a:pt x="68" y="125"/>
                  <a:pt x="68" y="125"/>
                  <a:pt x="68" y="125"/>
                </a:cubicBezTo>
                <a:cubicBezTo>
                  <a:pt x="68" y="126"/>
                  <a:pt x="67" y="126"/>
                  <a:pt x="66" y="126"/>
                </a:cubicBezTo>
                <a:cubicBezTo>
                  <a:pt x="65" y="126"/>
                  <a:pt x="65" y="128"/>
                  <a:pt x="65" y="128"/>
                </a:cubicBezTo>
                <a:cubicBezTo>
                  <a:pt x="65" y="128"/>
                  <a:pt x="64" y="128"/>
                  <a:pt x="64" y="128"/>
                </a:cubicBezTo>
                <a:cubicBezTo>
                  <a:pt x="64" y="128"/>
                  <a:pt x="65" y="128"/>
                  <a:pt x="65" y="129"/>
                </a:cubicBezTo>
                <a:cubicBezTo>
                  <a:pt x="64" y="129"/>
                  <a:pt x="65" y="129"/>
                  <a:pt x="64" y="130"/>
                </a:cubicBezTo>
                <a:cubicBezTo>
                  <a:pt x="64" y="130"/>
                  <a:pt x="63" y="130"/>
                  <a:pt x="63" y="130"/>
                </a:cubicBezTo>
                <a:cubicBezTo>
                  <a:pt x="63" y="130"/>
                  <a:pt x="63" y="130"/>
                  <a:pt x="63" y="130"/>
                </a:cubicBezTo>
                <a:cubicBezTo>
                  <a:pt x="63" y="129"/>
                  <a:pt x="63" y="128"/>
                  <a:pt x="63" y="127"/>
                </a:cubicBezTo>
                <a:cubicBezTo>
                  <a:pt x="63" y="128"/>
                  <a:pt x="64" y="128"/>
                  <a:pt x="64" y="129"/>
                </a:cubicBezTo>
                <a:cubicBezTo>
                  <a:pt x="64" y="129"/>
                  <a:pt x="64" y="129"/>
                  <a:pt x="64" y="129"/>
                </a:cubicBezTo>
                <a:cubicBezTo>
                  <a:pt x="64" y="128"/>
                  <a:pt x="64" y="128"/>
                  <a:pt x="64" y="127"/>
                </a:cubicBezTo>
                <a:cubicBezTo>
                  <a:pt x="64" y="127"/>
                  <a:pt x="64" y="127"/>
                  <a:pt x="64" y="128"/>
                </a:cubicBezTo>
                <a:moveTo>
                  <a:pt x="68" y="120"/>
                </a:moveTo>
                <a:cubicBezTo>
                  <a:pt x="68" y="120"/>
                  <a:pt x="68" y="120"/>
                  <a:pt x="68" y="120"/>
                </a:cubicBezTo>
                <a:cubicBezTo>
                  <a:pt x="68" y="119"/>
                  <a:pt x="69" y="119"/>
                  <a:pt x="69" y="119"/>
                </a:cubicBezTo>
                <a:cubicBezTo>
                  <a:pt x="69" y="119"/>
                  <a:pt x="69" y="120"/>
                  <a:pt x="68" y="120"/>
                </a:cubicBezTo>
                <a:moveTo>
                  <a:pt x="65" y="124"/>
                </a:moveTo>
                <a:cubicBezTo>
                  <a:pt x="65" y="124"/>
                  <a:pt x="65" y="124"/>
                  <a:pt x="65" y="124"/>
                </a:cubicBezTo>
                <a:cubicBezTo>
                  <a:pt x="65" y="123"/>
                  <a:pt x="65" y="123"/>
                  <a:pt x="66" y="123"/>
                </a:cubicBezTo>
                <a:cubicBezTo>
                  <a:pt x="67" y="122"/>
                  <a:pt x="66" y="123"/>
                  <a:pt x="66" y="124"/>
                </a:cubicBezTo>
                <a:cubicBezTo>
                  <a:pt x="65" y="124"/>
                  <a:pt x="65" y="124"/>
                  <a:pt x="65" y="124"/>
                </a:cubicBezTo>
                <a:moveTo>
                  <a:pt x="66" y="122"/>
                </a:moveTo>
                <a:cubicBezTo>
                  <a:pt x="66" y="121"/>
                  <a:pt x="66"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2"/>
                  <a:pt x="67" y="122"/>
                  <a:pt x="67" y="122"/>
                </a:cubicBezTo>
                <a:cubicBezTo>
                  <a:pt x="67" y="122"/>
                  <a:pt x="67" y="122"/>
                  <a:pt x="67" y="122"/>
                </a:cubicBezTo>
                <a:cubicBezTo>
                  <a:pt x="67" y="123"/>
                  <a:pt x="66" y="122"/>
                  <a:pt x="66" y="122"/>
                </a:cubicBezTo>
                <a:moveTo>
                  <a:pt x="70" y="120"/>
                </a:moveTo>
                <a:cubicBezTo>
                  <a:pt x="71" y="120"/>
                  <a:pt x="71" y="121"/>
                  <a:pt x="70" y="121"/>
                </a:cubicBezTo>
                <a:cubicBezTo>
                  <a:pt x="70" y="121"/>
                  <a:pt x="71" y="121"/>
                  <a:pt x="71" y="120"/>
                </a:cubicBezTo>
                <a:cubicBezTo>
                  <a:pt x="72" y="120"/>
                  <a:pt x="72" y="119"/>
                  <a:pt x="73" y="120"/>
                </a:cubicBezTo>
                <a:cubicBezTo>
                  <a:pt x="72" y="120"/>
                  <a:pt x="71" y="120"/>
                  <a:pt x="71" y="121"/>
                </a:cubicBezTo>
                <a:cubicBezTo>
                  <a:pt x="70" y="121"/>
                  <a:pt x="70" y="121"/>
                  <a:pt x="70" y="121"/>
                </a:cubicBezTo>
                <a:cubicBezTo>
                  <a:pt x="70" y="121"/>
                  <a:pt x="69" y="122"/>
                  <a:pt x="69" y="121"/>
                </a:cubicBezTo>
                <a:cubicBezTo>
                  <a:pt x="69" y="121"/>
                  <a:pt x="70" y="121"/>
                  <a:pt x="70" y="121"/>
                </a:cubicBezTo>
                <a:cubicBezTo>
                  <a:pt x="70" y="121"/>
                  <a:pt x="70" y="121"/>
                  <a:pt x="70" y="120"/>
                </a:cubicBezTo>
                <a:moveTo>
                  <a:pt x="78" y="116"/>
                </a:moveTo>
                <a:cubicBezTo>
                  <a:pt x="78" y="116"/>
                  <a:pt x="78" y="117"/>
                  <a:pt x="78" y="117"/>
                </a:cubicBezTo>
                <a:cubicBezTo>
                  <a:pt x="78" y="117"/>
                  <a:pt x="77" y="117"/>
                  <a:pt x="77" y="117"/>
                </a:cubicBezTo>
                <a:cubicBezTo>
                  <a:pt x="76" y="117"/>
                  <a:pt x="75" y="117"/>
                  <a:pt x="75" y="117"/>
                </a:cubicBezTo>
                <a:cubicBezTo>
                  <a:pt x="76" y="117"/>
                  <a:pt x="76" y="117"/>
                  <a:pt x="77" y="117"/>
                </a:cubicBezTo>
                <a:cubicBezTo>
                  <a:pt x="77" y="117"/>
                  <a:pt x="78" y="116"/>
                  <a:pt x="78" y="116"/>
                </a:cubicBezTo>
                <a:moveTo>
                  <a:pt x="5" y="107"/>
                </a:moveTo>
                <a:cubicBezTo>
                  <a:pt x="6" y="107"/>
                  <a:pt x="6" y="106"/>
                  <a:pt x="6" y="105"/>
                </a:cubicBezTo>
                <a:cubicBezTo>
                  <a:pt x="6" y="106"/>
                  <a:pt x="6" y="107"/>
                  <a:pt x="6" y="107"/>
                </a:cubicBezTo>
                <a:cubicBezTo>
                  <a:pt x="6" y="107"/>
                  <a:pt x="6" y="107"/>
                  <a:pt x="7" y="107"/>
                </a:cubicBezTo>
                <a:cubicBezTo>
                  <a:pt x="6" y="108"/>
                  <a:pt x="7" y="108"/>
                  <a:pt x="7" y="109"/>
                </a:cubicBezTo>
                <a:cubicBezTo>
                  <a:pt x="7" y="109"/>
                  <a:pt x="6" y="109"/>
                  <a:pt x="6" y="109"/>
                </a:cubicBezTo>
                <a:cubicBezTo>
                  <a:pt x="6" y="109"/>
                  <a:pt x="6" y="111"/>
                  <a:pt x="6" y="110"/>
                </a:cubicBezTo>
                <a:cubicBezTo>
                  <a:pt x="5" y="109"/>
                  <a:pt x="6" y="109"/>
                  <a:pt x="6" y="108"/>
                </a:cubicBezTo>
                <a:cubicBezTo>
                  <a:pt x="6" y="108"/>
                  <a:pt x="6" y="107"/>
                  <a:pt x="6" y="107"/>
                </a:cubicBezTo>
                <a:cubicBezTo>
                  <a:pt x="5" y="107"/>
                  <a:pt x="6" y="108"/>
                  <a:pt x="6" y="109"/>
                </a:cubicBezTo>
                <a:cubicBezTo>
                  <a:pt x="5" y="109"/>
                  <a:pt x="5" y="110"/>
                  <a:pt x="6" y="111"/>
                </a:cubicBezTo>
                <a:cubicBezTo>
                  <a:pt x="6" y="112"/>
                  <a:pt x="6" y="114"/>
                  <a:pt x="6" y="114"/>
                </a:cubicBezTo>
                <a:cubicBezTo>
                  <a:pt x="5" y="111"/>
                  <a:pt x="5" y="107"/>
                  <a:pt x="5" y="103"/>
                </a:cubicBezTo>
                <a:cubicBezTo>
                  <a:pt x="5" y="104"/>
                  <a:pt x="5" y="106"/>
                  <a:pt x="5" y="107"/>
                </a:cubicBezTo>
                <a:moveTo>
                  <a:pt x="3" y="99"/>
                </a:moveTo>
                <a:cubicBezTo>
                  <a:pt x="2" y="99"/>
                  <a:pt x="2" y="98"/>
                  <a:pt x="2" y="97"/>
                </a:cubicBezTo>
                <a:cubicBezTo>
                  <a:pt x="2" y="97"/>
                  <a:pt x="2" y="97"/>
                  <a:pt x="2" y="96"/>
                </a:cubicBezTo>
                <a:cubicBezTo>
                  <a:pt x="4" y="96"/>
                  <a:pt x="3" y="99"/>
                  <a:pt x="3" y="99"/>
                </a:cubicBezTo>
                <a:moveTo>
                  <a:pt x="2" y="101"/>
                </a:moveTo>
                <a:cubicBezTo>
                  <a:pt x="2" y="101"/>
                  <a:pt x="3" y="102"/>
                  <a:pt x="3" y="101"/>
                </a:cubicBezTo>
                <a:cubicBezTo>
                  <a:pt x="3" y="101"/>
                  <a:pt x="2" y="101"/>
                  <a:pt x="2" y="101"/>
                </a:cubicBezTo>
                <a:cubicBezTo>
                  <a:pt x="2" y="101"/>
                  <a:pt x="3" y="100"/>
                  <a:pt x="2" y="99"/>
                </a:cubicBezTo>
                <a:cubicBezTo>
                  <a:pt x="3" y="99"/>
                  <a:pt x="3" y="99"/>
                  <a:pt x="3" y="99"/>
                </a:cubicBezTo>
                <a:cubicBezTo>
                  <a:pt x="3" y="101"/>
                  <a:pt x="4" y="103"/>
                  <a:pt x="4" y="104"/>
                </a:cubicBezTo>
                <a:cubicBezTo>
                  <a:pt x="4" y="105"/>
                  <a:pt x="3" y="105"/>
                  <a:pt x="3" y="106"/>
                </a:cubicBezTo>
                <a:cubicBezTo>
                  <a:pt x="3" y="106"/>
                  <a:pt x="3" y="106"/>
                  <a:pt x="3" y="106"/>
                </a:cubicBezTo>
                <a:cubicBezTo>
                  <a:pt x="2" y="106"/>
                  <a:pt x="2" y="107"/>
                  <a:pt x="2" y="108"/>
                </a:cubicBezTo>
                <a:cubicBezTo>
                  <a:pt x="2" y="108"/>
                  <a:pt x="2" y="106"/>
                  <a:pt x="2" y="107"/>
                </a:cubicBezTo>
                <a:cubicBezTo>
                  <a:pt x="1" y="106"/>
                  <a:pt x="2" y="106"/>
                  <a:pt x="3" y="106"/>
                </a:cubicBezTo>
                <a:cubicBezTo>
                  <a:pt x="2" y="105"/>
                  <a:pt x="3" y="105"/>
                  <a:pt x="3" y="105"/>
                </a:cubicBezTo>
                <a:cubicBezTo>
                  <a:pt x="3" y="105"/>
                  <a:pt x="3" y="104"/>
                  <a:pt x="3" y="104"/>
                </a:cubicBezTo>
                <a:cubicBezTo>
                  <a:pt x="3" y="104"/>
                  <a:pt x="4" y="104"/>
                  <a:pt x="3" y="103"/>
                </a:cubicBezTo>
                <a:cubicBezTo>
                  <a:pt x="3" y="103"/>
                  <a:pt x="3" y="103"/>
                  <a:pt x="3" y="103"/>
                </a:cubicBezTo>
                <a:cubicBezTo>
                  <a:pt x="2" y="104"/>
                  <a:pt x="3" y="104"/>
                  <a:pt x="3" y="105"/>
                </a:cubicBezTo>
                <a:cubicBezTo>
                  <a:pt x="3" y="105"/>
                  <a:pt x="2" y="104"/>
                  <a:pt x="2" y="104"/>
                </a:cubicBezTo>
                <a:cubicBezTo>
                  <a:pt x="2" y="105"/>
                  <a:pt x="3" y="106"/>
                  <a:pt x="2" y="106"/>
                </a:cubicBezTo>
                <a:cubicBezTo>
                  <a:pt x="2" y="104"/>
                  <a:pt x="2" y="103"/>
                  <a:pt x="2" y="101"/>
                </a:cubicBezTo>
                <a:moveTo>
                  <a:pt x="3" y="102"/>
                </a:moveTo>
                <a:cubicBezTo>
                  <a:pt x="3" y="102"/>
                  <a:pt x="2" y="102"/>
                  <a:pt x="2" y="103"/>
                </a:cubicBezTo>
                <a:cubicBezTo>
                  <a:pt x="3" y="103"/>
                  <a:pt x="3" y="102"/>
                  <a:pt x="3" y="102"/>
                </a:cubicBezTo>
                <a:moveTo>
                  <a:pt x="73" y="119"/>
                </a:moveTo>
                <a:cubicBezTo>
                  <a:pt x="75" y="118"/>
                  <a:pt x="75" y="119"/>
                  <a:pt x="77" y="118"/>
                </a:cubicBezTo>
                <a:cubicBezTo>
                  <a:pt x="76" y="119"/>
                  <a:pt x="75" y="120"/>
                  <a:pt x="74" y="119"/>
                </a:cubicBezTo>
                <a:cubicBezTo>
                  <a:pt x="74" y="120"/>
                  <a:pt x="74" y="120"/>
                  <a:pt x="73" y="120"/>
                </a:cubicBezTo>
                <a:cubicBezTo>
                  <a:pt x="73" y="120"/>
                  <a:pt x="73" y="121"/>
                  <a:pt x="73" y="121"/>
                </a:cubicBezTo>
                <a:cubicBezTo>
                  <a:pt x="72" y="121"/>
                  <a:pt x="72" y="121"/>
                  <a:pt x="71" y="121"/>
                </a:cubicBezTo>
                <a:cubicBezTo>
                  <a:pt x="70" y="122"/>
                  <a:pt x="72" y="121"/>
                  <a:pt x="73" y="120"/>
                </a:cubicBezTo>
                <a:cubicBezTo>
                  <a:pt x="73" y="120"/>
                  <a:pt x="73" y="120"/>
                  <a:pt x="73" y="119"/>
                </a:cubicBezTo>
                <a:moveTo>
                  <a:pt x="2" y="94"/>
                </a:moveTo>
                <a:cubicBezTo>
                  <a:pt x="2" y="93"/>
                  <a:pt x="3" y="92"/>
                  <a:pt x="3" y="94"/>
                </a:cubicBezTo>
                <a:cubicBezTo>
                  <a:pt x="2" y="93"/>
                  <a:pt x="2" y="94"/>
                  <a:pt x="2" y="94"/>
                </a:cubicBezTo>
                <a:moveTo>
                  <a:pt x="3" y="96"/>
                </a:moveTo>
                <a:cubicBezTo>
                  <a:pt x="3" y="95"/>
                  <a:pt x="3" y="95"/>
                  <a:pt x="3" y="95"/>
                </a:cubicBezTo>
                <a:cubicBezTo>
                  <a:pt x="4" y="95"/>
                  <a:pt x="4" y="97"/>
                  <a:pt x="3" y="96"/>
                </a:cubicBezTo>
                <a:moveTo>
                  <a:pt x="80" y="115"/>
                </a:moveTo>
                <a:cubicBezTo>
                  <a:pt x="79" y="115"/>
                  <a:pt x="79" y="115"/>
                  <a:pt x="78" y="115"/>
                </a:cubicBezTo>
                <a:cubicBezTo>
                  <a:pt x="78" y="114"/>
                  <a:pt x="78" y="114"/>
                  <a:pt x="78" y="114"/>
                </a:cubicBezTo>
                <a:cubicBezTo>
                  <a:pt x="79" y="114"/>
                  <a:pt x="79" y="114"/>
                  <a:pt x="80" y="114"/>
                </a:cubicBezTo>
                <a:cubicBezTo>
                  <a:pt x="79" y="115"/>
                  <a:pt x="80" y="114"/>
                  <a:pt x="80" y="115"/>
                </a:cubicBezTo>
                <a:moveTo>
                  <a:pt x="2" y="109"/>
                </a:moveTo>
                <a:cubicBezTo>
                  <a:pt x="1" y="109"/>
                  <a:pt x="1" y="108"/>
                  <a:pt x="1" y="108"/>
                </a:cubicBezTo>
                <a:cubicBezTo>
                  <a:pt x="1" y="107"/>
                  <a:pt x="1" y="106"/>
                  <a:pt x="1" y="105"/>
                </a:cubicBezTo>
                <a:cubicBezTo>
                  <a:pt x="1" y="104"/>
                  <a:pt x="1" y="103"/>
                  <a:pt x="1" y="102"/>
                </a:cubicBezTo>
                <a:cubicBezTo>
                  <a:pt x="1" y="103"/>
                  <a:pt x="1" y="104"/>
                  <a:pt x="1" y="105"/>
                </a:cubicBezTo>
                <a:cubicBezTo>
                  <a:pt x="1" y="106"/>
                  <a:pt x="1" y="106"/>
                  <a:pt x="1" y="107"/>
                </a:cubicBezTo>
                <a:cubicBezTo>
                  <a:pt x="1" y="108"/>
                  <a:pt x="2" y="108"/>
                  <a:pt x="2" y="109"/>
                </a:cubicBezTo>
                <a:moveTo>
                  <a:pt x="50" y="172"/>
                </a:moveTo>
                <a:cubicBezTo>
                  <a:pt x="49" y="173"/>
                  <a:pt x="47" y="172"/>
                  <a:pt x="45" y="172"/>
                </a:cubicBezTo>
                <a:cubicBezTo>
                  <a:pt x="45" y="171"/>
                  <a:pt x="47" y="172"/>
                  <a:pt x="47" y="172"/>
                </a:cubicBezTo>
                <a:cubicBezTo>
                  <a:pt x="48" y="172"/>
                  <a:pt x="49" y="172"/>
                  <a:pt x="50" y="172"/>
                </a:cubicBezTo>
                <a:moveTo>
                  <a:pt x="62" y="128"/>
                </a:moveTo>
                <a:cubicBezTo>
                  <a:pt x="63" y="128"/>
                  <a:pt x="61" y="128"/>
                  <a:pt x="62" y="127"/>
                </a:cubicBezTo>
                <a:cubicBezTo>
                  <a:pt x="62" y="127"/>
                  <a:pt x="62" y="127"/>
                  <a:pt x="61" y="127"/>
                </a:cubicBezTo>
                <a:cubicBezTo>
                  <a:pt x="62" y="127"/>
                  <a:pt x="62" y="127"/>
                  <a:pt x="62" y="126"/>
                </a:cubicBezTo>
                <a:cubicBezTo>
                  <a:pt x="63" y="126"/>
                  <a:pt x="63" y="126"/>
                  <a:pt x="63" y="126"/>
                </a:cubicBezTo>
                <a:cubicBezTo>
                  <a:pt x="63" y="127"/>
                  <a:pt x="63" y="127"/>
                  <a:pt x="62" y="127"/>
                </a:cubicBezTo>
                <a:cubicBezTo>
                  <a:pt x="62" y="127"/>
                  <a:pt x="63" y="127"/>
                  <a:pt x="63" y="127"/>
                </a:cubicBezTo>
                <a:cubicBezTo>
                  <a:pt x="63" y="127"/>
                  <a:pt x="62" y="128"/>
                  <a:pt x="63" y="128"/>
                </a:cubicBezTo>
                <a:cubicBezTo>
                  <a:pt x="62" y="128"/>
                  <a:pt x="62" y="129"/>
                  <a:pt x="61" y="129"/>
                </a:cubicBezTo>
                <a:cubicBezTo>
                  <a:pt x="61" y="129"/>
                  <a:pt x="61" y="129"/>
                  <a:pt x="61" y="128"/>
                </a:cubicBezTo>
                <a:cubicBezTo>
                  <a:pt x="61" y="128"/>
                  <a:pt x="62" y="128"/>
                  <a:pt x="62" y="128"/>
                </a:cubicBezTo>
                <a:moveTo>
                  <a:pt x="2" y="113"/>
                </a:moveTo>
                <a:cubicBezTo>
                  <a:pt x="1" y="113"/>
                  <a:pt x="1" y="112"/>
                  <a:pt x="1" y="112"/>
                </a:cubicBezTo>
                <a:cubicBezTo>
                  <a:pt x="1" y="112"/>
                  <a:pt x="1" y="112"/>
                  <a:pt x="1" y="112"/>
                </a:cubicBezTo>
                <a:cubicBezTo>
                  <a:pt x="1" y="111"/>
                  <a:pt x="1" y="111"/>
                  <a:pt x="1" y="110"/>
                </a:cubicBezTo>
                <a:cubicBezTo>
                  <a:pt x="1" y="110"/>
                  <a:pt x="0" y="109"/>
                  <a:pt x="1" y="109"/>
                </a:cubicBezTo>
                <a:cubicBezTo>
                  <a:pt x="1" y="110"/>
                  <a:pt x="2" y="111"/>
                  <a:pt x="2" y="111"/>
                </a:cubicBezTo>
                <a:cubicBezTo>
                  <a:pt x="2" y="112"/>
                  <a:pt x="1" y="112"/>
                  <a:pt x="2" y="113"/>
                </a:cubicBezTo>
                <a:moveTo>
                  <a:pt x="42" y="16"/>
                </a:moveTo>
                <a:cubicBezTo>
                  <a:pt x="43" y="16"/>
                  <a:pt x="42" y="17"/>
                  <a:pt x="42" y="17"/>
                </a:cubicBezTo>
                <a:cubicBezTo>
                  <a:pt x="41" y="18"/>
                  <a:pt x="41" y="18"/>
                  <a:pt x="41" y="17"/>
                </a:cubicBezTo>
                <a:cubicBezTo>
                  <a:pt x="41" y="17"/>
                  <a:pt x="41" y="18"/>
                  <a:pt x="42" y="17"/>
                </a:cubicBezTo>
                <a:cubicBezTo>
                  <a:pt x="42" y="17"/>
                  <a:pt x="41" y="17"/>
                  <a:pt x="41" y="17"/>
                </a:cubicBezTo>
                <a:cubicBezTo>
                  <a:pt x="40" y="17"/>
                  <a:pt x="41" y="18"/>
                  <a:pt x="40" y="18"/>
                </a:cubicBezTo>
                <a:cubicBezTo>
                  <a:pt x="40" y="18"/>
                  <a:pt x="40" y="17"/>
                  <a:pt x="41" y="16"/>
                </a:cubicBezTo>
                <a:cubicBezTo>
                  <a:pt x="42" y="16"/>
                  <a:pt x="42" y="16"/>
                  <a:pt x="42" y="16"/>
                </a:cubicBezTo>
                <a:moveTo>
                  <a:pt x="27" y="28"/>
                </a:moveTo>
                <a:cubicBezTo>
                  <a:pt x="27" y="29"/>
                  <a:pt x="26" y="30"/>
                  <a:pt x="26" y="29"/>
                </a:cubicBezTo>
                <a:cubicBezTo>
                  <a:pt x="26" y="29"/>
                  <a:pt x="26" y="29"/>
                  <a:pt x="27" y="28"/>
                </a:cubicBezTo>
                <a:cubicBezTo>
                  <a:pt x="26" y="28"/>
                  <a:pt x="26" y="29"/>
                  <a:pt x="26" y="28"/>
                </a:cubicBezTo>
                <a:cubicBezTo>
                  <a:pt x="26" y="28"/>
                  <a:pt x="28" y="27"/>
                  <a:pt x="27" y="27"/>
                </a:cubicBezTo>
                <a:cubicBezTo>
                  <a:pt x="27" y="26"/>
                  <a:pt x="28" y="26"/>
                  <a:pt x="28" y="26"/>
                </a:cubicBezTo>
                <a:cubicBezTo>
                  <a:pt x="28" y="26"/>
                  <a:pt x="27" y="27"/>
                  <a:pt x="27" y="27"/>
                </a:cubicBezTo>
                <a:cubicBezTo>
                  <a:pt x="27" y="27"/>
                  <a:pt x="27" y="27"/>
                  <a:pt x="27" y="27"/>
                </a:cubicBezTo>
                <a:cubicBezTo>
                  <a:pt x="27" y="28"/>
                  <a:pt x="27" y="28"/>
                  <a:pt x="27" y="28"/>
                </a:cubicBezTo>
                <a:moveTo>
                  <a:pt x="31" y="27"/>
                </a:moveTo>
                <a:cubicBezTo>
                  <a:pt x="31" y="28"/>
                  <a:pt x="30" y="29"/>
                  <a:pt x="29" y="30"/>
                </a:cubicBezTo>
                <a:cubicBezTo>
                  <a:pt x="29" y="29"/>
                  <a:pt x="29" y="29"/>
                  <a:pt x="28" y="29"/>
                </a:cubicBezTo>
                <a:cubicBezTo>
                  <a:pt x="29" y="28"/>
                  <a:pt x="29" y="29"/>
                  <a:pt x="29" y="29"/>
                </a:cubicBezTo>
                <a:cubicBezTo>
                  <a:pt x="30" y="29"/>
                  <a:pt x="29" y="28"/>
                  <a:pt x="29" y="28"/>
                </a:cubicBezTo>
                <a:cubicBezTo>
                  <a:pt x="29" y="28"/>
                  <a:pt x="29" y="28"/>
                  <a:pt x="29" y="28"/>
                </a:cubicBezTo>
                <a:cubicBezTo>
                  <a:pt x="29" y="28"/>
                  <a:pt x="29" y="27"/>
                  <a:pt x="29" y="27"/>
                </a:cubicBezTo>
                <a:cubicBezTo>
                  <a:pt x="28" y="27"/>
                  <a:pt x="29" y="28"/>
                  <a:pt x="29" y="28"/>
                </a:cubicBezTo>
                <a:cubicBezTo>
                  <a:pt x="28" y="28"/>
                  <a:pt x="27" y="28"/>
                  <a:pt x="27" y="28"/>
                </a:cubicBezTo>
                <a:cubicBezTo>
                  <a:pt x="27" y="28"/>
                  <a:pt x="28" y="27"/>
                  <a:pt x="28" y="27"/>
                </a:cubicBezTo>
                <a:cubicBezTo>
                  <a:pt x="29" y="26"/>
                  <a:pt x="29" y="26"/>
                  <a:pt x="30" y="25"/>
                </a:cubicBezTo>
                <a:cubicBezTo>
                  <a:pt x="30" y="26"/>
                  <a:pt x="29" y="26"/>
                  <a:pt x="29" y="27"/>
                </a:cubicBezTo>
                <a:cubicBezTo>
                  <a:pt x="29" y="27"/>
                  <a:pt x="29" y="27"/>
                  <a:pt x="29" y="27"/>
                </a:cubicBezTo>
                <a:cubicBezTo>
                  <a:pt x="30" y="26"/>
                  <a:pt x="30" y="26"/>
                  <a:pt x="31" y="26"/>
                </a:cubicBezTo>
                <a:cubicBezTo>
                  <a:pt x="31" y="25"/>
                  <a:pt x="30" y="25"/>
                  <a:pt x="30" y="25"/>
                </a:cubicBezTo>
                <a:cubicBezTo>
                  <a:pt x="31" y="25"/>
                  <a:pt x="31" y="25"/>
                  <a:pt x="31" y="25"/>
                </a:cubicBezTo>
                <a:cubicBezTo>
                  <a:pt x="32" y="24"/>
                  <a:pt x="31" y="24"/>
                  <a:pt x="32" y="23"/>
                </a:cubicBezTo>
                <a:cubicBezTo>
                  <a:pt x="32" y="24"/>
                  <a:pt x="32" y="24"/>
                  <a:pt x="31" y="25"/>
                </a:cubicBezTo>
                <a:cubicBezTo>
                  <a:pt x="31" y="26"/>
                  <a:pt x="32" y="26"/>
                  <a:pt x="32" y="27"/>
                </a:cubicBezTo>
                <a:cubicBezTo>
                  <a:pt x="31" y="27"/>
                  <a:pt x="31" y="26"/>
                  <a:pt x="31" y="27"/>
                </a:cubicBezTo>
                <a:cubicBezTo>
                  <a:pt x="31" y="27"/>
                  <a:pt x="31" y="27"/>
                  <a:pt x="31" y="27"/>
                </a:cubicBezTo>
                <a:moveTo>
                  <a:pt x="39" y="16"/>
                </a:moveTo>
                <a:cubicBezTo>
                  <a:pt x="39" y="15"/>
                  <a:pt x="39" y="16"/>
                  <a:pt x="39" y="15"/>
                </a:cubicBezTo>
                <a:cubicBezTo>
                  <a:pt x="40" y="15"/>
                  <a:pt x="40" y="15"/>
                  <a:pt x="40" y="15"/>
                </a:cubicBezTo>
                <a:cubicBezTo>
                  <a:pt x="41" y="15"/>
                  <a:pt x="41" y="15"/>
                  <a:pt x="42" y="15"/>
                </a:cubicBezTo>
                <a:cubicBezTo>
                  <a:pt x="42" y="16"/>
                  <a:pt x="40" y="15"/>
                  <a:pt x="40" y="16"/>
                </a:cubicBezTo>
                <a:cubicBezTo>
                  <a:pt x="39" y="16"/>
                  <a:pt x="39" y="16"/>
                  <a:pt x="39" y="16"/>
                </a:cubicBezTo>
                <a:moveTo>
                  <a:pt x="36" y="18"/>
                </a:moveTo>
                <a:cubicBezTo>
                  <a:pt x="36" y="18"/>
                  <a:pt x="37" y="17"/>
                  <a:pt x="37" y="17"/>
                </a:cubicBezTo>
                <a:cubicBezTo>
                  <a:pt x="37" y="17"/>
                  <a:pt x="37" y="16"/>
                  <a:pt x="38" y="16"/>
                </a:cubicBezTo>
                <a:cubicBezTo>
                  <a:pt x="37" y="17"/>
                  <a:pt x="38" y="17"/>
                  <a:pt x="39" y="16"/>
                </a:cubicBezTo>
                <a:cubicBezTo>
                  <a:pt x="39" y="17"/>
                  <a:pt x="38" y="17"/>
                  <a:pt x="38" y="17"/>
                </a:cubicBezTo>
                <a:cubicBezTo>
                  <a:pt x="37" y="18"/>
                  <a:pt x="37" y="18"/>
                  <a:pt x="36" y="18"/>
                </a:cubicBezTo>
                <a:cubicBezTo>
                  <a:pt x="36" y="18"/>
                  <a:pt x="36" y="18"/>
                  <a:pt x="36" y="18"/>
                </a:cubicBezTo>
                <a:moveTo>
                  <a:pt x="22" y="34"/>
                </a:moveTo>
                <a:cubicBezTo>
                  <a:pt x="23" y="34"/>
                  <a:pt x="23" y="34"/>
                  <a:pt x="23" y="34"/>
                </a:cubicBezTo>
                <a:cubicBezTo>
                  <a:pt x="23" y="34"/>
                  <a:pt x="23" y="34"/>
                  <a:pt x="23" y="35"/>
                </a:cubicBezTo>
                <a:cubicBezTo>
                  <a:pt x="22" y="35"/>
                  <a:pt x="23" y="35"/>
                  <a:pt x="22" y="34"/>
                </a:cubicBezTo>
                <a:moveTo>
                  <a:pt x="24" y="36"/>
                </a:moveTo>
                <a:cubicBezTo>
                  <a:pt x="25" y="35"/>
                  <a:pt x="25" y="36"/>
                  <a:pt x="25" y="35"/>
                </a:cubicBezTo>
                <a:cubicBezTo>
                  <a:pt x="25" y="35"/>
                  <a:pt x="25" y="34"/>
                  <a:pt x="25" y="34"/>
                </a:cubicBezTo>
                <a:cubicBezTo>
                  <a:pt x="26" y="34"/>
                  <a:pt x="26" y="34"/>
                  <a:pt x="26" y="34"/>
                </a:cubicBezTo>
                <a:cubicBezTo>
                  <a:pt x="26" y="35"/>
                  <a:pt x="25" y="36"/>
                  <a:pt x="24" y="36"/>
                </a:cubicBezTo>
                <a:moveTo>
                  <a:pt x="26" y="34"/>
                </a:moveTo>
                <a:cubicBezTo>
                  <a:pt x="26" y="33"/>
                  <a:pt x="27" y="33"/>
                  <a:pt x="27" y="32"/>
                </a:cubicBezTo>
                <a:cubicBezTo>
                  <a:pt x="27" y="32"/>
                  <a:pt x="27" y="32"/>
                  <a:pt x="27" y="31"/>
                </a:cubicBezTo>
                <a:cubicBezTo>
                  <a:pt x="28" y="31"/>
                  <a:pt x="28" y="31"/>
                  <a:pt x="28" y="30"/>
                </a:cubicBezTo>
                <a:cubicBezTo>
                  <a:pt x="29" y="30"/>
                  <a:pt x="28" y="31"/>
                  <a:pt x="28" y="32"/>
                </a:cubicBezTo>
                <a:cubicBezTo>
                  <a:pt x="27" y="33"/>
                  <a:pt x="27" y="34"/>
                  <a:pt x="26" y="34"/>
                </a:cubicBezTo>
                <a:moveTo>
                  <a:pt x="25" y="34"/>
                </a:moveTo>
                <a:cubicBezTo>
                  <a:pt x="25" y="34"/>
                  <a:pt x="25" y="33"/>
                  <a:pt x="25" y="33"/>
                </a:cubicBezTo>
                <a:cubicBezTo>
                  <a:pt x="25" y="33"/>
                  <a:pt x="25" y="33"/>
                  <a:pt x="24" y="33"/>
                </a:cubicBezTo>
                <a:cubicBezTo>
                  <a:pt x="24" y="33"/>
                  <a:pt x="25" y="32"/>
                  <a:pt x="24" y="33"/>
                </a:cubicBezTo>
                <a:cubicBezTo>
                  <a:pt x="24" y="32"/>
                  <a:pt x="25" y="32"/>
                  <a:pt x="25" y="32"/>
                </a:cubicBezTo>
                <a:cubicBezTo>
                  <a:pt x="25" y="32"/>
                  <a:pt x="25" y="31"/>
                  <a:pt x="25" y="31"/>
                </a:cubicBezTo>
                <a:cubicBezTo>
                  <a:pt x="26" y="31"/>
                  <a:pt x="26" y="31"/>
                  <a:pt x="26" y="31"/>
                </a:cubicBezTo>
                <a:cubicBezTo>
                  <a:pt x="26" y="31"/>
                  <a:pt x="26" y="30"/>
                  <a:pt x="27" y="31"/>
                </a:cubicBezTo>
                <a:cubicBezTo>
                  <a:pt x="27" y="31"/>
                  <a:pt x="27" y="30"/>
                  <a:pt x="27" y="30"/>
                </a:cubicBezTo>
                <a:cubicBezTo>
                  <a:pt x="27" y="31"/>
                  <a:pt x="26" y="31"/>
                  <a:pt x="26" y="32"/>
                </a:cubicBezTo>
                <a:cubicBezTo>
                  <a:pt x="26" y="32"/>
                  <a:pt x="24" y="32"/>
                  <a:pt x="25" y="33"/>
                </a:cubicBezTo>
                <a:cubicBezTo>
                  <a:pt x="25" y="33"/>
                  <a:pt x="26" y="32"/>
                  <a:pt x="26" y="32"/>
                </a:cubicBezTo>
                <a:cubicBezTo>
                  <a:pt x="26" y="33"/>
                  <a:pt x="25" y="33"/>
                  <a:pt x="25" y="34"/>
                </a:cubicBezTo>
                <a:moveTo>
                  <a:pt x="42" y="15"/>
                </a:moveTo>
                <a:cubicBezTo>
                  <a:pt x="41" y="15"/>
                  <a:pt x="41" y="14"/>
                  <a:pt x="41" y="14"/>
                </a:cubicBezTo>
                <a:cubicBezTo>
                  <a:pt x="42" y="14"/>
                  <a:pt x="43" y="14"/>
                  <a:pt x="43" y="13"/>
                </a:cubicBezTo>
                <a:cubicBezTo>
                  <a:pt x="44" y="13"/>
                  <a:pt x="44" y="13"/>
                  <a:pt x="45" y="13"/>
                </a:cubicBezTo>
                <a:cubicBezTo>
                  <a:pt x="45" y="13"/>
                  <a:pt x="46" y="12"/>
                  <a:pt x="46" y="12"/>
                </a:cubicBezTo>
                <a:cubicBezTo>
                  <a:pt x="47" y="12"/>
                  <a:pt x="47" y="12"/>
                  <a:pt x="46" y="12"/>
                </a:cubicBezTo>
                <a:cubicBezTo>
                  <a:pt x="46" y="13"/>
                  <a:pt x="45" y="13"/>
                  <a:pt x="45" y="13"/>
                </a:cubicBezTo>
                <a:cubicBezTo>
                  <a:pt x="45" y="13"/>
                  <a:pt x="44" y="13"/>
                  <a:pt x="44" y="14"/>
                </a:cubicBezTo>
                <a:cubicBezTo>
                  <a:pt x="43" y="14"/>
                  <a:pt x="43" y="14"/>
                  <a:pt x="43" y="14"/>
                </a:cubicBezTo>
                <a:cubicBezTo>
                  <a:pt x="42" y="14"/>
                  <a:pt x="42" y="14"/>
                  <a:pt x="42" y="15"/>
                </a:cubicBezTo>
                <a:moveTo>
                  <a:pt x="24" y="31"/>
                </a:moveTo>
                <a:cubicBezTo>
                  <a:pt x="24" y="31"/>
                  <a:pt x="23" y="30"/>
                  <a:pt x="24" y="30"/>
                </a:cubicBezTo>
                <a:cubicBezTo>
                  <a:pt x="24" y="30"/>
                  <a:pt x="25" y="30"/>
                  <a:pt x="24" y="31"/>
                </a:cubicBezTo>
                <a:cubicBezTo>
                  <a:pt x="25" y="31"/>
                  <a:pt x="25" y="30"/>
                  <a:pt x="25" y="30"/>
                </a:cubicBezTo>
                <a:cubicBezTo>
                  <a:pt x="24" y="31"/>
                  <a:pt x="24" y="32"/>
                  <a:pt x="23" y="33"/>
                </a:cubicBezTo>
                <a:cubicBezTo>
                  <a:pt x="23" y="32"/>
                  <a:pt x="23" y="33"/>
                  <a:pt x="22" y="32"/>
                </a:cubicBezTo>
                <a:cubicBezTo>
                  <a:pt x="23" y="31"/>
                  <a:pt x="23" y="32"/>
                  <a:pt x="24" y="31"/>
                </a:cubicBezTo>
                <a:moveTo>
                  <a:pt x="23" y="30"/>
                </a:moveTo>
                <a:cubicBezTo>
                  <a:pt x="22" y="30"/>
                  <a:pt x="24" y="28"/>
                  <a:pt x="23" y="28"/>
                </a:cubicBezTo>
                <a:cubicBezTo>
                  <a:pt x="24" y="28"/>
                  <a:pt x="24" y="27"/>
                  <a:pt x="24" y="27"/>
                </a:cubicBezTo>
                <a:cubicBezTo>
                  <a:pt x="24" y="27"/>
                  <a:pt x="24" y="29"/>
                  <a:pt x="23" y="29"/>
                </a:cubicBezTo>
                <a:cubicBezTo>
                  <a:pt x="23" y="28"/>
                  <a:pt x="23" y="29"/>
                  <a:pt x="23" y="30"/>
                </a:cubicBezTo>
                <a:moveTo>
                  <a:pt x="36" y="20"/>
                </a:moveTo>
                <a:cubicBezTo>
                  <a:pt x="37" y="20"/>
                  <a:pt x="37" y="19"/>
                  <a:pt x="37" y="19"/>
                </a:cubicBezTo>
                <a:cubicBezTo>
                  <a:pt x="37" y="19"/>
                  <a:pt x="37" y="19"/>
                  <a:pt x="38" y="19"/>
                </a:cubicBezTo>
                <a:cubicBezTo>
                  <a:pt x="38" y="20"/>
                  <a:pt x="39" y="20"/>
                  <a:pt x="38" y="20"/>
                </a:cubicBezTo>
                <a:cubicBezTo>
                  <a:pt x="37" y="20"/>
                  <a:pt x="38" y="20"/>
                  <a:pt x="37" y="19"/>
                </a:cubicBezTo>
                <a:cubicBezTo>
                  <a:pt x="37" y="20"/>
                  <a:pt x="37" y="21"/>
                  <a:pt x="37" y="21"/>
                </a:cubicBezTo>
                <a:cubicBezTo>
                  <a:pt x="37" y="21"/>
                  <a:pt x="37" y="21"/>
                  <a:pt x="37" y="21"/>
                </a:cubicBezTo>
                <a:cubicBezTo>
                  <a:pt x="37" y="21"/>
                  <a:pt x="37" y="21"/>
                  <a:pt x="37" y="21"/>
                </a:cubicBezTo>
                <a:cubicBezTo>
                  <a:pt x="36" y="21"/>
                  <a:pt x="37" y="20"/>
                  <a:pt x="37" y="20"/>
                </a:cubicBezTo>
                <a:cubicBezTo>
                  <a:pt x="36" y="21"/>
                  <a:pt x="36" y="21"/>
                  <a:pt x="35" y="21"/>
                </a:cubicBezTo>
                <a:cubicBezTo>
                  <a:pt x="35" y="21"/>
                  <a:pt x="35" y="20"/>
                  <a:pt x="35" y="20"/>
                </a:cubicBezTo>
                <a:cubicBezTo>
                  <a:pt x="36" y="19"/>
                  <a:pt x="36" y="20"/>
                  <a:pt x="36" y="20"/>
                </a:cubicBezTo>
                <a:moveTo>
                  <a:pt x="63" y="11"/>
                </a:moveTo>
                <a:cubicBezTo>
                  <a:pt x="63" y="11"/>
                  <a:pt x="63" y="11"/>
                  <a:pt x="64" y="11"/>
                </a:cubicBezTo>
                <a:cubicBezTo>
                  <a:pt x="65" y="11"/>
                  <a:pt x="65" y="11"/>
                  <a:pt x="66" y="12"/>
                </a:cubicBezTo>
                <a:cubicBezTo>
                  <a:pt x="65" y="12"/>
                  <a:pt x="64" y="11"/>
                  <a:pt x="63" y="11"/>
                </a:cubicBezTo>
                <a:moveTo>
                  <a:pt x="54" y="15"/>
                </a:moveTo>
                <a:cubicBezTo>
                  <a:pt x="54" y="15"/>
                  <a:pt x="55" y="15"/>
                  <a:pt x="56" y="15"/>
                </a:cubicBezTo>
                <a:cubicBezTo>
                  <a:pt x="56" y="16"/>
                  <a:pt x="54" y="16"/>
                  <a:pt x="54" y="15"/>
                </a:cubicBezTo>
                <a:cubicBezTo>
                  <a:pt x="54" y="16"/>
                  <a:pt x="53" y="16"/>
                  <a:pt x="53" y="16"/>
                </a:cubicBezTo>
                <a:cubicBezTo>
                  <a:pt x="54" y="17"/>
                  <a:pt x="55" y="16"/>
                  <a:pt x="55" y="16"/>
                </a:cubicBezTo>
                <a:cubicBezTo>
                  <a:pt x="55" y="16"/>
                  <a:pt x="56" y="16"/>
                  <a:pt x="56" y="16"/>
                </a:cubicBezTo>
                <a:cubicBezTo>
                  <a:pt x="56" y="16"/>
                  <a:pt x="56" y="15"/>
                  <a:pt x="56" y="15"/>
                </a:cubicBezTo>
                <a:cubicBezTo>
                  <a:pt x="57" y="15"/>
                  <a:pt x="57" y="15"/>
                  <a:pt x="57" y="16"/>
                </a:cubicBezTo>
                <a:cubicBezTo>
                  <a:pt x="58" y="15"/>
                  <a:pt x="58" y="15"/>
                  <a:pt x="58" y="15"/>
                </a:cubicBezTo>
                <a:cubicBezTo>
                  <a:pt x="59" y="15"/>
                  <a:pt x="58" y="16"/>
                  <a:pt x="59" y="16"/>
                </a:cubicBezTo>
                <a:cubicBezTo>
                  <a:pt x="60" y="16"/>
                  <a:pt x="59" y="16"/>
                  <a:pt x="59" y="16"/>
                </a:cubicBezTo>
                <a:cubicBezTo>
                  <a:pt x="59" y="15"/>
                  <a:pt x="60" y="16"/>
                  <a:pt x="61" y="16"/>
                </a:cubicBezTo>
                <a:cubicBezTo>
                  <a:pt x="61" y="16"/>
                  <a:pt x="60" y="16"/>
                  <a:pt x="60" y="16"/>
                </a:cubicBezTo>
                <a:cubicBezTo>
                  <a:pt x="60" y="16"/>
                  <a:pt x="60" y="16"/>
                  <a:pt x="60" y="16"/>
                </a:cubicBezTo>
                <a:cubicBezTo>
                  <a:pt x="60" y="16"/>
                  <a:pt x="61" y="16"/>
                  <a:pt x="61" y="16"/>
                </a:cubicBezTo>
                <a:cubicBezTo>
                  <a:pt x="61" y="17"/>
                  <a:pt x="63" y="17"/>
                  <a:pt x="63" y="17"/>
                </a:cubicBezTo>
                <a:cubicBezTo>
                  <a:pt x="63" y="17"/>
                  <a:pt x="62" y="17"/>
                  <a:pt x="62" y="17"/>
                </a:cubicBezTo>
                <a:cubicBezTo>
                  <a:pt x="62" y="18"/>
                  <a:pt x="62" y="17"/>
                  <a:pt x="62" y="18"/>
                </a:cubicBezTo>
                <a:cubicBezTo>
                  <a:pt x="62" y="18"/>
                  <a:pt x="61" y="18"/>
                  <a:pt x="61" y="18"/>
                </a:cubicBezTo>
                <a:cubicBezTo>
                  <a:pt x="60" y="18"/>
                  <a:pt x="59" y="18"/>
                  <a:pt x="58" y="18"/>
                </a:cubicBezTo>
                <a:cubicBezTo>
                  <a:pt x="58" y="18"/>
                  <a:pt x="58" y="18"/>
                  <a:pt x="58" y="17"/>
                </a:cubicBezTo>
                <a:cubicBezTo>
                  <a:pt x="58" y="18"/>
                  <a:pt x="58" y="18"/>
                  <a:pt x="57" y="18"/>
                </a:cubicBezTo>
                <a:cubicBezTo>
                  <a:pt x="57" y="18"/>
                  <a:pt x="57" y="17"/>
                  <a:pt x="57" y="17"/>
                </a:cubicBezTo>
                <a:cubicBezTo>
                  <a:pt x="57" y="17"/>
                  <a:pt x="57" y="18"/>
                  <a:pt x="56" y="18"/>
                </a:cubicBezTo>
                <a:cubicBezTo>
                  <a:pt x="56" y="18"/>
                  <a:pt x="55" y="18"/>
                  <a:pt x="55" y="18"/>
                </a:cubicBezTo>
                <a:cubicBezTo>
                  <a:pt x="54" y="18"/>
                  <a:pt x="54" y="18"/>
                  <a:pt x="54" y="18"/>
                </a:cubicBezTo>
                <a:cubicBezTo>
                  <a:pt x="53" y="18"/>
                  <a:pt x="53" y="18"/>
                  <a:pt x="52" y="18"/>
                </a:cubicBezTo>
                <a:cubicBezTo>
                  <a:pt x="51" y="18"/>
                  <a:pt x="51" y="18"/>
                  <a:pt x="50" y="18"/>
                </a:cubicBezTo>
                <a:cubicBezTo>
                  <a:pt x="49" y="18"/>
                  <a:pt x="49" y="18"/>
                  <a:pt x="49" y="18"/>
                </a:cubicBezTo>
                <a:cubicBezTo>
                  <a:pt x="49" y="19"/>
                  <a:pt x="48" y="19"/>
                  <a:pt x="47" y="19"/>
                </a:cubicBezTo>
                <a:cubicBezTo>
                  <a:pt x="47" y="19"/>
                  <a:pt x="46" y="19"/>
                  <a:pt x="46" y="20"/>
                </a:cubicBezTo>
                <a:cubicBezTo>
                  <a:pt x="45" y="20"/>
                  <a:pt x="45" y="20"/>
                  <a:pt x="45" y="20"/>
                </a:cubicBezTo>
                <a:cubicBezTo>
                  <a:pt x="45" y="19"/>
                  <a:pt x="46" y="19"/>
                  <a:pt x="46" y="19"/>
                </a:cubicBezTo>
                <a:cubicBezTo>
                  <a:pt x="45" y="19"/>
                  <a:pt x="45" y="20"/>
                  <a:pt x="44" y="20"/>
                </a:cubicBezTo>
                <a:cubicBezTo>
                  <a:pt x="44" y="20"/>
                  <a:pt x="43" y="20"/>
                  <a:pt x="43" y="21"/>
                </a:cubicBezTo>
                <a:cubicBezTo>
                  <a:pt x="42" y="21"/>
                  <a:pt x="41" y="22"/>
                  <a:pt x="41" y="22"/>
                </a:cubicBezTo>
                <a:cubicBezTo>
                  <a:pt x="40" y="22"/>
                  <a:pt x="40" y="22"/>
                  <a:pt x="40" y="22"/>
                </a:cubicBezTo>
                <a:cubicBezTo>
                  <a:pt x="39" y="22"/>
                  <a:pt x="38" y="22"/>
                  <a:pt x="38" y="22"/>
                </a:cubicBezTo>
                <a:cubicBezTo>
                  <a:pt x="38" y="21"/>
                  <a:pt x="39" y="21"/>
                  <a:pt x="39" y="21"/>
                </a:cubicBezTo>
                <a:cubicBezTo>
                  <a:pt x="40" y="21"/>
                  <a:pt x="40" y="20"/>
                  <a:pt x="41" y="20"/>
                </a:cubicBezTo>
                <a:cubicBezTo>
                  <a:pt x="41" y="20"/>
                  <a:pt x="41" y="20"/>
                  <a:pt x="41" y="20"/>
                </a:cubicBezTo>
                <a:cubicBezTo>
                  <a:pt x="41" y="20"/>
                  <a:pt x="42" y="20"/>
                  <a:pt x="42" y="20"/>
                </a:cubicBezTo>
                <a:cubicBezTo>
                  <a:pt x="42" y="19"/>
                  <a:pt x="43" y="19"/>
                  <a:pt x="43" y="19"/>
                </a:cubicBezTo>
                <a:cubicBezTo>
                  <a:pt x="44" y="19"/>
                  <a:pt x="44" y="19"/>
                  <a:pt x="44" y="18"/>
                </a:cubicBezTo>
                <a:cubicBezTo>
                  <a:pt x="45" y="18"/>
                  <a:pt x="44" y="19"/>
                  <a:pt x="45" y="19"/>
                </a:cubicBezTo>
                <a:cubicBezTo>
                  <a:pt x="45" y="19"/>
                  <a:pt x="45" y="19"/>
                  <a:pt x="45" y="18"/>
                </a:cubicBezTo>
                <a:cubicBezTo>
                  <a:pt x="45" y="18"/>
                  <a:pt x="46" y="18"/>
                  <a:pt x="45" y="17"/>
                </a:cubicBezTo>
                <a:cubicBezTo>
                  <a:pt x="46" y="17"/>
                  <a:pt x="46" y="17"/>
                  <a:pt x="47" y="17"/>
                </a:cubicBezTo>
                <a:cubicBezTo>
                  <a:pt x="47" y="17"/>
                  <a:pt x="47" y="17"/>
                  <a:pt x="48" y="17"/>
                </a:cubicBezTo>
                <a:cubicBezTo>
                  <a:pt x="48" y="16"/>
                  <a:pt x="49" y="16"/>
                  <a:pt x="50" y="16"/>
                </a:cubicBezTo>
                <a:cubicBezTo>
                  <a:pt x="50" y="16"/>
                  <a:pt x="51" y="15"/>
                  <a:pt x="51" y="15"/>
                </a:cubicBezTo>
                <a:cubicBezTo>
                  <a:pt x="52" y="15"/>
                  <a:pt x="52" y="15"/>
                  <a:pt x="53" y="15"/>
                </a:cubicBezTo>
                <a:cubicBezTo>
                  <a:pt x="53" y="15"/>
                  <a:pt x="53" y="15"/>
                  <a:pt x="53" y="15"/>
                </a:cubicBezTo>
                <a:cubicBezTo>
                  <a:pt x="54" y="15"/>
                  <a:pt x="54" y="15"/>
                  <a:pt x="54" y="15"/>
                </a:cubicBezTo>
                <a:moveTo>
                  <a:pt x="46" y="17"/>
                </a:moveTo>
                <a:cubicBezTo>
                  <a:pt x="46" y="17"/>
                  <a:pt x="47" y="17"/>
                  <a:pt x="47" y="17"/>
                </a:cubicBezTo>
                <a:cubicBezTo>
                  <a:pt x="47" y="16"/>
                  <a:pt x="46" y="17"/>
                  <a:pt x="46" y="17"/>
                </a:cubicBezTo>
                <a:cubicBezTo>
                  <a:pt x="46" y="18"/>
                  <a:pt x="46" y="18"/>
                  <a:pt x="46" y="18"/>
                </a:cubicBezTo>
                <a:cubicBezTo>
                  <a:pt x="47" y="18"/>
                  <a:pt x="46" y="18"/>
                  <a:pt x="46" y="17"/>
                </a:cubicBezTo>
                <a:moveTo>
                  <a:pt x="48" y="17"/>
                </a:moveTo>
                <a:cubicBezTo>
                  <a:pt x="47" y="17"/>
                  <a:pt x="48" y="18"/>
                  <a:pt x="47" y="18"/>
                </a:cubicBezTo>
                <a:cubicBezTo>
                  <a:pt x="47" y="18"/>
                  <a:pt x="47" y="18"/>
                  <a:pt x="47" y="18"/>
                </a:cubicBezTo>
                <a:cubicBezTo>
                  <a:pt x="47" y="18"/>
                  <a:pt x="47" y="19"/>
                  <a:pt x="48" y="18"/>
                </a:cubicBezTo>
                <a:cubicBezTo>
                  <a:pt x="47" y="18"/>
                  <a:pt x="48" y="18"/>
                  <a:pt x="48" y="17"/>
                </a:cubicBezTo>
                <a:moveTo>
                  <a:pt x="49" y="17"/>
                </a:moveTo>
                <a:cubicBezTo>
                  <a:pt x="49" y="16"/>
                  <a:pt x="49" y="17"/>
                  <a:pt x="48" y="17"/>
                </a:cubicBezTo>
                <a:cubicBezTo>
                  <a:pt x="48" y="17"/>
                  <a:pt x="48" y="17"/>
                  <a:pt x="49" y="17"/>
                </a:cubicBezTo>
                <a:cubicBezTo>
                  <a:pt x="49" y="17"/>
                  <a:pt x="49" y="17"/>
                  <a:pt x="49" y="17"/>
                </a:cubicBezTo>
                <a:moveTo>
                  <a:pt x="58" y="17"/>
                </a:moveTo>
                <a:cubicBezTo>
                  <a:pt x="59" y="17"/>
                  <a:pt x="59" y="17"/>
                  <a:pt x="59" y="18"/>
                </a:cubicBezTo>
                <a:cubicBezTo>
                  <a:pt x="59" y="17"/>
                  <a:pt x="60" y="17"/>
                  <a:pt x="60" y="17"/>
                </a:cubicBezTo>
                <a:cubicBezTo>
                  <a:pt x="59" y="17"/>
                  <a:pt x="59" y="17"/>
                  <a:pt x="58" y="17"/>
                </a:cubicBezTo>
                <a:moveTo>
                  <a:pt x="52" y="17"/>
                </a:moveTo>
                <a:cubicBezTo>
                  <a:pt x="52" y="17"/>
                  <a:pt x="50" y="17"/>
                  <a:pt x="51" y="17"/>
                </a:cubicBezTo>
                <a:cubicBezTo>
                  <a:pt x="51" y="17"/>
                  <a:pt x="53" y="17"/>
                  <a:pt x="52" y="17"/>
                </a:cubicBezTo>
                <a:moveTo>
                  <a:pt x="53" y="15"/>
                </a:moveTo>
                <a:cubicBezTo>
                  <a:pt x="53" y="15"/>
                  <a:pt x="52" y="15"/>
                  <a:pt x="51" y="15"/>
                </a:cubicBezTo>
                <a:cubicBezTo>
                  <a:pt x="51" y="16"/>
                  <a:pt x="50" y="16"/>
                  <a:pt x="50" y="17"/>
                </a:cubicBezTo>
                <a:cubicBezTo>
                  <a:pt x="52" y="16"/>
                  <a:pt x="51" y="15"/>
                  <a:pt x="53" y="15"/>
                </a:cubicBezTo>
                <a:moveTo>
                  <a:pt x="2" y="93"/>
                </a:moveTo>
                <a:cubicBezTo>
                  <a:pt x="2" y="92"/>
                  <a:pt x="1" y="92"/>
                  <a:pt x="2" y="91"/>
                </a:cubicBezTo>
                <a:cubicBezTo>
                  <a:pt x="2" y="91"/>
                  <a:pt x="2" y="92"/>
                  <a:pt x="3" y="92"/>
                </a:cubicBezTo>
                <a:cubicBezTo>
                  <a:pt x="3" y="93"/>
                  <a:pt x="3" y="93"/>
                  <a:pt x="2" y="93"/>
                </a:cubicBezTo>
                <a:moveTo>
                  <a:pt x="83" y="22"/>
                </a:moveTo>
                <a:cubicBezTo>
                  <a:pt x="82" y="22"/>
                  <a:pt x="82" y="21"/>
                  <a:pt x="81" y="21"/>
                </a:cubicBezTo>
                <a:cubicBezTo>
                  <a:pt x="81" y="20"/>
                  <a:pt x="83" y="21"/>
                  <a:pt x="83" y="22"/>
                </a:cubicBezTo>
                <a:moveTo>
                  <a:pt x="43" y="16"/>
                </a:moveTo>
                <a:cubicBezTo>
                  <a:pt x="43" y="16"/>
                  <a:pt x="43" y="16"/>
                  <a:pt x="44" y="16"/>
                </a:cubicBezTo>
                <a:cubicBezTo>
                  <a:pt x="44" y="17"/>
                  <a:pt x="43" y="16"/>
                  <a:pt x="43" y="17"/>
                </a:cubicBezTo>
                <a:cubicBezTo>
                  <a:pt x="42" y="17"/>
                  <a:pt x="43" y="16"/>
                  <a:pt x="43" y="16"/>
                </a:cubicBezTo>
                <a:moveTo>
                  <a:pt x="45" y="17"/>
                </a:moveTo>
                <a:cubicBezTo>
                  <a:pt x="45" y="17"/>
                  <a:pt x="45" y="17"/>
                  <a:pt x="45" y="18"/>
                </a:cubicBezTo>
                <a:cubicBezTo>
                  <a:pt x="44" y="18"/>
                  <a:pt x="44" y="18"/>
                  <a:pt x="43" y="18"/>
                </a:cubicBezTo>
                <a:cubicBezTo>
                  <a:pt x="43" y="17"/>
                  <a:pt x="44" y="18"/>
                  <a:pt x="45" y="17"/>
                </a:cubicBezTo>
                <a:moveTo>
                  <a:pt x="49" y="12"/>
                </a:moveTo>
                <a:cubicBezTo>
                  <a:pt x="50" y="11"/>
                  <a:pt x="50" y="11"/>
                  <a:pt x="50" y="11"/>
                </a:cubicBezTo>
                <a:cubicBezTo>
                  <a:pt x="49" y="12"/>
                  <a:pt x="49" y="12"/>
                  <a:pt x="49" y="12"/>
                </a:cubicBezTo>
                <a:cubicBezTo>
                  <a:pt x="50" y="12"/>
                  <a:pt x="50" y="12"/>
                  <a:pt x="50" y="12"/>
                </a:cubicBezTo>
                <a:cubicBezTo>
                  <a:pt x="50" y="12"/>
                  <a:pt x="50" y="11"/>
                  <a:pt x="50" y="11"/>
                </a:cubicBezTo>
                <a:cubicBezTo>
                  <a:pt x="50" y="11"/>
                  <a:pt x="51" y="11"/>
                  <a:pt x="51" y="11"/>
                </a:cubicBezTo>
                <a:cubicBezTo>
                  <a:pt x="51" y="11"/>
                  <a:pt x="51" y="11"/>
                  <a:pt x="51" y="11"/>
                </a:cubicBezTo>
                <a:cubicBezTo>
                  <a:pt x="51" y="11"/>
                  <a:pt x="52" y="11"/>
                  <a:pt x="53" y="11"/>
                </a:cubicBezTo>
                <a:cubicBezTo>
                  <a:pt x="53" y="11"/>
                  <a:pt x="53" y="11"/>
                  <a:pt x="53" y="11"/>
                </a:cubicBezTo>
                <a:cubicBezTo>
                  <a:pt x="52" y="11"/>
                  <a:pt x="52" y="11"/>
                  <a:pt x="52" y="12"/>
                </a:cubicBezTo>
                <a:cubicBezTo>
                  <a:pt x="52" y="12"/>
                  <a:pt x="52" y="11"/>
                  <a:pt x="52" y="11"/>
                </a:cubicBezTo>
                <a:cubicBezTo>
                  <a:pt x="51" y="11"/>
                  <a:pt x="51" y="12"/>
                  <a:pt x="51" y="12"/>
                </a:cubicBezTo>
                <a:cubicBezTo>
                  <a:pt x="51" y="12"/>
                  <a:pt x="50" y="12"/>
                  <a:pt x="49" y="12"/>
                </a:cubicBezTo>
                <a:cubicBezTo>
                  <a:pt x="49" y="12"/>
                  <a:pt x="49" y="12"/>
                  <a:pt x="49" y="12"/>
                </a:cubicBezTo>
                <a:moveTo>
                  <a:pt x="59" y="129"/>
                </a:moveTo>
                <a:cubicBezTo>
                  <a:pt x="59" y="129"/>
                  <a:pt x="59" y="128"/>
                  <a:pt x="60" y="128"/>
                </a:cubicBezTo>
                <a:cubicBezTo>
                  <a:pt x="60" y="129"/>
                  <a:pt x="59" y="129"/>
                  <a:pt x="59" y="129"/>
                </a:cubicBezTo>
                <a:moveTo>
                  <a:pt x="47" y="14"/>
                </a:moveTo>
                <a:cubicBezTo>
                  <a:pt x="48" y="13"/>
                  <a:pt x="49" y="14"/>
                  <a:pt x="49" y="13"/>
                </a:cubicBezTo>
                <a:cubicBezTo>
                  <a:pt x="50" y="13"/>
                  <a:pt x="50" y="13"/>
                  <a:pt x="51" y="13"/>
                </a:cubicBezTo>
                <a:cubicBezTo>
                  <a:pt x="52" y="13"/>
                  <a:pt x="52" y="12"/>
                  <a:pt x="53" y="13"/>
                </a:cubicBezTo>
                <a:cubicBezTo>
                  <a:pt x="53" y="13"/>
                  <a:pt x="52" y="13"/>
                  <a:pt x="51" y="13"/>
                </a:cubicBezTo>
                <a:cubicBezTo>
                  <a:pt x="50" y="14"/>
                  <a:pt x="48" y="14"/>
                  <a:pt x="47" y="14"/>
                </a:cubicBezTo>
                <a:moveTo>
                  <a:pt x="47" y="14"/>
                </a:moveTo>
                <a:cubicBezTo>
                  <a:pt x="47" y="15"/>
                  <a:pt x="47" y="15"/>
                  <a:pt x="46" y="15"/>
                </a:cubicBezTo>
                <a:cubicBezTo>
                  <a:pt x="46" y="15"/>
                  <a:pt x="45" y="15"/>
                  <a:pt x="44" y="16"/>
                </a:cubicBezTo>
                <a:cubicBezTo>
                  <a:pt x="44" y="15"/>
                  <a:pt x="44" y="16"/>
                  <a:pt x="44" y="15"/>
                </a:cubicBezTo>
                <a:cubicBezTo>
                  <a:pt x="44" y="14"/>
                  <a:pt x="46" y="15"/>
                  <a:pt x="47" y="14"/>
                </a:cubicBezTo>
                <a:moveTo>
                  <a:pt x="49" y="15"/>
                </a:moveTo>
                <a:cubicBezTo>
                  <a:pt x="50" y="15"/>
                  <a:pt x="50" y="15"/>
                  <a:pt x="50" y="15"/>
                </a:cubicBezTo>
                <a:cubicBezTo>
                  <a:pt x="51" y="15"/>
                  <a:pt x="49" y="15"/>
                  <a:pt x="49" y="16"/>
                </a:cubicBezTo>
                <a:cubicBezTo>
                  <a:pt x="49" y="16"/>
                  <a:pt x="48" y="16"/>
                  <a:pt x="48" y="16"/>
                </a:cubicBezTo>
                <a:cubicBezTo>
                  <a:pt x="47" y="16"/>
                  <a:pt x="47" y="16"/>
                  <a:pt x="46" y="16"/>
                </a:cubicBezTo>
                <a:cubicBezTo>
                  <a:pt x="46" y="16"/>
                  <a:pt x="46" y="16"/>
                  <a:pt x="46" y="16"/>
                </a:cubicBezTo>
                <a:cubicBezTo>
                  <a:pt x="46" y="16"/>
                  <a:pt x="47" y="16"/>
                  <a:pt x="47" y="16"/>
                </a:cubicBezTo>
                <a:cubicBezTo>
                  <a:pt x="48" y="15"/>
                  <a:pt x="48" y="15"/>
                  <a:pt x="48" y="15"/>
                </a:cubicBezTo>
                <a:cubicBezTo>
                  <a:pt x="49" y="15"/>
                  <a:pt x="49" y="15"/>
                  <a:pt x="49" y="15"/>
                </a:cubicBezTo>
                <a:moveTo>
                  <a:pt x="90" y="9"/>
                </a:moveTo>
                <a:cubicBezTo>
                  <a:pt x="89" y="9"/>
                  <a:pt x="88" y="10"/>
                  <a:pt x="87" y="10"/>
                </a:cubicBezTo>
                <a:cubicBezTo>
                  <a:pt x="86" y="10"/>
                  <a:pt x="86" y="9"/>
                  <a:pt x="85" y="9"/>
                </a:cubicBezTo>
                <a:cubicBezTo>
                  <a:pt x="85" y="9"/>
                  <a:pt x="84" y="9"/>
                  <a:pt x="83" y="9"/>
                </a:cubicBezTo>
                <a:cubicBezTo>
                  <a:pt x="82" y="8"/>
                  <a:pt x="82" y="8"/>
                  <a:pt x="82" y="8"/>
                </a:cubicBezTo>
                <a:cubicBezTo>
                  <a:pt x="80" y="7"/>
                  <a:pt x="78" y="7"/>
                  <a:pt x="77" y="6"/>
                </a:cubicBezTo>
                <a:cubicBezTo>
                  <a:pt x="76" y="6"/>
                  <a:pt x="76" y="6"/>
                  <a:pt x="75" y="6"/>
                </a:cubicBezTo>
                <a:cubicBezTo>
                  <a:pt x="74" y="5"/>
                  <a:pt x="74" y="5"/>
                  <a:pt x="73" y="5"/>
                </a:cubicBezTo>
                <a:cubicBezTo>
                  <a:pt x="73" y="5"/>
                  <a:pt x="74" y="5"/>
                  <a:pt x="74" y="5"/>
                </a:cubicBezTo>
                <a:cubicBezTo>
                  <a:pt x="74" y="4"/>
                  <a:pt x="73" y="4"/>
                  <a:pt x="73" y="4"/>
                </a:cubicBezTo>
                <a:cubicBezTo>
                  <a:pt x="73" y="4"/>
                  <a:pt x="72" y="3"/>
                  <a:pt x="72" y="3"/>
                </a:cubicBezTo>
                <a:cubicBezTo>
                  <a:pt x="72" y="3"/>
                  <a:pt x="71" y="3"/>
                  <a:pt x="71" y="3"/>
                </a:cubicBezTo>
                <a:cubicBezTo>
                  <a:pt x="71" y="3"/>
                  <a:pt x="72" y="4"/>
                  <a:pt x="73" y="4"/>
                </a:cubicBezTo>
                <a:cubicBezTo>
                  <a:pt x="72" y="5"/>
                  <a:pt x="71" y="4"/>
                  <a:pt x="69" y="4"/>
                </a:cubicBezTo>
                <a:cubicBezTo>
                  <a:pt x="70" y="3"/>
                  <a:pt x="69" y="3"/>
                  <a:pt x="70" y="3"/>
                </a:cubicBezTo>
                <a:cubicBezTo>
                  <a:pt x="70" y="3"/>
                  <a:pt x="69" y="2"/>
                  <a:pt x="69" y="2"/>
                </a:cubicBezTo>
                <a:cubicBezTo>
                  <a:pt x="69" y="3"/>
                  <a:pt x="70" y="3"/>
                  <a:pt x="69" y="4"/>
                </a:cubicBezTo>
                <a:cubicBezTo>
                  <a:pt x="69" y="4"/>
                  <a:pt x="68" y="4"/>
                  <a:pt x="68" y="4"/>
                </a:cubicBezTo>
                <a:cubicBezTo>
                  <a:pt x="69" y="4"/>
                  <a:pt x="69" y="3"/>
                  <a:pt x="68" y="3"/>
                </a:cubicBezTo>
                <a:cubicBezTo>
                  <a:pt x="68" y="3"/>
                  <a:pt x="67" y="2"/>
                  <a:pt x="67" y="3"/>
                </a:cubicBezTo>
                <a:cubicBezTo>
                  <a:pt x="67" y="3"/>
                  <a:pt x="67" y="3"/>
                  <a:pt x="68" y="3"/>
                </a:cubicBezTo>
                <a:cubicBezTo>
                  <a:pt x="68" y="3"/>
                  <a:pt x="66" y="3"/>
                  <a:pt x="65" y="3"/>
                </a:cubicBezTo>
                <a:cubicBezTo>
                  <a:pt x="65" y="3"/>
                  <a:pt x="64" y="3"/>
                  <a:pt x="65" y="2"/>
                </a:cubicBezTo>
                <a:cubicBezTo>
                  <a:pt x="64" y="3"/>
                  <a:pt x="62" y="2"/>
                  <a:pt x="61" y="1"/>
                </a:cubicBezTo>
                <a:cubicBezTo>
                  <a:pt x="63" y="1"/>
                  <a:pt x="65" y="1"/>
                  <a:pt x="65" y="0"/>
                </a:cubicBezTo>
                <a:cubicBezTo>
                  <a:pt x="66" y="0"/>
                  <a:pt x="65" y="1"/>
                  <a:pt x="66" y="1"/>
                </a:cubicBezTo>
                <a:cubicBezTo>
                  <a:pt x="67" y="1"/>
                  <a:pt x="66" y="0"/>
                  <a:pt x="66" y="0"/>
                </a:cubicBezTo>
                <a:cubicBezTo>
                  <a:pt x="67" y="0"/>
                  <a:pt x="68" y="0"/>
                  <a:pt x="69" y="0"/>
                </a:cubicBezTo>
                <a:cubicBezTo>
                  <a:pt x="69" y="1"/>
                  <a:pt x="68" y="0"/>
                  <a:pt x="67" y="0"/>
                </a:cubicBezTo>
                <a:cubicBezTo>
                  <a:pt x="67" y="1"/>
                  <a:pt x="69" y="1"/>
                  <a:pt x="70" y="1"/>
                </a:cubicBezTo>
                <a:cubicBezTo>
                  <a:pt x="71" y="1"/>
                  <a:pt x="70" y="2"/>
                  <a:pt x="71" y="2"/>
                </a:cubicBezTo>
                <a:cubicBezTo>
                  <a:pt x="72" y="2"/>
                  <a:pt x="72" y="2"/>
                  <a:pt x="72" y="1"/>
                </a:cubicBezTo>
                <a:cubicBezTo>
                  <a:pt x="72" y="1"/>
                  <a:pt x="71" y="1"/>
                  <a:pt x="71" y="1"/>
                </a:cubicBezTo>
                <a:cubicBezTo>
                  <a:pt x="71" y="1"/>
                  <a:pt x="71" y="1"/>
                  <a:pt x="71" y="1"/>
                </a:cubicBezTo>
                <a:cubicBezTo>
                  <a:pt x="70" y="0"/>
                  <a:pt x="69" y="1"/>
                  <a:pt x="68" y="0"/>
                </a:cubicBezTo>
                <a:cubicBezTo>
                  <a:pt x="70" y="0"/>
                  <a:pt x="71" y="0"/>
                  <a:pt x="72" y="1"/>
                </a:cubicBezTo>
                <a:cubicBezTo>
                  <a:pt x="74" y="1"/>
                  <a:pt x="75" y="1"/>
                  <a:pt x="76" y="2"/>
                </a:cubicBezTo>
                <a:cubicBezTo>
                  <a:pt x="76" y="2"/>
                  <a:pt x="76" y="3"/>
                  <a:pt x="76" y="4"/>
                </a:cubicBezTo>
                <a:cubicBezTo>
                  <a:pt x="76" y="4"/>
                  <a:pt x="77" y="4"/>
                  <a:pt x="77" y="4"/>
                </a:cubicBezTo>
                <a:cubicBezTo>
                  <a:pt x="78" y="4"/>
                  <a:pt x="77" y="3"/>
                  <a:pt x="77" y="3"/>
                </a:cubicBezTo>
                <a:cubicBezTo>
                  <a:pt x="79" y="4"/>
                  <a:pt x="79" y="4"/>
                  <a:pt x="79" y="4"/>
                </a:cubicBezTo>
                <a:cubicBezTo>
                  <a:pt x="79" y="3"/>
                  <a:pt x="78" y="3"/>
                  <a:pt x="77" y="2"/>
                </a:cubicBezTo>
                <a:cubicBezTo>
                  <a:pt x="78" y="2"/>
                  <a:pt x="80" y="3"/>
                  <a:pt x="82" y="3"/>
                </a:cubicBezTo>
                <a:cubicBezTo>
                  <a:pt x="81" y="3"/>
                  <a:pt x="81" y="4"/>
                  <a:pt x="81" y="4"/>
                </a:cubicBezTo>
                <a:cubicBezTo>
                  <a:pt x="82" y="4"/>
                  <a:pt x="82" y="4"/>
                  <a:pt x="82" y="4"/>
                </a:cubicBezTo>
                <a:cubicBezTo>
                  <a:pt x="82" y="4"/>
                  <a:pt x="82" y="4"/>
                  <a:pt x="82" y="4"/>
                </a:cubicBezTo>
                <a:cubicBezTo>
                  <a:pt x="83" y="4"/>
                  <a:pt x="84" y="4"/>
                  <a:pt x="85" y="4"/>
                </a:cubicBezTo>
                <a:cubicBezTo>
                  <a:pt x="85" y="4"/>
                  <a:pt x="86" y="5"/>
                  <a:pt x="87" y="5"/>
                </a:cubicBezTo>
                <a:cubicBezTo>
                  <a:pt x="87" y="5"/>
                  <a:pt x="87" y="6"/>
                  <a:pt x="87" y="6"/>
                </a:cubicBezTo>
                <a:cubicBezTo>
                  <a:pt x="88" y="6"/>
                  <a:pt x="89" y="6"/>
                  <a:pt x="88" y="6"/>
                </a:cubicBezTo>
                <a:cubicBezTo>
                  <a:pt x="88" y="5"/>
                  <a:pt x="89" y="6"/>
                  <a:pt x="90" y="6"/>
                </a:cubicBezTo>
                <a:cubicBezTo>
                  <a:pt x="90" y="7"/>
                  <a:pt x="89" y="8"/>
                  <a:pt x="90" y="9"/>
                </a:cubicBezTo>
                <a:moveTo>
                  <a:pt x="70" y="2"/>
                </a:moveTo>
                <a:cubicBezTo>
                  <a:pt x="71" y="2"/>
                  <a:pt x="69" y="1"/>
                  <a:pt x="68" y="2"/>
                </a:cubicBezTo>
                <a:cubicBezTo>
                  <a:pt x="69" y="2"/>
                  <a:pt x="69" y="2"/>
                  <a:pt x="70" y="2"/>
                </a:cubicBezTo>
                <a:moveTo>
                  <a:pt x="76" y="4"/>
                </a:moveTo>
                <a:cubicBezTo>
                  <a:pt x="75" y="3"/>
                  <a:pt x="75" y="3"/>
                  <a:pt x="75" y="2"/>
                </a:cubicBezTo>
                <a:cubicBezTo>
                  <a:pt x="74" y="1"/>
                  <a:pt x="74" y="3"/>
                  <a:pt x="74" y="3"/>
                </a:cubicBezTo>
                <a:cubicBezTo>
                  <a:pt x="74" y="3"/>
                  <a:pt x="73" y="2"/>
                  <a:pt x="73" y="2"/>
                </a:cubicBezTo>
                <a:cubicBezTo>
                  <a:pt x="72" y="2"/>
                  <a:pt x="71" y="2"/>
                  <a:pt x="71" y="2"/>
                </a:cubicBezTo>
                <a:cubicBezTo>
                  <a:pt x="72" y="3"/>
                  <a:pt x="72" y="2"/>
                  <a:pt x="73" y="2"/>
                </a:cubicBezTo>
                <a:cubicBezTo>
                  <a:pt x="74" y="3"/>
                  <a:pt x="74" y="4"/>
                  <a:pt x="76" y="4"/>
                </a:cubicBezTo>
                <a:moveTo>
                  <a:pt x="82" y="5"/>
                </a:moveTo>
                <a:cubicBezTo>
                  <a:pt x="81" y="4"/>
                  <a:pt x="80" y="5"/>
                  <a:pt x="80" y="4"/>
                </a:cubicBezTo>
                <a:cubicBezTo>
                  <a:pt x="79" y="4"/>
                  <a:pt x="78" y="4"/>
                  <a:pt x="78" y="4"/>
                </a:cubicBezTo>
                <a:cubicBezTo>
                  <a:pt x="78" y="5"/>
                  <a:pt x="79" y="5"/>
                  <a:pt x="79" y="5"/>
                </a:cubicBezTo>
                <a:cubicBezTo>
                  <a:pt x="80" y="4"/>
                  <a:pt x="81" y="5"/>
                  <a:pt x="82" y="5"/>
                </a:cubicBezTo>
                <a:moveTo>
                  <a:pt x="81" y="6"/>
                </a:moveTo>
                <a:cubicBezTo>
                  <a:pt x="80" y="6"/>
                  <a:pt x="81" y="7"/>
                  <a:pt x="81" y="7"/>
                </a:cubicBezTo>
                <a:cubicBezTo>
                  <a:pt x="82" y="7"/>
                  <a:pt x="81" y="6"/>
                  <a:pt x="81" y="6"/>
                </a:cubicBezTo>
                <a:moveTo>
                  <a:pt x="83" y="5"/>
                </a:moveTo>
                <a:cubicBezTo>
                  <a:pt x="82" y="5"/>
                  <a:pt x="82" y="5"/>
                  <a:pt x="82" y="5"/>
                </a:cubicBezTo>
                <a:cubicBezTo>
                  <a:pt x="82" y="6"/>
                  <a:pt x="82" y="6"/>
                  <a:pt x="83" y="6"/>
                </a:cubicBezTo>
                <a:lnTo>
                  <a:pt x="83" y="5"/>
                </a:lnTo>
                <a:close/>
                <a:moveTo>
                  <a:pt x="84" y="5"/>
                </a:moveTo>
                <a:cubicBezTo>
                  <a:pt x="84" y="5"/>
                  <a:pt x="83" y="6"/>
                  <a:pt x="84" y="7"/>
                </a:cubicBezTo>
                <a:cubicBezTo>
                  <a:pt x="84" y="7"/>
                  <a:pt x="85" y="6"/>
                  <a:pt x="84" y="5"/>
                </a:cubicBezTo>
                <a:moveTo>
                  <a:pt x="88" y="7"/>
                </a:moveTo>
                <a:cubicBezTo>
                  <a:pt x="88" y="7"/>
                  <a:pt x="88" y="7"/>
                  <a:pt x="88" y="6"/>
                </a:cubicBezTo>
                <a:cubicBezTo>
                  <a:pt x="87" y="7"/>
                  <a:pt x="88" y="7"/>
                  <a:pt x="88" y="8"/>
                </a:cubicBezTo>
                <a:cubicBezTo>
                  <a:pt x="89" y="7"/>
                  <a:pt x="88" y="7"/>
                  <a:pt x="88" y="7"/>
                </a:cubicBezTo>
                <a:moveTo>
                  <a:pt x="4" y="75"/>
                </a:moveTo>
                <a:cubicBezTo>
                  <a:pt x="4" y="75"/>
                  <a:pt x="4" y="77"/>
                  <a:pt x="3" y="77"/>
                </a:cubicBezTo>
                <a:cubicBezTo>
                  <a:pt x="3" y="75"/>
                  <a:pt x="4" y="75"/>
                  <a:pt x="4" y="74"/>
                </a:cubicBezTo>
                <a:cubicBezTo>
                  <a:pt x="4" y="74"/>
                  <a:pt x="4" y="75"/>
                  <a:pt x="4" y="75"/>
                </a:cubicBezTo>
                <a:moveTo>
                  <a:pt x="3" y="75"/>
                </a:moveTo>
                <a:cubicBezTo>
                  <a:pt x="3" y="76"/>
                  <a:pt x="3" y="74"/>
                  <a:pt x="3" y="74"/>
                </a:cubicBezTo>
                <a:cubicBezTo>
                  <a:pt x="4" y="74"/>
                  <a:pt x="3" y="75"/>
                  <a:pt x="3" y="75"/>
                </a:cubicBezTo>
                <a:moveTo>
                  <a:pt x="5" y="67"/>
                </a:moveTo>
                <a:cubicBezTo>
                  <a:pt x="5" y="68"/>
                  <a:pt x="5" y="70"/>
                  <a:pt x="4" y="70"/>
                </a:cubicBezTo>
                <a:cubicBezTo>
                  <a:pt x="4" y="71"/>
                  <a:pt x="4" y="71"/>
                  <a:pt x="4" y="72"/>
                </a:cubicBezTo>
                <a:cubicBezTo>
                  <a:pt x="4" y="72"/>
                  <a:pt x="4" y="72"/>
                  <a:pt x="4" y="72"/>
                </a:cubicBezTo>
                <a:cubicBezTo>
                  <a:pt x="4" y="71"/>
                  <a:pt x="4" y="72"/>
                  <a:pt x="4" y="72"/>
                </a:cubicBezTo>
                <a:cubicBezTo>
                  <a:pt x="3" y="71"/>
                  <a:pt x="5" y="69"/>
                  <a:pt x="4" y="69"/>
                </a:cubicBezTo>
                <a:cubicBezTo>
                  <a:pt x="4" y="68"/>
                  <a:pt x="4" y="68"/>
                  <a:pt x="5" y="67"/>
                </a:cubicBezTo>
                <a:moveTo>
                  <a:pt x="3" y="77"/>
                </a:moveTo>
                <a:cubicBezTo>
                  <a:pt x="3" y="78"/>
                  <a:pt x="4" y="79"/>
                  <a:pt x="3" y="80"/>
                </a:cubicBezTo>
                <a:cubicBezTo>
                  <a:pt x="3" y="80"/>
                  <a:pt x="3" y="78"/>
                  <a:pt x="3" y="78"/>
                </a:cubicBezTo>
                <a:cubicBezTo>
                  <a:pt x="3" y="77"/>
                  <a:pt x="4" y="76"/>
                  <a:pt x="4" y="77"/>
                </a:cubicBezTo>
                <a:cubicBezTo>
                  <a:pt x="5" y="77"/>
                  <a:pt x="4" y="76"/>
                  <a:pt x="4" y="76"/>
                </a:cubicBezTo>
                <a:cubicBezTo>
                  <a:pt x="5" y="76"/>
                  <a:pt x="5" y="77"/>
                  <a:pt x="4" y="78"/>
                </a:cubicBezTo>
                <a:cubicBezTo>
                  <a:pt x="4" y="78"/>
                  <a:pt x="4" y="77"/>
                  <a:pt x="3" y="77"/>
                </a:cubicBezTo>
                <a:moveTo>
                  <a:pt x="6" y="71"/>
                </a:moveTo>
                <a:cubicBezTo>
                  <a:pt x="5" y="73"/>
                  <a:pt x="5" y="73"/>
                  <a:pt x="5" y="75"/>
                </a:cubicBezTo>
                <a:cubicBezTo>
                  <a:pt x="4" y="75"/>
                  <a:pt x="4" y="74"/>
                  <a:pt x="4" y="72"/>
                </a:cubicBezTo>
                <a:cubicBezTo>
                  <a:pt x="5" y="72"/>
                  <a:pt x="4" y="73"/>
                  <a:pt x="4" y="73"/>
                </a:cubicBezTo>
                <a:cubicBezTo>
                  <a:pt x="5" y="73"/>
                  <a:pt x="5" y="71"/>
                  <a:pt x="6" y="71"/>
                </a:cubicBezTo>
                <a:moveTo>
                  <a:pt x="27" y="25"/>
                </a:moveTo>
                <a:cubicBezTo>
                  <a:pt x="26" y="25"/>
                  <a:pt x="27" y="24"/>
                  <a:pt x="26" y="24"/>
                </a:cubicBezTo>
                <a:cubicBezTo>
                  <a:pt x="26" y="24"/>
                  <a:pt x="27" y="24"/>
                  <a:pt x="27" y="24"/>
                </a:cubicBezTo>
                <a:cubicBezTo>
                  <a:pt x="27" y="24"/>
                  <a:pt x="27" y="24"/>
                  <a:pt x="27" y="25"/>
                </a:cubicBezTo>
                <a:moveTo>
                  <a:pt x="4" y="81"/>
                </a:moveTo>
                <a:cubicBezTo>
                  <a:pt x="3" y="81"/>
                  <a:pt x="4" y="80"/>
                  <a:pt x="4" y="79"/>
                </a:cubicBezTo>
                <a:cubicBezTo>
                  <a:pt x="4" y="79"/>
                  <a:pt x="4" y="80"/>
                  <a:pt x="4" y="80"/>
                </a:cubicBezTo>
                <a:cubicBezTo>
                  <a:pt x="4" y="81"/>
                  <a:pt x="4" y="82"/>
                  <a:pt x="4" y="81"/>
                </a:cubicBezTo>
                <a:moveTo>
                  <a:pt x="0" y="91"/>
                </a:moveTo>
                <a:cubicBezTo>
                  <a:pt x="0" y="90"/>
                  <a:pt x="0" y="88"/>
                  <a:pt x="1" y="87"/>
                </a:cubicBezTo>
                <a:cubicBezTo>
                  <a:pt x="1" y="87"/>
                  <a:pt x="1" y="88"/>
                  <a:pt x="1" y="88"/>
                </a:cubicBezTo>
                <a:cubicBezTo>
                  <a:pt x="1" y="89"/>
                  <a:pt x="1" y="90"/>
                  <a:pt x="0" y="91"/>
                </a:cubicBezTo>
                <a:moveTo>
                  <a:pt x="6" y="69"/>
                </a:moveTo>
                <a:cubicBezTo>
                  <a:pt x="6" y="67"/>
                  <a:pt x="5" y="68"/>
                  <a:pt x="5" y="67"/>
                </a:cubicBezTo>
                <a:cubicBezTo>
                  <a:pt x="6" y="67"/>
                  <a:pt x="6" y="68"/>
                  <a:pt x="6" y="68"/>
                </a:cubicBezTo>
                <a:cubicBezTo>
                  <a:pt x="6" y="69"/>
                  <a:pt x="7" y="70"/>
                  <a:pt x="6" y="70"/>
                </a:cubicBezTo>
                <a:cubicBezTo>
                  <a:pt x="6" y="69"/>
                  <a:pt x="5" y="68"/>
                  <a:pt x="6" y="69"/>
                </a:cubicBezTo>
                <a:moveTo>
                  <a:pt x="0" y="86"/>
                </a:moveTo>
                <a:cubicBezTo>
                  <a:pt x="0" y="86"/>
                  <a:pt x="1" y="84"/>
                  <a:pt x="1" y="83"/>
                </a:cubicBezTo>
                <a:cubicBezTo>
                  <a:pt x="1" y="84"/>
                  <a:pt x="1" y="85"/>
                  <a:pt x="0" y="86"/>
                </a:cubicBezTo>
                <a:moveTo>
                  <a:pt x="2" y="84"/>
                </a:moveTo>
                <a:cubicBezTo>
                  <a:pt x="3" y="83"/>
                  <a:pt x="2" y="83"/>
                  <a:pt x="3" y="82"/>
                </a:cubicBezTo>
                <a:cubicBezTo>
                  <a:pt x="3" y="82"/>
                  <a:pt x="3" y="83"/>
                  <a:pt x="3" y="83"/>
                </a:cubicBezTo>
                <a:cubicBezTo>
                  <a:pt x="3" y="84"/>
                  <a:pt x="3" y="84"/>
                  <a:pt x="2" y="84"/>
                </a:cubicBezTo>
                <a:moveTo>
                  <a:pt x="2" y="90"/>
                </a:moveTo>
                <a:cubicBezTo>
                  <a:pt x="2" y="90"/>
                  <a:pt x="2" y="90"/>
                  <a:pt x="2" y="91"/>
                </a:cubicBezTo>
                <a:cubicBezTo>
                  <a:pt x="1" y="90"/>
                  <a:pt x="2" y="89"/>
                  <a:pt x="2" y="88"/>
                </a:cubicBezTo>
                <a:cubicBezTo>
                  <a:pt x="2" y="88"/>
                  <a:pt x="2" y="88"/>
                  <a:pt x="2" y="87"/>
                </a:cubicBezTo>
                <a:cubicBezTo>
                  <a:pt x="2" y="87"/>
                  <a:pt x="2" y="88"/>
                  <a:pt x="2" y="87"/>
                </a:cubicBezTo>
                <a:cubicBezTo>
                  <a:pt x="2" y="87"/>
                  <a:pt x="2" y="87"/>
                  <a:pt x="2" y="86"/>
                </a:cubicBezTo>
                <a:cubicBezTo>
                  <a:pt x="2" y="86"/>
                  <a:pt x="3" y="87"/>
                  <a:pt x="3" y="86"/>
                </a:cubicBezTo>
                <a:cubicBezTo>
                  <a:pt x="3" y="87"/>
                  <a:pt x="3" y="88"/>
                  <a:pt x="3" y="88"/>
                </a:cubicBezTo>
                <a:cubicBezTo>
                  <a:pt x="3" y="88"/>
                  <a:pt x="3" y="88"/>
                  <a:pt x="3" y="89"/>
                </a:cubicBezTo>
                <a:cubicBezTo>
                  <a:pt x="3" y="89"/>
                  <a:pt x="3" y="88"/>
                  <a:pt x="3" y="88"/>
                </a:cubicBezTo>
                <a:cubicBezTo>
                  <a:pt x="2" y="88"/>
                  <a:pt x="2" y="88"/>
                  <a:pt x="2" y="88"/>
                </a:cubicBezTo>
                <a:cubicBezTo>
                  <a:pt x="2" y="89"/>
                  <a:pt x="3" y="90"/>
                  <a:pt x="3" y="91"/>
                </a:cubicBezTo>
                <a:cubicBezTo>
                  <a:pt x="2" y="90"/>
                  <a:pt x="3" y="91"/>
                  <a:pt x="3" y="92"/>
                </a:cubicBezTo>
                <a:cubicBezTo>
                  <a:pt x="3" y="92"/>
                  <a:pt x="3" y="91"/>
                  <a:pt x="2" y="91"/>
                </a:cubicBezTo>
                <a:cubicBezTo>
                  <a:pt x="2" y="91"/>
                  <a:pt x="3" y="91"/>
                  <a:pt x="2" y="90"/>
                </a:cubicBezTo>
                <a:moveTo>
                  <a:pt x="1" y="81"/>
                </a:moveTo>
                <a:cubicBezTo>
                  <a:pt x="1" y="80"/>
                  <a:pt x="1" y="79"/>
                  <a:pt x="1" y="78"/>
                </a:cubicBezTo>
                <a:cubicBezTo>
                  <a:pt x="1" y="78"/>
                  <a:pt x="1" y="78"/>
                  <a:pt x="1" y="77"/>
                </a:cubicBezTo>
                <a:cubicBezTo>
                  <a:pt x="1" y="77"/>
                  <a:pt x="1" y="77"/>
                  <a:pt x="1" y="76"/>
                </a:cubicBezTo>
                <a:cubicBezTo>
                  <a:pt x="1" y="75"/>
                  <a:pt x="2" y="74"/>
                  <a:pt x="2" y="73"/>
                </a:cubicBezTo>
                <a:cubicBezTo>
                  <a:pt x="2" y="72"/>
                  <a:pt x="2" y="71"/>
                  <a:pt x="3" y="69"/>
                </a:cubicBezTo>
                <a:cubicBezTo>
                  <a:pt x="4" y="70"/>
                  <a:pt x="3" y="71"/>
                  <a:pt x="2" y="72"/>
                </a:cubicBezTo>
                <a:cubicBezTo>
                  <a:pt x="2" y="72"/>
                  <a:pt x="3" y="73"/>
                  <a:pt x="2" y="73"/>
                </a:cubicBezTo>
                <a:cubicBezTo>
                  <a:pt x="2" y="74"/>
                  <a:pt x="3" y="74"/>
                  <a:pt x="3" y="73"/>
                </a:cubicBezTo>
                <a:cubicBezTo>
                  <a:pt x="3" y="74"/>
                  <a:pt x="2" y="74"/>
                  <a:pt x="2" y="74"/>
                </a:cubicBezTo>
                <a:cubicBezTo>
                  <a:pt x="2" y="76"/>
                  <a:pt x="1" y="78"/>
                  <a:pt x="1" y="79"/>
                </a:cubicBezTo>
                <a:cubicBezTo>
                  <a:pt x="1" y="80"/>
                  <a:pt x="1" y="80"/>
                  <a:pt x="1" y="81"/>
                </a:cubicBezTo>
                <a:moveTo>
                  <a:pt x="28" y="23"/>
                </a:moveTo>
                <a:cubicBezTo>
                  <a:pt x="27" y="23"/>
                  <a:pt x="28" y="21"/>
                  <a:pt x="29" y="21"/>
                </a:cubicBezTo>
                <a:cubicBezTo>
                  <a:pt x="29" y="21"/>
                  <a:pt x="29" y="22"/>
                  <a:pt x="28" y="22"/>
                </a:cubicBezTo>
                <a:cubicBezTo>
                  <a:pt x="28" y="22"/>
                  <a:pt x="28" y="23"/>
                  <a:pt x="28" y="23"/>
                </a:cubicBezTo>
                <a:moveTo>
                  <a:pt x="33" y="24"/>
                </a:moveTo>
                <a:cubicBezTo>
                  <a:pt x="33" y="25"/>
                  <a:pt x="32" y="25"/>
                  <a:pt x="32" y="25"/>
                </a:cubicBezTo>
                <a:cubicBezTo>
                  <a:pt x="31" y="24"/>
                  <a:pt x="33" y="24"/>
                  <a:pt x="33" y="24"/>
                </a:cubicBezTo>
                <a:cubicBezTo>
                  <a:pt x="33" y="24"/>
                  <a:pt x="34" y="23"/>
                  <a:pt x="34" y="23"/>
                </a:cubicBezTo>
                <a:cubicBezTo>
                  <a:pt x="35" y="22"/>
                  <a:pt x="36" y="22"/>
                  <a:pt x="36" y="22"/>
                </a:cubicBezTo>
                <a:cubicBezTo>
                  <a:pt x="36" y="22"/>
                  <a:pt x="36" y="22"/>
                  <a:pt x="37" y="21"/>
                </a:cubicBezTo>
                <a:cubicBezTo>
                  <a:pt x="37" y="22"/>
                  <a:pt x="36" y="22"/>
                  <a:pt x="36" y="22"/>
                </a:cubicBezTo>
                <a:cubicBezTo>
                  <a:pt x="35" y="22"/>
                  <a:pt x="35" y="23"/>
                  <a:pt x="35" y="23"/>
                </a:cubicBezTo>
                <a:cubicBezTo>
                  <a:pt x="34" y="23"/>
                  <a:pt x="34" y="24"/>
                  <a:pt x="33" y="24"/>
                </a:cubicBezTo>
                <a:moveTo>
                  <a:pt x="29" y="23"/>
                </a:moveTo>
                <a:cubicBezTo>
                  <a:pt x="30" y="23"/>
                  <a:pt x="29" y="24"/>
                  <a:pt x="30" y="24"/>
                </a:cubicBezTo>
                <a:cubicBezTo>
                  <a:pt x="29" y="24"/>
                  <a:pt x="29" y="24"/>
                  <a:pt x="29" y="24"/>
                </a:cubicBezTo>
                <a:cubicBezTo>
                  <a:pt x="29" y="24"/>
                  <a:pt x="28" y="24"/>
                  <a:pt x="29" y="23"/>
                </a:cubicBezTo>
                <a:moveTo>
                  <a:pt x="29" y="24"/>
                </a:moveTo>
                <a:cubicBezTo>
                  <a:pt x="28" y="25"/>
                  <a:pt x="30" y="25"/>
                  <a:pt x="29" y="26"/>
                </a:cubicBezTo>
                <a:cubicBezTo>
                  <a:pt x="28" y="25"/>
                  <a:pt x="29" y="25"/>
                  <a:pt x="28" y="25"/>
                </a:cubicBezTo>
                <a:cubicBezTo>
                  <a:pt x="28" y="25"/>
                  <a:pt x="28" y="24"/>
                  <a:pt x="29" y="24"/>
                </a:cubicBezTo>
                <a:moveTo>
                  <a:pt x="32" y="26"/>
                </a:moveTo>
                <a:cubicBezTo>
                  <a:pt x="32" y="25"/>
                  <a:pt x="33" y="26"/>
                  <a:pt x="33" y="25"/>
                </a:cubicBezTo>
                <a:cubicBezTo>
                  <a:pt x="33" y="25"/>
                  <a:pt x="33" y="25"/>
                  <a:pt x="33" y="26"/>
                </a:cubicBezTo>
                <a:cubicBezTo>
                  <a:pt x="32" y="26"/>
                  <a:pt x="32" y="26"/>
                  <a:pt x="32" y="26"/>
                </a:cubicBezTo>
                <a:moveTo>
                  <a:pt x="5" y="55"/>
                </a:moveTo>
                <a:cubicBezTo>
                  <a:pt x="5" y="54"/>
                  <a:pt x="5" y="54"/>
                  <a:pt x="5" y="54"/>
                </a:cubicBezTo>
                <a:cubicBezTo>
                  <a:pt x="6" y="54"/>
                  <a:pt x="5" y="55"/>
                  <a:pt x="6" y="55"/>
                </a:cubicBezTo>
                <a:cubicBezTo>
                  <a:pt x="6" y="56"/>
                  <a:pt x="5" y="55"/>
                  <a:pt x="5" y="55"/>
                </a:cubicBezTo>
                <a:moveTo>
                  <a:pt x="16" y="30"/>
                </a:moveTo>
                <a:cubicBezTo>
                  <a:pt x="16" y="29"/>
                  <a:pt x="17" y="29"/>
                  <a:pt x="17" y="28"/>
                </a:cubicBezTo>
                <a:cubicBezTo>
                  <a:pt x="18" y="27"/>
                  <a:pt x="19" y="27"/>
                  <a:pt x="19" y="26"/>
                </a:cubicBezTo>
                <a:cubicBezTo>
                  <a:pt x="20" y="25"/>
                  <a:pt x="20" y="24"/>
                  <a:pt x="20" y="24"/>
                </a:cubicBezTo>
                <a:cubicBezTo>
                  <a:pt x="21" y="24"/>
                  <a:pt x="20" y="25"/>
                  <a:pt x="20" y="25"/>
                </a:cubicBezTo>
                <a:cubicBezTo>
                  <a:pt x="19" y="26"/>
                  <a:pt x="19" y="26"/>
                  <a:pt x="19" y="27"/>
                </a:cubicBezTo>
                <a:cubicBezTo>
                  <a:pt x="19" y="27"/>
                  <a:pt x="19" y="27"/>
                  <a:pt x="19" y="27"/>
                </a:cubicBezTo>
                <a:cubicBezTo>
                  <a:pt x="18" y="27"/>
                  <a:pt x="18" y="28"/>
                  <a:pt x="18" y="28"/>
                </a:cubicBezTo>
                <a:cubicBezTo>
                  <a:pt x="17" y="29"/>
                  <a:pt x="17" y="29"/>
                  <a:pt x="16" y="30"/>
                </a:cubicBezTo>
                <a:moveTo>
                  <a:pt x="33" y="23"/>
                </a:moveTo>
                <a:cubicBezTo>
                  <a:pt x="33" y="23"/>
                  <a:pt x="33" y="23"/>
                  <a:pt x="33" y="24"/>
                </a:cubicBezTo>
                <a:cubicBezTo>
                  <a:pt x="32" y="23"/>
                  <a:pt x="33" y="23"/>
                  <a:pt x="33" y="23"/>
                </a:cubicBezTo>
                <a:moveTo>
                  <a:pt x="34" y="19"/>
                </a:moveTo>
                <a:cubicBezTo>
                  <a:pt x="34" y="19"/>
                  <a:pt x="35" y="19"/>
                  <a:pt x="35" y="19"/>
                </a:cubicBezTo>
                <a:cubicBezTo>
                  <a:pt x="35" y="20"/>
                  <a:pt x="33" y="21"/>
                  <a:pt x="32" y="22"/>
                </a:cubicBezTo>
                <a:cubicBezTo>
                  <a:pt x="32" y="22"/>
                  <a:pt x="32" y="22"/>
                  <a:pt x="32" y="23"/>
                </a:cubicBezTo>
                <a:cubicBezTo>
                  <a:pt x="31" y="23"/>
                  <a:pt x="31" y="24"/>
                  <a:pt x="31" y="24"/>
                </a:cubicBezTo>
                <a:cubicBezTo>
                  <a:pt x="30" y="25"/>
                  <a:pt x="30" y="24"/>
                  <a:pt x="30" y="25"/>
                </a:cubicBezTo>
                <a:cubicBezTo>
                  <a:pt x="30" y="24"/>
                  <a:pt x="31" y="24"/>
                  <a:pt x="31" y="23"/>
                </a:cubicBezTo>
                <a:cubicBezTo>
                  <a:pt x="31" y="22"/>
                  <a:pt x="31" y="22"/>
                  <a:pt x="32" y="21"/>
                </a:cubicBezTo>
                <a:cubicBezTo>
                  <a:pt x="32" y="21"/>
                  <a:pt x="32" y="22"/>
                  <a:pt x="32" y="22"/>
                </a:cubicBezTo>
                <a:cubicBezTo>
                  <a:pt x="33" y="21"/>
                  <a:pt x="34" y="20"/>
                  <a:pt x="34" y="19"/>
                </a:cubicBezTo>
                <a:moveTo>
                  <a:pt x="27" y="19"/>
                </a:moveTo>
                <a:cubicBezTo>
                  <a:pt x="27" y="18"/>
                  <a:pt x="28" y="17"/>
                  <a:pt x="29" y="17"/>
                </a:cubicBezTo>
                <a:cubicBezTo>
                  <a:pt x="29" y="16"/>
                  <a:pt x="30" y="15"/>
                  <a:pt x="30" y="16"/>
                </a:cubicBezTo>
                <a:cubicBezTo>
                  <a:pt x="30" y="16"/>
                  <a:pt x="29" y="17"/>
                  <a:pt x="29" y="17"/>
                </a:cubicBezTo>
                <a:cubicBezTo>
                  <a:pt x="28" y="18"/>
                  <a:pt x="28" y="19"/>
                  <a:pt x="27" y="19"/>
                </a:cubicBezTo>
                <a:moveTo>
                  <a:pt x="43" y="56"/>
                </a:moveTo>
                <a:cubicBezTo>
                  <a:pt x="43" y="57"/>
                  <a:pt x="43" y="57"/>
                  <a:pt x="42" y="58"/>
                </a:cubicBezTo>
                <a:cubicBezTo>
                  <a:pt x="42" y="59"/>
                  <a:pt x="42" y="59"/>
                  <a:pt x="42" y="60"/>
                </a:cubicBezTo>
                <a:cubicBezTo>
                  <a:pt x="42" y="59"/>
                  <a:pt x="42" y="58"/>
                  <a:pt x="42" y="58"/>
                </a:cubicBezTo>
                <a:cubicBezTo>
                  <a:pt x="43" y="57"/>
                  <a:pt x="43" y="57"/>
                  <a:pt x="43" y="56"/>
                </a:cubicBezTo>
                <a:moveTo>
                  <a:pt x="15" y="107"/>
                </a:moveTo>
                <a:cubicBezTo>
                  <a:pt x="14" y="107"/>
                  <a:pt x="14" y="106"/>
                  <a:pt x="14" y="105"/>
                </a:cubicBezTo>
                <a:cubicBezTo>
                  <a:pt x="15" y="105"/>
                  <a:pt x="15" y="106"/>
                  <a:pt x="15" y="107"/>
                </a:cubicBezTo>
                <a:moveTo>
                  <a:pt x="14" y="105"/>
                </a:moveTo>
                <a:cubicBezTo>
                  <a:pt x="14" y="107"/>
                  <a:pt x="14" y="107"/>
                  <a:pt x="14" y="107"/>
                </a:cubicBezTo>
                <a:cubicBezTo>
                  <a:pt x="13" y="107"/>
                  <a:pt x="13" y="105"/>
                  <a:pt x="14" y="105"/>
                </a:cubicBezTo>
                <a:moveTo>
                  <a:pt x="16" y="105"/>
                </a:moveTo>
                <a:cubicBezTo>
                  <a:pt x="16" y="105"/>
                  <a:pt x="16" y="106"/>
                  <a:pt x="16" y="106"/>
                </a:cubicBezTo>
                <a:cubicBezTo>
                  <a:pt x="15" y="106"/>
                  <a:pt x="15" y="106"/>
                  <a:pt x="16" y="105"/>
                </a:cubicBezTo>
                <a:moveTo>
                  <a:pt x="15" y="119"/>
                </a:moveTo>
                <a:cubicBezTo>
                  <a:pt x="15" y="119"/>
                  <a:pt x="15" y="120"/>
                  <a:pt x="15" y="120"/>
                </a:cubicBezTo>
                <a:cubicBezTo>
                  <a:pt x="15" y="120"/>
                  <a:pt x="15" y="119"/>
                  <a:pt x="15" y="119"/>
                </a:cubicBezTo>
                <a:moveTo>
                  <a:pt x="17" y="105"/>
                </a:moveTo>
                <a:cubicBezTo>
                  <a:pt x="17" y="103"/>
                  <a:pt x="17" y="103"/>
                  <a:pt x="17" y="101"/>
                </a:cubicBezTo>
                <a:cubicBezTo>
                  <a:pt x="18" y="102"/>
                  <a:pt x="17" y="100"/>
                  <a:pt x="18" y="101"/>
                </a:cubicBezTo>
                <a:cubicBezTo>
                  <a:pt x="18" y="101"/>
                  <a:pt x="18" y="102"/>
                  <a:pt x="18" y="103"/>
                </a:cubicBezTo>
                <a:cubicBezTo>
                  <a:pt x="18" y="103"/>
                  <a:pt x="17" y="103"/>
                  <a:pt x="17" y="103"/>
                </a:cubicBezTo>
                <a:cubicBezTo>
                  <a:pt x="17" y="103"/>
                  <a:pt x="18" y="103"/>
                  <a:pt x="17" y="104"/>
                </a:cubicBezTo>
                <a:cubicBezTo>
                  <a:pt x="18" y="104"/>
                  <a:pt x="18" y="104"/>
                  <a:pt x="18" y="104"/>
                </a:cubicBezTo>
                <a:cubicBezTo>
                  <a:pt x="18" y="104"/>
                  <a:pt x="18" y="105"/>
                  <a:pt x="18" y="106"/>
                </a:cubicBezTo>
                <a:cubicBezTo>
                  <a:pt x="18" y="106"/>
                  <a:pt x="18" y="106"/>
                  <a:pt x="18" y="106"/>
                </a:cubicBezTo>
                <a:cubicBezTo>
                  <a:pt x="19" y="106"/>
                  <a:pt x="18" y="106"/>
                  <a:pt x="18" y="107"/>
                </a:cubicBezTo>
                <a:cubicBezTo>
                  <a:pt x="18" y="107"/>
                  <a:pt x="17" y="105"/>
                  <a:pt x="17" y="106"/>
                </a:cubicBezTo>
                <a:cubicBezTo>
                  <a:pt x="17" y="106"/>
                  <a:pt x="17" y="105"/>
                  <a:pt x="18" y="105"/>
                </a:cubicBezTo>
                <a:cubicBezTo>
                  <a:pt x="18" y="105"/>
                  <a:pt x="18" y="105"/>
                  <a:pt x="17" y="105"/>
                </a:cubicBezTo>
                <a:moveTo>
                  <a:pt x="13" y="101"/>
                </a:moveTo>
                <a:cubicBezTo>
                  <a:pt x="14" y="101"/>
                  <a:pt x="13" y="102"/>
                  <a:pt x="14" y="103"/>
                </a:cubicBezTo>
                <a:cubicBezTo>
                  <a:pt x="13" y="103"/>
                  <a:pt x="14" y="101"/>
                  <a:pt x="13" y="101"/>
                </a:cubicBezTo>
                <a:moveTo>
                  <a:pt x="18" y="121"/>
                </a:moveTo>
                <a:cubicBezTo>
                  <a:pt x="18" y="121"/>
                  <a:pt x="18" y="122"/>
                  <a:pt x="18" y="122"/>
                </a:cubicBezTo>
                <a:cubicBezTo>
                  <a:pt x="18" y="122"/>
                  <a:pt x="18" y="122"/>
                  <a:pt x="18" y="122"/>
                </a:cubicBezTo>
                <a:cubicBezTo>
                  <a:pt x="18" y="123"/>
                  <a:pt x="18" y="123"/>
                  <a:pt x="19" y="124"/>
                </a:cubicBezTo>
                <a:cubicBezTo>
                  <a:pt x="18" y="123"/>
                  <a:pt x="18" y="124"/>
                  <a:pt x="17" y="123"/>
                </a:cubicBezTo>
                <a:cubicBezTo>
                  <a:pt x="18" y="123"/>
                  <a:pt x="18" y="123"/>
                  <a:pt x="18" y="123"/>
                </a:cubicBezTo>
                <a:cubicBezTo>
                  <a:pt x="18" y="123"/>
                  <a:pt x="17" y="123"/>
                  <a:pt x="17" y="122"/>
                </a:cubicBezTo>
                <a:cubicBezTo>
                  <a:pt x="18" y="121"/>
                  <a:pt x="18" y="121"/>
                  <a:pt x="18" y="120"/>
                </a:cubicBezTo>
                <a:cubicBezTo>
                  <a:pt x="18" y="120"/>
                  <a:pt x="19" y="121"/>
                  <a:pt x="19" y="122"/>
                </a:cubicBezTo>
                <a:cubicBezTo>
                  <a:pt x="19" y="122"/>
                  <a:pt x="18" y="122"/>
                  <a:pt x="18" y="121"/>
                </a:cubicBezTo>
                <a:moveTo>
                  <a:pt x="16" y="101"/>
                </a:moveTo>
                <a:cubicBezTo>
                  <a:pt x="16" y="101"/>
                  <a:pt x="16" y="100"/>
                  <a:pt x="16" y="99"/>
                </a:cubicBezTo>
                <a:cubicBezTo>
                  <a:pt x="17" y="99"/>
                  <a:pt x="16" y="101"/>
                  <a:pt x="16" y="101"/>
                </a:cubicBezTo>
                <a:moveTo>
                  <a:pt x="19" y="103"/>
                </a:moveTo>
                <a:cubicBezTo>
                  <a:pt x="19" y="103"/>
                  <a:pt x="19" y="104"/>
                  <a:pt x="19" y="104"/>
                </a:cubicBezTo>
                <a:cubicBezTo>
                  <a:pt x="18" y="104"/>
                  <a:pt x="18" y="104"/>
                  <a:pt x="19" y="103"/>
                </a:cubicBezTo>
                <a:moveTo>
                  <a:pt x="20" y="125"/>
                </a:moveTo>
                <a:cubicBezTo>
                  <a:pt x="20" y="125"/>
                  <a:pt x="21" y="125"/>
                  <a:pt x="21" y="126"/>
                </a:cubicBezTo>
                <a:cubicBezTo>
                  <a:pt x="20" y="126"/>
                  <a:pt x="20" y="125"/>
                  <a:pt x="20" y="125"/>
                </a:cubicBezTo>
                <a:moveTo>
                  <a:pt x="21" y="130"/>
                </a:moveTo>
                <a:cubicBezTo>
                  <a:pt x="21" y="130"/>
                  <a:pt x="21" y="130"/>
                  <a:pt x="21" y="130"/>
                </a:cubicBezTo>
                <a:cubicBezTo>
                  <a:pt x="22" y="130"/>
                  <a:pt x="22" y="130"/>
                  <a:pt x="22" y="131"/>
                </a:cubicBezTo>
                <a:cubicBezTo>
                  <a:pt x="22" y="131"/>
                  <a:pt x="22" y="130"/>
                  <a:pt x="21" y="130"/>
                </a:cubicBezTo>
                <a:moveTo>
                  <a:pt x="13" y="100"/>
                </a:moveTo>
                <a:cubicBezTo>
                  <a:pt x="13" y="98"/>
                  <a:pt x="13" y="97"/>
                  <a:pt x="13" y="96"/>
                </a:cubicBezTo>
                <a:cubicBezTo>
                  <a:pt x="13" y="95"/>
                  <a:pt x="13" y="94"/>
                  <a:pt x="14" y="93"/>
                </a:cubicBezTo>
                <a:cubicBezTo>
                  <a:pt x="14" y="92"/>
                  <a:pt x="14" y="94"/>
                  <a:pt x="14" y="94"/>
                </a:cubicBezTo>
                <a:cubicBezTo>
                  <a:pt x="14" y="96"/>
                  <a:pt x="13" y="98"/>
                  <a:pt x="14" y="100"/>
                </a:cubicBezTo>
                <a:cubicBezTo>
                  <a:pt x="13" y="100"/>
                  <a:pt x="13" y="100"/>
                  <a:pt x="13" y="100"/>
                </a:cubicBezTo>
                <a:moveTo>
                  <a:pt x="25" y="137"/>
                </a:moveTo>
                <a:cubicBezTo>
                  <a:pt x="26" y="138"/>
                  <a:pt x="25" y="138"/>
                  <a:pt x="25" y="138"/>
                </a:cubicBezTo>
                <a:cubicBezTo>
                  <a:pt x="25" y="138"/>
                  <a:pt x="25" y="137"/>
                  <a:pt x="25" y="137"/>
                </a:cubicBezTo>
                <a:moveTo>
                  <a:pt x="32" y="142"/>
                </a:moveTo>
                <a:cubicBezTo>
                  <a:pt x="33" y="142"/>
                  <a:pt x="33" y="142"/>
                  <a:pt x="33" y="143"/>
                </a:cubicBezTo>
                <a:cubicBezTo>
                  <a:pt x="32" y="143"/>
                  <a:pt x="32" y="142"/>
                  <a:pt x="32" y="142"/>
                </a:cubicBezTo>
                <a:moveTo>
                  <a:pt x="28" y="137"/>
                </a:moveTo>
                <a:cubicBezTo>
                  <a:pt x="29" y="137"/>
                  <a:pt x="29" y="139"/>
                  <a:pt x="30" y="140"/>
                </a:cubicBezTo>
                <a:cubicBezTo>
                  <a:pt x="30" y="140"/>
                  <a:pt x="31" y="140"/>
                  <a:pt x="31" y="140"/>
                </a:cubicBezTo>
                <a:cubicBezTo>
                  <a:pt x="31" y="140"/>
                  <a:pt x="31" y="140"/>
                  <a:pt x="30" y="140"/>
                </a:cubicBezTo>
                <a:cubicBezTo>
                  <a:pt x="31" y="141"/>
                  <a:pt x="32" y="141"/>
                  <a:pt x="32" y="142"/>
                </a:cubicBezTo>
                <a:cubicBezTo>
                  <a:pt x="31" y="142"/>
                  <a:pt x="32" y="143"/>
                  <a:pt x="32" y="143"/>
                </a:cubicBezTo>
                <a:cubicBezTo>
                  <a:pt x="31" y="143"/>
                  <a:pt x="31" y="142"/>
                  <a:pt x="31" y="141"/>
                </a:cubicBezTo>
                <a:cubicBezTo>
                  <a:pt x="31" y="141"/>
                  <a:pt x="30" y="142"/>
                  <a:pt x="30" y="142"/>
                </a:cubicBezTo>
                <a:cubicBezTo>
                  <a:pt x="29" y="141"/>
                  <a:pt x="29" y="141"/>
                  <a:pt x="29" y="141"/>
                </a:cubicBezTo>
                <a:cubicBezTo>
                  <a:pt x="29" y="141"/>
                  <a:pt x="30" y="141"/>
                  <a:pt x="30" y="141"/>
                </a:cubicBezTo>
                <a:cubicBezTo>
                  <a:pt x="30" y="141"/>
                  <a:pt x="29" y="141"/>
                  <a:pt x="29" y="141"/>
                </a:cubicBezTo>
                <a:cubicBezTo>
                  <a:pt x="29" y="140"/>
                  <a:pt x="29" y="140"/>
                  <a:pt x="29" y="140"/>
                </a:cubicBezTo>
                <a:cubicBezTo>
                  <a:pt x="29" y="140"/>
                  <a:pt x="29" y="140"/>
                  <a:pt x="29" y="140"/>
                </a:cubicBezTo>
                <a:cubicBezTo>
                  <a:pt x="29" y="139"/>
                  <a:pt x="28" y="139"/>
                  <a:pt x="28" y="139"/>
                </a:cubicBezTo>
                <a:cubicBezTo>
                  <a:pt x="28" y="139"/>
                  <a:pt x="28" y="139"/>
                  <a:pt x="28" y="139"/>
                </a:cubicBezTo>
                <a:cubicBezTo>
                  <a:pt x="28" y="139"/>
                  <a:pt x="27" y="139"/>
                  <a:pt x="27" y="138"/>
                </a:cubicBezTo>
                <a:cubicBezTo>
                  <a:pt x="27" y="138"/>
                  <a:pt x="27" y="138"/>
                  <a:pt x="27" y="138"/>
                </a:cubicBezTo>
                <a:cubicBezTo>
                  <a:pt x="27" y="137"/>
                  <a:pt x="28" y="137"/>
                  <a:pt x="28" y="137"/>
                </a:cubicBezTo>
                <a:moveTo>
                  <a:pt x="28" y="138"/>
                </a:moveTo>
                <a:cubicBezTo>
                  <a:pt x="28" y="138"/>
                  <a:pt x="28" y="139"/>
                  <a:pt x="29" y="139"/>
                </a:cubicBezTo>
                <a:cubicBezTo>
                  <a:pt x="29" y="138"/>
                  <a:pt x="28" y="137"/>
                  <a:pt x="28" y="138"/>
                </a:cubicBezTo>
                <a:moveTo>
                  <a:pt x="17" y="125"/>
                </a:moveTo>
                <a:cubicBezTo>
                  <a:pt x="16" y="125"/>
                  <a:pt x="16" y="124"/>
                  <a:pt x="16" y="124"/>
                </a:cubicBezTo>
                <a:cubicBezTo>
                  <a:pt x="17" y="124"/>
                  <a:pt x="16" y="125"/>
                  <a:pt x="17" y="125"/>
                </a:cubicBezTo>
                <a:moveTo>
                  <a:pt x="18" y="125"/>
                </a:moveTo>
                <a:cubicBezTo>
                  <a:pt x="17" y="125"/>
                  <a:pt x="17" y="123"/>
                  <a:pt x="17" y="123"/>
                </a:cubicBezTo>
                <a:cubicBezTo>
                  <a:pt x="17" y="123"/>
                  <a:pt x="17" y="124"/>
                  <a:pt x="18" y="125"/>
                </a:cubicBezTo>
                <a:moveTo>
                  <a:pt x="32" y="149"/>
                </a:moveTo>
                <a:cubicBezTo>
                  <a:pt x="32" y="148"/>
                  <a:pt x="32" y="149"/>
                  <a:pt x="33" y="149"/>
                </a:cubicBezTo>
                <a:cubicBezTo>
                  <a:pt x="33" y="150"/>
                  <a:pt x="32" y="149"/>
                  <a:pt x="32" y="149"/>
                </a:cubicBezTo>
                <a:moveTo>
                  <a:pt x="27" y="144"/>
                </a:moveTo>
                <a:cubicBezTo>
                  <a:pt x="27" y="144"/>
                  <a:pt x="28" y="145"/>
                  <a:pt x="29" y="146"/>
                </a:cubicBezTo>
                <a:cubicBezTo>
                  <a:pt x="29" y="146"/>
                  <a:pt x="30" y="147"/>
                  <a:pt x="30" y="147"/>
                </a:cubicBezTo>
                <a:cubicBezTo>
                  <a:pt x="31" y="148"/>
                  <a:pt x="31" y="148"/>
                  <a:pt x="30" y="148"/>
                </a:cubicBezTo>
                <a:cubicBezTo>
                  <a:pt x="30" y="147"/>
                  <a:pt x="29" y="146"/>
                  <a:pt x="28" y="146"/>
                </a:cubicBezTo>
                <a:cubicBezTo>
                  <a:pt x="28" y="145"/>
                  <a:pt x="27" y="144"/>
                  <a:pt x="27" y="144"/>
                </a:cubicBezTo>
                <a:moveTo>
                  <a:pt x="91" y="144"/>
                </a:moveTo>
                <a:cubicBezTo>
                  <a:pt x="91" y="144"/>
                  <a:pt x="91" y="144"/>
                  <a:pt x="90" y="144"/>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89" y="145"/>
                  <a:pt x="89" y="146"/>
                  <a:pt x="89" y="146"/>
                </a:cubicBezTo>
                <a:cubicBezTo>
                  <a:pt x="89" y="146"/>
                  <a:pt x="89" y="145"/>
                  <a:pt x="89" y="145"/>
                </a:cubicBezTo>
                <a:cubicBezTo>
                  <a:pt x="89" y="145"/>
                  <a:pt x="90" y="145"/>
                  <a:pt x="90" y="145"/>
                </a:cubicBezTo>
                <a:cubicBezTo>
                  <a:pt x="90" y="145"/>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5"/>
                  <a:pt x="90" y="144"/>
                </a:cubicBezTo>
                <a:cubicBezTo>
                  <a:pt x="90" y="144"/>
                  <a:pt x="90" y="144"/>
                  <a:pt x="90" y="144"/>
                </a:cubicBezTo>
                <a:cubicBezTo>
                  <a:pt x="90" y="144"/>
                  <a:pt x="90" y="144"/>
                  <a:pt x="90" y="144"/>
                </a:cubicBezTo>
                <a:cubicBezTo>
                  <a:pt x="90" y="144"/>
                  <a:pt x="90" y="144"/>
                  <a:pt x="90" y="144"/>
                </a:cubicBezTo>
                <a:cubicBezTo>
                  <a:pt x="91" y="144"/>
                  <a:pt x="91" y="144"/>
                  <a:pt x="91" y="144"/>
                </a:cubicBezTo>
                <a:moveTo>
                  <a:pt x="93" y="140"/>
                </a:moveTo>
                <a:cubicBezTo>
                  <a:pt x="93" y="141"/>
                  <a:pt x="93" y="141"/>
                  <a:pt x="92" y="142"/>
                </a:cubicBezTo>
                <a:cubicBezTo>
                  <a:pt x="92" y="142"/>
                  <a:pt x="92" y="142"/>
                  <a:pt x="92" y="142"/>
                </a:cubicBezTo>
                <a:cubicBezTo>
                  <a:pt x="92" y="143"/>
                  <a:pt x="92" y="143"/>
                  <a:pt x="91" y="143"/>
                </a:cubicBezTo>
                <a:cubicBezTo>
                  <a:pt x="91" y="143"/>
                  <a:pt x="92" y="143"/>
                  <a:pt x="92" y="142"/>
                </a:cubicBezTo>
                <a:cubicBezTo>
                  <a:pt x="92" y="142"/>
                  <a:pt x="92" y="142"/>
                  <a:pt x="92" y="141"/>
                </a:cubicBezTo>
                <a:cubicBezTo>
                  <a:pt x="92" y="141"/>
                  <a:pt x="93" y="140"/>
                  <a:pt x="93" y="140"/>
                </a:cubicBezTo>
                <a:moveTo>
                  <a:pt x="95" y="139"/>
                </a:moveTo>
                <a:cubicBezTo>
                  <a:pt x="95" y="138"/>
                  <a:pt x="96" y="139"/>
                  <a:pt x="96" y="139"/>
                </a:cubicBezTo>
                <a:cubicBezTo>
                  <a:pt x="96" y="140"/>
                  <a:pt x="95" y="140"/>
                  <a:pt x="95" y="140"/>
                </a:cubicBezTo>
                <a:cubicBezTo>
                  <a:pt x="95" y="140"/>
                  <a:pt x="96" y="139"/>
                  <a:pt x="95" y="139"/>
                </a:cubicBezTo>
                <a:moveTo>
                  <a:pt x="14" y="91"/>
                </a:moveTo>
                <a:cubicBezTo>
                  <a:pt x="14" y="90"/>
                  <a:pt x="14" y="88"/>
                  <a:pt x="14" y="88"/>
                </a:cubicBezTo>
                <a:cubicBezTo>
                  <a:pt x="14" y="89"/>
                  <a:pt x="14" y="90"/>
                  <a:pt x="14" y="91"/>
                </a:cubicBezTo>
                <a:moveTo>
                  <a:pt x="32" y="144"/>
                </a:moveTo>
                <a:cubicBezTo>
                  <a:pt x="33" y="142"/>
                  <a:pt x="34" y="143"/>
                  <a:pt x="34" y="145"/>
                </a:cubicBezTo>
                <a:cubicBezTo>
                  <a:pt x="35" y="145"/>
                  <a:pt x="35" y="144"/>
                  <a:pt x="34" y="144"/>
                </a:cubicBezTo>
                <a:cubicBezTo>
                  <a:pt x="35" y="144"/>
                  <a:pt x="35" y="144"/>
                  <a:pt x="35" y="145"/>
                </a:cubicBezTo>
                <a:cubicBezTo>
                  <a:pt x="35" y="145"/>
                  <a:pt x="35" y="145"/>
                  <a:pt x="35" y="145"/>
                </a:cubicBezTo>
                <a:cubicBezTo>
                  <a:pt x="36" y="146"/>
                  <a:pt x="36" y="145"/>
                  <a:pt x="36" y="145"/>
                </a:cubicBezTo>
                <a:cubicBezTo>
                  <a:pt x="36" y="145"/>
                  <a:pt x="37" y="146"/>
                  <a:pt x="37" y="146"/>
                </a:cubicBezTo>
                <a:cubicBezTo>
                  <a:pt x="37" y="146"/>
                  <a:pt x="38" y="147"/>
                  <a:pt x="38" y="146"/>
                </a:cubicBezTo>
                <a:cubicBezTo>
                  <a:pt x="38" y="147"/>
                  <a:pt x="39" y="147"/>
                  <a:pt x="40" y="148"/>
                </a:cubicBezTo>
                <a:cubicBezTo>
                  <a:pt x="40" y="148"/>
                  <a:pt x="40" y="149"/>
                  <a:pt x="41" y="149"/>
                </a:cubicBezTo>
                <a:cubicBezTo>
                  <a:pt x="41" y="149"/>
                  <a:pt x="40" y="148"/>
                  <a:pt x="41" y="148"/>
                </a:cubicBezTo>
                <a:cubicBezTo>
                  <a:pt x="41" y="148"/>
                  <a:pt x="41" y="148"/>
                  <a:pt x="41" y="148"/>
                </a:cubicBezTo>
                <a:cubicBezTo>
                  <a:pt x="42" y="148"/>
                  <a:pt x="42" y="149"/>
                  <a:pt x="43" y="149"/>
                </a:cubicBezTo>
                <a:cubicBezTo>
                  <a:pt x="43" y="149"/>
                  <a:pt x="44" y="149"/>
                  <a:pt x="44" y="149"/>
                </a:cubicBezTo>
                <a:cubicBezTo>
                  <a:pt x="45" y="149"/>
                  <a:pt x="45" y="150"/>
                  <a:pt x="45" y="150"/>
                </a:cubicBezTo>
                <a:cubicBezTo>
                  <a:pt x="45" y="149"/>
                  <a:pt x="46" y="150"/>
                  <a:pt x="47" y="150"/>
                </a:cubicBezTo>
                <a:cubicBezTo>
                  <a:pt x="47" y="150"/>
                  <a:pt x="48" y="150"/>
                  <a:pt x="48" y="150"/>
                </a:cubicBezTo>
                <a:cubicBezTo>
                  <a:pt x="48" y="150"/>
                  <a:pt x="48" y="150"/>
                  <a:pt x="48" y="150"/>
                </a:cubicBezTo>
                <a:cubicBezTo>
                  <a:pt x="48" y="151"/>
                  <a:pt x="49" y="150"/>
                  <a:pt x="49" y="150"/>
                </a:cubicBezTo>
                <a:cubicBezTo>
                  <a:pt x="49" y="150"/>
                  <a:pt x="49" y="150"/>
                  <a:pt x="49" y="150"/>
                </a:cubicBezTo>
                <a:cubicBezTo>
                  <a:pt x="49" y="150"/>
                  <a:pt x="49" y="150"/>
                  <a:pt x="50" y="150"/>
                </a:cubicBezTo>
                <a:cubicBezTo>
                  <a:pt x="50" y="151"/>
                  <a:pt x="50" y="151"/>
                  <a:pt x="51" y="151"/>
                </a:cubicBezTo>
                <a:cubicBezTo>
                  <a:pt x="51" y="151"/>
                  <a:pt x="51" y="151"/>
                  <a:pt x="51" y="151"/>
                </a:cubicBezTo>
                <a:cubicBezTo>
                  <a:pt x="52" y="151"/>
                  <a:pt x="52" y="151"/>
                  <a:pt x="52" y="151"/>
                </a:cubicBezTo>
                <a:cubicBezTo>
                  <a:pt x="52" y="151"/>
                  <a:pt x="52" y="151"/>
                  <a:pt x="53" y="150"/>
                </a:cubicBezTo>
                <a:cubicBezTo>
                  <a:pt x="53" y="150"/>
                  <a:pt x="53" y="151"/>
                  <a:pt x="53" y="151"/>
                </a:cubicBezTo>
                <a:cubicBezTo>
                  <a:pt x="53" y="151"/>
                  <a:pt x="53" y="150"/>
                  <a:pt x="53" y="150"/>
                </a:cubicBezTo>
                <a:cubicBezTo>
                  <a:pt x="54" y="150"/>
                  <a:pt x="55" y="151"/>
                  <a:pt x="55" y="151"/>
                </a:cubicBezTo>
                <a:cubicBezTo>
                  <a:pt x="55" y="150"/>
                  <a:pt x="55" y="150"/>
                  <a:pt x="55" y="150"/>
                </a:cubicBezTo>
                <a:cubicBezTo>
                  <a:pt x="55" y="150"/>
                  <a:pt x="56" y="150"/>
                  <a:pt x="57" y="150"/>
                </a:cubicBezTo>
                <a:cubicBezTo>
                  <a:pt x="57" y="150"/>
                  <a:pt x="57" y="150"/>
                  <a:pt x="58" y="150"/>
                </a:cubicBezTo>
                <a:cubicBezTo>
                  <a:pt x="58" y="150"/>
                  <a:pt x="58" y="150"/>
                  <a:pt x="59" y="150"/>
                </a:cubicBezTo>
                <a:cubicBezTo>
                  <a:pt x="59" y="150"/>
                  <a:pt x="58" y="150"/>
                  <a:pt x="59" y="150"/>
                </a:cubicBezTo>
                <a:cubicBezTo>
                  <a:pt x="59" y="149"/>
                  <a:pt x="60" y="150"/>
                  <a:pt x="60" y="149"/>
                </a:cubicBezTo>
                <a:cubicBezTo>
                  <a:pt x="60" y="150"/>
                  <a:pt x="60" y="150"/>
                  <a:pt x="59" y="150"/>
                </a:cubicBezTo>
                <a:cubicBezTo>
                  <a:pt x="60" y="150"/>
                  <a:pt x="59" y="151"/>
                  <a:pt x="60" y="151"/>
                </a:cubicBezTo>
                <a:cubicBezTo>
                  <a:pt x="60" y="151"/>
                  <a:pt x="60" y="151"/>
                  <a:pt x="60" y="151"/>
                </a:cubicBezTo>
                <a:cubicBezTo>
                  <a:pt x="60" y="150"/>
                  <a:pt x="60" y="150"/>
                  <a:pt x="60" y="150"/>
                </a:cubicBezTo>
                <a:cubicBezTo>
                  <a:pt x="60" y="150"/>
                  <a:pt x="60" y="150"/>
                  <a:pt x="60" y="150"/>
                </a:cubicBezTo>
                <a:cubicBezTo>
                  <a:pt x="61" y="150"/>
                  <a:pt x="61" y="149"/>
                  <a:pt x="61" y="149"/>
                </a:cubicBezTo>
                <a:cubicBezTo>
                  <a:pt x="61" y="149"/>
                  <a:pt x="62" y="150"/>
                  <a:pt x="62" y="149"/>
                </a:cubicBezTo>
                <a:cubicBezTo>
                  <a:pt x="62" y="149"/>
                  <a:pt x="62" y="149"/>
                  <a:pt x="62" y="149"/>
                </a:cubicBezTo>
                <a:cubicBezTo>
                  <a:pt x="62" y="149"/>
                  <a:pt x="62" y="149"/>
                  <a:pt x="62" y="149"/>
                </a:cubicBezTo>
                <a:cubicBezTo>
                  <a:pt x="63" y="149"/>
                  <a:pt x="64" y="149"/>
                  <a:pt x="64" y="148"/>
                </a:cubicBezTo>
                <a:cubicBezTo>
                  <a:pt x="65" y="148"/>
                  <a:pt x="65" y="148"/>
                  <a:pt x="66" y="148"/>
                </a:cubicBezTo>
                <a:cubicBezTo>
                  <a:pt x="66" y="148"/>
                  <a:pt x="66" y="148"/>
                  <a:pt x="66" y="148"/>
                </a:cubicBezTo>
                <a:cubicBezTo>
                  <a:pt x="66" y="147"/>
                  <a:pt x="66" y="148"/>
                  <a:pt x="67" y="147"/>
                </a:cubicBezTo>
                <a:cubicBezTo>
                  <a:pt x="67" y="147"/>
                  <a:pt x="66" y="146"/>
                  <a:pt x="67" y="146"/>
                </a:cubicBezTo>
                <a:cubicBezTo>
                  <a:pt x="67" y="146"/>
                  <a:pt x="67" y="145"/>
                  <a:pt x="67" y="145"/>
                </a:cubicBezTo>
                <a:cubicBezTo>
                  <a:pt x="67" y="145"/>
                  <a:pt x="68" y="145"/>
                  <a:pt x="68" y="145"/>
                </a:cubicBezTo>
                <a:cubicBezTo>
                  <a:pt x="69" y="144"/>
                  <a:pt x="69" y="144"/>
                  <a:pt x="70" y="143"/>
                </a:cubicBezTo>
                <a:cubicBezTo>
                  <a:pt x="71" y="143"/>
                  <a:pt x="72" y="142"/>
                  <a:pt x="73" y="142"/>
                </a:cubicBezTo>
                <a:cubicBezTo>
                  <a:pt x="73" y="141"/>
                  <a:pt x="73" y="141"/>
                  <a:pt x="74" y="141"/>
                </a:cubicBezTo>
                <a:cubicBezTo>
                  <a:pt x="74" y="141"/>
                  <a:pt x="74" y="141"/>
                  <a:pt x="74" y="140"/>
                </a:cubicBezTo>
                <a:cubicBezTo>
                  <a:pt x="76" y="139"/>
                  <a:pt x="77" y="138"/>
                  <a:pt x="78" y="137"/>
                </a:cubicBezTo>
                <a:cubicBezTo>
                  <a:pt x="78" y="138"/>
                  <a:pt x="77" y="138"/>
                  <a:pt x="77" y="139"/>
                </a:cubicBezTo>
                <a:cubicBezTo>
                  <a:pt x="77" y="140"/>
                  <a:pt x="78" y="139"/>
                  <a:pt x="78" y="138"/>
                </a:cubicBezTo>
                <a:cubicBezTo>
                  <a:pt x="78" y="138"/>
                  <a:pt x="79" y="138"/>
                  <a:pt x="79" y="138"/>
                </a:cubicBezTo>
                <a:cubicBezTo>
                  <a:pt x="79" y="138"/>
                  <a:pt x="79" y="137"/>
                  <a:pt x="79" y="137"/>
                </a:cubicBezTo>
                <a:cubicBezTo>
                  <a:pt x="79" y="137"/>
                  <a:pt x="80" y="137"/>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7"/>
                  <a:pt x="80" y="137"/>
                </a:cubicBezTo>
                <a:cubicBezTo>
                  <a:pt x="80" y="137"/>
                  <a:pt x="80" y="137"/>
                  <a:pt x="80" y="137"/>
                </a:cubicBezTo>
                <a:cubicBezTo>
                  <a:pt x="80" y="137"/>
                  <a:pt x="80" y="137"/>
                  <a:pt x="80" y="137"/>
                </a:cubicBezTo>
                <a:cubicBezTo>
                  <a:pt x="80" y="137"/>
                  <a:pt x="80" y="137"/>
                  <a:pt x="80" y="137"/>
                </a:cubicBezTo>
                <a:cubicBezTo>
                  <a:pt x="80" y="136"/>
                  <a:pt x="80" y="136"/>
                  <a:pt x="80" y="136"/>
                </a:cubicBezTo>
                <a:cubicBezTo>
                  <a:pt x="80" y="136"/>
                  <a:pt x="80" y="136"/>
                  <a:pt x="80" y="136"/>
                </a:cubicBezTo>
                <a:cubicBezTo>
                  <a:pt x="80" y="136"/>
                  <a:pt x="80" y="136"/>
                  <a:pt x="80" y="135"/>
                </a:cubicBezTo>
                <a:cubicBezTo>
                  <a:pt x="80" y="135"/>
                  <a:pt x="80" y="135"/>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6"/>
                  <a:pt x="81" y="136"/>
                </a:cubicBezTo>
                <a:cubicBezTo>
                  <a:pt x="80" y="136"/>
                  <a:pt x="80" y="136"/>
                  <a:pt x="80" y="136"/>
                </a:cubicBezTo>
                <a:cubicBezTo>
                  <a:pt x="80" y="136"/>
                  <a:pt x="80" y="136"/>
                  <a:pt x="80" y="136"/>
                </a:cubicBezTo>
                <a:cubicBezTo>
                  <a:pt x="80" y="136"/>
                  <a:pt x="81" y="135"/>
                  <a:pt x="81" y="135"/>
                </a:cubicBezTo>
                <a:cubicBezTo>
                  <a:pt x="80" y="135"/>
                  <a:pt x="80" y="135"/>
                  <a:pt x="80" y="135"/>
                </a:cubicBezTo>
                <a:cubicBezTo>
                  <a:pt x="80" y="135"/>
                  <a:pt x="80" y="135"/>
                  <a:pt x="80" y="135"/>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3"/>
                  <a:pt x="80" y="133"/>
                  <a:pt x="80" y="133"/>
                </a:cubicBezTo>
                <a:cubicBezTo>
                  <a:pt x="81" y="132"/>
                  <a:pt x="80" y="131"/>
                  <a:pt x="80" y="131"/>
                </a:cubicBezTo>
                <a:cubicBezTo>
                  <a:pt x="80" y="132"/>
                  <a:pt x="81" y="132"/>
                  <a:pt x="81" y="132"/>
                </a:cubicBezTo>
                <a:cubicBezTo>
                  <a:pt x="81" y="132"/>
                  <a:pt x="81" y="132"/>
                  <a:pt x="81" y="132"/>
                </a:cubicBezTo>
                <a:cubicBezTo>
                  <a:pt x="81" y="132"/>
                  <a:pt x="81" y="132"/>
                  <a:pt x="81" y="132"/>
                </a:cubicBezTo>
                <a:cubicBezTo>
                  <a:pt x="81" y="132"/>
                  <a:pt x="81" y="132"/>
                  <a:pt x="81" y="132"/>
                </a:cubicBezTo>
                <a:cubicBezTo>
                  <a:pt x="81" y="132"/>
                  <a:pt x="81" y="132"/>
                  <a:pt x="81" y="132"/>
                </a:cubicBezTo>
                <a:cubicBezTo>
                  <a:pt x="81" y="133"/>
                  <a:pt x="81" y="133"/>
                  <a:pt x="81" y="133"/>
                </a:cubicBezTo>
                <a:cubicBezTo>
                  <a:pt x="81" y="133"/>
                  <a:pt x="81" y="133"/>
                  <a:pt x="81" y="133"/>
                </a:cubicBezTo>
                <a:cubicBezTo>
                  <a:pt x="81" y="133"/>
                  <a:pt x="81" y="133"/>
                  <a:pt x="82" y="134"/>
                </a:cubicBezTo>
                <a:cubicBezTo>
                  <a:pt x="82" y="134"/>
                  <a:pt x="82" y="134"/>
                  <a:pt x="82" y="134"/>
                </a:cubicBezTo>
                <a:cubicBezTo>
                  <a:pt x="82" y="134"/>
                  <a:pt x="82" y="134"/>
                  <a:pt x="82" y="134"/>
                </a:cubicBezTo>
                <a:cubicBezTo>
                  <a:pt x="82" y="134"/>
                  <a:pt x="82" y="134"/>
                  <a:pt x="82" y="134"/>
                </a:cubicBezTo>
                <a:cubicBezTo>
                  <a:pt x="82" y="134"/>
                  <a:pt x="82" y="134"/>
                  <a:pt x="82" y="134"/>
                </a:cubicBezTo>
                <a:cubicBezTo>
                  <a:pt x="82" y="135"/>
                  <a:pt x="82" y="135"/>
                  <a:pt x="82" y="135"/>
                </a:cubicBezTo>
                <a:cubicBezTo>
                  <a:pt x="82" y="135"/>
                  <a:pt x="82" y="135"/>
                  <a:pt x="82" y="135"/>
                </a:cubicBezTo>
                <a:cubicBezTo>
                  <a:pt x="81" y="135"/>
                  <a:pt x="81" y="135"/>
                  <a:pt x="81" y="136"/>
                </a:cubicBezTo>
                <a:cubicBezTo>
                  <a:pt x="80" y="136"/>
                  <a:pt x="80" y="136"/>
                  <a:pt x="80" y="137"/>
                </a:cubicBezTo>
                <a:cubicBezTo>
                  <a:pt x="79" y="137"/>
                  <a:pt x="79" y="137"/>
                  <a:pt x="79" y="137"/>
                </a:cubicBezTo>
                <a:cubicBezTo>
                  <a:pt x="79" y="138"/>
                  <a:pt x="79" y="138"/>
                  <a:pt x="79" y="138"/>
                </a:cubicBezTo>
                <a:cubicBezTo>
                  <a:pt x="78" y="139"/>
                  <a:pt x="78" y="139"/>
                  <a:pt x="77" y="139"/>
                </a:cubicBezTo>
                <a:cubicBezTo>
                  <a:pt x="76" y="140"/>
                  <a:pt x="76" y="141"/>
                  <a:pt x="75" y="141"/>
                </a:cubicBezTo>
                <a:cubicBezTo>
                  <a:pt x="75" y="142"/>
                  <a:pt x="75" y="142"/>
                  <a:pt x="75" y="142"/>
                </a:cubicBezTo>
                <a:cubicBezTo>
                  <a:pt x="74" y="142"/>
                  <a:pt x="74" y="142"/>
                  <a:pt x="73" y="143"/>
                </a:cubicBezTo>
                <a:cubicBezTo>
                  <a:pt x="72" y="143"/>
                  <a:pt x="71" y="143"/>
                  <a:pt x="70" y="144"/>
                </a:cubicBezTo>
                <a:cubicBezTo>
                  <a:pt x="69" y="144"/>
                  <a:pt x="70" y="143"/>
                  <a:pt x="69" y="142"/>
                </a:cubicBezTo>
                <a:cubicBezTo>
                  <a:pt x="69" y="142"/>
                  <a:pt x="69" y="142"/>
                  <a:pt x="68" y="142"/>
                </a:cubicBezTo>
                <a:cubicBezTo>
                  <a:pt x="68" y="143"/>
                  <a:pt x="68" y="143"/>
                  <a:pt x="68" y="143"/>
                </a:cubicBezTo>
                <a:cubicBezTo>
                  <a:pt x="67" y="143"/>
                  <a:pt x="68" y="143"/>
                  <a:pt x="68" y="144"/>
                </a:cubicBezTo>
                <a:cubicBezTo>
                  <a:pt x="67" y="145"/>
                  <a:pt x="67" y="144"/>
                  <a:pt x="66" y="144"/>
                </a:cubicBezTo>
                <a:cubicBezTo>
                  <a:pt x="65" y="144"/>
                  <a:pt x="65" y="145"/>
                  <a:pt x="64" y="145"/>
                </a:cubicBezTo>
                <a:cubicBezTo>
                  <a:pt x="64" y="145"/>
                  <a:pt x="64" y="145"/>
                  <a:pt x="64" y="144"/>
                </a:cubicBezTo>
                <a:cubicBezTo>
                  <a:pt x="63" y="145"/>
                  <a:pt x="63" y="145"/>
                  <a:pt x="62" y="145"/>
                </a:cubicBezTo>
                <a:cubicBezTo>
                  <a:pt x="62" y="145"/>
                  <a:pt x="62" y="145"/>
                  <a:pt x="62" y="145"/>
                </a:cubicBezTo>
                <a:cubicBezTo>
                  <a:pt x="61" y="145"/>
                  <a:pt x="60" y="146"/>
                  <a:pt x="59" y="145"/>
                </a:cubicBezTo>
                <a:cubicBezTo>
                  <a:pt x="59" y="145"/>
                  <a:pt x="59" y="146"/>
                  <a:pt x="59" y="145"/>
                </a:cubicBezTo>
                <a:cubicBezTo>
                  <a:pt x="59" y="146"/>
                  <a:pt x="57" y="146"/>
                  <a:pt x="56" y="146"/>
                </a:cubicBezTo>
                <a:cubicBezTo>
                  <a:pt x="55" y="146"/>
                  <a:pt x="56" y="147"/>
                  <a:pt x="55" y="146"/>
                </a:cubicBezTo>
                <a:cubicBezTo>
                  <a:pt x="54" y="147"/>
                  <a:pt x="53" y="147"/>
                  <a:pt x="53" y="147"/>
                </a:cubicBezTo>
                <a:cubicBezTo>
                  <a:pt x="52" y="147"/>
                  <a:pt x="53" y="147"/>
                  <a:pt x="52" y="146"/>
                </a:cubicBezTo>
                <a:cubicBezTo>
                  <a:pt x="52" y="146"/>
                  <a:pt x="51" y="147"/>
                  <a:pt x="51" y="147"/>
                </a:cubicBezTo>
                <a:cubicBezTo>
                  <a:pt x="51" y="147"/>
                  <a:pt x="52" y="147"/>
                  <a:pt x="51" y="148"/>
                </a:cubicBezTo>
                <a:cubicBezTo>
                  <a:pt x="50" y="148"/>
                  <a:pt x="51" y="148"/>
                  <a:pt x="51" y="147"/>
                </a:cubicBezTo>
                <a:cubicBezTo>
                  <a:pt x="50" y="147"/>
                  <a:pt x="50" y="148"/>
                  <a:pt x="49" y="147"/>
                </a:cubicBezTo>
                <a:cubicBezTo>
                  <a:pt x="48" y="147"/>
                  <a:pt x="48" y="146"/>
                  <a:pt x="47" y="147"/>
                </a:cubicBezTo>
                <a:cubicBezTo>
                  <a:pt x="47" y="147"/>
                  <a:pt x="48" y="147"/>
                  <a:pt x="48" y="147"/>
                </a:cubicBezTo>
                <a:cubicBezTo>
                  <a:pt x="48" y="147"/>
                  <a:pt x="48" y="148"/>
                  <a:pt x="48" y="148"/>
                </a:cubicBezTo>
                <a:cubicBezTo>
                  <a:pt x="48" y="148"/>
                  <a:pt x="47" y="148"/>
                  <a:pt x="46" y="148"/>
                </a:cubicBezTo>
                <a:cubicBezTo>
                  <a:pt x="46" y="147"/>
                  <a:pt x="46" y="148"/>
                  <a:pt x="47" y="148"/>
                </a:cubicBezTo>
                <a:cubicBezTo>
                  <a:pt x="47" y="148"/>
                  <a:pt x="47" y="148"/>
                  <a:pt x="47" y="147"/>
                </a:cubicBezTo>
                <a:cubicBezTo>
                  <a:pt x="47" y="147"/>
                  <a:pt x="46" y="147"/>
                  <a:pt x="45" y="147"/>
                </a:cubicBezTo>
                <a:cubicBezTo>
                  <a:pt x="44" y="147"/>
                  <a:pt x="43" y="147"/>
                  <a:pt x="43" y="147"/>
                </a:cubicBezTo>
                <a:cubicBezTo>
                  <a:pt x="42" y="147"/>
                  <a:pt x="42" y="146"/>
                  <a:pt x="41" y="146"/>
                </a:cubicBezTo>
                <a:cubicBezTo>
                  <a:pt x="40" y="146"/>
                  <a:pt x="40" y="145"/>
                  <a:pt x="40" y="145"/>
                </a:cubicBezTo>
                <a:cubicBezTo>
                  <a:pt x="39" y="144"/>
                  <a:pt x="39" y="145"/>
                  <a:pt x="38" y="144"/>
                </a:cubicBezTo>
                <a:cubicBezTo>
                  <a:pt x="38" y="144"/>
                  <a:pt x="39" y="144"/>
                  <a:pt x="39" y="144"/>
                </a:cubicBezTo>
                <a:cubicBezTo>
                  <a:pt x="39" y="144"/>
                  <a:pt x="38" y="143"/>
                  <a:pt x="39" y="143"/>
                </a:cubicBezTo>
                <a:cubicBezTo>
                  <a:pt x="39" y="142"/>
                  <a:pt x="39" y="142"/>
                  <a:pt x="38" y="142"/>
                </a:cubicBezTo>
                <a:cubicBezTo>
                  <a:pt x="38" y="142"/>
                  <a:pt x="38" y="141"/>
                  <a:pt x="37" y="141"/>
                </a:cubicBezTo>
                <a:cubicBezTo>
                  <a:pt x="37" y="142"/>
                  <a:pt x="38" y="142"/>
                  <a:pt x="38" y="143"/>
                </a:cubicBezTo>
                <a:cubicBezTo>
                  <a:pt x="38" y="143"/>
                  <a:pt x="38" y="144"/>
                  <a:pt x="37" y="143"/>
                </a:cubicBezTo>
                <a:cubicBezTo>
                  <a:pt x="36" y="142"/>
                  <a:pt x="37" y="143"/>
                  <a:pt x="37" y="142"/>
                </a:cubicBezTo>
                <a:cubicBezTo>
                  <a:pt x="36" y="142"/>
                  <a:pt x="36" y="142"/>
                  <a:pt x="36" y="141"/>
                </a:cubicBezTo>
                <a:cubicBezTo>
                  <a:pt x="35" y="141"/>
                  <a:pt x="36" y="142"/>
                  <a:pt x="35" y="142"/>
                </a:cubicBezTo>
                <a:cubicBezTo>
                  <a:pt x="35" y="142"/>
                  <a:pt x="35" y="141"/>
                  <a:pt x="34" y="141"/>
                </a:cubicBezTo>
                <a:cubicBezTo>
                  <a:pt x="34" y="140"/>
                  <a:pt x="33" y="140"/>
                  <a:pt x="33" y="140"/>
                </a:cubicBezTo>
                <a:cubicBezTo>
                  <a:pt x="33" y="139"/>
                  <a:pt x="34" y="139"/>
                  <a:pt x="33" y="139"/>
                </a:cubicBezTo>
                <a:cubicBezTo>
                  <a:pt x="33" y="138"/>
                  <a:pt x="33" y="138"/>
                  <a:pt x="32" y="138"/>
                </a:cubicBezTo>
                <a:cubicBezTo>
                  <a:pt x="32" y="138"/>
                  <a:pt x="33" y="139"/>
                  <a:pt x="33" y="139"/>
                </a:cubicBezTo>
                <a:cubicBezTo>
                  <a:pt x="33" y="140"/>
                  <a:pt x="32" y="139"/>
                  <a:pt x="31" y="138"/>
                </a:cubicBezTo>
                <a:cubicBezTo>
                  <a:pt x="31" y="139"/>
                  <a:pt x="32" y="139"/>
                  <a:pt x="33" y="140"/>
                </a:cubicBezTo>
                <a:cubicBezTo>
                  <a:pt x="32" y="140"/>
                  <a:pt x="32" y="140"/>
                  <a:pt x="31" y="139"/>
                </a:cubicBezTo>
                <a:cubicBezTo>
                  <a:pt x="31" y="139"/>
                  <a:pt x="31" y="138"/>
                  <a:pt x="30" y="137"/>
                </a:cubicBezTo>
                <a:cubicBezTo>
                  <a:pt x="30" y="137"/>
                  <a:pt x="31" y="138"/>
                  <a:pt x="31" y="138"/>
                </a:cubicBezTo>
                <a:cubicBezTo>
                  <a:pt x="29" y="136"/>
                  <a:pt x="30" y="136"/>
                  <a:pt x="30" y="135"/>
                </a:cubicBezTo>
                <a:cubicBezTo>
                  <a:pt x="30" y="135"/>
                  <a:pt x="30" y="135"/>
                  <a:pt x="29" y="135"/>
                </a:cubicBezTo>
                <a:cubicBezTo>
                  <a:pt x="29" y="135"/>
                  <a:pt x="29" y="136"/>
                  <a:pt x="29" y="137"/>
                </a:cubicBezTo>
                <a:cubicBezTo>
                  <a:pt x="29" y="136"/>
                  <a:pt x="29" y="136"/>
                  <a:pt x="29" y="135"/>
                </a:cubicBezTo>
                <a:cubicBezTo>
                  <a:pt x="29" y="134"/>
                  <a:pt x="28" y="134"/>
                  <a:pt x="28" y="134"/>
                </a:cubicBezTo>
                <a:cubicBezTo>
                  <a:pt x="28" y="134"/>
                  <a:pt x="28" y="134"/>
                  <a:pt x="28" y="134"/>
                </a:cubicBezTo>
                <a:cubicBezTo>
                  <a:pt x="27" y="133"/>
                  <a:pt x="27" y="133"/>
                  <a:pt x="27" y="132"/>
                </a:cubicBezTo>
                <a:cubicBezTo>
                  <a:pt x="27" y="132"/>
                  <a:pt x="26" y="131"/>
                  <a:pt x="27" y="131"/>
                </a:cubicBezTo>
                <a:cubicBezTo>
                  <a:pt x="26" y="130"/>
                  <a:pt x="26" y="131"/>
                  <a:pt x="26" y="131"/>
                </a:cubicBezTo>
                <a:cubicBezTo>
                  <a:pt x="26" y="132"/>
                  <a:pt x="26" y="132"/>
                  <a:pt x="26" y="132"/>
                </a:cubicBezTo>
                <a:cubicBezTo>
                  <a:pt x="26" y="132"/>
                  <a:pt x="25" y="130"/>
                  <a:pt x="26" y="130"/>
                </a:cubicBezTo>
                <a:cubicBezTo>
                  <a:pt x="25" y="129"/>
                  <a:pt x="25" y="129"/>
                  <a:pt x="25" y="128"/>
                </a:cubicBezTo>
                <a:cubicBezTo>
                  <a:pt x="25" y="128"/>
                  <a:pt x="25" y="129"/>
                  <a:pt x="25" y="129"/>
                </a:cubicBezTo>
                <a:cubicBezTo>
                  <a:pt x="25" y="130"/>
                  <a:pt x="25" y="130"/>
                  <a:pt x="25" y="130"/>
                </a:cubicBezTo>
                <a:cubicBezTo>
                  <a:pt x="24" y="129"/>
                  <a:pt x="25" y="129"/>
                  <a:pt x="24" y="129"/>
                </a:cubicBezTo>
                <a:cubicBezTo>
                  <a:pt x="24" y="128"/>
                  <a:pt x="24" y="128"/>
                  <a:pt x="24" y="128"/>
                </a:cubicBezTo>
                <a:cubicBezTo>
                  <a:pt x="24" y="128"/>
                  <a:pt x="24" y="129"/>
                  <a:pt x="23" y="129"/>
                </a:cubicBezTo>
                <a:cubicBezTo>
                  <a:pt x="24" y="129"/>
                  <a:pt x="24" y="129"/>
                  <a:pt x="24" y="130"/>
                </a:cubicBezTo>
                <a:cubicBezTo>
                  <a:pt x="24" y="130"/>
                  <a:pt x="23" y="128"/>
                  <a:pt x="23" y="128"/>
                </a:cubicBezTo>
                <a:cubicBezTo>
                  <a:pt x="23" y="128"/>
                  <a:pt x="24" y="128"/>
                  <a:pt x="24" y="128"/>
                </a:cubicBezTo>
                <a:cubicBezTo>
                  <a:pt x="23" y="127"/>
                  <a:pt x="22" y="125"/>
                  <a:pt x="23" y="124"/>
                </a:cubicBezTo>
                <a:cubicBezTo>
                  <a:pt x="22" y="124"/>
                  <a:pt x="22" y="125"/>
                  <a:pt x="22" y="125"/>
                </a:cubicBezTo>
                <a:cubicBezTo>
                  <a:pt x="21" y="124"/>
                  <a:pt x="22" y="122"/>
                  <a:pt x="21" y="121"/>
                </a:cubicBezTo>
                <a:cubicBezTo>
                  <a:pt x="20" y="120"/>
                  <a:pt x="21" y="120"/>
                  <a:pt x="21" y="120"/>
                </a:cubicBezTo>
                <a:cubicBezTo>
                  <a:pt x="21" y="119"/>
                  <a:pt x="20" y="119"/>
                  <a:pt x="20" y="119"/>
                </a:cubicBezTo>
                <a:cubicBezTo>
                  <a:pt x="20" y="117"/>
                  <a:pt x="19" y="117"/>
                  <a:pt x="20" y="116"/>
                </a:cubicBezTo>
                <a:cubicBezTo>
                  <a:pt x="20" y="115"/>
                  <a:pt x="19" y="116"/>
                  <a:pt x="19" y="115"/>
                </a:cubicBezTo>
                <a:cubicBezTo>
                  <a:pt x="19" y="115"/>
                  <a:pt x="18" y="115"/>
                  <a:pt x="18" y="114"/>
                </a:cubicBezTo>
                <a:cubicBezTo>
                  <a:pt x="18" y="115"/>
                  <a:pt x="18" y="115"/>
                  <a:pt x="18" y="114"/>
                </a:cubicBezTo>
                <a:cubicBezTo>
                  <a:pt x="18" y="114"/>
                  <a:pt x="19" y="115"/>
                  <a:pt x="19" y="114"/>
                </a:cubicBezTo>
                <a:cubicBezTo>
                  <a:pt x="19" y="113"/>
                  <a:pt x="19" y="114"/>
                  <a:pt x="18" y="114"/>
                </a:cubicBezTo>
                <a:cubicBezTo>
                  <a:pt x="18" y="113"/>
                  <a:pt x="18" y="112"/>
                  <a:pt x="17" y="112"/>
                </a:cubicBezTo>
                <a:cubicBezTo>
                  <a:pt x="17" y="111"/>
                  <a:pt x="18" y="110"/>
                  <a:pt x="17" y="109"/>
                </a:cubicBezTo>
                <a:cubicBezTo>
                  <a:pt x="17" y="108"/>
                  <a:pt x="17" y="109"/>
                  <a:pt x="17" y="108"/>
                </a:cubicBezTo>
                <a:cubicBezTo>
                  <a:pt x="17" y="107"/>
                  <a:pt x="17" y="108"/>
                  <a:pt x="17" y="108"/>
                </a:cubicBezTo>
                <a:cubicBezTo>
                  <a:pt x="17" y="107"/>
                  <a:pt x="17" y="107"/>
                  <a:pt x="18" y="107"/>
                </a:cubicBezTo>
                <a:cubicBezTo>
                  <a:pt x="17" y="106"/>
                  <a:pt x="17" y="106"/>
                  <a:pt x="16" y="106"/>
                </a:cubicBezTo>
                <a:cubicBezTo>
                  <a:pt x="16" y="106"/>
                  <a:pt x="16" y="105"/>
                  <a:pt x="16" y="105"/>
                </a:cubicBezTo>
                <a:cubicBezTo>
                  <a:pt x="16" y="104"/>
                  <a:pt x="16" y="104"/>
                  <a:pt x="16" y="103"/>
                </a:cubicBezTo>
                <a:cubicBezTo>
                  <a:pt x="16" y="103"/>
                  <a:pt x="17" y="103"/>
                  <a:pt x="17" y="103"/>
                </a:cubicBezTo>
                <a:cubicBezTo>
                  <a:pt x="17" y="103"/>
                  <a:pt x="17" y="102"/>
                  <a:pt x="17" y="101"/>
                </a:cubicBezTo>
                <a:cubicBezTo>
                  <a:pt x="17" y="101"/>
                  <a:pt x="18" y="101"/>
                  <a:pt x="18" y="101"/>
                </a:cubicBezTo>
                <a:cubicBezTo>
                  <a:pt x="18" y="101"/>
                  <a:pt x="18" y="101"/>
                  <a:pt x="18" y="100"/>
                </a:cubicBezTo>
                <a:cubicBezTo>
                  <a:pt x="18" y="100"/>
                  <a:pt x="17" y="100"/>
                  <a:pt x="17" y="100"/>
                </a:cubicBezTo>
                <a:cubicBezTo>
                  <a:pt x="17" y="99"/>
                  <a:pt x="16" y="100"/>
                  <a:pt x="16" y="99"/>
                </a:cubicBezTo>
                <a:cubicBezTo>
                  <a:pt x="16" y="98"/>
                  <a:pt x="16" y="98"/>
                  <a:pt x="16" y="98"/>
                </a:cubicBezTo>
                <a:cubicBezTo>
                  <a:pt x="16" y="97"/>
                  <a:pt x="16" y="95"/>
                  <a:pt x="16" y="94"/>
                </a:cubicBezTo>
                <a:cubicBezTo>
                  <a:pt x="16" y="93"/>
                  <a:pt x="16" y="93"/>
                  <a:pt x="16" y="93"/>
                </a:cubicBezTo>
                <a:cubicBezTo>
                  <a:pt x="16" y="92"/>
                  <a:pt x="16" y="92"/>
                  <a:pt x="16" y="91"/>
                </a:cubicBezTo>
                <a:cubicBezTo>
                  <a:pt x="16" y="91"/>
                  <a:pt x="16" y="91"/>
                  <a:pt x="16" y="91"/>
                </a:cubicBezTo>
                <a:cubicBezTo>
                  <a:pt x="16" y="91"/>
                  <a:pt x="16" y="90"/>
                  <a:pt x="16" y="90"/>
                </a:cubicBezTo>
                <a:cubicBezTo>
                  <a:pt x="16" y="89"/>
                  <a:pt x="16" y="89"/>
                  <a:pt x="16" y="89"/>
                </a:cubicBezTo>
                <a:cubicBezTo>
                  <a:pt x="15" y="89"/>
                  <a:pt x="16" y="90"/>
                  <a:pt x="15" y="89"/>
                </a:cubicBezTo>
                <a:cubicBezTo>
                  <a:pt x="15" y="88"/>
                  <a:pt x="16" y="89"/>
                  <a:pt x="16" y="87"/>
                </a:cubicBezTo>
                <a:cubicBezTo>
                  <a:pt x="16" y="87"/>
                  <a:pt x="16" y="88"/>
                  <a:pt x="16" y="88"/>
                </a:cubicBezTo>
                <a:cubicBezTo>
                  <a:pt x="17" y="87"/>
                  <a:pt x="16" y="86"/>
                  <a:pt x="16" y="86"/>
                </a:cubicBezTo>
                <a:cubicBezTo>
                  <a:pt x="16" y="86"/>
                  <a:pt x="16" y="86"/>
                  <a:pt x="16" y="86"/>
                </a:cubicBezTo>
                <a:cubicBezTo>
                  <a:pt x="16" y="84"/>
                  <a:pt x="16" y="83"/>
                  <a:pt x="16" y="82"/>
                </a:cubicBezTo>
                <a:cubicBezTo>
                  <a:pt x="16" y="82"/>
                  <a:pt x="16" y="82"/>
                  <a:pt x="16" y="83"/>
                </a:cubicBezTo>
                <a:cubicBezTo>
                  <a:pt x="17" y="82"/>
                  <a:pt x="16" y="80"/>
                  <a:pt x="16" y="81"/>
                </a:cubicBezTo>
                <a:cubicBezTo>
                  <a:pt x="16" y="81"/>
                  <a:pt x="16" y="80"/>
                  <a:pt x="16" y="80"/>
                </a:cubicBezTo>
                <a:cubicBezTo>
                  <a:pt x="17" y="80"/>
                  <a:pt x="17" y="79"/>
                  <a:pt x="17" y="79"/>
                </a:cubicBezTo>
                <a:cubicBezTo>
                  <a:pt x="17" y="79"/>
                  <a:pt x="17" y="79"/>
                  <a:pt x="17" y="79"/>
                </a:cubicBezTo>
                <a:cubicBezTo>
                  <a:pt x="16" y="79"/>
                  <a:pt x="18" y="77"/>
                  <a:pt x="17" y="77"/>
                </a:cubicBezTo>
                <a:cubicBezTo>
                  <a:pt x="17" y="76"/>
                  <a:pt x="18" y="76"/>
                  <a:pt x="18" y="75"/>
                </a:cubicBezTo>
                <a:cubicBezTo>
                  <a:pt x="17" y="75"/>
                  <a:pt x="17" y="75"/>
                  <a:pt x="17" y="76"/>
                </a:cubicBezTo>
                <a:cubicBezTo>
                  <a:pt x="17" y="75"/>
                  <a:pt x="18" y="74"/>
                  <a:pt x="18" y="74"/>
                </a:cubicBezTo>
                <a:cubicBezTo>
                  <a:pt x="18" y="74"/>
                  <a:pt x="17" y="74"/>
                  <a:pt x="17" y="73"/>
                </a:cubicBezTo>
                <a:cubicBezTo>
                  <a:pt x="18" y="73"/>
                  <a:pt x="18" y="73"/>
                  <a:pt x="18" y="73"/>
                </a:cubicBezTo>
                <a:cubicBezTo>
                  <a:pt x="19" y="72"/>
                  <a:pt x="18" y="71"/>
                  <a:pt x="18" y="70"/>
                </a:cubicBezTo>
                <a:cubicBezTo>
                  <a:pt x="18" y="70"/>
                  <a:pt x="19" y="70"/>
                  <a:pt x="19" y="70"/>
                </a:cubicBezTo>
                <a:cubicBezTo>
                  <a:pt x="19" y="69"/>
                  <a:pt x="19" y="69"/>
                  <a:pt x="19" y="69"/>
                </a:cubicBezTo>
                <a:cubicBezTo>
                  <a:pt x="19" y="69"/>
                  <a:pt x="19" y="67"/>
                  <a:pt x="20" y="66"/>
                </a:cubicBezTo>
                <a:cubicBezTo>
                  <a:pt x="20" y="66"/>
                  <a:pt x="20" y="65"/>
                  <a:pt x="20" y="65"/>
                </a:cubicBezTo>
                <a:cubicBezTo>
                  <a:pt x="20" y="64"/>
                  <a:pt x="20" y="63"/>
                  <a:pt x="21" y="63"/>
                </a:cubicBezTo>
                <a:cubicBezTo>
                  <a:pt x="21" y="63"/>
                  <a:pt x="21" y="62"/>
                  <a:pt x="21" y="62"/>
                </a:cubicBezTo>
                <a:cubicBezTo>
                  <a:pt x="21" y="62"/>
                  <a:pt x="21" y="62"/>
                  <a:pt x="21" y="62"/>
                </a:cubicBezTo>
                <a:cubicBezTo>
                  <a:pt x="21" y="62"/>
                  <a:pt x="23" y="60"/>
                  <a:pt x="22" y="60"/>
                </a:cubicBezTo>
                <a:cubicBezTo>
                  <a:pt x="22" y="59"/>
                  <a:pt x="22" y="58"/>
                  <a:pt x="23" y="57"/>
                </a:cubicBezTo>
                <a:cubicBezTo>
                  <a:pt x="23" y="56"/>
                  <a:pt x="23" y="56"/>
                  <a:pt x="23" y="56"/>
                </a:cubicBezTo>
                <a:cubicBezTo>
                  <a:pt x="23" y="55"/>
                  <a:pt x="24" y="55"/>
                  <a:pt x="24" y="55"/>
                </a:cubicBezTo>
                <a:cubicBezTo>
                  <a:pt x="24" y="54"/>
                  <a:pt x="24" y="54"/>
                  <a:pt x="25" y="54"/>
                </a:cubicBezTo>
                <a:cubicBezTo>
                  <a:pt x="24" y="54"/>
                  <a:pt x="24" y="53"/>
                  <a:pt x="24" y="53"/>
                </a:cubicBezTo>
                <a:cubicBezTo>
                  <a:pt x="26" y="49"/>
                  <a:pt x="28" y="46"/>
                  <a:pt x="30" y="43"/>
                </a:cubicBezTo>
                <a:cubicBezTo>
                  <a:pt x="30" y="43"/>
                  <a:pt x="30" y="43"/>
                  <a:pt x="31" y="43"/>
                </a:cubicBezTo>
                <a:cubicBezTo>
                  <a:pt x="31" y="40"/>
                  <a:pt x="33" y="38"/>
                  <a:pt x="35" y="36"/>
                </a:cubicBezTo>
                <a:cubicBezTo>
                  <a:pt x="35" y="35"/>
                  <a:pt x="34" y="35"/>
                  <a:pt x="35" y="35"/>
                </a:cubicBezTo>
                <a:cubicBezTo>
                  <a:pt x="35" y="35"/>
                  <a:pt x="36" y="35"/>
                  <a:pt x="36" y="35"/>
                </a:cubicBezTo>
                <a:cubicBezTo>
                  <a:pt x="36" y="34"/>
                  <a:pt x="36" y="35"/>
                  <a:pt x="35" y="34"/>
                </a:cubicBezTo>
                <a:cubicBezTo>
                  <a:pt x="36" y="34"/>
                  <a:pt x="36" y="33"/>
                  <a:pt x="37" y="34"/>
                </a:cubicBezTo>
                <a:cubicBezTo>
                  <a:pt x="37" y="33"/>
                  <a:pt x="37" y="33"/>
                  <a:pt x="36" y="33"/>
                </a:cubicBezTo>
                <a:cubicBezTo>
                  <a:pt x="37" y="32"/>
                  <a:pt x="37" y="32"/>
                  <a:pt x="37" y="32"/>
                </a:cubicBezTo>
                <a:cubicBezTo>
                  <a:pt x="38" y="32"/>
                  <a:pt x="38" y="31"/>
                  <a:pt x="38" y="31"/>
                </a:cubicBezTo>
                <a:cubicBezTo>
                  <a:pt x="38" y="31"/>
                  <a:pt x="38" y="31"/>
                  <a:pt x="38" y="31"/>
                </a:cubicBezTo>
                <a:cubicBezTo>
                  <a:pt x="39" y="30"/>
                  <a:pt x="40" y="30"/>
                  <a:pt x="41" y="29"/>
                </a:cubicBezTo>
                <a:cubicBezTo>
                  <a:pt x="41" y="30"/>
                  <a:pt x="41" y="30"/>
                  <a:pt x="41" y="31"/>
                </a:cubicBezTo>
                <a:cubicBezTo>
                  <a:pt x="42" y="31"/>
                  <a:pt x="42" y="31"/>
                  <a:pt x="41" y="30"/>
                </a:cubicBezTo>
                <a:cubicBezTo>
                  <a:pt x="42" y="30"/>
                  <a:pt x="43" y="30"/>
                  <a:pt x="43" y="31"/>
                </a:cubicBezTo>
                <a:cubicBezTo>
                  <a:pt x="44" y="30"/>
                  <a:pt x="44" y="30"/>
                  <a:pt x="45" y="29"/>
                </a:cubicBezTo>
                <a:cubicBezTo>
                  <a:pt x="46" y="29"/>
                  <a:pt x="46" y="29"/>
                  <a:pt x="46" y="28"/>
                </a:cubicBezTo>
                <a:cubicBezTo>
                  <a:pt x="47" y="28"/>
                  <a:pt x="47" y="28"/>
                  <a:pt x="48" y="28"/>
                </a:cubicBezTo>
                <a:cubicBezTo>
                  <a:pt x="48" y="28"/>
                  <a:pt x="48" y="27"/>
                  <a:pt x="48" y="27"/>
                </a:cubicBezTo>
                <a:cubicBezTo>
                  <a:pt x="49" y="27"/>
                  <a:pt x="50" y="27"/>
                  <a:pt x="51" y="26"/>
                </a:cubicBezTo>
                <a:cubicBezTo>
                  <a:pt x="51" y="27"/>
                  <a:pt x="51" y="27"/>
                  <a:pt x="53" y="26"/>
                </a:cubicBezTo>
                <a:cubicBezTo>
                  <a:pt x="53" y="25"/>
                  <a:pt x="50" y="27"/>
                  <a:pt x="52" y="26"/>
                </a:cubicBezTo>
                <a:cubicBezTo>
                  <a:pt x="52" y="26"/>
                  <a:pt x="53" y="26"/>
                  <a:pt x="53" y="25"/>
                </a:cubicBezTo>
                <a:cubicBezTo>
                  <a:pt x="54" y="25"/>
                  <a:pt x="54" y="25"/>
                  <a:pt x="55" y="25"/>
                </a:cubicBezTo>
                <a:cubicBezTo>
                  <a:pt x="55" y="25"/>
                  <a:pt x="55" y="25"/>
                  <a:pt x="56" y="25"/>
                </a:cubicBezTo>
                <a:cubicBezTo>
                  <a:pt x="57" y="24"/>
                  <a:pt x="57" y="24"/>
                  <a:pt x="57" y="24"/>
                </a:cubicBezTo>
                <a:cubicBezTo>
                  <a:pt x="57" y="24"/>
                  <a:pt x="58" y="24"/>
                  <a:pt x="58" y="24"/>
                </a:cubicBezTo>
                <a:cubicBezTo>
                  <a:pt x="58" y="24"/>
                  <a:pt x="58" y="24"/>
                  <a:pt x="58" y="24"/>
                </a:cubicBezTo>
                <a:cubicBezTo>
                  <a:pt x="61" y="24"/>
                  <a:pt x="61" y="24"/>
                  <a:pt x="61" y="24"/>
                </a:cubicBezTo>
                <a:cubicBezTo>
                  <a:pt x="62" y="24"/>
                  <a:pt x="64" y="24"/>
                  <a:pt x="65" y="25"/>
                </a:cubicBezTo>
                <a:cubicBezTo>
                  <a:pt x="65" y="25"/>
                  <a:pt x="65" y="24"/>
                  <a:pt x="65" y="24"/>
                </a:cubicBezTo>
                <a:cubicBezTo>
                  <a:pt x="66" y="24"/>
                  <a:pt x="66" y="24"/>
                  <a:pt x="67" y="25"/>
                </a:cubicBezTo>
                <a:cubicBezTo>
                  <a:pt x="67" y="25"/>
                  <a:pt x="68" y="25"/>
                  <a:pt x="69" y="25"/>
                </a:cubicBezTo>
                <a:cubicBezTo>
                  <a:pt x="69" y="25"/>
                  <a:pt x="70" y="25"/>
                  <a:pt x="71" y="26"/>
                </a:cubicBezTo>
                <a:cubicBezTo>
                  <a:pt x="71" y="26"/>
                  <a:pt x="72" y="26"/>
                  <a:pt x="72" y="26"/>
                </a:cubicBezTo>
                <a:cubicBezTo>
                  <a:pt x="73" y="26"/>
                  <a:pt x="73" y="26"/>
                  <a:pt x="73" y="26"/>
                </a:cubicBezTo>
                <a:cubicBezTo>
                  <a:pt x="74" y="27"/>
                  <a:pt x="74" y="27"/>
                  <a:pt x="74" y="27"/>
                </a:cubicBezTo>
                <a:cubicBezTo>
                  <a:pt x="74" y="27"/>
                  <a:pt x="74" y="27"/>
                  <a:pt x="74" y="27"/>
                </a:cubicBezTo>
                <a:cubicBezTo>
                  <a:pt x="74" y="27"/>
                  <a:pt x="75" y="27"/>
                  <a:pt x="75" y="27"/>
                </a:cubicBezTo>
                <a:cubicBezTo>
                  <a:pt x="75" y="27"/>
                  <a:pt x="75" y="28"/>
                  <a:pt x="75" y="28"/>
                </a:cubicBezTo>
                <a:cubicBezTo>
                  <a:pt x="75" y="28"/>
                  <a:pt x="76" y="28"/>
                  <a:pt x="76" y="28"/>
                </a:cubicBezTo>
                <a:cubicBezTo>
                  <a:pt x="76" y="28"/>
                  <a:pt x="76" y="28"/>
                  <a:pt x="77" y="28"/>
                </a:cubicBezTo>
                <a:cubicBezTo>
                  <a:pt x="77" y="29"/>
                  <a:pt x="77" y="29"/>
                  <a:pt x="78" y="29"/>
                </a:cubicBezTo>
                <a:cubicBezTo>
                  <a:pt x="78" y="29"/>
                  <a:pt x="78" y="29"/>
                  <a:pt x="77" y="28"/>
                </a:cubicBezTo>
                <a:cubicBezTo>
                  <a:pt x="77" y="28"/>
                  <a:pt x="77" y="28"/>
                  <a:pt x="78" y="28"/>
                </a:cubicBezTo>
                <a:cubicBezTo>
                  <a:pt x="78" y="29"/>
                  <a:pt x="78" y="29"/>
                  <a:pt x="78" y="29"/>
                </a:cubicBezTo>
                <a:cubicBezTo>
                  <a:pt x="79" y="29"/>
                  <a:pt x="79" y="29"/>
                  <a:pt x="79" y="29"/>
                </a:cubicBezTo>
                <a:cubicBezTo>
                  <a:pt x="79" y="29"/>
                  <a:pt x="79" y="29"/>
                  <a:pt x="79" y="29"/>
                </a:cubicBezTo>
                <a:cubicBezTo>
                  <a:pt x="77" y="28"/>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30"/>
                </a:cubicBezTo>
                <a:cubicBezTo>
                  <a:pt x="78" y="29"/>
                  <a:pt x="78" y="29"/>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9" y="30"/>
                  <a:pt x="78" y="30"/>
                </a:cubicBezTo>
                <a:cubicBezTo>
                  <a:pt x="78" y="30"/>
                  <a:pt x="78" y="30"/>
                  <a:pt x="78" y="31"/>
                </a:cubicBezTo>
                <a:cubicBezTo>
                  <a:pt x="78" y="31"/>
                  <a:pt x="79" y="30"/>
                  <a:pt x="78" y="31"/>
                </a:cubicBezTo>
                <a:cubicBezTo>
                  <a:pt x="77" y="31"/>
                  <a:pt x="78" y="30"/>
                  <a:pt x="78" y="31"/>
                </a:cubicBezTo>
                <a:cubicBezTo>
                  <a:pt x="78" y="31"/>
                  <a:pt x="78" y="31"/>
                  <a:pt x="78" y="31"/>
                </a:cubicBezTo>
                <a:cubicBezTo>
                  <a:pt x="78" y="31"/>
                  <a:pt x="77" y="31"/>
                  <a:pt x="77" y="31"/>
                </a:cubicBezTo>
                <a:cubicBezTo>
                  <a:pt x="77" y="31"/>
                  <a:pt x="77" y="31"/>
                  <a:pt x="77" y="31"/>
                </a:cubicBezTo>
                <a:cubicBezTo>
                  <a:pt x="77" y="31"/>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1"/>
                  <a:pt x="77" y="31"/>
                </a:cubicBezTo>
                <a:cubicBezTo>
                  <a:pt x="77" y="31"/>
                  <a:pt x="77" y="31"/>
                  <a:pt x="77" y="31"/>
                </a:cubicBezTo>
                <a:cubicBezTo>
                  <a:pt x="76" y="31"/>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7" y="30"/>
                  <a:pt x="77" y="30"/>
                </a:cubicBezTo>
                <a:cubicBezTo>
                  <a:pt x="77" y="30"/>
                  <a:pt x="77" y="30"/>
                  <a:pt x="77" y="30"/>
                </a:cubicBezTo>
                <a:cubicBezTo>
                  <a:pt x="78" y="30"/>
                  <a:pt x="78" y="30"/>
                  <a:pt x="78" y="30"/>
                </a:cubicBezTo>
                <a:cubicBezTo>
                  <a:pt x="79" y="30"/>
                  <a:pt x="79" y="30"/>
                  <a:pt x="78" y="30"/>
                </a:cubicBezTo>
                <a:cubicBezTo>
                  <a:pt x="78" y="30"/>
                  <a:pt x="78" y="30"/>
                  <a:pt x="78" y="30"/>
                </a:cubicBezTo>
                <a:cubicBezTo>
                  <a:pt x="78" y="30"/>
                  <a:pt x="78" y="30"/>
                  <a:pt x="78" y="30"/>
                </a:cubicBezTo>
                <a:cubicBezTo>
                  <a:pt x="78" y="30"/>
                  <a:pt x="78" y="31"/>
                  <a:pt x="78" y="31"/>
                </a:cubicBezTo>
                <a:cubicBezTo>
                  <a:pt x="78" y="31"/>
                  <a:pt x="77" y="31"/>
                  <a:pt x="77" y="31"/>
                </a:cubicBezTo>
                <a:cubicBezTo>
                  <a:pt x="77" y="31"/>
                  <a:pt x="77" y="31"/>
                  <a:pt x="77" y="31"/>
                </a:cubicBezTo>
                <a:cubicBezTo>
                  <a:pt x="77" y="31"/>
                  <a:pt x="77" y="31"/>
                  <a:pt x="77" y="31"/>
                </a:cubicBezTo>
                <a:cubicBezTo>
                  <a:pt x="77" y="31"/>
                  <a:pt x="77" y="31"/>
                  <a:pt x="77" y="31"/>
                </a:cubicBezTo>
                <a:cubicBezTo>
                  <a:pt x="76" y="33"/>
                  <a:pt x="76" y="33"/>
                  <a:pt x="76" y="33"/>
                </a:cubicBezTo>
                <a:cubicBezTo>
                  <a:pt x="76" y="33"/>
                  <a:pt x="76" y="33"/>
                  <a:pt x="76" y="33"/>
                </a:cubicBezTo>
                <a:cubicBezTo>
                  <a:pt x="76" y="33"/>
                  <a:pt x="76" y="33"/>
                  <a:pt x="76" y="33"/>
                </a:cubicBezTo>
                <a:cubicBezTo>
                  <a:pt x="76" y="33"/>
                  <a:pt x="76" y="33"/>
                  <a:pt x="76" y="33"/>
                </a:cubicBezTo>
                <a:cubicBezTo>
                  <a:pt x="76" y="33"/>
                  <a:pt x="76" y="33"/>
                  <a:pt x="75" y="33"/>
                </a:cubicBezTo>
                <a:cubicBezTo>
                  <a:pt x="76" y="33"/>
                  <a:pt x="76" y="33"/>
                  <a:pt x="76" y="32"/>
                </a:cubicBezTo>
                <a:cubicBezTo>
                  <a:pt x="76" y="32"/>
                  <a:pt x="76" y="32"/>
                  <a:pt x="76" y="32"/>
                </a:cubicBezTo>
                <a:cubicBezTo>
                  <a:pt x="76" y="32"/>
                  <a:pt x="77" y="32"/>
                  <a:pt x="77" y="32"/>
                </a:cubicBezTo>
                <a:cubicBezTo>
                  <a:pt x="77" y="32"/>
                  <a:pt x="77" y="32"/>
                  <a:pt x="77" y="32"/>
                </a:cubicBezTo>
                <a:cubicBezTo>
                  <a:pt x="77" y="32"/>
                  <a:pt x="76" y="32"/>
                  <a:pt x="76" y="32"/>
                </a:cubicBezTo>
                <a:cubicBezTo>
                  <a:pt x="77" y="31"/>
                  <a:pt x="78" y="30"/>
                  <a:pt x="77" y="30"/>
                </a:cubicBezTo>
                <a:cubicBezTo>
                  <a:pt x="77" y="30"/>
                  <a:pt x="77" y="30"/>
                  <a:pt x="77" y="30"/>
                </a:cubicBezTo>
                <a:cubicBezTo>
                  <a:pt x="77" y="30"/>
                  <a:pt x="77" y="29"/>
                  <a:pt x="76" y="29"/>
                </a:cubicBezTo>
                <a:cubicBezTo>
                  <a:pt x="76" y="29"/>
                  <a:pt x="76" y="30"/>
                  <a:pt x="76" y="29"/>
                </a:cubicBezTo>
                <a:cubicBezTo>
                  <a:pt x="75" y="29"/>
                  <a:pt x="75" y="29"/>
                  <a:pt x="75" y="29"/>
                </a:cubicBezTo>
                <a:cubicBezTo>
                  <a:pt x="75" y="29"/>
                  <a:pt x="75" y="29"/>
                  <a:pt x="75" y="29"/>
                </a:cubicBezTo>
                <a:cubicBezTo>
                  <a:pt x="75" y="29"/>
                  <a:pt x="75" y="29"/>
                  <a:pt x="75" y="29"/>
                </a:cubicBezTo>
                <a:cubicBezTo>
                  <a:pt x="75" y="30"/>
                  <a:pt x="76" y="30"/>
                  <a:pt x="76" y="30"/>
                </a:cubicBezTo>
                <a:cubicBezTo>
                  <a:pt x="76" y="30"/>
                  <a:pt x="76" y="30"/>
                  <a:pt x="76" y="30"/>
                </a:cubicBezTo>
                <a:cubicBezTo>
                  <a:pt x="76" y="31"/>
                  <a:pt x="76" y="31"/>
                  <a:pt x="76" y="31"/>
                </a:cubicBezTo>
                <a:cubicBezTo>
                  <a:pt x="76" y="32"/>
                  <a:pt x="77" y="31"/>
                  <a:pt x="77" y="32"/>
                </a:cubicBezTo>
                <a:cubicBezTo>
                  <a:pt x="78" y="31"/>
                  <a:pt x="78" y="31"/>
                  <a:pt x="79" y="31"/>
                </a:cubicBezTo>
                <a:cubicBezTo>
                  <a:pt x="79" y="31"/>
                  <a:pt x="79" y="31"/>
                  <a:pt x="79" y="31"/>
                </a:cubicBezTo>
                <a:cubicBezTo>
                  <a:pt x="79" y="31"/>
                  <a:pt x="79" y="31"/>
                  <a:pt x="79" y="31"/>
                </a:cubicBezTo>
                <a:cubicBezTo>
                  <a:pt x="79" y="31"/>
                  <a:pt x="79" y="31"/>
                  <a:pt x="79" y="31"/>
                </a:cubicBezTo>
                <a:cubicBezTo>
                  <a:pt x="79" y="30"/>
                  <a:pt x="79" y="30"/>
                  <a:pt x="79" y="30"/>
                </a:cubicBezTo>
                <a:cubicBezTo>
                  <a:pt x="79" y="30"/>
                  <a:pt x="79" y="30"/>
                  <a:pt x="79" y="30"/>
                </a:cubicBezTo>
                <a:cubicBezTo>
                  <a:pt x="79" y="30"/>
                  <a:pt x="80" y="29"/>
                  <a:pt x="79" y="29"/>
                </a:cubicBezTo>
                <a:cubicBezTo>
                  <a:pt x="80" y="28"/>
                  <a:pt x="80" y="28"/>
                  <a:pt x="80" y="28"/>
                </a:cubicBezTo>
                <a:cubicBezTo>
                  <a:pt x="81" y="27"/>
                  <a:pt x="80" y="27"/>
                  <a:pt x="81" y="26"/>
                </a:cubicBezTo>
                <a:cubicBezTo>
                  <a:pt x="81" y="26"/>
                  <a:pt x="81" y="26"/>
                  <a:pt x="81" y="26"/>
                </a:cubicBezTo>
                <a:cubicBezTo>
                  <a:pt x="81" y="26"/>
                  <a:pt x="81" y="26"/>
                  <a:pt x="81" y="25"/>
                </a:cubicBezTo>
                <a:cubicBezTo>
                  <a:pt x="81" y="25"/>
                  <a:pt x="81" y="25"/>
                  <a:pt x="82" y="25"/>
                </a:cubicBezTo>
                <a:cubicBezTo>
                  <a:pt x="82" y="25"/>
                  <a:pt x="82" y="25"/>
                  <a:pt x="82" y="24"/>
                </a:cubicBezTo>
                <a:cubicBezTo>
                  <a:pt x="82" y="24"/>
                  <a:pt x="82" y="24"/>
                  <a:pt x="82" y="24"/>
                </a:cubicBezTo>
                <a:cubicBezTo>
                  <a:pt x="82" y="24"/>
                  <a:pt x="83" y="24"/>
                  <a:pt x="83" y="24"/>
                </a:cubicBezTo>
                <a:cubicBezTo>
                  <a:pt x="83" y="24"/>
                  <a:pt x="83" y="23"/>
                  <a:pt x="83" y="24"/>
                </a:cubicBezTo>
                <a:cubicBezTo>
                  <a:pt x="84" y="24"/>
                  <a:pt x="83" y="24"/>
                  <a:pt x="84" y="24"/>
                </a:cubicBezTo>
                <a:cubicBezTo>
                  <a:pt x="84" y="24"/>
                  <a:pt x="84" y="24"/>
                  <a:pt x="85" y="24"/>
                </a:cubicBezTo>
                <a:cubicBezTo>
                  <a:pt x="85" y="24"/>
                  <a:pt x="85" y="24"/>
                  <a:pt x="85" y="24"/>
                </a:cubicBezTo>
                <a:cubicBezTo>
                  <a:pt x="85" y="24"/>
                  <a:pt x="85" y="24"/>
                  <a:pt x="85" y="24"/>
                </a:cubicBezTo>
                <a:cubicBezTo>
                  <a:pt x="85" y="24"/>
                  <a:pt x="85" y="23"/>
                  <a:pt x="85" y="23"/>
                </a:cubicBezTo>
                <a:cubicBezTo>
                  <a:pt x="84" y="23"/>
                  <a:pt x="85" y="23"/>
                  <a:pt x="85" y="23"/>
                </a:cubicBezTo>
                <a:cubicBezTo>
                  <a:pt x="83" y="23"/>
                  <a:pt x="82" y="21"/>
                  <a:pt x="81" y="22"/>
                </a:cubicBezTo>
                <a:cubicBezTo>
                  <a:pt x="79" y="21"/>
                  <a:pt x="79" y="21"/>
                  <a:pt x="79" y="21"/>
                </a:cubicBezTo>
                <a:cubicBezTo>
                  <a:pt x="80" y="20"/>
                  <a:pt x="80" y="20"/>
                  <a:pt x="81" y="19"/>
                </a:cubicBezTo>
                <a:cubicBezTo>
                  <a:pt x="80" y="19"/>
                  <a:pt x="80" y="18"/>
                  <a:pt x="81" y="18"/>
                </a:cubicBezTo>
                <a:cubicBezTo>
                  <a:pt x="81" y="18"/>
                  <a:pt x="81" y="18"/>
                  <a:pt x="81" y="17"/>
                </a:cubicBezTo>
                <a:cubicBezTo>
                  <a:pt x="80" y="17"/>
                  <a:pt x="80" y="17"/>
                  <a:pt x="80" y="17"/>
                </a:cubicBezTo>
                <a:cubicBezTo>
                  <a:pt x="80" y="16"/>
                  <a:pt x="81" y="16"/>
                  <a:pt x="81" y="16"/>
                </a:cubicBezTo>
                <a:cubicBezTo>
                  <a:pt x="79" y="15"/>
                  <a:pt x="79" y="15"/>
                  <a:pt x="78" y="14"/>
                </a:cubicBezTo>
                <a:cubicBezTo>
                  <a:pt x="78" y="14"/>
                  <a:pt x="78" y="14"/>
                  <a:pt x="78" y="14"/>
                </a:cubicBezTo>
                <a:cubicBezTo>
                  <a:pt x="78" y="14"/>
                  <a:pt x="78" y="14"/>
                  <a:pt x="78" y="14"/>
                </a:cubicBezTo>
                <a:cubicBezTo>
                  <a:pt x="78" y="14"/>
                  <a:pt x="78" y="14"/>
                  <a:pt x="78" y="14"/>
                </a:cubicBezTo>
                <a:cubicBezTo>
                  <a:pt x="78" y="15"/>
                  <a:pt x="78" y="15"/>
                  <a:pt x="78" y="15"/>
                </a:cubicBezTo>
                <a:cubicBezTo>
                  <a:pt x="78" y="15"/>
                  <a:pt x="78" y="15"/>
                  <a:pt x="78" y="15"/>
                </a:cubicBezTo>
                <a:cubicBezTo>
                  <a:pt x="78" y="15"/>
                  <a:pt x="78" y="15"/>
                  <a:pt x="78" y="15"/>
                </a:cubicBezTo>
                <a:cubicBezTo>
                  <a:pt x="78" y="14"/>
                  <a:pt x="78" y="14"/>
                  <a:pt x="78" y="14"/>
                </a:cubicBezTo>
                <a:cubicBezTo>
                  <a:pt x="78" y="14"/>
                  <a:pt x="78" y="15"/>
                  <a:pt x="78" y="15"/>
                </a:cubicBezTo>
                <a:cubicBezTo>
                  <a:pt x="78" y="15"/>
                  <a:pt x="78" y="15"/>
                  <a:pt x="79" y="15"/>
                </a:cubicBezTo>
                <a:cubicBezTo>
                  <a:pt x="79" y="16"/>
                  <a:pt x="79" y="15"/>
                  <a:pt x="79" y="15"/>
                </a:cubicBezTo>
                <a:cubicBezTo>
                  <a:pt x="80" y="16"/>
                  <a:pt x="80" y="16"/>
                  <a:pt x="80" y="16"/>
                </a:cubicBezTo>
                <a:cubicBezTo>
                  <a:pt x="80" y="16"/>
                  <a:pt x="80" y="16"/>
                  <a:pt x="80" y="16"/>
                </a:cubicBezTo>
                <a:cubicBezTo>
                  <a:pt x="81" y="17"/>
                  <a:pt x="81" y="18"/>
                  <a:pt x="82" y="17"/>
                </a:cubicBezTo>
                <a:cubicBezTo>
                  <a:pt x="82" y="17"/>
                  <a:pt x="80" y="17"/>
                  <a:pt x="81" y="16"/>
                </a:cubicBezTo>
                <a:cubicBezTo>
                  <a:pt x="84" y="19"/>
                  <a:pt x="84" y="19"/>
                  <a:pt x="84" y="19"/>
                </a:cubicBezTo>
                <a:cubicBezTo>
                  <a:pt x="85" y="19"/>
                  <a:pt x="86" y="19"/>
                  <a:pt x="86" y="20"/>
                </a:cubicBezTo>
                <a:cubicBezTo>
                  <a:pt x="87" y="20"/>
                  <a:pt x="87" y="21"/>
                  <a:pt x="88" y="22"/>
                </a:cubicBezTo>
                <a:cubicBezTo>
                  <a:pt x="88" y="22"/>
                  <a:pt x="88" y="22"/>
                  <a:pt x="89" y="22"/>
                </a:cubicBezTo>
                <a:cubicBezTo>
                  <a:pt x="89" y="22"/>
                  <a:pt x="89" y="21"/>
                  <a:pt x="90" y="21"/>
                </a:cubicBezTo>
                <a:cubicBezTo>
                  <a:pt x="91" y="22"/>
                  <a:pt x="91" y="22"/>
                  <a:pt x="92" y="24"/>
                </a:cubicBezTo>
                <a:cubicBezTo>
                  <a:pt x="92" y="24"/>
                  <a:pt x="92" y="24"/>
                  <a:pt x="92" y="23"/>
                </a:cubicBezTo>
                <a:cubicBezTo>
                  <a:pt x="92" y="23"/>
                  <a:pt x="91" y="23"/>
                  <a:pt x="91" y="22"/>
                </a:cubicBezTo>
                <a:cubicBezTo>
                  <a:pt x="91" y="21"/>
                  <a:pt x="92" y="23"/>
                  <a:pt x="92" y="23"/>
                </a:cubicBezTo>
                <a:cubicBezTo>
                  <a:pt x="92" y="24"/>
                  <a:pt x="93" y="26"/>
                  <a:pt x="93" y="28"/>
                </a:cubicBezTo>
                <a:cubicBezTo>
                  <a:pt x="93" y="28"/>
                  <a:pt x="93" y="29"/>
                  <a:pt x="93" y="30"/>
                </a:cubicBezTo>
                <a:cubicBezTo>
                  <a:pt x="93" y="30"/>
                  <a:pt x="93" y="31"/>
                  <a:pt x="93" y="31"/>
                </a:cubicBezTo>
                <a:cubicBezTo>
                  <a:pt x="93" y="31"/>
                  <a:pt x="93" y="31"/>
                  <a:pt x="93" y="32"/>
                </a:cubicBezTo>
                <a:cubicBezTo>
                  <a:pt x="93" y="32"/>
                  <a:pt x="93" y="32"/>
                  <a:pt x="93" y="32"/>
                </a:cubicBezTo>
                <a:cubicBezTo>
                  <a:pt x="93" y="33"/>
                  <a:pt x="93" y="33"/>
                  <a:pt x="93" y="33"/>
                </a:cubicBezTo>
                <a:cubicBezTo>
                  <a:pt x="93" y="33"/>
                  <a:pt x="93" y="32"/>
                  <a:pt x="93" y="32"/>
                </a:cubicBezTo>
                <a:cubicBezTo>
                  <a:pt x="93" y="32"/>
                  <a:pt x="93" y="33"/>
                  <a:pt x="92" y="33"/>
                </a:cubicBezTo>
                <a:cubicBezTo>
                  <a:pt x="92" y="33"/>
                  <a:pt x="92" y="33"/>
                  <a:pt x="92" y="34"/>
                </a:cubicBezTo>
                <a:cubicBezTo>
                  <a:pt x="92" y="34"/>
                  <a:pt x="93" y="34"/>
                  <a:pt x="93" y="34"/>
                </a:cubicBezTo>
                <a:cubicBezTo>
                  <a:pt x="93" y="35"/>
                  <a:pt x="92" y="36"/>
                  <a:pt x="92" y="36"/>
                </a:cubicBezTo>
                <a:cubicBezTo>
                  <a:pt x="92" y="37"/>
                  <a:pt x="92" y="37"/>
                  <a:pt x="92" y="37"/>
                </a:cubicBezTo>
                <a:cubicBezTo>
                  <a:pt x="91" y="38"/>
                  <a:pt x="91" y="38"/>
                  <a:pt x="91" y="39"/>
                </a:cubicBezTo>
                <a:cubicBezTo>
                  <a:pt x="91" y="39"/>
                  <a:pt x="90" y="39"/>
                  <a:pt x="90" y="40"/>
                </a:cubicBezTo>
                <a:cubicBezTo>
                  <a:pt x="91" y="38"/>
                  <a:pt x="89" y="41"/>
                  <a:pt x="89" y="41"/>
                </a:cubicBezTo>
                <a:cubicBezTo>
                  <a:pt x="88" y="43"/>
                  <a:pt x="86" y="44"/>
                  <a:pt x="84" y="45"/>
                </a:cubicBezTo>
                <a:cubicBezTo>
                  <a:pt x="83" y="46"/>
                  <a:pt x="82" y="46"/>
                  <a:pt x="80" y="47"/>
                </a:cubicBezTo>
                <a:cubicBezTo>
                  <a:pt x="79" y="47"/>
                  <a:pt x="77" y="47"/>
                  <a:pt x="76" y="47"/>
                </a:cubicBezTo>
                <a:cubicBezTo>
                  <a:pt x="74" y="47"/>
                  <a:pt x="73" y="46"/>
                  <a:pt x="72" y="46"/>
                </a:cubicBezTo>
                <a:cubicBezTo>
                  <a:pt x="71" y="46"/>
                  <a:pt x="71" y="45"/>
                  <a:pt x="70" y="45"/>
                </a:cubicBezTo>
                <a:cubicBezTo>
                  <a:pt x="70" y="45"/>
                  <a:pt x="70" y="45"/>
                  <a:pt x="70" y="45"/>
                </a:cubicBezTo>
                <a:cubicBezTo>
                  <a:pt x="69" y="45"/>
                  <a:pt x="69" y="45"/>
                  <a:pt x="69" y="45"/>
                </a:cubicBezTo>
                <a:cubicBezTo>
                  <a:pt x="69" y="45"/>
                  <a:pt x="69" y="45"/>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8" y="44"/>
                  <a:pt x="68" y="44"/>
                  <a:pt x="68" y="44"/>
                </a:cubicBezTo>
                <a:cubicBezTo>
                  <a:pt x="67" y="43"/>
                  <a:pt x="67" y="43"/>
                  <a:pt x="67" y="43"/>
                </a:cubicBezTo>
                <a:cubicBezTo>
                  <a:pt x="67" y="42"/>
                  <a:pt x="66" y="43"/>
                  <a:pt x="66" y="42"/>
                </a:cubicBezTo>
                <a:cubicBezTo>
                  <a:pt x="65" y="42"/>
                  <a:pt x="65" y="42"/>
                  <a:pt x="66" y="42"/>
                </a:cubicBezTo>
                <a:cubicBezTo>
                  <a:pt x="65" y="42"/>
                  <a:pt x="65" y="42"/>
                  <a:pt x="64" y="42"/>
                </a:cubicBezTo>
                <a:cubicBezTo>
                  <a:pt x="65" y="41"/>
                  <a:pt x="65" y="42"/>
                  <a:pt x="65" y="41"/>
                </a:cubicBezTo>
                <a:cubicBezTo>
                  <a:pt x="65" y="41"/>
                  <a:pt x="64" y="41"/>
                  <a:pt x="64" y="41"/>
                </a:cubicBezTo>
                <a:cubicBezTo>
                  <a:pt x="64" y="41"/>
                  <a:pt x="64" y="40"/>
                  <a:pt x="64" y="40"/>
                </a:cubicBezTo>
                <a:cubicBezTo>
                  <a:pt x="62" y="40"/>
                  <a:pt x="61" y="40"/>
                  <a:pt x="60" y="40"/>
                </a:cubicBezTo>
                <a:cubicBezTo>
                  <a:pt x="60" y="40"/>
                  <a:pt x="60" y="40"/>
                  <a:pt x="60" y="40"/>
                </a:cubicBezTo>
                <a:cubicBezTo>
                  <a:pt x="59" y="40"/>
                  <a:pt x="58" y="40"/>
                  <a:pt x="57" y="41"/>
                </a:cubicBezTo>
                <a:cubicBezTo>
                  <a:pt x="57" y="40"/>
                  <a:pt x="57" y="40"/>
                  <a:pt x="57" y="40"/>
                </a:cubicBezTo>
                <a:cubicBezTo>
                  <a:pt x="57" y="40"/>
                  <a:pt x="56" y="41"/>
                  <a:pt x="56" y="41"/>
                </a:cubicBezTo>
                <a:cubicBezTo>
                  <a:pt x="56" y="41"/>
                  <a:pt x="56" y="41"/>
                  <a:pt x="56" y="40"/>
                </a:cubicBezTo>
                <a:cubicBezTo>
                  <a:pt x="56" y="40"/>
                  <a:pt x="56" y="41"/>
                  <a:pt x="55" y="41"/>
                </a:cubicBezTo>
                <a:cubicBezTo>
                  <a:pt x="55" y="41"/>
                  <a:pt x="54" y="42"/>
                  <a:pt x="53" y="43"/>
                </a:cubicBezTo>
                <a:cubicBezTo>
                  <a:pt x="53" y="43"/>
                  <a:pt x="53" y="43"/>
                  <a:pt x="53" y="43"/>
                </a:cubicBezTo>
                <a:cubicBezTo>
                  <a:pt x="52" y="44"/>
                  <a:pt x="51" y="45"/>
                  <a:pt x="50" y="46"/>
                </a:cubicBezTo>
                <a:cubicBezTo>
                  <a:pt x="49" y="47"/>
                  <a:pt x="49" y="48"/>
                  <a:pt x="48" y="48"/>
                </a:cubicBezTo>
                <a:cubicBezTo>
                  <a:pt x="47" y="49"/>
                  <a:pt x="47" y="49"/>
                  <a:pt x="46" y="50"/>
                </a:cubicBezTo>
                <a:cubicBezTo>
                  <a:pt x="46" y="51"/>
                  <a:pt x="46" y="51"/>
                  <a:pt x="46" y="52"/>
                </a:cubicBezTo>
                <a:cubicBezTo>
                  <a:pt x="45" y="52"/>
                  <a:pt x="44" y="52"/>
                  <a:pt x="44" y="53"/>
                </a:cubicBezTo>
                <a:cubicBezTo>
                  <a:pt x="43" y="53"/>
                  <a:pt x="43" y="53"/>
                  <a:pt x="43" y="53"/>
                </a:cubicBezTo>
                <a:cubicBezTo>
                  <a:pt x="43" y="54"/>
                  <a:pt x="43" y="55"/>
                  <a:pt x="42" y="55"/>
                </a:cubicBezTo>
                <a:cubicBezTo>
                  <a:pt x="42" y="55"/>
                  <a:pt x="43" y="54"/>
                  <a:pt x="43" y="54"/>
                </a:cubicBezTo>
                <a:cubicBezTo>
                  <a:pt x="43" y="54"/>
                  <a:pt x="42" y="53"/>
                  <a:pt x="43" y="53"/>
                </a:cubicBezTo>
                <a:cubicBezTo>
                  <a:pt x="43" y="53"/>
                  <a:pt x="42" y="53"/>
                  <a:pt x="42" y="53"/>
                </a:cubicBezTo>
                <a:cubicBezTo>
                  <a:pt x="42" y="52"/>
                  <a:pt x="41" y="52"/>
                  <a:pt x="41" y="52"/>
                </a:cubicBezTo>
                <a:cubicBezTo>
                  <a:pt x="41" y="51"/>
                  <a:pt x="42" y="50"/>
                  <a:pt x="43" y="49"/>
                </a:cubicBezTo>
                <a:cubicBezTo>
                  <a:pt x="43" y="48"/>
                  <a:pt x="43" y="48"/>
                  <a:pt x="44" y="48"/>
                </a:cubicBezTo>
                <a:cubicBezTo>
                  <a:pt x="44" y="48"/>
                  <a:pt x="44" y="48"/>
                  <a:pt x="44" y="47"/>
                </a:cubicBezTo>
                <a:cubicBezTo>
                  <a:pt x="44" y="47"/>
                  <a:pt x="43" y="47"/>
                  <a:pt x="43" y="48"/>
                </a:cubicBezTo>
                <a:cubicBezTo>
                  <a:pt x="43" y="47"/>
                  <a:pt x="44" y="46"/>
                  <a:pt x="45" y="46"/>
                </a:cubicBezTo>
                <a:cubicBezTo>
                  <a:pt x="45" y="46"/>
                  <a:pt x="45" y="46"/>
                  <a:pt x="46" y="46"/>
                </a:cubicBezTo>
                <a:cubicBezTo>
                  <a:pt x="46" y="46"/>
                  <a:pt x="46" y="45"/>
                  <a:pt x="46" y="45"/>
                </a:cubicBezTo>
                <a:cubicBezTo>
                  <a:pt x="46" y="45"/>
                  <a:pt x="46" y="45"/>
                  <a:pt x="46" y="45"/>
                </a:cubicBezTo>
                <a:cubicBezTo>
                  <a:pt x="46" y="44"/>
                  <a:pt x="45" y="46"/>
                  <a:pt x="45" y="46"/>
                </a:cubicBezTo>
                <a:cubicBezTo>
                  <a:pt x="45" y="45"/>
                  <a:pt x="46" y="44"/>
                  <a:pt x="47" y="44"/>
                </a:cubicBezTo>
                <a:cubicBezTo>
                  <a:pt x="47" y="43"/>
                  <a:pt x="46" y="43"/>
                  <a:pt x="46" y="43"/>
                </a:cubicBezTo>
                <a:cubicBezTo>
                  <a:pt x="46" y="43"/>
                  <a:pt x="46" y="44"/>
                  <a:pt x="45" y="44"/>
                </a:cubicBezTo>
                <a:cubicBezTo>
                  <a:pt x="45" y="44"/>
                  <a:pt x="45" y="43"/>
                  <a:pt x="45" y="43"/>
                </a:cubicBezTo>
                <a:cubicBezTo>
                  <a:pt x="45" y="43"/>
                  <a:pt x="44" y="43"/>
                  <a:pt x="44" y="43"/>
                </a:cubicBezTo>
                <a:cubicBezTo>
                  <a:pt x="44" y="44"/>
                  <a:pt x="45" y="43"/>
                  <a:pt x="45" y="44"/>
                </a:cubicBezTo>
                <a:cubicBezTo>
                  <a:pt x="44" y="44"/>
                  <a:pt x="45" y="44"/>
                  <a:pt x="45" y="44"/>
                </a:cubicBezTo>
                <a:cubicBezTo>
                  <a:pt x="45" y="45"/>
                  <a:pt x="44" y="45"/>
                  <a:pt x="44" y="45"/>
                </a:cubicBezTo>
                <a:cubicBezTo>
                  <a:pt x="44" y="45"/>
                  <a:pt x="44" y="45"/>
                  <a:pt x="44" y="45"/>
                </a:cubicBezTo>
                <a:cubicBezTo>
                  <a:pt x="43" y="44"/>
                  <a:pt x="44" y="46"/>
                  <a:pt x="44" y="46"/>
                </a:cubicBezTo>
                <a:cubicBezTo>
                  <a:pt x="43" y="47"/>
                  <a:pt x="42" y="47"/>
                  <a:pt x="42" y="47"/>
                </a:cubicBezTo>
                <a:cubicBezTo>
                  <a:pt x="42" y="47"/>
                  <a:pt x="43" y="47"/>
                  <a:pt x="42" y="48"/>
                </a:cubicBezTo>
                <a:cubicBezTo>
                  <a:pt x="42" y="48"/>
                  <a:pt x="41" y="48"/>
                  <a:pt x="41" y="48"/>
                </a:cubicBezTo>
                <a:cubicBezTo>
                  <a:pt x="41" y="48"/>
                  <a:pt x="41" y="49"/>
                  <a:pt x="41" y="49"/>
                </a:cubicBezTo>
                <a:cubicBezTo>
                  <a:pt x="40" y="51"/>
                  <a:pt x="38" y="53"/>
                  <a:pt x="37" y="55"/>
                </a:cubicBezTo>
                <a:cubicBezTo>
                  <a:pt x="36" y="56"/>
                  <a:pt x="37" y="56"/>
                  <a:pt x="37" y="56"/>
                </a:cubicBezTo>
                <a:cubicBezTo>
                  <a:pt x="37" y="56"/>
                  <a:pt x="37" y="56"/>
                  <a:pt x="37" y="56"/>
                </a:cubicBezTo>
                <a:cubicBezTo>
                  <a:pt x="38" y="57"/>
                  <a:pt x="39" y="56"/>
                  <a:pt x="39" y="56"/>
                </a:cubicBezTo>
                <a:cubicBezTo>
                  <a:pt x="39" y="57"/>
                  <a:pt x="39" y="57"/>
                  <a:pt x="39" y="57"/>
                </a:cubicBezTo>
                <a:cubicBezTo>
                  <a:pt x="39" y="57"/>
                  <a:pt x="39" y="57"/>
                  <a:pt x="39" y="57"/>
                </a:cubicBezTo>
                <a:cubicBezTo>
                  <a:pt x="38" y="56"/>
                  <a:pt x="38" y="56"/>
                  <a:pt x="37" y="57"/>
                </a:cubicBezTo>
                <a:cubicBezTo>
                  <a:pt x="38" y="57"/>
                  <a:pt x="38" y="56"/>
                  <a:pt x="38" y="57"/>
                </a:cubicBezTo>
                <a:cubicBezTo>
                  <a:pt x="38" y="58"/>
                  <a:pt x="37" y="58"/>
                  <a:pt x="38" y="59"/>
                </a:cubicBezTo>
                <a:cubicBezTo>
                  <a:pt x="38" y="59"/>
                  <a:pt x="38" y="58"/>
                  <a:pt x="38" y="58"/>
                </a:cubicBezTo>
                <a:cubicBezTo>
                  <a:pt x="39" y="57"/>
                  <a:pt x="39" y="57"/>
                  <a:pt x="40" y="57"/>
                </a:cubicBezTo>
                <a:cubicBezTo>
                  <a:pt x="40" y="57"/>
                  <a:pt x="40" y="58"/>
                  <a:pt x="41" y="57"/>
                </a:cubicBezTo>
                <a:cubicBezTo>
                  <a:pt x="41" y="58"/>
                  <a:pt x="41" y="59"/>
                  <a:pt x="41" y="59"/>
                </a:cubicBezTo>
                <a:cubicBezTo>
                  <a:pt x="41" y="60"/>
                  <a:pt x="40" y="60"/>
                  <a:pt x="40" y="60"/>
                </a:cubicBezTo>
                <a:cubicBezTo>
                  <a:pt x="39" y="60"/>
                  <a:pt x="40" y="61"/>
                  <a:pt x="39" y="62"/>
                </a:cubicBezTo>
                <a:cubicBezTo>
                  <a:pt x="39" y="62"/>
                  <a:pt x="39" y="62"/>
                  <a:pt x="39" y="62"/>
                </a:cubicBezTo>
                <a:cubicBezTo>
                  <a:pt x="39" y="63"/>
                  <a:pt x="38" y="63"/>
                  <a:pt x="38" y="64"/>
                </a:cubicBezTo>
                <a:cubicBezTo>
                  <a:pt x="37" y="65"/>
                  <a:pt x="36" y="67"/>
                  <a:pt x="36" y="69"/>
                </a:cubicBezTo>
                <a:cubicBezTo>
                  <a:pt x="36" y="69"/>
                  <a:pt x="35" y="70"/>
                  <a:pt x="36" y="70"/>
                </a:cubicBezTo>
                <a:cubicBezTo>
                  <a:pt x="36" y="71"/>
                  <a:pt x="35" y="70"/>
                  <a:pt x="35" y="71"/>
                </a:cubicBezTo>
                <a:cubicBezTo>
                  <a:pt x="35" y="71"/>
                  <a:pt x="35" y="71"/>
                  <a:pt x="35" y="71"/>
                </a:cubicBezTo>
                <a:cubicBezTo>
                  <a:pt x="35" y="72"/>
                  <a:pt x="35" y="71"/>
                  <a:pt x="34" y="72"/>
                </a:cubicBezTo>
                <a:cubicBezTo>
                  <a:pt x="34" y="73"/>
                  <a:pt x="35" y="73"/>
                  <a:pt x="34" y="74"/>
                </a:cubicBezTo>
                <a:cubicBezTo>
                  <a:pt x="34" y="74"/>
                  <a:pt x="34" y="74"/>
                  <a:pt x="34" y="74"/>
                </a:cubicBezTo>
                <a:cubicBezTo>
                  <a:pt x="34" y="74"/>
                  <a:pt x="33" y="75"/>
                  <a:pt x="33" y="77"/>
                </a:cubicBezTo>
                <a:cubicBezTo>
                  <a:pt x="33" y="77"/>
                  <a:pt x="33" y="77"/>
                  <a:pt x="34" y="77"/>
                </a:cubicBezTo>
                <a:cubicBezTo>
                  <a:pt x="33" y="78"/>
                  <a:pt x="33" y="78"/>
                  <a:pt x="33" y="79"/>
                </a:cubicBezTo>
                <a:cubicBezTo>
                  <a:pt x="33" y="80"/>
                  <a:pt x="33" y="81"/>
                  <a:pt x="32" y="83"/>
                </a:cubicBezTo>
                <a:cubicBezTo>
                  <a:pt x="32" y="84"/>
                  <a:pt x="32" y="85"/>
                  <a:pt x="32" y="86"/>
                </a:cubicBezTo>
                <a:cubicBezTo>
                  <a:pt x="32" y="87"/>
                  <a:pt x="32" y="88"/>
                  <a:pt x="32" y="89"/>
                </a:cubicBezTo>
                <a:cubicBezTo>
                  <a:pt x="32" y="90"/>
                  <a:pt x="32" y="90"/>
                  <a:pt x="32" y="91"/>
                </a:cubicBezTo>
                <a:cubicBezTo>
                  <a:pt x="32" y="92"/>
                  <a:pt x="31" y="94"/>
                  <a:pt x="32" y="95"/>
                </a:cubicBezTo>
                <a:cubicBezTo>
                  <a:pt x="32" y="94"/>
                  <a:pt x="32" y="94"/>
                  <a:pt x="32" y="95"/>
                </a:cubicBezTo>
                <a:cubicBezTo>
                  <a:pt x="32" y="95"/>
                  <a:pt x="32" y="96"/>
                  <a:pt x="32" y="97"/>
                </a:cubicBezTo>
                <a:cubicBezTo>
                  <a:pt x="32" y="99"/>
                  <a:pt x="32" y="100"/>
                  <a:pt x="32" y="101"/>
                </a:cubicBezTo>
                <a:cubicBezTo>
                  <a:pt x="32" y="102"/>
                  <a:pt x="32" y="102"/>
                  <a:pt x="32" y="102"/>
                </a:cubicBezTo>
                <a:cubicBezTo>
                  <a:pt x="32" y="102"/>
                  <a:pt x="33" y="103"/>
                  <a:pt x="33" y="103"/>
                </a:cubicBezTo>
                <a:cubicBezTo>
                  <a:pt x="33" y="104"/>
                  <a:pt x="32" y="104"/>
                  <a:pt x="33" y="105"/>
                </a:cubicBezTo>
                <a:cubicBezTo>
                  <a:pt x="33" y="105"/>
                  <a:pt x="33" y="105"/>
                  <a:pt x="33" y="106"/>
                </a:cubicBezTo>
                <a:cubicBezTo>
                  <a:pt x="33" y="107"/>
                  <a:pt x="33" y="107"/>
                  <a:pt x="33" y="107"/>
                </a:cubicBezTo>
                <a:cubicBezTo>
                  <a:pt x="33" y="107"/>
                  <a:pt x="33" y="108"/>
                  <a:pt x="34" y="108"/>
                </a:cubicBezTo>
                <a:cubicBezTo>
                  <a:pt x="34" y="108"/>
                  <a:pt x="33" y="108"/>
                  <a:pt x="34" y="109"/>
                </a:cubicBezTo>
                <a:cubicBezTo>
                  <a:pt x="34" y="109"/>
                  <a:pt x="34" y="110"/>
                  <a:pt x="34" y="110"/>
                </a:cubicBezTo>
                <a:cubicBezTo>
                  <a:pt x="34" y="110"/>
                  <a:pt x="34" y="111"/>
                  <a:pt x="35" y="112"/>
                </a:cubicBezTo>
                <a:cubicBezTo>
                  <a:pt x="35" y="112"/>
                  <a:pt x="35" y="113"/>
                  <a:pt x="35" y="113"/>
                </a:cubicBezTo>
                <a:cubicBezTo>
                  <a:pt x="35" y="114"/>
                  <a:pt x="36" y="113"/>
                  <a:pt x="36" y="114"/>
                </a:cubicBezTo>
                <a:cubicBezTo>
                  <a:pt x="35" y="114"/>
                  <a:pt x="35" y="114"/>
                  <a:pt x="35" y="114"/>
                </a:cubicBezTo>
                <a:cubicBezTo>
                  <a:pt x="35" y="114"/>
                  <a:pt x="35" y="114"/>
                  <a:pt x="35" y="115"/>
                </a:cubicBezTo>
                <a:cubicBezTo>
                  <a:pt x="36" y="115"/>
                  <a:pt x="36" y="114"/>
                  <a:pt x="36" y="114"/>
                </a:cubicBezTo>
                <a:cubicBezTo>
                  <a:pt x="36" y="114"/>
                  <a:pt x="36" y="115"/>
                  <a:pt x="36" y="115"/>
                </a:cubicBezTo>
                <a:cubicBezTo>
                  <a:pt x="36" y="115"/>
                  <a:pt x="36" y="115"/>
                  <a:pt x="36" y="116"/>
                </a:cubicBezTo>
                <a:cubicBezTo>
                  <a:pt x="36" y="116"/>
                  <a:pt x="37" y="117"/>
                  <a:pt x="37" y="117"/>
                </a:cubicBezTo>
                <a:cubicBezTo>
                  <a:pt x="37" y="117"/>
                  <a:pt x="37" y="118"/>
                  <a:pt x="37" y="118"/>
                </a:cubicBezTo>
                <a:cubicBezTo>
                  <a:pt x="38" y="119"/>
                  <a:pt x="39" y="121"/>
                  <a:pt x="39" y="121"/>
                </a:cubicBezTo>
                <a:cubicBezTo>
                  <a:pt x="39" y="122"/>
                  <a:pt x="40" y="122"/>
                  <a:pt x="40" y="123"/>
                </a:cubicBezTo>
                <a:cubicBezTo>
                  <a:pt x="40" y="123"/>
                  <a:pt x="40" y="123"/>
                  <a:pt x="40" y="123"/>
                </a:cubicBezTo>
                <a:cubicBezTo>
                  <a:pt x="40" y="124"/>
                  <a:pt x="41" y="124"/>
                  <a:pt x="41" y="124"/>
                </a:cubicBezTo>
                <a:cubicBezTo>
                  <a:pt x="41" y="125"/>
                  <a:pt x="41" y="125"/>
                  <a:pt x="41" y="125"/>
                </a:cubicBezTo>
                <a:cubicBezTo>
                  <a:pt x="42" y="126"/>
                  <a:pt x="42" y="126"/>
                  <a:pt x="42" y="126"/>
                </a:cubicBezTo>
                <a:cubicBezTo>
                  <a:pt x="42" y="126"/>
                  <a:pt x="43" y="126"/>
                  <a:pt x="43" y="127"/>
                </a:cubicBezTo>
                <a:cubicBezTo>
                  <a:pt x="43" y="127"/>
                  <a:pt x="43" y="127"/>
                  <a:pt x="43" y="127"/>
                </a:cubicBezTo>
                <a:cubicBezTo>
                  <a:pt x="43" y="127"/>
                  <a:pt x="43" y="127"/>
                  <a:pt x="43" y="127"/>
                </a:cubicBezTo>
                <a:cubicBezTo>
                  <a:pt x="44" y="128"/>
                  <a:pt x="44" y="128"/>
                  <a:pt x="44" y="128"/>
                </a:cubicBezTo>
                <a:cubicBezTo>
                  <a:pt x="44" y="129"/>
                  <a:pt x="46" y="129"/>
                  <a:pt x="46" y="130"/>
                </a:cubicBezTo>
                <a:cubicBezTo>
                  <a:pt x="46" y="130"/>
                  <a:pt x="47" y="130"/>
                  <a:pt x="48" y="130"/>
                </a:cubicBezTo>
                <a:cubicBezTo>
                  <a:pt x="48" y="130"/>
                  <a:pt x="48" y="131"/>
                  <a:pt x="49" y="131"/>
                </a:cubicBezTo>
                <a:cubicBezTo>
                  <a:pt x="49" y="131"/>
                  <a:pt x="50" y="131"/>
                  <a:pt x="51" y="131"/>
                </a:cubicBezTo>
                <a:cubicBezTo>
                  <a:pt x="51" y="131"/>
                  <a:pt x="51" y="131"/>
                  <a:pt x="52" y="131"/>
                </a:cubicBezTo>
                <a:cubicBezTo>
                  <a:pt x="52" y="131"/>
                  <a:pt x="52" y="131"/>
                  <a:pt x="53" y="131"/>
                </a:cubicBezTo>
                <a:cubicBezTo>
                  <a:pt x="53" y="131"/>
                  <a:pt x="53" y="132"/>
                  <a:pt x="53" y="131"/>
                </a:cubicBezTo>
                <a:cubicBezTo>
                  <a:pt x="53" y="131"/>
                  <a:pt x="53" y="131"/>
                  <a:pt x="53" y="131"/>
                </a:cubicBezTo>
                <a:cubicBezTo>
                  <a:pt x="53" y="131"/>
                  <a:pt x="53" y="131"/>
                  <a:pt x="54" y="131"/>
                </a:cubicBezTo>
                <a:cubicBezTo>
                  <a:pt x="54" y="131"/>
                  <a:pt x="55" y="131"/>
                  <a:pt x="55" y="131"/>
                </a:cubicBezTo>
                <a:cubicBezTo>
                  <a:pt x="55" y="131"/>
                  <a:pt x="55" y="131"/>
                  <a:pt x="55" y="131"/>
                </a:cubicBezTo>
                <a:cubicBezTo>
                  <a:pt x="56" y="131"/>
                  <a:pt x="56" y="130"/>
                  <a:pt x="57" y="130"/>
                </a:cubicBezTo>
                <a:cubicBezTo>
                  <a:pt x="57" y="130"/>
                  <a:pt x="56" y="130"/>
                  <a:pt x="56" y="131"/>
                </a:cubicBezTo>
                <a:cubicBezTo>
                  <a:pt x="56" y="131"/>
                  <a:pt x="57" y="131"/>
                  <a:pt x="56" y="131"/>
                </a:cubicBezTo>
                <a:cubicBezTo>
                  <a:pt x="57" y="132"/>
                  <a:pt x="57" y="131"/>
                  <a:pt x="57" y="131"/>
                </a:cubicBezTo>
                <a:cubicBezTo>
                  <a:pt x="57" y="131"/>
                  <a:pt x="57" y="131"/>
                  <a:pt x="57" y="132"/>
                </a:cubicBezTo>
                <a:cubicBezTo>
                  <a:pt x="57" y="132"/>
                  <a:pt x="57" y="131"/>
                  <a:pt x="58" y="131"/>
                </a:cubicBezTo>
                <a:cubicBezTo>
                  <a:pt x="58" y="132"/>
                  <a:pt x="59" y="132"/>
                  <a:pt x="59" y="131"/>
                </a:cubicBezTo>
                <a:cubicBezTo>
                  <a:pt x="58" y="131"/>
                  <a:pt x="58" y="131"/>
                  <a:pt x="57" y="130"/>
                </a:cubicBezTo>
                <a:cubicBezTo>
                  <a:pt x="57" y="130"/>
                  <a:pt x="58" y="130"/>
                  <a:pt x="58" y="129"/>
                </a:cubicBezTo>
                <a:cubicBezTo>
                  <a:pt x="58" y="130"/>
                  <a:pt x="58" y="130"/>
                  <a:pt x="59" y="130"/>
                </a:cubicBezTo>
                <a:cubicBezTo>
                  <a:pt x="59" y="130"/>
                  <a:pt x="58" y="129"/>
                  <a:pt x="58" y="129"/>
                </a:cubicBezTo>
                <a:cubicBezTo>
                  <a:pt x="58" y="129"/>
                  <a:pt x="59" y="129"/>
                  <a:pt x="60" y="130"/>
                </a:cubicBezTo>
                <a:cubicBezTo>
                  <a:pt x="60" y="129"/>
                  <a:pt x="60" y="129"/>
                  <a:pt x="60" y="128"/>
                </a:cubicBezTo>
                <a:cubicBezTo>
                  <a:pt x="60" y="128"/>
                  <a:pt x="60" y="128"/>
                  <a:pt x="60" y="128"/>
                </a:cubicBezTo>
                <a:cubicBezTo>
                  <a:pt x="60" y="128"/>
                  <a:pt x="61" y="127"/>
                  <a:pt x="62" y="128"/>
                </a:cubicBezTo>
                <a:cubicBezTo>
                  <a:pt x="61" y="128"/>
                  <a:pt x="61" y="128"/>
                  <a:pt x="61" y="128"/>
                </a:cubicBezTo>
                <a:cubicBezTo>
                  <a:pt x="60" y="128"/>
                  <a:pt x="60" y="128"/>
                  <a:pt x="60" y="128"/>
                </a:cubicBezTo>
                <a:cubicBezTo>
                  <a:pt x="60" y="129"/>
                  <a:pt x="61" y="128"/>
                  <a:pt x="61" y="129"/>
                </a:cubicBezTo>
                <a:cubicBezTo>
                  <a:pt x="61" y="129"/>
                  <a:pt x="61" y="129"/>
                  <a:pt x="60" y="129"/>
                </a:cubicBezTo>
                <a:cubicBezTo>
                  <a:pt x="60" y="130"/>
                  <a:pt x="61" y="129"/>
                  <a:pt x="61" y="130"/>
                </a:cubicBezTo>
                <a:cubicBezTo>
                  <a:pt x="62" y="129"/>
                  <a:pt x="62" y="129"/>
                  <a:pt x="62" y="129"/>
                </a:cubicBezTo>
                <a:cubicBezTo>
                  <a:pt x="63" y="129"/>
                  <a:pt x="62" y="131"/>
                  <a:pt x="63" y="131"/>
                </a:cubicBezTo>
                <a:cubicBezTo>
                  <a:pt x="62" y="132"/>
                  <a:pt x="62" y="131"/>
                  <a:pt x="61" y="132"/>
                </a:cubicBezTo>
                <a:cubicBezTo>
                  <a:pt x="61" y="132"/>
                  <a:pt x="61" y="132"/>
                  <a:pt x="61" y="131"/>
                </a:cubicBezTo>
                <a:cubicBezTo>
                  <a:pt x="60" y="132"/>
                  <a:pt x="61" y="133"/>
                  <a:pt x="60" y="133"/>
                </a:cubicBezTo>
                <a:cubicBezTo>
                  <a:pt x="60" y="133"/>
                  <a:pt x="60" y="133"/>
                  <a:pt x="60" y="133"/>
                </a:cubicBezTo>
                <a:cubicBezTo>
                  <a:pt x="59" y="133"/>
                  <a:pt x="60" y="133"/>
                  <a:pt x="59" y="133"/>
                </a:cubicBezTo>
                <a:cubicBezTo>
                  <a:pt x="59" y="134"/>
                  <a:pt x="58" y="133"/>
                  <a:pt x="58" y="133"/>
                </a:cubicBezTo>
                <a:cubicBezTo>
                  <a:pt x="57" y="134"/>
                  <a:pt x="58" y="134"/>
                  <a:pt x="58" y="134"/>
                </a:cubicBezTo>
                <a:cubicBezTo>
                  <a:pt x="58" y="134"/>
                  <a:pt x="57" y="135"/>
                  <a:pt x="57" y="134"/>
                </a:cubicBezTo>
                <a:cubicBezTo>
                  <a:pt x="57" y="134"/>
                  <a:pt x="58" y="135"/>
                  <a:pt x="58" y="135"/>
                </a:cubicBezTo>
                <a:cubicBezTo>
                  <a:pt x="58" y="135"/>
                  <a:pt x="57" y="135"/>
                  <a:pt x="57" y="135"/>
                </a:cubicBezTo>
                <a:cubicBezTo>
                  <a:pt x="57" y="135"/>
                  <a:pt x="56" y="135"/>
                  <a:pt x="56" y="136"/>
                </a:cubicBezTo>
                <a:cubicBezTo>
                  <a:pt x="56" y="136"/>
                  <a:pt x="57" y="135"/>
                  <a:pt x="57" y="135"/>
                </a:cubicBezTo>
                <a:cubicBezTo>
                  <a:pt x="57" y="136"/>
                  <a:pt x="58" y="135"/>
                  <a:pt x="58" y="136"/>
                </a:cubicBezTo>
                <a:cubicBezTo>
                  <a:pt x="59" y="136"/>
                  <a:pt x="58" y="135"/>
                  <a:pt x="59" y="135"/>
                </a:cubicBezTo>
                <a:cubicBezTo>
                  <a:pt x="60" y="135"/>
                  <a:pt x="59" y="135"/>
                  <a:pt x="60" y="135"/>
                </a:cubicBezTo>
                <a:cubicBezTo>
                  <a:pt x="61" y="135"/>
                  <a:pt x="61" y="134"/>
                  <a:pt x="61" y="134"/>
                </a:cubicBezTo>
                <a:cubicBezTo>
                  <a:pt x="61" y="134"/>
                  <a:pt x="62" y="134"/>
                  <a:pt x="63" y="134"/>
                </a:cubicBezTo>
                <a:cubicBezTo>
                  <a:pt x="63" y="133"/>
                  <a:pt x="62" y="134"/>
                  <a:pt x="62" y="133"/>
                </a:cubicBezTo>
                <a:cubicBezTo>
                  <a:pt x="63" y="133"/>
                  <a:pt x="65" y="132"/>
                  <a:pt x="64" y="132"/>
                </a:cubicBezTo>
                <a:cubicBezTo>
                  <a:pt x="65" y="132"/>
                  <a:pt x="65" y="132"/>
                  <a:pt x="66" y="131"/>
                </a:cubicBezTo>
                <a:cubicBezTo>
                  <a:pt x="66" y="132"/>
                  <a:pt x="65" y="131"/>
                  <a:pt x="65" y="132"/>
                </a:cubicBezTo>
                <a:cubicBezTo>
                  <a:pt x="66" y="132"/>
                  <a:pt x="67" y="132"/>
                  <a:pt x="68" y="132"/>
                </a:cubicBezTo>
                <a:cubicBezTo>
                  <a:pt x="68" y="131"/>
                  <a:pt x="67" y="132"/>
                  <a:pt x="66" y="132"/>
                </a:cubicBezTo>
                <a:cubicBezTo>
                  <a:pt x="66" y="131"/>
                  <a:pt x="68" y="131"/>
                  <a:pt x="67" y="130"/>
                </a:cubicBezTo>
                <a:cubicBezTo>
                  <a:pt x="67" y="130"/>
                  <a:pt x="67" y="130"/>
                  <a:pt x="67" y="130"/>
                </a:cubicBezTo>
                <a:cubicBezTo>
                  <a:pt x="67" y="129"/>
                  <a:pt x="68" y="129"/>
                  <a:pt x="69" y="128"/>
                </a:cubicBezTo>
                <a:cubicBezTo>
                  <a:pt x="69" y="129"/>
                  <a:pt x="68" y="129"/>
                  <a:pt x="69" y="129"/>
                </a:cubicBezTo>
                <a:cubicBezTo>
                  <a:pt x="69" y="129"/>
                  <a:pt x="70" y="129"/>
                  <a:pt x="70" y="129"/>
                </a:cubicBezTo>
                <a:cubicBezTo>
                  <a:pt x="71" y="128"/>
                  <a:pt x="70" y="128"/>
                  <a:pt x="70" y="127"/>
                </a:cubicBezTo>
                <a:cubicBezTo>
                  <a:pt x="70" y="127"/>
                  <a:pt x="71" y="126"/>
                  <a:pt x="71" y="126"/>
                </a:cubicBezTo>
                <a:cubicBezTo>
                  <a:pt x="71" y="127"/>
                  <a:pt x="71" y="127"/>
                  <a:pt x="71" y="127"/>
                </a:cubicBezTo>
                <a:cubicBezTo>
                  <a:pt x="71" y="127"/>
                  <a:pt x="70" y="127"/>
                  <a:pt x="70" y="128"/>
                </a:cubicBezTo>
                <a:cubicBezTo>
                  <a:pt x="71" y="128"/>
                  <a:pt x="71" y="127"/>
                  <a:pt x="71" y="127"/>
                </a:cubicBezTo>
                <a:cubicBezTo>
                  <a:pt x="71" y="127"/>
                  <a:pt x="71" y="126"/>
                  <a:pt x="72" y="126"/>
                </a:cubicBezTo>
                <a:cubicBezTo>
                  <a:pt x="72" y="126"/>
                  <a:pt x="71" y="126"/>
                  <a:pt x="71" y="126"/>
                </a:cubicBezTo>
                <a:cubicBezTo>
                  <a:pt x="72" y="125"/>
                  <a:pt x="72" y="125"/>
                  <a:pt x="72" y="125"/>
                </a:cubicBezTo>
                <a:cubicBezTo>
                  <a:pt x="72" y="125"/>
                  <a:pt x="72" y="125"/>
                  <a:pt x="73" y="124"/>
                </a:cubicBezTo>
                <a:cubicBezTo>
                  <a:pt x="73" y="124"/>
                  <a:pt x="73" y="124"/>
                  <a:pt x="72" y="125"/>
                </a:cubicBezTo>
                <a:cubicBezTo>
                  <a:pt x="72" y="125"/>
                  <a:pt x="72" y="125"/>
                  <a:pt x="72" y="125"/>
                </a:cubicBezTo>
                <a:cubicBezTo>
                  <a:pt x="72" y="125"/>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3" y="125"/>
                  <a:pt x="73" y="125"/>
                </a:cubicBezTo>
                <a:cubicBezTo>
                  <a:pt x="73" y="124"/>
                  <a:pt x="74" y="124"/>
                  <a:pt x="74" y="124"/>
                </a:cubicBezTo>
                <a:cubicBezTo>
                  <a:pt x="73" y="124"/>
                  <a:pt x="74" y="124"/>
                  <a:pt x="74" y="123"/>
                </a:cubicBezTo>
                <a:cubicBezTo>
                  <a:pt x="74" y="123"/>
                  <a:pt x="75" y="123"/>
                  <a:pt x="75" y="122"/>
                </a:cubicBezTo>
                <a:cubicBezTo>
                  <a:pt x="76" y="122"/>
                  <a:pt x="76" y="122"/>
                  <a:pt x="76" y="122"/>
                </a:cubicBezTo>
                <a:cubicBezTo>
                  <a:pt x="77" y="122"/>
                  <a:pt x="75" y="123"/>
                  <a:pt x="74" y="123"/>
                </a:cubicBezTo>
                <a:cubicBezTo>
                  <a:pt x="75" y="124"/>
                  <a:pt x="76" y="122"/>
                  <a:pt x="77" y="122"/>
                </a:cubicBezTo>
                <a:cubicBezTo>
                  <a:pt x="78" y="122"/>
                  <a:pt x="78" y="122"/>
                  <a:pt x="79" y="122"/>
                </a:cubicBezTo>
                <a:cubicBezTo>
                  <a:pt x="79" y="122"/>
                  <a:pt x="80" y="122"/>
                  <a:pt x="80" y="122"/>
                </a:cubicBezTo>
                <a:cubicBezTo>
                  <a:pt x="80" y="122"/>
                  <a:pt x="81" y="122"/>
                  <a:pt x="81" y="122"/>
                </a:cubicBezTo>
                <a:cubicBezTo>
                  <a:pt x="81" y="121"/>
                  <a:pt x="79" y="121"/>
                  <a:pt x="78" y="122"/>
                </a:cubicBezTo>
                <a:cubicBezTo>
                  <a:pt x="78" y="121"/>
                  <a:pt x="78" y="121"/>
                  <a:pt x="79" y="121"/>
                </a:cubicBezTo>
                <a:cubicBezTo>
                  <a:pt x="79" y="121"/>
                  <a:pt x="79" y="121"/>
                  <a:pt x="79" y="121"/>
                </a:cubicBezTo>
                <a:cubicBezTo>
                  <a:pt x="80" y="121"/>
                  <a:pt x="81" y="121"/>
                  <a:pt x="81" y="121"/>
                </a:cubicBezTo>
                <a:cubicBezTo>
                  <a:pt x="82" y="121"/>
                  <a:pt x="82" y="121"/>
                  <a:pt x="82" y="121"/>
                </a:cubicBezTo>
                <a:cubicBezTo>
                  <a:pt x="83" y="121"/>
                  <a:pt x="84" y="122"/>
                  <a:pt x="85" y="122"/>
                </a:cubicBezTo>
                <a:cubicBezTo>
                  <a:pt x="85" y="122"/>
                  <a:pt x="86" y="123"/>
                  <a:pt x="87" y="123"/>
                </a:cubicBezTo>
                <a:cubicBezTo>
                  <a:pt x="87" y="123"/>
                  <a:pt x="87" y="123"/>
                  <a:pt x="87" y="123"/>
                </a:cubicBezTo>
                <a:cubicBezTo>
                  <a:pt x="88" y="124"/>
                  <a:pt x="88" y="124"/>
                  <a:pt x="88" y="124"/>
                </a:cubicBezTo>
                <a:cubicBezTo>
                  <a:pt x="89" y="125"/>
                  <a:pt x="89" y="125"/>
                  <a:pt x="89" y="126"/>
                </a:cubicBezTo>
                <a:cubicBezTo>
                  <a:pt x="90" y="126"/>
                  <a:pt x="90" y="127"/>
                  <a:pt x="90" y="127"/>
                </a:cubicBezTo>
                <a:cubicBezTo>
                  <a:pt x="90" y="127"/>
                  <a:pt x="90" y="127"/>
                  <a:pt x="91" y="128"/>
                </a:cubicBezTo>
                <a:cubicBezTo>
                  <a:pt x="91" y="128"/>
                  <a:pt x="90" y="128"/>
                  <a:pt x="90" y="128"/>
                </a:cubicBezTo>
                <a:cubicBezTo>
                  <a:pt x="90" y="128"/>
                  <a:pt x="90" y="128"/>
                  <a:pt x="90" y="129"/>
                </a:cubicBezTo>
                <a:cubicBezTo>
                  <a:pt x="90" y="129"/>
                  <a:pt x="91" y="129"/>
                  <a:pt x="91" y="128"/>
                </a:cubicBezTo>
                <a:cubicBezTo>
                  <a:pt x="92" y="129"/>
                  <a:pt x="92" y="130"/>
                  <a:pt x="92" y="131"/>
                </a:cubicBezTo>
                <a:cubicBezTo>
                  <a:pt x="93" y="131"/>
                  <a:pt x="93" y="131"/>
                  <a:pt x="93" y="130"/>
                </a:cubicBezTo>
                <a:cubicBezTo>
                  <a:pt x="93" y="131"/>
                  <a:pt x="93" y="131"/>
                  <a:pt x="93" y="131"/>
                </a:cubicBezTo>
                <a:cubicBezTo>
                  <a:pt x="93" y="132"/>
                  <a:pt x="93" y="132"/>
                  <a:pt x="94" y="133"/>
                </a:cubicBezTo>
                <a:cubicBezTo>
                  <a:pt x="93" y="132"/>
                  <a:pt x="93" y="133"/>
                  <a:pt x="93" y="133"/>
                </a:cubicBezTo>
                <a:cubicBezTo>
                  <a:pt x="92" y="133"/>
                  <a:pt x="93" y="133"/>
                  <a:pt x="92" y="132"/>
                </a:cubicBezTo>
                <a:cubicBezTo>
                  <a:pt x="92" y="132"/>
                  <a:pt x="92" y="133"/>
                  <a:pt x="92" y="133"/>
                </a:cubicBezTo>
                <a:cubicBezTo>
                  <a:pt x="92" y="134"/>
                  <a:pt x="93" y="133"/>
                  <a:pt x="93" y="134"/>
                </a:cubicBezTo>
                <a:cubicBezTo>
                  <a:pt x="93" y="134"/>
                  <a:pt x="93" y="135"/>
                  <a:pt x="93" y="135"/>
                </a:cubicBezTo>
                <a:cubicBezTo>
                  <a:pt x="93" y="135"/>
                  <a:pt x="93" y="136"/>
                  <a:pt x="93" y="137"/>
                </a:cubicBezTo>
                <a:cubicBezTo>
                  <a:pt x="93" y="137"/>
                  <a:pt x="93" y="137"/>
                  <a:pt x="93" y="137"/>
                </a:cubicBezTo>
                <a:cubicBezTo>
                  <a:pt x="92" y="138"/>
                  <a:pt x="93" y="138"/>
                  <a:pt x="92" y="140"/>
                </a:cubicBezTo>
                <a:cubicBezTo>
                  <a:pt x="92" y="139"/>
                  <a:pt x="92" y="140"/>
                  <a:pt x="92" y="140"/>
                </a:cubicBezTo>
                <a:cubicBezTo>
                  <a:pt x="91" y="140"/>
                  <a:pt x="91" y="140"/>
                  <a:pt x="91" y="140"/>
                </a:cubicBezTo>
                <a:cubicBezTo>
                  <a:pt x="91" y="141"/>
                  <a:pt x="91" y="141"/>
                  <a:pt x="91" y="140"/>
                </a:cubicBezTo>
                <a:cubicBezTo>
                  <a:pt x="92" y="140"/>
                  <a:pt x="92" y="140"/>
                  <a:pt x="92" y="140"/>
                </a:cubicBezTo>
                <a:cubicBezTo>
                  <a:pt x="92" y="141"/>
                  <a:pt x="92" y="141"/>
                  <a:pt x="92" y="141"/>
                </a:cubicBezTo>
                <a:cubicBezTo>
                  <a:pt x="91" y="141"/>
                  <a:pt x="91" y="141"/>
                  <a:pt x="91" y="142"/>
                </a:cubicBezTo>
                <a:cubicBezTo>
                  <a:pt x="91" y="142"/>
                  <a:pt x="91" y="142"/>
                  <a:pt x="91" y="142"/>
                </a:cubicBezTo>
                <a:cubicBezTo>
                  <a:pt x="92" y="143"/>
                  <a:pt x="91" y="143"/>
                  <a:pt x="90" y="143"/>
                </a:cubicBezTo>
                <a:cubicBezTo>
                  <a:pt x="90" y="143"/>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89" y="145"/>
                  <a:pt x="89" y="145"/>
                  <a:pt x="89" y="145"/>
                </a:cubicBezTo>
                <a:cubicBezTo>
                  <a:pt x="89" y="145"/>
                  <a:pt x="89" y="145"/>
                  <a:pt x="89" y="145"/>
                </a:cubicBezTo>
                <a:cubicBezTo>
                  <a:pt x="89" y="145"/>
                  <a:pt x="88" y="146"/>
                  <a:pt x="88" y="146"/>
                </a:cubicBezTo>
                <a:cubicBezTo>
                  <a:pt x="88" y="146"/>
                  <a:pt x="88" y="146"/>
                  <a:pt x="88" y="146"/>
                </a:cubicBezTo>
                <a:cubicBezTo>
                  <a:pt x="87" y="146"/>
                  <a:pt x="88" y="147"/>
                  <a:pt x="87" y="147"/>
                </a:cubicBezTo>
                <a:cubicBezTo>
                  <a:pt x="87" y="147"/>
                  <a:pt x="87" y="146"/>
                  <a:pt x="87" y="146"/>
                </a:cubicBezTo>
                <a:cubicBezTo>
                  <a:pt x="86" y="146"/>
                  <a:pt x="87" y="147"/>
                  <a:pt x="86" y="147"/>
                </a:cubicBezTo>
                <a:cubicBezTo>
                  <a:pt x="87" y="147"/>
                  <a:pt x="87" y="147"/>
                  <a:pt x="88" y="147"/>
                </a:cubicBezTo>
                <a:cubicBezTo>
                  <a:pt x="88" y="147"/>
                  <a:pt x="87" y="148"/>
                  <a:pt x="87" y="148"/>
                </a:cubicBezTo>
                <a:cubicBezTo>
                  <a:pt x="87" y="148"/>
                  <a:pt x="87" y="148"/>
                  <a:pt x="87" y="148"/>
                </a:cubicBezTo>
                <a:cubicBezTo>
                  <a:pt x="86" y="148"/>
                  <a:pt x="86" y="148"/>
                  <a:pt x="85" y="148"/>
                </a:cubicBezTo>
                <a:cubicBezTo>
                  <a:pt x="84" y="149"/>
                  <a:pt x="85" y="148"/>
                  <a:pt x="85" y="149"/>
                </a:cubicBezTo>
                <a:cubicBezTo>
                  <a:pt x="85" y="149"/>
                  <a:pt x="84" y="150"/>
                  <a:pt x="83" y="150"/>
                </a:cubicBezTo>
                <a:cubicBezTo>
                  <a:pt x="83" y="150"/>
                  <a:pt x="83" y="150"/>
                  <a:pt x="83" y="150"/>
                </a:cubicBezTo>
                <a:cubicBezTo>
                  <a:pt x="82" y="150"/>
                  <a:pt x="83" y="150"/>
                  <a:pt x="82" y="150"/>
                </a:cubicBezTo>
                <a:cubicBezTo>
                  <a:pt x="82" y="151"/>
                  <a:pt x="81" y="150"/>
                  <a:pt x="81" y="151"/>
                </a:cubicBezTo>
                <a:cubicBezTo>
                  <a:pt x="82" y="151"/>
                  <a:pt x="83" y="151"/>
                  <a:pt x="82" y="152"/>
                </a:cubicBezTo>
                <a:cubicBezTo>
                  <a:pt x="83" y="152"/>
                  <a:pt x="83" y="151"/>
                  <a:pt x="84" y="150"/>
                </a:cubicBezTo>
                <a:cubicBezTo>
                  <a:pt x="85" y="151"/>
                  <a:pt x="84" y="151"/>
                  <a:pt x="83" y="151"/>
                </a:cubicBezTo>
                <a:cubicBezTo>
                  <a:pt x="83" y="152"/>
                  <a:pt x="82" y="152"/>
                  <a:pt x="81" y="153"/>
                </a:cubicBezTo>
                <a:cubicBezTo>
                  <a:pt x="81" y="152"/>
                  <a:pt x="81" y="152"/>
                  <a:pt x="81" y="152"/>
                </a:cubicBezTo>
                <a:cubicBezTo>
                  <a:pt x="80" y="153"/>
                  <a:pt x="80" y="153"/>
                  <a:pt x="81" y="153"/>
                </a:cubicBezTo>
                <a:cubicBezTo>
                  <a:pt x="80" y="154"/>
                  <a:pt x="80" y="154"/>
                  <a:pt x="79" y="154"/>
                </a:cubicBezTo>
                <a:cubicBezTo>
                  <a:pt x="79" y="154"/>
                  <a:pt x="80" y="154"/>
                  <a:pt x="79" y="153"/>
                </a:cubicBezTo>
                <a:cubicBezTo>
                  <a:pt x="79" y="154"/>
                  <a:pt x="78" y="154"/>
                  <a:pt x="77" y="155"/>
                </a:cubicBezTo>
                <a:cubicBezTo>
                  <a:pt x="77" y="155"/>
                  <a:pt x="77" y="154"/>
                  <a:pt x="77" y="154"/>
                </a:cubicBezTo>
                <a:cubicBezTo>
                  <a:pt x="76" y="155"/>
                  <a:pt x="76" y="155"/>
                  <a:pt x="75" y="155"/>
                </a:cubicBezTo>
                <a:cubicBezTo>
                  <a:pt x="75" y="156"/>
                  <a:pt x="74" y="156"/>
                  <a:pt x="73" y="156"/>
                </a:cubicBezTo>
                <a:cubicBezTo>
                  <a:pt x="73" y="157"/>
                  <a:pt x="73" y="158"/>
                  <a:pt x="72" y="158"/>
                </a:cubicBezTo>
                <a:cubicBezTo>
                  <a:pt x="72" y="159"/>
                  <a:pt x="73" y="157"/>
                  <a:pt x="73" y="157"/>
                </a:cubicBezTo>
                <a:cubicBezTo>
                  <a:pt x="73" y="158"/>
                  <a:pt x="72" y="158"/>
                  <a:pt x="71" y="159"/>
                </a:cubicBezTo>
                <a:cubicBezTo>
                  <a:pt x="71" y="159"/>
                  <a:pt x="71" y="158"/>
                  <a:pt x="71" y="158"/>
                </a:cubicBezTo>
                <a:cubicBezTo>
                  <a:pt x="71" y="158"/>
                  <a:pt x="71" y="158"/>
                  <a:pt x="71" y="158"/>
                </a:cubicBezTo>
                <a:cubicBezTo>
                  <a:pt x="70" y="158"/>
                  <a:pt x="71" y="158"/>
                  <a:pt x="70" y="158"/>
                </a:cubicBezTo>
                <a:cubicBezTo>
                  <a:pt x="69" y="159"/>
                  <a:pt x="70" y="158"/>
                  <a:pt x="69" y="158"/>
                </a:cubicBezTo>
                <a:cubicBezTo>
                  <a:pt x="68" y="159"/>
                  <a:pt x="69" y="159"/>
                  <a:pt x="69" y="159"/>
                </a:cubicBezTo>
                <a:cubicBezTo>
                  <a:pt x="68" y="159"/>
                  <a:pt x="67" y="160"/>
                  <a:pt x="67" y="159"/>
                </a:cubicBezTo>
                <a:cubicBezTo>
                  <a:pt x="66" y="160"/>
                  <a:pt x="65" y="161"/>
                  <a:pt x="64" y="161"/>
                </a:cubicBezTo>
                <a:cubicBezTo>
                  <a:pt x="64" y="162"/>
                  <a:pt x="65" y="161"/>
                  <a:pt x="66" y="161"/>
                </a:cubicBezTo>
                <a:cubicBezTo>
                  <a:pt x="66" y="161"/>
                  <a:pt x="65" y="161"/>
                  <a:pt x="64" y="161"/>
                </a:cubicBezTo>
                <a:cubicBezTo>
                  <a:pt x="64" y="162"/>
                  <a:pt x="64" y="162"/>
                  <a:pt x="63" y="162"/>
                </a:cubicBezTo>
                <a:cubicBezTo>
                  <a:pt x="63" y="162"/>
                  <a:pt x="63" y="161"/>
                  <a:pt x="64" y="161"/>
                </a:cubicBezTo>
                <a:cubicBezTo>
                  <a:pt x="64" y="161"/>
                  <a:pt x="63" y="161"/>
                  <a:pt x="63" y="161"/>
                </a:cubicBezTo>
                <a:cubicBezTo>
                  <a:pt x="63" y="161"/>
                  <a:pt x="63" y="160"/>
                  <a:pt x="62" y="160"/>
                </a:cubicBezTo>
                <a:cubicBezTo>
                  <a:pt x="62" y="160"/>
                  <a:pt x="63" y="161"/>
                  <a:pt x="62" y="161"/>
                </a:cubicBezTo>
                <a:cubicBezTo>
                  <a:pt x="62" y="162"/>
                  <a:pt x="63" y="162"/>
                  <a:pt x="62" y="162"/>
                </a:cubicBezTo>
                <a:cubicBezTo>
                  <a:pt x="62" y="162"/>
                  <a:pt x="62" y="162"/>
                  <a:pt x="62" y="162"/>
                </a:cubicBezTo>
                <a:cubicBezTo>
                  <a:pt x="61" y="162"/>
                  <a:pt x="60" y="162"/>
                  <a:pt x="59" y="162"/>
                </a:cubicBezTo>
                <a:cubicBezTo>
                  <a:pt x="59" y="162"/>
                  <a:pt x="60" y="163"/>
                  <a:pt x="60" y="162"/>
                </a:cubicBezTo>
                <a:cubicBezTo>
                  <a:pt x="60" y="161"/>
                  <a:pt x="60" y="162"/>
                  <a:pt x="59" y="162"/>
                </a:cubicBezTo>
                <a:cubicBezTo>
                  <a:pt x="58" y="162"/>
                  <a:pt x="59" y="162"/>
                  <a:pt x="59" y="162"/>
                </a:cubicBezTo>
                <a:cubicBezTo>
                  <a:pt x="59" y="163"/>
                  <a:pt x="58" y="162"/>
                  <a:pt x="58" y="163"/>
                </a:cubicBezTo>
                <a:cubicBezTo>
                  <a:pt x="57" y="163"/>
                  <a:pt x="57" y="164"/>
                  <a:pt x="56" y="163"/>
                </a:cubicBezTo>
                <a:cubicBezTo>
                  <a:pt x="56" y="164"/>
                  <a:pt x="55" y="164"/>
                  <a:pt x="54" y="164"/>
                </a:cubicBezTo>
                <a:cubicBezTo>
                  <a:pt x="53" y="164"/>
                  <a:pt x="52" y="164"/>
                  <a:pt x="51" y="164"/>
                </a:cubicBezTo>
                <a:cubicBezTo>
                  <a:pt x="50" y="164"/>
                  <a:pt x="50" y="164"/>
                  <a:pt x="49" y="163"/>
                </a:cubicBezTo>
                <a:cubicBezTo>
                  <a:pt x="49" y="163"/>
                  <a:pt x="49" y="164"/>
                  <a:pt x="49" y="164"/>
                </a:cubicBezTo>
                <a:cubicBezTo>
                  <a:pt x="48" y="164"/>
                  <a:pt x="47" y="164"/>
                  <a:pt x="47" y="164"/>
                </a:cubicBezTo>
                <a:cubicBezTo>
                  <a:pt x="46" y="164"/>
                  <a:pt x="45" y="163"/>
                  <a:pt x="45" y="163"/>
                </a:cubicBezTo>
                <a:cubicBezTo>
                  <a:pt x="44" y="163"/>
                  <a:pt x="42" y="163"/>
                  <a:pt x="41" y="162"/>
                </a:cubicBezTo>
                <a:cubicBezTo>
                  <a:pt x="41" y="162"/>
                  <a:pt x="41" y="163"/>
                  <a:pt x="41" y="163"/>
                </a:cubicBezTo>
                <a:cubicBezTo>
                  <a:pt x="40" y="163"/>
                  <a:pt x="40" y="162"/>
                  <a:pt x="40" y="162"/>
                </a:cubicBezTo>
                <a:cubicBezTo>
                  <a:pt x="39" y="161"/>
                  <a:pt x="40" y="162"/>
                  <a:pt x="41" y="161"/>
                </a:cubicBezTo>
                <a:cubicBezTo>
                  <a:pt x="41" y="162"/>
                  <a:pt x="41" y="162"/>
                  <a:pt x="41" y="162"/>
                </a:cubicBezTo>
                <a:cubicBezTo>
                  <a:pt x="42" y="162"/>
                  <a:pt x="42" y="163"/>
                  <a:pt x="43" y="162"/>
                </a:cubicBezTo>
                <a:cubicBezTo>
                  <a:pt x="43" y="162"/>
                  <a:pt x="42" y="162"/>
                  <a:pt x="41" y="162"/>
                </a:cubicBezTo>
                <a:cubicBezTo>
                  <a:pt x="41" y="162"/>
                  <a:pt x="41" y="161"/>
                  <a:pt x="41" y="161"/>
                </a:cubicBezTo>
                <a:cubicBezTo>
                  <a:pt x="41" y="161"/>
                  <a:pt x="40" y="161"/>
                  <a:pt x="40" y="160"/>
                </a:cubicBezTo>
                <a:cubicBezTo>
                  <a:pt x="39" y="161"/>
                  <a:pt x="41" y="161"/>
                  <a:pt x="40" y="161"/>
                </a:cubicBezTo>
                <a:cubicBezTo>
                  <a:pt x="40" y="161"/>
                  <a:pt x="38" y="161"/>
                  <a:pt x="39" y="162"/>
                </a:cubicBezTo>
                <a:cubicBezTo>
                  <a:pt x="39" y="162"/>
                  <a:pt x="37" y="162"/>
                  <a:pt x="37" y="161"/>
                </a:cubicBezTo>
                <a:cubicBezTo>
                  <a:pt x="37" y="161"/>
                  <a:pt x="36" y="161"/>
                  <a:pt x="35" y="161"/>
                </a:cubicBezTo>
                <a:cubicBezTo>
                  <a:pt x="35" y="160"/>
                  <a:pt x="34" y="160"/>
                  <a:pt x="34" y="160"/>
                </a:cubicBezTo>
                <a:cubicBezTo>
                  <a:pt x="33" y="160"/>
                  <a:pt x="33" y="159"/>
                  <a:pt x="32" y="159"/>
                </a:cubicBezTo>
                <a:cubicBezTo>
                  <a:pt x="31" y="159"/>
                  <a:pt x="30" y="158"/>
                  <a:pt x="29" y="157"/>
                </a:cubicBezTo>
                <a:cubicBezTo>
                  <a:pt x="28" y="157"/>
                  <a:pt x="27" y="156"/>
                  <a:pt x="26" y="156"/>
                </a:cubicBezTo>
                <a:cubicBezTo>
                  <a:pt x="26" y="155"/>
                  <a:pt x="26" y="155"/>
                  <a:pt x="26" y="155"/>
                </a:cubicBezTo>
                <a:cubicBezTo>
                  <a:pt x="25" y="154"/>
                  <a:pt x="25" y="154"/>
                  <a:pt x="25" y="154"/>
                </a:cubicBezTo>
                <a:cubicBezTo>
                  <a:pt x="25" y="154"/>
                  <a:pt x="24" y="154"/>
                  <a:pt x="24" y="153"/>
                </a:cubicBezTo>
                <a:cubicBezTo>
                  <a:pt x="24" y="152"/>
                  <a:pt x="24" y="153"/>
                  <a:pt x="25" y="153"/>
                </a:cubicBezTo>
                <a:cubicBezTo>
                  <a:pt x="25" y="153"/>
                  <a:pt x="25" y="153"/>
                  <a:pt x="25" y="153"/>
                </a:cubicBezTo>
                <a:cubicBezTo>
                  <a:pt x="26" y="153"/>
                  <a:pt x="26" y="155"/>
                  <a:pt x="26" y="154"/>
                </a:cubicBezTo>
                <a:cubicBezTo>
                  <a:pt x="27" y="154"/>
                  <a:pt x="26" y="154"/>
                  <a:pt x="26" y="153"/>
                </a:cubicBezTo>
                <a:cubicBezTo>
                  <a:pt x="26" y="153"/>
                  <a:pt x="26" y="153"/>
                  <a:pt x="26" y="152"/>
                </a:cubicBezTo>
                <a:cubicBezTo>
                  <a:pt x="25" y="153"/>
                  <a:pt x="26" y="153"/>
                  <a:pt x="26" y="153"/>
                </a:cubicBezTo>
                <a:cubicBezTo>
                  <a:pt x="25" y="153"/>
                  <a:pt x="24" y="151"/>
                  <a:pt x="23" y="151"/>
                </a:cubicBezTo>
                <a:cubicBezTo>
                  <a:pt x="23" y="151"/>
                  <a:pt x="24" y="152"/>
                  <a:pt x="24" y="152"/>
                </a:cubicBezTo>
                <a:cubicBezTo>
                  <a:pt x="24" y="153"/>
                  <a:pt x="24" y="152"/>
                  <a:pt x="23" y="153"/>
                </a:cubicBezTo>
                <a:cubicBezTo>
                  <a:pt x="23" y="153"/>
                  <a:pt x="23" y="152"/>
                  <a:pt x="22" y="152"/>
                </a:cubicBezTo>
                <a:cubicBezTo>
                  <a:pt x="22" y="152"/>
                  <a:pt x="22" y="152"/>
                  <a:pt x="22" y="152"/>
                </a:cubicBezTo>
                <a:cubicBezTo>
                  <a:pt x="21" y="151"/>
                  <a:pt x="21" y="151"/>
                  <a:pt x="21" y="150"/>
                </a:cubicBezTo>
                <a:cubicBezTo>
                  <a:pt x="20" y="150"/>
                  <a:pt x="20" y="149"/>
                  <a:pt x="19" y="148"/>
                </a:cubicBezTo>
                <a:cubicBezTo>
                  <a:pt x="18" y="147"/>
                  <a:pt x="18" y="147"/>
                  <a:pt x="17" y="146"/>
                </a:cubicBezTo>
                <a:cubicBezTo>
                  <a:pt x="17" y="146"/>
                  <a:pt x="17" y="146"/>
                  <a:pt x="17" y="145"/>
                </a:cubicBezTo>
                <a:cubicBezTo>
                  <a:pt x="16" y="145"/>
                  <a:pt x="16" y="145"/>
                  <a:pt x="16" y="144"/>
                </a:cubicBezTo>
                <a:cubicBezTo>
                  <a:pt x="15" y="145"/>
                  <a:pt x="15" y="145"/>
                  <a:pt x="16" y="146"/>
                </a:cubicBezTo>
                <a:cubicBezTo>
                  <a:pt x="15" y="146"/>
                  <a:pt x="15" y="145"/>
                  <a:pt x="15" y="145"/>
                </a:cubicBezTo>
                <a:cubicBezTo>
                  <a:pt x="14" y="145"/>
                  <a:pt x="15" y="146"/>
                  <a:pt x="15" y="146"/>
                </a:cubicBezTo>
                <a:cubicBezTo>
                  <a:pt x="16" y="147"/>
                  <a:pt x="16" y="147"/>
                  <a:pt x="17" y="148"/>
                </a:cubicBezTo>
                <a:cubicBezTo>
                  <a:pt x="17" y="148"/>
                  <a:pt x="17" y="148"/>
                  <a:pt x="17" y="148"/>
                </a:cubicBezTo>
                <a:cubicBezTo>
                  <a:pt x="18" y="149"/>
                  <a:pt x="18" y="149"/>
                  <a:pt x="18" y="150"/>
                </a:cubicBezTo>
                <a:cubicBezTo>
                  <a:pt x="19" y="150"/>
                  <a:pt x="18" y="150"/>
                  <a:pt x="19" y="150"/>
                </a:cubicBezTo>
                <a:cubicBezTo>
                  <a:pt x="19" y="150"/>
                  <a:pt x="19" y="151"/>
                  <a:pt x="19" y="151"/>
                </a:cubicBezTo>
                <a:cubicBezTo>
                  <a:pt x="20" y="151"/>
                  <a:pt x="20" y="151"/>
                  <a:pt x="20" y="152"/>
                </a:cubicBezTo>
                <a:cubicBezTo>
                  <a:pt x="21" y="152"/>
                  <a:pt x="22" y="153"/>
                  <a:pt x="22" y="154"/>
                </a:cubicBezTo>
                <a:cubicBezTo>
                  <a:pt x="21" y="154"/>
                  <a:pt x="23" y="155"/>
                  <a:pt x="23" y="156"/>
                </a:cubicBezTo>
                <a:cubicBezTo>
                  <a:pt x="23" y="156"/>
                  <a:pt x="23" y="155"/>
                  <a:pt x="24" y="156"/>
                </a:cubicBezTo>
                <a:cubicBezTo>
                  <a:pt x="24" y="155"/>
                  <a:pt x="23" y="155"/>
                  <a:pt x="23" y="155"/>
                </a:cubicBezTo>
                <a:cubicBezTo>
                  <a:pt x="23" y="154"/>
                  <a:pt x="24" y="155"/>
                  <a:pt x="24" y="155"/>
                </a:cubicBezTo>
                <a:cubicBezTo>
                  <a:pt x="24" y="156"/>
                  <a:pt x="24" y="156"/>
                  <a:pt x="25" y="157"/>
                </a:cubicBezTo>
                <a:cubicBezTo>
                  <a:pt x="26" y="157"/>
                  <a:pt x="25" y="156"/>
                  <a:pt x="24" y="156"/>
                </a:cubicBezTo>
                <a:cubicBezTo>
                  <a:pt x="25" y="155"/>
                  <a:pt x="25" y="156"/>
                  <a:pt x="26" y="157"/>
                </a:cubicBezTo>
                <a:cubicBezTo>
                  <a:pt x="26" y="157"/>
                  <a:pt x="27" y="157"/>
                  <a:pt x="27" y="158"/>
                </a:cubicBezTo>
                <a:cubicBezTo>
                  <a:pt x="28" y="158"/>
                  <a:pt x="28" y="158"/>
                  <a:pt x="29" y="159"/>
                </a:cubicBezTo>
                <a:cubicBezTo>
                  <a:pt x="29" y="159"/>
                  <a:pt x="28" y="159"/>
                  <a:pt x="28" y="159"/>
                </a:cubicBezTo>
                <a:cubicBezTo>
                  <a:pt x="28" y="160"/>
                  <a:pt x="29" y="159"/>
                  <a:pt x="30" y="159"/>
                </a:cubicBezTo>
                <a:cubicBezTo>
                  <a:pt x="31" y="160"/>
                  <a:pt x="31" y="160"/>
                  <a:pt x="32" y="161"/>
                </a:cubicBezTo>
                <a:cubicBezTo>
                  <a:pt x="32" y="161"/>
                  <a:pt x="32" y="162"/>
                  <a:pt x="33" y="162"/>
                </a:cubicBezTo>
                <a:cubicBezTo>
                  <a:pt x="34" y="161"/>
                  <a:pt x="32" y="161"/>
                  <a:pt x="32" y="161"/>
                </a:cubicBezTo>
                <a:cubicBezTo>
                  <a:pt x="32" y="161"/>
                  <a:pt x="33" y="161"/>
                  <a:pt x="33" y="161"/>
                </a:cubicBezTo>
                <a:cubicBezTo>
                  <a:pt x="34" y="161"/>
                  <a:pt x="34" y="162"/>
                  <a:pt x="35" y="162"/>
                </a:cubicBezTo>
                <a:cubicBezTo>
                  <a:pt x="36" y="163"/>
                  <a:pt x="37" y="163"/>
                  <a:pt x="37" y="163"/>
                </a:cubicBezTo>
                <a:cubicBezTo>
                  <a:pt x="38" y="163"/>
                  <a:pt x="38" y="163"/>
                  <a:pt x="38" y="163"/>
                </a:cubicBezTo>
                <a:cubicBezTo>
                  <a:pt x="38" y="163"/>
                  <a:pt x="38" y="163"/>
                  <a:pt x="38" y="163"/>
                </a:cubicBezTo>
                <a:cubicBezTo>
                  <a:pt x="38" y="164"/>
                  <a:pt x="39" y="163"/>
                  <a:pt x="40" y="164"/>
                </a:cubicBezTo>
                <a:cubicBezTo>
                  <a:pt x="41" y="164"/>
                  <a:pt x="41" y="165"/>
                  <a:pt x="41" y="165"/>
                </a:cubicBezTo>
                <a:cubicBezTo>
                  <a:pt x="42" y="165"/>
                  <a:pt x="42" y="164"/>
                  <a:pt x="42" y="164"/>
                </a:cubicBezTo>
                <a:cubicBezTo>
                  <a:pt x="42" y="164"/>
                  <a:pt x="43" y="165"/>
                  <a:pt x="44" y="165"/>
                </a:cubicBezTo>
                <a:cubicBezTo>
                  <a:pt x="44" y="165"/>
                  <a:pt x="45" y="165"/>
                  <a:pt x="45" y="165"/>
                </a:cubicBezTo>
                <a:cubicBezTo>
                  <a:pt x="46" y="165"/>
                  <a:pt x="47" y="165"/>
                  <a:pt x="48" y="165"/>
                </a:cubicBezTo>
                <a:cubicBezTo>
                  <a:pt x="48" y="165"/>
                  <a:pt x="48" y="165"/>
                  <a:pt x="48" y="165"/>
                </a:cubicBezTo>
                <a:cubicBezTo>
                  <a:pt x="48" y="165"/>
                  <a:pt x="48" y="165"/>
                  <a:pt x="49" y="165"/>
                </a:cubicBezTo>
                <a:cubicBezTo>
                  <a:pt x="49" y="165"/>
                  <a:pt x="50" y="165"/>
                  <a:pt x="50" y="165"/>
                </a:cubicBezTo>
                <a:cubicBezTo>
                  <a:pt x="51" y="165"/>
                  <a:pt x="51" y="165"/>
                  <a:pt x="52" y="166"/>
                </a:cubicBezTo>
                <a:cubicBezTo>
                  <a:pt x="52" y="166"/>
                  <a:pt x="53" y="165"/>
                  <a:pt x="53" y="165"/>
                </a:cubicBezTo>
                <a:cubicBezTo>
                  <a:pt x="54" y="165"/>
                  <a:pt x="56" y="165"/>
                  <a:pt x="57" y="165"/>
                </a:cubicBezTo>
                <a:cubicBezTo>
                  <a:pt x="58" y="165"/>
                  <a:pt x="59" y="165"/>
                  <a:pt x="61" y="165"/>
                </a:cubicBezTo>
                <a:cubicBezTo>
                  <a:pt x="61" y="166"/>
                  <a:pt x="62" y="166"/>
                  <a:pt x="62" y="167"/>
                </a:cubicBezTo>
                <a:cubicBezTo>
                  <a:pt x="64" y="166"/>
                  <a:pt x="65" y="166"/>
                  <a:pt x="67" y="166"/>
                </a:cubicBezTo>
                <a:cubicBezTo>
                  <a:pt x="68" y="166"/>
                  <a:pt x="68" y="165"/>
                  <a:pt x="68" y="165"/>
                </a:cubicBezTo>
                <a:cubicBezTo>
                  <a:pt x="68" y="165"/>
                  <a:pt x="69" y="165"/>
                  <a:pt x="69" y="165"/>
                </a:cubicBezTo>
                <a:cubicBezTo>
                  <a:pt x="70" y="164"/>
                  <a:pt x="69" y="164"/>
                  <a:pt x="68" y="164"/>
                </a:cubicBezTo>
                <a:cubicBezTo>
                  <a:pt x="67" y="165"/>
                  <a:pt x="67" y="166"/>
                  <a:pt x="66" y="165"/>
                </a:cubicBezTo>
                <a:cubicBezTo>
                  <a:pt x="67" y="165"/>
                  <a:pt x="67" y="164"/>
                  <a:pt x="68" y="164"/>
                </a:cubicBezTo>
                <a:cubicBezTo>
                  <a:pt x="68" y="164"/>
                  <a:pt x="68" y="164"/>
                  <a:pt x="68" y="164"/>
                </a:cubicBezTo>
                <a:cubicBezTo>
                  <a:pt x="68" y="163"/>
                  <a:pt x="68" y="164"/>
                  <a:pt x="68" y="164"/>
                </a:cubicBezTo>
                <a:cubicBezTo>
                  <a:pt x="68" y="164"/>
                  <a:pt x="69" y="164"/>
                  <a:pt x="69" y="164"/>
                </a:cubicBezTo>
                <a:cubicBezTo>
                  <a:pt x="69" y="164"/>
                  <a:pt x="70" y="164"/>
                  <a:pt x="70" y="164"/>
                </a:cubicBezTo>
                <a:cubicBezTo>
                  <a:pt x="70" y="164"/>
                  <a:pt x="71" y="164"/>
                  <a:pt x="71" y="164"/>
                </a:cubicBezTo>
                <a:cubicBezTo>
                  <a:pt x="71" y="164"/>
                  <a:pt x="71" y="163"/>
                  <a:pt x="72" y="163"/>
                </a:cubicBezTo>
                <a:cubicBezTo>
                  <a:pt x="72" y="164"/>
                  <a:pt x="73" y="163"/>
                  <a:pt x="74" y="164"/>
                </a:cubicBezTo>
                <a:cubicBezTo>
                  <a:pt x="74" y="163"/>
                  <a:pt x="73" y="163"/>
                  <a:pt x="74" y="163"/>
                </a:cubicBezTo>
                <a:cubicBezTo>
                  <a:pt x="74" y="162"/>
                  <a:pt x="75" y="162"/>
                  <a:pt x="75" y="163"/>
                </a:cubicBezTo>
                <a:cubicBezTo>
                  <a:pt x="75" y="162"/>
                  <a:pt x="75" y="162"/>
                  <a:pt x="76" y="162"/>
                </a:cubicBezTo>
                <a:cubicBezTo>
                  <a:pt x="76" y="162"/>
                  <a:pt x="76" y="162"/>
                  <a:pt x="76" y="161"/>
                </a:cubicBezTo>
                <a:cubicBezTo>
                  <a:pt x="75" y="161"/>
                  <a:pt x="75" y="162"/>
                  <a:pt x="75" y="162"/>
                </a:cubicBezTo>
                <a:cubicBezTo>
                  <a:pt x="74" y="161"/>
                  <a:pt x="76" y="161"/>
                  <a:pt x="76" y="161"/>
                </a:cubicBezTo>
                <a:cubicBezTo>
                  <a:pt x="76" y="161"/>
                  <a:pt x="76" y="160"/>
                  <a:pt x="77" y="160"/>
                </a:cubicBezTo>
                <a:cubicBezTo>
                  <a:pt x="77" y="160"/>
                  <a:pt x="77" y="160"/>
                  <a:pt x="77" y="160"/>
                </a:cubicBezTo>
                <a:cubicBezTo>
                  <a:pt x="78" y="159"/>
                  <a:pt x="78" y="159"/>
                  <a:pt x="79" y="159"/>
                </a:cubicBezTo>
                <a:cubicBezTo>
                  <a:pt x="79" y="159"/>
                  <a:pt x="80" y="158"/>
                  <a:pt x="80" y="158"/>
                </a:cubicBezTo>
                <a:cubicBezTo>
                  <a:pt x="81" y="158"/>
                  <a:pt x="82" y="158"/>
                  <a:pt x="83" y="157"/>
                </a:cubicBezTo>
                <a:cubicBezTo>
                  <a:pt x="83" y="156"/>
                  <a:pt x="83" y="156"/>
                  <a:pt x="84" y="155"/>
                </a:cubicBezTo>
                <a:cubicBezTo>
                  <a:pt x="82" y="156"/>
                  <a:pt x="82" y="157"/>
                  <a:pt x="81" y="157"/>
                </a:cubicBezTo>
                <a:cubicBezTo>
                  <a:pt x="81" y="156"/>
                  <a:pt x="82" y="156"/>
                  <a:pt x="83" y="155"/>
                </a:cubicBezTo>
                <a:cubicBezTo>
                  <a:pt x="83" y="155"/>
                  <a:pt x="84" y="155"/>
                  <a:pt x="85" y="154"/>
                </a:cubicBezTo>
                <a:cubicBezTo>
                  <a:pt x="86" y="154"/>
                  <a:pt x="85" y="154"/>
                  <a:pt x="85" y="155"/>
                </a:cubicBezTo>
                <a:cubicBezTo>
                  <a:pt x="86" y="154"/>
                  <a:pt x="86" y="154"/>
                  <a:pt x="86" y="153"/>
                </a:cubicBezTo>
                <a:cubicBezTo>
                  <a:pt x="87" y="153"/>
                  <a:pt x="87" y="152"/>
                  <a:pt x="88" y="152"/>
                </a:cubicBezTo>
                <a:cubicBezTo>
                  <a:pt x="88" y="151"/>
                  <a:pt x="87" y="153"/>
                  <a:pt x="87" y="152"/>
                </a:cubicBezTo>
                <a:cubicBezTo>
                  <a:pt x="88" y="151"/>
                  <a:pt x="89" y="151"/>
                  <a:pt x="88" y="150"/>
                </a:cubicBezTo>
                <a:cubicBezTo>
                  <a:pt x="89" y="150"/>
                  <a:pt x="90" y="150"/>
                  <a:pt x="90" y="150"/>
                </a:cubicBezTo>
                <a:cubicBezTo>
                  <a:pt x="90" y="149"/>
                  <a:pt x="91" y="149"/>
                  <a:pt x="90" y="149"/>
                </a:cubicBezTo>
                <a:cubicBezTo>
                  <a:pt x="90" y="148"/>
                  <a:pt x="91" y="148"/>
                  <a:pt x="91" y="148"/>
                </a:cubicBezTo>
                <a:cubicBezTo>
                  <a:pt x="91" y="147"/>
                  <a:pt x="92" y="148"/>
                  <a:pt x="92" y="147"/>
                </a:cubicBezTo>
                <a:cubicBezTo>
                  <a:pt x="93" y="147"/>
                  <a:pt x="92" y="148"/>
                  <a:pt x="92" y="147"/>
                </a:cubicBezTo>
                <a:cubicBezTo>
                  <a:pt x="92" y="147"/>
                  <a:pt x="92" y="147"/>
                  <a:pt x="92" y="147"/>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3" y="146"/>
                  <a:pt x="93" y="146"/>
                  <a:pt x="93" y="146"/>
                </a:cubicBezTo>
                <a:cubicBezTo>
                  <a:pt x="93" y="146"/>
                  <a:pt x="93" y="146"/>
                  <a:pt x="93" y="146"/>
                </a:cubicBezTo>
                <a:cubicBezTo>
                  <a:pt x="93" y="146"/>
                  <a:pt x="93" y="146"/>
                  <a:pt x="93" y="146"/>
                </a:cubicBezTo>
                <a:cubicBezTo>
                  <a:pt x="93" y="146"/>
                  <a:pt x="93" y="146"/>
                  <a:pt x="93" y="146"/>
                </a:cubicBezTo>
                <a:cubicBezTo>
                  <a:pt x="93" y="145"/>
                  <a:pt x="93" y="145"/>
                  <a:pt x="93" y="145"/>
                </a:cubicBezTo>
                <a:cubicBezTo>
                  <a:pt x="94" y="145"/>
                  <a:pt x="94" y="145"/>
                  <a:pt x="94" y="145"/>
                </a:cubicBezTo>
                <a:cubicBezTo>
                  <a:pt x="94" y="144"/>
                  <a:pt x="94" y="144"/>
                  <a:pt x="94" y="143"/>
                </a:cubicBezTo>
                <a:cubicBezTo>
                  <a:pt x="95" y="143"/>
                  <a:pt x="95" y="142"/>
                  <a:pt x="95" y="142"/>
                </a:cubicBezTo>
                <a:cubicBezTo>
                  <a:pt x="95" y="142"/>
                  <a:pt x="95" y="142"/>
                  <a:pt x="95" y="141"/>
                </a:cubicBezTo>
                <a:cubicBezTo>
                  <a:pt x="96" y="142"/>
                  <a:pt x="96" y="140"/>
                  <a:pt x="96" y="140"/>
                </a:cubicBezTo>
                <a:cubicBezTo>
                  <a:pt x="96" y="140"/>
                  <a:pt x="96" y="139"/>
                  <a:pt x="96" y="139"/>
                </a:cubicBezTo>
                <a:cubicBezTo>
                  <a:pt x="96" y="138"/>
                  <a:pt x="96" y="138"/>
                  <a:pt x="96" y="138"/>
                </a:cubicBezTo>
                <a:cubicBezTo>
                  <a:pt x="95" y="138"/>
                  <a:pt x="96" y="137"/>
                  <a:pt x="96" y="137"/>
                </a:cubicBezTo>
                <a:cubicBezTo>
                  <a:pt x="96" y="136"/>
                  <a:pt x="96" y="137"/>
                  <a:pt x="95" y="137"/>
                </a:cubicBezTo>
                <a:cubicBezTo>
                  <a:pt x="96" y="135"/>
                  <a:pt x="96" y="134"/>
                  <a:pt x="95" y="132"/>
                </a:cubicBezTo>
                <a:cubicBezTo>
                  <a:pt x="95" y="131"/>
                  <a:pt x="94" y="130"/>
                  <a:pt x="94" y="129"/>
                </a:cubicBezTo>
                <a:cubicBezTo>
                  <a:pt x="94" y="128"/>
                  <a:pt x="94" y="128"/>
                  <a:pt x="94" y="128"/>
                </a:cubicBezTo>
                <a:cubicBezTo>
                  <a:pt x="93" y="127"/>
                  <a:pt x="93" y="127"/>
                  <a:pt x="92" y="126"/>
                </a:cubicBezTo>
                <a:cubicBezTo>
                  <a:pt x="92" y="126"/>
                  <a:pt x="91" y="125"/>
                  <a:pt x="92" y="125"/>
                </a:cubicBezTo>
                <a:cubicBezTo>
                  <a:pt x="91" y="124"/>
                  <a:pt x="90" y="123"/>
                  <a:pt x="89" y="122"/>
                </a:cubicBezTo>
                <a:cubicBezTo>
                  <a:pt x="86" y="120"/>
                  <a:pt x="83" y="119"/>
                  <a:pt x="81" y="118"/>
                </a:cubicBezTo>
                <a:cubicBezTo>
                  <a:pt x="81" y="117"/>
                  <a:pt x="81" y="116"/>
                  <a:pt x="80" y="116"/>
                </a:cubicBezTo>
                <a:cubicBezTo>
                  <a:pt x="80" y="116"/>
                  <a:pt x="80" y="116"/>
                  <a:pt x="81" y="116"/>
                </a:cubicBezTo>
                <a:cubicBezTo>
                  <a:pt x="81" y="116"/>
                  <a:pt x="81" y="115"/>
                  <a:pt x="81" y="115"/>
                </a:cubicBezTo>
                <a:cubicBezTo>
                  <a:pt x="82" y="115"/>
                  <a:pt x="82" y="114"/>
                  <a:pt x="80" y="114"/>
                </a:cubicBezTo>
                <a:cubicBezTo>
                  <a:pt x="82" y="114"/>
                  <a:pt x="82" y="113"/>
                  <a:pt x="83" y="113"/>
                </a:cubicBezTo>
                <a:cubicBezTo>
                  <a:pt x="83" y="113"/>
                  <a:pt x="84" y="113"/>
                  <a:pt x="84" y="113"/>
                </a:cubicBezTo>
                <a:cubicBezTo>
                  <a:pt x="84" y="113"/>
                  <a:pt x="85" y="113"/>
                  <a:pt x="85" y="113"/>
                </a:cubicBezTo>
                <a:cubicBezTo>
                  <a:pt x="90" y="115"/>
                  <a:pt x="94" y="118"/>
                  <a:pt x="96" y="121"/>
                </a:cubicBezTo>
                <a:cubicBezTo>
                  <a:pt x="97" y="122"/>
                  <a:pt x="97" y="123"/>
                  <a:pt x="97" y="123"/>
                </a:cubicBezTo>
                <a:cubicBezTo>
                  <a:pt x="98" y="124"/>
                  <a:pt x="99" y="125"/>
                  <a:pt x="99" y="126"/>
                </a:cubicBezTo>
                <a:cubicBezTo>
                  <a:pt x="99" y="127"/>
                  <a:pt x="99" y="127"/>
                  <a:pt x="99" y="128"/>
                </a:cubicBezTo>
                <a:cubicBezTo>
                  <a:pt x="100" y="128"/>
                  <a:pt x="100" y="129"/>
                  <a:pt x="100" y="129"/>
                </a:cubicBezTo>
                <a:cubicBezTo>
                  <a:pt x="101" y="130"/>
                  <a:pt x="101" y="130"/>
                  <a:pt x="100" y="131"/>
                </a:cubicBezTo>
                <a:cubicBezTo>
                  <a:pt x="101" y="131"/>
                  <a:pt x="101" y="131"/>
                  <a:pt x="101" y="132"/>
                </a:cubicBezTo>
                <a:cubicBezTo>
                  <a:pt x="101" y="133"/>
                  <a:pt x="101" y="134"/>
                  <a:pt x="101" y="135"/>
                </a:cubicBezTo>
                <a:cubicBezTo>
                  <a:pt x="101" y="135"/>
                  <a:pt x="101" y="136"/>
                  <a:pt x="101" y="136"/>
                </a:cubicBezTo>
                <a:cubicBezTo>
                  <a:pt x="101" y="136"/>
                  <a:pt x="101" y="136"/>
                  <a:pt x="101" y="136"/>
                </a:cubicBezTo>
                <a:cubicBezTo>
                  <a:pt x="101" y="137"/>
                  <a:pt x="101" y="137"/>
                  <a:pt x="101" y="138"/>
                </a:cubicBezTo>
                <a:cubicBezTo>
                  <a:pt x="101" y="139"/>
                  <a:pt x="101" y="140"/>
                  <a:pt x="100" y="141"/>
                </a:cubicBezTo>
                <a:cubicBezTo>
                  <a:pt x="100" y="141"/>
                  <a:pt x="101" y="142"/>
                  <a:pt x="100" y="143"/>
                </a:cubicBezTo>
                <a:cubicBezTo>
                  <a:pt x="100" y="143"/>
                  <a:pt x="100" y="144"/>
                  <a:pt x="100" y="145"/>
                </a:cubicBezTo>
                <a:cubicBezTo>
                  <a:pt x="99" y="145"/>
                  <a:pt x="99" y="145"/>
                  <a:pt x="99" y="146"/>
                </a:cubicBezTo>
                <a:cubicBezTo>
                  <a:pt x="99" y="146"/>
                  <a:pt x="99" y="146"/>
                  <a:pt x="99" y="146"/>
                </a:cubicBezTo>
                <a:cubicBezTo>
                  <a:pt x="99" y="146"/>
                  <a:pt x="98" y="146"/>
                  <a:pt x="98" y="147"/>
                </a:cubicBezTo>
                <a:cubicBezTo>
                  <a:pt x="98" y="147"/>
                  <a:pt x="98" y="147"/>
                  <a:pt x="98" y="148"/>
                </a:cubicBezTo>
                <a:cubicBezTo>
                  <a:pt x="98" y="148"/>
                  <a:pt x="98" y="148"/>
                  <a:pt x="98" y="148"/>
                </a:cubicBezTo>
                <a:cubicBezTo>
                  <a:pt x="97" y="148"/>
                  <a:pt x="97" y="148"/>
                  <a:pt x="97" y="149"/>
                </a:cubicBezTo>
                <a:cubicBezTo>
                  <a:pt x="97" y="149"/>
                  <a:pt x="97" y="149"/>
                  <a:pt x="97" y="149"/>
                </a:cubicBezTo>
                <a:cubicBezTo>
                  <a:pt x="97" y="149"/>
                  <a:pt x="97" y="149"/>
                  <a:pt x="97" y="149"/>
                </a:cubicBezTo>
                <a:cubicBezTo>
                  <a:pt x="96" y="149"/>
                  <a:pt x="96" y="150"/>
                  <a:pt x="96" y="150"/>
                </a:cubicBezTo>
                <a:cubicBezTo>
                  <a:pt x="96" y="150"/>
                  <a:pt x="96" y="150"/>
                  <a:pt x="96" y="150"/>
                </a:cubicBezTo>
                <a:cubicBezTo>
                  <a:pt x="95" y="151"/>
                  <a:pt x="94" y="152"/>
                  <a:pt x="93" y="153"/>
                </a:cubicBezTo>
                <a:cubicBezTo>
                  <a:pt x="93" y="153"/>
                  <a:pt x="93" y="152"/>
                  <a:pt x="92" y="153"/>
                </a:cubicBezTo>
                <a:cubicBezTo>
                  <a:pt x="92" y="153"/>
                  <a:pt x="93" y="153"/>
                  <a:pt x="93" y="154"/>
                </a:cubicBezTo>
                <a:cubicBezTo>
                  <a:pt x="92" y="154"/>
                  <a:pt x="91" y="155"/>
                  <a:pt x="91" y="155"/>
                </a:cubicBezTo>
                <a:cubicBezTo>
                  <a:pt x="90" y="156"/>
                  <a:pt x="90" y="156"/>
                  <a:pt x="89" y="157"/>
                </a:cubicBezTo>
                <a:cubicBezTo>
                  <a:pt x="89" y="157"/>
                  <a:pt x="89" y="156"/>
                  <a:pt x="89" y="156"/>
                </a:cubicBezTo>
                <a:cubicBezTo>
                  <a:pt x="88" y="156"/>
                  <a:pt x="89" y="157"/>
                  <a:pt x="89" y="157"/>
                </a:cubicBezTo>
                <a:cubicBezTo>
                  <a:pt x="88" y="158"/>
                  <a:pt x="89" y="157"/>
                  <a:pt x="88" y="157"/>
                </a:cubicBezTo>
                <a:cubicBezTo>
                  <a:pt x="87" y="158"/>
                  <a:pt x="88" y="158"/>
                  <a:pt x="88" y="158"/>
                </a:cubicBezTo>
                <a:cubicBezTo>
                  <a:pt x="87" y="158"/>
                  <a:pt x="87" y="159"/>
                  <a:pt x="86" y="159"/>
                </a:cubicBezTo>
                <a:cubicBezTo>
                  <a:pt x="86" y="159"/>
                  <a:pt x="86" y="159"/>
                  <a:pt x="86" y="159"/>
                </a:cubicBezTo>
                <a:cubicBezTo>
                  <a:pt x="85" y="159"/>
                  <a:pt x="85" y="159"/>
                  <a:pt x="85" y="159"/>
                </a:cubicBezTo>
                <a:cubicBezTo>
                  <a:pt x="85" y="160"/>
                  <a:pt x="86" y="159"/>
                  <a:pt x="85" y="160"/>
                </a:cubicBezTo>
                <a:cubicBezTo>
                  <a:pt x="84" y="161"/>
                  <a:pt x="85" y="160"/>
                  <a:pt x="85" y="160"/>
                </a:cubicBezTo>
                <a:cubicBezTo>
                  <a:pt x="84" y="160"/>
                  <a:pt x="84" y="160"/>
                  <a:pt x="84" y="160"/>
                </a:cubicBezTo>
                <a:cubicBezTo>
                  <a:pt x="83" y="161"/>
                  <a:pt x="84" y="161"/>
                  <a:pt x="84" y="161"/>
                </a:cubicBezTo>
                <a:cubicBezTo>
                  <a:pt x="83" y="162"/>
                  <a:pt x="83" y="162"/>
                  <a:pt x="82" y="162"/>
                </a:cubicBezTo>
                <a:cubicBezTo>
                  <a:pt x="82" y="162"/>
                  <a:pt x="82" y="162"/>
                  <a:pt x="82" y="162"/>
                </a:cubicBezTo>
                <a:cubicBezTo>
                  <a:pt x="82" y="162"/>
                  <a:pt x="81" y="162"/>
                  <a:pt x="82" y="163"/>
                </a:cubicBezTo>
                <a:cubicBezTo>
                  <a:pt x="80" y="164"/>
                  <a:pt x="80" y="164"/>
                  <a:pt x="79" y="164"/>
                </a:cubicBezTo>
                <a:cubicBezTo>
                  <a:pt x="78" y="164"/>
                  <a:pt x="78" y="165"/>
                  <a:pt x="78" y="164"/>
                </a:cubicBezTo>
                <a:cubicBezTo>
                  <a:pt x="77" y="165"/>
                  <a:pt x="79" y="165"/>
                  <a:pt x="77" y="165"/>
                </a:cubicBezTo>
                <a:cubicBezTo>
                  <a:pt x="77" y="165"/>
                  <a:pt x="78" y="165"/>
                  <a:pt x="78" y="165"/>
                </a:cubicBezTo>
                <a:cubicBezTo>
                  <a:pt x="78" y="165"/>
                  <a:pt x="76" y="167"/>
                  <a:pt x="76" y="166"/>
                </a:cubicBezTo>
                <a:cubicBezTo>
                  <a:pt x="75" y="166"/>
                  <a:pt x="76" y="167"/>
                  <a:pt x="75" y="167"/>
                </a:cubicBezTo>
                <a:cubicBezTo>
                  <a:pt x="74" y="166"/>
                  <a:pt x="74" y="166"/>
                  <a:pt x="74" y="166"/>
                </a:cubicBezTo>
                <a:cubicBezTo>
                  <a:pt x="74" y="167"/>
                  <a:pt x="74" y="167"/>
                  <a:pt x="74" y="167"/>
                </a:cubicBezTo>
                <a:cubicBezTo>
                  <a:pt x="73" y="168"/>
                  <a:pt x="72" y="167"/>
                  <a:pt x="72" y="167"/>
                </a:cubicBezTo>
                <a:cubicBezTo>
                  <a:pt x="72" y="168"/>
                  <a:pt x="70" y="168"/>
                  <a:pt x="70" y="169"/>
                </a:cubicBezTo>
                <a:cubicBezTo>
                  <a:pt x="70" y="169"/>
                  <a:pt x="70" y="169"/>
                  <a:pt x="71" y="169"/>
                </a:cubicBezTo>
                <a:cubicBezTo>
                  <a:pt x="69" y="170"/>
                  <a:pt x="67" y="169"/>
                  <a:pt x="65" y="170"/>
                </a:cubicBezTo>
                <a:cubicBezTo>
                  <a:pt x="65" y="170"/>
                  <a:pt x="64" y="169"/>
                  <a:pt x="63" y="169"/>
                </a:cubicBezTo>
                <a:cubicBezTo>
                  <a:pt x="62" y="169"/>
                  <a:pt x="63" y="169"/>
                  <a:pt x="62" y="169"/>
                </a:cubicBezTo>
                <a:cubicBezTo>
                  <a:pt x="63" y="170"/>
                  <a:pt x="61" y="170"/>
                  <a:pt x="62" y="171"/>
                </a:cubicBezTo>
                <a:cubicBezTo>
                  <a:pt x="62" y="171"/>
                  <a:pt x="60" y="171"/>
                  <a:pt x="61" y="172"/>
                </a:cubicBezTo>
                <a:cubicBezTo>
                  <a:pt x="59" y="172"/>
                  <a:pt x="57" y="173"/>
                  <a:pt x="55" y="173"/>
                </a:cubicBezTo>
                <a:cubicBezTo>
                  <a:pt x="54" y="173"/>
                  <a:pt x="53" y="173"/>
                  <a:pt x="52" y="173"/>
                </a:cubicBezTo>
                <a:cubicBezTo>
                  <a:pt x="51" y="173"/>
                  <a:pt x="51" y="173"/>
                  <a:pt x="50" y="173"/>
                </a:cubicBezTo>
                <a:cubicBezTo>
                  <a:pt x="50" y="172"/>
                  <a:pt x="52" y="172"/>
                  <a:pt x="53" y="172"/>
                </a:cubicBezTo>
                <a:cubicBezTo>
                  <a:pt x="53" y="172"/>
                  <a:pt x="54" y="172"/>
                  <a:pt x="54" y="172"/>
                </a:cubicBezTo>
                <a:cubicBezTo>
                  <a:pt x="55" y="172"/>
                  <a:pt x="55" y="172"/>
                  <a:pt x="56" y="172"/>
                </a:cubicBezTo>
                <a:cubicBezTo>
                  <a:pt x="55" y="172"/>
                  <a:pt x="54" y="172"/>
                  <a:pt x="54" y="171"/>
                </a:cubicBezTo>
                <a:cubicBezTo>
                  <a:pt x="53" y="171"/>
                  <a:pt x="53" y="172"/>
                  <a:pt x="52" y="172"/>
                </a:cubicBezTo>
                <a:cubicBezTo>
                  <a:pt x="52" y="172"/>
                  <a:pt x="52" y="172"/>
                  <a:pt x="52" y="172"/>
                </a:cubicBezTo>
                <a:cubicBezTo>
                  <a:pt x="51" y="172"/>
                  <a:pt x="50" y="171"/>
                  <a:pt x="49" y="171"/>
                </a:cubicBezTo>
                <a:cubicBezTo>
                  <a:pt x="49" y="171"/>
                  <a:pt x="49" y="171"/>
                  <a:pt x="49" y="171"/>
                </a:cubicBezTo>
                <a:cubicBezTo>
                  <a:pt x="48" y="171"/>
                  <a:pt x="47" y="171"/>
                  <a:pt x="47" y="171"/>
                </a:cubicBezTo>
                <a:cubicBezTo>
                  <a:pt x="46" y="171"/>
                  <a:pt x="46" y="171"/>
                  <a:pt x="46" y="171"/>
                </a:cubicBezTo>
                <a:cubicBezTo>
                  <a:pt x="45" y="170"/>
                  <a:pt x="46" y="171"/>
                  <a:pt x="45" y="171"/>
                </a:cubicBezTo>
                <a:cubicBezTo>
                  <a:pt x="45" y="171"/>
                  <a:pt x="44" y="171"/>
                  <a:pt x="44" y="171"/>
                </a:cubicBezTo>
                <a:cubicBezTo>
                  <a:pt x="43" y="171"/>
                  <a:pt x="43" y="171"/>
                  <a:pt x="42" y="171"/>
                </a:cubicBezTo>
                <a:cubicBezTo>
                  <a:pt x="42" y="171"/>
                  <a:pt x="41" y="171"/>
                  <a:pt x="41" y="171"/>
                </a:cubicBezTo>
                <a:cubicBezTo>
                  <a:pt x="40" y="170"/>
                  <a:pt x="40" y="170"/>
                  <a:pt x="39" y="170"/>
                </a:cubicBezTo>
                <a:cubicBezTo>
                  <a:pt x="39" y="170"/>
                  <a:pt x="38" y="170"/>
                  <a:pt x="38" y="170"/>
                </a:cubicBezTo>
                <a:cubicBezTo>
                  <a:pt x="39" y="170"/>
                  <a:pt x="41" y="171"/>
                  <a:pt x="43" y="171"/>
                </a:cubicBezTo>
                <a:cubicBezTo>
                  <a:pt x="43" y="171"/>
                  <a:pt x="44" y="170"/>
                  <a:pt x="44" y="170"/>
                </a:cubicBezTo>
                <a:cubicBezTo>
                  <a:pt x="43" y="170"/>
                  <a:pt x="43" y="170"/>
                  <a:pt x="43" y="170"/>
                </a:cubicBezTo>
                <a:cubicBezTo>
                  <a:pt x="42" y="170"/>
                  <a:pt x="41" y="170"/>
                  <a:pt x="39" y="169"/>
                </a:cubicBezTo>
                <a:cubicBezTo>
                  <a:pt x="40" y="169"/>
                  <a:pt x="39" y="169"/>
                  <a:pt x="39" y="169"/>
                </a:cubicBezTo>
                <a:cubicBezTo>
                  <a:pt x="38" y="169"/>
                  <a:pt x="37" y="168"/>
                  <a:pt x="36" y="168"/>
                </a:cubicBezTo>
                <a:cubicBezTo>
                  <a:pt x="35" y="168"/>
                  <a:pt x="34" y="168"/>
                  <a:pt x="34" y="167"/>
                </a:cubicBezTo>
                <a:cubicBezTo>
                  <a:pt x="33" y="167"/>
                  <a:pt x="32" y="167"/>
                  <a:pt x="32" y="166"/>
                </a:cubicBezTo>
                <a:cubicBezTo>
                  <a:pt x="31" y="166"/>
                  <a:pt x="32" y="166"/>
                  <a:pt x="32" y="166"/>
                </a:cubicBezTo>
                <a:cubicBezTo>
                  <a:pt x="31" y="165"/>
                  <a:pt x="32" y="167"/>
                  <a:pt x="30" y="166"/>
                </a:cubicBezTo>
                <a:cubicBezTo>
                  <a:pt x="30" y="165"/>
                  <a:pt x="31" y="165"/>
                  <a:pt x="32" y="165"/>
                </a:cubicBezTo>
                <a:cubicBezTo>
                  <a:pt x="32" y="164"/>
                  <a:pt x="30" y="164"/>
                  <a:pt x="30" y="165"/>
                </a:cubicBezTo>
                <a:cubicBezTo>
                  <a:pt x="30" y="165"/>
                  <a:pt x="29" y="165"/>
                  <a:pt x="29" y="165"/>
                </a:cubicBezTo>
                <a:cubicBezTo>
                  <a:pt x="27" y="164"/>
                  <a:pt x="24" y="162"/>
                  <a:pt x="21" y="159"/>
                </a:cubicBezTo>
                <a:cubicBezTo>
                  <a:pt x="19" y="157"/>
                  <a:pt x="17" y="155"/>
                  <a:pt x="15" y="153"/>
                </a:cubicBezTo>
                <a:cubicBezTo>
                  <a:pt x="14" y="153"/>
                  <a:pt x="14" y="153"/>
                  <a:pt x="15" y="153"/>
                </a:cubicBezTo>
                <a:cubicBezTo>
                  <a:pt x="14" y="153"/>
                  <a:pt x="13" y="152"/>
                  <a:pt x="12" y="151"/>
                </a:cubicBezTo>
                <a:cubicBezTo>
                  <a:pt x="13" y="151"/>
                  <a:pt x="13" y="152"/>
                  <a:pt x="13" y="151"/>
                </a:cubicBezTo>
                <a:cubicBezTo>
                  <a:pt x="13" y="150"/>
                  <a:pt x="13" y="150"/>
                  <a:pt x="13" y="150"/>
                </a:cubicBezTo>
                <a:cubicBezTo>
                  <a:pt x="12" y="149"/>
                  <a:pt x="13" y="150"/>
                  <a:pt x="14" y="150"/>
                </a:cubicBezTo>
                <a:cubicBezTo>
                  <a:pt x="13" y="149"/>
                  <a:pt x="13" y="149"/>
                  <a:pt x="13" y="148"/>
                </a:cubicBezTo>
                <a:cubicBezTo>
                  <a:pt x="12" y="148"/>
                  <a:pt x="11" y="147"/>
                  <a:pt x="10" y="147"/>
                </a:cubicBezTo>
                <a:cubicBezTo>
                  <a:pt x="10" y="146"/>
                  <a:pt x="9" y="145"/>
                  <a:pt x="10" y="145"/>
                </a:cubicBezTo>
                <a:cubicBezTo>
                  <a:pt x="9" y="144"/>
                  <a:pt x="8" y="143"/>
                  <a:pt x="7" y="140"/>
                </a:cubicBezTo>
                <a:cubicBezTo>
                  <a:pt x="7" y="140"/>
                  <a:pt x="7" y="140"/>
                  <a:pt x="8" y="140"/>
                </a:cubicBezTo>
                <a:cubicBezTo>
                  <a:pt x="7" y="139"/>
                  <a:pt x="7" y="139"/>
                  <a:pt x="7" y="140"/>
                </a:cubicBezTo>
                <a:cubicBezTo>
                  <a:pt x="7" y="138"/>
                  <a:pt x="6" y="137"/>
                  <a:pt x="5" y="136"/>
                </a:cubicBezTo>
                <a:cubicBezTo>
                  <a:pt x="5" y="135"/>
                  <a:pt x="4" y="133"/>
                  <a:pt x="4" y="132"/>
                </a:cubicBezTo>
                <a:cubicBezTo>
                  <a:pt x="4" y="131"/>
                  <a:pt x="4" y="130"/>
                  <a:pt x="4" y="129"/>
                </a:cubicBezTo>
                <a:cubicBezTo>
                  <a:pt x="3" y="128"/>
                  <a:pt x="3" y="128"/>
                  <a:pt x="3" y="127"/>
                </a:cubicBezTo>
                <a:cubicBezTo>
                  <a:pt x="3" y="127"/>
                  <a:pt x="3" y="127"/>
                  <a:pt x="3" y="126"/>
                </a:cubicBezTo>
                <a:cubicBezTo>
                  <a:pt x="3" y="126"/>
                  <a:pt x="3" y="126"/>
                  <a:pt x="3" y="125"/>
                </a:cubicBezTo>
                <a:cubicBezTo>
                  <a:pt x="2" y="123"/>
                  <a:pt x="2" y="121"/>
                  <a:pt x="1" y="118"/>
                </a:cubicBezTo>
                <a:cubicBezTo>
                  <a:pt x="2" y="117"/>
                  <a:pt x="2" y="118"/>
                  <a:pt x="2" y="118"/>
                </a:cubicBezTo>
                <a:cubicBezTo>
                  <a:pt x="2" y="116"/>
                  <a:pt x="1" y="117"/>
                  <a:pt x="1" y="115"/>
                </a:cubicBezTo>
                <a:cubicBezTo>
                  <a:pt x="1" y="115"/>
                  <a:pt x="2" y="116"/>
                  <a:pt x="2" y="116"/>
                </a:cubicBezTo>
                <a:cubicBezTo>
                  <a:pt x="2" y="115"/>
                  <a:pt x="1" y="115"/>
                  <a:pt x="2" y="114"/>
                </a:cubicBezTo>
                <a:cubicBezTo>
                  <a:pt x="2" y="114"/>
                  <a:pt x="2" y="115"/>
                  <a:pt x="3" y="115"/>
                </a:cubicBezTo>
                <a:cubicBezTo>
                  <a:pt x="3" y="114"/>
                  <a:pt x="2" y="114"/>
                  <a:pt x="2" y="113"/>
                </a:cubicBezTo>
                <a:cubicBezTo>
                  <a:pt x="2" y="113"/>
                  <a:pt x="3" y="113"/>
                  <a:pt x="3" y="114"/>
                </a:cubicBezTo>
                <a:cubicBezTo>
                  <a:pt x="3" y="113"/>
                  <a:pt x="2" y="113"/>
                  <a:pt x="2" y="112"/>
                </a:cubicBezTo>
                <a:cubicBezTo>
                  <a:pt x="3" y="112"/>
                  <a:pt x="2" y="111"/>
                  <a:pt x="2" y="111"/>
                </a:cubicBezTo>
                <a:cubicBezTo>
                  <a:pt x="2" y="110"/>
                  <a:pt x="1" y="110"/>
                  <a:pt x="1" y="109"/>
                </a:cubicBezTo>
                <a:cubicBezTo>
                  <a:pt x="2" y="109"/>
                  <a:pt x="2" y="109"/>
                  <a:pt x="2" y="109"/>
                </a:cubicBezTo>
                <a:cubicBezTo>
                  <a:pt x="2" y="110"/>
                  <a:pt x="2" y="110"/>
                  <a:pt x="2" y="110"/>
                </a:cubicBezTo>
                <a:cubicBezTo>
                  <a:pt x="3" y="110"/>
                  <a:pt x="3" y="109"/>
                  <a:pt x="2" y="108"/>
                </a:cubicBezTo>
                <a:cubicBezTo>
                  <a:pt x="3" y="108"/>
                  <a:pt x="3" y="109"/>
                  <a:pt x="4" y="109"/>
                </a:cubicBezTo>
                <a:cubicBezTo>
                  <a:pt x="3" y="108"/>
                  <a:pt x="3" y="108"/>
                  <a:pt x="3" y="108"/>
                </a:cubicBezTo>
                <a:cubicBezTo>
                  <a:pt x="3" y="107"/>
                  <a:pt x="3" y="107"/>
                  <a:pt x="3" y="107"/>
                </a:cubicBezTo>
                <a:cubicBezTo>
                  <a:pt x="4" y="108"/>
                  <a:pt x="5" y="110"/>
                  <a:pt x="4" y="111"/>
                </a:cubicBezTo>
                <a:cubicBezTo>
                  <a:pt x="4" y="112"/>
                  <a:pt x="4" y="111"/>
                  <a:pt x="4" y="111"/>
                </a:cubicBezTo>
                <a:cubicBezTo>
                  <a:pt x="4" y="113"/>
                  <a:pt x="5" y="114"/>
                  <a:pt x="4" y="115"/>
                </a:cubicBezTo>
                <a:cubicBezTo>
                  <a:pt x="4" y="115"/>
                  <a:pt x="5" y="115"/>
                  <a:pt x="5" y="115"/>
                </a:cubicBezTo>
                <a:cubicBezTo>
                  <a:pt x="5" y="116"/>
                  <a:pt x="5" y="117"/>
                  <a:pt x="6" y="118"/>
                </a:cubicBezTo>
                <a:cubicBezTo>
                  <a:pt x="5" y="118"/>
                  <a:pt x="5" y="119"/>
                  <a:pt x="6" y="120"/>
                </a:cubicBezTo>
                <a:cubicBezTo>
                  <a:pt x="6" y="121"/>
                  <a:pt x="6" y="122"/>
                  <a:pt x="6" y="122"/>
                </a:cubicBezTo>
                <a:cubicBezTo>
                  <a:pt x="6" y="123"/>
                  <a:pt x="6" y="124"/>
                  <a:pt x="6" y="124"/>
                </a:cubicBezTo>
                <a:cubicBezTo>
                  <a:pt x="7" y="124"/>
                  <a:pt x="7" y="123"/>
                  <a:pt x="7" y="123"/>
                </a:cubicBezTo>
                <a:cubicBezTo>
                  <a:pt x="8" y="123"/>
                  <a:pt x="7" y="123"/>
                  <a:pt x="7" y="124"/>
                </a:cubicBezTo>
                <a:cubicBezTo>
                  <a:pt x="7" y="124"/>
                  <a:pt x="8" y="124"/>
                  <a:pt x="8" y="124"/>
                </a:cubicBezTo>
                <a:cubicBezTo>
                  <a:pt x="8" y="122"/>
                  <a:pt x="7" y="122"/>
                  <a:pt x="7" y="122"/>
                </a:cubicBezTo>
                <a:cubicBezTo>
                  <a:pt x="7" y="120"/>
                  <a:pt x="6" y="119"/>
                  <a:pt x="6" y="118"/>
                </a:cubicBezTo>
                <a:cubicBezTo>
                  <a:pt x="6" y="117"/>
                  <a:pt x="6" y="116"/>
                  <a:pt x="6" y="115"/>
                </a:cubicBezTo>
                <a:cubicBezTo>
                  <a:pt x="6" y="115"/>
                  <a:pt x="7" y="115"/>
                  <a:pt x="7" y="116"/>
                </a:cubicBezTo>
                <a:cubicBezTo>
                  <a:pt x="8" y="116"/>
                  <a:pt x="7" y="114"/>
                  <a:pt x="7" y="114"/>
                </a:cubicBezTo>
                <a:cubicBezTo>
                  <a:pt x="7" y="114"/>
                  <a:pt x="7" y="114"/>
                  <a:pt x="7" y="115"/>
                </a:cubicBezTo>
                <a:cubicBezTo>
                  <a:pt x="6" y="115"/>
                  <a:pt x="6" y="114"/>
                  <a:pt x="6" y="113"/>
                </a:cubicBezTo>
                <a:cubicBezTo>
                  <a:pt x="6" y="113"/>
                  <a:pt x="7" y="113"/>
                  <a:pt x="7" y="113"/>
                </a:cubicBezTo>
                <a:cubicBezTo>
                  <a:pt x="7" y="112"/>
                  <a:pt x="6" y="113"/>
                  <a:pt x="6" y="112"/>
                </a:cubicBezTo>
                <a:cubicBezTo>
                  <a:pt x="7" y="112"/>
                  <a:pt x="7" y="112"/>
                  <a:pt x="7" y="111"/>
                </a:cubicBezTo>
                <a:cubicBezTo>
                  <a:pt x="7" y="111"/>
                  <a:pt x="7" y="111"/>
                  <a:pt x="7" y="111"/>
                </a:cubicBezTo>
                <a:cubicBezTo>
                  <a:pt x="6" y="111"/>
                  <a:pt x="7" y="111"/>
                  <a:pt x="6" y="111"/>
                </a:cubicBezTo>
                <a:cubicBezTo>
                  <a:pt x="7" y="110"/>
                  <a:pt x="7" y="110"/>
                  <a:pt x="7" y="110"/>
                </a:cubicBezTo>
                <a:cubicBezTo>
                  <a:pt x="7" y="109"/>
                  <a:pt x="7" y="109"/>
                  <a:pt x="7" y="108"/>
                </a:cubicBezTo>
                <a:cubicBezTo>
                  <a:pt x="7" y="107"/>
                  <a:pt x="8" y="107"/>
                  <a:pt x="8" y="106"/>
                </a:cubicBezTo>
                <a:cubicBezTo>
                  <a:pt x="7" y="106"/>
                  <a:pt x="7" y="105"/>
                  <a:pt x="6" y="105"/>
                </a:cubicBezTo>
                <a:cubicBezTo>
                  <a:pt x="6" y="104"/>
                  <a:pt x="6" y="104"/>
                  <a:pt x="5" y="104"/>
                </a:cubicBezTo>
                <a:cubicBezTo>
                  <a:pt x="5" y="103"/>
                  <a:pt x="6" y="103"/>
                  <a:pt x="5" y="102"/>
                </a:cubicBezTo>
                <a:cubicBezTo>
                  <a:pt x="6" y="102"/>
                  <a:pt x="6" y="103"/>
                  <a:pt x="6" y="103"/>
                </a:cubicBezTo>
                <a:cubicBezTo>
                  <a:pt x="6" y="103"/>
                  <a:pt x="7" y="103"/>
                  <a:pt x="7" y="102"/>
                </a:cubicBezTo>
                <a:cubicBezTo>
                  <a:pt x="6" y="101"/>
                  <a:pt x="6" y="101"/>
                  <a:pt x="7" y="101"/>
                </a:cubicBezTo>
                <a:cubicBezTo>
                  <a:pt x="7" y="100"/>
                  <a:pt x="7" y="101"/>
                  <a:pt x="8" y="101"/>
                </a:cubicBezTo>
                <a:cubicBezTo>
                  <a:pt x="8" y="101"/>
                  <a:pt x="7" y="100"/>
                  <a:pt x="7" y="101"/>
                </a:cubicBezTo>
                <a:cubicBezTo>
                  <a:pt x="7" y="100"/>
                  <a:pt x="7" y="99"/>
                  <a:pt x="7" y="98"/>
                </a:cubicBezTo>
                <a:cubicBezTo>
                  <a:pt x="7" y="98"/>
                  <a:pt x="6" y="98"/>
                  <a:pt x="6" y="99"/>
                </a:cubicBezTo>
                <a:cubicBezTo>
                  <a:pt x="6" y="99"/>
                  <a:pt x="6" y="100"/>
                  <a:pt x="6" y="100"/>
                </a:cubicBezTo>
                <a:cubicBezTo>
                  <a:pt x="5" y="100"/>
                  <a:pt x="6" y="102"/>
                  <a:pt x="5" y="101"/>
                </a:cubicBezTo>
                <a:cubicBezTo>
                  <a:pt x="5" y="99"/>
                  <a:pt x="4" y="94"/>
                  <a:pt x="5" y="92"/>
                </a:cubicBezTo>
                <a:cubicBezTo>
                  <a:pt x="6" y="92"/>
                  <a:pt x="5" y="92"/>
                  <a:pt x="5" y="93"/>
                </a:cubicBezTo>
                <a:cubicBezTo>
                  <a:pt x="5" y="95"/>
                  <a:pt x="5" y="98"/>
                  <a:pt x="5" y="100"/>
                </a:cubicBezTo>
                <a:cubicBezTo>
                  <a:pt x="5" y="99"/>
                  <a:pt x="5" y="98"/>
                  <a:pt x="6" y="98"/>
                </a:cubicBezTo>
                <a:cubicBezTo>
                  <a:pt x="6" y="97"/>
                  <a:pt x="5" y="97"/>
                  <a:pt x="5" y="96"/>
                </a:cubicBezTo>
                <a:cubicBezTo>
                  <a:pt x="5" y="96"/>
                  <a:pt x="6" y="96"/>
                  <a:pt x="6" y="96"/>
                </a:cubicBezTo>
                <a:cubicBezTo>
                  <a:pt x="6" y="95"/>
                  <a:pt x="5" y="95"/>
                  <a:pt x="5" y="95"/>
                </a:cubicBezTo>
                <a:cubicBezTo>
                  <a:pt x="5" y="95"/>
                  <a:pt x="6" y="95"/>
                  <a:pt x="6" y="94"/>
                </a:cubicBezTo>
                <a:cubicBezTo>
                  <a:pt x="6" y="94"/>
                  <a:pt x="6" y="94"/>
                  <a:pt x="6" y="94"/>
                </a:cubicBezTo>
                <a:cubicBezTo>
                  <a:pt x="6" y="93"/>
                  <a:pt x="6" y="92"/>
                  <a:pt x="6" y="91"/>
                </a:cubicBezTo>
                <a:cubicBezTo>
                  <a:pt x="6" y="91"/>
                  <a:pt x="6" y="91"/>
                  <a:pt x="6" y="91"/>
                </a:cubicBezTo>
                <a:cubicBezTo>
                  <a:pt x="6" y="90"/>
                  <a:pt x="6" y="91"/>
                  <a:pt x="5" y="90"/>
                </a:cubicBezTo>
                <a:cubicBezTo>
                  <a:pt x="5" y="90"/>
                  <a:pt x="6" y="90"/>
                  <a:pt x="6" y="90"/>
                </a:cubicBezTo>
                <a:cubicBezTo>
                  <a:pt x="6" y="89"/>
                  <a:pt x="5" y="89"/>
                  <a:pt x="5" y="89"/>
                </a:cubicBezTo>
                <a:cubicBezTo>
                  <a:pt x="5" y="87"/>
                  <a:pt x="5" y="86"/>
                  <a:pt x="5" y="84"/>
                </a:cubicBezTo>
                <a:cubicBezTo>
                  <a:pt x="5" y="84"/>
                  <a:pt x="6" y="84"/>
                  <a:pt x="6" y="84"/>
                </a:cubicBezTo>
                <a:cubicBezTo>
                  <a:pt x="6" y="83"/>
                  <a:pt x="6" y="83"/>
                  <a:pt x="6" y="82"/>
                </a:cubicBezTo>
                <a:cubicBezTo>
                  <a:pt x="6" y="82"/>
                  <a:pt x="6" y="81"/>
                  <a:pt x="6" y="81"/>
                </a:cubicBezTo>
                <a:cubicBezTo>
                  <a:pt x="6" y="81"/>
                  <a:pt x="6" y="80"/>
                  <a:pt x="6" y="80"/>
                </a:cubicBezTo>
                <a:cubicBezTo>
                  <a:pt x="6" y="79"/>
                  <a:pt x="7" y="76"/>
                  <a:pt x="7" y="74"/>
                </a:cubicBezTo>
                <a:cubicBezTo>
                  <a:pt x="7" y="74"/>
                  <a:pt x="7" y="75"/>
                  <a:pt x="7" y="75"/>
                </a:cubicBezTo>
                <a:cubicBezTo>
                  <a:pt x="7" y="76"/>
                  <a:pt x="7" y="77"/>
                  <a:pt x="7" y="78"/>
                </a:cubicBezTo>
                <a:cubicBezTo>
                  <a:pt x="7" y="78"/>
                  <a:pt x="8" y="78"/>
                  <a:pt x="7" y="79"/>
                </a:cubicBezTo>
                <a:cubicBezTo>
                  <a:pt x="8" y="78"/>
                  <a:pt x="7" y="77"/>
                  <a:pt x="7" y="77"/>
                </a:cubicBezTo>
                <a:cubicBezTo>
                  <a:pt x="8" y="76"/>
                  <a:pt x="7" y="75"/>
                  <a:pt x="8" y="75"/>
                </a:cubicBezTo>
                <a:cubicBezTo>
                  <a:pt x="8" y="75"/>
                  <a:pt x="7" y="75"/>
                  <a:pt x="7" y="75"/>
                </a:cubicBezTo>
                <a:cubicBezTo>
                  <a:pt x="7" y="74"/>
                  <a:pt x="8" y="74"/>
                  <a:pt x="8" y="73"/>
                </a:cubicBezTo>
                <a:cubicBezTo>
                  <a:pt x="7" y="73"/>
                  <a:pt x="7" y="74"/>
                  <a:pt x="7" y="74"/>
                </a:cubicBezTo>
                <a:cubicBezTo>
                  <a:pt x="7" y="74"/>
                  <a:pt x="7" y="73"/>
                  <a:pt x="7" y="72"/>
                </a:cubicBezTo>
                <a:cubicBezTo>
                  <a:pt x="7" y="71"/>
                  <a:pt x="7" y="71"/>
                  <a:pt x="7" y="70"/>
                </a:cubicBezTo>
                <a:cubicBezTo>
                  <a:pt x="7" y="70"/>
                  <a:pt x="8" y="69"/>
                  <a:pt x="8" y="69"/>
                </a:cubicBezTo>
                <a:cubicBezTo>
                  <a:pt x="8" y="69"/>
                  <a:pt x="8" y="69"/>
                  <a:pt x="8" y="69"/>
                </a:cubicBezTo>
                <a:cubicBezTo>
                  <a:pt x="8" y="68"/>
                  <a:pt x="8" y="68"/>
                  <a:pt x="8" y="67"/>
                </a:cubicBezTo>
                <a:cubicBezTo>
                  <a:pt x="8" y="67"/>
                  <a:pt x="8" y="67"/>
                  <a:pt x="8" y="67"/>
                </a:cubicBezTo>
                <a:cubicBezTo>
                  <a:pt x="8" y="66"/>
                  <a:pt x="8" y="66"/>
                  <a:pt x="8" y="66"/>
                </a:cubicBezTo>
                <a:cubicBezTo>
                  <a:pt x="8" y="66"/>
                  <a:pt x="8" y="66"/>
                  <a:pt x="8" y="67"/>
                </a:cubicBezTo>
                <a:cubicBezTo>
                  <a:pt x="9" y="67"/>
                  <a:pt x="9" y="66"/>
                  <a:pt x="9" y="66"/>
                </a:cubicBezTo>
                <a:cubicBezTo>
                  <a:pt x="9" y="65"/>
                  <a:pt x="9" y="65"/>
                  <a:pt x="9" y="65"/>
                </a:cubicBezTo>
                <a:cubicBezTo>
                  <a:pt x="9" y="65"/>
                  <a:pt x="10" y="64"/>
                  <a:pt x="9" y="64"/>
                </a:cubicBezTo>
                <a:cubicBezTo>
                  <a:pt x="8" y="64"/>
                  <a:pt x="9" y="65"/>
                  <a:pt x="8" y="65"/>
                </a:cubicBezTo>
                <a:cubicBezTo>
                  <a:pt x="8" y="65"/>
                  <a:pt x="8" y="64"/>
                  <a:pt x="8" y="64"/>
                </a:cubicBezTo>
                <a:cubicBezTo>
                  <a:pt x="8" y="64"/>
                  <a:pt x="8" y="65"/>
                  <a:pt x="7" y="65"/>
                </a:cubicBezTo>
                <a:cubicBezTo>
                  <a:pt x="7" y="66"/>
                  <a:pt x="7" y="66"/>
                  <a:pt x="6" y="67"/>
                </a:cubicBezTo>
                <a:cubicBezTo>
                  <a:pt x="6" y="67"/>
                  <a:pt x="7" y="66"/>
                  <a:pt x="6" y="66"/>
                </a:cubicBezTo>
                <a:cubicBezTo>
                  <a:pt x="6" y="66"/>
                  <a:pt x="6" y="66"/>
                  <a:pt x="6" y="66"/>
                </a:cubicBezTo>
                <a:cubicBezTo>
                  <a:pt x="6" y="67"/>
                  <a:pt x="5" y="65"/>
                  <a:pt x="5" y="67"/>
                </a:cubicBezTo>
                <a:cubicBezTo>
                  <a:pt x="4" y="66"/>
                  <a:pt x="6" y="65"/>
                  <a:pt x="5" y="64"/>
                </a:cubicBezTo>
                <a:cubicBezTo>
                  <a:pt x="5" y="65"/>
                  <a:pt x="4" y="66"/>
                  <a:pt x="4" y="67"/>
                </a:cubicBezTo>
                <a:cubicBezTo>
                  <a:pt x="4" y="67"/>
                  <a:pt x="4" y="67"/>
                  <a:pt x="5" y="67"/>
                </a:cubicBezTo>
                <a:cubicBezTo>
                  <a:pt x="4" y="68"/>
                  <a:pt x="4" y="67"/>
                  <a:pt x="3" y="68"/>
                </a:cubicBezTo>
                <a:cubicBezTo>
                  <a:pt x="3" y="68"/>
                  <a:pt x="3" y="69"/>
                  <a:pt x="3" y="69"/>
                </a:cubicBezTo>
                <a:cubicBezTo>
                  <a:pt x="2" y="68"/>
                  <a:pt x="3" y="67"/>
                  <a:pt x="3" y="65"/>
                </a:cubicBezTo>
                <a:cubicBezTo>
                  <a:pt x="4" y="65"/>
                  <a:pt x="3" y="66"/>
                  <a:pt x="4" y="66"/>
                </a:cubicBezTo>
                <a:cubicBezTo>
                  <a:pt x="4" y="65"/>
                  <a:pt x="3" y="65"/>
                  <a:pt x="4" y="64"/>
                </a:cubicBezTo>
                <a:cubicBezTo>
                  <a:pt x="4" y="64"/>
                  <a:pt x="3" y="64"/>
                  <a:pt x="3" y="64"/>
                </a:cubicBezTo>
                <a:cubicBezTo>
                  <a:pt x="3" y="63"/>
                  <a:pt x="3" y="62"/>
                  <a:pt x="2" y="62"/>
                </a:cubicBezTo>
                <a:cubicBezTo>
                  <a:pt x="2" y="61"/>
                  <a:pt x="3" y="61"/>
                  <a:pt x="3" y="61"/>
                </a:cubicBezTo>
                <a:cubicBezTo>
                  <a:pt x="4" y="60"/>
                  <a:pt x="3" y="59"/>
                  <a:pt x="4" y="58"/>
                </a:cubicBezTo>
                <a:cubicBezTo>
                  <a:pt x="4" y="58"/>
                  <a:pt x="4" y="59"/>
                  <a:pt x="4" y="59"/>
                </a:cubicBezTo>
                <a:cubicBezTo>
                  <a:pt x="5" y="59"/>
                  <a:pt x="5" y="57"/>
                  <a:pt x="6" y="57"/>
                </a:cubicBezTo>
                <a:cubicBezTo>
                  <a:pt x="6" y="56"/>
                  <a:pt x="5" y="57"/>
                  <a:pt x="4" y="57"/>
                </a:cubicBezTo>
                <a:cubicBezTo>
                  <a:pt x="4" y="57"/>
                  <a:pt x="5" y="56"/>
                  <a:pt x="5" y="56"/>
                </a:cubicBezTo>
                <a:cubicBezTo>
                  <a:pt x="5" y="57"/>
                  <a:pt x="6" y="56"/>
                  <a:pt x="6" y="56"/>
                </a:cubicBezTo>
                <a:cubicBezTo>
                  <a:pt x="6" y="54"/>
                  <a:pt x="5" y="54"/>
                  <a:pt x="6" y="52"/>
                </a:cubicBezTo>
                <a:cubicBezTo>
                  <a:pt x="6" y="51"/>
                  <a:pt x="7" y="52"/>
                  <a:pt x="7" y="52"/>
                </a:cubicBezTo>
                <a:cubicBezTo>
                  <a:pt x="7" y="51"/>
                  <a:pt x="7" y="51"/>
                  <a:pt x="7" y="51"/>
                </a:cubicBezTo>
                <a:cubicBezTo>
                  <a:pt x="7" y="50"/>
                  <a:pt x="6" y="52"/>
                  <a:pt x="6" y="50"/>
                </a:cubicBezTo>
                <a:cubicBezTo>
                  <a:pt x="6" y="50"/>
                  <a:pt x="7" y="50"/>
                  <a:pt x="7" y="50"/>
                </a:cubicBezTo>
                <a:cubicBezTo>
                  <a:pt x="7" y="49"/>
                  <a:pt x="7" y="49"/>
                  <a:pt x="7" y="48"/>
                </a:cubicBezTo>
                <a:cubicBezTo>
                  <a:pt x="8" y="47"/>
                  <a:pt x="8" y="47"/>
                  <a:pt x="8" y="46"/>
                </a:cubicBezTo>
                <a:cubicBezTo>
                  <a:pt x="8" y="46"/>
                  <a:pt x="8" y="47"/>
                  <a:pt x="8" y="47"/>
                </a:cubicBezTo>
                <a:cubicBezTo>
                  <a:pt x="8" y="46"/>
                  <a:pt x="9" y="44"/>
                  <a:pt x="10" y="42"/>
                </a:cubicBezTo>
                <a:cubicBezTo>
                  <a:pt x="10" y="42"/>
                  <a:pt x="11" y="42"/>
                  <a:pt x="11" y="42"/>
                </a:cubicBezTo>
                <a:cubicBezTo>
                  <a:pt x="11" y="41"/>
                  <a:pt x="11" y="42"/>
                  <a:pt x="10" y="41"/>
                </a:cubicBezTo>
                <a:cubicBezTo>
                  <a:pt x="11" y="41"/>
                  <a:pt x="11" y="40"/>
                  <a:pt x="11" y="39"/>
                </a:cubicBezTo>
                <a:cubicBezTo>
                  <a:pt x="12" y="39"/>
                  <a:pt x="12" y="38"/>
                  <a:pt x="12" y="38"/>
                </a:cubicBezTo>
                <a:cubicBezTo>
                  <a:pt x="13" y="38"/>
                  <a:pt x="13" y="38"/>
                  <a:pt x="13" y="37"/>
                </a:cubicBezTo>
                <a:cubicBezTo>
                  <a:pt x="13" y="37"/>
                  <a:pt x="13" y="37"/>
                  <a:pt x="13" y="37"/>
                </a:cubicBezTo>
                <a:cubicBezTo>
                  <a:pt x="13" y="37"/>
                  <a:pt x="13" y="37"/>
                  <a:pt x="13" y="37"/>
                </a:cubicBezTo>
                <a:cubicBezTo>
                  <a:pt x="13" y="36"/>
                  <a:pt x="13" y="36"/>
                  <a:pt x="14" y="35"/>
                </a:cubicBezTo>
                <a:cubicBezTo>
                  <a:pt x="14" y="36"/>
                  <a:pt x="13" y="37"/>
                  <a:pt x="13" y="38"/>
                </a:cubicBezTo>
                <a:cubicBezTo>
                  <a:pt x="13" y="39"/>
                  <a:pt x="13" y="39"/>
                  <a:pt x="13" y="39"/>
                </a:cubicBezTo>
                <a:cubicBezTo>
                  <a:pt x="13" y="39"/>
                  <a:pt x="12" y="39"/>
                  <a:pt x="12" y="40"/>
                </a:cubicBezTo>
                <a:cubicBezTo>
                  <a:pt x="12" y="40"/>
                  <a:pt x="12" y="41"/>
                  <a:pt x="11" y="41"/>
                </a:cubicBezTo>
                <a:cubicBezTo>
                  <a:pt x="11" y="42"/>
                  <a:pt x="11" y="42"/>
                  <a:pt x="11" y="42"/>
                </a:cubicBezTo>
                <a:cubicBezTo>
                  <a:pt x="11" y="43"/>
                  <a:pt x="10" y="42"/>
                  <a:pt x="10" y="43"/>
                </a:cubicBezTo>
                <a:cubicBezTo>
                  <a:pt x="10" y="43"/>
                  <a:pt x="9" y="43"/>
                  <a:pt x="9" y="44"/>
                </a:cubicBezTo>
                <a:cubicBezTo>
                  <a:pt x="10" y="45"/>
                  <a:pt x="10" y="43"/>
                  <a:pt x="11" y="44"/>
                </a:cubicBezTo>
                <a:cubicBezTo>
                  <a:pt x="10" y="45"/>
                  <a:pt x="10" y="45"/>
                  <a:pt x="9" y="45"/>
                </a:cubicBezTo>
                <a:cubicBezTo>
                  <a:pt x="8" y="46"/>
                  <a:pt x="9" y="46"/>
                  <a:pt x="9" y="46"/>
                </a:cubicBezTo>
                <a:cubicBezTo>
                  <a:pt x="10" y="46"/>
                  <a:pt x="9" y="46"/>
                  <a:pt x="9" y="46"/>
                </a:cubicBezTo>
                <a:cubicBezTo>
                  <a:pt x="9" y="47"/>
                  <a:pt x="8" y="47"/>
                  <a:pt x="8" y="47"/>
                </a:cubicBezTo>
                <a:cubicBezTo>
                  <a:pt x="8" y="48"/>
                  <a:pt x="9" y="48"/>
                  <a:pt x="9" y="47"/>
                </a:cubicBezTo>
                <a:cubicBezTo>
                  <a:pt x="9" y="48"/>
                  <a:pt x="8" y="48"/>
                  <a:pt x="8" y="49"/>
                </a:cubicBezTo>
                <a:cubicBezTo>
                  <a:pt x="9" y="49"/>
                  <a:pt x="9" y="49"/>
                  <a:pt x="9" y="49"/>
                </a:cubicBezTo>
                <a:cubicBezTo>
                  <a:pt x="9" y="48"/>
                  <a:pt x="10" y="47"/>
                  <a:pt x="9" y="47"/>
                </a:cubicBezTo>
                <a:cubicBezTo>
                  <a:pt x="9" y="46"/>
                  <a:pt x="10" y="47"/>
                  <a:pt x="10" y="46"/>
                </a:cubicBezTo>
                <a:cubicBezTo>
                  <a:pt x="10" y="46"/>
                  <a:pt x="10" y="46"/>
                  <a:pt x="10" y="47"/>
                </a:cubicBezTo>
                <a:cubicBezTo>
                  <a:pt x="11" y="47"/>
                  <a:pt x="10" y="46"/>
                  <a:pt x="10" y="46"/>
                </a:cubicBezTo>
                <a:cubicBezTo>
                  <a:pt x="10" y="46"/>
                  <a:pt x="11" y="46"/>
                  <a:pt x="11" y="46"/>
                </a:cubicBezTo>
                <a:cubicBezTo>
                  <a:pt x="11" y="45"/>
                  <a:pt x="11" y="45"/>
                  <a:pt x="11" y="44"/>
                </a:cubicBezTo>
                <a:cubicBezTo>
                  <a:pt x="11" y="44"/>
                  <a:pt x="11" y="44"/>
                  <a:pt x="11" y="44"/>
                </a:cubicBezTo>
                <a:cubicBezTo>
                  <a:pt x="11" y="43"/>
                  <a:pt x="11" y="43"/>
                  <a:pt x="12" y="42"/>
                </a:cubicBezTo>
                <a:cubicBezTo>
                  <a:pt x="12" y="42"/>
                  <a:pt x="12" y="42"/>
                  <a:pt x="12" y="41"/>
                </a:cubicBezTo>
                <a:cubicBezTo>
                  <a:pt x="12" y="41"/>
                  <a:pt x="13" y="41"/>
                  <a:pt x="13" y="41"/>
                </a:cubicBezTo>
                <a:cubicBezTo>
                  <a:pt x="13" y="40"/>
                  <a:pt x="14" y="38"/>
                  <a:pt x="14" y="37"/>
                </a:cubicBezTo>
                <a:cubicBezTo>
                  <a:pt x="14" y="38"/>
                  <a:pt x="15" y="37"/>
                  <a:pt x="15" y="36"/>
                </a:cubicBezTo>
                <a:cubicBezTo>
                  <a:pt x="15" y="35"/>
                  <a:pt x="14" y="35"/>
                  <a:pt x="15" y="34"/>
                </a:cubicBezTo>
                <a:cubicBezTo>
                  <a:pt x="15" y="34"/>
                  <a:pt x="15" y="35"/>
                  <a:pt x="15" y="35"/>
                </a:cubicBezTo>
                <a:cubicBezTo>
                  <a:pt x="16" y="35"/>
                  <a:pt x="16" y="34"/>
                  <a:pt x="16" y="34"/>
                </a:cubicBezTo>
                <a:cubicBezTo>
                  <a:pt x="16" y="34"/>
                  <a:pt x="15" y="34"/>
                  <a:pt x="15" y="34"/>
                </a:cubicBezTo>
                <a:cubicBezTo>
                  <a:pt x="14" y="34"/>
                  <a:pt x="14" y="35"/>
                  <a:pt x="14" y="34"/>
                </a:cubicBezTo>
                <a:cubicBezTo>
                  <a:pt x="13" y="36"/>
                  <a:pt x="13" y="36"/>
                  <a:pt x="13" y="36"/>
                </a:cubicBezTo>
                <a:cubicBezTo>
                  <a:pt x="13" y="36"/>
                  <a:pt x="14" y="35"/>
                  <a:pt x="14" y="34"/>
                </a:cubicBezTo>
                <a:cubicBezTo>
                  <a:pt x="15" y="33"/>
                  <a:pt x="15" y="32"/>
                  <a:pt x="16" y="30"/>
                </a:cubicBezTo>
                <a:cubicBezTo>
                  <a:pt x="17" y="31"/>
                  <a:pt x="17" y="31"/>
                  <a:pt x="17" y="31"/>
                </a:cubicBezTo>
                <a:cubicBezTo>
                  <a:pt x="18" y="30"/>
                  <a:pt x="18" y="29"/>
                  <a:pt x="19" y="28"/>
                </a:cubicBezTo>
                <a:cubicBezTo>
                  <a:pt x="20" y="29"/>
                  <a:pt x="20" y="29"/>
                  <a:pt x="19" y="30"/>
                </a:cubicBezTo>
                <a:cubicBezTo>
                  <a:pt x="20" y="29"/>
                  <a:pt x="19" y="28"/>
                  <a:pt x="20" y="28"/>
                </a:cubicBezTo>
                <a:cubicBezTo>
                  <a:pt x="20" y="27"/>
                  <a:pt x="21" y="28"/>
                  <a:pt x="21" y="27"/>
                </a:cubicBezTo>
                <a:cubicBezTo>
                  <a:pt x="21" y="26"/>
                  <a:pt x="20" y="26"/>
                  <a:pt x="20" y="27"/>
                </a:cubicBezTo>
                <a:cubicBezTo>
                  <a:pt x="20" y="26"/>
                  <a:pt x="21" y="27"/>
                  <a:pt x="21" y="26"/>
                </a:cubicBezTo>
                <a:cubicBezTo>
                  <a:pt x="22" y="25"/>
                  <a:pt x="21" y="25"/>
                  <a:pt x="21" y="25"/>
                </a:cubicBezTo>
                <a:cubicBezTo>
                  <a:pt x="22" y="24"/>
                  <a:pt x="21" y="26"/>
                  <a:pt x="22" y="25"/>
                </a:cubicBezTo>
                <a:cubicBezTo>
                  <a:pt x="22" y="24"/>
                  <a:pt x="23" y="24"/>
                  <a:pt x="22" y="23"/>
                </a:cubicBezTo>
                <a:cubicBezTo>
                  <a:pt x="23" y="23"/>
                  <a:pt x="24" y="22"/>
                  <a:pt x="24" y="22"/>
                </a:cubicBezTo>
                <a:cubicBezTo>
                  <a:pt x="24" y="22"/>
                  <a:pt x="25" y="21"/>
                  <a:pt x="25" y="21"/>
                </a:cubicBezTo>
                <a:cubicBezTo>
                  <a:pt x="25" y="20"/>
                  <a:pt x="25" y="21"/>
                  <a:pt x="25" y="21"/>
                </a:cubicBezTo>
                <a:cubicBezTo>
                  <a:pt x="26" y="21"/>
                  <a:pt x="25" y="20"/>
                  <a:pt x="25" y="20"/>
                </a:cubicBezTo>
                <a:cubicBezTo>
                  <a:pt x="26" y="20"/>
                  <a:pt x="26" y="19"/>
                  <a:pt x="27" y="18"/>
                </a:cubicBezTo>
                <a:cubicBezTo>
                  <a:pt x="27" y="19"/>
                  <a:pt x="27" y="19"/>
                  <a:pt x="27" y="20"/>
                </a:cubicBezTo>
                <a:cubicBezTo>
                  <a:pt x="26" y="20"/>
                  <a:pt x="25" y="21"/>
                  <a:pt x="25" y="22"/>
                </a:cubicBezTo>
                <a:cubicBezTo>
                  <a:pt x="24" y="23"/>
                  <a:pt x="24" y="23"/>
                  <a:pt x="23" y="24"/>
                </a:cubicBezTo>
                <a:cubicBezTo>
                  <a:pt x="23" y="25"/>
                  <a:pt x="22" y="25"/>
                  <a:pt x="22" y="26"/>
                </a:cubicBezTo>
                <a:cubicBezTo>
                  <a:pt x="21" y="27"/>
                  <a:pt x="21" y="28"/>
                  <a:pt x="20" y="29"/>
                </a:cubicBezTo>
                <a:cubicBezTo>
                  <a:pt x="20" y="29"/>
                  <a:pt x="21" y="29"/>
                  <a:pt x="21" y="29"/>
                </a:cubicBezTo>
                <a:cubicBezTo>
                  <a:pt x="20" y="29"/>
                  <a:pt x="20" y="30"/>
                  <a:pt x="20" y="31"/>
                </a:cubicBezTo>
                <a:cubicBezTo>
                  <a:pt x="20" y="31"/>
                  <a:pt x="19" y="31"/>
                  <a:pt x="19" y="31"/>
                </a:cubicBezTo>
                <a:cubicBezTo>
                  <a:pt x="19" y="31"/>
                  <a:pt x="19" y="32"/>
                  <a:pt x="19" y="32"/>
                </a:cubicBezTo>
                <a:cubicBezTo>
                  <a:pt x="19" y="32"/>
                  <a:pt x="19" y="31"/>
                  <a:pt x="18" y="32"/>
                </a:cubicBezTo>
                <a:cubicBezTo>
                  <a:pt x="17" y="31"/>
                  <a:pt x="19" y="31"/>
                  <a:pt x="19" y="30"/>
                </a:cubicBezTo>
                <a:cubicBezTo>
                  <a:pt x="18" y="30"/>
                  <a:pt x="17" y="32"/>
                  <a:pt x="15" y="33"/>
                </a:cubicBezTo>
                <a:cubicBezTo>
                  <a:pt x="15" y="33"/>
                  <a:pt x="15" y="33"/>
                  <a:pt x="15" y="33"/>
                </a:cubicBezTo>
                <a:cubicBezTo>
                  <a:pt x="15" y="34"/>
                  <a:pt x="16" y="34"/>
                  <a:pt x="16" y="34"/>
                </a:cubicBezTo>
                <a:cubicBezTo>
                  <a:pt x="17" y="33"/>
                  <a:pt x="16" y="33"/>
                  <a:pt x="17" y="32"/>
                </a:cubicBezTo>
                <a:cubicBezTo>
                  <a:pt x="17" y="32"/>
                  <a:pt x="18" y="34"/>
                  <a:pt x="19" y="32"/>
                </a:cubicBezTo>
                <a:cubicBezTo>
                  <a:pt x="18" y="33"/>
                  <a:pt x="18" y="34"/>
                  <a:pt x="17" y="36"/>
                </a:cubicBezTo>
                <a:cubicBezTo>
                  <a:pt x="17" y="37"/>
                  <a:pt x="16" y="38"/>
                  <a:pt x="15" y="39"/>
                </a:cubicBezTo>
                <a:cubicBezTo>
                  <a:pt x="15" y="40"/>
                  <a:pt x="14" y="41"/>
                  <a:pt x="14" y="42"/>
                </a:cubicBezTo>
                <a:cubicBezTo>
                  <a:pt x="14" y="43"/>
                  <a:pt x="14" y="43"/>
                  <a:pt x="14" y="44"/>
                </a:cubicBezTo>
                <a:cubicBezTo>
                  <a:pt x="13" y="44"/>
                  <a:pt x="13" y="44"/>
                  <a:pt x="12" y="44"/>
                </a:cubicBezTo>
                <a:cubicBezTo>
                  <a:pt x="12" y="45"/>
                  <a:pt x="12" y="45"/>
                  <a:pt x="11" y="46"/>
                </a:cubicBezTo>
                <a:cubicBezTo>
                  <a:pt x="12" y="46"/>
                  <a:pt x="12" y="46"/>
                  <a:pt x="12" y="46"/>
                </a:cubicBezTo>
                <a:cubicBezTo>
                  <a:pt x="12" y="46"/>
                  <a:pt x="12" y="45"/>
                  <a:pt x="12" y="44"/>
                </a:cubicBezTo>
                <a:cubicBezTo>
                  <a:pt x="14" y="43"/>
                  <a:pt x="13" y="46"/>
                  <a:pt x="13" y="47"/>
                </a:cubicBezTo>
                <a:cubicBezTo>
                  <a:pt x="13" y="47"/>
                  <a:pt x="12" y="46"/>
                  <a:pt x="12" y="46"/>
                </a:cubicBezTo>
                <a:cubicBezTo>
                  <a:pt x="12" y="46"/>
                  <a:pt x="12" y="48"/>
                  <a:pt x="12" y="48"/>
                </a:cubicBezTo>
                <a:cubicBezTo>
                  <a:pt x="12" y="49"/>
                  <a:pt x="11" y="52"/>
                  <a:pt x="10" y="54"/>
                </a:cubicBezTo>
                <a:cubicBezTo>
                  <a:pt x="10" y="55"/>
                  <a:pt x="9" y="57"/>
                  <a:pt x="9" y="58"/>
                </a:cubicBezTo>
                <a:cubicBezTo>
                  <a:pt x="9" y="59"/>
                  <a:pt x="9" y="59"/>
                  <a:pt x="9" y="60"/>
                </a:cubicBezTo>
                <a:cubicBezTo>
                  <a:pt x="9" y="61"/>
                  <a:pt x="8" y="62"/>
                  <a:pt x="9" y="63"/>
                </a:cubicBezTo>
                <a:cubicBezTo>
                  <a:pt x="9" y="63"/>
                  <a:pt x="9" y="61"/>
                  <a:pt x="10" y="62"/>
                </a:cubicBezTo>
                <a:cubicBezTo>
                  <a:pt x="10" y="60"/>
                  <a:pt x="11" y="59"/>
                  <a:pt x="12" y="59"/>
                </a:cubicBezTo>
                <a:cubicBezTo>
                  <a:pt x="11" y="58"/>
                  <a:pt x="11" y="58"/>
                  <a:pt x="11" y="57"/>
                </a:cubicBezTo>
                <a:cubicBezTo>
                  <a:pt x="11" y="56"/>
                  <a:pt x="10" y="57"/>
                  <a:pt x="10" y="57"/>
                </a:cubicBezTo>
                <a:cubicBezTo>
                  <a:pt x="10" y="55"/>
                  <a:pt x="11" y="56"/>
                  <a:pt x="12" y="57"/>
                </a:cubicBezTo>
                <a:cubicBezTo>
                  <a:pt x="12" y="56"/>
                  <a:pt x="12" y="55"/>
                  <a:pt x="12" y="55"/>
                </a:cubicBezTo>
                <a:cubicBezTo>
                  <a:pt x="13" y="54"/>
                  <a:pt x="12" y="55"/>
                  <a:pt x="12" y="54"/>
                </a:cubicBezTo>
                <a:cubicBezTo>
                  <a:pt x="11" y="54"/>
                  <a:pt x="12" y="56"/>
                  <a:pt x="11" y="56"/>
                </a:cubicBezTo>
                <a:cubicBezTo>
                  <a:pt x="11" y="56"/>
                  <a:pt x="11" y="55"/>
                  <a:pt x="11" y="55"/>
                </a:cubicBezTo>
                <a:cubicBezTo>
                  <a:pt x="11" y="53"/>
                  <a:pt x="12" y="51"/>
                  <a:pt x="13" y="49"/>
                </a:cubicBezTo>
                <a:cubicBezTo>
                  <a:pt x="14" y="48"/>
                  <a:pt x="12" y="50"/>
                  <a:pt x="13" y="50"/>
                </a:cubicBezTo>
                <a:cubicBezTo>
                  <a:pt x="13" y="50"/>
                  <a:pt x="14" y="50"/>
                  <a:pt x="14" y="49"/>
                </a:cubicBezTo>
                <a:cubicBezTo>
                  <a:pt x="14" y="49"/>
                  <a:pt x="13" y="49"/>
                  <a:pt x="14" y="48"/>
                </a:cubicBezTo>
                <a:cubicBezTo>
                  <a:pt x="14" y="49"/>
                  <a:pt x="14" y="48"/>
                  <a:pt x="14" y="48"/>
                </a:cubicBezTo>
                <a:cubicBezTo>
                  <a:pt x="15" y="47"/>
                  <a:pt x="14" y="47"/>
                  <a:pt x="15" y="47"/>
                </a:cubicBezTo>
                <a:cubicBezTo>
                  <a:pt x="15" y="47"/>
                  <a:pt x="16" y="46"/>
                  <a:pt x="16" y="46"/>
                </a:cubicBezTo>
                <a:cubicBezTo>
                  <a:pt x="15" y="46"/>
                  <a:pt x="15" y="47"/>
                  <a:pt x="14" y="46"/>
                </a:cubicBezTo>
                <a:cubicBezTo>
                  <a:pt x="15" y="45"/>
                  <a:pt x="15" y="46"/>
                  <a:pt x="15" y="45"/>
                </a:cubicBezTo>
                <a:cubicBezTo>
                  <a:pt x="15" y="45"/>
                  <a:pt x="15" y="45"/>
                  <a:pt x="15" y="45"/>
                </a:cubicBezTo>
                <a:cubicBezTo>
                  <a:pt x="15" y="44"/>
                  <a:pt x="15" y="45"/>
                  <a:pt x="14" y="45"/>
                </a:cubicBezTo>
                <a:cubicBezTo>
                  <a:pt x="14" y="45"/>
                  <a:pt x="15" y="45"/>
                  <a:pt x="15" y="45"/>
                </a:cubicBezTo>
                <a:cubicBezTo>
                  <a:pt x="15" y="44"/>
                  <a:pt x="15" y="44"/>
                  <a:pt x="15" y="43"/>
                </a:cubicBezTo>
                <a:cubicBezTo>
                  <a:pt x="15" y="42"/>
                  <a:pt x="16" y="41"/>
                  <a:pt x="16" y="40"/>
                </a:cubicBezTo>
                <a:cubicBezTo>
                  <a:pt x="17" y="41"/>
                  <a:pt x="16" y="41"/>
                  <a:pt x="16" y="42"/>
                </a:cubicBezTo>
                <a:cubicBezTo>
                  <a:pt x="16" y="42"/>
                  <a:pt x="16" y="41"/>
                  <a:pt x="17" y="41"/>
                </a:cubicBezTo>
                <a:cubicBezTo>
                  <a:pt x="17" y="41"/>
                  <a:pt x="18" y="41"/>
                  <a:pt x="18" y="40"/>
                </a:cubicBezTo>
                <a:cubicBezTo>
                  <a:pt x="18" y="40"/>
                  <a:pt x="17" y="41"/>
                  <a:pt x="17" y="40"/>
                </a:cubicBezTo>
                <a:cubicBezTo>
                  <a:pt x="17" y="39"/>
                  <a:pt x="18" y="40"/>
                  <a:pt x="19" y="39"/>
                </a:cubicBezTo>
                <a:cubicBezTo>
                  <a:pt x="19" y="39"/>
                  <a:pt x="20" y="38"/>
                  <a:pt x="20" y="38"/>
                </a:cubicBezTo>
                <a:cubicBezTo>
                  <a:pt x="21" y="37"/>
                  <a:pt x="20" y="37"/>
                  <a:pt x="20" y="37"/>
                </a:cubicBezTo>
                <a:cubicBezTo>
                  <a:pt x="20" y="36"/>
                  <a:pt x="21" y="36"/>
                  <a:pt x="22" y="35"/>
                </a:cubicBezTo>
                <a:cubicBezTo>
                  <a:pt x="22" y="36"/>
                  <a:pt x="23" y="35"/>
                  <a:pt x="24" y="35"/>
                </a:cubicBezTo>
                <a:cubicBezTo>
                  <a:pt x="23" y="36"/>
                  <a:pt x="23" y="37"/>
                  <a:pt x="23" y="38"/>
                </a:cubicBezTo>
                <a:cubicBezTo>
                  <a:pt x="23" y="38"/>
                  <a:pt x="23" y="37"/>
                  <a:pt x="24" y="37"/>
                </a:cubicBezTo>
                <a:cubicBezTo>
                  <a:pt x="24" y="37"/>
                  <a:pt x="24" y="37"/>
                  <a:pt x="24" y="37"/>
                </a:cubicBezTo>
                <a:cubicBezTo>
                  <a:pt x="24" y="38"/>
                  <a:pt x="24" y="38"/>
                  <a:pt x="23" y="38"/>
                </a:cubicBezTo>
                <a:cubicBezTo>
                  <a:pt x="23" y="38"/>
                  <a:pt x="24" y="39"/>
                  <a:pt x="23" y="38"/>
                </a:cubicBezTo>
                <a:cubicBezTo>
                  <a:pt x="23" y="39"/>
                  <a:pt x="23" y="38"/>
                  <a:pt x="23" y="38"/>
                </a:cubicBezTo>
                <a:cubicBezTo>
                  <a:pt x="22" y="38"/>
                  <a:pt x="22" y="38"/>
                  <a:pt x="22" y="37"/>
                </a:cubicBezTo>
                <a:cubicBezTo>
                  <a:pt x="21" y="37"/>
                  <a:pt x="22" y="38"/>
                  <a:pt x="22" y="38"/>
                </a:cubicBezTo>
                <a:cubicBezTo>
                  <a:pt x="21" y="38"/>
                  <a:pt x="21" y="38"/>
                  <a:pt x="20" y="38"/>
                </a:cubicBezTo>
                <a:cubicBezTo>
                  <a:pt x="20" y="38"/>
                  <a:pt x="21" y="39"/>
                  <a:pt x="21" y="39"/>
                </a:cubicBezTo>
                <a:cubicBezTo>
                  <a:pt x="21" y="39"/>
                  <a:pt x="21" y="38"/>
                  <a:pt x="22" y="39"/>
                </a:cubicBezTo>
                <a:cubicBezTo>
                  <a:pt x="21" y="39"/>
                  <a:pt x="21" y="40"/>
                  <a:pt x="21" y="40"/>
                </a:cubicBezTo>
                <a:cubicBezTo>
                  <a:pt x="21" y="40"/>
                  <a:pt x="21" y="41"/>
                  <a:pt x="21" y="41"/>
                </a:cubicBezTo>
                <a:cubicBezTo>
                  <a:pt x="20" y="41"/>
                  <a:pt x="20" y="41"/>
                  <a:pt x="19" y="42"/>
                </a:cubicBezTo>
                <a:cubicBezTo>
                  <a:pt x="19" y="42"/>
                  <a:pt x="19" y="41"/>
                  <a:pt x="19" y="41"/>
                </a:cubicBezTo>
                <a:cubicBezTo>
                  <a:pt x="19" y="42"/>
                  <a:pt x="19" y="42"/>
                  <a:pt x="18" y="42"/>
                </a:cubicBezTo>
                <a:cubicBezTo>
                  <a:pt x="18" y="42"/>
                  <a:pt x="18" y="42"/>
                  <a:pt x="18" y="43"/>
                </a:cubicBezTo>
                <a:cubicBezTo>
                  <a:pt x="18" y="42"/>
                  <a:pt x="17" y="42"/>
                  <a:pt x="16" y="42"/>
                </a:cubicBezTo>
                <a:cubicBezTo>
                  <a:pt x="16" y="42"/>
                  <a:pt x="17" y="43"/>
                  <a:pt x="16" y="43"/>
                </a:cubicBezTo>
                <a:cubicBezTo>
                  <a:pt x="16" y="43"/>
                  <a:pt x="16" y="42"/>
                  <a:pt x="16" y="42"/>
                </a:cubicBezTo>
                <a:cubicBezTo>
                  <a:pt x="15" y="43"/>
                  <a:pt x="16" y="43"/>
                  <a:pt x="16" y="44"/>
                </a:cubicBezTo>
                <a:cubicBezTo>
                  <a:pt x="16" y="44"/>
                  <a:pt x="15" y="43"/>
                  <a:pt x="15" y="44"/>
                </a:cubicBezTo>
                <a:cubicBezTo>
                  <a:pt x="15" y="44"/>
                  <a:pt x="16" y="45"/>
                  <a:pt x="16" y="45"/>
                </a:cubicBezTo>
                <a:cubicBezTo>
                  <a:pt x="16" y="45"/>
                  <a:pt x="15" y="44"/>
                  <a:pt x="16" y="44"/>
                </a:cubicBezTo>
                <a:cubicBezTo>
                  <a:pt x="16" y="44"/>
                  <a:pt x="17" y="44"/>
                  <a:pt x="17" y="43"/>
                </a:cubicBezTo>
                <a:cubicBezTo>
                  <a:pt x="17" y="43"/>
                  <a:pt x="17" y="44"/>
                  <a:pt x="17" y="44"/>
                </a:cubicBezTo>
                <a:cubicBezTo>
                  <a:pt x="18" y="44"/>
                  <a:pt x="18" y="43"/>
                  <a:pt x="18" y="44"/>
                </a:cubicBezTo>
                <a:cubicBezTo>
                  <a:pt x="18" y="44"/>
                  <a:pt x="18" y="44"/>
                  <a:pt x="18" y="45"/>
                </a:cubicBezTo>
                <a:cubicBezTo>
                  <a:pt x="18" y="45"/>
                  <a:pt x="18" y="44"/>
                  <a:pt x="17" y="44"/>
                </a:cubicBezTo>
                <a:cubicBezTo>
                  <a:pt x="17" y="45"/>
                  <a:pt x="17" y="45"/>
                  <a:pt x="17" y="45"/>
                </a:cubicBezTo>
                <a:cubicBezTo>
                  <a:pt x="18" y="46"/>
                  <a:pt x="18" y="45"/>
                  <a:pt x="19" y="44"/>
                </a:cubicBezTo>
                <a:cubicBezTo>
                  <a:pt x="19" y="44"/>
                  <a:pt x="19" y="44"/>
                  <a:pt x="19" y="45"/>
                </a:cubicBezTo>
                <a:cubicBezTo>
                  <a:pt x="19" y="44"/>
                  <a:pt x="20" y="44"/>
                  <a:pt x="20" y="45"/>
                </a:cubicBezTo>
                <a:cubicBezTo>
                  <a:pt x="20" y="45"/>
                  <a:pt x="20" y="45"/>
                  <a:pt x="20" y="45"/>
                </a:cubicBezTo>
                <a:cubicBezTo>
                  <a:pt x="21" y="44"/>
                  <a:pt x="20" y="44"/>
                  <a:pt x="21" y="44"/>
                </a:cubicBezTo>
                <a:cubicBezTo>
                  <a:pt x="21" y="44"/>
                  <a:pt x="20" y="46"/>
                  <a:pt x="20" y="47"/>
                </a:cubicBezTo>
                <a:cubicBezTo>
                  <a:pt x="20" y="48"/>
                  <a:pt x="20" y="48"/>
                  <a:pt x="19" y="49"/>
                </a:cubicBezTo>
                <a:cubicBezTo>
                  <a:pt x="19" y="49"/>
                  <a:pt x="19" y="48"/>
                  <a:pt x="19" y="48"/>
                </a:cubicBezTo>
                <a:cubicBezTo>
                  <a:pt x="19" y="49"/>
                  <a:pt x="19" y="49"/>
                  <a:pt x="19" y="49"/>
                </a:cubicBezTo>
                <a:cubicBezTo>
                  <a:pt x="19" y="50"/>
                  <a:pt x="18" y="50"/>
                  <a:pt x="18" y="50"/>
                </a:cubicBezTo>
                <a:cubicBezTo>
                  <a:pt x="18" y="50"/>
                  <a:pt x="19" y="51"/>
                  <a:pt x="18" y="51"/>
                </a:cubicBezTo>
                <a:cubicBezTo>
                  <a:pt x="18" y="51"/>
                  <a:pt x="18" y="51"/>
                  <a:pt x="18" y="52"/>
                </a:cubicBezTo>
                <a:cubicBezTo>
                  <a:pt x="18" y="53"/>
                  <a:pt x="18" y="54"/>
                  <a:pt x="17" y="54"/>
                </a:cubicBezTo>
                <a:cubicBezTo>
                  <a:pt x="16" y="53"/>
                  <a:pt x="16" y="52"/>
                  <a:pt x="17" y="51"/>
                </a:cubicBezTo>
                <a:cubicBezTo>
                  <a:pt x="16" y="51"/>
                  <a:pt x="16" y="52"/>
                  <a:pt x="16" y="53"/>
                </a:cubicBezTo>
                <a:cubicBezTo>
                  <a:pt x="16" y="54"/>
                  <a:pt x="16" y="53"/>
                  <a:pt x="16" y="53"/>
                </a:cubicBezTo>
                <a:cubicBezTo>
                  <a:pt x="16" y="54"/>
                  <a:pt x="16" y="54"/>
                  <a:pt x="17" y="54"/>
                </a:cubicBezTo>
                <a:cubicBezTo>
                  <a:pt x="17" y="55"/>
                  <a:pt x="16" y="55"/>
                  <a:pt x="17" y="55"/>
                </a:cubicBezTo>
                <a:cubicBezTo>
                  <a:pt x="17" y="55"/>
                  <a:pt x="17" y="54"/>
                  <a:pt x="17" y="54"/>
                </a:cubicBezTo>
                <a:cubicBezTo>
                  <a:pt x="17" y="55"/>
                  <a:pt x="16" y="56"/>
                  <a:pt x="16" y="58"/>
                </a:cubicBezTo>
                <a:cubicBezTo>
                  <a:pt x="16" y="58"/>
                  <a:pt x="16" y="58"/>
                  <a:pt x="16" y="59"/>
                </a:cubicBezTo>
                <a:cubicBezTo>
                  <a:pt x="16" y="60"/>
                  <a:pt x="16" y="61"/>
                  <a:pt x="15" y="62"/>
                </a:cubicBezTo>
                <a:cubicBezTo>
                  <a:pt x="15" y="64"/>
                  <a:pt x="15" y="65"/>
                  <a:pt x="14" y="67"/>
                </a:cubicBezTo>
                <a:cubicBezTo>
                  <a:pt x="14" y="67"/>
                  <a:pt x="14" y="66"/>
                  <a:pt x="14" y="66"/>
                </a:cubicBezTo>
                <a:cubicBezTo>
                  <a:pt x="14" y="67"/>
                  <a:pt x="14" y="67"/>
                  <a:pt x="14" y="67"/>
                </a:cubicBezTo>
                <a:cubicBezTo>
                  <a:pt x="13" y="67"/>
                  <a:pt x="14" y="68"/>
                  <a:pt x="13" y="69"/>
                </a:cubicBezTo>
                <a:cubicBezTo>
                  <a:pt x="13" y="69"/>
                  <a:pt x="14" y="69"/>
                  <a:pt x="14" y="69"/>
                </a:cubicBezTo>
                <a:cubicBezTo>
                  <a:pt x="14" y="70"/>
                  <a:pt x="14" y="71"/>
                  <a:pt x="13" y="72"/>
                </a:cubicBezTo>
                <a:cubicBezTo>
                  <a:pt x="13" y="72"/>
                  <a:pt x="13" y="72"/>
                  <a:pt x="13" y="73"/>
                </a:cubicBezTo>
                <a:cubicBezTo>
                  <a:pt x="12" y="73"/>
                  <a:pt x="12" y="73"/>
                  <a:pt x="12" y="72"/>
                </a:cubicBezTo>
                <a:cubicBezTo>
                  <a:pt x="12" y="72"/>
                  <a:pt x="12" y="72"/>
                  <a:pt x="12" y="73"/>
                </a:cubicBezTo>
                <a:cubicBezTo>
                  <a:pt x="12" y="73"/>
                  <a:pt x="12" y="73"/>
                  <a:pt x="13" y="73"/>
                </a:cubicBezTo>
                <a:cubicBezTo>
                  <a:pt x="12" y="79"/>
                  <a:pt x="11" y="84"/>
                  <a:pt x="11" y="89"/>
                </a:cubicBezTo>
                <a:cubicBezTo>
                  <a:pt x="11" y="95"/>
                  <a:pt x="10" y="100"/>
                  <a:pt x="11" y="105"/>
                </a:cubicBezTo>
                <a:cubicBezTo>
                  <a:pt x="11" y="107"/>
                  <a:pt x="11" y="108"/>
                  <a:pt x="11" y="110"/>
                </a:cubicBezTo>
                <a:cubicBezTo>
                  <a:pt x="11" y="110"/>
                  <a:pt x="11" y="110"/>
                  <a:pt x="11" y="111"/>
                </a:cubicBezTo>
                <a:cubicBezTo>
                  <a:pt x="11" y="111"/>
                  <a:pt x="11" y="113"/>
                  <a:pt x="11" y="114"/>
                </a:cubicBezTo>
                <a:cubicBezTo>
                  <a:pt x="11" y="115"/>
                  <a:pt x="12" y="116"/>
                  <a:pt x="12" y="116"/>
                </a:cubicBezTo>
                <a:cubicBezTo>
                  <a:pt x="12" y="117"/>
                  <a:pt x="12" y="121"/>
                  <a:pt x="13" y="122"/>
                </a:cubicBezTo>
                <a:cubicBezTo>
                  <a:pt x="13" y="123"/>
                  <a:pt x="14" y="123"/>
                  <a:pt x="14" y="124"/>
                </a:cubicBezTo>
                <a:cubicBezTo>
                  <a:pt x="14" y="125"/>
                  <a:pt x="14" y="125"/>
                  <a:pt x="14" y="126"/>
                </a:cubicBezTo>
                <a:cubicBezTo>
                  <a:pt x="15" y="127"/>
                  <a:pt x="15" y="128"/>
                  <a:pt x="15" y="129"/>
                </a:cubicBezTo>
                <a:cubicBezTo>
                  <a:pt x="15" y="129"/>
                  <a:pt x="15" y="128"/>
                  <a:pt x="15" y="128"/>
                </a:cubicBezTo>
                <a:cubicBezTo>
                  <a:pt x="15" y="129"/>
                  <a:pt x="16" y="130"/>
                  <a:pt x="16" y="130"/>
                </a:cubicBezTo>
                <a:cubicBezTo>
                  <a:pt x="16" y="131"/>
                  <a:pt x="17" y="132"/>
                  <a:pt x="17" y="133"/>
                </a:cubicBezTo>
                <a:cubicBezTo>
                  <a:pt x="17" y="133"/>
                  <a:pt x="16" y="132"/>
                  <a:pt x="16" y="132"/>
                </a:cubicBezTo>
                <a:cubicBezTo>
                  <a:pt x="16" y="133"/>
                  <a:pt x="17" y="133"/>
                  <a:pt x="17" y="133"/>
                </a:cubicBezTo>
                <a:cubicBezTo>
                  <a:pt x="17" y="134"/>
                  <a:pt x="17" y="134"/>
                  <a:pt x="16" y="134"/>
                </a:cubicBezTo>
                <a:cubicBezTo>
                  <a:pt x="17" y="134"/>
                  <a:pt x="17" y="134"/>
                  <a:pt x="18" y="135"/>
                </a:cubicBezTo>
                <a:cubicBezTo>
                  <a:pt x="18" y="135"/>
                  <a:pt x="18" y="136"/>
                  <a:pt x="18" y="136"/>
                </a:cubicBezTo>
                <a:cubicBezTo>
                  <a:pt x="19" y="137"/>
                  <a:pt x="19" y="137"/>
                  <a:pt x="19" y="138"/>
                </a:cubicBezTo>
                <a:cubicBezTo>
                  <a:pt x="19" y="138"/>
                  <a:pt x="20" y="138"/>
                  <a:pt x="20" y="140"/>
                </a:cubicBezTo>
                <a:cubicBezTo>
                  <a:pt x="21" y="140"/>
                  <a:pt x="20" y="140"/>
                  <a:pt x="20" y="140"/>
                </a:cubicBezTo>
                <a:cubicBezTo>
                  <a:pt x="21" y="141"/>
                  <a:pt x="21" y="140"/>
                  <a:pt x="21" y="141"/>
                </a:cubicBezTo>
                <a:cubicBezTo>
                  <a:pt x="21" y="141"/>
                  <a:pt x="22" y="142"/>
                  <a:pt x="22" y="142"/>
                </a:cubicBezTo>
                <a:cubicBezTo>
                  <a:pt x="23" y="143"/>
                  <a:pt x="23" y="143"/>
                  <a:pt x="24" y="143"/>
                </a:cubicBezTo>
                <a:cubicBezTo>
                  <a:pt x="24" y="144"/>
                  <a:pt x="24" y="144"/>
                  <a:pt x="24" y="144"/>
                </a:cubicBezTo>
                <a:cubicBezTo>
                  <a:pt x="24" y="145"/>
                  <a:pt x="25" y="144"/>
                  <a:pt x="25" y="145"/>
                </a:cubicBezTo>
                <a:cubicBezTo>
                  <a:pt x="25" y="145"/>
                  <a:pt x="25" y="145"/>
                  <a:pt x="25" y="146"/>
                </a:cubicBezTo>
                <a:cubicBezTo>
                  <a:pt x="25" y="146"/>
                  <a:pt x="25" y="146"/>
                  <a:pt x="26" y="146"/>
                </a:cubicBezTo>
                <a:cubicBezTo>
                  <a:pt x="26" y="147"/>
                  <a:pt x="27" y="148"/>
                  <a:pt x="28" y="148"/>
                </a:cubicBezTo>
                <a:cubicBezTo>
                  <a:pt x="28" y="149"/>
                  <a:pt x="28" y="148"/>
                  <a:pt x="29" y="149"/>
                </a:cubicBezTo>
                <a:cubicBezTo>
                  <a:pt x="29" y="149"/>
                  <a:pt x="29" y="149"/>
                  <a:pt x="29" y="149"/>
                </a:cubicBezTo>
                <a:cubicBezTo>
                  <a:pt x="30" y="149"/>
                  <a:pt x="30" y="150"/>
                  <a:pt x="31" y="151"/>
                </a:cubicBezTo>
                <a:cubicBezTo>
                  <a:pt x="31" y="151"/>
                  <a:pt x="32" y="151"/>
                  <a:pt x="32" y="151"/>
                </a:cubicBezTo>
                <a:cubicBezTo>
                  <a:pt x="32" y="151"/>
                  <a:pt x="32" y="152"/>
                  <a:pt x="33" y="152"/>
                </a:cubicBezTo>
                <a:cubicBezTo>
                  <a:pt x="33" y="152"/>
                  <a:pt x="34" y="152"/>
                  <a:pt x="35" y="153"/>
                </a:cubicBezTo>
                <a:cubicBezTo>
                  <a:pt x="35" y="153"/>
                  <a:pt x="36" y="154"/>
                  <a:pt x="37" y="154"/>
                </a:cubicBezTo>
                <a:cubicBezTo>
                  <a:pt x="37" y="154"/>
                  <a:pt x="37" y="154"/>
                  <a:pt x="37" y="154"/>
                </a:cubicBezTo>
                <a:cubicBezTo>
                  <a:pt x="39" y="155"/>
                  <a:pt x="40" y="155"/>
                  <a:pt x="41" y="155"/>
                </a:cubicBezTo>
                <a:cubicBezTo>
                  <a:pt x="41" y="155"/>
                  <a:pt x="41" y="156"/>
                  <a:pt x="41" y="156"/>
                </a:cubicBezTo>
                <a:cubicBezTo>
                  <a:pt x="42" y="156"/>
                  <a:pt x="42" y="156"/>
                  <a:pt x="43" y="156"/>
                </a:cubicBezTo>
                <a:cubicBezTo>
                  <a:pt x="44" y="156"/>
                  <a:pt x="44" y="156"/>
                  <a:pt x="45" y="156"/>
                </a:cubicBezTo>
                <a:cubicBezTo>
                  <a:pt x="45" y="157"/>
                  <a:pt x="45" y="157"/>
                  <a:pt x="45" y="157"/>
                </a:cubicBezTo>
                <a:cubicBezTo>
                  <a:pt x="45" y="157"/>
                  <a:pt x="45" y="157"/>
                  <a:pt x="45" y="156"/>
                </a:cubicBezTo>
                <a:cubicBezTo>
                  <a:pt x="46" y="157"/>
                  <a:pt x="47" y="157"/>
                  <a:pt x="47" y="156"/>
                </a:cubicBezTo>
                <a:cubicBezTo>
                  <a:pt x="48" y="156"/>
                  <a:pt x="48" y="156"/>
                  <a:pt x="49" y="157"/>
                </a:cubicBezTo>
                <a:cubicBezTo>
                  <a:pt x="49" y="157"/>
                  <a:pt x="49" y="157"/>
                  <a:pt x="50" y="157"/>
                </a:cubicBezTo>
                <a:cubicBezTo>
                  <a:pt x="51" y="157"/>
                  <a:pt x="51" y="157"/>
                  <a:pt x="51" y="158"/>
                </a:cubicBezTo>
                <a:cubicBezTo>
                  <a:pt x="52" y="158"/>
                  <a:pt x="51" y="157"/>
                  <a:pt x="51" y="157"/>
                </a:cubicBezTo>
                <a:cubicBezTo>
                  <a:pt x="52" y="157"/>
                  <a:pt x="52" y="158"/>
                  <a:pt x="53" y="158"/>
                </a:cubicBezTo>
                <a:cubicBezTo>
                  <a:pt x="54" y="158"/>
                  <a:pt x="53" y="157"/>
                  <a:pt x="54" y="157"/>
                </a:cubicBezTo>
                <a:cubicBezTo>
                  <a:pt x="54" y="157"/>
                  <a:pt x="55" y="157"/>
                  <a:pt x="55" y="157"/>
                </a:cubicBezTo>
                <a:cubicBezTo>
                  <a:pt x="56" y="157"/>
                  <a:pt x="57" y="156"/>
                  <a:pt x="58" y="156"/>
                </a:cubicBezTo>
                <a:cubicBezTo>
                  <a:pt x="58" y="156"/>
                  <a:pt x="59" y="157"/>
                  <a:pt x="59" y="157"/>
                </a:cubicBezTo>
                <a:cubicBezTo>
                  <a:pt x="59" y="157"/>
                  <a:pt x="60" y="156"/>
                  <a:pt x="60" y="156"/>
                </a:cubicBezTo>
                <a:cubicBezTo>
                  <a:pt x="61" y="156"/>
                  <a:pt x="61" y="156"/>
                  <a:pt x="61" y="156"/>
                </a:cubicBezTo>
                <a:cubicBezTo>
                  <a:pt x="62" y="156"/>
                  <a:pt x="63" y="155"/>
                  <a:pt x="64" y="156"/>
                </a:cubicBezTo>
                <a:cubicBezTo>
                  <a:pt x="64" y="156"/>
                  <a:pt x="64" y="155"/>
                  <a:pt x="64" y="155"/>
                </a:cubicBezTo>
                <a:cubicBezTo>
                  <a:pt x="65" y="155"/>
                  <a:pt x="65" y="155"/>
                  <a:pt x="66" y="155"/>
                </a:cubicBezTo>
                <a:cubicBezTo>
                  <a:pt x="66" y="154"/>
                  <a:pt x="67" y="154"/>
                  <a:pt x="67" y="154"/>
                </a:cubicBezTo>
                <a:cubicBezTo>
                  <a:pt x="67" y="153"/>
                  <a:pt x="68" y="153"/>
                  <a:pt x="69" y="153"/>
                </a:cubicBezTo>
                <a:cubicBezTo>
                  <a:pt x="69" y="152"/>
                  <a:pt x="68" y="152"/>
                  <a:pt x="68" y="152"/>
                </a:cubicBezTo>
                <a:cubicBezTo>
                  <a:pt x="68" y="152"/>
                  <a:pt x="68" y="153"/>
                  <a:pt x="68" y="153"/>
                </a:cubicBezTo>
                <a:cubicBezTo>
                  <a:pt x="67" y="153"/>
                  <a:pt x="67" y="153"/>
                  <a:pt x="67" y="153"/>
                </a:cubicBezTo>
                <a:cubicBezTo>
                  <a:pt x="67" y="153"/>
                  <a:pt x="67" y="153"/>
                  <a:pt x="66" y="154"/>
                </a:cubicBezTo>
                <a:cubicBezTo>
                  <a:pt x="66" y="154"/>
                  <a:pt x="66" y="154"/>
                  <a:pt x="65" y="154"/>
                </a:cubicBezTo>
                <a:cubicBezTo>
                  <a:pt x="65" y="154"/>
                  <a:pt x="64" y="154"/>
                  <a:pt x="63" y="154"/>
                </a:cubicBezTo>
                <a:cubicBezTo>
                  <a:pt x="63" y="154"/>
                  <a:pt x="62" y="154"/>
                  <a:pt x="62" y="154"/>
                </a:cubicBezTo>
                <a:cubicBezTo>
                  <a:pt x="62" y="154"/>
                  <a:pt x="62" y="155"/>
                  <a:pt x="61" y="155"/>
                </a:cubicBezTo>
                <a:cubicBezTo>
                  <a:pt x="60" y="155"/>
                  <a:pt x="60" y="155"/>
                  <a:pt x="59" y="155"/>
                </a:cubicBezTo>
                <a:cubicBezTo>
                  <a:pt x="59" y="155"/>
                  <a:pt x="58" y="155"/>
                  <a:pt x="57" y="156"/>
                </a:cubicBezTo>
                <a:cubicBezTo>
                  <a:pt x="57" y="155"/>
                  <a:pt x="57" y="155"/>
                  <a:pt x="57" y="155"/>
                </a:cubicBezTo>
                <a:cubicBezTo>
                  <a:pt x="56" y="155"/>
                  <a:pt x="55" y="155"/>
                  <a:pt x="56" y="155"/>
                </a:cubicBezTo>
                <a:cubicBezTo>
                  <a:pt x="55" y="155"/>
                  <a:pt x="55" y="155"/>
                  <a:pt x="55" y="155"/>
                </a:cubicBezTo>
                <a:cubicBezTo>
                  <a:pt x="55" y="156"/>
                  <a:pt x="56" y="155"/>
                  <a:pt x="56" y="155"/>
                </a:cubicBezTo>
                <a:cubicBezTo>
                  <a:pt x="56" y="156"/>
                  <a:pt x="54" y="156"/>
                  <a:pt x="53" y="156"/>
                </a:cubicBezTo>
                <a:cubicBezTo>
                  <a:pt x="53" y="155"/>
                  <a:pt x="53" y="156"/>
                  <a:pt x="53" y="156"/>
                </a:cubicBezTo>
                <a:cubicBezTo>
                  <a:pt x="52" y="155"/>
                  <a:pt x="53" y="155"/>
                  <a:pt x="53" y="155"/>
                </a:cubicBezTo>
                <a:cubicBezTo>
                  <a:pt x="53" y="155"/>
                  <a:pt x="53" y="155"/>
                  <a:pt x="53" y="155"/>
                </a:cubicBezTo>
                <a:cubicBezTo>
                  <a:pt x="54" y="155"/>
                  <a:pt x="54" y="155"/>
                  <a:pt x="54" y="155"/>
                </a:cubicBezTo>
                <a:cubicBezTo>
                  <a:pt x="54" y="155"/>
                  <a:pt x="53" y="155"/>
                  <a:pt x="53" y="155"/>
                </a:cubicBezTo>
                <a:cubicBezTo>
                  <a:pt x="54" y="156"/>
                  <a:pt x="54" y="155"/>
                  <a:pt x="55" y="155"/>
                </a:cubicBezTo>
                <a:cubicBezTo>
                  <a:pt x="55" y="154"/>
                  <a:pt x="54" y="155"/>
                  <a:pt x="54" y="154"/>
                </a:cubicBezTo>
                <a:cubicBezTo>
                  <a:pt x="53" y="154"/>
                  <a:pt x="53" y="155"/>
                  <a:pt x="53" y="155"/>
                </a:cubicBezTo>
                <a:cubicBezTo>
                  <a:pt x="52" y="155"/>
                  <a:pt x="52" y="155"/>
                  <a:pt x="51" y="155"/>
                </a:cubicBezTo>
                <a:cubicBezTo>
                  <a:pt x="51" y="155"/>
                  <a:pt x="51" y="156"/>
                  <a:pt x="52" y="156"/>
                </a:cubicBezTo>
                <a:cubicBezTo>
                  <a:pt x="52" y="156"/>
                  <a:pt x="52" y="156"/>
                  <a:pt x="52" y="156"/>
                </a:cubicBezTo>
                <a:cubicBezTo>
                  <a:pt x="51" y="156"/>
                  <a:pt x="50" y="156"/>
                  <a:pt x="50" y="156"/>
                </a:cubicBezTo>
                <a:cubicBezTo>
                  <a:pt x="50" y="155"/>
                  <a:pt x="51" y="155"/>
                  <a:pt x="51" y="155"/>
                </a:cubicBezTo>
                <a:cubicBezTo>
                  <a:pt x="50" y="155"/>
                  <a:pt x="50" y="155"/>
                  <a:pt x="50" y="155"/>
                </a:cubicBezTo>
                <a:cubicBezTo>
                  <a:pt x="50" y="154"/>
                  <a:pt x="49" y="154"/>
                  <a:pt x="48" y="155"/>
                </a:cubicBezTo>
                <a:cubicBezTo>
                  <a:pt x="48" y="155"/>
                  <a:pt x="49" y="155"/>
                  <a:pt x="49" y="155"/>
                </a:cubicBezTo>
                <a:cubicBezTo>
                  <a:pt x="49" y="156"/>
                  <a:pt x="48" y="155"/>
                  <a:pt x="48" y="155"/>
                </a:cubicBezTo>
                <a:cubicBezTo>
                  <a:pt x="48" y="155"/>
                  <a:pt x="48" y="155"/>
                  <a:pt x="47" y="154"/>
                </a:cubicBezTo>
                <a:cubicBezTo>
                  <a:pt x="47" y="155"/>
                  <a:pt x="48" y="155"/>
                  <a:pt x="47" y="155"/>
                </a:cubicBezTo>
                <a:cubicBezTo>
                  <a:pt x="47" y="155"/>
                  <a:pt x="47" y="154"/>
                  <a:pt x="46" y="154"/>
                </a:cubicBezTo>
                <a:cubicBezTo>
                  <a:pt x="46" y="154"/>
                  <a:pt x="46" y="155"/>
                  <a:pt x="46" y="155"/>
                </a:cubicBezTo>
                <a:cubicBezTo>
                  <a:pt x="45" y="155"/>
                  <a:pt x="42" y="154"/>
                  <a:pt x="39" y="153"/>
                </a:cubicBezTo>
                <a:cubicBezTo>
                  <a:pt x="39" y="153"/>
                  <a:pt x="39" y="152"/>
                  <a:pt x="38" y="153"/>
                </a:cubicBezTo>
                <a:cubicBezTo>
                  <a:pt x="37" y="152"/>
                  <a:pt x="35" y="151"/>
                  <a:pt x="34" y="150"/>
                </a:cubicBezTo>
                <a:cubicBezTo>
                  <a:pt x="35" y="150"/>
                  <a:pt x="36" y="151"/>
                  <a:pt x="37" y="151"/>
                </a:cubicBezTo>
                <a:cubicBezTo>
                  <a:pt x="37" y="151"/>
                  <a:pt x="38" y="152"/>
                  <a:pt x="38" y="152"/>
                </a:cubicBezTo>
                <a:cubicBezTo>
                  <a:pt x="39" y="152"/>
                  <a:pt x="39" y="152"/>
                  <a:pt x="39" y="152"/>
                </a:cubicBezTo>
                <a:cubicBezTo>
                  <a:pt x="40" y="152"/>
                  <a:pt x="39" y="152"/>
                  <a:pt x="40" y="151"/>
                </a:cubicBezTo>
                <a:cubicBezTo>
                  <a:pt x="39" y="151"/>
                  <a:pt x="39" y="151"/>
                  <a:pt x="39" y="151"/>
                </a:cubicBezTo>
                <a:cubicBezTo>
                  <a:pt x="39" y="151"/>
                  <a:pt x="39" y="151"/>
                  <a:pt x="39" y="151"/>
                </a:cubicBezTo>
                <a:cubicBezTo>
                  <a:pt x="38" y="152"/>
                  <a:pt x="38" y="151"/>
                  <a:pt x="38" y="151"/>
                </a:cubicBezTo>
                <a:cubicBezTo>
                  <a:pt x="37" y="151"/>
                  <a:pt x="38" y="151"/>
                  <a:pt x="38" y="151"/>
                </a:cubicBezTo>
                <a:cubicBezTo>
                  <a:pt x="36" y="150"/>
                  <a:pt x="34" y="149"/>
                  <a:pt x="31" y="147"/>
                </a:cubicBezTo>
                <a:cubicBezTo>
                  <a:pt x="29" y="145"/>
                  <a:pt x="27" y="143"/>
                  <a:pt x="26" y="141"/>
                </a:cubicBezTo>
                <a:cubicBezTo>
                  <a:pt x="26" y="141"/>
                  <a:pt x="26" y="141"/>
                  <a:pt x="25" y="140"/>
                </a:cubicBezTo>
                <a:cubicBezTo>
                  <a:pt x="25" y="140"/>
                  <a:pt x="25" y="140"/>
                  <a:pt x="24" y="140"/>
                </a:cubicBezTo>
                <a:cubicBezTo>
                  <a:pt x="24" y="139"/>
                  <a:pt x="24" y="138"/>
                  <a:pt x="24" y="138"/>
                </a:cubicBezTo>
                <a:cubicBezTo>
                  <a:pt x="24" y="138"/>
                  <a:pt x="23" y="137"/>
                  <a:pt x="23" y="137"/>
                </a:cubicBezTo>
                <a:cubicBezTo>
                  <a:pt x="23" y="137"/>
                  <a:pt x="23" y="137"/>
                  <a:pt x="23" y="137"/>
                </a:cubicBezTo>
                <a:cubicBezTo>
                  <a:pt x="23" y="137"/>
                  <a:pt x="23" y="136"/>
                  <a:pt x="22" y="136"/>
                </a:cubicBezTo>
                <a:cubicBezTo>
                  <a:pt x="22" y="136"/>
                  <a:pt x="22" y="135"/>
                  <a:pt x="22" y="135"/>
                </a:cubicBezTo>
                <a:cubicBezTo>
                  <a:pt x="21" y="134"/>
                  <a:pt x="21" y="133"/>
                  <a:pt x="20" y="132"/>
                </a:cubicBezTo>
                <a:cubicBezTo>
                  <a:pt x="20" y="132"/>
                  <a:pt x="20" y="131"/>
                  <a:pt x="19" y="130"/>
                </a:cubicBezTo>
                <a:cubicBezTo>
                  <a:pt x="19" y="129"/>
                  <a:pt x="19" y="128"/>
                  <a:pt x="18" y="128"/>
                </a:cubicBezTo>
                <a:cubicBezTo>
                  <a:pt x="18" y="127"/>
                  <a:pt x="19" y="128"/>
                  <a:pt x="19" y="128"/>
                </a:cubicBezTo>
                <a:cubicBezTo>
                  <a:pt x="18" y="127"/>
                  <a:pt x="18" y="126"/>
                  <a:pt x="18" y="125"/>
                </a:cubicBezTo>
                <a:cubicBezTo>
                  <a:pt x="18" y="125"/>
                  <a:pt x="18" y="126"/>
                  <a:pt x="19" y="126"/>
                </a:cubicBezTo>
                <a:cubicBezTo>
                  <a:pt x="18" y="125"/>
                  <a:pt x="17" y="125"/>
                  <a:pt x="18" y="124"/>
                </a:cubicBezTo>
                <a:cubicBezTo>
                  <a:pt x="19" y="124"/>
                  <a:pt x="18" y="125"/>
                  <a:pt x="19" y="125"/>
                </a:cubicBezTo>
                <a:cubicBezTo>
                  <a:pt x="19" y="125"/>
                  <a:pt x="19" y="126"/>
                  <a:pt x="19" y="126"/>
                </a:cubicBezTo>
                <a:cubicBezTo>
                  <a:pt x="19" y="126"/>
                  <a:pt x="19" y="126"/>
                  <a:pt x="19" y="127"/>
                </a:cubicBezTo>
                <a:cubicBezTo>
                  <a:pt x="20" y="127"/>
                  <a:pt x="20" y="126"/>
                  <a:pt x="20" y="126"/>
                </a:cubicBezTo>
                <a:cubicBezTo>
                  <a:pt x="20" y="127"/>
                  <a:pt x="21" y="126"/>
                  <a:pt x="21" y="126"/>
                </a:cubicBezTo>
                <a:cubicBezTo>
                  <a:pt x="22" y="126"/>
                  <a:pt x="21" y="125"/>
                  <a:pt x="21" y="125"/>
                </a:cubicBezTo>
                <a:cubicBezTo>
                  <a:pt x="22" y="124"/>
                  <a:pt x="22" y="125"/>
                  <a:pt x="22" y="125"/>
                </a:cubicBezTo>
                <a:cubicBezTo>
                  <a:pt x="22" y="126"/>
                  <a:pt x="22" y="125"/>
                  <a:pt x="22" y="125"/>
                </a:cubicBezTo>
                <a:cubicBezTo>
                  <a:pt x="22" y="126"/>
                  <a:pt x="23" y="127"/>
                  <a:pt x="23" y="127"/>
                </a:cubicBezTo>
                <a:cubicBezTo>
                  <a:pt x="23" y="128"/>
                  <a:pt x="22" y="128"/>
                  <a:pt x="21" y="128"/>
                </a:cubicBezTo>
                <a:cubicBezTo>
                  <a:pt x="21" y="128"/>
                  <a:pt x="21" y="129"/>
                  <a:pt x="21" y="129"/>
                </a:cubicBezTo>
                <a:cubicBezTo>
                  <a:pt x="21" y="129"/>
                  <a:pt x="21" y="128"/>
                  <a:pt x="20" y="129"/>
                </a:cubicBezTo>
                <a:cubicBezTo>
                  <a:pt x="20" y="129"/>
                  <a:pt x="21" y="129"/>
                  <a:pt x="21" y="129"/>
                </a:cubicBezTo>
                <a:cubicBezTo>
                  <a:pt x="21" y="130"/>
                  <a:pt x="21" y="130"/>
                  <a:pt x="21" y="130"/>
                </a:cubicBezTo>
                <a:cubicBezTo>
                  <a:pt x="20" y="130"/>
                  <a:pt x="21" y="129"/>
                  <a:pt x="20" y="129"/>
                </a:cubicBezTo>
                <a:cubicBezTo>
                  <a:pt x="20" y="128"/>
                  <a:pt x="20" y="127"/>
                  <a:pt x="19" y="127"/>
                </a:cubicBezTo>
                <a:cubicBezTo>
                  <a:pt x="19" y="127"/>
                  <a:pt x="19" y="127"/>
                  <a:pt x="19" y="127"/>
                </a:cubicBezTo>
                <a:cubicBezTo>
                  <a:pt x="19" y="128"/>
                  <a:pt x="19" y="128"/>
                  <a:pt x="19" y="128"/>
                </a:cubicBezTo>
                <a:cubicBezTo>
                  <a:pt x="20" y="128"/>
                  <a:pt x="20" y="129"/>
                  <a:pt x="20" y="130"/>
                </a:cubicBezTo>
                <a:cubicBezTo>
                  <a:pt x="20" y="130"/>
                  <a:pt x="20" y="130"/>
                  <a:pt x="20" y="130"/>
                </a:cubicBezTo>
                <a:cubicBezTo>
                  <a:pt x="20" y="131"/>
                  <a:pt x="21" y="131"/>
                  <a:pt x="21" y="132"/>
                </a:cubicBezTo>
                <a:cubicBezTo>
                  <a:pt x="21" y="133"/>
                  <a:pt x="21" y="133"/>
                  <a:pt x="22" y="134"/>
                </a:cubicBezTo>
                <a:cubicBezTo>
                  <a:pt x="22" y="135"/>
                  <a:pt x="23" y="135"/>
                  <a:pt x="23" y="136"/>
                </a:cubicBezTo>
                <a:cubicBezTo>
                  <a:pt x="24" y="136"/>
                  <a:pt x="24" y="137"/>
                  <a:pt x="24" y="137"/>
                </a:cubicBezTo>
                <a:cubicBezTo>
                  <a:pt x="24" y="137"/>
                  <a:pt x="24" y="137"/>
                  <a:pt x="24" y="137"/>
                </a:cubicBezTo>
                <a:cubicBezTo>
                  <a:pt x="24" y="138"/>
                  <a:pt x="24" y="138"/>
                  <a:pt x="25" y="138"/>
                </a:cubicBezTo>
                <a:cubicBezTo>
                  <a:pt x="25" y="138"/>
                  <a:pt x="25" y="139"/>
                  <a:pt x="26" y="139"/>
                </a:cubicBezTo>
                <a:cubicBezTo>
                  <a:pt x="26" y="139"/>
                  <a:pt x="26" y="139"/>
                  <a:pt x="26" y="138"/>
                </a:cubicBezTo>
                <a:cubicBezTo>
                  <a:pt x="26" y="139"/>
                  <a:pt x="27" y="139"/>
                  <a:pt x="27" y="139"/>
                </a:cubicBezTo>
                <a:cubicBezTo>
                  <a:pt x="27" y="140"/>
                  <a:pt x="27" y="140"/>
                  <a:pt x="27" y="140"/>
                </a:cubicBezTo>
                <a:cubicBezTo>
                  <a:pt x="27" y="141"/>
                  <a:pt x="27" y="141"/>
                  <a:pt x="28" y="141"/>
                </a:cubicBezTo>
                <a:cubicBezTo>
                  <a:pt x="28" y="141"/>
                  <a:pt x="28" y="141"/>
                  <a:pt x="28" y="141"/>
                </a:cubicBezTo>
                <a:cubicBezTo>
                  <a:pt x="29" y="141"/>
                  <a:pt x="28" y="142"/>
                  <a:pt x="29" y="143"/>
                </a:cubicBezTo>
                <a:cubicBezTo>
                  <a:pt x="29" y="143"/>
                  <a:pt x="30" y="142"/>
                  <a:pt x="30" y="143"/>
                </a:cubicBezTo>
                <a:cubicBezTo>
                  <a:pt x="30" y="143"/>
                  <a:pt x="30" y="142"/>
                  <a:pt x="30" y="142"/>
                </a:cubicBezTo>
                <a:cubicBezTo>
                  <a:pt x="31" y="142"/>
                  <a:pt x="31" y="143"/>
                  <a:pt x="31" y="143"/>
                </a:cubicBezTo>
                <a:cubicBezTo>
                  <a:pt x="31" y="144"/>
                  <a:pt x="31" y="143"/>
                  <a:pt x="31" y="143"/>
                </a:cubicBezTo>
                <a:cubicBezTo>
                  <a:pt x="32" y="144"/>
                  <a:pt x="31" y="144"/>
                  <a:pt x="32" y="145"/>
                </a:cubicBezTo>
                <a:cubicBezTo>
                  <a:pt x="32" y="144"/>
                  <a:pt x="31" y="144"/>
                  <a:pt x="32" y="144"/>
                </a:cubicBezTo>
                <a:cubicBezTo>
                  <a:pt x="32" y="145"/>
                  <a:pt x="32" y="144"/>
                  <a:pt x="33" y="145"/>
                </a:cubicBezTo>
                <a:cubicBezTo>
                  <a:pt x="33" y="145"/>
                  <a:pt x="32" y="145"/>
                  <a:pt x="32" y="145"/>
                </a:cubicBezTo>
                <a:cubicBezTo>
                  <a:pt x="32" y="145"/>
                  <a:pt x="33" y="145"/>
                  <a:pt x="33" y="145"/>
                </a:cubicBezTo>
                <a:cubicBezTo>
                  <a:pt x="33" y="144"/>
                  <a:pt x="33" y="146"/>
                  <a:pt x="34" y="145"/>
                </a:cubicBezTo>
                <a:cubicBezTo>
                  <a:pt x="34" y="145"/>
                  <a:pt x="32" y="144"/>
                  <a:pt x="33" y="144"/>
                </a:cubicBezTo>
                <a:cubicBezTo>
                  <a:pt x="33" y="144"/>
                  <a:pt x="33" y="144"/>
                  <a:pt x="32" y="144"/>
                </a:cubicBezTo>
                <a:close/>
                <a:moveTo>
                  <a:pt x="22" y="127"/>
                </a:moveTo>
                <a:cubicBezTo>
                  <a:pt x="22" y="127"/>
                  <a:pt x="21" y="127"/>
                  <a:pt x="22" y="128"/>
                </a:cubicBezTo>
                <a:cubicBezTo>
                  <a:pt x="23" y="127"/>
                  <a:pt x="23" y="127"/>
                  <a:pt x="23" y="127"/>
                </a:cubicBezTo>
                <a:lnTo>
                  <a:pt x="22" y="127"/>
                </a:lnTo>
                <a:close/>
                <a:moveTo>
                  <a:pt x="20" y="128"/>
                </a:moveTo>
                <a:cubicBezTo>
                  <a:pt x="20" y="128"/>
                  <a:pt x="20" y="128"/>
                  <a:pt x="20" y="128"/>
                </a:cubicBezTo>
                <a:cubicBezTo>
                  <a:pt x="21" y="128"/>
                  <a:pt x="22" y="128"/>
                  <a:pt x="21" y="127"/>
                </a:cubicBezTo>
                <a:cubicBezTo>
                  <a:pt x="20" y="127"/>
                  <a:pt x="21" y="128"/>
                  <a:pt x="20" y="128"/>
                </a:cubicBezTo>
                <a:moveTo>
                  <a:pt x="27" y="141"/>
                </a:moveTo>
                <a:cubicBezTo>
                  <a:pt x="27" y="140"/>
                  <a:pt x="28" y="140"/>
                  <a:pt x="27" y="139"/>
                </a:cubicBezTo>
                <a:cubicBezTo>
                  <a:pt x="26" y="140"/>
                  <a:pt x="27" y="140"/>
                  <a:pt x="26" y="140"/>
                </a:cubicBezTo>
                <a:cubicBezTo>
                  <a:pt x="26" y="140"/>
                  <a:pt x="27" y="141"/>
                  <a:pt x="27" y="141"/>
                </a:cubicBezTo>
                <a:moveTo>
                  <a:pt x="20" y="40"/>
                </a:moveTo>
                <a:cubicBezTo>
                  <a:pt x="20" y="40"/>
                  <a:pt x="21" y="39"/>
                  <a:pt x="20" y="39"/>
                </a:cubicBezTo>
                <a:cubicBezTo>
                  <a:pt x="19" y="39"/>
                  <a:pt x="20" y="39"/>
                  <a:pt x="20" y="40"/>
                </a:cubicBezTo>
                <a:cubicBezTo>
                  <a:pt x="20" y="40"/>
                  <a:pt x="19" y="39"/>
                  <a:pt x="19" y="40"/>
                </a:cubicBezTo>
                <a:lnTo>
                  <a:pt x="20" y="40"/>
                </a:lnTo>
                <a:close/>
                <a:moveTo>
                  <a:pt x="15" y="50"/>
                </a:moveTo>
                <a:cubicBezTo>
                  <a:pt x="15" y="51"/>
                  <a:pt x="15" y="51"/>
                  <a:pt x="15" y="51"/>
                </a:cubicBezTo>
                <a:cubicBezTo>
                  <a:pt x="15" y="51"/>
                  <a:pt x="15" y="51"/>
                  <a:pt x="16" y="51"/>
                </a:cubicBezTo>
                <a:cubicBezTo>
                  <a:pt x="16" y="51"/>
                  <a:pt x="15" y="51"/>
                  <a:pt x="15" y="50"/>
                </a:cubicBezTo>
                <a:moveTo>
                  <a:pt x="17" y="50"/>
                </a:moveTo>
                <a:cubicBezTo>
                  <a:pt x="17" y="51"/>
                  <a:pt x="18" y="51"/>
                  <a:pt x="18" y="52"/>
                </a:cubicBezTo>
                <a:cubicBezTo>
                  <a:pt x="18" y="51"/>
                  <a:pt x="18" y="50"/>
                  <a:pt x="17" y="50"/>
                </a:cubicBezTo>
                <a:moveTo>
                  <a:pt x="18" y="46"/>
                </a:moveTo>
                <a:cubicBezTo>
                  <a:pt x="18" y="46"/>
                  <a:pt x="18" y="48"/>
                  <a:pt x="19" y="47"/>
                </a:cubicBezTo>
                <a:cubicBezTo>
                  <a:pt x="18" y="46"/>
                  <a:pt x="18" y="46"/>
                  <a:pt x="18" y="45"/>
                </a:cubicBezTo>
                <a:cubicBezTo>
                  <a:pt x="18" y="46"/>
                  <a:pt x="18" y="46"/>
                  <a:pt x="18" y="46"/>
                </a:cubicBezTo>
                <a:moveTo>
                  <a:pt x="17" y="46"/>
                </a:moveTo>
                <a:cubicBezTo>
                  <a:pt x="16" y="46"/>
                  <a:pt x="16" y="45"/>
                  <a:pt x="16" y="45"/>
                </a:cubicBezTo>
                <a:cubicBezTo>
                  <a:pt x="16" y="46"/>
                  <a:pt x="16" y="46"/>
                  <a:pt x="16" y="46"/>
                </a:cubicBezTo>
                <a:cubicBezTo>
                  <a:pt x="16" y="46"/>
                  <a:pt x="16" y="46"/>
                  <a:pt x="17" y="46"/>
                </a:cubicBezTo>
                <a:moveTo>
                  <a:pt x="18" y="48"/>
                </a:moveTo>
                <a:cubicBezTo>
                  <a:pt x="18" y="48"/>
                  <a:pt x="18" y="48"/>
                  <a:pt x="19" y="48"/>
                </a:cubicBezTo>
                <a:cubicBezTo>
                  <a:pt x="19" y="48"/>
                  <a:pt x="19" y="48"/>
                  <a:pt x="19" y="48"/>
                </a:cubicBezTo>
                <a:cubicBezTo>
                  <a:pt x="19" y="47"/>
                  <a:pt x="18" y="47"/>
                  <a:pt x="18" y="48"/>
                </a:cubicBezTo>
                <a:moveTo>
                  <a:pt x="14" y="51"/>
                </a:moveTo>
                <a:cubicBezTo>
                  <a:pt x="15" y="50"/>
                  <a:pt x="14" y="49"/>
                  <a:pt x="15" y="49"/>
                </a:cubicBezTo>
                <a:cubicBezTo>
                  <a:pt x="15" y="49"/>
                  <a:pt x="15" y="48"/>
                  <a:pt x="16" y="48"/>
                </a:cubicBezTo>
                <a:cubicBezTo>
                  <a:pt x="16" y="48"/>
                  <a:pt x="16" y="49"/>
                  <a:pt x="16" y="49"/>
                </a:cubicBezTo>
                <a:cubicBezTo>
                  <a:pt x="16" y="48"/>
                  <a:pt x="17" y="49"/>
                  <a:pt x="17" y="48"/>
                </a:cubicBezTo>
                <a:cubicBezTo>
                  <a:pt x="17" y="48"/>
                  <a:pt x="17" y="47"/>
                  <a:pt x="17" y="47"/>
                </a:cubicBezTo>
                <a:cubicBezTo>
                  <a:pt x="16" y="47"/>
                  <a:pt x="15" y="47"/>
                  <a:pt x="15" y="48"/>
                </a:cubicBezTo>
                <a:cubicBezTo>
                  <a:pt x="15" y="48"/>
                  <a:pt x="15" y="47"/>
                  <a:pt x="15" y="47"/>
                </a:cubicBezTo>
                <a:cubicBezTo>
                  <a:pt x="16" y="47"/>
                  <a:pt x="16" y="47"/>
                  <a:pt x="16" y="48"/>
                </a:cubicBezTo>
                <a:cubicBezTo>
                  <a:pt x="16" y="48"/>
                  <a:pt x="15" y="48"/>
                  <a:pt x="15" y="48"/>
                </a:cubicBezTo>
                <a:cubicBezTo>
                  <a:pt x="14" y="49"/>
                  <a:pt x="14" y="50"/>
                  <a:pt x="14" y="51"/>
                </a:cubicBezTo>
                <a:moveTo>
                  <a:pt x="10" y="50"/>
                </a:moveTo>
                <a:cubicBezTo>
                  <a:pt x="11" y="49"/>
                  <a:pt x="11" y="49"/>
                  <a:pt x="11" y="49"/>
                </a:cubicBezTo>
                <a:cubicBezTo>
                  <a:pt x="11" y="49"/>
                  <a:pt x="10" y="49"/>
                  <a:pt x="10" y="50"/>
                </a:cubicBezTo>
                <a:close/>
                <a:moveTo>
                  <a:pt x="6" y="54"/>
                </a:moveTo>
                <a:cubicBezTo>
                  <a:pt x="7" y="54"/>
                  <a:pt x="8" y="52"/>
                  <a:pt x="7" y="52"/>
                </a:cubicBezTo>
                <a:cubicBezTo>
                  <a:pt x="6" y="52"/>
                  <a:pt x="6" y="54"/>
                  <a:pt x="6" y="54"/>
                </a:cubicBezTo>
                <a:moveTo>
                  <a:pt x="8" y="57"/>
                </a:moveTo>
                <a:cubicBezTo>
                  <a:pt x="8" y="56"/>
                  <a:pt x="9" y="55"/>
                  <a:pt x="9" y="54"/>
                </a:cubicBezTo>
                <a:cubicBezTo>
                  <a:pt x="8" y="53"/>
                  <a:pt x="8" y="55"/>
                  <a:pt x="8" y="55"/>
                </a:cubicBezTo>
                <a:cubicBezTo>
                  <a:pt x="8" y="56"/>
                  <a:pt x="7" y="56"/>
                  <a:pt x="8" y="57"/>
                </a:cubicBezTo>
                <a:moveTo>
                  <a:pt x="7" y="60"/>
                </a:moveTo>
                <a:cubicBezTo>
                  <a:pt x="7" y="60"/>
                  <a:pt x="7" y="58"/>
                  <a:pt x="7" y="58"/>
                </a:cubicBezTo>
                <a:cubicBezTo>
                  <a:pt x="6" y="58"/>
                  <a:pt x="7" y="59"/>
                  <a:pt x="7" y="60"/>
                </a:cubicBezTo>
                <a:moveTo>
                  <a:pt x="4" y="61"/>
                </a:moveTo>
                <a:cubicBezTo>
                  <a:pt x="5" y="59"/>
                  <a:pt x="6" y="59"/>
                  <a:pt x="5" y="58"/>
                </a:cubicBezTo>
                <a:cubicBezTo>
                  <a:pt x="5" y="59"/>
                  <a:pt x="4" y="60"/>
                  <a:pt x="4" y="61"/>
                </a:cubicBezTo>
                <a:moveTo>
                  <a:pt x="15" y="55"/>
                </a:moveTo>
                <a:cubicBezTo>
                  <a:pt x="15" y="55"/>
                  <a:pt x="15" y="55"/>
                  <a:pt x="15" y="55"/>
                </a:cubicBezTo>
                <a:cubicBezTo>
                  <a:pt x="16" y="55"/>
                  <a:pt x="16" y="55"/>
                  <a:pt x="16" y="54"/>
                </a:cubicBezTo>
                <a:cubicBezTo>
                  <a:pt x="16" y="54"/>
                  <a:pt x="15" y="54"/>
                  <a:pt x="15" y="55"/>
                </a:cubicBezTo>
                <a:moveTo>
                  <a:pt x="12" y="54"/>
                </a:moveTo>
                <a:cubicBezTo>
                  <a:pt x="13" y="54"/>
                  <a:pt x="13" y="53"/>
                  <a:pt x="13" y="52"/>
                </a:cubicBezTo>
                <a:cubicBezTo>
                  <a:pt x="13" y="53"/>
                  <a:pt x="14" y="52"/>
                  <a:pt x="14" y="51"/>
                </a:cubicBezTo>
                <a:cubicBezTo>
                  <a:pt x="13" y="51"/>
                  <a:pt x="12" y="53"/>
                  <a:pt x="12" y="54"/>
                </a:cubicBezTo>
                <a:moveTo>
                  <a:pt x="13" y="54"/>
                </a:moveTo>
                <a:cubicBezTo>
                  <a:pt x="13" y="53"/>
                  <a:pt x="14" y="54"/>
                  <a:pt x="14" y="53"/>
                </a:cubicBezTo>
                <a:cubicBezTo>
                  <a:pt x="14" y="53"/>
                  <a:pt x="14" y="53"/>
                  <a:pt x="14" y="52"/>
                </a:cubicBezTo>
                <a:cubicBezTo>
                  <a:pt x="14" y="53"/>
                  <a:pt x="13" y="53"/>
                  <a:pt x="13" y="53"/>
                </a:cubicBezTo>
                <a:cubicBezTo>
                  <a:pt x="13" y="53"/>
                  <a:pt x="13" y="54"/>
                  <a:pt x="13" y="54"/>
                </a:cubicBezTo>
                <a:moveTo>
                  <a:pt x="16" y="55"/>
                </a:moveTo>
                <a:cubicBezTo>
                  <a:pt x="15" y="56"/>
                  <a:pt x="15" y="55"/>
                  <a:pt x="14" y="57"/>
                </a:cubicBezTo>
                <a:cubicBezTo>
                  <a:pt x="15" y="57"/>
                  <a:pt x="15" y="56"/>
                  <a:pt x="15" y="56"/>
                </a:cubicBezTo>
                <a:cubicBezTo>
                  <a:pt x="15" y="56"/>
                  <a:pt x="15" y="57"/>
                  <a:pt x="16" y="57"/>
                </a:cubicBezTo>
                <a:cubicBezTo>
                  <a:pt x="16" y="57"/>
                  <a:pt x="16" y="57"/>
                  <a:pt x="16" y="56"/>
                </a:cubicBezTo>
                <a:cubicBezTo>
                  <a:pt x="15" y="56"/>
                  <a:pt x="16" y="56"/>
                  <a:pt x="16" y="55"/>
                </a:cubicBezTo>
                <a:moveTo>
                  <a:pt x="13" y="60"/>
                </a:moveTo>
                <a:cubicBezTo>
                  <a:pt x="12" y="60"/>
                  <a:pt x="14" y="58"/>
                  <a:pt x="12" y="59"/>
                </a:cubicBezTo>
                <a:cubicBezTo>
                  <a:pt x="13" y="58"/>
                  <a:pt x="13" y="58"/>
                  <a:pt x="12" y="57"/>
                </a:cubicBezTo>
                <a:cubicBezTo>
                  <a:pt x="13" y="57"/>
                  <a:pt x="14" y="56"/>
                  <a:pt x="14" y="55"/>
                </a:cubicBezTo>
                <a:cubicBezTo>
                  <a:pt x="14" y="55"/>
                  <a:pt x="14" y="55"/>
                  <a:pt x="14" y="55"/>
                </a:cubicBezTo>
                <a:cubicBezTo>
                  <a:pt x="13" y="56"/>
                  <a:pt x="13" y="56"/>
                  <a:pt x="12" y="56"/>
                </a:cubicBezTo>
                <a:cubicBezTo>
                  <a:pt x="12" y="57"/>
                  <a:pt x="12" y="58"/>
                  <a:pt x="12" y="59"/>
                </a:cubicBezTo>
                <a:cubicBezTo>
                  <a:pt x="13" y="59"/>
                  <a:pt x="12" y="61"/>
                  <a:pt x="13" y="60"/>
                </a:cubicBezTo>
                <a:moveTo>
                  <a:pt x="15" y="63"/>
                </a:moveTo>
                <a:cubicBezTo>
                  <a:pt x="15" y="62"/>
                  <a:pt x="15" y="62"/>
                  <a:pt x="15" y="61"/>
                </a:cubicBezTo>
                <a:cubicBezTo>
                  <a:pt x="15" y="60"/>
                  <a:pt x="16" y="59"/>
                  <a:pt x="16" y="58"/>
                </a:cubicBezTo>
                <a:cubicBezTo>
                  <a:pt x="16" y="58"/>
                  <a:pt x="15" y="58"/>
                  <a:pt x="15" y="58"/>
                </a:cubicBezTo>
                <a:cubicBezTo>
                  <a:pt x="15" y="58"/>
                  <a:pt x="15" y="59"/>
                  <a:pt x="15" y="59"/>
                </a:cubicBezTo>
                <a:cubicBezTo>
                  <a:pt x="15" y="59"/>
                  <a:pt x="15" y="59"/>
                  <a:pt x="16" y="58"/>
                </a:cubicBezTo>
                <a:cubicBezTo>
                  <a:pt x="16" y="59"/>
                  <a:pt x="15" y="60"/>
                  <a:pt x="15" y="60"/>
                </a:cubicBezTo>
                <a:cubicBezTo>
                  <a:pt x="15" y="59"/>
                  <a:pt x="14" y="59"/>
                  <a:pt x="14" y="59"/>
                </a:cubicBezTo>
                <a:cubicBezTo>
                  <a:pt x="14" y="58"/>
                  <a:pt x="14" y="58"/>
                  <a:pt x="14" y="58"/>
                </a:cubicBezTo>
                <a:cubicBezTo>
                  <a:pt x="14" y="58"/>
                  <a:pt x="14" y="58"/>
                  <a:pt x="13" y="58"/>
                </a:cubicBezTo>
                <a:cubicBezTo>
                  <a:pt x="13" y="58"/>
                  <a:pt x="13" y="57"/>
                  <a:pt x="13" y="58"/>
                </a:cubicBezTo>
                <a:cubicBezTo>
                  <a:pt x="13" y="58"/>
                  <a:pt x="14" y="59"/>
                  <a:pt x="13" y="60"/>
                </a:cubicBezTo>
                <a:cubicBezTo>
                  <a:pt x="14" y="59"/>
                  <a:pt x="14" y="60"/>
                  <a:pt x="14" y="61"/>
                </a:cubicBezTo>
                <a:cubicBezTo>
                  <a:pt x="14" y="60"/>
                  <a:pt x="15" y="61"/>
                  <a:pt x="15" y="61"/>
                </a:cubicBezTo>
                <a:cubicBezTo>
                  <a:pt x="14" y="61"/>
                  <a:pt x="14" y="63"/>
                  <a:pt x="13" y="63"/>
                </a:cubicBezTo>
                <a:cubicBezTo>
                  <a:pt x="14" y="63"/>
                  <a:pt x="14" y="63"/>
                  <a:pt x="14" y="63"/>
                </a:cubicBezTo>
                <a:cubicBezTo>
                  <a:pt x="14" y="62"/>
                  <a:pt x="14" y="62"/>
                  <a:pt x="15" y="62"/>
                </a:cubicBezTo>
                <a:cubicBezTo>
                  <a:pt x="15" y="62"/>
                  <a:pt x="14" y="63"/>
                  <a:pt x="15" y="63"/>
                </a:cubicBezTo>
                <a:moveTo>
                  <a:pt x="11" y="63"/>
                </a:moveTo>
                <a:cubicBezTo>
                  <a:pt x="11" y="64"/>
                  <a:pt x="11" y="64"/>
                  <a:pt x="11" y="64"/>
                </a:cubicBezTo>
                <a:cubicBezTo>
                  <a:pt x="11" y="65"/>
                  <a:pt x="12" y="63"/>
                  <a:pt x="11" y="63"/>
                </a:cubicBezTo>
                <a:moveTo>
                  <a:pt x="13" y="65"/>
                </a:moveTo>
                <a:cubicBezTo>
                  <a:pt x="13" y="64"/>
                  <a:pt x="12" y="65"/>
                  <a:pt x="12" y="64"/>
                </a:cubicBezTo>
                <a:cubicBezTo>
                  <a:pt x="12" y="64"/>
                  <a:pt x="13" y="63"/>
                  <a:pt x="12" y="63"/>
                </a:cubicBezTo>
                <a:cubicBezTo>
                  <a:pt x="12" y="64"/>
                  <a:pt x="12" y="64"/>
                  <a:pt x="12" y="65"/>
                </a:cubicBezTo>
                <a:cubicBezTo>
                  <a:pt x="12" y="65"/>
                  <a:pt x="12" y="65"/>
                  <a:pt x="13" y="65"/>
                </a:cubicBezTo>
                <a:moveTo>
                  <a:pt x="13" y="67"/>
                </a:moveTo>
                <a:cubicBezTo>
                  <a:pt x="13" y="66"/>
                  <a:pt x="14" y="66"/>
                  <a:pt x="14" y="65"/>
                </a:cubicBezTo>
                <a:cubicBezTo>
                  <a:pt x="14" y="66"/>
                  <a:pt x="13" y="66"/>
                  <a:pt x="13" y="66"/>
                </a:cubicBezTo>
                <a:cubicBezTo>
                  <a:pt x="13" y="66"/>
                  <a:pt x="13" y="67"/>
                  <a:pt x="13" y="67"/>
                </a:cubicBezTo>
                <a:moveTo>
                  <a:pt x="13" y="68"/>
                </a:moveTo>
                <a:cubicBezTo>
                  <a:pt x="13" y="69"/>
                  <a:pt x="12" y="68"/>
                  <a:pt x="12" y="69"/>
                </a:cubicBezTo>
                <a:cubicBezTo>
                  <a:pt x="12" y="69"/>
                  <a:pt x="12" y="69"/>
                  <a:pt x="12" y="70"/>
                </a:cubicBezTo>
                <a:cubicBezTo>
                  <a:pt x="13" y="70"/>
                  <a:pt x="12" y="69"/>
                  <a:pt x="13" y="70"/>
                </a:cubicBezTo>
                <a:cubicBezTo>
                  <a:pt x="13" y="70"/>
                  <a:pt x="12" y="71"/>
                  <a:pt x="13" y="71"/>
                </a:cubicBezTo>
                <a:cubicBezTo>
                  <a:pt x="13" y="70"/>
                  <a:pt x="13" y="70"/>
                  <a:pt x="13" y="70"/>
                </a:cubicBezTo>
                <a:cubicBezTo>
                  <a:pt x="13" y="69"/>
                  <a:pt x="13" y="68"/>
                  <a:pt x="13" y="67"/>
                </a:cubicBezTo>
                <a:cubicBezTo>
                  <a:pt x="13" y="67"/>
                  <a:pt x="12" y="67"/>
                  <a:pt x="12" y="67"/>
                </a:cubicBezTo>
                <a:cubicBezTo>
                  <a:pt x="13" y="66"/>
                  <a:pt x="12" y="67"/>
                  <a:pt x="12" y="67"/>
                </a:cubicBezTo>
                <a:cubicBezTo>
                  <a:pt x="12" y="68"/>
                  <a:pt x="12" y="68"/>
                  <a:pt x="12" y="68"/>
                </a:cubicBezTo>
                <a:cubicBezTo>
                  <a:pt x="12" y="68"/>
                  <a:pt x="13" y="68"/>
                  <a:pt x="13" y="68"/>
                </a:cubicBezTo>
                <a:moveTo>
                  <a:pt x="11" y="71"/>
                </a:moveTo>
                <a:cubicBezTo>
                  <a:pt x="11" y="70"/>
                  <a:pt x="11" y="70"/>
                  <a:pt x="11" y="69"/>
                </a:cubicBezTo>
                <a:cubicBezTo>
                  <a:pt x="11" y="69"/>
                  <a:pt x="11" y="70"/>
                  <a:pt x="10" y="70"/>
                </a:cubicBezTo>
                <a:cubicBezTo>
                  <a:pt x="10" y="69"/>
                  <a:pt x="11" y="69"/>
                  <a:pt x="11" y="68"/>
                </a:cubicBezTo>
                <a:cubicBezTo>
                  <a:pt x="10" y="68"/>
                  <a:pt x="10" y="68"/>
                  <a:pt x="10" y="68"/>
                </a:cubicBezTo>
                <a:cubicBezTo>
                  <a:pt x="10" y="69"/>
                  <a:pt x="10" y="70"/>
                  <a:pt x="10" y="70"/>
                </a:cubicBezTo>
                <a:cubicBezTo>
                  <a:pt x="10" y="69"/>
                  <a:pt x="10" y="70"/>
                  <a:pt x="11" y="71"/>
                </a:cubicBezTo>
                <a:moveTo>
                  <a:pt x="12" y="72"/>
                </a:moveTo>
                <a:cubicBezTo>
                  <a:pt x="11" y="72"/>
                  <a:pt x="10" y="72"/>
                  <a:pt x="10" y="73"/>
                </a:cubicBezTo>
                <a:cubicBezTo>
                  <a:pt x="10" y="72"/>
                  <a:pt x="11" y="72"/>
                  <a:pt x="11" y="72"/>
                </a:cubicBezTo>
                <a:cubicBezTo>
                  <a:pt x="11" y="73"/>
                  <a:pt x="11" y="73"/>
                  <a:pt x="11" y="73"/>
                </a:cubicBezTo>
                <a:cubicBezTo>
                  <a:pt x="11" y="72"/>
                  <a:pt x="12" y="72"/>
                  <a:pt x="12" y="72"/>
                </a:cubicBezTo>
                <a:cubicBezTo>
                  <a:pt x="12" y="71"/>
                  <a:pt x="12" y="70"/>
                  <a:pt x="12" y="71"/>
                </a:cubicBezTo>
                <a:lnTo>
                  <a:pt x="12" y="72"/>
                </a:lnTo>
                <a:close/>
                <a:moveTo>
                  <a:pt x="9" y="70"/>
                </a:moveTo>
                <a:cubicBezTo>
                  <a:pt x="9" y="71"/>
                  <a:pt x="8" y="73"/>
                  <a:pt x="9" y="72"/>
                </a:cubicBezTo>
                <a:cubicBezTo>
                  <a:pt x="9" y="72"/>
                  <a:pt x="10" y="71"/>
                  <a:pt x="9" y="70"/>
                </a:cubicBezTo>
                <a:moveTo>
                  <a:pt x="8" y="72"/>
                </a:moveTo>
                <a:cubicBezTo>
                  <a:pt x="8" y="71"/>
                  <a:pt x="7" y="72"/>
                  <a:pt x="8" y="71"/>
                </a:cubicBezTo>
                <a:cubicBezTo>
                  <a:pt x="8" y="71"/>
                  <a:pt x="8" y="71"/>
                  <a:pt x="8" y="71"/>
                </a:cubicBezTo>
                <a:cubicBezTo>
                  <a:pt x="8" y="70"/>
                  <a:pt x="8" y="70"/>
                  <a:pt x="8" y="70"/>
                </a:cubicBezTo>
                <a:cubicBezTo>
                  <a:pt x="8" y="71"/>
                  <a:pt x="7" y="71"/>
                  <a:pt x="7" y="72"/>
                </a:cubicBezTo>
                <a:cubicBezTo>
                  <a:pt x="8" y="72"/>
                  <a:pt x="8" y="71"/>
                  <a:pt x="8" y="72"/>
                </a:cubicBezTo>
                <a:moveTo>
                  <a:pt x="10" y="74"/>
                </a:moveTo>
                <a:cubicBezTo>
                  <a:pt x="10" y="75"/>
                  <a:pt x="11" y="73"/>
                  <a:pt x="10" y="73"/>
                </a:cubicBezTo>
                <a:cubicBezTo>
                  <a:pt x="10" y="74"/>
                  <a:pt x="10" y="73"/>
                  <a:pt x="10" y="74"/>
                </a:cubicBezTo>
                <a:moveTo>
                  <a:pt x="8" y="75"/>
                </a:moveTo>
                <a:cubicBezTo>
                  <a:pt x="8" y="74"/>
                  <a:pt x="9" y="74"/>
                  <a:pt x="9" y="73"/>
                </a:cubicBezTo>
                <a:cubicBezTo>
                  <a:pt x="8" y="73"/>
                  <a:pt x="7" y="74"/>
                  <a:pt x="8" y="75"/>
                </a:cubicBezTo>
                <a:moveTo>
                  <a:pt x="8" y="78"/>
                </a:moveTo>
                <a:cubicBezTo>
                  <a:pt x="8" y="77"/>
                  <a:pt x="9" y="76"/>
                  <a:pt x="8" y="76"/>
                </a:cubicBezTo>
                <a:cubicBezTo>
                  <a:pt x="8" y="76"/>
                  <a:pt x="7" y="77"/>
                  <a:pt x="8" y="78"/>
                </a:cubicBezTo>
                <a:moveTo>
                  <a:pt x="10" y="79"/>
                </a:moveTo>
                <a:cubicBezTo>
                  <a:pt x="10" y="78"/>
                  <a:pt x="11" y="78"/>
                  <a:pt x="10" y="78"/>
                </a:cubicBezTo>
                <a:cubicBezTo>
                  <a:pt x="10" y="78"/>
                  <a:pt x="9" y="78"/>
                  <a:pt x="10" y="79"/>
                </a:cubicBezTo>
                <a:moveTo>
                  <a:pt x="11" y="79"/>
                </a:moveTo>
                <a:cubicBezTo>
                  <a:pt x="12" y="79"/>
                  <a:pt x="12" y="77"/>
                  <a:pt x="12" y="76"/>
                </a:cubicBezTo>
                <a:cubicBezTo>
                  <a:pt x="11" y="76"/>
                  <a:pt x="12" y="78"/>
                  <a:pt x="11" y="77"/>
                </a:cubicBezTo>
                <a:cubicBezTo>
                  <a:pt x="11" y="77"/>
                  <a:pt x="11" y="77"/>
                  <a:pt x="11" y="78"/>
                </a:cubicBezTo>
                <a:cubicBezTo>
                  <a:pt x="11" y="78"/>
                  <a:pt x="12" y="77"/>
                  <a:pt x="11" y="78"/>
                </a:cubicBezTo>
                <a:cubicBezTo>
                  <a:pt x="11" y="78"/>
                  <a:pt x="11" y="79"/>
                  <a:pt x="11" y="79"/>
                </a:cubicBezTo>
                <a:moveTo>
                  <a:pt x="10" y="87"/>
                </a:moveTo>
                <a:cubicBezTo>
                  <a:pt x="10" y="88"/>
                  <a:pt x="10" y="88"/>
                  <a:pt x="10" y="89"/>
                </a:cubicBezTo>
                <a:cubicBezTo>
                  <a:pt x="10" y="89"/>
                  <a:pt x="10" y="87"/>
                  <a:pt x="10" y="87"/>
                </a:cubicBezTo>
                <a:moveTo>
                  <a:pt x="7" y="79"/>
                </a:moveTo>
                <a:cubicBezTo>
                  <a:pt x="7" y="79"/>
                  <a:pt x="7" y="80"/>
                  <a:pt x="7" y="80"/>
                </a:cubicBezTo>
                <a:cubicBezTo>
                  <a:pt x="8" y="79"/>
                  <a:pt x="7" y="79"/>
                  <a:pt x="7" y="79"/>
                </a:cubicBezTo>
                <a:cubicBezTo>
                  <a:pt x="6" y="79"/>
                  <a:pt x="6" y="79"/>
                  <a:pt x="6" y="79"/>
                </a:cubicBezTo>
                <a:cubicBezTo>
                  <a:pt x="7" y="80"/>
                  <a:pt x="7" y="79"/>
                  <a:pt x="7" y="79"/>
                </a:cubicBezTo>
                <a:moveTo>
                  <a:pt x="11" y="80"/>
                </a:moveTo>
                <a:cubicBezTo>
                  <a:pt x="11" y="80"/>
                  <a:pt x="11" y="80"/>
                  <a:pt x="12" y="80"/>
                </a:cubicBezTo>
                <a:cubicBezTo>
                  <a:pt x="11" y="80"/>
                  <a:pt x="11" y="79"/>
                  <a:pt x="11" y="79"/>
                </a:cubicBezTo>
                <a:lnTo>
                  <a:pt x="11" y="80"/>
                </a:lnTo>
                <a:close/>
                <a:moveTo>
                  <a:pt x="7" y="83"/>
                </a:moveTo>
                <a:cubicBezTo>
                  <a:pt x="7" y="82"/>
                  <a:pt x="7" y="82"/>
                  <a:pt x="7" y="81"/>
                </a:cubicBezTo>
                <a:cubicBezTo>
                  <a:pt x="7" y="81"/>
                  <a:pt x="7" y="81"/>
                  <a:pt x="7" y="82"/>
                </a:cubicBezTo>
                <a:cubicBezTo>
                  <a:pt x="8" y="81"/>
                  <a:pt x="7" y="80"/>
                  <a:pt x="7" y="80"/>
                </a:cubicBezTo>
                <a:cubicBezTo>
                  <a:pt x="6" y="81"/>
                  <a:pt x="7" y="82"/>
                  <a:pt x="6" y="83"/>
                </a:cubicBezTo>
                <a:cubicBezTo>
                  <a:pt x="6" y="83"/>
                  <a:pt x="6" y="83"/>
                  <a:pt x="7" y="83"/>
                </a:cubicBezTo>
                <a:moveTo>
                  <a:pt x="10" y="83"/>
                </a:moveTo>
                <a:cubicBezTo>
                  <a:pt x="10" y="85"/>
                  <a:pt x="10" y="82"/>
                  <a:pt x="10" y="82"/>
                </a:cubicBezTo>
                <a:cubicBezTo>
                  <a:pt x="9" y="82"/>
                  <a:pt x="10" y="82"/>
                  <a:pt x="10" y="83"/>
                </a:cubicBezTo>
                <a:moveTo>
                  <a:pt x="9" y="86"/>
                </a:moveTo>
                <a:cubicBezTo>
                  <a:pt x="10" y="86"/>
                  <a:pt x="10" y="86"/>
                  <a:pt x="10" y="86"/>
                </a:cubicBezTo>
                <a:cubicBezTo>
                  <a:pt x="10" y="86"/>
                  <a:pt x="10" y="87"/>
                  <a:pt x="10" y="87"/>
                </a:cubicBezTo>
                <a:cubicBezTo>
                  <a:pt x="10" y="86"/>
                  <a:pt x="10" y="85"/>
                  <a:pt x="11" y="84"/>
                </a:cubicBezTo>
                <a:cubicBezTo>
                  <a:pt x="10" y="84"/>
                  <a:pt x="10" y="86"/>
                  <a:pt x="9" y="85"/>
                </a:cubicBezTo>
                <a:cubicBezTo>
                  <a:pt x="10" y="85"/>
                  <a:pt x="9" y="85"/>
                  <a:pt x="9" y="84"/>
                </a:cubicBezTo>
                <a:cubicBezTo>
                  <a:pt x="10" y="85"/>
                  <a:pt x="11" y="82"/>
                  <a:pt x="10" y="82"/>
                </a:cubicBezTo>
                <a:cubicBezTo>
                  <a:pt x="10" y="83"/>
                  <a:pt x="10" y="84"/>
                  <a:pt x="10" y="84"/>
                </a:cubicBezTo>
                <a:cubicBezTo>
                  <a:pt x="9" y="84"/>
                  <a:pt x="9" y="83"/>
                  <a:pt x="9" y="83"/>
                </a:cubicBezTo>
                <a:cubicBezTo>
                  <a:pt x="9" y="84"/>
                  <a:pt x="9" y="84"/>
                  <a:pt x="9" y="86"/>
                </a:cubicBezTo>
                <a:moveTo>
                  <a:pt x="6" y="89"/>
                </a:moveTo>
                <a:cubicBezTo>
                  <a:pt x="6" y="88"/>
                  <a:pt x="6" y="88"/>
                  <a:pt x="7" y="88"/>
                </a:cubicBezTo>
                <a:cubicBezTo>
                  <a:pt x="6" y="87"/>
                  <a:pt x="6" y="88"/>
                  <a:pt x="6" y="88"/>
                </a:cubicBezTo>
                <a:cubicBezTo>
                  <a:pt x="6" y="88"/>
                  <a:pt x="6" y="87"/>
                  <a:pt x="6" y="87"/>
                </a:cubicBezTo>
                <a:cubicBezTo>
                  <a:pt x="7" y="87"/>
                  <a:pt x="7" y="87"/>
                  <a:pt x="7" y="87"/>
                </a:cubicBezTo>
                <a:cubicBezTo>
                  <a:pt x="7" y="87"/>
                  <a:pt x="7" y="86"/>
                  <a:pt x="7" y="86"/>
                </a:cubicBezTo>
                <a:cubicBezTo>
                  <a:pt x="7" y="86"/>
                  <a:pt x="7" y="86"/>
                  <a:pt x="7" y="86"/>
                </a:cubicBezTo>
                <a:cubicBezTo>
                  <a:pt x="7" y="85"/>
                  <a:pt x="7" y="85"/>
                  <a:pt x="8" y="85"/>
                </a:cubicBezTo>
                <a:cubicBezTo>
                  <a:pt x="7" y="85"/>
                  <a:pt x="7" y="84"/>
                  <a:pt x="6" y="84"/>
                </a:cubicBezTo>
                <a:cubicBezTo>
                  <a:pt x="6" y="85"/>
                  <a:pt x="6" y="85"/>
                  <a:pt x="5" y="86"/>
                </a:cubicBezTo>
                <a:cubicBezTo>
                  <a:pt x="6" y="86"/>
                  <a:pt x="6" y="86"/>
                  <a:pt x="6" y="87"/>
                </a:cubicBezTo>
                <a:cubicBezTo>
                  <a:pt x="6" y="87"/>
                  <a:pt x="5" y="87"/>
                  <a:pt x="5" y="88"/>
                </a:cubicBezTo>
                <a:cubicBezTo>
                  <a:pt x="5" y="88"/>
                  <a:pt x="5" y="89"/>
                  <a:pt x="6" y="89"/>
                </a:cubicBezTo>
                <a:moveTo>
                  <a:pt x="7" y="89"/>
                </a:moveTo>
                <a:cubicBezTo>
                  <a:pt x="8" y="88"/>
                  <a:pt x="8" y="88"/>
                  <a:pt x="8" y="88"/>
                </a:cubicBezTo>
                <a:cubicBezTo>
                  <a:pt x="8" y="88"/>
                  <a:pt x="8" y="87"/>
                  <a:pt x="9" y="87"/>
                </a:cubicBezTo>
                <a:cubicBezTo>
                  <a:pt x="9" y="87"/>
                  <a:pt x="8" y="86"/>
                  <a:pt x="8" y="87"/>
                </a:cubicBezTo>
                <a:cubicBezTo>
                  <a:pt x="8" y="87"/>
                  <a:pt x="8" y="87"/>
                  <a:pt x="8" y="87"/>
                </a:cubicBezTo>
                <a:cubicBezTo>
                  <a:pt x="8" y="87"/>
                  <a:pt x="8" y="87"/>
                  <a:pt x="8" y="87"/>
                </a:cubicBezTo>
                <a:cubicBezTo>
                  <a:pt x="8" y="87"/>
                  <a:pt x="8" y="86"/>
                  <a:pt x="8" y="86"/>
                </a:cubicBezTo>
                <a:cubicBezTo>
                  <a:pt x="7" y="86"/>
                  <a:pt x="8" y="87"/>
                  <a:pt x="8" y="87"/>
                </a:cubicBezTo>
                <a:cubicBezTo>
                  <a:pt x="7" y="88"/>
                  <a:pt x="7" y="88"/>
                  <a:pt x="7" y="89"/>
                </a:cubicBezTo>
                <a:cubicBezTo>
                  <a:pt x="7" y="90"/>
                  <a:pt x="7" y="89"/>
                  <a:pt x="7" y="89"/>
                </a:cubicBezTo>
                <a:moveTo>
                  <a:pt x="9" y="91"/>
                </a:moveTo>
                <a:cubicBezTo>
                  <a:pt x="9" y="91"/>
                  <a:pt x="9" y="90"/>
                  <a:pt x="9" y="90"/>
                </a:cubicBezTo>
                <a:cubicBezTo>
                  <a:pt x="9" y="92"/>
                  <a:pt x="9" y="92"/>
                  <a:pt x="9" y="92"/>
                </a:cubicBezTo>
                <a:cubicBezTo>
                  <a:pt x="9" y="92"/>
                  <a:pt x="9" y="92"/>
                  <a:pt x="10" y="92"/>
                </a:cubicBezTo>
                <a:cubicBezTo>
                  <a:pt x="10" y="91"/>
                  <a:pt x="9" y="91"/>
                  <a:pt x="9" y="90"/>
                </a:cubicBezTo>
                <a:cubicBezTo>
                  <a:pt x="9" y="89"/>
                  <a:pt x="9" y="90"/>
                  <a:pt x="9" y="90"/>
                </a:cubicBezTo>
                <a:cubicBezTo>
                  <a:pt x="9" y="90"/>
                  <a:pt x="9" y="90"/>
                  <a:pt x="9" y="90"/>
                </a:cubicBezTo>
                <a:cubicBezTo>
                  <a:pt x="9" y="90"/>
                  <a:pt x="8" y="90"/>
                  <a:pt x="8" y="90"/>
                </a:cubicBezTo>
                <a:cubicBezTo>
                  <a:pt x="8" y="90"/>
                  <a:pt x="8" y="89"/>
                  <a:pt x="8" y="90"/>
                </a:cubicBezTo>
                <a:cubicBezTo>
                  <a:pt x="9" y="90"/>
                  <a:pt x="8" y="91"/>
                  <a:pt x="9" y="91"/>
                </a:cubicBezTo>
                <a:moveTo>
                  <a:pt x="7" y="93"/>
                </a:moveTo>
                <a:cubicBezTo>
                  <a:pt x="7" y="93"/>
                  <a:pt x="7" y="92"/>
                  <a:pt x="7" y="91"/>
                </a:cubicBezTo>
                <a:cubicBezTo>
                  <a:pt x="6" y="91"/>
                  <a:pt x="7" y="93"/>
                  <a:pt x="7" y="93"/>
                </a:cubicBezTo>
                <a:moveTo>
                  <a:pt x="8" y="94"/>
                </a:moveTo>
                <a:cubicBezTo>
                  <a:pt x="8" y="94"/>
                  <a:pt x="8" y="94"/>
                  <a:pt x="8" y="95"/>
                </a:cubicBezTo>
                <a:cubicBezTo>
                  <a:pt x="8" y="95"/>
                  <a:pt x="7" y="95"/>
                  <a:pt x="7" y="95"/>
                </a:cubicBezTo>
                <a:cubicBezTo>
                  <a:pt x="7" y="95"/>
                  <a:pt x="7" y="96"/>
                  <a:pt x="8" y="96"/>
                </a:cubicBezTo>
                <a:cubicBezTo>
                  <a:pt x="8" y="96"/>
                  <a:pt x="7" y="95"/>
                  <a:pt x="8" y="95"/>
                </a:cubicBezTo>
                <a:cubicBezTo>
                  <a:pt x="8" y="96"/>
                  <a:pt x="8" y="95"/>
                  <a:pt x="8" y="96"/>
                </a:cubicBezTo>
                <a:cubicBezTo>
                  <a:pt x="8" y="96"/>
                  <a:pt x="8" y="97"/>
                  <a:pt x="8" y="97"/>
                </a:cubicBezTo>
                <a:cubicBezTo>
                  <a:pt x="9" y="97"/>
                  <a:pt x="9" y="95"/>
                  <a:pt x="9" y="95"/>
                </a:cubicBezTo>
                <a:cubicBezTo>
                  <a:pt x="9" y="95"/>
                  <a:pt x="9" y="95"/>
                  <a:pt x="9" y="95"/>
                </a:cubicBezTo>
                <a:cubicBezTo>
                  <a:pt x="10" y="94"/>
                  <a:pt x="10" y="94"/>
                  <a:pt x="9" y="94"/>
                </a:cubicBezTo>
                <a:cubicBezTo>
                  <a:pt x="9" y="93"/>
                  <a:pt x="9" y="95"/>
                  <a:pt x="9" y="94"/>
                </a:cubicBezTo>
                <a:cubicBezTo>
                  <a:pt x="9" y="93"/>
                  <a:pt x="9" y="93"/>
                  <a:pt x="9" y="93"/>
                </a:cubicBezTo>
                <a:cubicBezTo>
                  <a:pt x="8" y="93"/>
                  <a:pt x="9" y="94"/>
                  <a:pt x="8" y="94"/>
                </a:cubicBezTo>
                <a:cubicBezTo>
                  <a:pt x="8" y="94"/>
                  <a:pt x="8" y="94"/>
                  <a:pt x="8" y="94"/>
                </a:cubicBezTo>
                <a:cubicBezTo>
                  <a:pt x="8" y="94"/>
                  <a:pt x="8" y="94"/>
                  <a:pt x="8" y="94"/>
                </a:cubicBezTo>
                <a:moveTo>
                  <a:pt x="7" y="98"/>
                </a:moveTo>
                <a:cubicBezTo>
                  <a:pt x="7" y="97"/>
                  <a:pt x="7" y="97"/>
                  <a:pt x="7" y="97"/>
                </a:cubicBezTo>
                <a:cubicBezTo>
                  <a:pt x="6" y="96"/>
                  <a:pt x="7" y="95"/>
                  <a:pt x="7" y="94"/>
                </a:cubicBezTo>
                <a:cubicBezTo>
                  <a:pt x="7" y="94"/>
                  <a:pt x="6" y="94"/>
                  <a:pt x="6" y="94"/>
                </a:cubicBezTo>
                <a:cubicBezTo>
                  <a:pt x="7" y="95"/>
                  <a:pt x="6" y="96"/>
                  <a:pt x="6" y="98"/>
                </a:cubicBezTo>
                <a:lnTo>
                  <a:pt x="7" y="98"/>
                </a:lnTo>
                <a:close/>
                <a:moveTo>
                  <a:pt x="7" y="104"/>
                </a:moveTo>
                <a:cubicBezTo>
                  <a:pt x="7" y="104"/>
                  <a:pt x="7" y="104"/>
                  <a:pt x="7" y="104"/>
                </a:cubicBezTo>
                <a:cubicBezTo>
                  <a:pt x="7" y="103"/>
                  <a:pt x="7" y="103"/>
                  <a:pt x="7" y="103"/>
                </a:cubicBezTo>
                <a:cubicBezTo>
                  <a:pt x="6" y="103"/>
                  <a:pt x="6" y="104"/>
                  <a:pt x="7" y="104"/>
                </a:cubicBezTo>
                <a:moveTo>
                  <a:pt x="9" y="107"/>
                </a:moveTo>
                <a:cubicBezTo>
                  <a:pt x="8" y="106"/>
                  <a:pt x="9" y="105"/>
                  <a:pt x="8" y="105"/>
                </a:cubicBezTo>
                <a:cubicBezTo>
                  <a:pt x="8" y="105"/>
                  <a:pt x="8" y="107"/>
                  <a:pt x="9" y="107"/>
                </a:cubicBezTo>
                <a:moveTo>
                  <a:pt x="10" y="111"/>
                </a:moveTo>
                <a:cubicBezTo>
                  <a:pt x="11" y="111"/>
                  <a:pt x="10" y="111"/>
                  <a:pt x="10" y="110"/>
                </a:cubicBezTo>
                <a:cubicBezTo>
                  <a:pt x="9" y="110"/>
                  <a:pt x="10" y="112"/>
                  <a:pt x="10" y="111"/>
                </a:cubicBezTo>
                <a:moveTo>
                  <a:pt x="8" y="112"/>
                </a:moveTo>
                <a:cubicBezTo>
                  <a:pt x="8" y="111"/>
                  <a:pt x="9" y="110"/>
                  <a:pt x="8" y="110"/>
                </a:cubicBezTo>
                <a:cubicBezTo>
                  <a:pt x="8" y="110"/>
                  <a:pt x="8" y="111"/>
                  <a:pt x="8" y="112"/>
                </a:cubicBezTo>
                <a:moveTo>
                  <a:pt x="6" y="117"/>
                </a:moveTo>
                <a:cubicBezTo>
                  <a:pt x="6" y="116"/>
                  <a:pt x="7" y="116"/>
                  <a:pt x="7" y="116"/>
                </a:cubicBezTo>
                <a:cubicBezTo>
                  <a:pt x="6" y="116"/>
                  <a:pt x="6" y="116"/>
                  <a:pt x="6" y="116"/>
                </a:cubicBezTo>
                <a:cubicBezTo>
                  <a:pt x="6" y="116"/>
                  <a:pt x="6" y="116"/>
                  <a:pt x="6" y="117"/>
                </a:cubicBezTo>
                <a:moveTo>
                  <a:pt x="7" y="118"/>
                </a:moveTo>
                <a:cubicBezTo>
                  <a:pt x="8" y="117"/>
                  <a:pt x="7" y="116"/>
                  <a:pt x="6" y="117"/>
                </a:cubicBezTo>
                <a:cubicBezTo>
                  <a:pt x="6" y="117"/>
                  <a:pt x="6" y="118"/>
                  <a:pt x="7" y="118"/>
                </a:cubicBezTo>
                <a:cubicBezTo>
                  <a:pt x="7" y="118"/>
                  <a:pt x="7" y="117"/>
                  <a:pt x="7" y="117"/>
                </a:cubicBezTo>
                <a:cubicBezTo>
                  <a:pt x="7" y="118"/>
                  <a:pt x="7" y="118"/>
                  <a:pt x="7" y="118"/>
                </a:cubicBezTo>
                <a:moveTo>
                  <a:pt x="7" y="122"/>
                </a:moveTo>
                <a:cubicBezTo>
                  <a:pt x="8" y="122"/>
                  <a:pt x="7" y="121"/>
                  <a:pt x="7" y="120"/>
                </a:cubicBezTo>
                <a:cubicBezTo>
                  <a:pt x="7" y="120"/>
                  <a:pt x="7" y="119"/>
                  <a:pt x="7" y="118"/>
                </a:cubicBezTo>
                <a:cubicBezTo>
                  <a:pt x="7" y="119"/>
                  <a:pt x="7" y="121"/>
                  <a:pt x="7" y="122"/>
                </a:cubicBezTo>
                <a:moveTo>
                  <a:pt x="10" y="123"/>
                </a:moveTo>
                <a:cubicBezTo>
                  <a:pt x="10" y="123"/>
                  <a:pt x="10" y="122"/>
                  <a:pt x="9" y="122"/>
                </a:cubicBezTo>
                <a:cubicBezTo>
                  <a:pt x="10" y="122"/>
                  <a:pt x="9" y="123"/>
                  <a:pt x="10" y="123"/>
                </a:cubicBezTo>
                <a:moveTo>
                  <a:pt x="3" y="111"/>
                </a:moveTo>
                <a:cubicBezTo>
                  <a:pt x="3" y="110"/>
                  <a:pt x="4" y="110"/>
                  <a:pt x="4" y="109"/>
                </a:cubicBezTo>
                <a:cubicBezTo>
                  <a:pt x="3" y="109"/>
                  <a:pt x="3" y="110"/>
                  <a:pt x="3" y="111"/>
                </a:cubicBezTo>
                <a:moveTo>
                  <a:pt x="3" y="114"/>
                </a:moveTo>
                <a:cubicBezTo>
                  <a:pt x="3" y="113"/>
                  <a:pt x="4" y="112"/>
                  <a:pt x="3" y="112"/>
                </a:cubicBezTo>
                <a:cubicBezTo>
                  <a:pt x="3" y="113"/>
                  <a:pt x="3" y="112"/>
                  <a:pt x="3" y="112"/>
                </a:cubicBezTo>
                <a:cubicBezTo>
                  <a:pt x="3" y="113"/>
                  <a:pt x="3" y="113"/>
                  <a:pt x="3" y="114"/>
                </a:cubicBezTo>
                <a:moveTo>
                  <a:pt x="2" y="117"/>
                </a:moveTo>
                <a:cubicBezTo>
                  <a:pt x="3" y="116"/>
                  <a:pt x="3" y="116"/>
                  <a:pt x="3" y="116"/>
                </a:cubicBezTo>
                <a:cubicBezTo>
                  <a:pt x="2" y="115"/>
                  <a:pt x="2" y="116"/>
                  <a:pt x="2" y="117"/>
                </a:cubicBezTo>
                <a:moveTo>
                  <a:pt x="3" y="117"/>
                </a:moveTo>
                <a:cubicBezTo>
                  <a:pt x="3" y="116"/>
                  <a:pt x="4" y="118"/>
                  <a:pt x="4" y="116"/>
                </a:cubicBezTo>
                <a:cubicBezTo>
                  <a:pt x="4" y="116"/>
                  <a:pt x="3" y="117"/>
                  <a:pt x="3" y="117"/>
                </a:cubicBezTo>
                <a:moveTo>
                  <a:pt x="5" y="124"/>
                </a:moveTo>
                <a:cubicBezTo>
                  <a:pt x="5" y="124"/>
                  <a:pt x="5" y="124"/>
                  <a:pt x="5" y="124"/>
                </a:cubicBezTo>
                <a:cubicBezTo>
                  <a:pt x="5" y="124"/>
                  <a:pt x="5" y="125"/>
                  <a:pt x="5" y="125"/>
                </a:cubicBezTo>
                <a:cubicBezTo>
                  <a:pt x="6" y="125"/>
                  <a:pt x="6" y="124"/>
                  <a:pt x="5" y="124"/>
                </a:cubicBezTo>
                <a:moveTo>
                  <a:pt x="3" y="126"/>
                </a:moveTo>
                <a:cubicBezTo>
                  <a:pt x="3" y="126"/>
                  <a:pt x="4" y="126"/>
                  <a:pt x="4" y="126"/>
                </a:cubicBezTo>
                <a:cubicBezTo>
                  <a:pt x="4" y="126"/>
                  <a:pt x="4" y="125"/>
                  <a:pt x="4" y="125"/>
                </a:cubicBezTo>
                <a:cubicBezTo>
                  <a:pt x="4" y="125"/>
                  <a:pt x="4" y="125"/>
                  <a:pt x="5" y="125"/>
                </a:cubicBezTo>
                <a:cubicBezTo>
                  <a:pt x="4" y="125"/>
                  <a:pt x="4" y="124"/>
                  <a:pt x="4" y="123"/>
                </a:cubicBezTo>
                <a:cubicBezTo>
                  <a:pt x="4" y="123"/>
                  <a:pt x="4" y="122"/>
                  <a:pt x="4" y="122"/>
                </a:cubicBezTo>
                <a:cubicBezTo>
                  <a:pt x="4" y="121"/>
                  <a:pt x="4" y="121"/>
                  <a:pt x="4" y="120"/>
                </a:cubicBezTo>
                <a:cubicBezTo>
                  <a:pt x="4" y="121"/>
                  <a:pt x="5" y="122"/>
                  <a:pt x="5" y="122"/>
                </a:cubicBezTo>
                <a:cubicBezTo>
                  <a:pt x="5" y="121"/>
                  <a:pt x="4" y="120"/>
                  <a:pt x="4" y="119"/>
                </a:cubicBezTo>
                <a:cubicBezTo>
                  <a:pt x="4" y="119"/>
                  <a:pt x="4" y="120"/>
                  <a:pt x="3" y="120"/>
                </a:cubicBezTo>
                <a:cubicBezTo>
                  <a:pt x="3" y="119"/>
                  <a:pt x="3" y="119"/>
                  <a:pt x="3" y="119"/>
                </a:cubicBezTo>
                <a:cubicBezTo>
                  <a:pt x="3" y="119"/>
                  <a:pt x="3" y="119"/>
                  <a:pt x="4" y="119"/>
                </a:cubicBezTo>
                <a:cubicBezTo>
                  <a:pt x="4" y="119"/>
                  <a:pt x="4" y="118"/>
                  <a:pt x="4" y="118"/>
                </a:cubicBezTo>
                <a:cubicBezTo>
                  <a:pt x="4" y="118"/>
                  <a:pt x="4" y="118"/>
                  <a:pt x="4" y="118"/>
                </a:cubicBezTo>
                <a:cubicBezTo>
                  <a:pt x="4" y="118"/>
                  <a:pt x="4" y="117"/>
                  <a:pt x="3" y="117"/>
                </a:cubicBezTo>
                <a:cubicBezTo>
                  <a:pt x="4" y="118"/>
                  <a:pt x="4" y="118"/>
                  <a:pt x="3" y="118"/>
                </a:cubicBezTo>
                <a:cubicBezTo>
                  <a:pt x="3" y="118"/>
                  <a:pt x="2" y="118"/>
                  <a:pt x="2" y="118"/>
                </a:cubicBezTo>
                <a:cubicBezTo>
                  <a:pt x="2" y="119"/>
                  <a:pt x="2" y="119"/>
                  <a:pt x="2" y="119"/>
                </a:cubicBezTo>
                <a:cubicBezTo>
                  <a:pt x="2" y="119"/>
                  <a:pt x="2" y="118"/>
                  <a:pt x="2" y="119"/>
                </a:cubicBezTo>
                <a:cubicBezTo>
                  <a:pt x="2" y="119"/>
                  <a:pt x="3" y="120"/>
                  <a:pt x="2" y="120"/>
                </a:cubicBezTo>
                <a:cubicBezTo>
                  <a:pt x="2" y="120"/>
                  <a:pt x="2" y="119"/>
                  <a:pt x="2" y="119"/>
                </a:cubicBezTo>
                <a:cubicBezTo>
                  <a:pt x="2" y="120"/>
                  <a:pt x="2" y="121"/>
                  <a:pt x="3" y="121"/>
                </a:cubicBezTo>
                <a:cubicBezTo>
                  <a:pt x="3" y="122"/>
                  <a:pt x="2" y="123"/>
                  <a:pt x="3" y="123"/>
                </a:cubicBezTo>
                <a:cubicBezTo>
                  <a:pt x="3" y="122"/>
                  <a:pt x="3" y="121"/>
                  <a:pt x="3" y="120"/>
                </a:cubicBezTo>
                <a:cubicBezTo>
                  <a:pt x="4" y="121"/>
                  <a:pt x="3" y="122"/>
                  <a:pt x="3" y="122"/>
                </a:cubicBezTo>
                <a:cubicBezTo>
                  <a:pt x="3" y="123"/>
                  <a:pt x="4" y="124"/>
                  <a:pt x="4" y="124"/>
                </a:cubicBezTo>
                <a:cubicBezTo>
                  <a:pt x="3" y="125"/>
                  <a:pt x="3" y="123"/>
                  <a:pt x="3" y="123"/>
                </a:cubicBezTo>
                <a:cubicBezTo>
                  <a:pt x="3" y="124"/>
                  <a:pt x="3" y="125"/>
                  <a:pt x="3" y="126"/>
                </a:cubicBezTo>
                <a:moveTo>
                  <a:pt x="9" y="129"/>
                </a:moveTo>
                <a:cubicBezTo>
                  <a:pt x="9" y="129"/>
                  <a:pt x="10" y="128"/>
                  <a:pt x="9" y="128"/>
                </a:cubicBezTo>
                <a:cubicBezTo>
                  <a:pt x="9" y="128"/>
                  <a:pt x="9" y="128"/>
                  <a:pt x="9" y="128"/>
                </a:cubicBezTo>
                <a:cubicBezTo>
                  <a:pt x="9" y="128"/>
                  <a:pt x="8" y="127"/>
                  <a:pt x="8" y="127"/>
                </a:cubicBezTo>
                <a:cubicBezTo>
                  <a:pt x="9" y="127"/>
                  <a:pt x="9" y="126"/>
                  <a:pt x="9" y="126"/>
                </a:cubicBezTo>
                <a:cubicBezTo>
                  <a:pt x="9" y="125"/>
                  <a:pt x="8" y="125"/>
                  <a:pt x="8" y="124"/>
                </a:cubicBezTo>
                <a:cubicBezTo>
                  <a:pt x="8" y="125"/>
                  <a:pt x="8" y="125"/>
                  <a:pt x="7" y="125"/>
                </a:cubicBezTo>
                <a:cubicBezTo>
                  <a:pt x="8" y="125"/>
                  <a:pt x="8" y="126"/>
                  <a:pt x="8" y="127"/>
                </a:cubicBezTo>
                <a:cubicBezTo>
                  <a:pt x="8" y="128"/>
                  <a:pt x="9" y="129"/>
                  <a:pt x="9" y="129"/>
                </a:cubicBezTo>
                <a:moveTo>
                  <a:pt x="12" y="135"/>
                </a:moveTo>
                <a:cubicBezTo>
                  <a:pt x="12" y="135"/>
                  <a:pt x="11" y="134"/>
                  <a:pt x="11" y="134"/>
                </a:cubicBezTo>
                <a:cubicBezTo>
                  <a:pt x="11" y="133"/>
                  <a:pt x="11" y="134"/>
                  <a:pt x="12" y="134"/>
                </a:cubicBezTo>
                <a:cubicBezTo>
                  <a:pt x="12" y="134"/>
                  <a:pt x="11" y="134"/>
                  <a:pt x="12" y="134"/>
                </a:cubicBezTo>
                <a:cubicBezTo>
                  <a:pt x="11" y="133"/>
                  <a:pt x="11" y="133"/>
                  <a:pt x="11" y="133"/>
                </a:cubicBezTo>
                <a:cubicBezTo>
                  <a:pt x="11" y="133"/>
                  <a:pt x="11" y="133"/>
                  <a:pt x="11" y="133"/>
                </a:cubicBezTo>
                <a:cubicBezTo>
                  <a:pt x="11" y="133"/>
                  <a:pt x="10" y="132"/>
                  <a:pt x="10" y="131"/>
                </a:cubicBezTo>
                <a:cubicBezTo>
                  <a:pt x="11" y="131"/>
                  <a:pt x="11" y="131"/>
                  <a:pt x="11" y="131"/>
                </a:cubicBezTo>
                <a:cubicBezTo>
                  <a:pt x="10" y="130"/>
                  <a:pt x="10" y="129"/>
                  <a:pt x="10" y="129"/>
                </a:cubicBezTo>
                <a:cubicBezTo>
                  <a:pt x="10" y="130"/>
                  <a:pt x="10" y="131"/>
                  <a:pt x="9" y="130"/>
                </a:cubicBezTo>
                <a:cubicBezTo>
                  <a:pt x="9" y="131"/>
                  <a:pt x="10" y="132"/>
                  <a:pt x="10" y="132"/>
                </a:cubicBezTo>
                <a:cubicBezTo>
                  <a:pt x="11" y="133"/>
                  <a:pt x="10" y="136"/>
                  <a:pt x="12" y="135"/>
                </a:cubicBezTo>
                <a:moveTo>
                  <a:pt x="9" y="143"/>
                </a:moveTo>
                <a:cubicBezTo>
                  <a:pt x="8" y="142"/>
                  <a:pt x="9" y="142"/>
                  <a:pt x="8" y="142"/>
                </a:cubicBezTo>
                <a:cubicBezTo>
                  <a:pt x="8" y="142"/>
                  <a:pt x="8" y="142"/>
                  <a:pt x="9" y="143"/>
                </a:cubicBezTo>
                <a:close/>
                <a:moveTo>
                  <a:pt x="13" y="142"/>
                </a:moveTo>
                <a:cubicBezTo>
                  <a:pt x="13" y="142"/>
                  <a:pt x="13" y="141"/>
                  <a:pt x="13" y="141"/>
                </a:cubicBezTo>
                <a:cubicBezTo>
                  <a:pt x="12" y="141"/>
                  <a:pt x="12" y="141"/>
                  <a:pt x="12" y="142"/>
                </a:cubicBezTo>
                <a:cubicBezTo>
                  <a:pt x="13" y="142"/>
                  <a:pt x="13" y="142"/>
                  <a:pt x="13" y="142"/>
                </a:cubicBezTo>
                <a:moveTo>
                  <a:pt x="15" y="142"/>
                </a:moveTo>
                <a:cubicBezTo>
                  <a:pt x="14" y="140"/>
                  <a:pt x="15" y="142"/>
                  <a:pt x="15" y="141"/>
                </a:cubicBezTo>
                <a:cubicBezTo>
                  <a:pt x="15" y="140"/>
                  <a:pt x="14" y="139"/>
                  <a:pt x="14" y="139"/>
                </a:cubicBezTo>
                <a:cubicBezTo>
                  <a:pt x="13" y="138"/>
                  <a:pt x="14" y="139"/>
                  <a:pt x="13" y="139"/>
                </a:cubicBezTo>
                <a:cubicBezTo>
                  <a:pt x="13" y="138"/>
                  <a:pt x="13" y="137"/>
                  <a:pt x="13" y="137"/>
                </a:cubicBezTo>
                <a:cubicBezTo>
                  <a:pt x="13" y="136"/>
                  <a:pt x="12" y="136"/>
                  <a:pt x="12" y="136"/>
                </a:cubicBezTo>
                <a:cubicBezTo>
                  <a:pt x="12" y="137"/>
                  <a:pt x="13" y="138"/>
                  <a:pt x="13" y="137"/>
                </a:cubicBezTo>
                <a:cubicBezTo>
                  <a:pt x="13" y="138"/>
                  <a:pt x="13" y="138"/>
                  <a:pt x="13" y="139"/>
                </a:cubicBezTo>
                <a:cubicBezTo>
                  <a:pt x="14" y="139"/>
                  <a:pt x="14" y="141"/>
                  <a:pt x="15" y="142"/>
                </a:cubicBezTo>
                <a:moveTo>
                  <a:pt x="16" y="141"/>
                </a:moveTo>
                <a:cubicBezTo>
                  <a:pt x="16" y="142"/>
                  <a:pt x="16" y="142"/>
                  <a:pt x="15" y="142"/>
                </a:cubicBezTo>
                <a:cubicBezTo>
                  <a:pt x="16" y="142"/>
                  <a:pt x="15" y="142"/>
                  <a:pt x="15" y="143"/>
                </a:cubicBezTo>
                <a:cubicBezTo>
                  <a:pt x="16" y="143"/>
                  <a:pt x="16" y="142"/>
                  <a:pt x="16" y="141"/>
                </a:cubicBezTo>
                <a:moveTo>
                  <a:pt x="93" y="118"/>
                </a:moveTo>
                <a:cubicBezTo>
                  <a:pt x="92" y="118"/>
                  <a:pt x="92" y="117"/>
                  <a:pt x="91" y="117"/>
                </a:cubicBezTo>
                <a:cubicBezTo>
                  <a:pt x="93" y="118"/>
                  <a:pt x="90" y="118"/>
                  <a:pt x="92" y="119"/>
                </a:cubicBezTo>
                <a:cubicBezTo>
                  <a:pt x="92" y="119"/>
                  <a:pt x="92" y="118"/>
                  <a:pt x="93" y="118"/>
                </a:cubicBezTo>
                <a:moveTo>
                  <a:pt x="96" y="136"/>
                </a:moveTo>
                <a:cubicBezTo>
                  <a:pt x="96" y="135"/>
                  <a:pt x="96" y="135"/>
                  <a:pt x="96" y="134"/>
                </a:cubicBezTo>
                <a:cubicBezTo>
                  <a:pt x="96" y="134"/>
                  <a:pt x="96" y="133"/>
                  <a:pt x="96" y="133"/>
                </a:cubicBezTo>
                <a:cubicBezTo>
                  <a:pt x="96" y="133"/>
                  <a:pt x="96" y="134"/>
                  <a:pt x="96" y="134"/>
                </a:cubicBezTo>
                <a:cubicBezTo>
                  <a:pt x="96" y="135"/>
                  <a:pt x="96" y="136"/>
                  <a:pt x="96" y="136"/>
                </a:cubicBezTo>
                <a:moveTo>
                  <a:pt x="93" y="152"/>
                </a:moveTo>
                <a:cubicBezTo>
                  <a:pt x="94" y="152"/>
                  <a:pt x="94" y="152"/>
                  <a:pt x="95" y="151"/>
                </a:cubicBezTo>
                <a:cubicBezTo>
                  <a:pt x="94" y="151"/>
                  <a:pt x="93" y="152"/>
                  <a:pt x="93" y="152"/>
                </a:cubicBezTo>
                <a:moveTo>
                  <a:pt x="90" y="155"/>
                </a:moveTo>
                <a:cubicBezTo>
                  <a:pt x="91" y="154"/>
                  <a:pt x="92" y="154"/>
                  <a:pt x="92" y="154"/>
                </a:cubicBezTo>
                <a:cubicBezTo>
                  <a:pt x="92" y="154"/>
                  <a:pt x="90" y="155"/>
                  <a:pt x="90" y="155"/>
                </a:cubicBezTo>
                <a:moveTo>
                  <a:pt x="68" y="168"/>
                </a:moveTo>
                <a:cubicBezTo>
                  <a:pt x="68" y="168"/>
                  <a:pt x="68" y="167"/>
                  <a:pt x="68" y="167"/>
                </a:cubicBezTo>
                <a:cubicBezTo>
                  <a:pt x="67" y="167"/>
                  <a:pt x="67" y="167"/>
                  <a:pt x="67" y="167"/>
                </a:cubicBezTo>
                <a:cubicBezTo>
                  <a:pt x="67" y="168"/>
                  <a:pt x="67" y="168"/>
                  <a:pt x="68" y="168"/>
                </a:cubicBezTo>
                <a:moveTo>
                  <a:pt x="55" y="166"/>
                </a:moveTo>
                <a:cubicBezTo>
                  <a:pt x="56" y="166"/>
                  <a:pt x="55" y="167"/>
                  <a:pt x="57" y="167"/>
                </a:cubicBezTo>
                <a:cubicBezTo>
                  <a:pt x="57" y="166"/>
                  <a:pt x="56" y="166"/>
                  <a:pt x="56" y="166"/>
                </a:cubicBezTo>
                <a:cubicBezTo>
                  <a:pt x="55" y="166"/>
                  <a:pt x="55" y="166"/>
                  <a:pt x="55" y="166"/>
                </a:cubicBezTo>
                <a:moveTo>
                  <a:pt x="50" y="171"/>
                </a:moveTo>
                <a:cubicBezTo>
                  <a:pt x="51" y="171"/>
                  <a:pt x="51" y="171"/>
                  <a:pt x="51" y="171"/>
                </a:cubicBezTo>
                <a:cubicBezTo>
                  <a:pt x="51" y="171"/>
                  <a:pt x="51" y="171"/>
                  <a:pt x="50" y="170"/>
                </a:cubicBezTo>
                <a:cubicBezTo>
                  <a:pt x="51" y="170"/>
                  <a:pt x="51" y="170"/>
                  <a:pt x="51" y="170"/>
                </a:cubicBezTo>
                <a:cubicBezTo>
                  <a:pt x="49" y="170"/>
                  <a:pt x="50" y="170"/>
                  <a:pt x="50" y="171"/>
                </a:cubicBezTo>
                <a:moveTo>
                  <a:pt x="34" y="167"/>
                </a:moveTo>
                <a:cubicBezTo>
                  <a:pt x="35" y="167"/>
                  <a:pt x="36" y="167"/>
                  <a:pt x="36" y="167"/>
                </a:cubicBezTo>
                <a:cubicBezTo>
                  <a:pt x="35" y="167"/>
                  <a:pt x="35" y="166"/>
                  <a:pt x="34" y="167"/>
                </a:cubicBezTo>
                <a:moveTo>
                  <a:pt x="30" y="160"/>
                </a:moveTo>
                <a:cubicBezTo>
                  <a:pt x="30" y="161"/>
                  <a:pt x="30" y="161"/>
                  <a:pt x="31" y="161"/>
                </a:cubicBezTo>
                <a:cubicBezTo>
                  <a:pt x="31" y="160"/>
                  <a:pt x="30" y="160"/>
                  <a:pt x="30" y="160"/>
                </a:cubicBezTo>
                <a:moveTo>
                  <a:pt x="26" y="162"/>
                </a:moveTo>
                <a:cubicBezTo>
                  <a:pt x="27" y="162"/>
                  <a:pt x="27" y="163"/>
                  <a:pt x="28" y="162"/>
                </a:cubicBezTo>
                <a:cubicBezTo>
                  <a:pt x="27" y="162"/>
                  <a:pt x="26" y="161"/>
                  <a:pt x="26" y="162"/>
                </a:cubicBezTo>
                <a:moveTo>
                  <a:pt x="23" y="158"/>
                </a:moveTo>
                <a:cubicBezTo>
                  <a:pt x="24" y="159"/>
                  <a:pt x="25" y="160"/>
                  <a:pt x="25" y="159"/>
                </a:cubicBezTo>
                <a:cubicBezTo>
                  <a:pt x="24" y="159"/>
                  <a:pt x="23" y="157"/>
                  <a:pt x="23" y="158"/>
                </a:cubicBezTo>
                <a:moveTo>
                  <a:pt x="20" y="152"/>
                </a:moveTo>
                <a:cubicBezTo>
                  <a:pt x="20" y="153"/>
                  <a:pt x="20" y="153"/>
                  <a:pt x="21" y="154"/>
                </a:cubicBezTo>
                <a:cubicBezTo>
                  <a:pt x="22" y="154"/>
                  <a:pt x="22" y="154"/>
                  <a:pt x="21" y="153"/>
                </a:cubicBezTo>
                <a:cubicBezTo>
                  <a:pt x="21" y="153"/>
                  <a:pt x="21" y="153"/>
                  <a:pt x="20" y="152"/>
                </a:cubicBezTo>
                <a:moveTo>
                  <a:pt x="14" y="151"/>
                </a:moveTo>
                <a:cubicBezTo>
                  <a:pt x="14" y="152"/>
                  <a:pt x="15" y="152"/>
                  <a:pt x="16" y="154"/>
                </a:cubicBezTo>
                <a:cubicBezTo>
                  <a:pt x="16" y="153"/>
                  <a:pt x="15" y="153"/>
                  <a:pt x="15" y="153"/>
                </a:cubicBezTo>
                <a:cubicBezTo>
                  <a:pt x="15" y="152"/>
                  <a:pt x="15" y="151"/>
                  <a:pt x="14" y="151"/>
                </a:cubicBezTo>
                <a:moveTo>
                  <a:pt x="16" y="144"/>
                </a:moveTo>
                <a:cubicBezTo>
                  <a:pt x="17" y="145"/>
                  <a:pt x="18" y="145"/>
                  <a:pt x="19" y="146"/>
                </a:cubicBezTo>
                <a:cubicBezTo>
                  <a:pt x="18" y="145"/>
                  <a:pt x="18" y="144"/>
                  <a:pt x="17" y="144"/>
                </a:cubicBezTo>
                <a:cubicBezTo>
                  <a:pt x="17" y="144"/>
                  <a:pt x="17" y="145"/>
                  <a:pt x="16" y="144"/>
                </a:cubicBezTo>
                <a:moveTo>
                  <a:pt x="21" y="149"/>
                </a:moveTo>
                <a:cubicBezTo>
                  <a:pt x="21" y="148"/>
                  <a:pt x="20" y="148"/>
                  <a:pt x="20" y="147"/>
                </a:cubicBezTo>
                <a:cubicBezTo>
                  <a:pt x="19" y="147"/>
                  <a:pt x="19" y="147"/>
                  <a:pt x="19" y="146"/>
                </a:cubicBezTo>
                <a:cubicBezTo>
                  <a:pt x="19" y="146"/>
                  <a:pt x="19" y="146"/>
                  <a:pt x="19" y="145"/>
                </a:cubicBezTo>
                <a:cubicBezTo>
                  <a:pt x="18" y="146"/>
                  <a:pt x="19" y="146"/>
                  <a:pt x="18" y="146"/>
                </a:cubicBezTo>
                <a:cubicBezTo>
                  <a:pt x="18" y="146"/>
                  <a:pt x="18" y="146"/>
                  <a:pt x="17" y="146"/>
                </a:cubicBezTo>
                <a:cubicBezTo>
                  <a:pt x="18" y="146"/>
                  <a:pt x="18" y="147"/>
                  <a:pt x="19" y="147"/>
                </a:cubicBezTo>
                <a:cubicBezTo>
                  <a:pt x="20" y="148"/>
                  <a:pt x="20" y="148"/>
                  <a:pt x="21" y="149"/>
                </a:cubicBezTo>
                <a:moveTo>
                  <a:pt x="30" y="157"/>
                </a:moveTo>
                <a:cubicBezTo>
                  <a:pt x="30" y="157"/>
                  <a:pt x="30" y="157"/>
                  <a:pt x="30" y="157"/>
                </a:cubicBezTo>
                <a:cubicBezTo>
                  <a:pt x="30" y="157"/>
                  <a:pt x="30" y="157"/>
                  <a:pt x="29" y="156"/>
                </a:cubicBezTo>
                <a:cubicBezTo>
                  <a:pt x="29" y="156"/>
                  <a:pt x="29" y="157"/>
                  <a:pt x="30" y="157"/>
                </a:cubicBezTo>
                <a:cubicBezTo>
                  <a:pt x="30" y="157"/>
                  <a:pt x="30" y="157"/>
                  <a:pt x="30" y="157"/>
                </a:cubicBezTo>
                <a:moveTo>
                  <a:pt x="35" y="159"/>
                </a:moveTo>
                <a:cubicBezTo>
                  <a:pt x="34" y="159"/>
                  <a:pt x="34" y="159"/>
                  <a:pt x="33" y="159"/>
                </a:cubicBezTo>
                <a:cubicBezTo>
                  <a:pt x="34" y="159"/>
                  <a:pt x="34" y="160"/>
                  <a:pt x="34" y="160"/>
                </a:cubicBezTo>
                <a:lnTo>
                  <a:pt x="35" y="159"/>
                </a:lnTo>
                <a:close/>
                <a:moveTo>
                  <a:pt x="36" y="160"/>
                </a:moveTo>
                <a:cubicBezTo>
                  <a:pt x="36" y="160"/>
                  <a:pt x="36" y="159"/>
                  <a:pt x="35" y="159"/>
                </a:cubicBezTo>
                <a:cubicBezTo>
                  <a:pt x="35" y="159"/>
                  <a:pt x="35" y="159"/>
                  <a:pt x="35" y="159"/>
                </a:cubicBezTo>
                <a:cubicBezTo>
                  <a:pt x="35" y="159"/>
                  <a:pt x="35" y="160"/>
                  <a:pt x="35" y="160"/>
                </a:cubicBezTo>
                <a:lnTo>
                  <a:pt x="36" y="160"/>
                </a:lnTo>
                <a:close/>
                <a:moveTo>
                  <a:pt x="52" y="162"/>
                </a:moveTo>
                <a:cubicBezTo>
                  <a:pt x="51" y="162"/>
                  <a:pt x="51" y="162"/>
                  <a:pt x="51" y="163"/>
                </a:cubicBezTo>
                <a:cubicBezTo>
                  <a:pt x="51" y="163"/>
                  <a:pt x="51" y="163"/>
                  <a:pt x="52" y="163"/>
                </a:cubicBezTo>
                <a:lnTo>
                  <a:pt x="52" y="162"/>
                </a:lnTo>
                <a:close/>
                <a:moveTo>
                  <a:pt x="62" y="131"/>
                </a:moveTo>
                <a:cubicBezTo>
                  <a:pt x="62" y="131"/>
                  <a:pt x="62" y="130"/>
                  <a:pt x="62" y="130"/>
                </a:cubicBezTo>
                <a:cubicBezTo>
                  <a:pt x="62" y="130"/>
                  <a:pt x="62" y="129"/>
                  <a:pt x="61" y="130"/>
                </a:cubicBezTo>
                <a:cubicBezTo>
                  <a:pt x="61" y="130"/>
                  <a:pt x="61" y="131"/>
                  <a:pt x="62" y="131"/>
                </a:cubicBezTo>
                <a:moveTo>
                  <a:pt x="58" y="133"/>
                </a:moveTo>
                <a:cubicBezTo>
                  <a:pt x="58" y="133"/>
                  <a:pt x="58" y="133"/>
                  <a:pt x="59" y="133"/>
                </a:cubicBezTo>
                <a:cubicBezTo>
                  <a:pt x="59" y="133"/>
                  <a:pt x="59" y="133"/>
                  <a:pt x="59" y="133"/>
                </a:cubicBezTo>
                <a:cubicBezTo>
                  <a:pt x="59" y="133"/>
                  <a:pt x="58" y="133"/>
                  <a:pt x="58" y="133"/>
                </a:cubicBezTo>
                <a:moveTo>
                  <a:pt x="43" y="50"/>
                </a:moveTo>
                <a:cubicBezTo>
                  <a:pt x="43" y="50"/>
                  <a:pt x="42" y="50"/>
                  <a:pt x="42" y="51"/>
                </a:cubicBezTo>
                <a:cubicBezTo>
                  <a:pt x="42" y="51"/>
                  <a:pt x="43" y="50"/>
                  <a:pt x="43" y="50"/>
                </a:cubicBezTo>
                <a:moveTo>
                  <a:pt x="46" y="48"/>
                </a:moveTo>
                <a:cubicBezTo>
                  <a:pt x="46" y="48"/>
                  <a:pt x="46" y="48"/>
                  <a:pt x="45" y="48"/>
                </a:cubicBezTo>
                <a:cubicBezTo>
                  <a:pt x="45" y="48"/>
                  <a:pt x="45" y="49"/>
                  <a:pt x="45" y="49"/>
                </a:cubicBezTo>
                <a:cubicBezTo>
                  <a:pt x="45" y="50"/>
                  <a:pt x="46" y="49"/>
                  <a:pt x="46" y="49"/>
                </a:cubicBezTo>
                <a:cubicBezTo>
                  <a:pt x="46" y="49"/>
                  <a:pt x="46" y="48"/>
                  <a:pt x="46" y="48"/>
                </a:cubicBezTo>
                <a:cubicBezTo>
                  <a:pt x="46" y="49"/>
                  <a:pt x="47" y="48"/>
                  <a:pt x="46" y="48"/>
                </a:cubicBezTo>
                <a:moveTo>
                  <a:pt x="48" y="45"/>
                </a:moveTo>
                <a:cubicBezTo>
                  <a:pt x="48" y="44"/>
                  <a:pt x="46" y="45"/>
                  <a:pt x="47" y="45"/>
                </a:cubicBezTo>
                <a:cubicBezTo>
                  <a:pt x="47" y="45"/>
                  <a:pt x="47" y="45"/>
                  <a:pt x="48" y="45"/>
                </a:cubicBezTo>
                <a:moveTo>
                  <a:pt x="78" y="16"/>
                </a:moveTo>
                <a:cubicBezTo>
                  <a:pt x="78" y="15"/>
                  <a:pt x="77" y="17"/>
                  <a:pt x="78" y="17"/>
                </a:cubicBezTo>
                <a:lnTo>
                  <a:pt x="78" y="16"/>
                </a:lnTo>
                <a:close/>
                <a:moveTo>
                  <a:pt x="84" y="20"/>
                </a:moveTo>
                <a:cubicBezTo>
                  <a:pt x="85" y="19"/>
                  <a:pt x="84" y="19"/>
                  <a:pt x="83" y="18"/>
                </a:cubicBezTo>
                <a:cubicBezTo>
                  <a:pt x="83" y="19"/>
                  <a:pt x="84" y="19"/>
                  <a:pt x="84" y="20"/>
                </a:cubicBezTo>
                <a:moveTo>
                  <a:pt x="78" y="31"/>
                </a:moveTo>
                <a:cubicBezTo>
                  <a:pt x="77" y="31"/>
                  <a:pt x="78" y="31"/>
                  <a:pt x="77" y="31"/>
                </a:cubicBezTo>
                <a:cubicBezTo>
                  <a:pt x="77" y="31"/>
                  <a:pt x="77" y="31"/>
                  <a:pt x="77" y="31"/>
                </a:cubicBezTo>
                <a:cubicBezTo>
                  <a:pt x="77" y="31"/>
                  <a:pt x="77" y="31"/>
                  <a:pt x="78" y="31"/>
                </a:cubicBezTo>
                <a:moveTo>
                  <a:pt x="78" y="30"/>
                </a:moveTo>
                <a:cubicBezTo>
                  <a:pt x="78" y="30"/>
                  <a:pt x="78" y="30"/>
                  <a:pt x="78" y="30"/>
                </a:cubicBezTo>
                <a:cubicBezTo>
                  <a:pt x="78" y="30"/>
                  <a:pt x="78" y="30"/>
                  <a:pt x="78" y="30"/>
                </a:cubicBezTo>
                <a:cubicBezTo>
                  <a:pt x="78" y="30"/>
                  <a:pt x="78" y="30"/>
                  <a:pt x="78" y="30"/>
                </a:cubicBezTo>
                <a:cubicBezTo>
                  <a:pt x="78" y="30"/>
                  <a:pt x="78" y="30"/>
                  <a:pt x="79" y="30"/>
                </a:cubicBezTo>
                <a:cubicBezTo>
                  <a:pt x="78" y="30"/>
                  <a:pt x="78" y="30"/>
                  <a:pt x="78" y="30"/>
                </a:cubicBezTo>
                <a:cubicBezTo>
                  <a:pt x="78" y="30"/>
                  <a:pt x="78" y="30"/>
                  <a:pt x="78" y="30"/>
                </a:cubicBezTo>
                <a:moveTo>
                  <a:pt x="93" y="29"/>
                </a:moveTo>
                <a:cubicBezTo>
                  <a:pt x="93" y="29"/>
                  <a:pt x="93" y="28"/>
                  <a:pt x="93" y="27"/>
                </a:cubicBezTo>
                <a:cubicBezTo>
                  <a:pt x="93" y="27"/>
                  <a:pt x="92" y="26"/>
                  <a:pt x="92" y="26"/>
                </a:cubicBezTo>
                <a:cubicBezTo>
                  <a:pt x="92" y="27"/>
                  <a:pt x="93" y="27"/>
                  <a:pt x="93" y="28"/>
                </a:cubicBezTo>
                <a:cubicBezTo>
                  <a:pt x="92" y="28"/>
                  <a:pt x="92" y="28"/>
                  <a:pt x="92" y="28"/>
                </a:cubicBezTo>
                <a:cubicBezTo>
                  <a:pt x="93" y="28"/>
                  <a:pt x="92" y="29"/>
                  <a:pt x="93" y="29"/>
                </a:cubicBezTo>
                <a:moveTo>
                  <a:pt x="77" y="30"/>
                </a:moveTo>
                <a:cubicBezTo>
                  <a:pt x="77" y="30"/>
                  <a:pt x="78" y="30"/>
                  <a:pt x="78" y="30"/>
                </a:cubicBezTo>
                <a:cubicBezTo>
                  <a:pt x="78" y="30"/>
                  <a:pt x="78" y="30"/>
                  <a:pt x="78" y="30"/>
                </a:cubicBezTo>
                <a:cubicBezTo>
                  <a:pt x="78" y="30"/>
                  <a:pt x="77" y="30"/>
                  <a:pt x="77" y="30"/>
                </a:cubicBezTo>
                <a:cubicBezTo>
                  <a:pt x="77" y="30"/>
                  <a:pt x="77" y="30"/>
                  <a:pt x="77" y="30"/>
                </a:cubicBezTo>
                <a:cubicBezTo>
                  <a:pt x="77" y="30"/>
                  <a:pt x="77" y="30"/>
                  <a:pt x="77" y="30"/>
                </a:cubicBezTo>
                <a:moveTo>
                  <a:pt x="77" y="30"/>
                </a:moveTo>
                <a:cubicBezTo>
                  <a:pt x="77" y="30"/>
                  <a:pt x="77" y="30"/>
                  <a:pt x="77" y="30"/>
                </a:cubicBezTo>
                <a:cubicBezTo>
                  <a:pt x="77" y="30"/>
                  <a:pt x="77" y="30"/>
                  <a:pt x="77" y="30"/>
                </a:cubicBezTo>
                <a:cubicBezTo>
                  <a:pt x="77" y="30"/>
                  <a:pt x="76" y="30"/>
                  <a:pt x="76" y="30"/>
                </a:cubicBezTo>
                <a:cubicBezTo>
                  <a:pt x="76" y="30"/>
                  <a:pt x="76" y="30"/>
                  <a:pt x="76" y="30"/>
                </a:cubicBezTo>
                <a:cubicBezTo>
                  <a:pt x="76" y="30"/>
                  <a:pt x="76" y="30"/>
                  <a:pt x="76" y="30"/>
                </a:cubicBezTo>
                <a:cubicBezTo>
                  <a:pt x="76" y="30"/>
                  <a:pt x="76" y="30"/>
                  <a:pt x="77" y="30"/>
                </a:cubicBezTo>
                <a:cubicBezTo>
                  <a:pt x="77" y="30"/>
                  <a:pt x="77" y="30"/>
                  <a:pt x="77" y="30"/>
                </a:cubicBezTo>
                <a:moveTo>
                  <a:pt x="77" y="46"/>
                </a:moveTo>
                <a:cubicBezTo>
                  <a:pt x="76" y="46"/>
                  <a:pt x="76" y="46"/>
                  <a:pt x="75" y="46"/>
                </a:cubicBezTo>
                <a:cubicBezTo>
                  <a:pt x="75" y="46"/>
                  <a:pt x="76" y="47"/>
                  <a:pt x="77" y="46"/>
                </a:cubicBezTo>
                <a:moveTo>
                  <a:pt x="61" y="35"/>
                </a:moveTo>
                <a:cubicBezTo>
                  <a:pt x="61" y="34"/>
                  <a:pt x="61" y="34"/>
                  <a:pt x="61" y="34"/>
                </a:cubicBezTo>
                <a:cubicBezTo>
                  <a:pt x="60" y="34"/>
                  <a:pt x="60" y="34"/>
                  <a:pt x="60" y="34"/>
                </a:cubicBezTo>
                <a:cubicBezTo>
                  <a:pt x="60" y="35"/>
                  <a:pt x="60" y="35"/>
                  <a:pt x="61" y="35"/>
                </a:cubicBezTo>
                <a:moveTo>
                  <a:pt x="38" y="52"/>
                </a:moveTo>
                <a:cubicBezTo>
                  <a:pt x="39" y="51"/>
                  <a:pt x="39" y="50"/>
                  <a:pt x="39" y="50"/>
                </a:cubicBezTo>
                <a:cubicBezTo>
                  <a:pt x="39" y="51"/>
                  <a:pt x="38" y="52"/>
                  <a:pt x="38" y="52"/>
                </a:cubicBezTo>
                <a:moveTo>
                  <a:pt x="36" y="54"/>
                </a:moveTo>
                <a:cubicBezTo>
                  <a:pt x="36" y="53"/>
                  <a:pt x="36" y="54"/>
                  <a:pt x="37" y="53"/>
                </a:cubicBezTo>
                <a:cubicBezTo>
                  <a:pt x="36" y="53"/>
                  <a:pt x="35" y="53"/>
                  <a:pt x="36" y="54"/>
                </a:cubicBezTo>
                <a:moveTo>
                  <a:pt x="37" y="57"/>
                </a:moveTo>
                <a:cubicBezTo>
                  <a:pt x="36" y="56"/>
                  <a:pt x="36" y="58"/>
                  <a:pt x="36" y="58"/>
                </a:cubicBezTo>
                <a:cubicBezTo>
                  <a:pt x="36" y="58"/>
                  <a:pt x="37" y="57"/>
                  <a:pt x="37" y="57"/>
                </a:cubicBezTo>
                <a:moveTo>
                  <a:pt x="31" y="64"/>
                </a:moveTo>
                <a:cubicBezTo>
                  <a:pt x="31" y="63"/>
                  <a:pt x="32" y="63"/>
                  <a:pt x="32" y="63"/>
                </a:cubicBezTo>
                <a:cubicBezTo>
                  <a:pt x="32" y="62"/>
                  <a:pt x="33" y="62"/>
                  <a:pt x="33" y="61"/>
                </a:cubicBezTo>
                <a:cubicBezTo>
                  <a:pt x="33" y="61"/>
                  <a:pt x="33" y="61"/>
                  <a:pt x="33" y="61"/>
                </a:cubicBezTo>
                <a:cubicBezTo>
                  <a:pt x="33" y="59"/>
                  <a:pt x="34" y="58"/>
                  <a:pt x="35" y="57"/>
                </a:cubicBezTo>
                <a:cubicBezTo>
                  <a:pt x="35" y="57"/>
                  <a:pt x="36" y="55"/>
                  <a:pt x="35" y="56"/>
                </a:cubicBezTo>
                <a:cubicBezTo>
                  <a:pt x="35" y="56"/>
                  <a:pt x="35" y="57"/>
                  <a:pt x="35" y="57"/>
                </a:cubicBezTo>
                <a:cubicBezTo>
                  <a:pt x="34" y="57"/>
                  <a:pt x="34" y="57"/>
                  <a:pt x="33" y="58"/>
                </a:cubicBezTo>
                <a:cubicBezTo>
                  <a:pt x="33" y="58"/>
                  <a:pt x="33" y="58"/>
                  <a:pt x="33" y="59"/>
                </a:cubicBezTo>
                <a:cubicBezTo>
                  <a:pt x="33" y="59"/>
                  <a:pt x="32" y="60"/>
                  <a:pt x="32" y="61"/>
                </a:cubicBezTo>
                <a:cubicBezTo>
                  <a:pt x="32" y="61"/>
                  <a:pt x="32" y="61"/>
                  <a:pt x="32" y="61"/>
                </a:cubicBezTo>
                <a:cubicBezTo>
                  <a:pt x="31" y="62"/>
                  <a:pt x="30" y="63"/>
                  <a:pt x="31" y="64"/>
                </a:cubicBezTo>
                <a:moveTo>
                  <a:pt x="25" y="91"/>
                </a:moveTo>
                <a:cubicBezTo>
                  <a:pt x="25" y="91"/>
                  <a:pt x="26" y="90"/>
                  <a:pt x="26" y="90"/>
                </a:cubicBezTo>
                <a:cubicBezTo>
                  <a:pt x="26" y="89"/>
                  <a:pt x="26" y="89"/>
                  <a:pt x="26" y="88"/>
                </a:cubicBezTo>
                <a:cubicBezTo>
                  <a:pt x="26" y="88"/>
                  <a:pt x="26" y="88"/>
                  <a:pt x="26" y="88"/>
                </a:cubicBezTo>
                <a:cubicBezTo>
                  <a:pt x="26" y="88"/>
                  <a:pt x="26" y="88"/>
                  <a:pt x="26" y="88"/>
                </a:cubicBezTo>
                <a:cubicBezTo>
                  <a:pt x="26" y="87"/>
                  <a:pt x="26" y="86"/>
                  <a:pt x="25" y="86"/>
                </a:cubicBezTo>
                <a:cubicBezTo>
                  <a:pt x="25" y="87"/>
                  <a:pt x="25" y="88"/>
                  <a:pt x="25" y="89"/>
                </a:cubicBezTo>
                <a:cubicBezTo>
                  <a:pt x="25" y="90"/>
                  <a:pt x="24" y="91"/>
                  <a:pt x="25" y="91"/>
                </a:cubicBezTo>
                <a:moveTo>
                  <a:pt x="37" y="120"/>
                </a:moveTo>
                <a:cubicBezTo>
                  <a:pt x="37" y="119"/>
                  <a:pt x="37" y="119"/>
                  <a:pt x="37" y="119"/>
                </a:cubicBezTo>
                <a:cubicBezTo>
                  <a:pt x="36" y="119"/>
                  <a:pt x="37" y="120"/>
                  <a:pt x="37" y="120"/>
                </a:cubicBezTo>
                <a:moveTo>
                  <a:pt x="35" y="117"/>
                </a:moveTo>
                <a:cubicBezTo>
                  <a:pt x="35" y="118"/>
                  <a:pt x="36" y="117"/>
                  <a:pt x="36" y="117"/>
                </a:cubicBezTo>
                <a:cubicBezTo>
                  <a:pt x="35" y="117"/>
                  <a:pt x="35" y="116"/>
                  <a:pt x="35" y="117"/>
                </a:cubicBezTo>
                <a:moveTo>
                  <a:pt x="34" y="118"/>
                </a:moveTo>
                <a:cubicBezTo>
                  <a:pt x="34" y="118"/>
                  <a:pt x="35" y="117"/>
                  <a:pt x="34" y="117"/>
                </a:cubicBezTo>
                <a:cubicBezTo>
                  <a:pt x="34" y="116"/>
                  <a:pt x="33" y="118"/>
                  <a:pt x="34" y="118"/>
                </a:cubicBezTo>
                <a:moveTo>
                  <a:pt x="26" y="92"/>
                </a:moveTo>
                <a:cubicBezTo>
                  <a:pt x="25" y="92"/>
                  <a:pt x="25" y="92"/>
                  <a:pt x="25" y="92"/>
                </a:cubicBezTo>
                <a:cubicBezTo>
                  <a:pt x="25" y="92"/>
                  <a:pt x="25" y="92"/>
                  <a:pt x="25" y="92"/>
                </a:cubicBezTo>
                <a:cubicBezTo>
                  <a:pt x="25" y="93"/>
                  <a:pt x="26" y="93"/>
                  <a:pt x="26" y="92"/>
                </a:cubicBezTo>
                <a:moveTo>
                  <a:pt x="17" y="106"/>
                </a:moveTo>
                <a:cubicBezTo>
                  <a:pt x="17" y="105"/>
                  <a:pt x="17" y="104"/>
                  <a:pt x="17" y="104"/>
                </a:cubicBezTo>
                <a:cubicBezTo>
                  <a:pt x="17" y="105"/>
                  <a:pt x="16" y="105"/>
                  <a:pt x="17" y="106"/>
                </a:cubicBezTo>
                <a:moveTo>
                  <a:pt x="19" y="113"/>
                </a:moveTo>
                <a:cubicBezTo>
                  <a:pt x="18" y="112"/>
                  <a:pt x="19" y="112"/>
                  <a:pt x="19" y="111"/>
                </a:cubicBezTo>
                <a:cubicBezTo>
                  <a:pt x="18" y="111"/>
                  <a:pt x="18" y="110"/>
                  <a:pt x="18" y="111"/>
                </a:cubicBezTo>
                <a:cubicBezTo>
                  <a:pt x="18" y="111"/>
                  <a:pt x="18" y="113"/>
                  <a:pt x="19" y="113"/>
                </a:cubicBezTo>
                <a:moveTo>
                  <a:pt x="24" y="127"/>
                </a:moveTo>
                <a:cubicBezTo>
                  <a:pt x="24" y="127"/>
                  <a:pt x="24" y="126"/>
                  <a:pt x="23" y="126"/>
                </a:cubicBezTo>
                <a:cubicBezTo>
                  <a:pt x="23" y="126"/>
                  <a:pt x="24" y="127"/>
                  <a:pt x="24" y="127"/>
                </a:cubicBezTo>
                <a:moveTo>
                  <a:pt x="33" y="122"/>
                </a:moveTo>
                <a:cubicBezTo>
                  <a:pt x="33" y="121"/>
                  <a:pt x="32" y="121"/>
                  <a:pt x="32" y="120"/>
                </a:cubicBezTo>
                <a:cubicBezTo>
                  <a:pt x="33" y="120"/>
                  <a:pt x="32" y="119"/>
                  <a:pt x="32" y="119"/>
                </a:cubicBezTo>
                <a:cubicBezTo>
                  <a:pt x="32" y="119"/>
                  <a:pt x="32" y="118"/>
                  <a:pt x="32" y="118"/>
                </a:cubicBezTo>
                <a:cubicBezTo>
                  <a:pt x="31" y="118"/>
                  <a:pt x="31" y="117"/>
                  <a:pt x="31" y="117"/>
                </a:cubicBezTo>
                <a:cubicBezTo>
                  <a:pt x="30" y="116"/>
                  <a:pt x="30" y="116"/>
                  <a:pt x="31" y="116"/>
                </a:cubicBezTo>
                <a:cubicBezTo>
                  <a:pt x="31" y="117"/>
                  <a:pt x="30" y="117"/>
                  <a:pt x="31" y="117"/>
                </a:cubicBezTo>
                <a:cubicBezTo>
                  <a:pt x="31" y="117"/>
                  <a:pt x="31" y="116"/>
                  <a:pt x="31" y="116"/>
                </a:cubicBezTo>
                <a:cubicBezTo>
                  <a:pt x="31" y="115"/>
                  <a:pt x="29" y="114"/>
                  <a:pt x="30" y="114"/>
                </a:cubicBezTo>
                <a:cubicBezTo>
                  <a:pt x="30" y="114"/>
                  <a:pt x="30" y="114"/>
                  <a:pt x="30" y="114"/>
                </a:cubicBezTo>
                <a:cubicBezTo>
                  <a:pt x="30" y="114"/>
                  <a:pt x="31" y="112"/>
                  <a:pt x="30" y="112"/>
                </a:cubicBezTo>
                <a:cubicBezTo>
                  <a:pt x="29" y="113"/>
                  <a:pt x="30" y="113"/>
                  <a:pt x="30" y="113"/>
                </a:cubicBezTo>
                <a:cubicBezTo>
                  <a:pt x="29" y="112"/>
                  <a:pt x="30" y="112"/>
                  <a:pt x="29" y="111"/>
                </a:cubicBezTo>
                <a:cubicBezTo>
                  <a:pt x="29" y="111"/>
                  <a:pt x="29" y="111"/>
                  <a:pt x="29" y="111"/>
                </a:cubicBezTo>
                <a:cubicBezTo>
                  <a:pt x="29" y="110"/>
                  <a:pt x="29" y="109"/>
                  <a:pt x="29" y="109"/>
                </a:cubicBezTo>
                <a:cubicBezTo>
                  <a:pt x="29" y="109"/>
                  <a:pt x="29" y="109"/>
                  <a:pt x="29" y="109"/>
                </a:cubicBezTo>
                <a:cubicBezTo>
                  <a:pt x="29" y="108"/>
                  <a:pt x="29" y="108"/>
                  <a:pt x="29" y="108"/>
                </a:cubicBezTo>
                <a:cubicBezTo>
                  <a:pt x="29" y="108"/>
                  <a:pt x="29" y="108"/>
                  <a:pt x="29" y="107"/>
                </a:cubicBezTo>
                <a:cubicBezTo>
                  <a:pt x="29" y="107"/>
                  <a:pt x="29" y="107"/>
                  <a:pt x="28" y="108"/>
                </a:cubicBezTo>
                <a:cubicBezTo>
                  <a:pt x="28" y="107"/>
                  <a:pt x="28" y="108"/>
                  <a:pt x="27" y="106"/>
                </a:cubicBezTo>
                <a:cubicBezTo>
                  <a:pt x="27" y="106"/>
                  <a:pt x="28" y="106"/>
                  <a:pt x="28" y="106"/>
                </a:cubicBezTo>
                <a:cubicBezTo>
                  <a:pt x="27" y="105"/>
                  <a:pt x="27" y="105"/>
                  <a:pt x="27" y="105"/>
                </a:cubicBezTo>
                <a:cubicBezTo>
                  <a:pt x="27" y="103"/>
                  <a:pt x="27" y="102"/>
                  <a:pt x="27" y="100"/>
                </a:cubicBezTo>
                <a:cubicBezTo>
                  <a:pt x="26" y="100"/>
                  <a:pt x="26" y="100"/>
                  <a:pt x="26" y="99"/>
                </a:cubicBezTo>
                <a:cubicBezTo>
                  <a:pt x="26" y="99"/>
                  <a:pt x="26" y="98"/>
                  <a:pt x="26" y="98"/>
                </a:cubicBezTo>
                <a:cubicBezTo>
                  <a:pt x="26" y="97"/>
                  <a:pt x="26" y="97"/>
                  <a:pt x="26" y="96"/>
                </a:cubicBezTo>
                <a:cubicBezTo>
                  <a:pt x="26" y="95"/>
                  <a:pt x="26" y="94"/>
                  <a:pt x="26" y="93"/>
                </a:cubicBezTo>
                <a:cubicBezTo>
                  <a:pt x="24" y="93"/>
                  <a:pt x="25" y="95"/>
                  <a:pt x="25" y="96"/>
                </a:cubicBezTo>
                <a:cubicBezTo>
                  <a:pt x="25" y="96"/>
                  <a:pt x="25" y="97"/>
                  <a:pt x="25" y="98"/>
                </a:cubicBezTo>
                <a:cubicBezTo>
                  <a:pt x="25" y="98"/>
                  <a:pt x="25" y="99"/>
                  <a:pt x="25" y="99"/>
                </a:cubicBezTo>
                <a:cubicBezTo>
                  <a:pt x="25" y="99"/>
                  <a:pt x="25" y="100"/>
                  <a:pt x="26" y="100"/>
                </a:cubicBezTo>
                <a:cubicBezTo>
                  <a:pt x="25" y="101"/>
                  <a:pt x="26" y="102"/>
                  <a:pt x="26" y="102"/>
                </a:cubicBezTo>
                <a:cubicBezTo>
                  <a:pt x="26" y="103"/>
                  <a:pt x="26" y="104"/>
                  <a:pt x="26" y="105"/>
                </a:cubicBezTo>
                <a:cubicBezTo>
                  <a:pt x="26" y="105"/>
                  <a:pt x="26" y="104"/>
                  <a:pt x="26" y="105"/>
                </a:cubicBezTo>
                <a:cubicBezTo>
                  <a:pt x="26" y="105"/>
                  <a:pt x="26" y="106"/>
                  <a:pt x="27" y="106"/>
                </a:cubicBezTo>
                <a:cubicBezTo>
                  <a:pt x="27" y="108"/>
                  <a:pt x="27" y="109"/>
                  <a:pt x="27" y="110"/>
                </a:cubicBezTo>
                <a:cubicBezTo>
                  <a:pt x="28" y="111"/>
                  <a:pt x="28" y="112"/>
                  <a:pt x="28" y="113"/>
                </a:cubicBezTo>
                <a:cubicBezTo>
                  <a:pt x="29" y="112"/>
                  <a:pt x="28" y="114"/>
                  <a:pt x="29" y="114"/>
                </a:cubicBezTo>
                <a:cubicBezTo>
                  <a:pt x="28" y="114"/>
                  <a:pt x="28" y="114"/>
                  <a:pt x="28" y="114"/>
                </a:cubicBezTo>
                <a:cubicBezTo>
                  <a:pt x="28" y="114"/>
                  <a:pt x="28" y="115"/>
                  <a:pt x="29" y="116"/>
                </a:cubicBezTo>
                <a:cubicBezTo>
                  <a:pt x="29" y="116"/>
                  <a:pt x="28" y="115"/>
                  <a:pt x="29" y="115"/>
                </a:cubicBezTo>
                <a:cubicBezTo>
                  <a:pt x="30" y="115"/>
                  <a:pt x="29" y="116"/>
                  <a:pt x="30" y="116"/>
                </a:cubicBezTo>
                <a:cubicBezTo>
                  <a:pt x="30" y="116"/>
                  <a:pt x="30" y="116"/>
                  <a:pt x="30" y="117"/>
                </a:cubicBezTo>
                <a:cubicBezTo>
                  <a:pt x="29" y="117"/>
                  <a:pt x="30" y="117"/>
                  <a:pt x="30" y="118"/>
                </a:cubicBezTo>
                <a:cubicBezTo>
                  <a:pt x="30" y="118"/>
                  <a:pt x="31" y="119"/>
                  <a:pt x="31" y="119"/>
                </a:cubicBezTo>
                <a:cubicBezTo>
                  <a:pt x="31" y="119"/>
                  <a:pt x="31" y="119"/>
                  <a:pt x="30" y="119"/>
                </a:cubicBezTo>
                <a:cubicBezTo>
                  <a:pt x="31" y="120"/>
                  <a:pt x="31" y="120"/>
                  <a:pt x="31" y="120"/>
                </a:cubicBezTo>
                <a:cubicBezTo>
                  <a:pt x="32" y="121"/>
                  <a:pt x="32" y="122"/>
                  <a:pt x="32" y="122"/>
                </a:cubicBezTo>
                <a:cubicBezTo>
                  <a:pt x="32" y="123"/>
                  <a:pt x="32" y="123"/>
                  <a:pt x="32" y="123"/>
                </a:cubicBezTo>
                <a:cubicBezTo>
                  <a:pt x="32" y="123"/>
                  <a:pt x="32" y="123"/>
                  <a:pt x="32" y="124"/>
                </a:cubicBezTo>
                <a:cubicBezTo>
                  <a:pt x="32" y="124"/>
                  <a:pt x="32" y="124"/>
                  <a:pt x="33" y="124"/>
                </a:cubicBezTo>
                <a:cubicBezTo>
                  <a:pt x="33" y="124"/>
                  <a:pt x="33" y="125"/>
                  <a:pt x="33" y="125"/>
                </a:cubicBezTo>
                <a:cubicBezTo>
                  <a:pt x="33" y="124"/>
                  <a:pt x="32" y="123"/>
                  <a:pt x="33" y="123"/>
                </a:cubicBezTo>
                <a:cubicBezTo>
                  <a:pt x="33" y="123"/>
                  <a:pt x="34" y="124"/>
                  <a:pt x="34" y="124"/>
                </a:cubicBezTo>
                <a:cubicBezTo>
                  <a:pt x="35" y="125"/>
                  <a:pt x="34" y="125"/>
                  <a:pt x="34" y="125"/>
                </a:cubicBezTo>
                <a:cubicBezTo>
                  <a:pt x="35" y="125"/>
                  <a:pt x="35" y="124"/>
                  <a:pt x="34" y="123"/>
                </a:cubicBezTo>
                <a:cubicBezTo>
                  <a:pt x="34" y="122"/>
                  <a:pt x="33" y="121"/>
                  <a:pt x="33" y="122"/>
                </a:cubicBezTo>
                <a:moveTo>
                  <a:pt x="39" y="130"/>
                </a:moveTo>
                <a:cubicBezTo>
                  <a:pt x="38" y="130"/>
                  <a:pt x="39" y="131"/>
                  <a:pt x="39" y="131"/>
                </a:cubicBezTo>
                <a:cubicBezTo>
                  <a:pt x="40" y="130"/>
                  <a:pt x="39" y="130"/>
                  <a:pt x="39" y="130"/>
                </a:cubicBezTo>
                <a:moveTo>
                  <a:pt x="46" y="131"/>
                </a:moveTo>
                <a:cubicBezTo>
                  <a:pt x="45" y="130"/>
                  <a:pt x="45" y="130"/>
                  <a:pt x="45" y="130"/>
                </a:cubicBezTo>
                <a:cubicBezTo>
                  <a:pt x="45" y="130"/>
                  <a:pt x="45" y="131"/>
                  <a:pt x="45" y="131"/>
                </a:cubicBezTo>
                <a:cubicBezTo>
                  <a:pt x="45" y="131"/>
                  <a:pt x="45" y="131"/>
                  <a:pt x="45" y="131"/>
                </a:cubicBezTo>
                <a:cubicBezTo>
                  <a:pt x="45" y="131"/>
                  <a:pt x="46" y="131"/>
                  <a:pt x="46" y="131"/>
                </a:cubicBezTo>
                <a:moveTo>
                  <a:pt x="46" y="133"/>
                </a:moveTo>
                <a:cubicBezTo>
                  <a:pt x="46" y="132"/>
                  <a:pt x="45" y="132"/>
                  <a:pt x="45" y="132"/>
                </a:cubicBezTo>
                <a:cubicBezTo>
                  <a:pt x="45" y="133"/>
                  <a:pt x="45" y="133"/>
                  <a:pt x="46" y="133"/>
                </a:cubicBezTo>
                <a:moveTo>
                  <a:pt x="46" y="134"/>
                </a:moveTo>
                <a:cubicBezTo>
                  <a:pt x="46" y="133"/>
                  <a:pt x="46" y="133"/>
                  <a:pt x="45" y="133"/>
                </a:cubicBezTo>
                <a:cubicBezTo>
                  <a:pt x="45" y="133"/>
                  <a:pt x="45" y="134"/>
                  <a:pt x="45" y="134"/>
                </a:cubicBezTo>
                <a:cubicBezTo>
                  <a:pt x="45" y="134"/>
                  <a:pt x="46" y="134"/>
                  <a:pt x="46" y="134"/>
                </a:cubicBezTo>
                <a:moveTo>
                  <a:pt x="42" y="144"/>
                </a:moveTo>
                <a:cubicBezTo>
                  <a:pt x="41" y="143"/>
                  <a:pt x="40" y="144"/>
                  <a:pt x="39" y="144"/>
                </a:cubicBezTo>
                <a:cubicBezTo>
                  <a:pt x="40" y="144"/>
                  <a:pt x="41" y="144"/>
                  <a:pt x="42" y="144"/>
                </a:cubicBezTo>
                <a:moveTo>
                  <a:pt x="42" y="145"/>
                </a:moveTo>
                <a:cubicBezTo>
                  <a:pt x="41" y="146"/>
                  <a:pt x="42" y="146"/>
                  <a:pt x="43" y="147"/>
                </a:cubicBezTo>
                <a:cubicBezTo>
                  <a:pt x="43" y="146"/>
                  <a:pt x="43" y="146"/>
                  <a:pt x="42" y="145"/>
                </a:cubicBezTo>
                <a:moveTo>
                  <a:pt x="46" y="146"/>
                </a:moveTo>
                <a:cubicBezTo>
                  <a:pt x="46" y="146"/>
                  <a:pt x="45" y="145"/>
                  <a:pt x="45" y="146"/>
                </a:cubicBezTo>
                <a:cubicBezTo>
                  <a:pt x="45" y="146"/>
                  <a:pt x="47" y="147"/>
                  <a:pt x="46" y="146"/>
                </a:cubicBezTo>
                <a:moveTo>
                  <a:pt x="51" y="137"/>
                </a:moveTo>
                <a:cubicBezTo>
                  <a:pt x="50" y="137"/>
                  <a:pt x="51" y="138"/>
                  <a:pt x="50" y="137"/>
                </a:cubicBezTo>
                <a:cubicBezTo>
                  <a:pt x="50" y="137"/>
                  <a:pt x="49" y="137"/>
                  <a:pt x="49" y="137"/>
                </a:cubicBezTo>
                <a:cubicBezTo>
                  <a:pt x="48" y="136"/>
                  <a:pt x="48" y="136"/>
                  <a:pt x="48" y="137"/>
                </a:cubicBezTo>
                <a:cubicBezTo>
                  <a:pt x="48" y="137"/>
                  <a:pt x="49" y="137"/>
                  <a:pt x="49" y="137"/>
                </a:cubicBezTo>
                <a:cubicBezTo>
                  <a:pt x="49" y="137"/>
                  <a:pt x="49" y="137"/>
                  <a:pt x="49" y="138"/>
                </a:cubicBezTo>
                <a:cubicBezTo>
                  <a:pt x="49" y="137"/>
                  <a:pt x="50" y="138"/>
                  <a:pt x="50" y="138"/>
                </a:cubicBezTo>
                <a:cubicBezTo>
                  <a:pt x="51" y="138"/>
                  <a:pt x="51" y="138"/>
                  <a:pt x="51" y="137"/>
                </a:cubicBezTo>
                <a:moveTo>
                  <a:pt x="51" y="147"/>
                </a:moveTo>
                <a:cubicBezTo>
                  <a:pt x="50" y="147"/>
                  <a:pt x="50" y="146"/>
                  <a:pt x="49" y="146"/>
                </a:cubicBezTo>
                <a:cubicBezTo>
                  <a:pt x="49" y="147"/>
                  <a:pt x="49" y="147"/>
                  <a:pt x="49" y="147"/>
                </a:cubicBezTo>
                <a:cubicBezTo>
                  <a:pt x="50" y="147"/>
                  <a:pt x="50" y="147"/>
                  <a:pt x="51" y="147"/>
                </a:cubicBezTo>
                <a:moveTo>
                  <a:pt x="57" y="136"/>
                </a:moveTo>
                <a:cubicBezTo>
                  <a:pt x="57" y="136"/>
                  <a:pt x="56" y="136"/>
                  <a:pt x="56" y="136"/>
                </a:cubicBezTo>
                <a:cubicBezTo>
                  <a:pt x="56" y="136"/>
                  <a:pt x="55" y="136"/>
                  <a:pt x="55" y="137"/>
                </a:cubicBezTo>
                <a:cubicBezTo>
                  <a:pt x="56" y="137"/>
                  <a:pt x="56" y="137"/>
                  <a:pt x="57" y="137"/>
                </a:cubicBezTo>
                <a:cubicBezTo>
                  <a:pt x="57" y="137"/>
                  <a:pt x="57" y="137"/>
                  <a:pt x="57" y="136"/>
                </a:cubicBezTo>
                <a:cubicBezTo>
                  <a:pt x="57" y="136"/>
                  <a:pt x="57" y="136"/>
                  <a:pt x="57" y="136"/>
                </a:cubicBezTo>
                <a:moveTo>
                  <a:pt x="60" y="136"/>
                </a:moveTo>
                <a:cubicBezTo>
                  <a:pt x="59" y="137"/>
                  <a:pt x="59" y="137"/>
                  <a:pt x="59" y="137"/>
                </a:cubicBezTo>
                <a:cubicBezTo>
                  <a:pt x="60" y="137"/>
                  <a:pt x="60" y="137"/>
                  <a:pt x="60" y="136"/>
                </a:cubicBezTo>
                <a:moveTo>
                  <a:pt x="70" y="130"/>
                </a:moveTo>
                <a:cubicBezTo>
                  <a:pt x="70" y="130"/>
                  <a:pt x="70" y="130"/>
                  <a:pt x="70" y="130"/>
                </a:cubicBezTo>
                <a:cubicBezTo>
                  <a:pt x="69" y="130"/>
                  <a:pt x="69" y="131"/>
                  <a:pt x="69" y="131"/>
                </a:cubicBezTo>
                <a:cubicBezTo>
                  <a:pt x="68" y="131"/>
                  <a:pt x="69" y="130"/>
                  <a:pt x="69" y="130"/>
                </a:cubicBezTo>
                <a:cubicBezTo>
                  <a:pt x="68" y="130"/>
                  <a:pt x="68" y="130"/>
                  <a:pt x="68" y="131"/>
                </a:cubicBezTo>
                <a:cubicBezTo>
                  <a:pt x="68" y="131"/>
                  <a:pt x="68" y="132"/>
                  <a:pt x="69" y="132"/>
                </a:cubicBezTo>
                <a:cubicBezTo>
                  <a:pt x="69" y="131"/>
                  <a:pt x="70" y="130"/>
                  <a:pt x="70" y="130"/>
                </a:cubicBezTo>
                <a:moveTo>
                  <a:pt x="82" y="122"/>
                </a:moveTo>
                <a:cubicBezTo>
                  <a:pt x="82" y="122"/>
                  <a:pt x="82" y="122"/>
                  <a:pt x="81" y="122"/>
                </a:cubicBezTo>
                <a:cubicBezTo>
                  <a:pt x="81" y="122"/>
                  <a:pt x="81" y="122"/>
                  <a:pt x="81" y="122"/>
                </a:cubicBezTo>
                <a:cubicBezTo>
                  <a:pt x="82" y="123"/>
                  <a:pt x="82" y="122"/>
                  <a:pt x="82" y="122"/>
                </a:cubicBezTo>
                <a:moveTo>
                  <a:pt x="86" y="123"/>
                </a:moveTo>
                <a:cubicBezTo>
                  <a:pt x="86" y="123"/>
                  <a:pt x="85" y="122"/>
                  <a:pt x="85" y="122"/>
                </a:cubicBezTo>
                <a:cubicBezTo>
                  <a:pt x="85" y="122"/>
                  <a:pt x="85" y="123"/>
                  <a:pt x="85" y="123"/>
                </a:cubicBezTo>
                <a:cubicBezTo>
                  <a:pt x="84" y="123"/>
                  <a:pt x="84" y="123"/>
                  <a:pt x="84" y="122"/>
                </a:cubicBezTo>
                <a:cubicBezTo>
                  <a:pt x="83" y="122"/>
                  <a:pt x="83" y="122"/>
                  <a:pt x="83" y="122"/>
                </a:cubicBezTo>
                <a:cubicBezTo>
                  <a:pt x="83" y="123"/>
                  <a:pt x="84" y="123"/>
                  <a:pt x="85" y="124"/>
                </a:cubicBezTo>
                <a:cubicBezTo>
                  <a:pt x="85" y="123"/>
                  <a:pt x="85" y="123"/>
                  <a:pt x="85" y="123"/>
                </a:cubicBezTo>
                <a:cubicBezTo>
                  <a:pt x="85" y="123"/>
                  <a:pt x="86" y="123"/>
                  <a:pt x="86" y="124"/>
                </a:cubicBezTo>
                <a:cubicBezTo>
                  <a:pt x="87" y="124"/>
                  <a:pt x="87" y="124"/>
                  <a:pt x="87" y="124"/>
                </a:cubicBezTo>
                <a:cubicBezTo>
                  <a:pt x="87" y="124"/>
                  <a:pt x="86" y="124"/>
                  <a:pt x="86" y="123"/>
                </a:cubicBezTo>
                <a:moveTo>
                  <a:pt x="75" y="141"/>
                </a:moveTo>
                <a:cubicBezTo>
                  <a:pt x="75" y="141"/>
                  <a:pt x="76" y="141"/>
                  <a:pt x="76" y="140"/>
                </a:cubicBezTo>
                <a:cubicBezTo>
                  <a:pt x="76" y="140"/>
                  <a:pt x="76" y="140"/>
                  <a:pt x="76" y="140"/>
                </a:cubicBezTo>
                <a:cubicBezTo>
                  <a:pt x="75" y="141"/>
                  <a:pt x="74" y="140"/>
                  <a:pt x="75" y="141"/>
                </a:cubicBezTo>
                <a:moveTo>
                  <a:pt x="75" y="142"/>
                </a:moveTo>
                <a:cubicBezTo>
                  <a:pt x="75" y="142"/>
                  <a:pt x="75" y="142"/>
                  <a:pt x="75" y="142"/>
                </a:cubicBezTo>
                <a:cubicBezTo>
                  <a:pt x="75" y="142"/>
                  <a:pt x="74" y="141"/>
                  <a:pt x="74" y="142"/>
                </a:cubicBezTo>
                <a:cubicBezTo>
                  <a:pt x="74" y="142"/>
                  <a:pt x="74" y="142"/>
                  <a:pt x="75" y="142"/>
                </a:cubicBezTo>
                <a:moveTo>
                  <a:pt x="72" y="143"/>
                </a:moveTo>
                <a:cubicBezTo>
                  <a:pt x="73" y="143"/>
                  <a:pt x="73" y="143"/>
                  <a:pt x="73" y="142"/>
                </a:cubicBezTo>
                <a:cubicBezTo>
                  <a:pt x="73" y="143"/>
                  <a:pt x="72" y="142"/>
                  <a:pt x="72" y="143"/>
                </a:cubicBezTo>
                <a:moveTo>
                  <a:pt x="73" y="151"/>
                </a:moveTo>
                <a:cubicBezTo>
                  <a:pt x="73" y="150"/>
                  <a:pt x="74" y="150"/>
                  <a:pt x="74" y="150"/>
                </a:cubicBezTo>
                <a:cubicBezTo>
                  <a:pt x="73" y="150"/>
                  <a:pt x="73" y="150"/>
                  <a:pt x="73" y="151"/>
                </a:cubicBezTo>
                <a:moveTo>
                  <a:pt x="69" y="146"/>
                </a:moveTo>
                <a:cubicBezTo>
                  <a:pt x="69" y="145"/>
                  <a:pt x="70" y="145"/>
                  <a:pt x="69" y="145"/>
                </a:cubicBezTo>
                <a:cubicBezTo>
                  <a:pt x="69" y="145"/>
                  <a:pt x="69" y="145"/>
                  <a:pt x="69" y="146"/>
                </a:cubicBezTo>
                <a:moveTo>
                  <a:pt x="58" y="155"/>
                </a:moveTo>
                <a:cubicBezTo>
                  <a:pt x="59" y="155"/>
                  <a:pt x="59" y="155"/>
                  <a:pt x="59" y="155"/>
                </a:cubicBezTo>
                <a:cubicBezTo>
                  <a:pt x="59" y="154"/>
                  <a:pt x="59" y="154"/>
                  <a:pt x="59" y="154"/>
                </a:cubicBezTo>
                <a:cubicBezTo>
                  <a:pt x="59" y="155"/>
                  <a:pt x="58" y="155"/>
                  <a:pt x="58" y="155"/>
                </a:cubicBezTo>
                <a:moveTo>
                  <a:pt x="57" y="155"/>
                </a:moveTo>
                <a:cubicBezTo>
                  <a:pt x="57" y="155"/>
                  <a:pt x="58" y="155"/>
                  <a:pt x="58" y="155"/>
                </a:cubicBezTo>
                <a:cubicBezTo>
                  <a:pt x="57" y="154"/>
                  <a:pt x="58" y="155"/>
                  <a:pt x="59" y="154"/>
                </a:cubicBezTo>
                <a:cubicBezTo>
                  <a:pt x="58" y="153"/>
                  <a:pt x="57" y="154"/>
                  <a:pt x="57" y="155"/>
                </a:cubicBezTo>
                <a:moveTo>
                  <a:pt x="49" y="152"/>
                </a:moveTo>
                <a:cubicBezTo>
                  <a:pt x="49" y="152"/>
                  <a:pt x="49" y="152"/>
                  <a:pt x="50" y="152"/>
                </a:cubicBezTo>
                <a:cubicBezTo>
                  <a:pt x="50" y="152"/>
                  <a:pt x="50" y="152"/>
                  <a:pt x="50" y="152"/>
                </a:cubicBezTo>
                <a:cubicBezTo>
                  <a:pt x="50" y="152"/>
                  <a:pt x="49" y="151"/>
                  <a:pt x="49" y="152"/>
                </a:cubicBezTo>
                <a:moveTo>
                  <a:pt x="42" y="150"/>
                </a:moveTo>
                <a:cubicBezTo>
                  <a:pt x="43" y="150"/>
                  <a:pt x="43" y="150"/>
                  <a:pt x="43" y="150"/>
                </a:cubicBezTo>
                <a:cubicBezTo>
                  <a:pt x="43" y="150"/>
                  <a:pt x="43" y="149"/>
                  <a:pt x="43" y="149"/>
                </a:cubicBezTo>
                <a:cubicBezTo>
                  <a:pt x="43" y="150"/>
                  <a:pt x="43" y="150"/>
                  <a:pt x="42" y="149"/>
                </a:cubicBezTo>
                <a:cubicBezTo>
                  <a:pt x="42" y="150"/>
                  <a:pt x="42" y="150"/>
                  <a:pt x="42" y="150"/>
                </a:cubicBezTo>
                <a:moveTo>
                  <a:pt x="41" y="149"/>
                </a:moveTo>
                <a:cubicBezTo>
                  <a:pt x="41" y="149"/>
                  <a:pt x="41" y="150"/>
                  <a:pt x="41" y="150"/>
                </a:cubicBezTo>
                <a:cubicBezTo>
                  <a:pt x="41" y="150"/>
                  <a:pt x="42" y="149"/>
                  <a:pt x="41" y="149"/>
                </a:cubicBezTo>
                <a:moveTo>
                  <a:pt x="40" y="153"/>
                </a:moveTo>
                <a:cubicBezTo>
                  <a:pt x="41" y="153"/>
                  <a:pt x="42" y="153"/>
                  <a:pt x="42" y="153"/>
                </a:cubicBezTo>
                <a:cubicBezTo>
                  <a:pt x="42" y="152"/>
                  <a:pt x="42" y="153"/>
                  <a:pt x="42" y="153"/>
                </a:cubicBezTo>
                <a:cubicBezTo>
                  <a:pt x="41" y="153"/>
                  <a:pt x="40" y="152"/>
                  <a:pt x="40" y="153"/>
                </a:cubicBezTo>
                <a:moveTo>
                  <a:pt x="35" y="148"/>
                </a:moveTo>
                <a:cubicBezTo>
                  <a:pt x="34" y="148"/>
                  <a:pt x="34" y="148"/>
                  <a:pt x="34" y="148"/>
                </a:cubicBezTo>
                <a:cubicBezTo>
                  <a:pt x="34" y="148"/>
                  <a:pt x="34" y="149"/>
                  <a:pt x="34" y="149"/>
                </a:cubicBezTo>
                <a:lnTo>
                  <a:pt x="35" y="148"/>
                </a:lnTo>
                <a:close/>
                <a:moveTo>
                  <a:pt x="36" y="148"/>
                </a:moveTo>
                <a:cubicBezTo>
                  <a:pt x="37" y="148"/>
                  <a:pt x="37" y="148"/>
                  <a:pt x="37" y="148"/>
                </a:cubicBezTo>
                <a:cubicBezTo>
                  <a:pt x="37" y="148"/>
                  <a:pt x="38" y="147"/>
                  <a:pt x="37" y="147"/>
                </a:cubicBezTo>
                <a:cubicBezTo>
                  <a:pt x="37" y="147"/>
                  <a:pt x="37" y="148"/>
                  <a:pt x="36" y="148"/>
                </a:cubicBezTo>
                <a:moveTo>
                  <a:pt x="34" y="145"/>
                </a:moveTo>
                <a:cubicBezTo>
                  <a:pt x="35" y="146"/>
                  <a:pt x="35" y="147"/>
                  <a:pt x="36" y="146"/>
                </a:cubicBezTo>
                <a:cubicBezTo>
                  <a:pt x="35" y="146"/>
                  <a:pt x="35" y="145"/>
                  <a:pt x="34" y="145"/>
                </a:cubicBezTo>
                <a:moveTo>
                  <a:pt x="34" y="146"/>
                </a:moveTo>
                <a:cubicBezTo>
                  <a:pt x="34" y="146"/>
                  <a:pt x="35" y="147"/>
                  <a:pt x="36" y="147"/>
                </a:cubicBezTo>
                <a:cubicBezTo>
                  <a:pt x="36" y="147"/>
                  <a:pt x="36" y="147"/>
                  <a:pt x="36" y="147"/>
                </a:cubicBezTo>
                <a:cubicBezTo>
                  <a:pt x="36" y="147"/>
                  <a:pt x="36" y="147"/>
                  <a:pt x="35" y="146"/>
                </a:cubicBezTo>
                <a:cubicBezTo>
                  <a:pt x="35" y="146"/>
                  <a:pt x="35" y="146"/>
                  <a:pt x="34" y="146"/>
                </a:cubicBezTo>
                <a:moveTo>
                  <a:pt x="29" y="109"/>
                </a:moveTo>
                <a:cubicBezTo>
                  <a:pt x="28" y="109"/>
                  <a:pt x="28" y="109"/>
                  <a:pt x="28" y="108"/>
                </a:cubicBezTo>
                <a:cubicBezTo>
                  <a:pt x="28" y="108"/>
                  <a:pt x="28" y="108"/>
                  <a:pt x="28" y="108"/>
                </a:cubicBezTo>
                <a:cubicBezTo>
                  <a:pt x="28" y="108"/>
                  <a:pt x="28" y="108"/>
                  <a:pt x="28" y="108"/>
                </a:cubicBezTo>
                <a:cubicBezTo>
                  <a:pt x="29" y="108"/>
                  <a:pt x="29" y="109"/>
                  <a:pt x="29" y="109"/>
                </a:cubicBezTo>
                <a:moveTo>
                  <a:pt x="14" y="47"/>
                </a:moveTo>
                <a:cubicBezTo>
                  <a:pt x="14" y="47"/>
                  <a:pt x="13" y="48"/>
                  <a:pt x="13" y="48"/>
                </a:cubicBezTo>
                <a:cubicBezTo>
                  <a:pt x="13" y="48"/>
                  <a:pt x="13" y="47"/>
                  <a:pt x="14" y="47"/>
                </a:cubicBezTo>
                <a:moveTo>
                  <a:pt x="90" y="126"/>
                </a:moveTo>
                <a:cubicBezTo>
                  <a:pt x="90" y="126"/>
                  <a:pt x="90" y="126"/>
                  <a:pt x="91" y="126"/>
                </a:cubicBezTo>
                <a:cubicBezTo>
                  <a:pt x="91" y="127"/>
                  <a:pt x="91" y="127"/>
                  <a:pt x="91" y="127"/>
                </a:cubicBezTo>
                <a:cubicBezTo>
                  <a:pt x="92" y="128"/>
                  <a:pt x="92" y="128"/>
                  <a:pt x="92" y="129"/>
                </a:cubicBezTo>
                <a:cubicBezTo>
                  <a:pt x="92" y="129"/>
                  <a:pt x="92" y="129"/>
                  <a:pt x="92" y="128"/>
                </a:cubicBezTo>
                <a:cubicBezTo>
                  <a:pt x="91" y="128"/>
                  <a:pt x="91" y="126"/>
                  <a:pt x="90" y="126"/>
                </a:cubicBezTo>
                <a:moveTo>
                  <a:pt x="78" y="155"/>
                </a:moveTo>
                <a:cubicBezTo>
                  <a:pt x="77" y="156"/>
                  <a:pt x="76" y="156"/>
                  <a:pt x="75" y="157"/>
                </a:cubicBezTo>
                <a:cubicBezTo>
                  <a:pt x="76" y="156"/>
                  <a:pt x="77" y="155"/>
                  <a:pt x="78" y="155"/>
                </a:cubicBezTo>
                <a:moveTo>
                  <a:pt x="17" y="69"/>
                </a:moveTo>
                <a:cubicBezTo>
                  <a:pt x="18" y="70"/>
                  <a:pt x="17" y="71"/>
                  <a:pt x="17" y="72"/>
                </a:cubicBezTo>
                <a:cubicBezTo>
                  <a:pt x="17" y="73"/>
                  <a:pt x="17" y="74"/>
                  <a:pt x="16" y="74"/>
                </a:cubicBezTo>
                <a:cubicBezTo>
                  <a:pt x="17" y="72"/>
                  <a:pt x="17" y="71"/>
                  <a:pt x="17" y="69"/>
                </a:cubicBezTo>
                <a:moveTo>
                  <a:pt x="21" y="42"/>
                </a:moveTo>
                <a:cubicBezTo>
                  <a:pt x="20" y="43"/>
                  <a:pt x="21" y="43"/>
                  <a:pt x="20" y="43"/>
                </a:cubicBezTo>
                <a:cubicBezTo>
                  <a:pt x="20" y="43"/>
                  <a:pt x="19" y="43"/>
                  <a:pt x="19" y="43"/>
                </a:cubicBezTo>
                <a:cubicBezTo>
                  <a:pt x="19" y="42"/>
                  <a:pt x="20" y="42"/>
                  <a:pt x="21" y="42"/>
                </a:cubicBezTo>
                <a:moveTo>
                  <a:pt x="19" y="65"/>
                </a:moveTo>
                <a:cubicBezTo>
                  <a:pt x="19" y="66"/>
                  <a:pt x="19" y="67"/>
                  <a:pt x="19" y="68"/>
                </a:cubicBezTo>
                <a:cubicBezTo>
                  <a:pt x="18" y="67"/>
                  <a:pt x="19" y="66"/>
                  <a:pt x="19" y="65"/>
                </a:cubicBezTo>
                <a:moveTo>
                  <a:pt x="14" y="84"/>
                </a:moveTo>
                <a:cubicBezTo>
                  <a:pt x="15" y="83"/>
                  <a:pt x="15" y="82"/>
                  <a:pt x="15" y="81"/>
                </a:cubicBezTo>
                <a:cubicBezTo>
                  <a:pt x="16" y="83"/>
                  <a:pt x="14" y="84"/>
                  <a:pt x="14" y="87"/>
                </a:cubicBezTo>
                <a:cubicBezTo>
                  <a:pt x="14" y="88"/>
                  <a:pt x="14" y="85"/>
                  <a:pt x="14" y="84"/>
                </a:cubicBezTo>
                <a:moveTo>
                  <a:pt x="22" y="42"/>
                </a:moveTo>
                <a:cubicBezTo>
                  <a:pt x="21" y="44"/>
                  <a:pt x="21" y="44"/>
                  <a:pt x="21" y="44"/>
                </a:cubicBezTo>
                <a:cubicBezTo>
                  <a:pt x="21" y="43"/>
                  <a:pt x="21" y="41"/>
                  <a:pt x="22" y="42"/>
                </a:cubicBezTo>
                <a:moveTo>
                  <a:pt x="25" y="36"/>
                </a:moveTo>
                <a:cubicBezTo>
                  <a:pt x="25" y="36"/>
                  <a:pt x="25" y="37"/>
                  <a:pt x="24" y="37"/>
                </a:cubicBezTo>
                <a:cubicBezTo>
                  <a:pt x="24" y="37"/>
                  <a:pt x="24" y="36"/>
                  <a:pt x="25" y="36"/>
                </a:cubicBezTo>
                <a:moveTo>
                  <a:pt x="23" y="39"/>
                </a:moveTo>
                <a:cubicBezTo>
                  <a:pt x="23" y="40"/>
                  <a:pt x="23" y="40"/>
                  <a:pt x="22" y="41"/>
                </a:cubicBezTo>
                <a:cubicBezTo>
                  <a:pt x="22" y="41"/>
                  <a:pt x="22" y="40"/>
                  <a:pt x="23" y="39"/>
                </a:cubicBezTo>
                <a:cubicBezTo>
                  <a:pt x="23" y="39"/>
                  <a:pt x="23" y="39"/>
                  <a:pt x="23" y="39"/>
                </a:cubicBezTo>
                <a:moveTo>
                  <a:pt x="11" y="57"/>
                </a:moveTo>
                <a:cubicBezTo>
                  <a:pt x="10" y="58"/>
                  <a:pt x="11" y="58"/>
                  <a:pt x="10" y="59"/>
                </a:cubicBezTo>
                <a:cubicBezTo>
                  <a:pt x="9" y="59"/>
                  <a:pt x="10" y="61"/>
                  <a:pt x="10" y="61"/>
                </a:cubicBezTo>
                <a:cubicBezTo>
                  <a:pt x="10" y="61"/>
                  <a:pt x="9" y="61"/>
                  <a:pt x="9" y="61"/>
                </a:cubicBezTo>
                <a:cubicBezTo>
                  <a:pt x="9" y="60"/>
                  <a:pt x="9" y="59"/>
                  <a:pt x="10" y="59"/>
                </a:cubicBezTo>
                <a:cubicBezTo>
                  <a:pt x="10" y="59"/>
                  <a:pt x="10" y="57"/>
                  <a:pt x="11" y="57"/>
                </a:cubicBezTo>
                <a:moveTo>
                  <a:pt x="36" y="72"/>
                </a:moveTo>
                <a:cubicBezTo>
                  <a:pt x="36" y="73"/>
                  <a:pt x="36" y="74"/>
                  <a:pt x="36" y="74"/>
                </a:cubicBezTo>
                <a:cubicBezTo>
                  <a:pt x="36" y="75"/>
                  <a:pt x="35" y="76"/>
                  <a:pt x="35" y="76"/>
                </a:cubicBezTo>
                <a:cubicBezTo>
                  <a:pt x="35" y="76"/>
                  <a:pt x="35" y="75"/>
                  <a:pt x="35" y="75"/>
                </a:cubicBezTo>
                <a:cubicBezTo>
                  <a:pt x="35" y="74"/>
                  <a:pt x="36" y="73"/>
                  <a:pt x="36" y="72"/>
                </a:cubicBezTo>
                <a:cubicBezTo>
                  <a:pt x="36" y="72"/>
                  <a:pt x="36" y="72"/>
                  <a:pt x="36" y="72"/>
                </a:cubicBezTo>
                <a:moveTo>
                  <a:pt x="72" y="144"/>
                </a:moveTo>
                <a:cubicBezTo>
                  <a:pt x="72" y="144"/>
                  <a:pt x="71" y="145"/>
                  <a:pt x="70" y="145"/>
                </a:cubicBezTo>
                <a:cubicBezTo>
                  <a:pt x="70" y="145"/>
                  <a:pt x="72" y="143"/>
                  <a:pt x="72" y="144"/>
                </a:cubicBezTo>
                <a:moveTo>
                  <a:pt x="49" y="26"/>
                </a:moveTo>
                <a:cubicBezTo>
                  <a:pt x="49" y="25"/>
                  <a:pt x="51" y="25"/>
                  <a:pt x="51" y="24"/>
                </a:cubicBezTo>
                <a:cubicBezTo>
                  <a:pt x="52" y="24"/>
                  <a:pt x="54" y="24"/>
                  <a:pt x="53" y="24"/>
                </a:cubicBezTo>
                <a:cubicBezTo>
                  <a:pt x="52" y="25"/>
                  <a:pt x="51" y="25"/>
                  <a:pt x="49" y="26"/>
                </a:cubicBezTo>
                <a:moveTo>
                  <a:pt x="57" y="150"/>
                </a:moveTo>
                <a:cubicBezTo>
                  <a:pt x="57" y="150"/>
                  <a:pt x="55" y="150"/>
                  <a:pt x="53" y="150"/>
                </a:cubicBezTo>
                <a:cubicBezTo>
                  <a:pt x="52" y="150"/>
                  <a:pt x="50" y="151"/>
                  <a:pt x="50" y="150"/>
                </a:cubicBezTo>
                <a:cubicBezTo>
                  <a:pt x="50" y="150"/>
                  <a:pt x="50" y="150"/>
                  <a:pt x="51" y="150"/>
                </a:cubicBezTo>
                <a:cubicBezTo>
                  <a:pt x="51" y="150"/>
                  <a:pt x="51" y="150"/>
                  <a:pt x="52" y="150"/>
                </a:cubicBezTo>
                <a:cubicBezTo>
                  <a:pt x="53" y="150"/>
                  <a:pt x="53" y="150"/>
                  <a:pt x="54" y="150"/>
                </a:cubicBezTo>
                <a:cubicBezTo>
                  <a:pt x="56" y="150"/>
                  <a:pt x="57" y="150"/>
                  <a:pt x="57" y="150"/>
                </a:cubicBezTo>
                <a:moveTo>
                  <a:pt x="15" y="97"/>
                </a:moveTo>
                <a:cubicBezTo>
                  <a:pt x="14" y="98"/>
                  <a:pt x="15" y="95"/>
                  <a:pt x="15" y="95"/>
                </a:cubicBezTo>
                <a:cubicBezTo>
                  <a:pt x="15" y="95"/>
                  <a:pt x="15" y="94"/>
                  <a:pt x="15" y="94"/>
                </a:cubicBezTo>
                <a:cubicBezTo>
                  <a:pt x="16" y="94"/>
                  <a:pt x="15" y="97"/>
                  <a:pt x="15" y="97"/>
                </a:cubicBezTo>
                <a:moveTo>
                  <a:pt x="36" y="144"/>
                </a:moveTo>
                <a:cubicBezTo>
                  <a:pt x="36" y="143"/>
                  <a:pt x="35" y="143"/>
                  <a:pt x="35" y="142"/>
                </a:cubicBezTo>
                <a:cubicBezTo>
                  <a:pt x="36" y="143"/>
                  <a:pt x="37" y="143"/>
                  <a:pt x="36" y="144"/>
                </a:cubicBezTo>
                <a:moveTo>
                  <a:pt x="59" y="148"/>
                </a:moveTo>
                <a:cubicBezTo>
                  <a:pt x="60" y="148"/>
                  <a:pt x="59" y="148"/>
                  <a:pt x="59" y="148"/>
                </a:cubicBezTo>
                <a:cubicBezTo>
                  <a:pt x="58" y="149"/>
                  <a:pt x="58" y="149"/>
                  <a:pt x="58" y="149"/>
                </a:cubicBezTo>
                <a:cubicBezTo>
                  <a:pt x="58" y="149"/>
                  <a:pt x="57" y="149"/>
                  <a:pt x="56" y="149"/>
                </a:cubicBezTo>
                <a:cubicBezTo>
                  <a:pt x="56" y="149"/>
                  <a:pt x="55" y="149"/>
                  <a:pt x="55" y="149"/>
                </a:cubicBezTo>
                <a:cubicBezTo>
                  <a:pt x="56" y="149"/>
                  <a:pt x="57" y="149"/>
                  <a:pt x="57" y="148"/>
                </a:cubicBezTo>
                <a:cubicBezTo>
                  <a:pt x="58" y="148"/>
                  <a:pt x="59" y="148"/>
                  <a:pt x="59" y="148"/>
                </a:cubicBezTo>
                <a:moveTo>
                  <a:pt x="69" y="144"/>
                </a:moveTo>
                <a:cubicBezTo>
                  <a:pt x="68" y="145"/>
                  <a:pt x="67" y="145"/>
                  <a:pt x="66" y="145"/>
                </a:cubicBezTo>
                <a:cubicBezTo>
                  <a:pt x="66" y="145"/>
                  <a:pt x="67" y="145"/>
                  <a:pt x="68" y="144"/>
                </a:cubicBezTo>
                <a:cubicBezTo>
                  <a:pt x="68" y="144"/>
                  <a:pt x="69" y="144"/>
                  <a:pt x="69" y="144"/>
                </a:cubicBezTo>
                <a:moveTo>
                  <a:pt x="58" y="148"/>
                </a:moveTo>
                <a:cubicBezTo>
                  <a:pt x="57" y="148"/>
                  <a:pt x="56" y="148"/>
                  <a:pt x="56" y="147"/>
                </a:cubicBezTo>
                <a:cubicBezTo>
                  <a:pt x="57" y="148"/>
                  <a:pt x="58" y="147"/>
                  <a:pt x="58" y="148"/>
                </a:cubicBezTo>
                <a:moveTo>
                  <a:pt x="54" y="148"/>
                </a:moveTo>
                <a:cubicBezTo>
                  <a:pt x="54" y="148"/>
                  <a:pt x="54" y="148"/>
                  <a:pt x="55" y="148"/>
                </a:cubicBezTo>
                <a:cubicBezTo>
                  <a:pt x="55" y="148"/>
                  <a:pt x="55" y="148"/>
                  <a:pt x="55" y="148"/>
                </a:cubicBezTo>
                <a:cubicBezTo>
                  <a:pt x="54" y="149"/>
                  <a:pt x="54" y="148"/>
                  <a:pt x="53" y="148"/>
                </a:cubicBezTo>
                <a:cubicBezTo>
                  <a:pt x="53" y="148"/>
                  <a:pt x="53" y="148"/>
                  <a:pt x="54" y="148"/>
                </a:cubicBezTo>
                <a:moveTo>
                  <a:pt x="40" y="62"/>
                </a:moveTo>
                <a:cubicBezTo>
                  <a:pt x="40" y="63"/>
                  <a:pt x="40" y="64"/>
                  <a:pt x="39" y="65"/>
                </a:cubicBezTo>
                <a:cubicBezTo>
                  <a:pt x="38" y="66"/>
                  <a:pt x="38" y="68"/>
                  <a:pt x="37" y="69"/>
                </a:cubicBezTo>
                <a:cubicBezTo>
                  <a:pt x="37" y="70"/>
                  <a:pt x="37" y="72"/>
                  <a:pt x="36" y="72"/>
                </a:cubicBezTo>
                <a:cubicBezTo>
                  <a:pt x="37" y="71"/>
                  <a:pt x="37" y="70"/>
                  <a:pt x="37" y="69"/>
                </a:cubicBezTo>
                <a:cubicBezTo>
                  <a:pt x="37" y="68"/>
                  <a:pt x="38" y="67"/>
                  <a:pt x="38" y="67"/>
                </a:cubicBezTo>
                <a:cubicBezTo>
                  <a:pt x="38" y="65"/>
                  <a:pt x="39" y="64"/>
                  <a:pt x="40" y="62"/>
                </a:cubicBezTo>
                <a:moveTo>
                  <a:pt x="34" y="80"/>
                </a:moveTo>
                <a:cubicBezTo>
                  <a:pt x="34" y="80"/>
                  <a:pt x="34" y="81"/>
                  <a:pt x="34" y="82"/>
                </a:cubicBezTo>
                <a:cubicBezTo>
                  <a:pt x="33" y="81"/>
                  <a:pt x="34" y="81"/>
                  <a:pt x="34" y="80"/>
                </a:cubicBezTo>
                <a:moveTo>
                  <a:pt x="32" y="92"/>
                </a:moveTo>
                <a:cubicBezTo>
                  <a:pt x="32" y="92"/>
                  <a:pt x="32" y="93"/>
                  <a:pt x="32" y="94"/>
                </a:cubicBezTo>
                <a:cubicBezTo>
                  <a:pt x="32" y="94"/>
                  <a:pt x="32" y="93"/>
                  <a:pt x="32" y="92"/>
                </a:cubicBezTo>
                <a:moveTo>
                  <a:pt x="33" y="82"/>
                </a:moveTo>
                <a:cubicBezTo>
                  <a:pt x="34" y="82"/>
                  <a:pt x="34" y="83"/>
                  <a:pt x="34" y="84"/>
                </a:cubicBezTo>
                <a:cubicBezTo>
                  <a:pt x="33" y="84"/>
                  <a:pt x="33" y="85"/>
                  <a:pt x="33" y="85"/>
                </a:cubicBezTo>
                <a:cubicBezTo>
                  <a:pt x="33" y="85"/>
                  <a:pt x="33" y="83"/>
                  <a:pt x="33" y="82"/>
                </a:cubicBezTo>
                <a:moveTo>
                  <a:pt x="48" y="49"/>
                </a:moveTo>
                <a:cubicBezTo>
                  <a:pt x="48" y="50"/>
                  <a:pt x="48" y="50"/>
                  <a:pt x="47" y="51"/>
                </a:cubicBezTo>
                <a:cubicBezTo>
                  <a:pt x="47" y="50"/>
                  <a:pt x="48" y="50"/>
                  <a:pt x="48" y="49"/>
                </a:cubicBezTo>
                <a:moveTo>
                  <a:pt x="59" y="41"/>
                </a:moveTo>
                <a:cubicBezTo>
                  <a:pt x="59" y="41"/>
                  <a:pt x="59" y="41"/>
                  <a:pt x="59" y="41"/>
                </a:cubicBezTo>
                <a:cubicBezTo>
                  <a:pt x="59" y="41"/>
                  <a:pt x="59" y="41"/>
                  <a:pt x="59" y="41"/>
                </a:cubicBezTo>
                <a:cubicBezTo>
                  <a:pt x="58" y="41"/>
                  <a:pt x="58" y="42"/>
                  <a:pt x="58" y="42"/>
                </a:cubicBezTo>
                <a:cubicBezTo>
                  <a:pt x="57" y="42"/>
                  <a:pt x="57" y="42"/>
                  <a:pt x="56" y="42"/>
                </a:cubicBezTo>
                <a:cubicBezTo>
                  <a:pt x="56" y="42"/>
                  <a:pt x="56" y="42"/>
                  <a:pt x="55" y="43"/>
                </a:cubicBezTo>
                <a:cubicBezTo>
                  <a:pt x="55" y="43"/>
                  <a:pt x="55" y="43"/>
                  <a:pt x="54" y="43"/>
                </a:cubicBezTo>
                <a:cubicBezTo>
                  <a:pt x="54" y="42"/>
                  <a:pt x="55" y="42"/>
                  <a:pt x="56" y="42"/>
                </a:cubicBezTo>
                <a:cubicBezTo>
                  <a:pt x="56" y="42"/>
                  <a:pt x="57" y="42"/>
                  <a:pt x="57" y="42"/>
                </a:cubicBezTo>
                <a:cubicBezTo>
                  <a:pt x="58" y="41"/>
                  <a:pt x="59" y="41"/>
                  <a:pt x="59" y="41"/>
                </a:cubicBezTo>
                <a:moveTo>
                  <a:pt x="41" y="60"/>
                </a:moveTo>
                <a:cubicBezTo>
                  <a:pt x="42" y="60"/>
                  <a:pt x="40" y="62"/>
                  <a:pt x="40" y="62"/>
                </a:cubicBezTo>
                <a:cubicBezTo>
                  <a:pt x="41" y="62"/>
                  <a:pt x="41" y="61"/>
                  <a:pt x="41" y="60"/>
                </a:cubicBezTo>
                <a:moveTo>
                  <a:pt x="47" y="51"/>
                </a:moveTo>
                <a:cubicBezTo>
                  <a:pt x="47" y="51"/>
                  <a:pt x="46" y="52"/>
                  <a:pt x="46" y="52"/>
                </a:cubicBezTo>
                <a:cubicBezTo>
                  <a:pt x="46" y="52"/>
                  <a:pt x="47" y="51"/>
                  <a:pt x="47" y="51"/>
                </a:cubicBezTo>
                <a:moveTo>
                  <a:pt x="80" y="133"/>
                </a:moveTo>
                <a:cubicBezTo>
                  <a:pt x="80" y="133"/>
                  <a:pt x="80" y="133"/>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3"/>
                  <a:pt x="80" y="133"/>
                </a:cubicBezTo>
                <a:moveTo>
                  <a:pt x="19" y="121"/>
                </a:moveTo>
                <a:cubicBezTo>
                  <a:pt x="19" y="121"/>
                  <a:pt x="20" y="122"/>
                  <a:pt x="20" y="122"/>
                </a:cubicBezTo>
                <a:cubicBezTo>
                  <a:pt x="20" y="122"/>
                  <a:pt x="20" y="122"/>
                  <a:pt x="20" y="121"/>
                </a:cubicBezTo>
                <a:cubicBezTo>
                  <a:pt x="21" y="121"/>
                  <a:pt x="20" y="122"/>
                  <a:pt x="20" y="122"/>
                </a:cubicBezTo>
                <a:cubicBezTo>
                  <a:pt x="20" y="122"/>
                  <a:pt x="19" y="121"/>
                  <a:pt x="19" y="121"/>
                </a:cubicBezTo>
                <a:moveTo>
                  <a:pt x="18" y="116"/>
                </a:moveTo>
                <a:cubicBezTo>
                  <a:pt x="19" y="116"/>
                  <a:pt x="19" y="117"/>
                  <a:pt x="19" y="117"/>
                </a:cubicBezTo>
                <a:cubicBezTo>
                  <a:pt x="18" y="117"/>
                  <a:pt x="19" y="116"/>
                  <a:pt x="18" y="116"/>
                </a:cubicBezTo>
                <a:moveTo>
                  <a:pt x="22" y="122"/>
                </a:moveTo>
                <a:cubicBezTo>
                  <a:pt x="22" y="122"/>
                  <a:pt x="22" y="123"/>
                  <a:pt x="22" y="123"/>
                </a:cubicBezTo>
                <a:cubicBezTo>
                  <a:pt x="22" y="123"/>
                  <a:pt x="21" y="122"/>
                  <a:pt x="22" y="122"/>
                </a:cubicBezTo>
                <a:moveTo>
                  <a:pt x="21" y="118"/>
                </a:moveTo>
                <a:cubicBezTo>
                  <a:pt x="21" y="118"/>
                  <a:pt x="21" y="119"/>
                  <a:pt x="21" y="119"/>
                </a:cubicBezTo>
                <a:cubicBezTo>
                  <a:pt x="21" y="119"/>
                  <a:pt x="21" y="119"/>
                  <a:pt x="21" y="120"/>
                </a:cubicBezTo>
                <a:cubicBezTo>
                  <a:pt x="20" y="119"/>
                  <a:pt x="20" y="118"/>
                  <a:pt x="21" y="118"/>
                </a:cubicBezTo>
                <a:moveTo>
                  <a:pt x="21" y="122"/>
                </a:moveTo>
                <a:cubicBezTo>
                  <a:pt x="21" y="122"/>
                  <a:pt x="21" y="123"/>
                  <a:pt x="21" y="123"/>
                </a:cubicBezTo>
                <a:cubicBezTo>
                  <a:pt x="21" y="123"/>
                  <a:pt x="21" y="123"/>
                  <a:pt x="21" y="123"/>
                </a:cubicBezTo>
                <a:cubicBezTo>
                  <a:pt x="22" y="123"/>
                  <a:pt x="21" y="123"/>
                  <a:pt x="21" y="124"/>
                </a:cubicBezTo>
                <a:cubicBezTo>
                  <a:pt x="21" y="124"/>
                  <a:pt x="22" y="124"/>
                  <a:pt x="22" y="125"/>
                </a:cubicBezTo>
                <a:cubicBezTo>
                  <a:pt x="22" y="125"/>
                  <a:pt x="22" y="124"/>
                  <a:pt x="22" y="124"/>
                </a:cubicBezTo>
                <a:cubicBezTo>
                  <a:pt x="21" y="124"/>
                  <a:pt x="21" y="124"/>
                  <a:pt x="21" y="124"/>
                </a:cubicBezTo>
                <a:cubicBezTo>
                  <a:pt x="20" y="124"/>
                  <a:pt x="21" y="124"/>
                  <a:pt x="21" y="124"/>
                </a:cubicBezTo>
                <a:cubicBezTo>
                  <a:pt x="21" y="124"/>
                  <a:pt x="20" y="124"/>
                  <a:pt x="20" y="124"/>
                </a:cubicBezTo>
                <a:cubicBezTo>
                  <a:pt x="20" y="123"/>
                  <a:pt x="21" y="123"/>
                  <a:pt x="20" y="122"/>
                </a:cubicBezTo>
                <a:cubicBezTo>
                  <a:pt x="20" y="122"/>
                  <a:pt x="21" y="122"/>
                  <a:pt x="21" y="122"/>
                </a:cubicBezTo>
                <a:moveTo>
                  <a:pt x="24" y="132"/>
                </a:moveTo>
                <a:cubicBezTo>
                  <a:pt x="25" y="133"/>
                  <a:pt x="25" y="133"/>
                  <a:pt x="26" y="134"/>
                </a:cubicBezTo>
                <a:cubicBezTo>
                  <a:pt x="25" y="134"/>
                  <a:pt x="25" y="134"/>
                  <a:pt x="26" y="135"/>
                </a:cubicBezTo>
                <a:cubicBezTo>
                  <a:pt x="25" y="135"/>
                  <a:pt x="24" y="134"/>
                  <a:pt x="24" y="133"/>
                </a:cubicBezTo>
                <a:cubicBezTo>
                  <a:pt x="24" y="133"/>
                  <a:pt x="24" y="133"/>
                  <a:pt x="24" y="133"/>
                </a:cubicBezTo>
                <a:cubicBezTo>
                  <a:pt x="24" y="134"/>
                  <a:pt x="24" y="134"/>
                  <a:pt x="24" y="135"/>
                </a:cubicBezTo>
                <a:cubicBezTo>
                  <a:pt x="25" y="135"/>
                  <a:pt x="25" y="136"/>
                  <a:pt x="24" y="136"/>
                </a:cubicBezTo>
                <a:cubicBezTo>
                  <a:pt x="24" y="136"/>
                  <a:pt x="24" y="135"/>
                  <a:pt x="24" y="135"/>
                </a:cubicBezTo>
                <a:cubicBezTo>
                  <a:pt x="24" y="134"/>
                  <a:pt x="23" y="134"/>
                  <a:pt x="23" y="135"/>
                </a:cubicBezTo>
                <a:cubicBezTo>
                  <a:pt x="23" y="134"/>
                  <a:pt x="22" y="133"/>
                  <a:pt x="22" y="133"/>
                </a:cubicBezTo>
                <a:cubicBezTo>
                  <a:pt x="22" y="132"/>
                  <a:pt x="22" y="132"/>
                  <a:pt x="22" y="132"/>
                </a:cubicBezTo>
                <a:cubicBezTo>
                  <a:pt x="21" y="131"/>
                  <a:pt x="21" y="131"/>
                  <a:pt x="21" y="131"/>
                </a:cubicBezTo>
                <a:cubicBezTo>
                  <a:pt x="22" y="131"/>
                  <a:pt x="22" y="131"/>
                  <a:pt x="22" y="131"/>
                </a:cubicBezTo>
                <a:cubicBezTo>
                  <a:pt x="22" y="132"/>
                  <a:pt x="22" y="132"/>
                  <a:pt x="23" y="132"/>
                </a:cubicBezTo>
                <a:cubicBezTo>
                  <a:pt x="23" y="132"/>
                  <a:pt x="23" y="131"/>
                  <a:pt x="23" y="131"/>
                </a:cubicBezTo>
                <a:cubicBezTo>
                  <a:pt x="23" y="130"/>
                  <a:pt x="23" y="132"/>
                  <a:pt x="23" y="132"/>
                </a:cubicBezTo>
                <a:cubicBezTo>
                  <a:pt x="23" y="132"/>
                  <a:pt x="23" y="132"/>
                  <a:pt x="22" y="132"/>
                </a:cubicBezTo>
                <a:cubicBezTo>
                  <a:pt x="23" y="133"/>
                  <a:pt x="23" y="133"/>
                  <a:pt x="23" y="134"/>
                </a:cubicBezTo>
                <a:cubicBezTo>
                  <a:pt x="24" y="134"/>
                  <a:pt x="23" y="133"/>
                  <a:pt x="23" y="133"/>
                </a:cubicBezTo>
                <a:cubicBezTo>
                  <a:pt x="23" y="133"/>
                  <a:pt x="24" y="133"/>
                  <a:pt x="24" y="133"/>
                </a:cubicBezTo>
                <a:cubicBezTo>
                  <a:pt x="24" y="133"/>
                  <a:pt x="23" y="132"/>
                  <a:pt x="24" y="132"/>
                </a:cubicBezTo>
                <a:cubicBezTo>
                  <a:pt x="24" y="132"/>
                  <a:pt x="24" y="132"/>
                  <a:pt x="24" y="132"/>
                </a:cubicBezTo>
                <a:moveTo>
                  <a:pt x="23" y="121"/>
                </a:moveTo>
                <a:cubicBezTo>
                  <a:pt x="24" y="122"/>
                  <a:pt x="24" y="123"/>
                  <a:pt x="25" y="123"/>
                </a:cubicBezTo>
                <a:cubicBezTo>
                  <a:pt x="25" y="123"/>
                  <a:pt x="25" y="123"/>
                  <a:pt x="25" y="124"/>
                </a:cubicBezTo>
                <a:cubicBezTo>
                  <a:pt x="26" y="125"/>
                  <a:pt x="27" y="126"/>
                  <a:pt x="27" y="128"/>
                </a:cubicBezTo>
                <a:cubicBezTo>
                  <a:pt x="27" y="128"/>
                  <a:pt x="27" y="128"/>
                  <a:pt x="27" y="129"/>
                </a:cubicBezTo>
                <a:cubicBezTo>
                  <a:pt x="26" y="129"/>
                  <a:pt x="26" y="128"/>
                  <a:pt x="26" y="129"/>
                </a:cubicBezTo>
                <a:cubicBezTo>
                  <a:pt x="25" y="128"/>
                  <a:pt x="25" y="128"/>
                  <a:pt x="25" y="127"/>
                </a:cubicBezTo>
                <a:cubicBezTo>
                  <a:pt x="24" y="128"/>
                  <a:pt x="25" y="129"/>
                  <a:pt x="25" y="129"/>
                </a:cubicBezTo>
                <a:cubicBezTo>
                  <a:pt x="25" y="129"/>
                  <a:pt x="25" y="129"/>
                  <a:pt x="24" y="129"/>
                </a:cubicBezTo>
                <a:cubicBezTo>
                  <a:pt x="25" y="129"/>
                  <a:pt x="24" y="128"/>
                  <a:pt x="24" y="128"/>
                </a:cubicBezTo>
                <a:cubicBezTo>
                  <a:pt x="24" y="127"/>
                  <a:pt x="23" y="127"/>
                  <a:pt x="23" y="126"/>
                </a:cubicBezTo>
                <a:cubicBezTo>
                  <a:pt x="24" y="126"/>
                  <a:pt x="24" y="126"/>
                  <a:pt x="24" y="126"/>
                </a:cubicBezTo>
                <a:cubicBezTo>
                  <a:pt x="24" y="127"/>
                  <a:pt x="25" y="127"/>
                  <a:pt x="25" y="127"/>
                </a:cubicBezTo>
                <a:cubicBezTo>
                  <a:pt x="25" y="126"/>
                  <a:pt x="25" y="126"/>
                  <a:pt x="24" y="126"/>
                </a:cubicBezTo>
                <a:cubicBezTo>
                  <a:pt x="24" y="125"/>
                  <a:pt x="24" y="123"/>
                  <a:pt x="23" y="122"/>
                </a:cubicBezTo>
                <a:cubicBezTo>
                  <a:pt x="23" y="122"/>
                  <a:pt x="23" y="122"/>
                  <a:pt x="23" y="121"/>
                </a:cubicBezTo>
                <a:moveTo>
                  <a:pt x="25" y="125"/>
                </a:moveTo>
                <a:cubicBezTo>
                  <a:pt x="24" y="125"/>
                  <a:pt x="25" y="125"/>
                  <a:pt x="24" y="125"/>
                </a:cubicBezTo>
                <a:cubicBezTo>
                  <a:pt x="25" y="125"/>
                  <a:pt x="25" y="124"/>
                  <a:pt x="25" y="124"/>
                </a:cubicBezTo>
                <a:cubicBezTo>
                  <a:pt x="24" y="123"/>
                  <a:pt x="24" y="124"/>
                  <a:pt x="25" y="125"/>
                </a:cubicBezTo>
                <a:moveTo>
                  <a:pt x="24" y="131"/>
                </a:moveTo>
                <a:cubicBezTo>
                  <a:pt x="24" y="131"/>
                  <a:pt x="24" y="130"/>
                  <a:pt x="23" y="130"/>
                </a:cubicBezTo>
                <a:cubicBezTo>
                  <a:pt x="23" y="131"/>
                  <a:pt x="24" y="131"/>
                  <a:pt x="24" y="131"/>
                </a:cubicBezTo>
                <a:cubicBezTo>
                  <a:pt x="24" y="131"/>
                  <a:pt x="24" y="131"/>
                  <a:pt x="24" y="131"/>
                </a:cubicBezTo>
                <a:cubicBezTo>
                  <a:pt x="24" y="131"/>
                  <a:pt x="25" y="131"/>
                  <a:pt x="24" y="130"/>
                </a:cubicBezTo>
                <a:cubicBezTo>
                  <a:pt x="25" y="131"/>
                  <a:pt x="25" y="131"/>
                  <a:pt x="25" y="131"/>
                </a:cubicBezTo>
                <a:cubicBezTo>
                  <a:pt x="25" y="131"/>
                  <a:pt x="25" y="131"/>
                  <a:pt x="25" y="131"/>
                </a:cubicBezTo>
                <a:cubicBezTo>
                  <a:pt x="24" y="131"/>
                  <a:pt x="25" y="132"/>
                  <a:pt x="25" y="132"/>
                </a:cubicBezTo>
                <a:cubicBezTo>
                  <a:pt x="25" y="132"/>
                  <a:pt x="25" y="132"/>
                  <a:pt x="25" y="132"/>
                </a:cubicBezTo>
                <a:cubicBezTo>
                  <a:pt x="24" y="132"/>
                  <a:pt x="23" y="131"/>
                  <a:pt x="22" y="130"/>
                </a:cubicBezTo>
                <a:cubicBezTo>
                  <a:pt x="23" y="130"/>
                  <a:pt x="23" y="130"/>
                  <a:pt x="23" y="130"/>
                </a:cubicBezTo>
                <a:cubicBezTo>
                  <a:pt x="23" y="130"/>
                  <a:pt x="22" y="130"/>
                  <a:pt x="22" y="129"/>
                </a:cubicBezTo>
                <a:cubicBezTo>
                  <a:pt x="22" y="129"/>
                  <a:pt x="23" y="129"/>
                  <a:pt x="22" y="128"/>
                </a:cubicBezTo>
                <a:cubicBezTo>
                  <a:pt x="24" y="128"/>
                  <a:pt x="24" y="129"/>
                  <a:pt x="24" y="130"/>
                </a:cubicBezTo>
                <a:cubicBezTo>
                  <a:pt x="24" y="130"/>
                  <a:pt x="24" y="130"/>
                  <a:pt x="23" y="130"/>
                </a:cubicBezTo>
                <a:cubicBezTo>
                  <a:pt x="24" y="130"/>
                  <a:pt x="24" y="130"/>
                  <a:pt x="24" y="131"/>
                </a:cubicBezTo>
                <a:moveTo>
                  <a:pt x="17" y="115"/>
                </a:moveTo>
                <a:cubicBezTo>
                  <a:pt x="17" y="115"/>
                  <a:pt x="17" y="116"/>
                  <a:pt x="17" y="116"/>
                </a:cubicBezTo>
                <a:cubicBezTo>
                  <a:pt x="18" y="117"/>
                  <a:pt x="18" y="117"/>
                  <a:pt x="18" y="118"/>
                </a:cubicBezTo>
                <a:cubicBezTo>
                  <a:pt x="18" y="118"/>
                  <a:pt x="18" y="119"/>
                  <a:pt x="18" y="119"/>
                </a:cubicBezTo>
                <a:cubicBezTo>
                  <a:pt x="17" y="119"/>
                  <a:pt x="18" y="119"/>
                  <a:pt x="18" y="118"/>
                </a:cubicBezTo>
                <a:cubicBezTo>
                  <a:pt x="17" y="118"/>
                  <a:pt x="17" y="118"/>
                  <a:pt x="17" y="118"/>
                </a:cubicBezTo>
                <a:cubicBezTo>
                  <a:pt x="16" y="119"/>
                  <a:pt x="17" y="120"/>
                  <a:pt x="17" y="121"/>
                </a:cubicBezTo>
                <a:cubicBezTo>
                  <a:pt x="17" y="121"/>
                  <a:pt x="17" y="120"/>
                  <a:pt x="17" y="120"/>
                </a:cubicBezTo>
                <a:cubicBezTo>
                  <a:pt x="17" y="119"/>
                  <a:pt x="16" y="119"/>
                  <a:pt x="16" y="119"/>
                </a:cubicBezTo>
                <a:cubicBezTo>
                  <a:pt x="16" y="118"/>
                  <a:pt x="16" y="117"/>
                  <a:pt x="15" y="116"/>
                </a:cubicBezTo>
                <a:cubicBezTo>
                  <a:pt x="16" y="115"/>
                  <a:pt x="16" y="116"/>
                  <a:pt x="16" y="116"/>
                </a:cubicBezTo>
                <a:cubicBezTo>
                  <a:pt x="16" y="116"/>
                  <a:pt x="16" y="118"/>
                  <a:pt x="16" y="119"/>
                </a:cubicBezTo>
                <a:cubicBezTo>
                  <a:pt x="17" y="118"/>
                  <a:pt x="17" y="118"/>
                  <a:pt x="17" y="117"/>
                </a:cubicBezTo>
                <a:cubicBezTo>
                  <a:pt x="17" y="117"/>
                  <a:pt x="16" y="117"/>
                  <a:pt x="17" y="118"/>
                </a:cubicBezTo>
                <a:cubicBezTo>
                  <a:pt x="16" y="117"/>
                  <a:pt x="17" y="116"/>
                  <a:pt x="17" y="115"/>
                </a:cubicBezTo>
                <a:moveTo>
                  <a:pt x="26" y="134"/>
                </a:moveTo>
                <a:cubicBezTo>
                  <a:pt x="27" y="135"/>
                  <a:pt x="26" y="135"/>
                  <a:pt x="27" y="136"/>
                </a:cubicBezTo>
                <a:cubicBezTo>
                  <a:pt x="27" y="135"/>
                  <a:pt x="27" y="136"/>
                  <a:pt x="28" y="136"/>
                </a:cubicBezTo>
                <a:cubicBezTo>
                  <a:pt x="27" y="136"/>
                  <a:pt x="28" y="137"/>
                  <a:pt x="27" y="137"/>
                </a:cubicBezTo>
                <a:cubicBezTo>
                  <a:pt x="27" y="137"/>
                  <a:pt x="26" y="137"/>
                  <a:pt x="27" y="138"/>
                </a:cubicBezTo>
                <a:cubicBezTo>
                  <a:pt x="26" y="138"/>
                  <a:pt x="26" y="137"/>
                  <a:pt x="26" y="137"/>
                </a:cubicBezTo>
                <a:cubicBezTo>
                  <a:pt x="26" y="137"/>
                  <a:pt x="27" y="137"/>
                  <a:pt x="27" y="137"/>
                </a:cubicBezTo>
                <a:cubicBezTo>
                  <a:pt x="27" y="137"/>
                  <a:pt x="27" y="137"/>
                  <a:pt x="27" y="137"/>
                </a:cubicBezTo>
                <a:cubicBezTo>
                  <a:pt x="27" y="136"/>
                  <a:pt x="26" y="136"/>
                  <a:pt x="26" y="136"/>
                </a:cubicBezTo>
                <a:cubicBezTo>
                  <a:pt x="26" y="136"/>
                  <a:pt x="25" y="137"/>
                  <a:pt x="25" y="136"/>
                </a:cubicBezTo>
                <a:cubicBezTo>
                  <a:pt x="25" y="135"/>
                  <a:pt x="27" y="136"/>
                  <a:pt x="26" y="134"/>
                </a:cubicBezTo>
                <a:moveTo>
                  <a:pt x="18" y="109"/>
                </a:moveTo>
                <a:cubicBezTo>
                  <a:pt x="18" y="108"/>
                  <a:pt x="18" y="108"/>
                  <a:pt x="18" y="108"/>
                </a:cubicBezTo>
                <a:cubicBezTo>
                  <a:pt x="19" y="107"/>
                  <a:pt x="18" y="109"/>
                  <a:pt x="18" y="109"/>
                </a:cubicBezTo>
                <a:moveTo>
                  <a:pt x="75" y="17"/>
                </a:moveTo>
                <a:cubicBezTo>
                  <a:pt x="76" y="17"/>
                  <a:pt x="77" y="18"/>
                  <a:pt x="78" y="18"/>
                </a:cubicBezTo>
                <a:cubicBezTo>
                  <a:pt x="77" y="18"/>
                  <a:pt x="76" y="17"/>
                  <a:pt x="75" y="17"/>
                </a:cubicBezTo>
                <a:moveTo>
                  <a:pt x="18" y="109"/>
                </a:moveTo>
                <a:cubicBezTo>
                  <a:pt x="18" y="109"/>
                  <a:pt x="18" y="110"/>
                  <a:pt x="19" y="110"/>
                </a:cubicBezTo>
                <a:cubicBezTo>
                  <a:pt x="19" y="110"/>
                  <a:pt x="19" y="111"/>
                  <a:pt x="18" y="111"/>
                </a:cubicBezTo>
                <a:cubicBezTo>
                  <a:pt x="19" y="111"/>
                  <a:pt x="18" y="110"/>
                  <a:pt x="18" y="110"/>
                </a:cubicBezTo>
                <a:cubicBezTo>
                  <a:pt x="18" y="110"/>
                  <a:pt x="18" y="110"/>
                  <a:pt x="18" y="110"/>
                </a:cubicBezTo>
                <a:cubicBezTo>
                  <a:pt x="17" y="110"/>
                  <a:pt x="17" y="109"/>
                  <a:pt x="18" y="109"/>
                </a:cubicBezTo>
                <a:moveTo>
                  <a:pt x="74" y="27"/>
                </a:moveTo>
                <a:cubicBezTo>
                  <a:pt x="74" y="28"/>
                  <a:pt x="73" y="28"/>
                  <a:pt x="73" y="27"/>
                </a:cubicBezTo>
                <a:cubicBezTo>
                  <a:pt x="73" y="28"/>
                  <a:pt x="73" y="28"/>
                  <a:pt x="73" y="28"/>
                </a:cubicBezTo>
                <a:cubicBezTo>
                  <a:pt x="72" y="28"/>
                  <a:pt x="71" y="27"/>
                  <a:pt x="70" y="27"/>
                </a:cubicBezTo>
                <a:cubicBezTo>
                  <a:pt x="70" y="27"/>
                  <a:pt x="69" y="27"/>
                  <a:pt x="69" y="27"/>
                </a:cubicBezTo>
                <a:cubicBezTo>
                  <a:pt x="68" y="27"/>
                  <a:pt x="67" y="27"/>
                  <a:pt x="67" y="26"/>
                </a:cubicBezTo>
                <a:cubicBezTo>
                  <a:pt x="67" y="26"/>
                  <a:pt x="67" y="26"/>
                  <a:pt x="66" y="26"/>
                </a:cubicBezTo>
                <a:cubicBezTo>
                  <a:pt x="66" y="26"/>
                  <a:pt x="66" y="26"/>
                  <a:pt x="65" y="26"/>
                </a:cubicBezTo>
                <a:cubicBezTo>
                  <a:pt x="65" y="26"/>
                  <a:pt x="64" y="26"/>
                  <a:pt x="64" y="26"/>
                </a:cubicBezTo>
                <a:cubicBezTo>
                  <a:pt x="63" y="25"/>
                  <a:pt x="63" y="25"/>
                  <a:pt x="63" y="25"/>
                </a:cubicBezTo>
                <a:cubicBezTo>
                  <a:pt x="63" y="25"/>
                  <a:pt x="63" y="25"/>
                  <a:pt x="63" y="25"/>
                </a:cubicBezTo>
                <a:cubicBezTo>
                  <a:pt x="62" y="25"/>
                  <a:pt x="62" y="25"/>
                  <a:pt x="61" y="25"/>
                </a:cubicBezTo>
                <a:cubicBezTo>
                  <a:pt x="61" y="25"/>
                  <a:pt x="61" y="25"/>
                  <a:pt x="61" y="25"/>
                </a:cubicBezTo>
                <a:cubicBezTo>
                  <a:pt x="60" y="25"/>
                  <a:pt x="60" y="25"/>
                  <a:pt x="60" y="25"/>
                </a:cubicBezTo>
                <a:cubicBezTo>
                  <a:pt x="60" y="25"/>
                  <a:pt x="59" y="25"/>
                  <a:pt x="59" y="25"/>
                </a:cubicBezTo>
                <a:cubicBezTo>
                  <a:pt x="58" y="25"/>
                  <a:pt x="57" y="25"/>
                  <a:pt x="56" y="25"/>
                </a:cubicBezTo>
                <a:cubicBezTo>
                  <a:pt x="56" y="25"/>
                  <a:pt x="56" y="25"/>
                  <a:pt x="56" y="24"/>
                </a:cubicBezTo>
                <a:cubicBezTo>
                  <a:pt x="55" y="25"/>
                  <a:pt x="56" y="25"/>
                  <a:pt x="56" y="25"/>
                </a:cubicBezTo>
                <a:cubicBezTo>
                  <a:pt x="55" y="26"/>
                  <a:pt x="54" y="25"/>
                  <a:pt x="54" y="26"/>
                </a:cubicBezTo>
                <a:cubicBezTo>
                  <a:pt x="53" y="27"/>
                  <a:pt x="53" y="26"/>
                  <a:pt x="53" y="26"/>
                </a:cubicBezTo>
                <a:cubicBezTo>
                  <a:pt x="53" y="26"/>
                  <a:pt x="53" y="27"/>
                  <a:pt x="52" y="26"/>
                </a:cubicBezTo>
                <a:cubicBezTo>
                  <a:pt x="53" y="27"/>
                  <a:pt x="52" y="27"/>
                  <a:pt x="52" y="27"/>
                </a:cubicBezTo>
                <a:cubicBezTo>
                  <a:pt x="52" y="27"/>
                  <a:pt x="52" y="28"/>
                  <a:pt x="52" y="28"/>
                </a:cubicBezTo>
                <a:cubicBezTo>
                  <a:pt x="53" y="28"/>
                  <a:pt x="52" y="27"/>
                  <a:pt x="52" y="27"/>
                </a:cubicBezTo>
                <a:cubicBezTo>
                  <a:pt x="53" y="27"/>
                  <a:pt x="53" y="27"/>
                  <a:pt x="53" y="27"/>
                </a:cubicBezTo>
                <a:cubicBezTo>
                  <a:pt x="54" y="27"/>
                  <a:pt x="54" y="27"/>
                  <a:pt x="54" y="27"/>
                </a:cubicBezTo>
                <a:cubicBezTo>
                  <a:pt x="54" y="27"/>
                  <a:pt x="53" y="26"/>
                  <a:pt x="54" y="26"/>
                </a:cubicBezTo>
                <a:cubicBezTo>
                  <a:pt x="54" y="27"/>
                  <a:pt x="54" y="27"/>
                  <a:pt x="54" y="27"/>
                </a:cubicBezTo>
                <a:cubicBezTo>
                  <a:pt x="55" y="27"/>
                  <a:pt x="55" y="26"/>
                  <a:pt x="55" y="27"/>
                </a:cubicBezTo>
                <a:cubicBezTo>
                  <a:pt x="55" y="26"/>
                  <a:pt x="56" y="26"/>
                  <a:pt x="57" y="26"/>
                </a:cubicBezTo>
                <a:cubicBezTo>
                  <a:pt x="56" y="26"/>
                  <a:pt x="56" y="26"/>
                  <a:pt x="56" y="26"/>
                </a:cubicBezTo>
                <a:cubicBezTo>
                  <a:pt x="56" y="27"/>
                  <a:pt x="56" y="27"/>
                  <a:pt x="56" y="27"/>
                </a:cubicBezTo>
                <a:cubicBezTo>
                  <a:pt x="57" y="27"/>
                  <a:pt x="56" y="27"/>
                  <a:pt x="56" y="27"/>
                </a:cubicBezTo>
                <a:cubicBezTo>
                  <a:pt x="56" y="26"/>
                  <a:pt x="56" y="27"/>
                  <a:pt x="57" y="26"/>
                </a:cubicBezTo>
                <a:cubicBezTo>
                  <a:pt x="57" y="26"/>
                  <a:pt x="57" y="25"/>
                  <a:pt x="57" y="26"/>
                </a:cubicBezTo>
                <a:cubicBezTo>
                  <a:pt x="57" y="27"/>
                  <a:pt x="57" y="26"/>
                  <a:pt x="57" y="26"/>
                </a:cubicBezTo>
                <a:cubicBezTo>
                  <a:pt x="57" y="27"/>
                  <a:pt x="57" y="27"/>
                  <a:pt x="57" y="27"/>
                </a:cubicBezTo>
                <a:cubicBezTo>
                  <a:pt x="57" y="28"/>
                  <a:pt x="57" y="27"/>
                  <a:pt x="58" y="28"/>
                </a:cubicBezTo>
                <a:cubicBezTo>
                  <a:pt x="58" y="27"/>
                  <a:pt x="57" y="27"/>
                  <a:pt x="57" y="27"/>
                </a:cubicBezTo>
                <a:cubicBezTo>
                  <a:pt x="57" y="26"/>
                  <a:pt x="58" y="26"/>
                  <a:pt x="58" y="26"/>
                </a:cubicBezTo>
                <a:cubicBezTo>
                  <a:pt x="58" y="26"/>
                  <a:pt x="58" y="26"/>
                  <a:pt x="58" y="27"/>
                </a:cubicBezTo>
                <a:cubicBezTo>
                  <a:pt x="58" y="27"/>
                  <a:pt x="58" y="28"/>
                  <a:pt x="59" y="28"/>
                </a:cubicBezTo>
                <a:cubicBezTo>
                  <a:pt x="59" y="28"/>
                  <a:pt x="58" y="29"/>
                  <a:pt x="58" y="28"/>
                </a:cubicBezTo>
                <a:cubicBezTo>
                  <a:pt x="58" y="28"/>
                  <a:pt x="58" y="29"/>
                  <a:pt x="58" y="29"/>
                </a:cubicBezTo>
                <a:cubicBezTo>
                  <a:pt x="58" y="30"/>
                  <a:pt x="58" y="29"/>
                  <a:pt x="57" y="29"/>
                </a:cubicBezTo>
                <a:cubicBezTo>
                  <a:pt x="57" y="29"/>
                  <a:pt x="57" y="29"/>
                  <a:pt x="57" y="29"/>
                </a:cubicBezTo>
                <a:cubicBezTo>
                  <a:pt x="57" y="29"/>
                  <a:pt x="56" y="29"/>
                  <a:pt x="56" y="29"/>
                </a:cubicBezTo>
                <a:cubicBezTo>
                  <a:pt x="56" y="29"/>
                  <a:pt x="55" y="29"/>
                  <a:pt x="55" y="29"/>
                </a:cubicBezTo>
                <a:cubicBezTo>
                  <a:pt x="55" y="29"/>
                  <a:pt x="55" y="29"/>
                  <a:pt x="55" y="29"/>
                </a:cubicBezTo>
                <a:cubicBezTo>
                  <a:pt x="54" y="29"/>
                  <a:pt x="54" y="29"/>
                  <a:pt x="54" y="29"/>
                </a:cubicBezTo>
                <a:cubicBezTo>
                  <a:pt x="54" y="30"/>
                  <a:pt x="54" y="30"/>
                  <a:pt x="53" y="30"/>
                </a:cubicBezTo>
                <a:cubicBezTo>
                  <a:pt x="53" y="30"/>
                  <a:pt x="52" y="30"/>
                  <a:pt x="52" y="30"/>
                </a:cubicBezTo>
                <a:cubicBezTo>
                  <a:pt x="52" y="30"/>
                  <a:pt x="51" y="30"/>
                  <a:pt x="51" y="30"/>
                </a:cubicBezTo>
                <a:cubicBezTo>
                  <a:pt x="49" y="31"/>
                  <a:pt x="47" y="32"/>
                  <a:pt x="44" y="33"/>
                </a:cubicBezTo>
                <a:cubicBezTo>
                  <a:pt x="44" y="33"/>
                  <a:pt x="44" y="33"/>
                  <a:pt x="44" y="33"/>
                </a:cubicBezTo>
                <a:cubicBezTo>
                  <a:pt x="43" y="33"/>
                  <a:pt x="43" y="34"/>
                  <a:pt x="42" y="34"/>
                </a:cubicBezTo>
                <a:cubicBezTo>
                  <a:pt x="42" y="35"/>
                  <a:pt x="41" y="34"/>
                  <a:pt x="41" y="35"/>
                </a:cubicBezTo>
                <a:cubicBezTo>
                  <a:pt x="41" y="36"/>
                  <a:pt x="41" y="35"/>
                  <a:pt x="40" y="35"/>
                </a:cubicBezTo>
                <a:cubicBezTo>
                  <a:pt x="40" y="36"/>
                  <a:pt x="39" y="37"/>
                  <a:pt x="39" y="38"/>
                </a:cubicBezTo>
                <a:cubicBezTo>
                  <a:pt x="38" y="38"/>
                  <a:pt x="38" y="37"/>
                  <a:pt x="38" y="37"/>
                </a:cubicBezTo>
                <a:cubicBezTo>
                  <a:pt x="37" y="37"/>
                  <a:pt x="38" y="38"/>
                  <a:pt x="38" y="38"/>
                </a:cubicBezTo>
                <a:cubicBezTo>
                  <a:pt x="37" y="39"/>
                  <a:pt x="37" y="40"/>
                  <a:pt x="36" y="39"/>
                </a:cubicBezTo>
                <a:cubicBezTo>
                  <a:pt x="36" y="40"/>
                  <a:pt x="36" y="40"/>
                  <a:pt x="35" y="41"/>
                </a:cubicBezTo>
                <a:cubicBezTo>
                  <a:pt x="35" y="41"/>
                  <a:pt x="34" y="41"/>
                  <a:pt x="35" y="42"/>
                </a:cubicBezTo>
                <a:cubicBezTo>
                  <a:pt x="34" y="42"/>
                  <a:pt x="34" y="42"/>
                  <a:pt x="34" y="42"/>
                </a:cubicBezTo>
                <a:cubicBezTo>
                  <a:pt x="34" y="42"/>
                  <a:pt x="34" y="43"/>
                  <a:pt x="34" y="43"/>
                </a:cubicBezTo>
                <a:cubicBezTo>
                  <a:pt x="33" y="43"/>
                  <a:pt x="33" y="44"/>
                  <a:pt x="33" y="44"/>
                </a:cubicBezTo>
                <a:cubicBezTo>
                  <a:pt x="32" y="45"/>
                  <a:pt x="32" y="45"/>
                  <a:pt x="31" y="46"/>
                </a:cubicBezTo>
                <a:cubicBezTo>
                  <a:pt x="31" y="46"/>
                  <a:pt x="31" y="46"/>
                  <a:pt x="31" y="47"/>
                </a:cubicBezTo>
                <a:cubicBezTo>
                  <a:pt x="31" y="47"/>
                  <a:pt x="31" y="47"/>
                  <a:pt x="31" y="47"/>
                </a:cubicBezTo>
                <a:cubicBezTo>
                  <a:pt x="30" y="48"/>
                  <a:pt x="30" y="48"/>
                  <a:pt x="29" y="49"/>
                </a:cubicBezTo>
                <a:cubicBezTo>
                  <a:pt x="29" y="49"/>
                  <a:pt x="30" y="49"/>
                  <a:pt x="30" y="49"/>
                </a:cubicBezTo>
                <a:cubicBezTo>
                  <a:pt x="29" y="50"/>
                  <a:pt x="29" y="50"/>
                  <a:pt x="29" y="51"/>
                </a:cubicBezTo>
                <a:cubicBezTo>
                  <a:pt x="28" y="51"/>
                  <a:pt x="29" y="51"/>
                  <a:pt x="29" y="51"/>
                </a:cubicBezTo>
                <a:cubicBezTo>
                  <a:pt x="28" y="52"/>
                  <a:pt x="28" y="52"/>
                  <a:pt x="27" y="53"/>
                </a:cubicBezTo>
                <a:cubicBezTo>
                  <a:pt x="27" y="54"/>
                  <a:pt x="27" y="55"/>
                  <a:pt x="27" y="55"/>
                </a:cubicBezTo>
                <a:cubicBezTo>
                  <a:pt x="27" y="55"/>
                  <a:pt x="27" y="56"/>
                  <a:pt x="27" y="56"/>
                </a:cubicBezTo>
                <a:cubicBezTo>
                  <a:pt x="27" y="57"/>
                  <a:pt x="26" y="58"/>
                  <a:pt x="26" y="58"/>
                </a:cubicBezTo>
                <a:cubicBezTo>
                  <a:pt x="26" y="59"/>
                  <a:pt x="26" y="60"/>
                  <a:pt x="25" y="60"/>
                </a:cubicBezTo>
                <a:cubicBezTo>
                  <a:pt x="25" y="62"/>
                  <a:pt x="25" y="63"/>
                  <a:pt x="24" y="64"/>
                </a:cubicBezTo>
                <a:cubicBezTo>
                  <a:pt x="24" y="64"/>
                  <a:pt x="24" y="64"/>
                  <a:pt x="24" y="64"/>
                </a:cubicBezTo>
                <a:cubicBezTo>
                  <a:pt x="24" y="65"/>
                  <a:pt x="24" y="65"/>
                  <a:pt x="24" y="65"/>
                </a:cubicBezTo>
                <a:cubicBezTo>
                  <a:pt x="24" y="65"/>
                  <a:pt x="24" y="66"/>
                  <a:pt x="24" y="67"/>
                </a:cubicBezTo>
                <a:cubicBezTo>
                  <a:pt x="24" y="68"/>
                  <a:pt x="23" y="69"/>
                  <a:pt x="23" y="70"/>
                </a:cubicBezTo>
                <a:cubicBezTo>
                  <a:pt x="23" y="70"/>
                  <a:pt x="23" y="71"/>
                  <a:pt x="23" y="71"/>
                </a:cubicBezTo>
                <a:cubicBezTo>
                  <a:pt x="23" y="71"/>
                  <a:pt x="22" y="71"/>
                  <a:pt x="22" y="72"/>
                </a:cubicBezTo>
                <a:cubicBezTo>
                  <a:pt x="22" y="72"/>
                  <a:pt x="23" y="72"/>
                  <a:pt x="23" y="73"/>
                </a:cubicBezTo>
                <a:cubicBezTo>
                  <a:pt x="23" y="73"/>
                  <a:pt x="22" y="73"/>
                  <a:pt x="22" y="73"/>
                </a:cubicBezTo>
                <a:cubicBezTo>
                  <a:pt x="22" y="74"/>
                  <a:pt x="22" y="74"/>
                  <a:pt x="22" y="74"/>
                </a:cubicBezTo>
                <a:cubicBezTo>
                  <a:pt x="22" y="75"/>
                  <a:pt x="22" y="76"/>
                  <a:pt x="22" y="76"/>
                </a:cubicBezTo>
                <a:cubicBezTo>
                  <a:pt x="22" y="77"/>
                  <a:pt x="21" y="78"/>
                  <a:pt x="21" y="79"/>
                </a:cubicBezTo>
                <a:cubicBezTo>
                  <a:pt x="21" y="79"/>
                  <a:pt x="21" y="79"/>
                  <a:pt x="21" y="79"/>
                </a:cubicBezTo>
                <a:cubicBezTo>
                  <a:pt x="21" y="80"/>
                  <a:pt x="22" y="81"/>
                  <a:pt x="21" y="82"/>
                </a:cubicBezTo>
                <a:cubicBezTo>
                  <a:pt x="21" y="83"/>
                  <a:pt x="21" y="84"/>
                  <a:pt x="21" y="86"/>
                </a:cubicBezTo>
                <a:cubicBezTo>
                  <a:pt x="20" y="86"/>
                  <a:pt x="20" y="85"/>
                  <a:pt x="20" y="85"/>
                </a:cubicBezTo>
                <a:cubicBezTo>
                  <a:pt x="20" y="86"/>
                  <a:pt x="20" y="86"/>
                  <a:pt x="20" y="86"/>
                </a:cubicBezTo>
                <a:cubicBezTo>
                  <a:pt x="20" y="86"/>
                  <a:pt x="20" y="87"/>
                  <a:pt x="20" y="88"/>
                </a:cubicBezTo>
                <a:cubicBezTo>
                  <a:pt x="20" y="89"/>
                  <a:pt x="21" y="88"/>
                  <a:pt x="21" y="89"/>
                </a:cubicBezTo>
                <a:cubicBezTo>
                  <a:pt x="21" y="91"/>
                  <a:pt x="20" y="93"/>
                  <a:pt x="20" y="95"/>
                </a:cubicBezTo>
                <a:cubicBezTo>
                  <a:pt x="20" y="95"/>
                  <a:pt x="21" y="95"/>
                  <a:pt x="21" y="96"/>
                </a:cubicBezTo>
                <a:cubicBezTo>
                  <a:pt x="21" y="97"/>
                  <a:pt x="20" y="99"/>
                  <a:pt x="20" y="100"/>
                </a:cubicBezTo>
                <a:cubicBezTo>
                  <a:pt x="20" y="100"/>
                  <a:pt x="21" y="101"/>
                  <a:pt x="20" y="101"/>
                </a:cubicBezTo>
                <a:cubicBezTo>
                  <a:pt x="20" y="102"/>
                  <a:pt x="20" y="102"/>
                  <a:pt x="20" y="102"/>
                </a:cubicBezTo>
                <a:cubicBezTo>
                  <a:pt x="20" y="103"/>
                  <a:pt x="20" y="103"/>
                  <a:pt x="20" y="103"/>
                </a:cubicBezTo>
                <a:cubicBezTo>
                  <a:pt x="20" y="105"/>
                  <a:pt x="20" y="106"/>
                  <a:pt x="20" y="108"/>
                </a:cubicBezTo>
                <a:cubicBezTo>
                  <a:pt x="20" y="108"/>
                  <a:pt x="20" y="107"/>
                  <a:pt x="20" y="107"/>
                </a:cubicBezTo>
                <a:cubicBezTo>
                  <a:pt x="20" y="106"/>
                  <a:pt x="19" y="105"/>
                  <a:pt x="20" y="105"/>
                </a:cubicBezTo>
                <a:cubicBezTo>
                  <a:pt x="20" y="105"/>
                  <a:pt x="19" y="105"/>
                  <a:pt x="19" y="104"/>
                </a:cubicBezTo>
                <a:cubicBezTo>
                  <a:pt x="20" y="104"/>
                  <a:pt x="20" y="104"/>
                  <a:pt x="20" y="104"/>
                </a:cubicBezTo>
                <a:cubicBezTo>
                  <a:pt x="19" y="104"/>
                  <a:pt x="19" y="103"/>
                  <a:pt x="20" y="102"/>
                </a:cubicBezTo>
                <a:cubicBezTo>
                  <a:pt x="19" y="102"/>
                  <a:pt x="19" y="103"/>
                  <a:pt x="19" y="103"/>
                </a:cubicBezTo>
                <a:cubicBezTo>
                  <a:pt x="18" y="102"/>
                  <a:pt x="18" y="101"/>
                  <a:pt x="18" y="100"/>
                </a:cubicBezTo>
                <a:cubicBezTo>
                  <a:pt x="18" y="100"/>
                  <a:pt x="18" y="101"/>
                  <a:pt x="17" y="101"/>
                </a:cubicBezTo>
                <a:cubicBezTo>
                  <a:pt x="18" y="99"/>
                  <a:pt x="16" y="98"/>
                  <a:pt x="17" y="97"/>
                </a:cubicBezTo>
                <a:cubicBezTo>
                  <a:pt x="17" y="96"/>
                  <a:pt x="17" y="96"/>
                  <a:pt x="17" y="97"/>
                </a:cubicBezTo>
                <a:cubicBezTo>
                  <a:pt x="17" y="96"/>
                  <a:pt x="17" y="96"/>
                  <a:pt x="17" y="96"/>
                </a:cubicBezTo>
                <a:cubicBezTo>
                  <a:pt x="17" y="95"/>
                  <a:pt x="17" y="96"/>
                  <a:pt x="18" y="96"/>
                </a:cubicBezTo>
                <a:cubicBezTo>
                  <a:pt x="17" y="95"/>
                  <a:pt x="17" y="94"/>
                  <a:pt x="17" y="92"/>
                </a:cubicBezTo>
                <a:cubicBezTo>
                  <a:pt x="17" y="92"/>
                  <a:pt x="17" y="92"/>
                  <a:pt x="17" y="92"/>
                </a:cubicBezTo>
                <a:cubicBezTo>
                  <a:pt x="17" y="92"/>
                  <a:pt x="17" y="90"/>
                  <a:pt x="18" y="89"/>
                </a:cubicBezTo>
                <a:cubicBezTo>
                  <a:pt x="18" y="88"/>
                  <a:pt x="17" y="88"/>
                  <a:pt x="17" y="87"/>
                </a:cubicBezTo>
                <a:cubicBezTo>
                  <a:pt x="17" y="87"/>
                  <a:pt x="17" y="87"/>
                  <a:pt x="18" y="86"/>
                </a:cubicBezTo>
                <a:cubicBezTo>
                  <a:pt x="18" y="86"/>
                  <a:pt x="17" y="86"/>
                  <a:pt x="17" y="86"/>
                </a:cubicBezTo>
                <a:cubicBezTo>
                  <a:pt x="17" y="85"/>
                  <a:pt x="18" y="84"/>
                  <a:pt x="17" y="84"/>
                </a:cubicBezTo>
                <a:cubicBezTo>
                  <a:pt x="17" y="84"/>
                  <a:pt x="17" y="85"/>
                  <a:pt x="17" y="86"/>
                </a:cubicBezTo>
                <a:cubicBezTo>
                  <a:pt x="16" y="86"/>
                  <a:pt x="16" y="86"/>
                  <a:pt x="16" y="86"/>
                </a:cubicBezTo>
                <a:cubicBezTo>
                  <a:pt x="16" y="87"/>
                  <a:pt x="16" y="87"/>
                  <a:pt x="16" y="87"/>
                </a:cubicBezTo>
                <a:cubicBezTo>
                  <a:pt x="16" y="87"/>
                  <a:pt x="16" y="86"/>
                  <a:pt x="17" y="87"/>
                </a:cubicBezTo>
                <a:cubicBezTo>
                  <a:pt x="16" y="89"/>
                  <a:pt x="16" y="91"/>
                  <a:pt x="16" y="93"/>
                </a:cubicBezTo>
                <a:cubicBezTo>
                  <a:pt x="16" y="95"/>
                  <a:pt x="16" y="97"/>
                  <a:pt x="16" y="99"/>
                </a:cubicBezTo>
                <a:cubicBezTo>
                  <a:pt x="16" y="99"/>
                  <a:pt x="16" y="99"/>
                  <a:pt x="15" y="99"/>
                </a:cubicBezTo>
                <a:cubicBezTo>
                  <a:pt x="15" y="101"/>
                  <a:pt x="15" y="102"/>
                  <a:pt x="15" y="103"/>
                </a:cubicBezTo>
                <a:cubicBezTo>
                  <a:pt x="15" y="103"/>
                  <a:pt x="16" y="103"/>
                  <a:pt x="16" y="103"/>
                </a:cubicBezTo>
                <a:cubicBezTo>
                  <a:pt x="16" y="104"/>
                  <a:pt x="16" y="105"/>
                  <a:pt x="15" y="104"/>
                </a:cubicBezTo>
                <a:cubicBezTo>
                  <a:pt x="15" y="105"/>
                  <a:pt x="15" y="105"/>
                  <a:pt x="16" y="105"/>
                </a:cubicBezTo>
                <a:cubicBezTo>
                  <a:pt x="15" y="105"/>
                  <a:pt x="15" y="105"/>
                  <a:pt x="15" y="105"/>
                </a:cubicBezTo>
                <a:cubicBezTo>
                  <a:pt x="15" y="105"/>
                  <a:pt x="14" y="105"/>
                  <a:pt x="14" y="104"/>
                </a:cubicBezTo>
                <a:cubicBezTo>
                  <a:pt x="14" y="103"/>
                  <a:pt x="14" y="103"/>
                  <a:pt x="14" y="102"/>
                </a:cubicBezTo>
                <a:cubicBezTo>
                  <a:pt x="15" y="102"/>
                  <a:pt x="14" y="103"/>
                  <a:pt x="15" y="103"/>
                </a:cubicBezTo>
                <a:cubicBezTo>
                  <a:pt x="15" y="102"/>
                  <a:pt x="15" y="101"/>
                  <a:pt x="14" y="102"/>
                </a:cubicBezTo>
                <a:cubicBezTo>
                  <a:pt x="14" y="101"/>
                  <a:pt x="14" y="101"/>
                  <a:pt x="14" y="100"/>
                </a:cubicBezTo>
                <a:cubicBezTo>
                  <a:pt x="15" y="100"/>
                  <a:pt x="14" y="100"/>
                  <a:pt x="14" y="101"/>
                </a:cubicBezTo>
                <a:cubicBezTo>
                  <a:pt x="15" y="100"/>
                  <a:pt x="15" y="99"/>
                  <a:pt x="14" y="99"/>
                </a:cubicBezTo>
                <a:cubicBezTo>
                  <a:pt x="14" y="98"/>
                  <a:pt x="14" y="97"/>
                  <a:pt x="14" y="96"/>
                </a:cubicBezTo>
                <a:cubicBezTo>
                  <a:pt x="14" y="95"/>
                  <a:pt x="15" y="95"/>
                  <a:pt x="15" y="94"/>
                </a:cubicBezTo>
                <a:cubicBezTo>
                  <a:pt x="15" y="94"/>
                  <a:pt x="14" y="94"/>
                  <a:pt x="14" y="94"/>
                </a:cubicBezTo>
                <a:cubicBezTo>
                  <a:pt x="15" y="93"/>
                  <a:pt x="15" y="92"/>
                  <a:pt x="15" y="90"/>
                </a:cubicBezTo>
                <a:cubicBezTo>
                  <a:pt x="15" y="89"/>
                  <a:pt x="15" y="88"/>
                  <a:pt x="15" y="87"/>
                </a:cubicBezTo>
                <a:cubicBezTo>
                  <a:pt x="16" y="87"/>
                  <a:pt x="15" y="88"/>
                  <a:pt x="15" y="89"/>
                </a:cubicBezTo>
                <a:cubicBezTo>
                  <a:pt x="16" y="88"/>
                  <a:pt x="15" y="87"/>
                  <a:pt x="15" y="87"/>
                </a:cubicBezTo>
                <a:cubicBezTo>
                  <a:pt x="16" y="84"/>
                  <a:pt x="16" y="82"/>
                  <a:pt x="16" y="79"/>
                </a:cubicBezTo>
                <a:cubicBezTo>
                  <a:pt x="17" y="79"/>
                  <a:pt x="16" y="79"/>
                  <a:pt x="17" y="79"/>
                </a:cubicBezTo>
                <a:cubicBezTo>
                  <a:pt x="17" y="78"/>
                  <a:pt x="17" y="79"/>
                  <a:pt x="17" y="78"/>
                </a:cubicBezTo>
                <a:cubicBezTo>
                  <a:pt x="17" y="77"/>
                  <a:pt x="17" y="76"/>
                  <a:pt x="17" y="76"/>
                </a:cubicBezTo>
                <a:cubicBezTo>
                  <a:pt x="17" y="75"/>
                  <a:pt x="18" y="74"/>
                  <a:pt x="18" y="73"/>
                </a:cubicBezTo>
                <a:cubicBezTo>
                  <a:pt x="18" y="72"/>
                  <a:pt x="18" y="71"/>
                  <a:pt x="18" y="71"/>
                </a:cubicBezTo>
                <a:cubicBezTo>
                  <a:pt x="18" y="70"/>
                  <a:pt x="19" y="69"/>
                  <a:pt x="19" y="69"/>
                </a:cubicBezTo>
                <a:cubicBezTo>
                  <a:pt x="19" y="69"/>
                  <a:pt x="19" y="68"/>
                  <a:pt x="19" y="68"/>
                </a:cubicBezTo>
                <a:cubicBezTo>
                  <a:pt x="19" y="67"/>
                  <a:pt x="19" y="67"/>
                  <a:pt x="19" y="67"/>
                </a:cubicBezTo>
                <a:cubicBezTo>
                  <a:pt x="19" y="67"/>
                  <a:pt x="20" y="65"/>
                  <a:pt x="20" y="64"/>
                </a:cubicBezTo>
                <a:cubicBezTo>
                  <a:pt x="20" y="64"/>
                  <a:pt x="19" y="64"/>
                  <a:pt x="19" y="64"/>
                </a:cubicBezTo>
                <a:cubicBezTo>
                  <a:pt x="20" y="63"/>
                  <a:pt x="20" y="63"/>
                  <a:pt x="20" y="62"/>
                </a:cubicBezTo>
                <a:cubicBezTo>
                  <a:pt x="20" y="62"/>
                  <a:pt x="21" y="62"/>
                  <a:pt x="20" y="61"/>
                </a:cubicBezTo>
                <a:cubicBezTo>
                  <a:pt x="20" y="61"/>
                  <a:pt x="21" y="61"/>
                  <a:pt x="21" y="60"/>
                </a:cubicBezTo>
                <a:cubicBezTo>
                  <a:pt x="21" y="60"/>
                  <a:pt x="21" y="60"/>
                  <a:pt x="21" y="60"/>
                </a:cubicBezTo>
                <a:cubicBezTo>
                  <a:pt x="20" y="60"/>
                  <a:pt x="21" y="60"/>
                  <a:pt x="21" y="59"/>
                </a:cubicBezTo>
                <a:cubicBezTo>
                  <a:pt x="22" y="57"/>
                  <a:pt x="23" y="54"/>
                  <a:pt x="24" y="51"/>
                </a:cubicBezTo>
                <a:cubicBezTo>
                  <a:pt x="25" y="50"/>
                  <a:pt x="25" y="49"/>
                  <a:pt x="26" y="47"/>
                </a:cubicBezTo>
                <a:cubicBezTo>
                  <a:pt x="26" y="47"/>
                  <a:pt x="26" y="47"/>
                  <a:pt x="26" y="47"/>
                </a:cubicBezTo>
                <a:cubicBezTo>
                  <a:pt x="27" y="46"/>
                  <a:pt x="27" y="45"/>
                  <a:pt x="28" y="45"/>
                </a:cubicBezTo>
                <a:cubicBezTo>
                  <a:pt x="27" y="44"/>
                  <a:pt x="28" y="43"/>
                  <a:pt x="29" y="42"/>
                </a:cubicBezTo>
                <a:cubicBezTo>
                  <a:pt x="29" y="42"/>
                  <a:pt x="29" y="43"/>
                  <a:pt x="28" y="43"/>
                </a:cubicBezTo>
                <a:cubicBezTo>
                  <a:pt x="29" y="43"/>
                  <a:pt x="29" y="42"/>
                  <a:pt x="29" y="42"/>
                </a:cubicBezTo>
                <a:cubicBezTo>
                  <a:pt x="29" y="42"/>
                  <a:pt x="30" y="42"/>
                  <a:pt x="30" y="41"/>
                </a:cubicBezTo>
                <a:cubicBezTo>
                  <a:pt x="30" y="41"/>
                  <a:pt x="30" y="41"/>
                  <a:pt x="29" y="41"/>
                </a:cubicBezTo>
                <a:cubicBezTo>
                  <a:pt x="29" y="41"/>
                  <a:pt x="30" y="40"/>
                  <a:pt x="30" y="40"/>
                </a:cubicBezTo>
                <a:cubicBezTo>
                  <a:pt x="31" y="39"/>
                  <a:pt x="31" y="39"/>
                  <a:pt x="31" y="38"/>
                </a:cubicBezTo>
                <a:cubicBezTo>
                  <a:pt x="32" y="38"/>
                  <a:pt x="33" y="37"/>
                  <a:pt x="34" y="36"/>
                </a:cubicBezTo>
                <a:cubicBezTo>
                  <a:pt x="33" y="36"/>
                  <a:pt x="33" y="37"/>
                  <a:pt x="33" y="36"/>
                </a:cubicBezTo>
                <a:cubicBezTo>
                  <a:pt x="33" y="35"/>
                  <a:pt x="33" y="35"/>
                  <a:pt x="34" y="34"/>
                </a:cubicBezTo>
                <a:cubicBezTo>
                  <a:pt x="35" y="33"/>
                  <a:pt x="35" y="33"/>
                  <a:pt x="36" y="32"/>
                </a:cubicBezTo>
                <a:cubicBezTo>
                  <a:pt x="36" y="33"/>
                  <a:pt x="36" y="33"/>
                  <a:pt x="36" y="33"/>
                </a:cubicBezTo>
                <a:cubicBezTo>
                  <a:pt x="36" y="33"/>
                  <a:pt x="36" y="32"/>
                  <a:pt x="36" y="32"/>
                </a:cubicBezTo>
                <a:cubicBezTo>
                  <a:pt x="36" y="32"/>
                  <a:pt x="36" y="32"/>
                  <a:pt x="37" y="32"/>
                </a:cubicBezTo>
                <a:cubicBezTo>
                  <a:pt x="37" y="31"/>
                  <a:pt x="39" y="29"/>
                  <a:pt x="39" y="28"/>
                </a:cubicBezTo>
                <a:cubicBezTo>
                  <a:pt x="39" y="29"/>
                  <a:pt x="41" y="28"/>
                  <a:pt x="41" y="28"/>
                </a:cubicBezTo>
                <a:cubicBezTo>
                  <a:pt x="40" y="27"/>
                  <a:pt x="40" y="29"/>
                  <a:pt x="40" y="28"/>
                </a:cubicBezTo>
                <a:cubicBezTo>
                  <a:pt x="40" y="28"/>
                  <a:pt x="41" y="27"/>
                  <a:pt x="42" y="26"/>
                </a:cubicBezTo>
                <a:cubicBezTo>
                  <a:pt x="43" y="26"/>
                  <a:pt x="44" y="25"/>
                  <a:pt x="44" y="25"/>
                </a:cubicBezTo>
                <a:cubicBezTo>
                  <a:pt x="44" y="25"/>
                  <a:pt x="44" y="25"/>
                  <a:pt x="44" y="26"/>
                </a:cubicBezTo>
                <a:cubicBezTo>
                  <a:pt x="45" y="25"/>
                  <a:pt x="45" y="25"/>
                  <a:pt x="45" y="25"/>
                </a:cubicBezTo>
                <a:cubicBezTo>
                  <a:pt x="45" y="24"/>
                  <a:pt x="46" y="24"/>
                  <a:pt x="47" y="24"/>
                </a:cubicBezTo>
                <a:cubicBezTo>
                  <a:pt x="47" y="23"/>
                  <a:pt x="48" y="23"/>
                  <a:pt x="49" y="23"/>
                </a:cubicBezTo>
                <a:cubicBezTo>
                  <a:pt x="49" y="23"/>
                  <a:pt x="50" y="23"/>
                  <a:pt x="51" y="22"/>
                </a:cubicBezTo>
                <a:cubicBezTo>
                  <a:pt x="51" y="22"/>
                  <a:pt x="51" y="22"/>
                  <a:pt x="52" y="22"/>
                </a:cubicBezTo>
                <a:cubicBezTo>
                  <a:pt x="52" y="22"/>
                  <a:pt x="53" y="22"/>
                  <a:pt x="54" y="22"/>
                </a:cubicBezTo>
                <a:cubicBezTo>
                  <a:pt x="55" y="22"/>
                  <a:pt x="55" y="21"/>
                  <a:pt x="56" y="21"/>
                </a:cubicBezTo>
                <a:cubicBezTo>
                  <a:pt x="56" y="21"/>
                  <a:pt x="57" y="21"/>
                  <a:pt x="57" y="21"/>
                </a:cubicBezTo>
                <a:cubicBezTo>
                  <a:pt x="58" y="21"/>
                  <a:pt x="58" y="21"/>
                  <a:pt x="59" y="21"/>
                </a:cubicBezTo>
                <a:cubicBezTo>
                  <a:pt x="59" y="21"/>
                  <a:pt x="60" y="21"/>
                  <a:pt x="60" y="21"/>
                </a:cubicBezTo>
                <a:cubicBezTo>
                  <a:pt x="60" y="21"/>
                  <a:pt x="60" y="21"/>
                  <a:pt x="61" y="21"/>
                </a:cubicBezTo>
                <a:cubicBezTo>
                  <a:pt x="61" y="21"/>
                  <a:pt x="62" y="21"/>
                  <a:pt x="62" y="21"/>
                </a:cubicBezTo>
                <a:cubicBezTo>
                  <a:pt x="63" y="22"/>
                  <a:pt x="64" y="22"/>
                  <a:pt x="65" y="22"/>
                </a:cubicBezTo>
                <a:cubicBezTo>
                  <a:pt x="65" y="22"/>
                  <a:pt x="66" y="22"/>
                  <a:pt x="67" y="22"/>
                </a:cubicBezTo>
                <a:cubicBezTo>
                  <a:pt x="67" y="22"/>
                  <a:pt x="67" y="22"/>
                  <a:pt x="67" y="23"/>
                </a:cubicBezTo>
                <a:cubicBezTo>
                  <a:pt x="68" y="23"/>
                  <a:pt x="68" y="23"/>
                  <a:pt x="68" y="23"/>
                </a:cubicBezTo>
                <a:cubicBezTo>
                  <a:pt x="69" y="23"/>
                  <a:pt x="69" y="23"/>
                  <a:pt x="70" y="23"/>
                </a:cubicBezTo>
                <a:cubicBezTo>
                  <a:pt x="71" y="24"/>
                  <a:pt x="71" y="24"/>
                  <a:pt x="72" y="24"/>
                </a:cubicBezTo>
                <a:cubicBezTo>
                  <a:pt x="73" y="24"/>
                  <a:pt x="73" y="25"/>
                  <a:pt x="74" y="25"/>
                </a:cubicBezTo>
                <a:cubicBezTo>
                  <a:pt x="74" y="26"/>
                  <a:pt x="74" y="26"/>
                  <a:pt x="74" y="26"/>
                </a:cubicBezTo>
                <a:cubicBezTo>
                  <a:pt x="73" y="26"/>
                  <a:pt x="73" y="25"/>
                  <a:pt x="72" y="25"/>
                </a:cubicBezTo>
                <a:cubicBezTo>
                  <a:pt x="72" y="25"/>
                  <a:pt x="72" y="26"/>
                  <a:pt x="72" y="26"/>
                </a:cubicBezTo>
                <a:cubicBezTo>
                  <a:pt x="72" y="26"/>
                  <a:pt x="72" y="26"/>
                  <a:pt x="72" y="26"/>
                </a:cubicBezTo>
                <a:cubicBezTo>
                  <a:pt x="73" y="26"/>
                  <a:pt x="72" y="26"/>
                  <a:pt x="73" y="26"/>
                </a:cubicBezTo>
                <a:cubicBezTo>
                  <a:pt x="73" y="27"/>
                  <a:pt x="73" y="26"/>
                  <a:pt x="73" y="26"/>
                </a:cubicBezTo>
                <a:cubicBezTo>
                  <a:pt x="74" y="27"/>
                  <a:pt x="73" y="27"/>
                  <a:pt x="74" y="27"/>
                </a:cubicBezTo>
                <a:moveTo>
                  <a:pt x="16" y="89"/>
                </a:moveTo>
                <a:cubicBezTo>
                  <a:pt x="16" y="89"/>
                  <a:pt x="15" y="90"/>
                  <a:pt x="15" y="90"/>
                </a:cubicBezTo>
                <a:cubicBezTo>
                  <a:pt x="15" y="90"/>
                  <a:pt x="16" y="90"/>
                  <a:pt x="16" y="89"/>
                </a:cubicBezTo>
                <a:moveTo>
                  <a:pt x="18" y="98"/>
                </a:moveTo>
                <a:cubicBezTo>
                  <a:pt x="18" y="99"/>
                  <a:pt x="18" y="99"/>
                  <a:pt x="18" y="100"/>
                </a:cubicBezTo>
                <a:cubicBezTo>
                  <a:pt x="18" y="100"/>
                  <a:pt x="19" y="99"/>
                  <a:pt x="19" y="98"/>
                </a:cubicBezTo>
                <a:cubicBezTo>
                  <a:pt x="18" y="99"/>
                  <a:pt x="18" y="98"/>
                  <a:pt x="18" y="98"/>
                </a:cubicBezTo>
                <a:moveTo>
                  <a:pt x="20" y="96"/>
                </a:moveTo>
                <a:cubicBezTo>
                  <a:pt x="20" y="96"/>
                  <a:pt x="19" y="98"/>
                  <a:pt x="20" y="98"/>
                </a:cubicBezTo>
                <a:cubicBezTo>
                  <a:pt x="20" y="97"/>
                  <a:pt x="20" y="97"/>
                  <a:pt x="20" y="96"/>
                </a:cubicBezTo>
                <a:moveTo>
                  <a:pt x="20" y="89"/>
                </a:moveTo>
                <a:cubicBezTo>
                  <a:pt x="20" y="89"/>
                  <a:pt x="19" y="91"/>
                  <a:pt x="20" y="91"/>
                </a:cubicBezTo>
                <a:cubicBezTo>
                  <a:pt x="20" y="90"/>
                  <a:pt x="20" y="90"/>
                  <a:pt x="20" y="89"/>
                </a:cubicBezTo>
                <a:moveTo>
                  <a:pt x="16" y="83"/>
                </a:moveTo>
                <a:cubicBezTo>
                  <a:pt x="16" y="83"/>
                  <a:pt x="16" y="85"/>
                  <a:pt x="17" y="85"/>
                </a:cubicBezTo>
                <a:cubicBezTo>
                  <a:pt x="16" y="85"/>
                  <a:pt x="17" y="83"/>
                  <a:pt x="16" y="83"/>
                </a:cubicBezTo>
                <a:moveTo>
                  <a:pt x="22" y="70"/>
                </a:moveTo>
                <a:cubicBezTo>
                  <a:pt x="22" y="70"/>
                  <a:pt x="22" y="71"/>
                  <a:pt x="22" y="71"/>
                </a:cubicBezTo>
                <a:cubicBezTo>
                  <a:pt x="22" y="71"/>
                  <a:pt x="23" y="70"/>
                  <a:pt x="22" y="70"/>
                </a:cubicBezTo>
                <a:moveTo>
                  <a:pt x="24" y="63"/>
                </a:moveTo>
                <a:cubicBezTo>
                  <a:pt x="23" y="63"/>
                  <a:pt x="24" y="64"/>
                  <a:pt x="24" y="64"/>
                </a:cubicBezTo>
                <a:cubicBezTo>
                  <a:pt x="24" y="63"/>
                  <a:pt x="24" y="63"/>
                  <a:pt x="24" y="62"/>
                </a:cubicBezTo>
                <a:cubicBezTo>
                  <a:pt x="24" y="62"/>
                  <a:pt x="24" y="63"/>
                  <a:pt x="24" y="63"/>
                </a:cubicBezTo>
                <a:moveTo>
                  <a:pt x="33" y="40"/>
                </a:moveTo>
                <a:cubicBezTo>
                  <a:pt x="32" y="41"/>
                  <a:pt x="32" y="41"/>
                  <a:pt x="32" y="41"/>
                </a:cubicBezTo>
                <a:cubicBezTo>
                  <a:pt x="33" y="41"/>
                  <a:pt x="33" y="40"/>
                  <a:pt x="33" y="40"/>
                </a:cubicBezTo>
                <a:moveTo>
                  <a:pt x="32" y="38"/>
                </a:moveTo>
                <a:cubicBezTo>
                  <a:pt x="31" y="39"/>
                  <a:pt x="30" y="40"/>
                  <a:pt x="30" y="41"/>
                </a:cubicBezTo>
                <a:cubicBezTo>
                  <a:pt x="31" y="40"/>
                  <a:pt x="31" y="40"/>
                  <a:pt x="30" y="40"/>
                </a:cubicBezTo>
                <a:cubicBezTo>
                  <a:pt x="30" y="39"/>
                  <a:pt x="33" y="39"/>
                  <a:pt x="32" y="38"/>
                </a:cubicBezTo>
                <a:moveTo>
                  <a:pt x="34" y="35"/>
                </a:moveTo>
                <a:cubicBezTo>
                  <a:pt x="34" y="35"/>
                  <a:pt x="33" y="36"/>
                  <a:pt x="34" y="36"/>
                </a:cubicBezTo>
                <a:cubicBezTo>
                  <a:pt x="34" y="35"/>
                  <a:pt x="34" y="35"/>
                  <a:pt x="34" y="35"/>
                </a:cubicBezTo>
                <a:moveTo>
                  <a:pt x="35" y="35"/>
                </a:moveTo>
                <a:cubicBezTo>
                  <a:pt x="35" y="34"/>
                  <a:pt x="35" y="34"/>
                  <a:pt x="36" y="34"/>
                </a:cubicBezTo>
                <a:cubicBezTo>
                  <a:pt x="35" y="33"/>
                  <a:pt x="34" y="34"/>
                  <a:pt x="35" y="35"/>
                </a:cubicBezTo>
                <a:moveTo>
                  <a:pt x="43" y="32"/>
                </a:moveTo>
                <a:cubicBezTo>
                  <a:pt x="43" y="32"/>
                  <a:pt x="43" y="32"/>
                  <a:pt x="43" y="32"/>
                </a:cubicBezTo>
                <a:cubicBezTo>
                  <a:pt x="43" y="33"/>
                  <a:pt x="44" y="32"/>
                  <a:pt x="43" y="32"/>
                </a:cubicBezTo>
                <a:moveTo>
                  <a:pt x="45" y="30"/>
                </a:moveTo>
                <a:cubicBezTo>
                  <a:pt x="45" y="31"/>
                  <a:pt x="44" y="30"/>
                  <a:pt x="44" y="31"/>
                </a:cubicBezTo>
                <a:cubicBezTo>
                  <a:pt x="44" y="31"/>
                  <a:pt x="44" y="31"/>
                  <a:pt x="45" y="31"/>
                </a:cubicBezTo>
                <a:cubicBezTo>
                  <a:pt x="45" y="31"/>
                  <a:pt x="44" y="31"/>
                  <a:pt x="45" y="32"/>
                </a:cubicBezTo>
                <a:cubicBezTo>
                  <a:pt x="45" y="31"/>
                  <a:pt x="45" y="31"/>
                  <a:pt x="45" y="30"/>
                </a:cubicBezTo>
                <a:moveTo>
                  <a:pt x="50" y="30"/>
                </a:moveTo>
                <a:cubicBezTo>
                  <a:pt x="50" y="30"/>
                  <a:pt x="50" y="30"/>
                  <a:pt x="51" y="30"/>
                </a:cubicBezTo>
                <a:cubicBezTo>
                  <a:pt x="50" y="29"/>
                  <a:pt x="50" y="29"/>
                  <a:pt x="50" y="30"/>
                </a:cubicBezTo>
                <a:moveTo>
                  <a:pt x="50" y="28"/>
                </a:moveTo>
                <a:cubicBezTo>
                  <a:pt x="50" y="28"/>
                  <a:pt x="49" y="28"/>
                  <a:pt x="49" y="28"/>
                </a:cubicBezTo>
                <a:cubicBezTo>
                  <a:pt x="50" y="28"/>
                  <a:pt x="50" y="28"/>
                  <a:pt x="50" y="29"/>
                </a:cubicBezTo>
                <a:cubicBezTo>
                  <a:pt x="50" y="28"/>
                  <a:pt x="50" y="28"/>
                  <a:pt x="50" y="28"/>
                </a:cubicBezTo>
                <a:moveTo>
                  <a:pt x="57" y="28"/>
                </a:moveTo>
                <a:cubicBezTo>
                  <a:pt x="57" y="28"/>
                  <a:pt x="58" y="29"/>
                  <a:pt x="58" y="29"/>
                </a:cubicBezTo>
                <a:cubicBezTo>
                  <a:pt x="58" y="28"/>
                  <a:pt x="58" y="28"/>
                  <a:pt x="57" y="28"/>
                </a:cubicBezTo>
                <a:cubicBezTo>
                  <a:pt x="57" y="28"/>
                  <a:pt x="57" y="28"/>
                  <a:pt x="57" y="28"/>
                </a:cubicBezTo>
                <a:cubicBezTo>
                  <a:pt x="57" y="28"/>
                  <a:pt x="57" y="28"/>
                  <a:pt x="57" y="28"/>
                </a:cubicBezTo>
                <a:cubicBezTo>
                  <a:pt x="57" y="28"/>
                  <a:pt x="57" y="28"/>
                  <a:pt x="57" y="28"/>
                </a:cubicBezTo>
                <a:cubicBezTo>
                  <a:pt x="56" y="28"/>
                  <a:pt x="57" y="28"/>
                  <a:pt x="57" y="28"/>
                </a:cubicBezTo>
                <a:moveTo>
                  <a:pt x="56" y="29"/>
                </a:moveTo>
                <a:cubicBezTo>
                  <a:pt x="56" y="29"/>
                  <a:pt x="56" y="29"/>
                  <a:pt x="56" y="29"/>
                </a:cubicBezTo>
                <a:cubicBezTo>
                  <a:pt x="56" y="29"/>
                  <a:pt x="56" y="29"/>
                  <a:pt x="56" y="29"/>
                </a:cubicBezTo>
                <a:moveTo>
                  <a:pt x="55" y="27"/>
                </a:moveTo>
                <a:cubicBezTo>
                  <a:pt x="55" y="28"/>
                  <a:pt x="56" y="27"/>
                  <a:pt x="56" y="28"/>
                </a:cubicBezTo>
                <a:cubicBezTo>
                  <a:pt x="56" y="28"/>
                  <a:pt x="56" y="28"/>
                  <a:pt x="56" y="27"/>
                </a:cubicBezTo>
                <a:cubicBezTo>
                  <a:pt x="56" y="27"/>
                  <a:pt x="56" y="27"/>
                  <a:pt x="55" y="27"/>
                </a:cubicBezTo>
                <a:moveTo>
                  <a:pt x="54" y="29"/>
                </a:moveTo>
                <a:cubicBezTo>
                  <a:pt x="55" y="29"/>
                  <a:pt x="55" y="29"/>
                  <a:pt x="55" y="29"/>
                </a:cubicBezTo>
                <a:cubicBezTo>
                  <a:pt x="55" y="29"/>
                  <a:pt x="55" y="29"/>
                  <a:pt x="55" y="29"/>
                </a:cubicBezTo>
                <a:cubicBezTo>
                  <a:pt x="55" y="29"/>
                  <a:pt x="55" y="29"/>
                  <a:pt x="55" y="28"/>
                </a:cubicBezTo>
                <a:cubicBezTo>
                  <a:pt x="55" y="28"/>
                  <a:pt x="54" y="28"/>
                  <a:pt x="54" y="29"/>
                </a:cubicBezTo>
                <a:moveTo>
                  <a:pt x="52" y="29"/>
                </a:moveTo>
                <a:cubicBezTo>
                  <a:pt x="53" y="29"/>
                  <a:pt x="53" y="29"/>
                  <a:pt x="53" y="28"/>
                </a:cubicBezTo>
                <a:cubicBezTo>
                  <a:pt x="52" y="28"/>
                  <a:pt x="52" y="29"/>
                  <a:pt x="52" y="29"/>
                </a:cubicBezTo>
                <a:moveTo>
                  <a:pt x="68" y="25"/>
                </a:moveTo>
                <a:cubicBezTo>
                  <a:pt x="68" y="24"/>
                  <a:pt x="68" y="24"/>
                  <a:pt x="67" y="24"/>
                </a:cubicBezTo>
                <a:cubicBezTo>
                  <a:pt x="67" y="24"/>
                  <a:pt x="67" y="24"/>
                  <a:pt x="67" y="25"/>
                </a:cubicBezTo>
                <a:cubicBezTo>
                  <a:pt x="67" y="25"/>
                  <a:pt x="67" y="24"/>
                  <a:pt x="68" y="25"/>
                </a:cubicBezTo>
                <a:moveTo>
                  <a:pt x="70" y="24"/>
                </a:moveTo>
                <a:cubicBezTo>
                  <a:pt x="70" y="24"/>
                  <a:pt x="70" y="24"/>
                  <a:pt x="70" y="24"/>
                </a:cubicBezTo>
                <a:cubicBezTo>
                  <a:pt x="70" y="24"/>
                  <a:pt x="71" y="24"/>
                  <a:pt x="71" y="24"/>
                </a:cubicBezTo>
                <a:cubicBezTo>
                  <a:pt x="70" y="24"/>
                  <a:pt x="70" y="23"/>
                  <a:pt x="69" y="23"/>
                </a:cubicBezTo>
                <a:cubicBezTo>
                  <a:pt x="69" y="24"/>
                  <a:pt x="70" y="24"/>
                  <a:pt x="70" y="24"/>
                </a:cubicBezTo>
                <a:cubicBezTo>
                  <a:pt x="70" y="24"/>
                  <a:pt x="70" y="25"/>
                  <a:pt x="70" y="24"/>
                </a:cubicBezTo>
                <a:moveTo>
                  <a:pt x="16" y="112"/>
                </a:moveTo>
                <a:cubicBezTo>
                  <a:pt x="17" y="113"/>
                  <a:pt x="17" y="113"/>
                  <a:pt x="17" y="114"/>
                </a:cubicBezTo>
                <a:cubicBezTo>
                  <a:pt x="17" y="115"/>
                  <a:pt x="17" y="115"/>
                  <a:pt x="16" y="116"/>
                </a:cubicBezTo>
                <a:cubicBezTo>
                  <a:pt x="16" y="115"/>
                  <a:pt x="15" y="114"/>
                  <a:pt x="15" y="114"/>
                </a:cubicBezTo>
                <a:cubicBezTo>
                  <a:pt x="15" y="114"/>
                  <a:pt x="16" y="114"/>
                  <a:pt x="16" y="115"/>
                </a:cubicBezTo>
                <a:cubicBezTo>
                  <a:pt x="16" y="115"/>
                  <a:pt x="17" y="115"/>
                  <a:pt x="16" y="114"/>
                </a:cubicBezTo>
                <a:cubicBezTo>
                  <a:pt x="16" y="114"/>
                  <a:pt x="15" y="113"/>
                  <a:pt x="15" y="113"/>
                </a:cubicBezTo>
                <a:cubicBezTo>
                  <a:pt x="15" y="112"/>
                  <a:pt x="15" y="111"/>
                  <a:pt x="15" y="111"/>
                </a:cubicBezTo>
                <a:cubicBezTo>
                  <a:pt x="16" y="112"/>
                  <a:pt x="15" y="112"/>
                  <a:pt x="16" y="112"/>
                </a:cubicBezTo>
                <a:cubicBezTo>
                  <a:pt x="16" y="111"/>
                  <a:pt x="15" y="110"/>
                  <a:pt x="16" y="109"/>
                </a:cubicBezTo>
                <a:cubicBezTo>
                  <a:pt x="15" y="109"/>
                  <a:pt x="15" y="109"/>
                  <a:pt x="15" y="109"/>
                </a:cubicBezTo>
                <a:cubicBezTo>
                  <a:pt x="15" y="110"/>
                  <a:pt x="15" y="110"/>
                  <a:pt x="15" y="111"/>
                </a:cubicBezTo>
                <a:cubicBezTo>
                  <a:pt x="15" y="111"/>
                  <a:pt x="14" y="110"/>
                  <a:pt x="14" y="110"/>
                </a:cubicBezTo>
                <a:cubicBezTo>
                  <a:pt x="14" y="109"/>
                  <a:pt x="14" y="109"/>
                  <a:pt x="15" y="109"/>
                </a:cubicBezTo>
                <a:cubicBezTo>
                  <a:pt x="14" y="108"/>
                  <a:pt x="14" y="107"/>
                  <a:pt x="15" y="107"/>
                </a:cubicBezTo>
                <a:cubicBezTo>
                  <a:pt x="15" y="107"/>
                  <a:pt x="15" y="108"/>
                  <a:pt x="15" y="108"/>
                </a:cubicBezTo>
                <a:cubicBezTo>
                  <a:pt x="15" y="108"/>
                  <a:pt x="15" y="108"/>
                  <a:pt x="15" y="108"/>
                </a:cubicBezTo>
                <a:cubicBezTo>
                  <a:pt x="15" y="109"/>
                  <a:pt x="15" y="108"/>
                  <a:pt x="15" y="109"/>
                </a:cubicBezTo>
                <a:cubicBezTo>
                  <a:pt x="16" y="109"/>
                  <a:pt x="16" y="108"/>
                  <a:pt x="16" y="108"/>
                </a:cubicBezTo>
                <a:cubicBezTo>
                  <a:pt x="16" y="108"/>
                  <a:pt x="17" y="109"/>
                  <a:pt x="17" y="110"/>
                </a:cubicBezTo>
                <a:cubicBezTo>
                  <a:pt x="17" y="110"/>
                  <a:pt x="16" y="111"/>
                  <a:pt x="16" y="112"/>
                </a:cubicBezTo>
                <a:moveTo>
                  <a:pt x="19" y="112"/>
                </a:moveTo>
                <a:cubicBezTo>
                  <a:pt x="19" y="112"/>
                  <a:pt x="19" y="112"/>
                  <a:pt x="19" y="112"/>
                </a:cubicBezTo>
                <a:cubicBezTo>
                  <a:pt x="18" y="112"/>
                  <a:pt x="19" y="113"/>
                  <a:pt x="18" y="113"/>
                </a:cubicBezTo>
                <a:cubicBezTo>
                  <a:pt x="18" y="112"/>
                  <a:pt x="18" y="112"/>
                  <a:pt x="19" y="112"/>
                </a:cubicBezTo>
                <a:moveTo>
                  <a:pt x="17" y="108"/>
                </a:moveTo>
                <a:cubicBezTo>
                  <a:pt x="17" y="107"/>
                  <a:pt x="17" y="107"/>
                  <a:pt x="17" y="107"/>
                </a:cubicBezTo>
                <a:cubicBezTo>
                  <a:pt x="18" y="107"/>
                  <a:pt x="18" y="108"/>
                  <a:pt x="17" y="108"/>
                </a:cubicBezTo>
              </a:path>
            </a:pathLst>
          </a:custGeom>
          <a:solidFill>
            <a:srgbClr val="5CC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矩形 23"/>
          <p:cNvSpPr/>
          <p:nvPr/>
        </p:nvSpPr>
        <p:spPr>
          <a:xfrm>
            <a:off x="4854085" y="4117171"/>
            <a:ext cx="1107996" cy="369332"/>
          </a:xfrm>
          <a:prstGeom prst="rect">
            <a:avLst/>
          </a:prstGeom>
        </p:spPr>
        <p:txBody>
          <a:bodyPr wrap="none">
            <a:spAutoFit/>
          </a:bodyPr>
          <a:lstStyle/>
          <a:p>
            <a:r>
              <a:rPr lang="zh-CN" altLang="en-US" dirty="0">
                <a:blipFill>
                  <a:blip r:embed="rId6"/>
                  <a:stretch>
                    <a:fillRect/>
                  </a:stretch>
                </a:blipFill>
                <a:latin typeface="方正正大黑简体" panose="02000000000000000000" pitchFamily="2" charset="-122"/>
                <a:ea typeface="方正正大黑简体" panose="02000000000000000000" pitchFamily="2" charset="-122"/>
              </a:rPr>
              <a:t>研究手段</a:t>
            </a:r>
            <a:endParaRPr lang="en-US" altLang="zh-CN" dirty="0">
              <a:blipFill>
                <a:blip r:embed="rId6"/>
                <a:stretch>
                  <a:fillRect/>
                </a:stretch>
              </a:blipFill>
              <a:latin typeface="方正正大黑简体" panose="02000000000000000000" pitchFamily="2" charset="-122"/>
              <a:ea typeface="方正正大黑简体" panose="02000000000000000000" pitchFamily="2" charset="-122"/>
            </a:endParaRPr>
          </a:p>
        </p:txBody>
      </p:sp>
      <p:sp>
        <p:nvSpPr>
          <p:cNvPr id="25" name="矩形 24"/>
          <p:cNvSpPr/>
          <p:nvPr/>
        </p:nvSpPr>
        <p:spPr>
          <a:xfrm>
            <a:off x="6849476" y="4148995"/>
            <a:ext cx="1107996" cy="369332"/>
          </a:xfrm>
          <a:prstGeom prst="rect">
            <a:avLst/>
          </a:prstGeom>
        </p:spPr>
        <p:txBody>
          <a:bodyPr wrap="none">
            <a:spAutoFit/>
          </a:bodyPr>
          <a:lstStyle/>
          <a:p>
            <a:r>
              <a:rPr lang="zh-CN" altLang="en-US" dirty="0">
                <a:blipFill>
                  <a:blip r:embed="rId7"/>
                  <a:stretch>
                    <a:fillRect/>
                  </a:stretch>
                </a:blipFill>
                <a:latin typeface="方正正大黑简体" panose="02000000000000000000" pitchFamily="2" charset="-122"/>
                <a:ea typeface="方正正大黑简体" panose="02000000000000000000" pitchFamily="2" charset="-122"/>
              </a:rPr>
              <a:t>风险分析</a:t>
            </a:r>
            <a:endParaRPr lang="en-US" altLang="zh-CN" dirty="0">
              <a:blipFill>
                <a:blip r:embed="rId7"/>
                <a:stretch>
                  <a:fillRect/>
                </a:stretch>
              </a:blipFill>
              <a:latin typeface="方正正大黑简体" panose="02000000000000000000" pitchFamily="2" charset="-122"/>
              <a:ea typeface="方正正大黑简体" panose="02000000000000000000" pitchFamily="2" charset="-122"/>
            </a:endParaRPr>
          </a:p>
        </p:txBody>
      </p:sp>
      <p:grpSp>
        <p:nvGrpSpPr>
          <p:cNvPr id="36" name="组合 35"/>
          <p:cNvGrpSpPr/>
          <p:nvPr/>
        </p:nvGrpSpPr>
        <p:grpSpPr>
          <a:xfrm>
            <a:off x="6325411" y="4051157"/>
            <a:ext cx="431944" cy="573196"/>
            <a:chOff x="5761038" y="2984500"/>
            <a:chExt cx="669925" cy="889000"/>
          </a:xfrm>
        </p:grpSpPr>
        <p:sp>
          <p:nvSpPr>
            <p:cNvPr id="34" name="Freeform 21"/>
            <p:cNvSpPr>
              <a:spLocks noEditPoints="1"/>
            </p:cNvSpPr>
            <p:nvPr/>
          </p:nvSpPr>
          <p:spPr bwMode="auto">
            <a:xfrm>
              <a:off x="5903913" y="3079750"/>
              <a:ext cx="409575" cy="685800"/>
            </a:xfrm>
            <a:custGeom>
              <a:avLst/>
              <a:gdLst>
                <a:gd name="T0" fmla="*/ 70 w 95"/>
                <a:gd name="T1" fmla="*/ 100 h 160"/>
                <a:gd name="T2" fmla="*/ 32 w 95"/>
                <a:gd name="T3" fmla="*/ 35 h 160"/>
                <a:gd name="T4" fmla="*/ 25 w 95"/>
                <a:gd name="T5" fmla="*/ 66 h 160"/>
                <a:gd name="T6" fmla="*/ 25 w 95"/>
                <a:gd name="T7" fmla="*/ 62 h 160"/>
                <a:gd name="T8" fmla="*/ 19 w 95"/>
                <a:gd name="T9" fmla="*/ 88 h 160"/>
                <a:gd name="T10" fmla="*/ 17 w 95"/>
                <a:gd name="T11" fmla="*/ 88 h 160"/>
                <a:gd name="T12" fmla="*/ 23 w 95"/>
                <a:gd name="T13" fmla="*/ 79 h 160"/>
                <a:gd name="T14" fmla="*/ 43 w 95"/>
                <a:gd name="T15" fmla="*/ 105 h 160"/>
                <a:gd name="T16" fmla="*/ 30 w 95"/>
                <a:gd name="T17" fmla="*/ 41 h 160"/>
                <a:gd name="T18" fmla="*/ 34 w 95"/>
                <a:gd name="T19" fmla="*/ 47 h 160"/>
                <a:gd name="T20" fmla="*/ 26 w 95"/>
                <a:gd name="T21" fmla="*/ 70 h 160"/>
                <a:gd name="T22" fmla="*/ 24 w 95"/>
                <a:gd name="T23" fmla="*/ 7 h 160"/>
                <a:gd name="T24" fmla="*/ 61 w 95"/>
                <a:gd name="T25" fmla="*/ 34 h 160"/>
                <a:gd name="T26" fmla="*/ 86 w 95"/>
                <a:gd name="T27" fmla="*/ 58 h 160"/>
                <a:gd name="T28" fmla="*/ 82 w 95"/>
                <a:gd name="T29" fmla="*/ 124 h 160"/>
                <a:gd name="T30" fmla="*/ 66 w 95"/>
                <a:gd name="T31" fmla="*/ 145 h 160"/>
                <a:gd name="T32" fmla="*/ 23 w 95"/>
                <a:gd name="T33" fmla="*/ 159 h 160"/>
                <a:gd name="T34" fmla="*/ 5 w 95"/>
                <a:gd name="T35" fmla="*/ 107 h 160"/>
                <a:gd name="T36" fmla="*/ 26 w 95"/>
                <a:gd name="T37" fmla="*/ 99 h 160"/>
                <a:gd name="T38" fmla="*/ 20 w 95"/>
                <a:gd name="T39" fmla="*/ 136 h 160"/>
                <a:gd name="T40" fmla="*/ 42 w 95"/>
                <a:gd name="T41" fmla="*/ 136 h 160"/>
                <a:gd name="T42" fmla="*/ 67 w 95"/>
                <a:gd name="T43" fmla="*/ 108 h 160"/>
                <a:gd name="T44" fmla="*/ 75 w 95"/>
                <a:gd name="T45" fmla="*/ 97 h 160"/>
                <a:gd name="T46" fmla="*/ 73 w 95"/>
                <a:gd name="T47" fmla="*/ 68 h 160"/>
                <a:gd name="T48" fmla="*/ 52 w 95"/>
                <a:gd name="T49" fmla="*/ 41 h 160"/>
                <a:gd name="T50" fmla="*/ 69 w 95"/>
                <a:gd name="T51" fmla="*/ 72 h 160"/>
                <a:gd name="T52" fmla="*/ 65 w 95"/>
                <a:gd name="T53" fmla="*/ 79 h 160"/>
                <a:gd name="T54" fmla="*/ 54 w 95"/>
                <a:gd name="T55" fmla="*/ 55 h 160"/>
                <a:gd name="T56" fmla="*/ 39 w 95"/>
                <a:gd name="T57" fmla="*/ 32 h 160"/>
                <a:gd name="T58" fmla="*/ 27 w 95"/>
                <a:gd name="T59" fmla="*/ 28 h 160"/>
                <a:gd name="T60" fmla="*/ 34 w 95"/>
                <a:gd name="T61" fmla="*/ 51 h 160"/>
                <a:gd name="T62" fmla="*/ 35 w 95"/>
                <a:gd name="T63" fmla="*/ 58 h 160"/>
                <a:gd name="T64" fmla="*/ 27 w 95"/>
                <a:gd name="T65" fmla="*/ 47 h 160"/>
                <a:gd name="T66" fmla="*/ 27 w 95"/>
                <a:gd name="T67" fmla="*/ 54 h 160"/>
                <a:gd name="T68" fmla="*/ 45 w 95"/>
                <a:gd name="T69" fmla="*/ 26 h 160"/>
                <a:gd name="T70" fmla="*/ 79 w 95"/>
                <a:gd name="T71" fmla="*/ 58 h 160"/>
                <a:gd name="T72" fmla="*/ 45 w 95"/>
                <a:gd name="T73" fmla="*/ 21 h 160"/>
                <a:gd name="T74" fmla="*/ 47 w 95"/>
                <a:gd name="T75" fmla="*/ 18 h 160"/>
                <a:gd name="T76" fmla="*/ 32 w 95"/>
                <a:gd name="T77" fmla="*/ 48 h 160"/>
                <a:gd name="T78" fmla="*/ 25 w 95"/>
                <a:gd name="T79" fmla="*/ 41 h 160"/>
                <a:gd name="T80" fmla="*/ 26 w 95"/>
                <a:gd name="T81" fmla="*/ 34 h 160"/>
                <a:gd name="T82" fmla="*/ 27 w 95"/>
                <a:gd name="T83" fmla="*/ 31 h 160"/>
                <a:gd name="T84" fmla="*/ 24 w 95"/>
                <a:gd name="T85" fmla="*/ 20 h 160"/>
                <a:gd name="T86" fmla="*/ 43 w 95"/>
                <a:gd name="T87" fmla="*/ 38 h 160"/>
                <a:gd name="T88" fmla="*/ 48 w 95"/>
                <a:gd name="T89" fmla="*/ 47 h 160"/>
                <a:gd name="T90" fmla="*/ 55 w 95"/>
                <a:gd name="T91" fmla="*/ 53 h 160"/>
                <a:gd name="T92" fmla="*/ 23 w 95"/>
                <a:gd name="T93" fmla="*/ 134 h 160"/>
                <a:gd name="T94" fmla="*/ 26 w 95"/>
                <a:gd name="T95" fmla="*/ 146 h 160"/>
                <a:gd name="T96" fmla="*/ 55 w 95"/>
                <a:gd name="T97" fmla="*/ 135 h 160"/>
                <a:gd name="T98" fmla="*/ 65 w 95"/>
                <a:gd name="T99" fmla="*/ 120 h 160"/>
                <a:gd name="T100" fmla="*/ 93 w 95"/>
                <a:gd name="T101" fmla="*/ 74 h 160"/>
                <a:gd name="T102" fmla="*/ 71 w 95"/>
                <a:gd name="T103" fmla="*/ 37 h 160"/>
                <a:gd name="T104" fmla="*/ 35 w 95"/>
                <a:gd name="T105" fmla="*/ 135 h 160"/>
                <a:gd name="T106" fmla="*/ 27 w 95"/>
                <a:gd name="T107" fmla="*/ 131 h 160"/>
                <a:gd name="T108" fmla="*/ 52 w 95"/>
                <a:gd name="T109" fmla="*/ 22 h 160"/>
                <a:gd name="T110" fmla="*/ 40 w 95"/>
                <a:gd name="T111" fmla="*/ 18 h 160"/>
                <a:gd name="T112" fmla="*/ 4 w 95"/>
                <a:gd name="T113" fmla="*/ 82 h 160"/>
                <a:gd name="T114" fmla="*/ 8 w 95"/>
                <a:gd name="T115" fmla="*/ 22 h 160"/>
                <a:gd name="T116" fmla="*/ 13 w 95"/>
                <a:gd name="T117" fmla="*/ 9 h 160"/>
                <a:gd name="T118" fmla="*/ 13 w 95"/>
                <a:gd name="T119" fmla="*/ 57 h 160"/>
                <a:gd name="T120" fmla="*/ 13 w 95"/>
                <a:gd name="T121" fmla="*/ 12 h 160"/>
                <a:gd name="T122" fmla="*/ 2 w 95"/>
                <a:gd name="T123"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60">
                  <a:moveTo>
                    <a:pt x="68" y="98"/>
                  </a:moveTo>
                  <a:cubicBezTo>
                    <a:pt x="67" y="97"/>
                    <a:pt x="67" y="97"/>
                    <a:pt x="67" y="97"/>
                  </a:cubicBezTo>
                  <a:cubicBezTo>
                    <a:pt x="67" y="97"/>
                    <a:pt x="67" y="97"/>
                    <a:pt x="67" y="97"/>
                  </a:cubicBezTo>
                  <a:cubicBezTo>
                    <a:pt x="67" y="97"/>
                    <a:pt x="67" y="97"/>
                    <a:pt x="67" y="97"/>
                  </a:cubicBezTo>
                  <a:cubicBezTo>
                    <a:pt x="68" y="97"/>
                    <a:pt x="68" y="97"/>
                    <a:pt x="68" y="98"/>
                  </a:cubicBezTo>
                  <a:moveTo>
                    <a:pt x="69" y="99"/>
                  </a:moveTo>
                  <a:cubicBezTo>
                    <a:pt x="69" y="99"/>
                    <a:pt x="69" y="99"/>
                    <a:pt x="68" y="99"/>
                  </a:cubicBezTo>
                  <a:cubicBezTo>
                    <a:pt x="68" y="99"/>
                    <a:pt x="69" y="99"/>
                    <a:pt x="69" y="99"/>
                  </a:cubicBezTo>
                  <a:cubicBezTo>
                    <a:pt x="69" y="99"/>
                    <a:pt x="69" y="98"/>
                    <a:pt x="70" y="98"/>
                  </a:cubicBezTo>
                  <a:cubicBezTo>
                    <a:pt x="70" y="99"/>
                    <a:pt x="69" y="99"/>
                    <a:pt x="69" y="99"/>
                  </a:cubicBezTo>
                  <a:moveTo>
                    <a:pt x="67" y="97"/>
                  </a:moveTo>
                  <a:cubicBezTo>
                    <a:pt x="67" y="98"/>
                    <a:pt x="67" y="98"/>
                    <a:pt x="67" y="98"/>
                  </a:cubicBezTo>
                  <a:cubicBezTo>
                    <a:pt x="66" y="98"/>
                    <a:pt x="66" y="97"/>
                    <a:pt x="67" y="97"/>
                  </a:cubicBezTo>
                  <a:moveTo>
                    <a:pt x="69" y="105"/>
                  </a:moveTo>
                  <a:cubicBezTo>
                    <a:pt x="69" y="105"/>
                    <a:pt x="68" y="105"/>
                    <a:pt x="69" y="104"/>
                  </a:cubicBezTo>
                  <a:cubicBezTo>
                    <a:pt x="69" y="104"/>
                    <a:pt x="68" y="104"/>
                    <a:pt x="68" y="104"/>
                  </a:cubicBezTo>
                  <a:cubicBezTo>
                    <a:pt x="68" y="103"/>
                    <a:pt x="68" y="103"/>
                    <a:pt x="68" y="103"/>
                  </a:cubicBezTo>
                  <a:cubicBezTo>
                    <a:pt x="69" y="102"/>
                    <a:pt x="69" y="103"/>
                    <a:pt x="68" y="103"/>
                  </a:cubicBezTo>
                  <a:cubicBezTo>
                    <a:pt x="69" y="103"/>
                    <a:pt x="69" y="103"/>
                    <a:pt x="70" y="103"/>
                  </a:cubicBezTo>
                  <a:cubicBezTo>
                    <a:pt x="70" y="103"/>
                    <a:pt x="69" y="103"/>
                    <a:pt x="69" y="103"/>
                  </a:cubicBezTo>
                  <a:cubicBezTo>
                    <a:pt x="69" y="102"/>
                    <a:pt x="70" y="102"/>
                    <a:pt x="71" y="102"/>
                  </a:cubicBezTo>
                  <a:cubicBezTo>
                    <a:pt x="70" y="101"/>
                    <a:pt x="71" y="101"/>
                    <a:pt x="71" y="101"/>
                  </a:cubicBezTo>
                  <a:cubicBezTo>
                    <a:pt x="72" y="102"/>
                    <a:pt x="70" y="102"/>
                    <a:pt x="70" y="103"/>
                  </a:cubicBezTo>
                  <a:cubicBezTo>
                    <a:pt x="70" y="103"/>
                    <a:pt x="70" y="102"/>
                    <a:pt x="71" y="103"/>
                  </a:cubicBezTo>
                  <a:cubicBezTo>
                    <a:pt x="70" y="103"/>
                    <a:pt x="70" y="104"/>
                    <a:pt x="69" y="103"/>
                  </a:cubicBezTo>
                  <a:cubicBezTo>
                    <a:pt x="69" y="104"/>
                    <a:pt x="70" y="105"/>
                    <a:pt x="70" y="105"/>
                  </a:cubicBezTo>
                  <a:cubicBezTo>
                    <a:pt x="70" y="105"/>
                    <a:pt x="69" y="105"/>
                    <a:pt x="69" y="105"/>
                  </a:cubicBezTo>
                  <a:cubicBezTo>
                    <a:pt x="70" y="106"/>
                    <a:pt x="70" y="105"/>
                    <a:pt x="71" y="106"/>
                  </a:cubicBezTo>
                  <a:cubicBezTo>
                    <a:pt x="70" y="106"/>
                    <a:pt x="71" y="106"/>
                    <a:pt x="70" y="107"/>
                  </a:cubicBezTo>
                  <a:cubicBezTo>
                    <a:pt x="70" y="107"/>
                    <a:pt x="70" y="107"/>
                    <a:pt x="70" y="107"/>
                  </a:cubicBezTo>
                  <a:cubicBezTo>
                    <a:pt x="70" y="107"/>
                    <a:pt x="70" y="107"/>
                    <a:pt x="70" y="107"/>
                  </a:cubicBezTo>
                  <a:cubicBezTo>
                    <a:pt x="69" y="106"/>
                    <a:pt x="68" y="106"/>
                    <a:pt x="68" y="105"/>
                  </a:cubicBezTo>
                  <a:cubicBezTo>
                    <a:pt x="68" y="106"/>
                    <a:pt x="69" y="106"/>
                    <a:pt x="69" y="106"/>
                  </a:cubicBezTo>
                  <a:cubicBezTo>
                    <a:pt x="70" y="106"/>
                    <a:pt x="70" y="106"/>
                    <a:pt x="70" y="106"/>
                  </a:cubicBezTo>
                  <a:cubicBezTo>
                    <a:pt x="69" y="106"/>
                    <a:pt x="69" y="106"/>
                    <a:pt x="68" y="105"/>
                  </a:cubicBezTo>
                  <a:cubicBezTo>
                    <a:pt x="68" y="105"/>
                    <a:pt x="68" y="105"/>
                    <a:pt x="69" y="105"/>
                  </a:cubicBezTo>
                  <a:moveTo>
                    <a:pt x="67" y="100"/>
                  </a:moveTo>
                  <a:cubicBezTo>
                    <a:pt x="66" y="100"/>
                    <a:pt x="66" y="99"/>
                    <a:pt x="66" y="99"/>
                  </a:cubicBezTo>
                  <a:cubicBezTo>
                    <a:pt x="67" y="99"/>
                    <a:pt x="67" y="100"/>
                    <a:pt x="67" y="100"/>
                  </a:cubicBezTo>
                  <a:moveTo>
                    <a:pt x="66" y="102"/>
                  </a:moveTo>
                  <a:cubicBezTo>
                    <a:pt x="66" y="102"/>
                    <a:pt x="66" y="102"/>
                    <a:pt x="66" y="102"/>
                  </a:cubicBezTo>
                  <a:cubicBezTo>
                    <a:pt x="66" y="102"/>
                    <a:pt x="67" y="102"/>
                    <a:pt x="67" y="102"/>
                  </a:cubicBezTo>
                  <a:cubicBezTo>
                    <a:pt x="67" y="101"/>
                    <a:pt x="67" y="102"/>
                    <a:pt x="67" y="102"/>
                  </a:cubicBezTo>
                  <a:cubicBezTo>
                    <a:pt x="67" y="102"/>
                    <a:pt x="67" y="103"/>
                    <a:pt x="66" y="102"/>
                  </a:cubicBezTo>
                  <a:moveTo>
                    <a:pt x="66" y="101"/>
                  </a:moveTo>
                  <a:cubicBezTo>
                    <a:pt x="66" y="100"/>
                    <a:pt x="66" y="100"/>
                    <a:pt x="66" y="100"/>
                  </a:cubicBezTo>
                  <a:cubicBezTo>
                    <a:pt x="67" y="100"/>
                    <a:pt x="66" y="101"/>
                    <a:pt x="67" y="101"/>
                  </a:cubicBezTo>
                  <a:cubicBezTo>
                    <a:pt x="67" y="101"/>
                    <a:pt x="66" y="101"/>
                    <a:pt x="66" y="101"/>
                  </a:cubicBezTo>
                  <a:moveTo>
                    <a:pt x="69" y="100"/>
                  </a:moveTo>
                  <a:cubicBezTo>
                    <a:pt x="69" y="99"/>
                    <a:pt x="70" y="100"/>
                    <a:pt x="69" y="100"/>
                  </a:cubicBezTo>
                  <a:cubicBezTo>
                    <a:pt x="70" y="100"/>
                    <a:pt x="69" y="99"/>
                    <a:pt x="70" y="99"/>
                  </a:cubicBezTo>
                  <a:cubicBezTo>
                    <a:pt x="70" y="100"/>
                    <a:pt x="70" y="100"/>
                    <a:pt x="70" y="100"/>
                  </a:cubicBezTo>
                  <a:cubicBezTo>
                    <a:pt x="69" y="100"/>
                    <a:pt x="70" y="100"/>
                    <a:pt x="69" y="100"/>
                  </a:cubicBezTo>
                  <a:cubicBezTo>
                    <a:pt x="69" y="100"/>
                    <a:pt x="70" y="100"/>
                    <a:pt x="69" y="100"/>
                  </a:cubicBezTo>
                  <a:moveTo>
                    <a:pt x="69" y="97"/>
                  </a:moveTo>
                  <a:cubicBezTo>
                    <a:pt x="70" y="97"/>
                    <a:pt x="70" y="98"/>
                    <a:pt x="69" y="98"/>
                  </a:cubicBezTo>
                  <a:cubicBezTo>
                    <a:pt x="69" y="98"/>
                    <a:pt x="69" y="97"/>
                    <a:pt x="69" y="97"/>
                  </a:cubicBezTo>
                  <a:moveTo>
                    <a:pt x="35" y="29"/>
                  </a:moveTo>
                  <a:cubicBezTo>
                    <a:pt x="34" y="28"/>
                    <a:pt x="34" y="29"/>
                    <a:pt x="34" y="28"/>
                  </a:cubicBezTo>
                  <a:cubicBezTo>
                    <a:pt x="34" y="28"/>
                    <a:pt x="34" y="27"/>
                    <a:pt x="34" y="29"/>
                  </a:cubicBezTo>
                  <a:cubicBezTo>
                    <a:pt x="35" y="29"/>
                    <a:pt x="34" y="27"/>
                    <a:pt x="34" y="27"/>
                  </a:cubicBezTo>
                  <a:cubicBezTo>
                    <a:pt x="35" y="28"/>
                    <a:pt x="35" y="27"/>
                    <a:pt x="35" y="28"/>
                  </a:cubicBezTo>
                  <a:cubicBezTo>
                    <a:pt x="35" y="28"/>
                    <a:pt x="35" y="29"/>
                    <a:pt x="36" y="29"/>
                  </a:cubicBezTo>
                  <a:cubicBezTo>
                    <a:pt x="36" y="30"/>
                    <a:pt x="36" y="29"/>
                    <a:pt x="36" y="30"/>
                  </a:cubicBezTo>
                  <a:cubicBezTo>
                    <a:pt x="36" y="30"/>
                    <a:pt x="36" y="29"/>
                    <a:pt x="35" y="29"/>
                  </a:cubicBezTo>
                  <a:cubicBezTo>
                    <a:pt x="35" y="29"/>
                    <a:pt x="35" y="29"/>
                    <a:pt x="35" y="29"/>
                  </a:cubicBezTo>
                  <a:cubicBezTo>
                    <a:pt x="35" y="31"/>
                    <a:pt x="35" y="29"/>
                    <a:pt x="35" y="29"/>
                  </a:cubicBezTo>
                  <a:cubicBezTo>
                    <a:pt x="36" y="31"/>
                    <a:pt x="37" y="31"/>
                    <a:pt x="37" y="31"/>
                  </a:cubicBezTo>
                  <a:cubicBezTo>
                    <a:pt x="38" y="31"/>
                    <a:pt x="38" y="31"/>
                    <a:pt x="39" y="32"/>
                  </a:cubicBezTo>
                  <a:cubicBezTo>
                    <a:pt x="37" y="32"/>
                    <a:pt x="35" y="31"/>
                    <a:pt x="33" y="30"/>
                  </a:cubicBezTo>
                  <a:cubicBezTo>
                    <a:pt x="33" y="28"/>
                    <a:pt x="35" y="31"/>
                    <a:pt x="35" y="29"/>
                  </a:cubicBezTo>
                  <a:moveTo>
                    <a:pt x="33" y="33"/>
                  </a:moveTo>
                  <a:cubicBezTo>
                    <a:pt x="34" y="35"/>
                    <a:pt x="33" y="34"/>
                    <a:pt x="33" y="34"/>
                  </a:cubicBezTo>
                  <a:cubicBezTo>
                    <a:pt x="33" y="35"/>
                    <a:pt x="33" y="34"/>
                    <a:pt x="33" y="34"/>
                  </a:cubicBezTo>
                  <a:cubicBezTo>
                    <a:pt x="31" y="31"/>
                    <a:pt x="33" y="33"/>
                    <a:pt x="33" y="33"/>
                  </a:cubicBezTo>
                  <a:moveTo>
                    <a:pt x="35" y="35"/>
                  </a:moveTo>
                  <a:cubicBezTo>
                    <a:pt x="35" y="35"/>
                    <a:pt x="34" y="34"/>
                    <a:pt x="34" y="34"/>
                  </a:cubicBezTo>
                  <a:cubicBezTo>
                    <a:pt x="34" y="33"/>
                    <a:pt x="34" y="34"/>
                    <a:pt x="34" y="34"/>
                  </a:cubicBezTo>
                  <a:cubicBezTo>
                    <a:pt x="35" y="36"/>
                    <a:pt x="34" y="34"/>
                    <a:pt x="34" y="34"/>
                  </a:cubicBezTo>
                  <a:cubicBezTo>
                    <a:pt x="33" y="33"/>
                    <a:pt x="33" y="33"/>
                    <a:pt x="33" y="33"/>
                  </a:cubicBezTo>
                  <a:cubicBezTo>
                    <a:pt x="34" y="33"/>
                    <a:pt x="34" y="32"/>
                    <a:pt x="35" y="33"/>
                  </a:cubicBezTo>
                  <a:cubicBezTo>
                    <a:pt x="35" y="33"/>
                    <a:pt x="36" y="34"/>
                    <a:pt x="36" y="33"/>
                  </a:cubicBezTo>
                  <a:cubicBezTo>
                    <a:pt x="36" y="34"/>
                    <a:pt x="36" y="34"/>
                    <a:pt x="36" y="35"/>
                  </a:cubicBezTo>
                  <a:cubicBezTo>
                    <a:pt x="37" y="36"/>
                    <a:pt x="37" y="36"/>
                    <a:pt x="37" y="36"/>
                  </a:cubicBezTo>
                  <a:cubicBezTo>
                    <a:pt x="38" y="38"/>
                    <a:pt x="36" y="35"/>
                    <a:pt x="37" y="37"/>
                  </a:cubicBezTo>
                  <a:cubicBezTo>
                    <a:pt x="37" y="38"/>
                    <a:pt x="36" y="35"/>
                    <a:pt x="36" y="35"/>
                  </a:cubicBezTo>
                  <a:cubicBezTo>
                    <a:pt x="36" y="35"/>
                    <a:pt x="36" y="34"/>
                    <a:pt x="36" y="34"/>
                  </a:cubicBezTo>
                  <a:cubicBezTo>
                    <a:pt x="35" y="34"/>
                    <a:pt x="35" y="34"/>
                    <a:pt x="35" y="34"/>
                  </a:cubicBezTo>
                  <a:cubicBezTo>
                    <a:pt x="35" y="34"/>
                    <a:pt x="35" y="32"/>
                    <a:pt x="35" y="33"/>
                  </a:cubicBezTo>
                  <a:cubicBezTo>
                    <a:pt x="34" y="33"/>
                    <a:pt x="35" y="33"/>
                    <a:pt x="35" y="34"/>
                  </a:cubicBezTo>
                  <a:cubicBezTo>
                    <a:pt x="35" y="35"/>
                    <a:pt x="35" y="34"/>
                    <a:pt x="36" y="35"/>
                  </a:cubicBezTo>
                  <a:cubicBezTo>
                    <a:pt x="36" y="35"/>
                    <a:pt x="36" y="35"/>
                    <a:pt x="36" y="35"/>
                  </a:cubicBezTo>
                  <a:cubicBezTo>
                    <a:pt x="36" y="36"/>
                    <a:pt x="36" y="35"/>
                    <a:pt x="37" y="36"/>
                  </a:cubicBezTo>
                  <a:cubicBezTo>
                    <a:pt x="36" y="36"/>
                    <a:pt x="35" y="35"/>
                    <a:pt x="35" y="35"/>
                  </a:cubicBezTo>
                  <a:moveTo>
                    <a:pt x="34" y="34"/>
                  </a:moveTo>
                  <a:cubicBezTo>
                    <a:pt x="35" y="34"/>
                    <a:pt x="35" y="35"/>
                    <a:pt x="35" y="35"/>
                  </a:cubicBezTo>
                  <a:cubicBezTo>
                    <a:pt x="35" y="34"/>
                    <a:pt x="34" y="33"/>
                    <a:pt x="34" y="34"/>
                  </a:cubicBezTo>
                  <a:moveTo>
                    <a:pt x="70" y="99"/>
                  </a:moveTo>
                  <a:cubicBezTo>
                    <a:pt x="70" y="98"/>
                    <a:pt x="71" y="99"/>
                    <a:pt x="71" y="98"/>
                  </a:cubicBezTo>
                  <a:cubicBezTo>
                    <a:pt x="72" y="98"/>
                    <a:pt x="72" y="99"/>
                    <a:pt x="71" y="99"/>
                  </a:cubicBezTo>
                  <a:cubicBezTo>
                    <a:pt x="71" y="99"/>
                    <a:pt x="72" y="100"/>
                    <a:pt x="71" y="100"/>
                  </a:cubicBezTo>
                  <a:cubicBezTo>
                    <a:pt x="70" y="100"/>
                    <a:pt x="71" y="100"/>
                    <a:pt x="71" y="99"/>
                  </a:cubicBezTo>
                  <a:cubicBezTo>
                    <a:pt x="71" y="99"/>
                    <a:pt x="70" y="99"/>
                    <a:pt x="70" y="99"/>
                  </a:cubicBezTo>
                  <a:moveTo>
                    <a:pt x="32" y="35"/>
                  </a:moveTo>
                  <a:cubicBezTo>
                    <a:pt x="32" y="35"/>
                    <a:pt x="30" y="33"/>
                    <a:pt x="31" y="33"/>
                  </a:cubicBezTo>
                  <a:cubicBezTo>
                    <a:pt x="31" y="34"/>
                    <a:pt x="32" y="34"/>
                    <a:pt x="32" y="35"/>
                  </a:cubicBezTo>
                  <a:moveTo>
                    <a:pt x="32" y="32"/>
                  </a:moveTo>
                  <a:cubicBezTo>
                    <a:pt x="31" y="32"/>
                    <a:pt x="31" y="32"/>
                    <a:pt x="31" y="32"/>
                  </a:cubicBezTo>
                  <a:cubicBezTo>
                    <a:pt x="30" y="31"/>
                    <a:pt x="31" y="31"/>
                    <a:pt x="32" y="32"/>
                  </a:cubicBezTo>
                  <a:moveTo>
                    <a:pt x="68" y="96"/>
                  </a:moveTo>
                  <a:cubicBezTo>
                    <a:pt x="67" y="97"/>
                    <a:pt x="67" y="97"/>
                    <a:pt x="67" y="97"/>
                  </a:cubicBezTo>
                  <a:cubicBezTo>
                    <a:pt x="66" y="97"/>
                    <a:pt x="66" y="97"/>
                    <a:pt x="66" y="97"/>
                  </a:cubicBezTo>
                  <a:cubicBezTo>
                    <a:pt x="67" y="96"/>
                    <a:pt x="67" y="96"/>
                    <a:pt x="67" y="96"/>
                  </a:cubicBezTo>
                  <a:cubicBezTo>
                    <a:pt x="67" y="97"/>
                    <a:pt x="67" y="96"/>
                    <a:pt x="68" y="96"/>
                  </a:cubicBezTo>
                  <a:moveTo>
                    <a:pt x="38" y="37"/>
                  </a:moveTo>
                  <a:cubicBezTo>
                    <a:pt x="38" y="38"/>
                    <a:pt x="38" y="38"/>
                    <a:pt x="38" y="39"/>
                  </a:cubicBezTo>
                  <a:cubicBezTo>
                    <a:pt x="38" y="39"/>
                    <a:pt x="37" y="39"/>
                    <a:pt x="36" y="38"/>
                  </a:cubicBezTo>
                  <a:cubicBezTo>
                    <a:pt x="37" y="37"/>
                    <a:pt x="38" y="39"/>
                    <a:pt x="38" y="38"/>
                  </a:cubicBezTo>
                  <a:cubicBezTo>
                    <a:pt x="38" y="38"/>
                    <a:pt x="38" y="37"/>
                    <a:pt x="38" y="37"/>
                  </a:cubicBezTo>
                  <a:moveTo>
                    <a:pt x="58" y="63"/>
                  </a:moveTo>
                  <a:cubicBezTo>
                    <a:pt x="57" y="63"/>
                    <a:pt x="57" y="63"/>
                    <a:pt x="56" y="62"/>
                  </a:cubicBezTo>
                  <a:cubicBezTo>
                    <a:pt x="57" y="61"/>
                    <a:pt x="57" y="62"/>
                    <a:pt x="57" y="62"/>
                  </a:cubicBezTo>
                  <a:cubicBezTo>
                    <a:pt x="57" y="63"/>
                    <a:pt x="58" y="63"/>
                    <a:pt x="58" y="63"/>
                  </a:cubicBezTo>
                  <a:moveTo>
                    <a:pt x="67" y="106"/>
                  </a:moveTo>
                  <a:cubicBezTo>
                    <a:pt x="67" y="105"/>
                    <a:pt x="66" y="106"/>
                    <a:pt x="66" y="105"/>
                  </a:cubicBezTo>
                  <a:cubicBezTo>
                    <a:pt x="66" y="105"/>
                    <a:pt x="66" y="105"/>
                    <a:pt x="65" y="105"/>
                  </a:cubicBezTo>
                  <a:cubicBezTo>
                    <a:pt x="65" y="105"/>
                    <a:pt x="66" y="105"/>
                    <a:pt x="66" y="105"/>
                  </a:cubicBezTo>
                  <a:cubicBezTo>
                    <a:pt x="66" y="105"/>
                    <a:pt x="66" y="104"/>
                    <a:pt x="67" y="104"/>
                  </a:cubicBezTo>
                  <a:cubicBezTo>
                    <a:pt x="67" y="105"/>
                    <a:pt x="66" y="105"/>
                    <a:pt x="66" y="105"/>
                  </a:cubicBezTo>
                  <a:cubicBezTo>
                    <a:pt x="66" y="105"/>
                    <a:pt x="67" y="105"/>
                    <a:pt x="67" y="105"/>
                  </a:cubicBezTo>
                  <a:cubicBezTo>
                    <a:pt x="67" y="105"/>
                    <a:pt x="67" y="106"/>
                    <a:pt x="68" y="106"/>
                  </a:cubicBezTo>
                  <a:cubicBezTo>
                    <a:pt x="67" y="106"/>
                    <a:pt x="68" y="107"/>
                    <a:pt x="67" y="107"/>
                  </a:cubicBezTo>
                  <a:cubicBezTo>
                    <a:pt x="67" y="107"/>
                    <a:pt x="67" y="107"/>
                    <a:pt x="67" y="107"/>
                  </a:cubicBezTo>
                  <a:cubicBezTo>
                    <a:pt x="67" y="106"/>
                    <a:pt x="67" y="106"/>
                    <a:pt x="67" y="106"/>
                  </a:cubicBezTo>
                  <a:moveTo>
                    <a:pt x="40" y="40"/>
                  </a:moveTo>
                  <a:cubicBezTo>
                    <a:pt x="40" y="41"/>
                    <a:pt x="40" y="40"/>
                    <a:pt x="40" y="39"/>
                  </a:cubicBezTo>
                  <a:cubicBezTo>
                    <a:pt x="40" y="39"/>
                    <a:pt x="40" y="40"/>
                    <a:pt x="40" y="40"/>
                  </a:cubicBezTo>
                  <a:cubicBezTo>
                    <a:pt x="40" y="39"/>
                    <a:pt x="40" y="40"/>
                    <a:pt x="39" y="40"/>
                  </a:cubicBezTo>
                  <a:cubicBezTo>
                    <a:pt x="39" y="40"/>
                    <a:pt x="39" y="41"/>
                    <a:pt x="39" y="39"/>
                  </a:cubicBezTo>
                  <a:cubicBezTo>
                    <a:pt x="39" y="40"/>
                    <a:pt x="39" y="39"/>
                    <a:pt x="39" y="39"/>
                  </a:cubicBezTo>
                  <a:cubicBezTo>
                    <a:pt x="40" y="39"/>
                    <a:pt x="40" y="40"/>
                    <a:pt x="40" y="40"/>
                  </a:cubicBezTo>
                  <a:moveTo>
                    <a:pt x="24" y="78"/>
                  </a:moveTo>
                  <a:cubicBezTo>
                    <a:pt x="23" y="78"/>
                    <a:pt x="22" y="76"/>
                    <a:pt x="23" y="76"/>
                  </a:cubicBezTo>
                  <a:cubicBezTo>
                    <a:pt x="23" y="77"/>
                    <a:pt x="23" y="77"/>
                    <a:pt x="23" y="77"/>
                  </a:cubicBezTo>
                  <a:cubicBezTo>
                    <a:pt x="23" y="77"/>
                    <a:pt x="24" y="77"/>
                    <a:pt x="24" y="77"/>
                  </a:cubicBezTo>
                  <a:cubicBezTo>
                    <a:pt x="24" y="76"/>
                    <a:pt x="22" y="76"/>
                    <a:pt x="23" y="76"/>
                  </a:cubicBezTo>
                  <a:cubicBezTo>
                    <a:pt x="23" y="76"/>
                    <a:pt x="24" y="76"/>
                    <a:pt x="24" y="77"/>
                  </a:cubicBezTo>
                  <a:cubicBezTo>
                    <a:pt x="24" y="77"/>
                    <a:pt x="24" y="77"/>
                    <a:pt x="24" y="78"/>
                  </a:cubicBezTo>
                  <a:moveTo>
                    <a:pt x="26" y="65"/>
                  </a:moveTo>
                  <a:cubicBezTo>
                    <a:pt x="25" y="65"/>
                    <a:pt x="25" y="64"/>
                    <a:pt x="26" y="65"/>
                  </a:cubicBezTo>
                  <a:cubicBezTo>
                    <a:pt x="26" y="65"/>
                    <a:pt x="25" y="65"/>
                    <a:pt x="26" y="65"/>
                  </a:cubicBezTo>
                  <a:cubicBezTo>
                    <a:pt x="26" y="65"/>
                    <a:pt x="26" y="65"/>
                    <a:pt x="27" y="65"/>
                  </a:cubicBezTo>
                  <a:cubicBezTo>
                    <a:pt x="27" y="65"/>
                    <a:pt x="26" y="66"/>
                    <a:pt x="27" y="66"/>
                  </a:cubicBezTo>
                  <a:cubicBezTo>
                    <a:pt x="27" y="66"/>
                    <a:pt x="27" y="67"/>
                    <a:pt x="26" y="67"/>
                  </a:cubicBezTo>
                  <a:cubicBezTo>
                    <a:pt x="26" y="67"/>
                    <a:pt x="26" y="66"/>
                    <a:pt x="26" y="66"/>
                  </a:cubicBezTo>
                  <a:cubicBezTo>
                    <a:pt x="26" y="66"/>
                    <a:pt x="25" y="66"/>
                    <a:pt x="25" y="66"/>
                  </a:cubicBezTo>
                  <a:cubicBezTo>
                    <a:pt x="25" y="66"/>
                    <a:pt x="26" y="66"/>
                    <a:pt x="26" y="65"/>
                  </a:cubicBezTo>
                  <a:moveTo>
                    <a:pt x="22" y="67"/>
                  </a:moveTo>
                  <a:cubicBezTo>
                    <a:pt x="21" y="67"/>
                    <a:pt x="22" y="66"/>
                    <a:pt x="22" y="65"/>
                  </a:cubicBezTo>
                  <a:cubicBezTo>
                    <a:pt x="22" y="65"/>
                    <a:pt x="23" y="66"/>
                    <a:pt x="24" y="66"/>
                  </a:cubicBezTo>
                  <a:cubicBezTo>
                    <a:pt x="24" y="66"/>
                    <a:pt x="23" y="66"/>
                    <a:pt x="22" y="66"/>
                  </a:cubicBezTo>
                  <a:cubicBezTo>
                    <a:pt x="22" y="66"/>
                    <a:pt x="23" y="66"/>
                    <a:pt x="23" y="66"/>
                  </a:cubicBezTo>
                  <a:cubicBezTo>
                    <a:pt x="23" y="66"/>
                    <a:pt x="23" y="67"/>
                    <a:pt x="23" y="66"/>
                  </a:cubicBezTo>
                  <a:cubicBezTo>
                    <a:pt x="24" y="67"/>
                    <a:pt x="24" y="67"/>
                    <a:pt x="24" y="66"/>
                  </a:cubicBezTo>
                  <a:cubicBezTo>
                    <a:pt x="24" y="66"/>
                    <a:pt x="24" y="66"/>
                    <a:pt x="24" y="66"/>
                  </a:cubicBezTo>
                  <a:cubicBezTo>
                    <a:pt x="24" y="66"/>
                    <a:pt x="25" y="66"/>
                    <a:pt x="25" y="65"/>
                  </a:cubicBezTo>
                  <a:cubicBezTo>
                    <a:pt x="25" y="66"/>
                    <a:pt x="25" y="66"/>
                    <a:pt x="25" y="66"/>
                  </a:cubicBezTo>
                  <a:cubicBezTo>
                    <a:pt x="25" y="67"/>
                    <a:pt x="25" y="67"/>
                    <a:pt x="25" y="68"/>
                  </a:cubicBezTo>
                  <a:cubicBezTo>
                    <a:pt x="24" y="68"/>
                    <a:pt x="24" y="67"/>
                    <a:pt x="24" y="67"/>
                  </a:cubicBezTo>
                  <a:cubicBezTo>
                    <a:pt x="24" y="67"/>
                    <a:pt x="24" y="67"/>
                    <a:pt x="24" y="67"/>
                  </a:cubicBezTo>
                  <a:cubicBezTo>
                    <a:pt x="24" y="67"/>
                    <a:pt x="24" y="67"/>
                    <a:pt x="24" y="68"/>
                  </a:cubicBezTo>
                  <a:cubicBezTo>
                    <a:pt x="24" y="68"/>
                    <a:pt x="24" y="68"/>
                    <a:pt x="25" y="68"/>
                  </a:cubicBezTo>
                  <a:cubicBezTo>
                    <a:pt x="25" y="69"/>
                    <a:pt x="24" y="68"/>
                    <a:pt x="24" y="69"/>
                  </a:cubicBezTo>
                  <a:cubicBezTo>
                    <a:pt x="24" y="69"/>
                    <a:pt x="25" y="69"/>
                    <a:pt x="24" y="70"/>
                  </a:cubicBezTo>
                  <a:cubicBezTo>
                    <a:pt x="24" y="70"/>
                    <a:pt x="23" y="69"/>
                    <a:pt x="23" y="69"/>
                  </a:cubicBezTo>
                  <a:cubicBezTo>
                    <a:pt x="23" y="68"/>
                    <a:pt x="23" y="68"/>
                    <a:pt x="22" y="68"/>
                  </a:cubicBezTo>
                  <a:cubicBezTo>
                    <a:pt x="21" y="67"/>
                    <a:pt x="23" y="68"/>
                    <a:pt x="23" y="67"/>
                  </a:cubicBezTo>
                  <a:cubicBezTo>
                    <a:pt x="22" y="67"/>
                    <a:pt x="22" y="67"/>
                    <a:pt x="22" y="67"/>
                  </a:cubicBezTo>
                  <a:moveTo>
                    <a:pt x="27" y="76"/>
                  </a:moveTo>
                  <a:cubicBezTo>
                    <a:pt x="27" y="76"/>
                    <a:pt x="26" y="76"/>
                    <a:pt x="26" y="77"/>
                  </a:cubicBezTo>
                  <a:cubicBezTo>
                    <a:pt x="26" y="77"/>
                    <a:pt x="27" y="77"/>
                    <a:pt x="26" y="77"/>
                  </a:cubicBezTo>
                  <a:cubicBezTo>
                    <a:pt x="26" y="78"/>
                    <a:pt x="26" y="78"/>
                    <a:pt x="26" y="78"/>
                  </a:cubicBezTo>
                  <a:cubicBezTo>
                    <a:pt x="24" y="78"/>
                    <a:pt x="26" y="77"/>
                    <a:pt x="26" y="76"/>
                  </a:cubicBezTo>
                  <a:cubicBezTo>
                    <a:pt x="26" y="76"/>
                    <a:pt x="26" y="76"/>
                    <a:pt x="27" y="76"/>
                  </a:cubicBezTo>
                  <a:moveTo>
                    <a:pt x="26" y="74"/>
                  </a:moveTo>
                  <a:cubicBezTo>
                    <a:pt x="27" y="74"/>
                    <a:pt x="27" y="75"/>
                    <a:pt x="26" y="75"/>
                  </a:cubicBezTo>
                  <a:cubicBezTo>
                    <a:pt x="27" y="75"/>
                    <a:pt x="27" y="75"/>
                    <a:pt x="27" y="76"/>
                  </a:cubicBezTo>
                  <a:cubicBezTo>
                    <a:pt x="27" y="75"/>
                    <a:pt x="26" y="75"/>
                    <a:pt x="26" y="76"/>
                  </a:cubicBezTo>
                  <a:cubicBezTo>
                    <a:pt x="24" y="75"/>
                    <a:pt x="26" y="75"/>
                    <a:pt x="26" y="74"/>
                  </a:cubicBezTo>
                  <a:cubicBezTo>
                    <a:pt x="26" y="74"/>
                    <a:pt x="26" y="74"/>
                    <a:pt x="26" y="74"/>
                  </a:cubicBezTo>
                  <a:moveTo>
                    <a:pt x="26" y="61"/>
                  </a:moveTo>
                  <a:cubicBezTo>
                    <a:pt x="26" y="61"/>
                    <a:pt x="26" y="61"/>
                    <a:pt x="26" y="61"/>
                  </a:cubicBezTo>
                  <a:cubicBezTo>
                    <a:pt x="25" y="61"/>
                    <a:pt x="25" y="61"/>
                    <a:pt x="25" y="60"/>
                  </a:cubicBezTo>
                  <a:cubicBezTo>
                    <a:pt x="25" y="60"/>
                    <a:pt x="25" y="61"/>
                    <a:pt x="26" y="61"/>
                  </a:cubicBezTo>
                  <a:moveTo>
                    <a:pt x="23" y="60"/>
                  </a:moveTo>
                  <a:cubicBezTo>
                    <a:pt x="22" y="61"/>
                    <a:pt x="22" y="61"/>
                    <a:pt x="22" y="61"/>
                  </a:cubicBezTo>
                  <a:cubicBezTo>
                    <a:pt x="22" y="61"/>
                    <a:pt x="23" y="61"/>
                    <a:pt x="23" y="62"/>
                  </a:cubicBezTo>
                  <a:cubicBezTo>
                    <a:pt x="22" y="62"/>
                    <a:pt x="22" y="62"/>
                    <a:pt x="22" y="62"/>
                  </a:cubicBezTo>
                  <a:cubicBezTo>
                    <a:pt x="21" y="61"/>
                    <a:pt x="21" y="60"/>
                    <a:pt x="23" y="60"/>
                  </a:cubicBezTo>
                  <a:moveTo>
                    <a:pt x="22" y="62"/>
                  </a:moveTo>
                  <a:cubicBezTo>
                    <a:pt x="23" y="62"/>
                    <a:pt x="22" y="63"/>
                    <a:pt x="22" y="63"/>
                  </a:cubicBezTo>
                  <a:cubicBezTo>
                    <a:pt x="23" y="63"/>
                    <a:pt x="22" y="64"/>
                    <a:pt x="23" y="65"/>
                  </a:cubicBezTo>
                  <a:cubicBezTo>
                    <a:pt x="21" y="65"/>
                    <a:pt x="22" y="64"/>
                    <a:pt x="22" y="64"/>
                  </a:cubicBezTo>
                  <a:cubicBezTo>
                    <a:pt x="22" y="63"/>
                    <a:pt x="21" y="62"/>
                    <a:pt x="22" y="62"/>
                  </a:cubicBezTo>
                  <a:moveTo>
                    <a:pt x="23" y="62"/>
                  </a:moveTo>
                  <a:cubicBezTo>
                    <a:pt x="24" y="62"/>
                    <a:pt x="23" y="62"/>
                    <a:pt x="24" y="62"/>
                  </a:cubicBezTo>
                  <a:cubicBezTo>
                    <a:pt x="24" y="62"/>
                    <a:pt x="24" y="62"/>
                    <a:pt x="24" y="62"/>
                  </a:cubicBezTo>
                  <a:cubicBezTo>
                    <a:pt x="25" y="62"/>
                    <a:pt x="25" y="63"/>
                    <a:pt x="25" y="62"/>
                  </a:cubicBezTo>
                  <a:cubicBezTo>
                    <a:pt x="26" y="62"/>
                    <a:pt x="25" y="63"/>
                    <a:pt x="25" y="63"/>
                  </a:cubicBezTo>
                  <a:cubicBezTo>
                    <a:pt x="25" y="63"/>
                    <a:pt x="25" y="63"/>
                    <a:pt x="25" y="63"/>
                  </a:cubicBezTo>
                  <a:cubicBezTo>
                    <a:pt x="25" y="63"/>
                    <a:pt x="24" y="63"/>
                    <a:pt x="24" y="63"/>
                  </a:cubicBezTo>
                  <a:cubicBezTo>
                    <a:pt x="24" y="64"/>
                    <a:pt x="24" y="64"/>
                    <a:pt x="24" y="64"/>
                  </a:cubicBezTo>
                  <a:cubicBezTo>
                    <a:pt x="24" y="64"/>
                    <a:pt x="24" y="65"/>
                    <a:pt x="23" y="64"/>
                  </a:cubicBezTo>
                  <a:cubicBezTo>
                    <a:pt x="23" y="64"/>
                    <a:pt x="23" y="63"/>
                    <a:pt x="24" y="63"/>
                  </a:cubicBezTo>
                  <a:cubicBezTo>
                    <a:pt x="24" y="63"/>
                    <a:pt x="25" y="63"/>
                    <a:pt x="24" y="62"/>
                  </a:cubicBezTo>
                  <a:cubicBezTo>
                    <a:pt x="24" y="62"/>
                    <a:pt x="24" y="63"/>
                    <a:pt x="23" y="63"/>
                  </a:cubicBezTo>
                  <a:cubicBezTo>
                    <a:pt x="23" y="62"/>
                    <a:pt x="24" y="62"/>
                    <a:pt x="23" y="62"/>
                  </a:cubicBezTo>
                  <a:moveTo>
                    <a:pt x="26" y="78"/>
                  </a:moveTo>
                  <a:cubicBezTo>
                    <a:pt x="26" y="78"/>
                    <a:pt x="26" y="78"/>
                    <a:pt x="26" y="78"/>
                  </a:cubicBezTo>
                  <a:cubicBezTo>
                    <a:pt x="27" y="79"/>
                    <a:pt x="26" y="80"/>
                    <a:pt x="26" y="81"/>
                  </a:cubicBezTo>
                  <a:cubicBezTo>
                    <a:pt x="26" y="82"/>
                    <a:pt x="26" y="81"/>
                    <a:pt x="26" y="81"/>
                  </a:cubicBezTo>
                  <a:cubicBezTo>
                    <a:pt x="26" y="80"/>
                    <a:pt x="25" y="79"/>
                    <a:pt x="26" y="78"/>
                  </a:cubicBezTo>
                  <a:moveTo>
                    <a:pt x="27" y="63"/>
                  </a:moveTo>
                  <a:cubicBezTo>
                    <a:pt x="27" y="63"/>
                    <a:pt x="28" y="63"/>
                    <a:pt x="28" y="64"/>
                  </a:cubicBezTo>
                  <a:cubicBezTo>
                    <a:pt x="27" y="63"/>
                    <a:pt x="26" y="64"/>
                    <a:pt x="26" y="63"/>
                  </a:cubicBezTo>
                  <a:cubicBezTo>
                    <a:pt x="26" y="63"/>
                    <a:pt x="26" y="64"/>
                    <a:pt x="25" y="64"/>
                  </a:cubicBezTo>
                  <a:cubicBezTo>
                    <a:pt x="26" y="63"/>
                    <a:pt x="26" y="63"/>
                    <a:pt x="26" y="62"/>
                  </a:cubicBezTo>
                  <a:cubicBezTo>
                    <a:pt x="27" y="62"/>
                    <a:pt x="26" y="62"/>
                    <a:pt x="27" y="62"/>
                  </a:cubicBezTo>
                  <a:cubicBezTo>
                    <a:pt x="27" y="62"/>
                    <a:pt x="26" y="62"/>
                    <a:pt x="27" y="63"/>
                  </a:cubicBezTo>
                  <a:moveTo>
                    <a:pt x="29" y="63"/>
                  </a:moveTo>
                  <a:cubicBezTo>
                    <a:pt x="30" y="63"/>
                    <a:pt x="29" y="64"/>
                    <a:pt x="29" y="64"/>
                  </a:cubicBezTo>
                  <a:cubicBezTo>
                    <a:pt x="29" y="65"/>
                    <a:pt x="30" y="65"/>
                    <a:pt x="29" y="65"/>
                  </a:cubicBezTo>
                  <a:cubicBezTo>
                    <a:pt x="29" y="65"/>
                    <a:pt x="28" y="64"/>
                    <a:pt x="28" y="64"/>
                  </a:cubicBezTo>
                  <a:cubicBezTo>
                    <a:pt x="29" y="64"/>
                    <a:pt x="29" y="64"/>
                    <a:pt x="29" y="63"/>
                  </a:cubicBezTo>
                  <a:moveTo>
                    <a:pt x="24" y="73"/>
                  </a:moveTo>
                  <a:cubicBezTo>
                    <a:pt x="24" y="74"/>
                    <a:pt x="25" y="74"/>
                    <a:pt x="25" y="74"/>
                  </a:cubicBezTo>
                  <a:cubicBezTo>
                    <a:pt x="25" y="74"/>
                    <a:pt x="24" y="74"/>
                    <a:pt x="24" y="74"/>
                  </a:cubicBezTo>
                  <a:cubicBezTo>
                    <a:pt x="23" y="74"/>
                    <a:pt x="22" y="74"/>
                    <a:pt x="22" y="74"/>
                  </a:cubicBezTo>
                  <a:cubicBezTo>
                    <a:pt x="23" y="74"/>
                    <a:pt x="23" y="74"/>
                    <a:pt x="24" y="74"/>
                  </a:cubicBezTo>
                  <a:cubicBezTo>
                    <a:pt x="24" y="74"/>
                    <a:pt x="23" y="73"/>
                    <a:pt x="22" y="73"/>
                  </a:cubicBezTo>
                  <a:cubicBezTo>
                    <a:pt x="22" y="73"/>
                    <a:pt x="22" y="73"/>
                    <a:pt x="23" y="73"/>
                  </a:cubicBezTo>
                  <a:cubicBezTo>
                    <a:pt x="23" y="73"/>
                    <a:pt x="23" y="73"/>
                    <a:pt x="23" y="73"/>
                  </a:cubicBezTo>
                  <a:cubicBezTo>
                    <a:pt x="23" y="73"/>
                    <a:pt x="23" y="73"/>
                    <a:pt x="24" y="73"/>
                  </a:cubicBezTo>
                  <a:cubicBezTo>
                    <a:pt x="24" y="73"/>
                    <a:pt x="23" y="73"/>
                    <a:pt x="24" y="72"/>
                  </a:cubicBezTo>
                  <a:cubicBezTo>
                    <a:pt x="24" y="72"/>
                    <a:pt x="25" y="72"/>
                    <a:pt x="25" y="73"/>
                  </a:cubicBezTo>
                  <a:cubicBezTo>
                    <a:pt x="25" y="73"/>
                    <a:pt x="24" y="73"/>
                    <a:pt x="24" y="73"/>
                  </a:cubicBezTo>
                  <a:moveTo>
                    <a:pt x="25" y="91"/>
                  </a:moveTo>
                  <a:cubicBezTo>
                    <a:pt x="25" y="91"/>
                    <a:pt x="25" y="92"/>
                    <a:pt x="25" y="93"/>
                  </a:cubicBezTo>
                  <a:cubicBezTo>
                    <a:pt x="24" y="92"/>
                    <a:pt x="25" y="92"/>
                    <a:pt x="25" y="91"/>
                  </a:cubicBezTo>
                  <a:moveTo>
                    <a:pt x="20" y="85"/>
                  </a:moveTo>
                  <a:cubicBezTo>
                    <a:pt x="20" y="85"/>
                    <a:pt x="20" y="86"/>
                    <a:pt x="20" y="86"/>
                  </a:cubicBezTo>
                  <a:cubicBezTo>
                    <a:pt x="19" y="86"/>
                    <a:pt x="19" y="85"/>
                    <a:pt x="20" y="85"/>
                  </a:cubicBezTo>
                  <a:cubicBezTo>
                    <a:pt x="19" y="85"/>
                    <a:pt x="19" y="84"/>
                    <a:pt x="19" y="84"/>
                  </a:cubicBezTo>
                  <a:cubicBezTo>
                    <a:pt x="18" y="85"/>
                    <a:pt x="19" y="86"/>
                    <a:pt x="19" y="86"/>
                  </a:cubicBezTo>
                  <a:cubicBezTo>
                    <a:pt x="19" y="86"/>
                    <a:pt x="18" y="86"/>
                    <a:pt x="18" y="86"/>
                  </a:cubicBezTo>
                  <a:cubicBezTo>
                    <a:pt x="19" y="86"/>
                    <a:pt x="19" y="86"/>
                    <a:pt x="19" y="87"/>
                  </a:cubicBezTo>
                  <a:cubicBezTo>
                    <a:pt x="19" y="87"/>
                    <a:pt x="19" y="87"/>
                    <a:pt x="19" y="87"/>
                  </a:cubicBezTo>
                  <a:cubicBezTo>
                    <a:pt x="19" y="87"/>
                    <a:pt x="19" y="88"/>
                    <a:pt x="19" y="88"/>
                  </a:cubicBezTo>
                  <a:cubicBezTo>
                    <a:pt x="19" y="89"/>
                    <a:pt x="18" y="88"/>
                    <a:pt x="18" y="89"/>
                  </a:cubicBezTo>
                  <a:cubicBezTo>
                    <a:pt x="18" y="89"/>
                    <a:pt x="19" y="89"/>
                    <a:pt x="19" y="88"/>
                  </a:cubicBezTo>
                  <a:cubicBezTo>
                    <a:pt x="19" y="89"/>
                    <a:pt x="19" y="89"/>
                    <a:pt x="19" y="90"/>
                  </a:cubicBezTo>
                  <a:cubicBezTo>
                    <a:pt x="18" y="89"/>
                    <a:pt x="18" y="89"/>
                    <a:pt x="18" y="89"/>
                  </a:cubicBezTo>
                  <a:cubicBezTo>
                    <a:pt x="18" y="89"/>
                    <a:pt x="18" y="89"/>
                    <a:pt x="18" y="89"/>
                  </a:cubicBezTo>
                  <a:cubicBezTo>
                    <a:pt x="18" y="89"/>
                    <a:pt x="18" y="89"/>
                    <a:pt x="18" y="90"/>
                  </a:cubicBezTo>
                  <a:cubicBezTo>
                    <a:pt x="17" y="90"/>
                    <a:pt x="18" y="91"/>
                    <a:pt x="17" y="91"/>
                  </a:cubicBezTo>
                  <a:cubicBezTo>
                    <a:pt x="17" y="91"/>
                    <a:pt x="17" y="91"/>
                    <a:pt x="17" y="90"/>
                  </a:cubicBezTo>
                  <a:cubicBezTo>
                    <a:pt x="16" y="90"/>
                    <a:pt x="16" y="91"/>
                    <a:pt x="16" y="91"/>
                  </a:cubicBezTo>
                  <a:cubicBezTo>
                    <a:pt x="16" y="90"/>
                    <a:pt x="16" y="89"/>
                    <a:pt x="16" y="88"/>
                  </a:cubicBezTo>
                  <a:cubicBezTo>
                    <a:pt x="16" y="87"/>
                    <a:pt x="16" y="87"/>
                    <a:pt x="16" y="87"/>
                  </a:cubicBezTo>
                  <a:cubicBezTo>
                    <a:pt x="16" y="87"/>
                    <a:pt x="16" y="87"/>
                    <a:pt x="16" y="87"/>
                  </a:cubicBezTo>
                  <a:cubicBezTo>
                    <a:pt x="16" y="87"/>
                    <a:pt x="16" y="87"/>
                    <a:pt x="16" y="87"/>
                  </a:cubicBezTo>
                  <a:cubicBezTo>
                    <a:pt x="16" y="87"/>
                    <a:pt x="16" y="86"/>
                    <a:pt x="16" y="86"/>
                  </a:cubicBezTo>
                  <a:cubicBezTo>
                    <a:pt x="16" y="86"/>
                    <a:pt x="16" y="86"/>
                    <a:pt x="16" y="85"/>
                  </a:cubicBezTo>
                  <a:cubicBezTo>
                    <a:pt x="17" y="84"/>
                    <a:pt x="16" y="84"/>
                    <a:pt x="16" y="83"/>
                  </a:cubicBezTo>
                  <a:cubicBezTo>
                    <a:pt x="17" y="83"/>
                    <a:pt x="17" y="82"/>
                    <a:pt x="17" y="81"/>
                  </a:cubicBezTo>
                  <a:cubicBezTo>
                    <a:pt x="17" y="81"/>
                    <a:pt x="17" y="81"/>
                    <a:pt x="17" y="81"/>
                  </a:cubicBezTo>
                  <a:cubicBezTo>
                    <a:pt x="17" y="80"/>
                    <a:pt x="18" y="79"/>
                    <a:pt x="17" y="78"/>
                  </a:cubicBezTo>
                  <a:cubicBezTo>
                    <a:pt x="18" y="78"/>
                    <a:pt x="18" y="78"/>
                    <a:pt x="18" y="78"/>
                  </a:cubicBezTo>
                  <a:cubicBezTo>
                    <a:pt x="19" y="78"/>
                    <a:pt x="18" y="79"/>
                    <a:pt x="19" y="79"/>
                  </a:cubicBezTo>
                  <a:cubicBezTo>
                    <a:pt x="19" y="78"/>
                    <a:pt x="18" y="78"/>
                    <a:pt x="18" y="77"/>
                  </a:cubicBezTo>
                  <a:cubicBezTo>
                    <a:pt x="19" y="77"/>
                    <a:pt x="18" y="75"/>
                    <a:pt x="19" y="74"/>
                  </a:cubicBezTo>
                  <a:cubicBezTo>
                    <a:pt x="19" y="74"/>
                    <a:pt x="19" y="74"/>
                    <a:pt x="19" y="74"/>
                  </a:cubicBezTo>
                  <a:cubicBezTo>
                    <a:pt x="20" y="74"/>
                    <a:pt x="20" y="73"/>
                    <a:pt x="20" y="73"/>
                  </a:cubicBezTo>
                  <a:cubicBezTo>
                    <a:pt x="21" y="73"/>
                    <a:pt x="20" y="74"/>
                    <a:pt x="20" y="74"/>
                  </a:cubicBezTo>
                  <a:cubicBezTo>
                    <a:pt x="20" y="75"/>
                    <a:pt x="20" y="75"/>
                    <a:pt x="20" y="75"/>
                  </a:cubicBezTo>
                  <a:cubicBezTo>
                    <a:pt x="20" y="76"/>
                    <a:pt x="20" y="76"/>
                    <a:pt x="20" y="76"/>
                  </a:cubicBezTo>
                  <a:cubicBezTo>
                    <a:pt x="20" y="76"/>
                    <a:pt x="20" y="76"/>
                    <a:pt x="20" y="76"/>
                  </a:cubicBezTo>
                  <a:cubicBezTo>
                    <a:pt x="20" y="76"/>
                    <a:pt x="20" y="77"/>
                    <a:pt x="20" y="77"/>
                  </a:cubicBezTo>
                  <a:cubicBezTo>
                    <a:pt x="20" y="77"/>
                    <a:pt x="20" y="78"/>
                    <a:pt x="20" y="78"/>
                  </a:cubicBezTo>
                  <a:cubicBezTo>
                    <a:pt x="19" y="78"/>
                    <a:pt x="19" y="77"/>
                    <a:pt x="19" y="78"/>
                  </a:cubicBezTo>
                  <a:cubicBezTo>
                    <a:pt x="19" y="78"/>
                    <a:pt x="19" y="78"/>
                    <a:pt x="20" y="78"/>
                  </a:cubicBezTo>
                  <a:cubicBezTo>
                    <a:pt x="20" y="78"/>
                    <a:pt x="20" y="79"/>
                    <a:pt x="21" y="79"/>
                  </a:cubicBezTo>
                  <a:cubicBezTo>
                    <a:pt x="20" y="80"/>
                    <a:pt x="20" y="81"/>
                    <a:pt x="20" y="82"/>
                  </a:cubicBezTo>
                  <a:cubicBezTo>
                    <a:pt x="20" y="82"/>
                    <a:pt x="20" y="83"/>
                    <a:pt x="21" y="83"/>
                  </a:cubicBezTo>
                  <a:cubicBezTo>
                    <a:pt x="21" y="83"/>
                    <a:pt x="21" y="84"/>
                    <a:pt x="21" y="84"/>
                  </a:cubicBezTo>
                  <a:cubicBezTo>
                    <a:pt x="20" y="84"/>
                    <a:pt x="20" y="84"/>
                    <a:pt x="20" y="84"/>
                  </a:cubicBezTo>
                  <a:cubicBezTo>
                    <a:pt x="20" y="85"/>
                    <a:pt x="20" y="85"/>
                    <a:pt x="20" y="85"/>
                  </a:cubicBezTo>
                  <a:moveTo>
                    <a:pt x="20" y="80"/>
                  </a:moveTo>
                  <a:cubicBezTo>
                    <a:pt x="20" y="80"/>
                    <a:pt x="20" y="80"/>
                    <a:pt x="20" y="80"/>
                  </a:cubicBezTo>
                  <a:cubicBezTo>
                    <a:pt x="21" y="80"/>
                    <a:pt x="20" y="79"/>
                    <a:pt x="20" y="79"/>
                  </a:cubicBezTo>
                  <a:cubicBezTo>
                    <a:pt x="20" y="79"/>
                    <a:pt x="19" y="79"/>
                    <a:pt x="19" y="79"/>
                  </a:cubicBezTo>
                  <a:cubicBezTo>
                    <a:pt x="19" y="80"/>
                    <a:pt x="20" y="79"/>
                    <a:pt x="20" y="80"/>
                  </a:cubicBezTo>
                  <a:moveTo>
                    <a:pt x="19" y="81"/>
                  </a:moveTo>
                  <a:cubicBezTo>
                    <a:pt x="20" y="80"/>
                    <a:pt x="19" y="80"/>
                    <a:pt x="19" y="80"/>
                  </a:cubicBezTo>
                  <a:cubicBezTo>
                    <a:pt x="19" y="80"/>
                    <a:pt x="19" y="80"/>
                    <a:pt x="19" y="80"/>
                  </a:cubicBezTo>
                  <a:cubicBezTo>
                    <a:pt x="19" y="80"/>
                    <a:pt x="18" y="80"/>
                    <a:pt x="18" y="80"/>
                  </a:cubicBezTo>
                  <a:cubicBezTo>
                    <a:pt x="19" y="80"/>
                    <a:pt x="19" y="81"/>
                    <a:pt x="19" y="81"/>
                  </a:cubicBezTo>
                  <a:moveTo>
                    <a:pt x="19" y="82"/>
                  </a:moveTo>
                  <a:cubicBezTo>
                    <a:pt x="20" y="82"/>
                    <a:pt x="20" y="81"/>
                    <a:pt x="20" y="81"/>
                  </a:cubicBezTo>
                  <a:cubicBezTo>
                    <a:pt x="19" y="81"/>
                    <a:pt x="19" y="81"/>
                    <a:pt x="19" y="81"/>
                  </a:cubicBezTo>
                  <a:cubicBezTo>
                    <a:pt x="19" y="81"/>
                    <a:pt x="19" y="81"/>
                    <a:pt x="19" y="82"/>
                  </a:cubicBezTo>
                  <a:moveTo>
                    <a:pt x="17" y="88"/>
                  </a:moveTo>
                  <a:cubicBezTo>
                    <a:pt x="17" y="88"/>
                    <a:pt x="16" y="88"/>
                    <a:pt x="16" y="88"/>
                  </a:cubicBezTo>
                  <a:cubicBezTo>
                    <a:pt x="16" y="88"/>
                    <a:pt x="16" y="89"/>
                    <a:pt x="17" y="89"/>
                  </a:cubicBezTo>
                  <a:cubicBezTo>
                    <a:pt x="17" y="88"/>
                    <a:pt x="17" y="88"/>
                    <a:pt x="17" y="88"/>
                  </a:cubicBezTo>
                  <a:moveTo>
                    <a:pt x="18" y="83"/>
                  </a:moveTo>
                  <a:cubicBezTo>
                    <a:pt x="18" y="83"/>
                    <a:pt x="19" y="82"/>
                    <a:pt x="18" y="82"/>
                  </a:cubicBezTo>
                  <a:cubicBezTo>
                    <a:pt x="18" y="82"/>
                    <a:pt x="17" y="84"/>
                    <a:pt x="18" y="83"/>
                  </a:cubicBezTo>
                  <a:moveTo>
                    <a:pt x="20" y="84"/>
                  </a:moveTo>
                  <a:cubicBezTo>
                    <a:pt x="21" y="84"/>
                    <a:pt x="20" y="83"/>
                    <a:pt x="19" y="82"/>
                  </a:cubicBezTo>
                  <a:cubicBezTo>
                    <a:pt x="19" y="83"/>
                    <a:pt x="20" y="83"/>
                    <a:pt x="20" y="84"/>
                  </a:cubicBezTo>
                  <a:moveTo>
                    <a:pt x="31" y="34"/>
                  </a:moveTo>
                  <a:cubicBezTo>
                    <a:pt x="31" y="34"/>
                    <a:pt x="31" y="34"/>
                    <a:pt x="31" y="35"/>
                  </a:cubicBezTo>
                  <a:cubicBezTo>
                    <a:pt x="32" y="35"/>
                    <a:pt x="32" y="35"/>
                    <a:pt x="32" y="35"/>
                  </a:cubicBezTo>
                  <a:cubicBezTo>
                    <a:pt x="32" y="35"/>
                    <a:pt x="32" y="35"/>
                    <a:pt x="32" y="35"/>
                  </a:cubicBezTo>
                  <a:cubicBezTo>
                    <a:pt x="32" y="35"/>
                    <a:pt x="32" y="35"/>
                    <a:pt x="32" y="35"/>
                  </a:cubicBezTo>
                  <a:cubicBezTo>
                    <a:pt x="31" y="35"/>
                    <a:pt x="31" y="34"/>
                    <a:pt x="31" y="34"/>
                  </a:cubicBezTo>
                  <a:cubicBezTo>
                    <a:pt x="31" y="34"/>
                    <a:pt x="31" y="33"/>
                    <a:pt x="30" y="32"/>
                  </a:cubicBezTo>
                  <a:cubicBezTo>
                    <a:pt x="30" y="32"/>
                    <a:pt x="31" y="33"/>
                    <a:pt x="31" y="34"/>
                  </a:cubicBezTo>
                  <a:moveTo>
                    <a:pt x="21" y="105"/>
                  </a:moveTo>
                  <a:cubicBezTo>
                    <a:pt x="20" y="105"/>
                    <a:pt x="21" y="104"/>
                    <a:pt x="21" y="104"/>
                  </a:cubicBezTo>
                  <a:cubicBezTo>
                    <a:pt x="21" y="103"/>
                    <a:pt x="21" y="105"/>
                    <a:pt x="21" y="105"/>
                  </a:cubicBezTo>
                  <a:moveTo>
                    <a:pt x="23" y="78"/>
                  </a:moveTo>
                  <a:cubicBezTo>
                    <a:pt x="24" y="79"/>
                    <a:pt x="23" y="78"/>
                    <a:pt x="23" y="79"/>
                  </a:cubicBezTo>
                  <a:cubicBezTo>
                    <a:pt x="22" y="78"/>
                    <a:pt x="23" y="78"/>
                    <a:pt x="23" y="78"/>
                  </a:cubicBezTo>
                  <a:cubicBezTo>
                    <a:pt x="23" y="77"/>
                    <a:pt x="23" y="78"/>
                    <a:pt x="23" y="78"/>
                  </a:cubicBezTo>
                  <a:moveTo>
                    <a:pt x="21" y="79"/>
                  </a:moveTo>
                  <a:cubicBezTo>
                    <a:pt x="20" y="79"/>
                    <a:pt x="21" y="78"/>
                    <a:pt x="20" y="78"/>
                  </a:cubicBezTo>
                  <a:cubicBezTo>
                    <a:pt x="21" y="78"/>
                    <a:pt x="21" y="78"/>
                    <a:pt x="20" y="77"/>
                  </a:cubicBezTo>
                  <a:cubicBezTo>
                    <a:pt x="21" y="78"/>
                    <a:pt x="21" y="78"/>
                    <a:pt x="21" y="79"/>
                  </a:cubicBezTo>
                  <a:moveTo>
                    <a:pt x="26" y="82"/>
                  </a:moveTo>
                  <a:cubicBezTo>
                    <a:pt x="26" y="83"/>
                    <a:pt x="26" y="83"/>
                    <a:pt x="26" y="83"/>
                  </a:cubicBezTo>
                  <a:cubicBezTo>
                    <a:pt x="26" y="83"/>
                    <a:pt x="26" y="83"/>
                    <a:pt x="25" y="83"/>
                  </a:cubicBezTo>
                  <a:cubicBezTo>
                    <a:pt x="25" y="83"/>
                    <a:pt x="25" y="83"/>
                    <a:pt x="25" y="83"/>
                  </a:cubicBezTo>
                  <a:cubicBezTo>
                    <a:pt x="25" y="83"/>
                    <a:pt x="26" y="83"/>
                    <a:pt x="26" y="83"/>
                  </a:cubicBezTo>
                  <a:cubicBezTo>
                    <a:pt x="26" y="83"/>
                    <a:pt x="25" y="84"/>
                    <a:pt x="25" y="84"/>
                  </a:cubicBezTo>
                  <a:cubicBezTo>
                    <a:pt x="26" y="84"/>
                    <a:pt x="26" y="84"/>
                    <a:pt x="26" y="84"/>
                  </a:cubicBezTo>
                  <a:cubicBezTo>
                    <a:pt x="25" y="84"/>
                    <a:pt x="26" y="85"/>
                    <a:pt x="26" y="85"/>
                  </a:cubicBezTo>
                  <a:cubicBezTo>
                    <a:pt x="25" y="85"/>
                    <a:pt x="26" y="85"/>
                    <a:pt x="25" y="85"/>
                  </a:cubicBezTo>
                  <a:cubicBezTo>
                    <a:pt x="25" y="85"/>
                    <a:pt x="25" y="84"/>
                    <a:pt x="25" y="84"/>
                  </a:cubicBezTo>
                  <a:cubicBezTo>
                    <a:pt x="25" y="84"/>
                    <a:pt x="25" y="84"/>
                    <a:pt x="25" y="84"/>
                  </a:cubicBezTo>
                  <a:cubicBezTo>
                    <a:pt x="25" y="84"/>
                    <a:pt x="25" y="83"/>
                    <a:pt x="25" y="83"/>
                  </a:cubicBezTo>
                  <a:cubicBezTo>
                    <a:pt x="25" y="83"/>
                    <a:pt x="25" y="82"/>
                    <a:pt x="26" y="82"/>
                  </a:cubicBezTo>
                  <a:moveTo>
                    <a:pt x="66" y="108"/>
                  </a:moveTo>
                  <a:cubicBezTo>
                    <a:pt x="65" y="108"/>
                    <a:pt x="65" y="107"/>
                    <a:pt x="65" y="107"/>
                  </a:cubicBezTo>
                  <a:cubicBezTo>
                    <a:pt x="66" y="107"/>
                    <a:pt x="66" y="108"/>
                    <a:pt x="66" y="108"/>
                  </a:cubicBezTo>
                  <a:moveTo>
                    <a:pt x="24" y="81"/>
                  </a:moveTo>
                  <a:cubicBezTo>
                    <a:pt x="24" y="82"/>
                    <a:pt x="23" y="82"/>
                    <a:pt x="24" y="83"/>
                  </a:cubicBezTo>
                  <a:cubicBezTo>
                    <a:pt x="24" y="83"/>
                    <a:pt x="23" y="83"/>
                    <a:pt x="23" y="83"/>
                  </a:cubicBezTo>
                  <a:cubicBezTo>
                    <a:pt x="23" y="84"/>
                    <a:pt x="24" y="84"/>
                    <a:pt x="23" y="85"/>
                  </a:cubicBezTo>
                  <a:cubicBezTo>
                    <a:pt x="23" y="84"/>
                    <a:pt x="23" y="84"/>
                    <a:pt x="23" y="83"/>
                  </a:cubicBezTo>
                  <a:cubicBezTo>
                    <a:pt x="23" y="83"/>
                    <a:pt x="23" y="81"/>
                    <a:pt x="24" y="81"/>
                  </a:cubicBezTo>
                  <a:moveTo>
                    <a:pt x="24" y="81"/>
                  </a:moveTo>
                  <a:cubicBezTo>
                    <a:pt x="22" y="81"/>
                    <a:pt x="24" y="80"/>
                    <a:pt x="23" y="79"/>
                  </a:cubicBezTo>
                  <a:cubicBezTo>
                    <a:pt x="24" y="79"/>
                    <a:pt x="23" y="79"/>
                    <a:pt x="24" y="79"/>
                  </a:cubicBezTo>
                  <a:cubicBezTo>
                    <a:pt x="25" y="79"/>
                    <a:pt x="23" y="80"/>
                    <a:pt x="24" y="81"/>
                  </a:cubicBezTo>
                  <a:moveTo>
                    <a:pt x="21" y="82"/>
                  </a:moveTo>
                  <a:cubicBezTo>
                    <a:pt x="21" y="82"/>
                    <a:pt x="21" y="82"/>
                    <a:pt x="21" y="83"/>
                  </a:cubicBezTo>
                  <a:cubicBezTo>
                    <a:pt x="20" y="83"/>
                    <a:pt x="21" y="82"/>
                    <a:pt x="21" y="82"/>
                  </a:cubicBezTo>
                  <a:cubicBezTo>
                    <a:pt x="21" y="81"/>
                    <a:pt x="21" y="81"/>
                    <a:pt x="21" y="80"/>
                  </a:cubicBezTo>
                  <a:cubicBezTo>
                    <a:pt x="22" y="80"/>
                    <a:pt x="21" y="82"/>
                    <a:pt x="21" y="82"/>
                  </a:cubicBezTo>
                  <a:moveTo>
                    <a:pt x="40" y="106"/>
                  </a:moveTo>
                  <a:cubicBezTo>
                    <a:pt x="39" y="105"/>
                    <a:pt x="37" y="105"/>
                    <a:pt x="37" y="104"/>
                  </a:cubicBezTo>
                  <a:cubicBezTo>
                    <a:pt x="37" y="104"/>
                    <a:pt x="37" y="104"/>
                    <a:pt x="36" y="103"/>
                  </a:cubicBezTo>
                  <a:cubicBezTo>
                    <a:pt x="36" y="103"/>
                    <a:pt x="36" y="103"/>
                    <a:pt x="36" y="102"/>
                  </a:cubicBezTo>
                  <a:cubicBezTo>
                    <a:pt x="36" y="102"/>
                    <a:pt x="36" y="102"/>
                    <a:pt x="35" y="101"/>
                  </a:cubicBezTo>
                  <a:cubicBezTo>
                    <a:pt x="36" y="99"/>
                    <a:pt x="35" y="98"/>
                    <a:pt x="36" y="97"/>
                  </a:cubicBezTo>
                  <a:cubicBezTo>
                    <a:pt x="36" y="97"/>
                    <a:pt x="36" y="97"/>
                    <a:pt x="36" y="97"/>
                  </a:cubicBezTo>
                  <a:cubicBezTo>
                    <a:pt x="37" y="97"/>
                    <a:pt x="37" y="97"/>
                    <a:pt x="37" y="96"/>
                  </a:cubicBezTo>
                  <a:cubicBezTo>
                    <a:pt x="37" y="96"/>
                    <a:pt x="38" y="96"/>
                    <a:pt x="38" y="95"/>
                  </a:cubicBezTo>
                  <a:cubicBezTo>
                    <a:pt x="37" y="96"/>
                    <a:pt x="36" y="96"/>
                    <a:pt x="36" y="96"/>
                  </a:cubicBezTo>
                  <a:cubicBezTo>
                    <a:pt x="36" y="96"/>
                    <a:pt x="36" y="95"/>
                    <a:pt x="36" y="95"/>
                  </a:cubicBezTo>
                  <a:cubicBezTo>
                    <a:pt x="37" y="95"/>
                    <a:pt x="37" y="94"/>
                    <a:pt x="37" y="95"/>
                  </a:cubicBezTo>
                  <a:cubicBezTo>
                    <a:pt x="37" y="95"/>
                    <a:pt x="38" y="94"/>
                    <a:pt x="37" y="94"/>
                  </a:cubicBezTo>
                  <a:cubicBezTo>
                    <a:pt x="37" y="94"/>
                    <a:pt x="37" y="95"/>
                    <a:pt x="36" y="94"/>
                  </a:cubicBezTo>
                  <a:cubicBezTo>
                    <a:pt x="36" y="94"/>
                    <a:pt x="36" y="94"/>
                    <a:pt x="36" y="94"/>
                  </a:cubicBezTo>
                  <a:cubicBezTo>
                    <a:pt x="36" y="95"/>
                    <a:pt x="37" y="94"/>
                    <a:pt x="37" y="93"/>
                  </a:cubicBezTo>
                  <a:cubicBezTo>
                    <a:pt x="36" y="93"/>
                    <a:pt x="37" y="93"/>
                    <a:pt x="36" y="94"/>
                  </a:cubicBezTo>
                  <a:cubicBezTo>
                    <a:pt x="36" y="94"/>
                    <a:pt x="36" y="93"/>
                    <a:pt x="36" y="92"/>
                  </a:cubicBezTo>
                  <a:cubicBezTo>
                    <a:pt x="36" y="92"/>
                    <a:pt x="36" y="92"/>
                    <a:pt x="37" y="92"/>
                  </a:cubicBezTo>
                  <a:cubicBezTo>
                    <a:pt x="36" y="92"/>
                    <a:pt x="37" y="91"/>
                    <a:pt x="38" y="91"/>
                  </a:cubicBezTo>
                  <a:cubicBezTo>
                    <a:pt x="38" y="91"/>
                    <a:pt x="38" y="92"/>
                    <a:pt x="40" y="93"/>
                  </a:cubicBezTo>
                  <a:cubicBezTo>
                    <a:pt x="39" y="93"/>
                    <a:pt x="39" y="93"/>
                    <a:pt x="39" y="93"/>
                  </a:cubicBezTo>
                  <a:cubicBezTo>
                    <a:pt x="39" y="93"/>
                    <a:pt x="40" y="93"/>
                    <a:pt x="40" y="93"/>
                  </a:cubicBezTo>
                  <a:cubicBezTo>
                    <a:pt x="40" y="93"/>
                    <a:pt x="40" y="94"/>
                    <a:pt x="40" y="94"/>
                  </a:cubicBezTo>
                  <a:cubicBezTo>
                    <a:pt x="39" y="94"/>
                    <a:pt x="40" y="94"/>
                    <a:pt x="40" y="93"/>
                  </a:cubicBezTo>
                  <a:cubicBezTo>
                    <a:pt x="39" y="93"/>
                    <a:pt x="39" y="94"/>
                    <a:pt x="40" y="95"/>
                  </a:cubicBezTo>
                  <a:cubicBezTo>
                    <a:pt x="40" y="95"/>
                    <a:pt x="39" y="95"/>
                    <a:pt x="39" y="95"/>
                  </a:cubicBezTo>
                  <a:cubicBezTo>
                    <a:pt x="39" y="96"/>
                    <a:pt x="39" y="96"/>
                    <a:pt x="40" y="96"/>
                  </a:cubicBezTo>
                  <a:cubicBezTo>
                    <a:pt x="40" y="96"/>
                    <a:pt x="40" y="95"/>
                    <a:pt x="40" y="95"/>
                  </a:cubicBezTo>
                  <a:cubicBezTo>
                    <a:pt x="40" y="95"/>
                    <a:pt x="40" y="95"/>
                    <a:pt x="40" y="95"/>
                  </a:cubicBezTo>
                  <a:cubicBezTo>
                    <a:pt x="40" y="95"/>
                    <a:pt x="40" y="94"/>
                    <a:pt x="40" y="94"/>
                  </a:cubicBezTo>
                  <a:cubicBezTo>
                    <a:pt x="41" y="95"/>
                    <a:pt x="41" y="97"/>
                    <a:pt x="41" y="98"/>
                  </a:cubicBezTo>
                  <a:cubicBezTo>
                    <a:pt x="40" y="98"/>
                    <a:pt x="39" y="98"/>
                    <a:pt x="38" y="98"/>
                  </a:cubicBezTo>
                  <a:cubicBezTo>
                    <a:pt x="38" y="98"/>
                    <a:pt x="39" y="98"/>
                    <a:pt x="38" y="99"/>
                  </a:cubicBezTo>
                  <a:cubicBezTo>
                    <a:pt x="39" y="99"/>
                    <a:pt x="39" y="98"/>
                    <a:pt x="40" y="99"/>
                  </a:cubicBezTo>
                  <a:cubicBezTo>
                    <a:pt x="40" y="99"/>
                    <a:pt x="40" y="99"/>
                    <a:pt x="40" y="99"/>
                  </a:cubicBezTo>
                  <a:cubicBezTo>
                    <a:pt x="41" y="99"/>
                    <a:pt x="41" y="99"/>
                    <a:pt x="41" y="98"/>
                  </a:cubicBezTo>
                  <a:cubicBezTo>
                    <a:pt x="41" y="99"/>
                    <a:pt x="41" y="100"/>
                    <a:pt x="41" y="101"/>
                  </a:cubicBezTo>
                  <a:cubicBezTo>
                    <a:pt x="41" y="101"/>
                    <a:pt x="41" y="100"/>
                    <a:pt x="41" y="100"/>
                  </a:cubicBezTo>
                  <a:cubicBezTo>
                    <a:pt x="40" y="101"/>
                    <a:pt x="41" y="101"/>
                    <a:pt x="41" y="101"/>
                  </a:cubicBezTo>
                  <a:cubicBezTo>
                    <a:pt x="41" y="101"/>
                    <a:pt x="41" y="101"/>
                    <a:pt x="42" y="101"/>
                  </a:cubicBezTo>
                  <a:cubicBezTo>
                    <a:pt x="42" y="102"/>
                    <a:pt x="42" y="103"/>
                    <a:pt x="42" y="104"/>
                  </a:cubicBezTo>
                  <a:cubicBezTo>
                    <a:pt x="42" y="103"/>
                    <a:pt x="42" y="103"/>
                    <a:pt x="42" y="104"/>
                  </a:cubicBezTo>
                  <a:cubicBezTo>
                    <a:pt x="41" y="104"/>
                    <a:pt x="42" y="104"/>
                    <a:pt x="43" y="104"/>
                  </a:cubicBezTo>
                  <a:cubicBezTo>
                    <a:pt x="43" y="104"/>
                    <a:pt x="43" y="105"/>
                    <a:pt x="43" y="105"/>
                  </a:cubicBezTo>
                  <a:cubicBezTo>
                    <a:pt x="42" y="105"/>
                    <a:pt x="41" y="105"/>
                    <a:pt x="40" y="106"/>
                  </a:cubicBezTo>
                  <a:moveTo>
                    <a:pt x="38" y="95"/>
                  </a:moveTo>
                  <a:cubicBezTo>
                    <a:pt x="39" y="95"/>
                    <a:pt x="39" y="94"/>
                    <a:pt x="38" y="94"/>
                  </a:cubicBezTo>
                  <a:cubicBezTo>
                    <a:pt x="38" y="94"/>
                    <a:pt x="38" y="95"/>
                    <a:pt x="38" y="95"/>
                  </a:cubicBezTo>
                  <a:moveTo>
                    <a:pt x="38" y="98"/>
                  </a:moveTo>
                  <a:cubicBezTo>
                    <a:pt x="39" y="97"/>
                    <a:pt x="39" y="97"/>
                    <a:pt x="40" y="97"/>
                  </a:cubicBezTo>
                  <a:cubicBezTo>
                    <a:pt x="40" y="97"/>
                    <a:pt x="39" y="97"/>
                    <a:pt x="39" y="97"/>
                  </a:cubicBezTo>
                  <a:cubicBezTo>
                    <a:pt x="39" y="97"/>
                    <a:pt x="40" y="96"/>
                    <a:pt x="38" y="96"/>
                  </a:cubicBezTo>
                  <a:cubicBezTo>
                    <a:pt x="38" y="96"/>
                    <a:pt x="39" y="96"/>
                    <a:pt x="39" y="96"/>
                  </a:cubicBezTo>
                  <a:cubicBezTo>
                    <a:pt x="38" y="97"/>
                    <a:pt x="37" y="97"/>
                    <a:pt x="38" y="98"/>
                  </a:cubicBezTo>
                  <a:moveTo>
                    <a:pt x="39" y="101"/>
                  </a:moveTo>
                  <a:cubicBezTo>
                    <a:pt x="40" y="100"/>
                    <a:pt x="39" y="100"/>
                    <a:pt x="39" y="100"/>
                  </a:cubicBezTo>
                  <a:cubicBezTo>
                    <a:pt x="39" y="100"/>
                    <a:pt x="39" y="99"/>
                    <a:pt x="39" y="99"/>
                  </a:cubicBezTo>
                  <a:cubicBezTo>
                    <a:pt x="38" y="99"/>
                    <a:pt x="39" y="100"/>
                    <a:pt x="38" y="100"/>
                  </a:cubicBezTo>
                  <a:cubicBezTo>
                    <a:pt x="39" y="100"/>
                    <a:pt x="39" y="100"/>
                    <a:pt x="39" y="101"/>
                  </a:cubicBezTo>
                  <a:moveTo>
                    <a:pt x="38" y="100"/>
                  </a:moveTo>
                  <a:cubicBezTo>
                    <a:pt x="37" y="100"/>
                    <a:pt x="37" y="101"/>
                    <a:pt x="37" y="101"/>
                  </a:cubicBezTo>
                  <a:cubicBezTo>
                    <a:pt x="38" y="101"/>
                    <a:pt x="38" y="101"/>
                    <a:pt x="38" y="100"/>
                  </a:cubicBezTo>
                  <a:moveTo>
                    <a:pt x="40" y="102"/>
                  </a:moveTo>
                  <a:cubicBezTo>
                    <a:pt x="40" y="101"/>
                    <a:pt x="39" y="101"/>
                    <a:pt x="39" y="101"/>
                  </a:cubicBezTo>
                  <a:cubicBezTo>
                    <a:pt x="39" y="101"/>
                    <a:pt x="39" y="101"/>
                    <a:pt x="39" y="102"/>
                  </a:cubicBezTo>
                  <a:lnTo>
                    <a:pt x="40" y="102"/>
                  </a:lnTo>
                  <a:close/>
                  <a:moveTo>
                    <a:pt x="40" y="102"/>
                  </a:moveTo>
                  <a:cubicBezTo>
                    <a:pt x="40" y="102"/>
                    <a:pt x="39" y="102"/>
                    <a:pt x="39" y="102"/>
                  </a:cubicBezTo>
                  <a:cubicBezTo>
                    <a:pt x="39" y="102"/>
                    <a:pt x="41" y="103"/>
                    <a:pt x="40" y="102"/>
                  </a:cubicBezTo>
                  <a:moveTo>
                    <a:pt x="41" y="104"/>
                  </a:moveTo>
                  <a:cubicBezTo>
                    <a:pt x="41" y="104"/>
                    <a:pt x="42" y="104"/>
                    <a:pt x="41" y="104"/>
                  </a:cubicBezTo>
                  <a:cubicBezTo>
                    <a:pt x="41" y="104"/>
                    <a:pt x="40" y="104"/>
                    <a:pt x="40" y="105"/>
                  </a:cubicBezTo>
                  <a:cubicBezTo>
                    <a:pt x="41" y="105"/>
                    <a:pt x="41" y="104"/>
                    <a:pt x="41" y="104"/>
                  </a:cubicBezTo>
                  <a:moveTo>
                    <a:pt x="31" y="41"/>
                  </a:moveTo>
                  <a:cubicBezTo>
                    <a:pt x="31" y="41"/>
                    <a:pt x="31" y="40"/>
                    <a:pt x="32" y="41"/>
                  </a:cubicBezTo>
                  <a:cubicBezTo>
                    <a:pt x="32" y="41"/>
                    <a:pt x="31" y="41"/>
                    <a:pt x="31" y="41"/>
                  </a:cubicBezTo>
                  <a:cubicBezTo>
                    <a:pt x="31" y="41"/>
                    <a:pt x="31" y="41"/>
                    <a:pt x="31" y="41"/>
                  </a:cubicBezTo>
                  <a:moveTo>
                    <a:pt x="32" y="42"/>
                  </a:moveTo>
                  <a:cubicBezTo>
                    <a:pt x="32" y="42"/>
                    <a:pt x="33" y="43"/>
                    <a:pt x="32" y="43"/>
                  </a:cubicBezTo>
                  <a:cubicBezTo>
                    <a:pt x="32" y="42"/>
                    <a:pt x="33" y="43"/>
                    <a:pt x="32" y="42"/>
                  </a:cubicBezTo>
                  <a:moveTo>
                    <a:pt x="32" y="45"/>
                  </a:moveTo>
                  <a:cubicBezTo>
                    <a:pt x="32" y="45"/>
                    <a:pt x="30" y="42"/>
                    <a:pt x="32" y="44"/>
                  </a:cubicBezTo>
                  <a:cubicBezTo>
                    <a:pt x="32" y="43"/>
                    <a:pt x="31" y="43"/>
                    <a:pt x="31" y="42"/>
                  </a:cubicBezTo>
                  <a:cubicBezTo>
                    <a:pt x="31" y="43"/>
                    <a:pt x="31" y="43"/>
                    <a:pt x="31" y="43"/>
                  </a:cubicBezTo>
                  <a:cubicBezTo>
                    <a:pt x="32" y="43"/>
                    <a:pt x="32" y="43"/>
                    <a:pt x="32" y="43"/>
                  </a:cubicBezTo>
                  <a:cubicBezTo>
                    <a:pt x="32" y="44"/>
                    <a:pt x="32" y="44"/>
                    <a:pt x="32" y="44"/>
                  </a:cubicBezTo>
                  <a:cubicBezTo>
                    <a:pt x="32" y="44"/>
                    <a:pt x="31" y="44"/>
                    <a:pt x="32" y="45"/>
                  </a:cubicBezTo>
                  <a:cubicBezTo>
                    <a:pt x="33" y="45"/>
                    <a:pt x="32" y="45"/>
                    <a:pt x="32" y="45"/>
                  </a:cubicBezTo>
                  <a:moveTo>
                    <a:pt x="31" y="40"/>
                  </a:moveTo>
                  <a:cubicBezTo>
                    <a:pt x="32" y="40"/>
                    <a:pt x="31" y="39"/>
                    <a:pt x="31" y="39"/>
                  </a:cubicBezTo>
                  <a:cubicBezTo>
                    <a:pt x="32" y="40"/>
                    <a:pt x="31" y="40"/>
                    <a:pt x="32" y="41"/>
                  </a:cubicBezTo>
                  <a:cubicBezTo>
                    <a:pt x="32" y="41"/>
                    <a:pt x="31" y="40"/>
                    <a:pt x="31" y="39"/>
                  </a:cubicBezTo>
                  <a:cubicBezTo>
                    <a:pt x="30" y="38"/>
                    <a:pt x="31" y="41"/>
                    <a:pt x="31" y="40"/>
                  </a:cubicBezTo>
                  <a:cubicBezTo>
                    <a:pt x="30" y="38"/>
                    <a:pt x="30" y="38"/>
                    <a:pt x="30" y="38"/>
                  </a:cubicBezTo>
                  <a:cubicBezTo>
                    <a:pt x="31" y="39"/>
                    <a:pt x="31" y="40"/>
                    <a:pt x="31" y="40"/>
                  </a:cubicBezTo>
                  <a:moveTo>
                    <a:pt x="30" y="41"/>
                  </a:moveTo>
                  <a:cubicBezTo>
                    <a:pt x="30" y="41"/>
                    <a:pt x="30" y="40"/>
                    <a:pt x="30" y="40"/>
                  </a:cubicBezTo>
                  <a:cubicBezTo>
                    <a:pt x="31" y="41"/>
                    <a:pt x="31" y="42"/>
                    <a:pt x="31" y="43"/>
                  </a:cubicBezTo>
                  <a:cubicBezTo>
                    <a:pt x="30" y="42"/>
                    <a:pt x="31" y="42"/>
                    <a:pt x="31" y="41"/>
                  </a:cubicBezTo>
                  <a:cubicBezTo>
                    <a:pt x="30" y="41"/>
                    <a:pt x="31" y="42"/>
                    <a:pt x="30" y="41"/>
                  </a:cubicBezTo>
                  <a:moveTo>
                    <a:pt x="28" y="67"/>
                  </a:moveTo>
                  <a:cubicBezTo>
                    <a:pt x="29" y="67"/>
                    <a:pt x="29" y="67"/>
                    <a:pt x="29" y="67"/>
                  </a:cubicBezTo>
                  <a:cubicBezTo>
                    <a:pt x="30" y="67"/>
                    <a:pt x="29" y="68"/>
                    <a:pt x="28" y="68"/>
                  </a:cubicBezTo>
                  <a:lnTo>
                    <a:pt x="28" y="67"/>
                  </a:lnTo>
                  <a:close/>
                  <a:moveTo>
                    <a:pt x="30" y="37"/>
                  </a:moveTo>
                  <a:cubicBezTo>
                    <a:pt x="31" y="38"/>
                    <a:pt x="30" y="37"/>
                    <a:pt x="30" y="38"/>
                  </a:cubicBezTo>
                  <a:cubicBezTo>
                    <a:pt x="30" y="37"/>
                    <a:pt x="30" y="38"/>
                    <a:pt x="29" y="36"/>
                  </a:cubicBezTo>
                  <a:cubicBezTo>
                    <a:pt x="30" y="37"/>
                    <a:pt x="29" y="36"/>
                    <a:pt x="30" y="37"/>
                  </a:cubicBezTo>
                  <a:moveTo>
                    <a:pt x="33" y="38"/>
                  </a:moveTo>
                  <a:cubicBezTo>
                    <a:pt x="34" y="39"/>
                    <a:pt x="34" y="40"/>
                    <a:pt x="33" y="39"/>
                  </a:cubicBezTo>
                  <a:cubicBezTo>
                    <a:pt x="32" y="38"/>
                    <a:pt x="33" y="39"/>
                    <a:pt x="33" y="39"/>
                  </a:cubicBezTo>
                  <a:cubicBezTo>
                    <a:pt x="33" y="39"/>
                    <a:pt x="33" y="38"/>
                    <a:pt x="33" y="38"/>
                  </a:cubicBezTo>
                  <a:moveTo>
                    <a:pt x="30" y="43"/>
                  </a:moveTo>
                  <a:cubicBezTo>
                    <a:pt x="30" y="43"/>
                    <a:pt x="32" y="44"/>
                    <a:pt x="31" y="45"/>
                  </a:cubicBezTo>
                  <a:cubicBezTo>
                    <a:pt x="31" y="44"/>
                    <a:pt x="31" y="44"/>
                    <a:pt x="30" y="43"/>
                  </a:cubicBezTo>
                  <a:cubicBezTo>
                    <a:pt x="30" y="42"/>
                    <a:pt x="29" y="41"/>
                    <a:pt x="30" y="42"/>
                  </a:cubicBezTo>
                  <a:cubicBezTo>
                    <a:pt x="30" y="42"/>
                    <a:pt x="31" y="44"/>
                    <a:pt x="30" y="43"/>
                  </a:cubicBezTo>
                  <a:moveTo>
                    <a:pt x="34" y="40"/>
                  </a:moveTo>
                  <a:cubicBezTo>
                    <a:pt x="34" y="41"/>
                    <a:pt x="34" y="41"/>
                    <a:pt x="34" y="42"/>
                  </a:cubicBezTo>
                  <a:cubicBezTo>
                    <a:pt x="34" y="42"/>
                    <a:pt x="34" y="42"/>
                    <a:pt x="34" y="42"/>
                  </a:cubicBezTo>
                  <a:cubicBezTo>
                    <a:pt x="34" y="42"/>
                    <a:pt x="34" y="41"/>
                    <a:pt x="34" y="41"/>
                  </a:cubicBezTo>
                  <a:cubicBezTo>
                    <a:pt x="33" y="40"/>
                    <a:pt x="33" y="40"/>
                    <a:pt x="34" y="40"/>
                  </a:cubicBezTo>
                  <a:moveTo>
                    <a:pt x="31" y="38"/>
                  </a:moveTo>
                  <a:cubicBezTo>
                    <a:pt x="31" y="38"/>
                    <a:pt x="31" y="38"/>
                    <a:pt x="31" y="38"/>
                  </a:cubicBezTo>
                  <a:cubicBezTo>
                    <a:pt x="31" y="37"/>
                    <a:pt x="31" y="38"/>
                    <a:pt x="31" y="38"/>
                  </a:cubicBezTo>
                  <a:cubicBezTo>
                    <a:pt x="31" y="37"/>
                    <a:pt x="31" y="37"/>
                    <a:pt x="30" y="36"/>
                  </a:cubicBezTo>
                  <a:cubicBezTo>
                    <a:pt x="30" y="36"/>
                    <a:pt x="31" y="37"/>
                    <a:pt x="31" y="37"/>
                  </a:cubicBezTo>
                  <a:cubicBezTo>
                    <a:pt x="31" y="37"/>
                    <a:pt x="31" y="37"/>
                    <a:pt x="31" y="38"/>
                  </a:cubicBezTo>
                  <a:moveTo>
                    <a:pt x="31" y="34"/>
                  </a:moveTo>
                  <a:cubicBezTo>
                    <a:pt x="31" y="35"/>
                    <a:pt x="31" y="35"/>
                    <a:pt x="31" y="35"/>
                  </a:cubicBezTo>
                  <a:cubicBezTo>
                    <a:pt x="33" y="37"/>
                    <a:pt x="31" y="36"/>
                    <a:pt x="32" y="37"/>
                  </a:cubicBezTo>
                  <a:cubicBezTo>
                    <a:pt x="32" y="36"/>
                    <a:pt x="31" y="35"/>
                    <a:pt x="31" y="36"/>
                  </a:cubicBezTo>
                  <a:cubicBezTo>
                    <a:pt x="31" y="36"/>
                    <a:pt x="31" y="36"/>
                    <a:pt x="32" y="37"/>
                  </a:cubicBezTo>
                  <a:cubicBezTo>
                    <a:pt x="32" y="37"/>
                    <a:pt x="32" y="37"/>
                    <a:pt x="32" y="37"/>
                  </a:cubicBezTo>
                  <a:cubicBezTo>
                    <a:pt x="31" y="36"/>
                    <a:pt x="31" y="36"/>
                    <a:pt x="31" y="36"/>
                  </a:cubicBezTo>
                  <a:cubicBezTo>
                    <a:pt x="30" y="35"/>
                    <a:pt x="30" y="34"/>
                    <a:pt x="30" y="35"/>
                  </a:cubicBezTo>
                  <a:cubicBezTo>
                    <a:pt x="30" y="34"/>
                    <a:pt x="30" y="33"/>
                    <a:pt x="30" y="33"/>
                  </a:cubicBezTo>
                  <a:cubicBezTo>
                    <a:pt x="30" y="34"/>
                    <a:pt x="30" y="34"/>
                    <a:pt x="30" y="34"/>
                  </a:cubicBezTo>
                  <a:cubicBezTo>
                    <a:pt x="31" y="35"/>
                    <a:pt x="31" y="35"/>
                    <a:pt x="31" y="36"/>
                  </a:cubicBezTo>
                  <a:cubicBezTo>
                    <a:pt x="31" y="35"/>
                    <a:pt x="30" y="33"/>
                    <a:pt x="30" y="32"/>
                  </a:cubicBezTo>
                  <a:cubicBezTo>
                    <a:pt x="31" y="34"/>
                    <a:pt x="30" y="33"/>
                    <a:pt x="30" y="32"/>
                  </a:cubicBezTo>
                  <a:cubicBezTo>
                    <a:pt x="30" y="33"/>
                    <a:pt x="30" y="33"/>
                    <a:pt x="31" y="34"/>
                  </a:cubicBezTo>
                  <a:cubicBezTo>
                    <a:pt x="31" y="35"/>
                    <a:pt x="30" y="34"/>
                    <a:pt x="31" y="34"/>
                  </a:cubicBezTo>
                  <a:moveTo>
                    <a:pt x="34" y="43"/>
                  </a:moveTo>
                  <a:cubicBezTo>
                    <a:pt x="34" y="43"/>
                    <a:pt x="34" y="44"/>
                    <a:pt x="34" y="44"/>
                  </a:cubicBezTo>
                  <a:cubicBezTo>
                    <a:pt x="34" y="44"/>
                    <a:pt x="34" y="44"/>
                    <a:pt x="34" y="44"/>
                  </a:cubicBezTo>
                  <a:cubicBezTo>
                    <a:pt x="34" y="44"/>
                    <a:pt x="34" y="44"/>
                    <a:pt x="34" y="44"/>
                  </a:cubicBezTo>
                  <a:cubicBezTo>
                    <a:pt x="34" y="45"/>
                    <a:pt x="34" y="46"/>
                    <a:pt x="34" y="47"/>
                  </a:cubicBezTo>
                  <a:cubicBezTo>
                    <a:pt x="33" y="45"/>
                    <a:pt x="34" y="45"/>
                    <a:pt x="34" y="45"/>
                  </a:cubicBezTo>
                  <a:cubicBezTo>
                    <a:pt x="34" y="45"/>
                    <a:pt x="33" y="44"/>
                    <a:pt x="34" y="44"/>
                  </a:cubicBezTo>
                  <a:cubicBezTo>
                    <a:pt x="33" y="44"/>
                    <a:pt x="33" y="44"/>
                    <a:pt x="33" y="44"/>
                  </a:cubicBezTo>
                  <a:cubicBezTo>
                    <a:pt x="32" y="43"/>
                    <a:pt x="33" y="44"/>
                    <a:pt x="34" y="44"/>
                  </a:cubicBezTo>
                  <a:cubicBezTo>
                    <a:pt x="33" y="43"/>
                    <a:pt x="34" y="43"/>
                    <a:pt x="33" y="42"/>
                  </a:cubicBezTo>
                  <a:cubicBezTo>
                    <a:pt x="34" y="42"/>
                    <a:pt x="34" y="42"/>
                    <a:pt x="34" y="43"/>
                  </a:cubicBezTo>
                  <a:moveTo>
                    <a:pt x="29" y="68"/>
                  </a:moveTo>
                  <a:cubicBezTo>
                    <a:pt x="30" y="68"/>
                    <a:pt x="30" y="69"/>
                    <a:pt x="29" y="70"/>
                  </a:cubicBezTo>
                  <a:cubicBezTo>
                    <a:pt x="29" y="70"/>
                    <a:pt x="30" y="69"/>
                    <a:pt x="29" y="68"/>
                  </a:cubicBezTo>
                  <a:moveTo>
                    <a:pt x="22" y="70"/>
                  </a:moveTo>
                  <a:cubicBezTo>
                    <a:pt x="22" y="70"/>
                    <a:pt x="23" y="69"/>
                    <a:pt x="23" y="69"/>
                  </a:cubicBezTo>
                  <a:cubicBezTo>
                    <a:pt x="24" y="69"/>
                    <a:pt x="23" y="70"/>
                    <a:pt x="23" y="70"/>
                  </a:cubicBezTo>
                  <a:cubicBezTo>
                    <a:pt x="23" y="70"/>
                    <a:pt x="23" y="71"/>
                    <a:pt x="23" y="71"/>
                  </a:cubicBezTo>
                  <a:cubicBezTo>
                    <a:pt x="23" y="71"/>
                    <a:pt x="22" y="72"/>
                    <a:pt x="23" y="72"/>
                  </a:cubicBezTo>
                  <a:cubicBezTo>
                    <a:pt x="22" y="72"/>
                    <a:pt x="22" y="72"/>
                    <a:pt x="22" y="73"/>
                  </a:cubicBezTo>
                  <a:cubicBezTo>
                    <a:pt x="21" y="72"/>
                    <a:pt x="22" y="72"/>
                    <a:pt x="22" y="71"/>
                  </a:cubicBezTo>
                  <a:cubicBezTo>
                    <a:pt x="23" y="71"/>
                    <a:pt x="22" y="70"/>
                    <a:pt x="22" y="70"/>
                  </a:cubicBezTo>
                  <a:moveTo>
                    <a:pt x="27" y="69"/>
                  </a:moveTo>
                  <a:cubicBezTo>
                    <a:pt x="26" y="69"/>
                    <a:pt x="27" y="68"/>
                    <a:pt x="26" y="68"/>
                  </a:cubicBezTo>
                  <a:cubicBezTo>
                    <a:pt x="26" y="68"/>
                    <a:pt x="26" y="68"/>
                    <a:pt x="27" y="68"/>
                  </a:cubicBezTo>
                  <a:cubicBezTo>
                    <a:pt x="27" y="68"/>
                    <a:pt x="28" y="68"/>
                    <a:pt x="27" y="69"/>
                  </a:cubicBezTo>
                  <a:moveTo>
                    <a:pt x="27" y="68"/>
                  </a:moveTo>
                  <a:cubicBezTo>
                    <a:pt x="27" y="68"/>
                    <a:pt x="25" y="68"/>
                    <a:pt x="25" y="68"/>
                  </a:cubicBezTo>
                  <a:cubicBezTo>
                    <a:pt x="26" y="67"/>
                    <a:pt x="26" y="68"/>
                    <a:pt x="27" y="68"/>
                  </a:cubicBezTo>
                  <a:cubicBezTo>
                    <a:pt x="27" y="68"/>
                    <a:pt x="27" y="68"/>
                    <a:pt x="27" y="68"/>
                  </a:cubicBezTo>
                  <a:moveTo>
                    <a:pt x="22" y="68"/>
                  </a:moveTo>
                  <a:cubicBezTo>
                    <a:pt x="22" y="69"/>
                    <a:pt x="22" y="69"/>
                    <a:pt x="22" y="69"/>
                  </a:cubicBezTo>
                  <a:cubicBezTo>
                    <a:pt x="22" y="70"/>
                    <a:pt x="21" y="68"/>
                    <a:pt x="22" y="68"/>
                  </a:cubicBezTo>
                  <a:moveTo>
                    <a:pt x="36" y="52"/>
                  </a:moveTo>
                  <a:cubicBezTo>
                    <a:pt x="36" y="53"/>
                    <a:pt x="36" y="52"/>
                    <a:pt x="36" y="53"/>
                  </a:cubicBezTo>
                  <a:cubicBezTo>
                    <a:pt x="34" y="52"/>
                    <a:pt x="36" y="53"/>
                    <a:pt x="35" y="52"/>
                  </a:cubicBezTo>
                  <a:cubicBezTo>
                    <a:pt x="34" y="51"/>
                    <a:pt x="35" y="52"/>
                    <a:pt x="36" y="52"/>
                  </a:cubicBezTo>
                  <a:moveTo>
                    <a:pt x="36" y="61"/>
                  </a:moveTo>
                  <a:cubicBezTo>
                    <a:pt x="36" y="62"/>
                    <a:pt x="35" y="63"/>
                    <a:pt x="35" y="64"/>
                  </a:cubicBezTo>
                  <a:cubicBezTo>
                    <a:pt x="35" y="65"/>
                    <a:pt x="36" y="65"/>
                    <a:pt x="36" y="65"/>
                  </a:cubicBezTo>
                  <a:cubicBezTo>
                    <a:pt x="35" y="65"/>
                    <a:pt x="35" y="65"/>
                    <a:pt x="35" y="65"/>
                  </a:cubicBezTo>
                  <a:cubicBezTo>
                    <a:pt x="35" y="64"/>
                    <a:pt x="35" y="64"/>
                    <a:pt x="35" y="64"/>
                  </a:cubicBezTo>
                  <a:cubicBezTo>
                    <a:pt x="35" y="64"/>
                    <a:pt x="35" y="64"/>
                    <a:pt x="35" y="63"/>
                  </a:cubicBezTo>
                  <a:cubicBezTo>
                    <a:pt x="35" y="63"/>
                    <a:pt x="35" y="63"/>
                    <a:pt x="35" y="63"/>
                  </a:cubicBezTo>
                  <a:cubicBezTo>
                    <a:pt x="35" y="62"/>
                    <a:pt x="35" y="62"/>
                    <a:pt x="36" y="61"/>
                  </a:cubicBezTo>
                  <a:moveTo>
                    <a:pt x="24" y="71"/>
                  </a:moveTo>
                  <a:cubicBezTo>
                    <a:pt x="23" y="71"/>
                    <a:pt x="23" y="70"/>
                    <a:pt x="23" y="70"/>
                  </a:cubicBezTo>
                  <a:cubicBezTo>
                    <a:pt x="24" y="70"/>
                    <a:pt x="24" y="70"/>
                    <a:pt x="24" y="71"/>
                  </a:cubicBezTo>
                  <a:moveTo>
                    <a:pt x="27" y="72"/>
                  </a:moveTo>
                  <a:cubicBezTo>
                    <a:pt x="27" y="73"/>
                    <a:pt x="27" y="73"/>
                    <a:pt x="26" y="73"/>
                  </a:cubicBezTo>
                  <a:cubicBezTo>
                    <a:pt x="24" y="73"/>
                    <a:pt x="26" y="71"/>
                    <a:pt x="26" y="70"/>
                  </a:cubicBezTo>
                  <a:cubicBezTo>
                    <a:pt x="26" y="70"/>
                    <a:pt x="25" y="70"/>
                    <a:pt x="25" y="70"/>
                  </a:cubicBezTo>
                  <a:cubicBezTo>
                    <a:pt x="26" y="70"/>
                    <a:pt x="25" y="69"/>
                    <a:pt x="25" y="69"/>
                  </a:cubicBezTo>
                  <a:cubicBezTo>
                    <a:pt x="25" y="68"/>
                    <a:pt x="25" y="68"/>
                    <a:pt x="26" y="68"/>
                  </a:cubicBezTo>
                  <a:cubicBezTo>
                    <a:pt x="26" y="69"/>
                    <a:pt x="25" y="69"/>
                    <a:pt x="26" y="70"/>
                  </a:cubicBezTo>
                  <a:cubicBezTo>
                    <a:pt x="26" y="70"/>
                    <a:pt x="27" y="70"/>
                    <a:pt x="27" y="71"/>
                  </a:cubicBezTo>
                  <a:cubicBezTo>
                    <a:pt x="26" y="71"/>
                    <a:pt x="26" y="70"/>
                    <a:pt x="26" y="70"/>
                  </a:cubicBezTo>
                  <a:cubicBezTo>
                    <a:pt x="26" y="71"/>
                    <a:pt x="25" y="72"/>
                    <a:pt x="27" y="72"/>
                  </a:cubicBezTo>
                  <a:moveTo>
                    <a:pt x="33" y="70"/>
                  </a:moveTo>
                  <a:cubicBezTo>
                    <a:pt x="34" y="70"/>
                    <a:pt x="34" y="71"/>
                    <a:pt x="34" y="72"/>
                  </a:cubicBezTo>
                  <a:cubicBezTo>
                    <a:pt x="34" y="72"/>
                    <a:pt x="35" y="73"/>
                    <a:pt x="33" y="73"/>
                  </a:cubicBezTo>
                  <a:cubicBezTo>
                    <a:pt x="33" y="72"/>
                    <a:pt x="33" y="71"/>
                    <a:pt x="33" y="70"/>
                  </a:cubicBezTo>
                  <a:moveTo>
                    <a:pt x="28" y="133"/>
                  </a:moveTo>
                  <a:cubicBezTo>
                    <a:pt x="29" y="133"/>
                    <a:pt x="29" y="134"/>
                    <a:pt x="29" y="134"/>
                  </a:cubicBezTo>
                  <a:cubicBezTo>
                    <a:pt x="29" y="135"/>
                    <a:pt x="28" y="134"/>
                    <a:pt x="28" y="133"/>
                  </a:cubicBezTo>
                  <a:moveTo>
                    <a:pt x="29" y="14"/>
                  </a:moveTo>
                  <a:cubicBezTo>
                    <a:pt x="30" y="15"/>
                    <a:pt x="29" y="14"/>
                    <a:pt x="28" y="14"/>
                  </a:cubicBezTo>
                  <a:cubicBezTo>
                    <a:pt x="28" y="13"/>
                    <a:pt x="29" y="14"/>
                    <a:pt x="29" y="14"/>
                  </a:cubicBezTo>
                  <a:moveTo>
                    <a:pt x="29" y="15"/>
                  </a:moveTo>
                  <a:cubicBezTo>
                    <a:pt x="30" y="16"/>
                    <a:pt x="30" y="16"/>
                    <a:pt x="30" y="16"/>
                  </a:cubicBezTo>
                  <a:cubicBezTo>
                    <a:pt x="31" y="17"/>
                    <a:pt x="29" y="16"/>
                    <a:pt x="29" y="15"/>
                  </a:cubicBezTo>
                  <a:moveTo>
                    <a:pt x="28" y="12"/>
                  </a:moveTo>
                  <a:cubicBezTo>
                    <a:pt x="27" y="11"/>
                    <a:pt x="28" y="12"/>
                    <a:pt x="29" y="12"/>
                  </a:cubicBezTo>
                  <a:cubicBezTo>
                    <a:pt x="29" y="13"/>
                    <a:pt x="28" y="13"/>
                    <a:pt x="28" y="12"/>
                  </a:cubicBezTo>
                  <a:moveTo>
                    <a:pt x="39" y="20"/>
                  </a:moveTo>
                  <a:cubicBezTo>
                    <a:pt x="39" y="19"/>
                    <a:pt x="40" y="20"/>
                    <a:pt x="41" y="20"/>
                  </a:cubicBezTo>
                  <a:cubicBezTo>
                    <a:pt x="41" y="21"/>
                    <a:pt x="40" y="20"/>
                    <a:pt x="39" y="20"/>
                  </a:cubicBezTo>
                  <a:moveTo>
                    <a:pt x="26" y="9"/>
                  </a:moveTo>
                  <a:cubicBezTo>
                    <a:pt x="25" y="9"/>
                    <a:pt x="24" y="9"/>
                    <a:pt x="23" y="8"/>
                  </a:cubicBezTo>
                  <a:cubicBezTo>
                    <a:pt x="23" y="7"/>
                    <a:pt x="22" y="8"/>
                    <a:pt x="22" y="7"/>
                  </a:cubicBezTo>
                  <a:cubicBezTo>
                    <a:pt x="23" y="8"/>
                    <a:pt x="23" y="7"/>
                    <a:pt x="24" y="8"/>
                  </a:cubicBezTo>
                  <a:cubicBezTo>
                    <a:pt x="24" y="8"/>
                    <a:pt x="24" y="8"/>
                    <a:pt x="24" y="8"/>
                  </a:cubicBezTo>
                  <a:cubicBezTo>
                    <a:pt x="24" y="9"/>
                    <a:pt x="25" y="9"/>
                    <a:pt x="25" y="9"/>
                  </a:cubicBezTo>
                  <a:cubicBezTo>
                    <a:pt x="25" y="9"/>
                    <a:pt x="25" y="8"/>
                    <a:pt x="25" y="8"/>
                  </a:cubicBezTo>
                  <a:cubicBezTo>
                    <a:pt x="26" y="9"/>
                    <a:pt x="26" y="8"/>
                    <a:pt x="27" y="9"/>
                  </a:cubicBezTo>
                  <a:cubicBezTo>
                    <a:pt x="27" y="9"/>
                    <a:pt x="27" y="9"/>
                    <a:pt x="27" y="9"/>
                  </a:cubicBezTo>
                  <a:cubicBezTo>
                    <a:pt x="27" y="8"/>
                    <a:pt x="28" y="9"/>
                    <a:pt x="28" y="9"/>
                  </a:cubicBezTo>
                  <a:cubicBezTo>
                    <a:pt x="28" y="10"/>
                    <a:pt x="27" y="9"/>
                    <a:pt x="28" y="10"/>
                  </a:cubicBezTo>
                  <a:cubicBezTo>
                    <a:pt x="27" y="11"/>
                    <a:pt x="26" y="9"/>
                    <a:pt x="27" y="9"/>
                  </a:cubicBezTo>
                  <a:cubicBezTo>
                    <a:pt x="27" y="9"/>
                    <a:pt x="26" y="9"/>
                    <a:pt x="26" y="9"/>
                  </a:cubicBezTo>
                  <a:moveTo>
                    <a:pt x="25" y="14"/>
                  </a:moveTo>
                  <a:cubicBezTo>
                    <a:pt x="25" y="13"/>
                    <a:pt x="26" y="15"/>
                    <a:pt x="27" y="15"/>
                  </a:cubicBezTo>
                  <a:cubicBezTo>
                    <a:pt x="27" y="16"/>
                    <a:pt x="26" y="14"/>
                    <a:pt x="25" y="14"/>
                  </a:cubicBezTo>
                  <a:moveTo>
                    <a:pt x="42" y="17"/>
                  </a:moveTo>
                  <a:cubicBezTo>
                    <a:pt x="42" y="18"/>
                    <a:pt x="42" y="18"/>
                    <a:pt x="42" y="18"/>
                  </a:cubicBezTo>
                  <a:cubicBezTo>
                    <a:pt x="43" y="18"/>
                    <a:pt x="43" y="18"/>
                    <a:pt x="43" y="18"/>
                  </a:cubicBezTo>
                  <a:cubicBezTo>
                    <a:pt x="43" y="18"/>
                    <a:pt x="43" y="18"/>
                    <a:pt x="44" y="19"/>
                  </a:cubicBezTo>
                  <a:cubicBezTo>
                    <a:pt x="44" y="19"/>
                    <a:pt x="44" y="19"/>
                    <a:pt x="43" y="20"/>
                  </a:cubicBezTo>
                  <a:cubicBezTo>
                    <a:pt x="43" y="19"/>
                    <a:pt x="43" y="19"/>
                    <a:pt x="43" y="19"/>
                  </a:cubicBezTo>
                  <a:cubicBezTo>
                    <a:pt x="43" y="18"/>
                    <a:pt x="43" y="20"/>
                    <a:pt x="42" y="19"/>
                  </a:cubicBezTo>
                  <a:cubicBezTo>
                    <a:pt x="42" y="17"/>
                    <a:pt x="41" y="18"/>
                    <a:pt x="41" y="17"/>
                  </a:cubicBezTo>
                  <a:cubicBezTo>
                    <a:pt x="41" y="16"/>
                    <a:pt x="41" y="16"/>
                    <a:pt x="42" y="16"/>
                  </a:cubicBezTo>
                  <a:cubicBezTo>
                    <a:pt x="42" y="17"/>
                    <a:pt x="42" y="17"/>
                    <a:pt x="42" y="17"/>
                  </a:cubicBezTo>
                  <a:moveTo>
                    <a:pt x="24" y="10"/>
                  </a:moveTo>
                  <a:cubicBezTo>
                    <a:pt x="24" y="11"/>
                    <a:pt x="23" y="9"/>
                    <a:pt x="22" y="10"/>
                  </a:cubicBezTo>
                  <a:cubicBezTo>
                    <a:pt x="22" y="9"/>
                    <a:pt x="23" y="10"/>
                    <a:pt x="24" y="10"/>
                  </a:cubicBezTo>
                  <a:moveTo>
                    <a:pt x="24" y="7"/>
                  </a:moveTo>
                  <a:cubicBezTo>
                    <a:pt x="24" y="6"/>
                    <a:pt x="25" y="7"/>
                    <a:pt x="25" y="7"/>
                  </a:cubicBezTo>
                  <a:cubicBezTo>
                    <a:pt x="25" y="8"/>
                    <a:pt x="25" y="7"/>
                    <a:pt x="24" y="7"/>
                  </a:cubicBezTo>
                  <a:moveTo>
                    <a:pt x="45" y="18"/>
                  </a:moveTo>
                  <a:cubicBezTo>
                    <a:pt x="46" y="18"/>
                    <a:pt x="46" y="17"/>
                    <a:pt x="46" y="18"/>
                  </a:cubicBezTo>
                  <a:cubicBezTo>
                    <a:pt x="46" y="19"/>
                    <a:pt x="46" y="18"/>
                    <a:pt x="45" y="18"/>
                  </a:cubicBezTo>
                  <a:moveTo>
                    <a:pt x="50" y="21"/>
                  </a:moveTo>
                  <a:cubicBezTo>
                    <a:pt x="50" y="21"/>
                    <a:pt x="50" y="21"/>
                    <a:pt x="50" y="21"/>
                  </a:cubicBezTo>
                  <a:cubicBezTo>
                    <a:pt x="50" y="20"/>
                    <a:pt x="50" y="20"/>
                    <a:pt x="51" y="20"/>
                  </a:cubicBezTo>
                  <a:cubicBezTo>
                    <a:pt x="51" y="21"/>
                    <a:pt x="50" y="21"/>
                    <a:pt x="50" y="21"/>
                  </a:cubicBezTo>
                  <a:moveTo>
                    <a:pt x="24" y="14"/>
                  </a:moveTo>
                  <a:cubicBezTo>
                    <a:pt x="22" y="13"/>
                    <a:pt x="21" y="13"/>
                    <a:pt x="19" y="12"/>
                  </a:cubicBezTo>
                  <a:cubicBezTo>
                    <a:pt x="18" y="12"/>
                    <a:pt x="19" y="12"/>
                    <a:pt x="20" y="12"/>
                  </a:cubicBezTo>
                  <a:cubicBezTo>
                    <a:pt x="21" y="13"/>
                    <a:pt x="23" y="13"/>
                    <a:pt x="25" y="14"/>
                  </a:cubicBezTo>
                  <a:cubicBezTo>
                    <a:pt x="25" y="14"/>
                    <a:pt x="25" y="14"/>
                    <a:pt x="24" y="14"/>
                  </a:cubicBezTo>
                  <a:moveTo>
                    <a:pt x="58" y="26"/>
                  </a:moveTo>
                  <a:cubicBezTo>
                    <a:pt x="59" y="26"/>
                    <a:pt x="58" y="27"/>
                    <a:pt x="58" y="27"/>
                  </a:cubicBezTo>
                  <a:cubicBezTo>
                    <a:pt x="57" y="27"/>
                    <a:pt x="58" y="26"/>
                    <a:pt x="58" y="26"/>
                  </a:cubicBezTo>
                  <a:moveTo>
                    <a:pt x="67" y="30"/>
                  </a:moveTo>
                  <a:cubicBezTo>
                    <a:pt x="68" y="30"/>
                    <a:pt x="68" y="30"/>
                    <a:pt x="68" y="31"/>
                  </a:cubicBezTo>
                  <a:cubicBezTo>
                    <a:pt x="67" y="31"/>
                    <a:pt x="67" y="30"/>
                    <a:pt x="67" y="30"/>
                  </a:cubicBezTo>
                  <a:moveTo>
                    <a:pt x="60" y="24"/>
                  </a:moveTo>
                  <a:cubicBezTo>
                    <a:pt x="61" y="24"/>
                    <a:pt x="63" y="25"/>
                    <a:pt x="64" y="27"/>
                  </a:cubicBezTo>
                  <a:cubicBezTo>
                    <a:pt x="64" y="28"/>
                    <a:pt x="65" y="27"/>
                    <a:pt x="65" y="27"/>
                  </a:cubicBezTo>
                  <a:cubicBezTo>
                    <a:pt x="65" y="28"/>
                    <a:pt x="65" y="28"/>
                    <a:pt x="65" y="28"/>
                  </a:cubicBezTo>
                  <a:cubicBezTo>
                    <a:pt x="65" y="29"/>
                    <a:pt x="66" y="29"/>
                    <a:pt x="67" y="29"/>
                  </a:cubicBezTo>
                  <a:cubicBezTo>
                    <a:pt x="66" y="30"/>
                    <a:pt x="67" y="31"/>
                    <a:pt x="67" y="31"/>
                  </a:cubicBezTo>
                  <a:cubicBezTo>
                    <a:pt x="66" y="32"/>
                    <a:pt x="65" y="30"/>
                    <a:pt x="65" y="29"/>
                  </a:cubicBezTo>
                  <a:cubicBezTo>
                    <a:pt x="65" y="30"/>
                    <a:pt x="63" y="30"/>
                    <a:pt x="63" y="29"/>
                  </a:cubicBezTo>
                  <a:cubicBezTo>
                    <a:pt x="63" y="28"/>
                    <a:pt x="64" y="29"/>
                    <a:pt x="64" y="29"/>
                  </a:cubicBezTo>
                  <a:cubicBezTo>
                    <a:pt x="64" y="28"/>
                    <a:pt x="63" y="29"/>
                    <a:pt x="63" y="29"/>
                  </a:cubicBezTo>
                  <a:cubicBezTo>
                    <a:pt x="63" y="28"/>
                    <a:pt x="62" y="28"/>
                    <a:pt x="62" y="28"/>
                  </a:cubicBezTo>
                  <a:cubicBezTo>
                    <a:pt x="62" y="28"/>
                    <a:pt x="63" y="27"/>
                    <a:pt x="62" y="27"/>
                  </a:cubicBezTo>
                  <a:cubicBezTo>
                    <a:pt x="62" y="27"/>
                    <a:pt x="62" y="27"/>
                    <a:pt x="62" y="27"/>
                  </a:cubicBezTo>
                  <a:cubicBezTo>
                    <a:pt x="61" y="27"/>
                    <a:pt x="61" y="27"/>
                    <a:pt x="61" y="27"/>
                  </a:cubicBezTo>
                  <a:cubicBezTo>
                    <a:pt x="61" y="26"/>
                    <a:pt x="61" y="27"/>
                    <a:pt x="60" y="26"/>
                  </a:cubicBezTo>
                  <a:cubicBezTo>
                    <a:pt x="60" y="26"/>
                    <a:pt x="60" y="25"/>
                    <a:pt x="60" y="25"/>
                  </a:cubicBezTo>
                  <a:cubicBezTo>
                    <a:pt x="60" y="25"/>
                    <a:pt x="61" y="24"/>
                    <a:pt x="60" y="24"/>
                  </a:cubicBezTo>
                  <a:moveTo>
                    <a:pt x="61" y="25"/>
                  </a:moveTo>
                  <a:cubicBezTo>
                    <a:pt x="62" y="25"/>
                    <a:pt x="61" y="27"/>
                    <a:pt x="62" y="26"/>
                  </a:cubicBezTo>
                  <a:cubicBezTo>
                    <a:pt x="62" y="25"/>
                    <a:pt x="62" y="25"/>
                    <a:pt x="61" y="25"/>
                  </a:cubicBezTo>
                  <a:cubicBezTo>
                    <a:pt x="61" y="25"/>
                    <a:pt x="61" y="25"/>
                    <a:pt x="61" y="25"/>
                  </a:cubicBezTo>
                  <a:moveTo>
                    <a:pt x="45" y="22"/>
                  </a:moveTo>
                  <a:cubicBezTo>
                    <a:pt x="44" y="23"/>
                    <a:pt x="44" y="22"/>
                    <a:pt x="43" y="22"/>
                  </a:cubicBezTo>
                  <a:cubicBezTo>
                    <a:pt x="43" y="21"/>
                    <a:pt x="44" y="22"/>
                    <a:pt x="45" y="22"/>
                  </a:cubicBezTo>
                  <a:moveTo>
                    <a:pt x="45" y="21"/>
                  </a:moveTo>
                  <a:cubicBezTo>
                    <a:pt x="45" y="21"/>
                    <a:pt x="43" y="20"/>
                    <a:pt x="43" y="20"/>
                  </a:cubicBezTo>
                  <a:cubicBezTo>
                    <a:pt x="43" y="19"/>
                    <a:pt x="44" y="21"/>
                    <a:pt x="45" y="21"/>
                  </a:cubicBezTo>
                  <a:moveTo>
                    <a:pt x="66" y="38"/>
                  </a:moveTo>
                  <a:cubicBezTo>
                    <a:pt x="67" y="38"/>
                    <a:pt x="66" y="39"/>
                    <a:pt x="67" y="39"/>
                  </a:cubicBezTo>
                  <a:cubicBezTo>
                    <a:pt x="67" y="40"/>
                    <a:pt x="66" y="39"/>
                    <a:pt x="66" y="38"/>
                  </a:cubicBezTo>
                  <a:moveTo>
                    <a:pt x="61" y="34"/>
                  </a:moveTo>
                  <a:cubicBezTo>
                    <a:pt x="62" y="34"/>
                    <a:pt x="62" y="35"/>
                    <a:pt x="63" y="35"/>
                  </a:cubicBezTo>
                  <a:cubicBezTo>
                    <a:pt x="64" y="36"/>
                    <a:pt x="66" y="38"/>
                    <a:pt x="65" y="37"/>
                  </a:cubicBezTo>
                  <a:cubicBezTo>
                    <a:pt x="64" y="36"/>
                    <a:pt x="62" y="34"/>
                    <a:pt x="61" y="34"/>
                  </a:cubicBezTo>
                  <a:moveTo>
                    <a:pt x="76" y="82"/>
                  </a:moveTo>
                  <a:cubicBezTo>
                    <a:pt x="75" y="83"/>
                    <a:pt x="76" y="81"/>
                    <a:pt x="76" y="81"/>
                  </a:cubicBezTo>
                  <a:cubicBezTo>
                    <a:pt x="76" y="81"/>
                    <a:pt x="77" y="82"/>
                    <a:pt x="76" y="82"/>
                  </a:cubicBezTo>
                  <a:cubicBezTo>
                    <a:pt x="76" y="82"/>
                    <a:pt x="76" y="82"/>
                    <a:pt x="76" y="82"/>
                  </a:cubicBezTo>
                  <a:moveTo>
                    <a:pt x="76" y="85"/>
                  </a:moveTo>
                  <a:cubicBezTo>
                    <a:pt x="76" y="84"/>
                    <a:pt x="76" y="84"/>
                    <a:pt x="76" y="83"/>
                  </a:cubicBezTo>
                  <a:cubicBezTo>
                    <a:pt x="77" y="83"/>
                    <a:pt x="77" y="85"/>
                    <a:pt x="76" y="85"/>
                  </a:cubicBezTo>
                  <a:moveTo>
                    <a:pt x="74" y="86"/>
                  </a:moveTo>
                  <a:cubicBezTo>
                    <a:pt x="74" y="86"/>
                    <a:pt x="73" y="86"/>
                    <a:pt x="73" y="86"/>
                  </a:cubicBezTo>
                  <a:cubicBezTo>
                    <a:pt x="73" y="85"/>
                    <a:pt x="73" y="85"/>
                    <a:pt x="73" y="85"/>
                  </a:cubicBezTo>
                  <a:cubicBezTo>
                    <a:pt x="74" y="85"/>
                    <a:pt x="73" y="86"/>
                    <a:pt x="74" y="86"/>
                  </a:cubicBezTo>
                  <a:moveTo>
                    <a:pt x="18" y="12"/>
                  </a:moveTo>
                  <a:cubicBezTo>
                    <a:pt x="18" y="13"/>
                    <a:pt x="17" y="13"/>
                    <a:pt x="16" y="13"/>
                  </a:cubicBezTo>
                  <a:cubicBezTo>
                    <a:pt x="16" y="12"/>
                    <a:pt x="17" y="12"/>
                    <a:pt x="18" y="12"/>
                  </a:cubicBezTo>
                  <a:moveTo>
                    <a:pt x="67" y="32"/>
                  </a:moveTo>
                  <a:cubicBezTo>
                    <a:pt x="68" y="30"/>
                    <a:pt x="69" y="32"/>
                    <a:pt x="70" y="33"/>
                  </a:cubicBezTo>
                  <a:cubicBezTo>
                    <a:pt x="70" y="34"/>
                    <a:pt x="70" y="33"/>
                    <a:pt x="70" y="33"/>
                  </a:cubicBezTo>
                  <a:cubicBezTo>
                    <a:pt x="71" y="33"/>
                    <a:pt x="71" y="34"/>
                    <a:pt x="71" y="35"/>
                  </a:cubicBezTo>
                  <a:cubicBezTo>
                    <a:pt x="71" y="35"/>
                    <a:pt x="71" y="35"/>
                    <a:pt x="71" y="35"/>
                  </a:cubicBezTo>
                  <a:cubicBezTo>
                    <a:pt x="72" y="35"/>
                    <a:pt x="73" y="36"/>
                    <a:pt x="73" y="36"/>
                  </a:cubicBezTo>
                  <a:cubicBezTo>
                    <a:pt x="73" y="36"/>
                    <a:pt x="73" y="37"/>
                    <a:pt x="74" y="36"/>
                  </a:cubicBezTo>
                  <a:cubicBezTo>
                    <a:pt x="74" y="37"/>
                    <a:pt x="75" y="38"/>
                    <a:pt x="75" y="39"/>
                  </a:cubicBezTo>
                  <a:cubicBezTo>
                    <a:pt x="75" y="39"/>
                    <a:pt x="74" y="40"/>
                    <a:pt x="75" y="40"/>
                  </a:cubicBezTo>
                  <a:cubicBezTo>
                    <a:pt x="76" y="40"/>
                    <a:pt x="75" y="39"/>
                    <a:pt x="76" y="39"/>
                  </a:cubicBezTo>
                  <a:cubicBezTo>
                    <a:pt x="76" y="39"/>
                    <a:pt x="76" y="39"/>
                    <a:pt x="76" y="40"/>
                  </a:cubicBezTo>
                  <a:cubicBezTo>
                    <a:pt x="77" y="41"/>
                    <a:pt x="77" y="42"/>
                    <a:pt x="78" y="43"/>
                  </a:cubicBezTo>
                  <a:cubicBezTo>
                    <a:pt x="78" y="43"/>
                    <a:pt x="78" y="43"/>
                    <a:pt x="78" y="43"/>
                  </a:cubicBezTo>
                  <a:cubicBezTo>
                    <a:pt x="79" y="43"/>
                    <a:pt x="79" y="44"/>
                    <a:pt x="79" y="45"/>
                  </a:cubicBezTo>
                  <a:cubicBezTo>
                    <a:pt x="80" y="45"/>
                    <a:pt x="80" y="45"/>
                    <a:pt x="81" y="46"/>
                  </a:cubicBezTo>
                  <a:cubicBezTo>
                    <a:pt x="80" y="46"/>
                    <a:pt x="80" y="46"/>
                    <a:pt x="80" y="46"/>
                  </a:cubicBezTo>
                  <a:cubicBezTo>
                    <a:pt x="80" y="46"/>
                    <a:pt x="81" y="46"/>
                    <a:pt x="81" y="47"/>
                  </a:cubicBezTo>
                  <a:cubicBezTo>
                    <a:pt x="81" y="47"/>
                    <a:pt x="81" y="47"/>
                    <a:pt x="81" y="47"/>
                  </a:cubicBezTo>
                  <a:cubicBezTo>
                    <a:pt x="82" y="47"/>
                    <a:pt x="81" y="47"/>
                    <a:pt x="81" y="47"/>
                  </a:cubicBezTo>
                  <a:cubicBezTo>
                    <a:pt x="81" y="47"/>
                    <a:pt x="81" y="48"/>
                    <a:pt x="82" y="48"/>
                  </a:cubicBezTo>
                  <a:cubicBezTo>
                    <a:pt x="82" y="49"/>
                    <a:pt x="82" y="49"/>
                    <a:pt x="82" y="49"/>
                  </a:cubicBezTo>
                  <a:cubicBezTo>
                    <a:pt x="82" y="49"/>
                    <a:pt x="82" y="50"/>
                    <a:pt x="82" y="50"/>
                  </a:cubicBezTo>
                  <a:cubicBezTo>
                    <a:pt x="82" y="50"/>
                    <a:pt x="83" y="50"/>
                    <a:pt x="83" y="50"/>
                  </a:cubicBezTo>
                  <a:cubicBezTo>
                    <a:pt x="83" y="50"/>
                    <a:pt x="83" y="50"/>
                    <a:pt x="83" y="51"/>
                  </a:cubicBezTo>
                  <a:cubicBezTo>
                    <a:pt x="83" y="51"/>
                    <a:pt x="83" y="51"/>
                    <a:pt x="83" y="51"/>
                  </a:cubicBezTo>
                  <a:cubicBezTo>
                    <a:pt x="83" y="51"/>
                    <a:pt x="83" y="52"/>
                    <a:pt x="84" y="52"/>
                  </a:cubicBezTo>
                  <a:cubicBezTo>
                    <a:pt x="84" y="52"/>
                    <a:pt x="84" y="52"/>
                    <a:pt x="84" y="52"/>
                  </a:cubicBezTo>
                  <a:cubicBezTo>
                    <a:pt x="84" y="52"/>
                    <a:pt x="84" y="53"/>
                    <a:pt x="85" y="54"/>
                  </a:cubicBezTo>
                  <a:cubicBezTo>
                    <a:pt x="85" y="54"/>
                    <a:pt x="85" y="54"/>
                    <a:pt x="85" y="55"/>
                  </a:cubicBezTo>
                  <a:cubicBezTo>
                    <a:pt x="85" y="55"/>
                    <a:pt x="85" y="55"/>
                    <a:pt x="85" y="56"/>
                  </a:cubicBezTo>
                  <a:cubicBezTo>
                    <a:pt x="85" y="56"/>
                    <a:pt x="86" y="55"/>
                    <a:pt x="86" y="55"/>
                  </a:cubicBezTo>
                  <a:cubicBezTo>
                    <a:pt x="86" y="56"/>
                    <a:pt x="86" y="56"/>
                    <a:pt x="86" y="57"/>
                  </a:cubicBezTo>
                  <a:cubicBezTo>
                    <a:pt x="86" y="57"/>
                    <a:pt x="86" y="57"/>
                    <a:pt x="86" y="56"/>
                  </a:cubicBezTo>
                  <a:cubicBezTo>
                    <a:pt x="85" y="57"/>
                    <a:pt x="85" y="56"/>
                    <a:pt x="84" y="57"/>
                  </a:cubicBezTo>
                  <a:cubicBezTo>
                    <a:pt x="84" y="57"/>
                    <a:pt x="85" y="57"/>
                    <a:pt x="85" y="57"/>
                  </a:cubicBezTo>
                  <a:cubicBezTo>
                    <a:pt x="85" y="58"/>
                    <a:pt x="85" y="57"/>
                    <a:pt x="86" y="57"/>
                  </a:cubicBezTo>
                  <a:cubicBezTo>
                    <a:pt x="86" y="57"/>
                    <a:pt x="86" y="57"/>
                    <a:pt x="86" y="57"/>
                  </a:cubicBezTo>
                  <a:cubicBezTo>
                    <a:pt x="86" y="57"/>
                    <a:pt x="86" y="58"/>
                    <a:pt x="86" y="58"/>
                  </a:cubicBezTo>
                  <a:cubicBezTo>
                    <a:pt x="87" y="58"/>
                    <a:pt x="86" y="59"/>
                    <a:pt x="87" y="58"/>
                  </a:cubicBezTo>
                  <a:cubicBezTo>
                    <a:pt x="87" y="59"/>
                    <a:pt x="87" y="59"/>
                    <a:pt x="87" y="59"/>
                  </a:cubicBezTo>
                  <a:cubicBezTo>
                    <a:pt x="87" y="59"/>
                    <a:pt x="87" y="59"/>
                    <a:pt x="87" y="59"/>
                  </a:cubicBezTo>
                  <a:cubicBezTo>
                    <a:pt x="87" y="60"/>
                    <a:pt x="87" y="61"/>
                    <a:pt x="88" y="61"/>
                  </a:cubicBezTo>
                  <a:cubicBezTo>
                    <a:pt x="88" y="62"/>
                    <a:pt x="88" y="62"/>
                    <a:pt x="88" y="63"/>
                  </a:cubicBezTo>
                  <a:cubicBezTo>
                    <a:pt x="88" y="63"/>
                    <a:pt x="88" y="62"/>
                    <a:pt x="88" y="62"/>
                  </a:cubicBezTo>
                  <a:cubicBezTo>
                    <a:pt x="89" y="62"/>
                    <a:pt x="88" y="63"/>
                    <a:pt x="89" y="63"/>
                  </a:cubicBezTo>
                  <a:cubicBezTo>
                    <a:pt x="89" y="64"/>
                    <a:pt x="90" y="63"/>
                    <a:pt x="90" y="63"/>
                  </a:cubicBezTo>
                  <a:cubicBezTo>
                    <a:pt x="90" y="64"/>
                    <a:pt x="91" y="64"/>
                    <a:pt x="91" y="64"/>
                  </a:cubicBezTo>
                  <a:cubicBezTo>
                    <a:pt x="91" y="64"/>
                    <a:pt x="91" y="65"/>
                    <a:pt x="91" y="65"/>
                  </a:cubicBezTo>
                  <a:cubicBezTo>
                    <a:pt x="92" y="66"/>
                    <a:pt x="92" y="69"/>
                    <a:pt x="93" y="71"/>
                  </a:cubicBezTo>
                  <a:cubicBezTo>
                    <a:pt x="93" y="71"/>
                    <a:pt x="94" y="72"/>
                    <a:pt x="93" y="72"/>
                  </a:cubicBezTo>
                  <a:cubicBezTo>
                    <a:pt x="93" y="72"/>
                    <a:pt x="93" y="72"/>
                    <a:pt x="93" y="72"/>
                  </a:cubicBezTo>
                  <a:cubicBezTo>
                    <a:pt x="94" y="75"/>
                    <a:pt x="94" y="76"/>
                    <a:pt x="94" y="78"/>
                  </a:cubicBezTo>
                  <a:cubicBezTo>
                    <a:pt x="93" y="77"/>
                    <a:pt x="94" y="76"/>
                    <a:pt x="93" y="76"/>
                  </a:cubicBezTo>
                  <a:cubicBezTo>
                    <a:pt x="92" y="75"/>
                    <a:pt x="93" y="76"/>
                    <a:pt x="93" y="77"/>
                  </a:cubicBezTo>
                  <a:cubicBezTo>
                    <a:pt x="93" y="77"/>
                    <a:pt x="93" y="77"/>
                    <a:pt x="93" y="77"/>
                  </a:cubicBezTo>
                  <a:cubicBezTo>
                    <a:pt x="93" y="78"/>
                    <a:pt x="93" y="78"/>
                    <a:pt x="93" y="78"/>
                  </a:cubicBezTo>
                  <a:cubicBezTo>
                    <a:pt x="93" y="79"/>
                    <a:pt x="93" y="80"/>
                    <a:pt x="94" y="81"/>
                  </a:cubicBezTo>
                  <a:cubicBezTo>
                    <a:pt x="94" y="82"/>
                    <a:pt x="94" y="84"/>
                    <a:pt x="93" y="85"/>
                  </a:cubicBezTo>
                  <a:cubicBezTo>
                    <a:pt x="94" y="85"/>
                    <a:pt x="94" y="86"/>
                    <a:pt x="94" y="87"/>
                  </a:cubicBezTo>
                  <a:cubicBezTo>
                    <a:pt x="94" y="88"/>
                    <a:pt x="94" y="89"/>
                    <a:pt x="93" y="89"/>
                  </a:cubicBezTo>
                  <a:cubicBezTo>
                    <a:pt x="94" y="90"/>
                    <a:pt x="94" y="91"/>
                    <a:pt x="93" y="92"/>
                  </a:cubicBezTo>
                  <a:cubicBezTo>
                    <a:pt x="93" y="93"/>
                    <a:pt x="94" y="94"/>
                    <a:pt x="94" y="95"/>
                  </a:cubicBezTo>
                  <a:cubicBezTo>
                    <a:pt x="94" y="96"/>
                    <a:pt x="93" y="97"/>
                    <a:pt x="93" y="98"/>
                  </a:cubicBezTo>
                  <a:cubicBezTo>
                    <a:pt x="93" y="99"/>
                    <a:pt x="92" y="100"/>
                    <a:pt x="93" y="101"/>
                  </a:cubicBezTo>
                  <a:cubicBezTo>
                    <a:pt x="92" y="101"/>
                    <a:pt x="93" y="102"/>
                    <a:pt x="93" y="102"/>
                  </a:cubicBezTo>
                  <a:cubicBezTo>
                    <a:pt x="93" y="103"/>
                    <a:pt x="93" y="103"/>
                    <a:pt x="92" y="103"/>
                  </a:cubicBezTo>
                  <a:cubicBezTo>
                    <a:pt x="92" y="104"/>
                    <a:pt x="92" y="105"/>
                    <a:pt x="92" y="106"/>
                  </a:cubicBezTo>
                  <a:cubicBezTo>
                    <a:pt x="92" y="107"/>
                    <a:pt x="92" y="108"/>
                    <a:pt x="91" y="108"/>
                  </a:cubicBezTo>
                  <a:cubicBezTo>
                    <a:pt x="91" y="109"/>
                    <a:pt x="92" y="109"/>
                    <a:pt x="92" y="109"/>
                  </a:cubicBezTo>
                  <a:cubicBezTo>
                    <a:pt x="92" y="110"/>
                    <a:pt x="91" y="110"/>
                    <a:pt x="91" y="110"/>
                  </a:cubicBezTo>
                  <a:cubicBezTo>
                    <a:pt x="91" y="111"/>
                    <a:pt x="91" y="112"/>
                    <a:pt x="91" y="112"/>
                  </a:cubicBezTo>
                  <a:cubicBezTo>
                    <a:pt x="91" y="112"/>
                    <a:pt x="91" y="113"/>
                    <a:pt x="91" y="113"/>
                  </a:cubicBezTo>
                  <a:cubicBezTo>
                    <a:pt x="91" y="113"/>
                    <a:pt x="90" y="113"/>
                    <a:pt x="90" y="114"/>
                  </a:cubicBezTo>
                  <a:cubicBezTo>
                    <a:pt x="90" y="114"/>
                    <a:pt x="89" y="114"/>
                    <a:pt x="88" y="115"/>
                  </a:cubicBezTo>
                  <a:cubicBezTo>
                    <a:pt x="88" y="115"/>
                    <a:pt x="88" y="114"/>
                    <a:pt x="86" y="114"/>
                  </a:cubicBezTo>
                  <a:cubicBezTo>
                    <a:pt x="86" y="114"/>
                    <a:pt x="86" y="115"/>
                    <a:pt x="86" y="115"/>
                  </a:cubicBezTo>
                  <a:cubicBezTo>
                    <a:pt x="86" y="115"/>
                    <a:pt x="86" y="115"/>
                    <a:pt x="87" y="116"/>
                  </a:cubicBezTo>
                  <a:cubicBezTo>
                    <a:pt x="87" y="116"/>
                    <a:pt x="86" y="116"/>
                    <a:pt x="85" y="116"/>
                  </a:cubicBezTo>
                  <a:cubicBezTo>
                    <a:pt x="85" y="116"/>
                    <a:pt x="86" y="117"/>
                    <a:pt x="85" y="117"/>
                  </a:cubicBezTo>
                  <a:cubicBezTo>
                    <a:pt x="85" y="117"/>
                    <a:pt x="85" y="117"/>
                    <a:pt x="84" y="117"/>
                  </a:cubicBezTo>
                  <a:cubicBezTo>
                    <a:pt x="84" y="117"/>
                    <a:pt x="85" y="118"/>
                    <a:pt x="84" y="118"/>
                  </a:cubicBezTo>
                  <a:cubicBezTo>
                    <a:pt x="84" y="118"/>
                    <a:pt x="84" y="118"/>
                    <a:pt x="84" y="118"/>
                  </a:cubicBezTo>
                  <a:cubicBezTo>
                    <a:pt x="83" y="118"/>
                    <a:pt x="83" y="119"/>
                    <a:pt x="83" y="119"/>
                  </a:cubicBezTo>
                  <a:cubicBezTo>
                    <a:pt x="83" y="119"/>
                    <a:pt x="83" y="119"/>
                    <a:pt x="83" y="119"/>
                  </a:cubicBezTo>
                  <a:cubicBezTo>
                    <a:pt x="83" y="120"/>
                    <a:pt x="82" y="121"/>
                    <a:pt x="82" y="121"/>
                  </a:cubicBezTo>
                  <a:cubicBezTo>
                    <a:pt x="82" y="121"/>
                    <a:pt x="82" y="121"/>
                    <a:pt x="82" y="121"/>
                  </a:cubicBezTo>
                  <a:cubicBezTo>
                    <a:pt x="82" y="122"/>
                    <a:pt x="82" y="122"/>
                    <a:pt x="82" y="123"/>
                  </a:cubicBezTo>
                  <a:cubicBezTo>
                    <a:pt x="82" y="123"/>
                    <a:pt x="81" y="122"/>
                    <a:pt x="81" y="123"/>
                  </a:cubicBezTo>
                  <a:cubicBezTo>
                    <a:pt x="81" y="123"/>
                    <a:pt x="81" y="123"/>
                    <a:pt x="81" y="123"/>
                  </a:cubicBezTo>
                  <a:cubicBezTo>
                    <a:pt x="82" y="123"/>
                    <a:pt x="82" y="123"/>
                    <a:pt x="82" y="124"/>
                  </a:cubicBezTo>
                  <a:cubicBezTo>
                    <a:pt x="82" y="124"/>
                    <a:pt x="82" y="124"/>
                    <a:pt x="82" y="124"/>
                  </a:cubicBezTo>
                  <a:cubicBezTo>
                    <a:pt x="81" y="124"/>
                    <a:pt x="82" y="124"/>
                    <a:pt x="82" y="125"/>
                  </a:cubicBezTo>
                  <a:cubicBezTo>
                    <a:pt x="81" y="125"/>
                    <a:pt x="79" y="124"/>
                    <a:pt x="81" y="125"/>
                  </a:cubicBezTo>
                  <a:cubicBezTo>
                    <a:pt x="81" y="125"/>
                    <a:pt x="81" y="125"/>
                    <a:pt x="81" y="125"/>
                  </a:cubicBezTo>
                  <a:cubicBezTo>
                    <a:pt x="81" y="125"/>
                    <a:pt x="82" y="125"/>
                    <a:pt x="82" y="125"/>
                  </a:cubicBezTo>
                  <a:cubicBezTo>
                    <a:pt x="82" y="126"/>
                    <a:pt x="82" y="126"/>
                    <a:pt x="82" y="127"/>
                  </a:cubicBezTo>
                  <a:cubicBezTo>
                    <a:pt x="81" y="126"/>
                    <a:pt x="82" y="126"/>
                    <a:pt x="82" y="126"/>
                  </a:cubicBezTo>
                  <a:cubicBezTo>
                    <a:pt x="81" y="126"/>
                    <a:pt x="81" y="127"/>
                    <a:pt x="81" y="128"/>
                  </a:cubicBezTo>
                  <a:cubicBezTo>
                    <a:pt x="81" y="128"/>
                    <a:pt x="81" y="129"/>
                    <a:pt x="80" y="129"/>
                  </a:cubicBezTo>
                  <a:cubicBezTo>
                    <a:pt x="80" y="129"/>
                    <a:pt x="80" y="129"/>
                    <a:pt x="79" y="129"/>
                  </a:cubicBezTo>
                  <a:cubicBezTo>
                    <a:pt x="79" y="129"/>
                    <a:pt x="80" y="130"/>
                    <a:pt x="79" y="130"/>
                  </a:cubicBezTo>
                  <a:cubicBezTo>
                    <a:pt x="79" y="130"/>
                    <a:pt x="79" y="130"/>
                    <a:pt x="79" y="130"/>
                  </a:cubicBezTo>
                  <a:cubicBezTo>
                    <a:pt x="78" y="129"/>
                    <a:pt x="78" y="130"/>
                    <a:pt x="77" y="129"/>
                  </a:cubicBezTo>
                  <a:cubicBezTo>
                    <a:pt x="77" y="129"/>
                    <a:pt x="76" y="129"/>
                    <a:pt x="76" y="130"/>
                  </a:cubicBezTo>
                  <a:cubicBezTo>
                    <a:pt x="77" y="130"/>
                    <a:pt x="77" y="130"/>
                    <a:pt x="77" y="129"/>
                  </a:cubicBezTo>
                  <a:cubicBezTo>
                    <a:pt x="77" y="130"/>
                    <a:pt x="79" y="130"/>
                    <a:pt x="78" y="131"/>
                  </a:cubicBezTo>
                  <a:cubicBezTo>
                    <a:pt x="78" y="131"/>
                    <a:pt x="78" y="130"/>
                    <a:pt x="77" y="130"/>
                  </a:cubicBezTo>
                  <a:cubicBezTo>
                    <a:pt x="77" y="131"/>
                    <a:pt x="78" y="131"/>
                    <a:pt x="77" y="131"/>
                  </a:cubicBezTo>
                  <a:cubicBezTo>
                    <a:pt x="77" y="131"/>
                    <a:pt x="77" y="131"/>
                    <a:pt x="78" y="132"/>
                  </a:cubicBezTo>
                  <a:cubicBezTo>
                    <a:pt x="77" y="132"/>
                    <a:pt x="77" y="132"/>
                    <a:pt x="76" y="133"/>
                  </a:cubicBezTo>
                  <a:cubicBezTo>
                    <a:pt x="76" y="133"/>
                    <a:pt x="76" y="132"/>
                    <a:pt x="75" y="132"/>
                  </a:cubicBezTo>
                  <a:cubicBezTo>
                    <a:pt x="75" y="133"/>
                    <a:pt x="75" y="133"/>
                    <a:pt x="75" y="133"/>
                  </a:cubicBezTo>
                  <a:cubicBezTo>
                    <a:pt x="76" y="133"/>
                    <a:pt x="76" y="133"/>
                    <a:pt x="76" y="133"/>
                  </a:cubicBezTo>
                  <a:cubicBezTo>
                    <a:pt x="77" y="133"/>
                    <a:pt x="76" y="134"/>
                    <a:pt x="76" y="134"/>
                  </a:cubicBezTo>
                  <a:cubicBezTo>
                    <a:pt x="77" y="134"/>
                    <a:pt x="76" y="134"/>
                    <a:pt x="77" y="133"/>
                  </a:cubicBezTo>
                  <a:cubicBezTo>
                    <a:pt x="78" y="134"/>
                    <a:pt x="76" y="134"/>
                    <a:pt x="76" y="135"/>
                  </a:cubicBezTo>
                  <a:cubicBezTo>
                    <a:pt x="76" y="135"/>
                    <a:pt x="76" y="135"/>
                    <a:pt x="75" y="134"/>
                  </a:cubicBezTo>
                  <a:cubicBezTo>
                    <a:pt x="75" y="136"/>
                    <a:pt x="74" y="135"/>
                    <a:pt x="73" y="135"/>
                  </a:cubicBezTo>
                  <a:cubicBezTo>
                    <a:pt x="73" y="135"/>
                    <a:pt x="73" y="135"/>
                    <a:pt x="73" y="135"/>
                  </a:cubicBezTo>
                  <a:cubicBezTo>
                    <a:pt x="74" y="136"/>
                    <a:pt x="75" y="135"/>
                    <a:pt x="76" y="136"/>
                  </a:cubicBezTo>
                  <a:cubicBezTo>
                    <a:pt x="75" y="136"/>
                    <a:pt x="75" y="136"/>
                    <a:pt x="74" y="136"/>
                  </a:cubicBezTo>
                  <a:cubicBezTo>
                    <a:pt x="74" y="136"/>
                    <a:pt x="74" y="137"/>
                    <a:pt x="74" y="137"/>
                  </a:cubicBezTo>
                  <a:cubicBezTo>
                    <a:pt x="74" y="137"/>
                    <a:pt x="74" y="137"/>
                    <a:pt x="73" y="137"/>
                  </a:cubicBezTo>
                  <a:cubicBezTo>
                    <a:pt x="73" y="137"/>
                    <a:pt x="73" y="137"/>
                    <a:pt x="73" y="138"/>
                  </a:cubicBezTo>
                  <a:cubicBezTo>
                    <a:pt x="72" y="138"/>
                    <a:pt x="72" y="138"/>
                    <a:pt x="72" y="138"/>
                  </a:cubicBezTo>
                  <a:cubicBezTo>
                    <a:pt x="71" y="138"/>
                    <a:pt x="72" y="138"/>
                    <a:pt x="72" y="139"/>
                  </a:cubicBezTo>
                  <a:cubicBezTo>
                    <a:pt x="73" y="139"/>
                    <a:pt x="73" y="139"/>
                    <a:pt x="73" y="138"/>
                  </a:cubicBezTo>
                  <a:cubicBezTo>
                    <a:pt x="73" y="139"/>
                    <a:pt x="72" y="139"/>
                    <a:pt x="71" y="139"/>
                  </a:cubicBezTo>
                  <a:cubicBezTo>
                    <a:pt x="71" y="139"/>
                    <a:pt x="70" y="139"/>
                    <a:pt x="70" y="140"/>
                  </a:cubicBezTo>
                  <a:cubicBezTo>
                    <a:pt x="71" y="140"/>
                    <a:pt x="72" y="139"/>
                    <a:pt x="72" y="140"/>
                  </a:cubicBezTo>
                  <a:cubicBezTo>
                    <a:pt x="72" y="140"/>
                    <a:pt x="71" y="140"/>
                    <a:pt x="71" y="140"/>
                  </a:cubicBezTo>
                  <a:cubicBezTo>
                    <a:pt x="71" y="140"/>
                    <a:pt x="71" y="140"/>
                    <a:pt x="71" y="140"/>
                  </a:cubicBezTo>
                  <a:cubicBezTo>
                    <a:pt x="71" y="141"/>
                    <a:pt x="71" y="141"/>
                    <a:pt x="72" y="141"/>
                  </a:cubicBezTo>
                  <a:cubicBezTo>
                    <a:pt x="72" y="141"/>
                    <a:pt x="72" y="140"/>
                    <a:pt x="72" y="140"/>
                  </a:cubicBezTo>
                  <a:cubicBezTo>
                    <a:pt x="73" y="140"/>
                    <a:pt x="72" y="141"/>
                    <a:pt x="71" y="141"/>
                  </a:cubicBezTo>
                  <a:cubicBezTo>
                    <a:pt x="71" y="141"/>
                    <a:pt x="71" y="141"/>
                    <a:pt x="70" y="140"/>
                  </a:cubicBezTo>
                  <a:cubicBezTo>
                    <a:pt x="70" y="141"/>
                    <a:pt x="69" y="142"/>
                    <a:pt x="68" y="142"/>
                  </a:cubicBezTo>
                  <a:cubicBezTo>
                    <a:pt x="68" y="142"/>
                    <a:pt x="69" y="142"/>
                    <a:pt x="70" y="142"/>
                  </a:cubicBezTo>
                  <a:cubicBezTo>
                    <a:pt x="69" y="143"/>
                    <a:pt x="69" y="143"/>
                    <a:pt x="68" y="143"/>
                  </a:cubicBezTo>
                  <a:cubicBezTo>
                    <a:pt x="68" y="143"/>
                    <a:pt x="67" y="143"/>
                    <a:pt x="67" y="144"/>
                  </a:cubicBezTo>
                  <a:cubicBezTo>
                    <a:pt x="66" y="144"/>
                    <a:pt x="66" y="143"/>
                    <a:pt x="66" y="144"/>
                  </a:cubicBezTo>
                  <a:cubicBezTo>
                    <a:pt x="65" y="144"/>
                    <a:pt x="66" y="145"/>
                    <a:pt x="66" y="145"/>
                  </a:cubicBezTo>
                  <a:cubicBezTo>
                    <a:pt x="65" y="145"/>
                    <a:pt x="64" y="146"/>
                    <a:pt x="63" y="146"/>
                  </a:cubicBezTo>
                  <a:cubicBezTo>
                    <a:pt x="63" y="146"/>
                    <a:pt x="64" y="146"/>
                    <a:pt x="63" y="146"/>
                  </a:cubicBezTo>
                  <a:cubicBezTo>
                    <a:pt x="63" y="147"/>
                    <a:pt x="64" y="147"/>
                    <a:pt x="63" y="147"/>
                  </a:cubicBezTo>
                  <a:cubicBezTo>
                    <a:pt x="64" y="148"/>
                    <a:pt x="64" y="148"/>
                    <a:pt x="64" y="148"/>
                  </a:cubicBezTo>
                  <a:cubicBezTo>
                    <a:pt x="63" y="147"/>
                    <a:pt x="63" y="146"/>
                    <a:pt x="62" y="147"/>
                  </a:cubicBezTo>
                  <a:cubicBezTo>
                    <a:pt x="62" y="147"/>
                    <a:pt x="63" y="147"/>
                    <a:pt x="63" y="147"/>
                  </a:cubicBezTo>
                  <a:cubicBezTo>
                    <a:pt x="62" y="148"/>
                    <a:pt x="62" y="149"/>
                    <a:pt x="62" y="149"/>
                  </a:cubicBezTo>
                  <a:cubicBezTo>
                    <a:pt x="61" y="149"/>
                    <a:pt x="60" y="149"/>
                    <a:pt x="60" y="149"/>
                  </a:cubicBezTo>
                  <a:cubicBezTo>
                    <a:pt x="59" y="149"/>
                    <a:pt x="60" y="150"/>
                    <a:pt x="60" y="150"/>
                  </a:cubicBezTo>
                  <a:cubicBezTo>
                    <a:pt x="59" y="151"/>
                    <a:pt x="59" y="150"/>
                    <a:pt x="59" y="150"/>
                  </a:cubicBezTo>
                  <a:cubicBezTo>
                    <a:pt x="59" y="150"/>
                    <a:pt x="59" y="150"/>
                    <a:pt x="58" y="149"/>
                  </a:cubicBezTo>
                  <a:cubicBezTo>
                    <a:pt x="58" y="150"/>
                    <a:pt x="58" y="150"/>
                    <a:pt x="58" y="150"/>
                  </a:cubicBezTo>
                  <a:cubicBezTo>
                    <a:pt x="58" y="150"/>
                    <a:pt x="58" y="151"/>
                    <a:pt x="58" y="151"/>
                  </a:cubicBezTo>
                  <a:cubicBezTo>
                    <a:pt x="58" y="151"/>
                    <a:pt x="57" y="151"/>
                    <a:pt x="56" y="152"/>
                  </a:cubicBezTo>
                  <a:cubicBezTo>
                    <a:pt x="56" y="152"/>
                    <a:pt x="56" y="151"/>
                    <a:pt x="56" y="151"/>
                  </a:cubicBezTo>
                  <a:cubicBezTo>
                    <a:pt x="55" y="150"/>
                    <a:pt x="55" y="151"/>
                    <a:pt x="54" y="152"/>
                  </a:cubicBezTo>
                  <a:cubicBezTo>
                    <a:pt x="54" y="151"/>
                    <a:pt x="53" y="151"/>
                    <a:pt x="54" y="150"/>
                  </a:cubicBezTo>
                  <a:cubicBezTo>
                    <a:pt x="54" y="150"/>
                    <a:pt x="53" y="150"/>
                    <a:pt x="53" y="150"/>
                  </a:cubicBezTo>
                  <a:cubicBezTo>
                    <a:pt x="53" y="151"/>
                    <a:pt x="53" y="151"/>
                    <a:pt x="54" y="152"/>
                  </a:cubicBezTo>
                  <a:cubicBezTo>
                    <a:pt x="53" y="152"/>
                    <a:pt x="53" y="153"/>
                    <a:pt x="53" y="153"/>
                  </a:cubicBezTo>
                  <a:cubicBezTo>
                    <a:pt x="52" y="153"/>
                    <a:pt x="53" y="154"/>
                    <a:pt x="53" y="154"/>
                  </a:cubicBezTo>
                  <a:cubicBezTo>
                    <a:pt x="52" y="154"/>
                    <a:pt x="51" y="154"/>
                    <a:pt x="51" y="154"/>
                  </a:cubicBezTo>
                  <a:cubicBezTo>
                    <a:pt x="50" y="155"/>
                    <a:pt x="49" y="155"/>
                    <a:pt x="49" y="155"/>
                  </a:cubicBezTo>
                  <a:cubicBezTo>
                    <a:pt x="48" y="155"/>
                    <a:pt x="48" y="155"/>
                    <a:pt x="48" y="156"/>
                  </a:cubicBezTo>
                  <a:cubicBezTo>
                    <a:pt x="47" y="156"/>
                    <a:pt x="47" y="156"/>
                    <a:pt x="46" y="156"/>
                  </a:cubicBezTo>
                  <a:cubicBezTo>
                    <a:pt x="46" y="156"/>
                    <a:pt x="46" y="156"/>
                    <a:pt x="46" y="156"/>
                  </a:cubicBezTo>
                  <a:cubicBezTo>
                    <a:pt x="46" y="156"/>
                    <a:pt x="45" y="156"/>
                    <a:pt x="45" y="156"/>
                  </a:cubicBezTo>
                  <a:cubicBezTo>
                    <a:pt x="45" y="156"/>
                    <a:pt x="45" y="157"/>
                    <a:pt x="45" y="157"/>
                  </a:cubicBezTo>
                  <a:cubicBezTo>
                    <a:pt x="44" y="158"/>
                    <a:pt x="45" y="157"/>
                    <a:pt x="45" y="158"/>
                  </a:cubicBezTo>
                  <a:cubicBezTo>
                    <a:pt x="44" y="159"/>
                    <a:pt x="44" y="156"/>
                    <a:pt x="43" y="158"/>
                  </a:cubicBezTo>
                  <a:cubicBezTo>
                    <a:pt x="43" y="157"/>
                    <a:pt x="43" y="157"/>
                    <a:pt x="43" y="157"/>
                  </a:cubicBezTo>
                  <a:cubicBezTo>
                    <a:pt x="43" y="157"/>
                    <a:pt x="42" y="158"/>
                    <a:pt x="42" y="157"/>
                  </a:cubicBezTo>
                  <a:cubicBezTo>
                    <a:pt x="42" y="157"/>
                    <a:pt x="42" y="158"/>
                    <a:pt x="42" y="158"/>
                  </a:cubicBezTo>
                  <a:cubicBezTo>
                    <a:pt x="40" y="158"/>
                    <a:pt x="39" y="158"/>
                    <a:pt x="38" y="159"/>
                  </a:cubicBezTo>
                  <a:cubicBezTo>
                    <a:pt x="38" y="158"/>
                    <a:pt x="39" y="159"/>
                    <a:pt x="39" y="158"/>
                  </a:cubicBezTo>
                  <a:cubicBezTo>
                    <a:pt x="39" y="157"/>
                    <a:pt x="36" y="160"/>
                    <a:pt x="38" y="159"/>
                  </a:cubicBezTo>
                  <a:cubicBezTo>
                    <a:pt x="38" y="160"/>
                    <a:pt x="37" y="159"/>
                    <a:pt x="36" y="160"/>
                  </a:cubicBezTo>
                  <a:cubicBezTo>
                    <a:pt x="36" y="159"/>
                    <a:pt x="36" y="159"/>
                    <a:pt x="36" y="159"/>
                  </a:cubicBezTo>
                  <a:cubicBezTo>
                    <a:pt x="36" y="159"/>
                    <a:pt x="36" y="159"/>
                    <a:pt x="36" y="159"/>
                  </a:cubicBezTo>
                  <a:cubicBezTo>
                    <a:pt x="36" y="159"/>
                    <a:pt x="35" y="159"/>
                    <a:pt x="35" y="159"/>
                  </a:cubicBezTo>
                  <a:cubicBezTo>
                    <a:pt x="34" y="159"/>
                    <a:pt x="34" y="159"/>
                    <a:pt x="34" y="160"/>
                  </a:cubicBezTo>
                  <a:cubicBezTo>
                    <a:pt x="33" y="160"/>
                    <a:pt x="33" y="159"/>
                    <a:pt x="32" y="159"/>
                  </a:cubicBezTo>
                  <a:cubicBezTo>
                    <a:pt x="32" y="160"/>
                    <a:pt x="33" y="160"/>
                    <a:pt x="33" y="160"/>
                  </a:cubicBezTo>
                  <a:cubicBezTo>
                    <a:pt x="33" y="160"/>
                    <a:pt x="32" y="160"/>
                    <a:pt x="31" y="159"/>
                  </a:cubicBezTo>
                  <a:cubicBezTo>
                    <a:pt x="31" y="160"/>
                    <a:pt x="31" y="160"/>
                    <a:pt x="30" y="160"/>
                  </a:cubicBezTo>
                  <a:cubicBezTo>
                    <a:pt x="30" y="160"/>
                    <a:pt x="30" y="160"/>
                    <a:pt x="30" y="159"/>
                  </a:cubicBezTo>
                  <a:cubicBezTo>
                    <a:pt x="30" y="159"/>
                    <a:pt x="29" y="160"/>
                    <a:pt x="28" y="160"/>
                  </a:cubicBezTo>
                  <a:cubicBezTo>
                    <a:pt x="28" y="160"/>
                    <a:pt x="28" y="160"/>
                    <a:pt x="27" y="160"/>
                  </a:cubicBezTo>
                  <a:cubicBezTo>
                    <a:pt x="27" y="160"/>
                    <a:pt x="27" y="160"/>
                    <a:pt x="27" y="160"/>
                  </a:cubicBezTo>
                  <a:cubicBezTo>
                    <a:pt x="26" y="160"/>
                    <a:pt x="26" y="160"/>
                    <a:pt x="25" y="160"/>
                  </a:cubicBezTo>
                  <a:cubicBezTo>
                    <a:pt x="24" y="160"/>
                    <a:pt x="24" y="160"/>
                    <a:pt x="24" y="160"/>
                  </a:cubicBezTo>
                  <a:cubicBezTo>
                    <a:pt x="24" y="159"/>
                    <a:pt x="23" y="159"/>
                    <a:pt x="23" y="159"/>
                  </a:cubicBezTo>
                  <a:cubicBezTo>
                    <a:pt x="23" y="159"/>
                    <a:pt x="22" y="160"/>
                    <a:pt x="22" y="159"/>
                  </a:cubicBezTo>
                  <a:cubicBezTo>
                    <a:pt x="22" y="159"/>
                    <a:pt x="21" y="159"/>
                    <a:pt x="21" y="159"/>
                  </a:cubicBezTo>
                  <a:cubicBezTo>
                    <a:pt x="21" y="159"/>
                    <a:pt x="21" y="159"/>
                    <a:pt x="21" y="159"/>
                  </a:cubicBezTo>
                  <a:cubicBezTo>
                    <a:pt x="20" y="159"/>
                    <a:pt x="20" y="157"/>
                    <a:pt x="19" y="159"/>
                  </a:cubicBezTo>
                  <a:cubicBezTo>
                    <a:pt x="18" y="158"/>
                    <a:pt x="17" y="158"/>
                    <a:pt x="16" y="158"/>
                  </a:cubicBezTo>
                  <a:cubicBezTo>
                    <a:pt x="16" y="158"/>
                    <a:pt x="15" y="157"/>
                    <a:pt x="15" y="157"/>
                  </a:cubicBezTo>
                  <a:cubicBezTo>
                    <a:pt x="15" y="157"/>
                    <a:pt x="15" y="157"/>
                    <a:pt x="15" y="157"/>
                  </a:cubicBezTo>
                  <a:cubicBezTo>
                    <a:pt x="15" y="156"/>
                    <a:pt x="14" y="157"/>
                    <a:pt x="14" y="156"/>
                  </a:cubicBezTo>
                  <a:cubicBezTo>
                    <a:pt x="14" y="156"/>
                    <a:pt x="14" y="156"/>
                    <a:pt x="13" y="156"/>
                  </a:cubicBezTo>
                  <a:cubicBezTo>
                    <a:pt x="12" y="155"/>
                    <a:pt x="11" y="154"/>
                    <a:pt x="9" y="153"/>
                  </a:cubicBezTo>
                  <a:cubicBezTo>
                    <a:pt x="8" y="152"/>
                    <a:pt x="7" y="151"/>
                    <a:pt x="6" y="150"/>
                  </a:cubicBezTo>
                  <a:cubicBezTo>
                    <a:pt x="6" y="150"/>
                    <a:pt x="6" y="149"/>
                    <a:pt x="7" y="149"/>
                  </a:cubicBezTo>
                  <a:cubicBezTo>
                    <a:pt x="6" y="149"/>
                    <a:pt x="5" y="148"/>
                    <a:pt x="4" y="147"/>
                  </a:cubicBezTo>
                  <a:cubicBezTo>
                    <a:pt x="4" y="146"/>
                    <a:pt x="3" y="145"/>
                    <a:pt x="3" y="144"/>
                  </a:cubicBezTo>
                  <a:cubicBezTo>
                    <a:pt x="3" y="143"/>
                    <a:pt x="2" y="144"/>
                    <a:pt x="2" y="144"/>
                  </a:cubicBezTo>
                  <a:cubicBezTo>
                    <a:pt x="3" y="143"/>
                    <a:pt x="3" y="143"/>
                    <a:pt x="3" y="142"/>
                  </a:cubicBezTo>
                  <a:cubicBezTo>
                    <a:pt x="2" y="143"/>
                    <a:pt x="3" y="143"/>
                    <a:pt x="2" y="143"/>
                  </a:cubicBezTo>
                  <a:cubicBezTo>
                    <a:pt x="2" y="143"/>
                    <a:pt x="2" y="142"/>
                    <a:pt x="2" y="142"/>
                  </a:cubicBezTo>
                  <a:cubicBezTo>
                    <a:pt x="2" y="142"/>
                    <a:pt x="2" y="142"/>
                    <a:pt x="1" y="142"/>
                  </a:cubicBezTo>
                  <a:cubicBezTo>
                    <a:pt x="1" y="141"/>
                    <a:pt x="1" y="140"/>
                    <a:pt x="0" y="138"/>
                  </a:cubicBezTo>
                  <a:cubicBezTo>
                    <a:pt x="2" y="138"/>
                    <a:pt x="2" y="138"/>
                    <a:pt x="3" y="138"/>
                  </a:cubicBezTo>
                  <a:cubicBezTo>
                    <a:pt x="3" y="137"/>
                    <a:pt x="3" y="137"/>
                    <a:pt x="2" y="137"/>
                  </a:cubicBezTo>
                  <a:cubicBezTo>
                    <a:pt x="2" y="137"/>
                    <a:pt x="3" y="136"/>
                    <a:pt x="4" y="136"/>
                  </a:cubicBezTo>
                  <a:cubicBezTo>
                    <a:pt x="3" y="135"/>
                    <a:pt x="4" y="134"/>
                    <a:pt x="3" y="133"/>
                  </a:cubicBezTo>
                  <a:cubicBezTo>
                    <a:pt x="3" y="133"/>
                    <a:pt x="4" y="133"/>
                    <a:pt x="4" y="132"/>
                  </a:cubicBezTo>
                  <a:cubicBezTo>
                    <a:pt x="4" y="132"/>
                    <a:pt x="3" y="132"/>
                    <a:pt x="3" y="132"/>
                  </a:cubicBezTo>
                  <a:cubicBezTo>
                    <a:pt x="3" y="131"/>
                    <a:pt x="4" y="131"/>
                    <a:pt x="4" y="130"/>
                  </a:cubicBezTo>
                  <a:cubicBezTo>
                    <a:pt x="4" y="130"/>
                    <a:pt x="5" y="130"/>
                    <a:pt x="4" y="129"/>
                  </a:cubicBezTo>
                  <a:cubicBezTo>
                    <a:pt x="4" y="129"/>
                    <a:pt x="4" y="131"/>
                    <a:pt x="4" y="130"/>
                  </a:cubicBezTo>
                  <a:cubicBezTo>
                    <a:pt x="3" y="129"/>
                    <a:pt x="4" y="129"/>
                    <a:pt x="4" y="129"/>
                  </a:cubicBezTo>
                  <a:cubicBezTo>
                    <a:pt x="4" y="128"/>
                    <a:pt x="3" y="128"/>
                    <a:pt x="3" y="128"/>
                  </a:cubicBezTo>
                  <a:cubicBezTo>
                    <a:pt x="3" y="127"/>
                    <a:pt x="4" y="127"/>
                    <a:pt x="4" y="127"/>
                  </a:cubicBezTo>
                  <a:cubicBezTo>
                    <a:pt x="4" y="126"/>
                    <a:pt x="4" y="125"/>
                    <a:pt x="4" y="124"/>
                  </a:cubicBezTo>
                  <a:cubicBezTo>
                    <a:pt x="4" y="123"/>
                    <a:pt x="4" y="122"/>
                    <a:pt x="4" y="121"/>
                  </a:cubicBezTo>
                  <a:cubicBezTo>
                    <a:pt x="4" y="121"/>
                    <a:pt x="4" y="121"/>
                    <a:pt x="3" y="121"/>
                  </a:cubicBezTo>
                  <a:cubicBezTo>
                    <a:pt x="4" y="120"/>
                    <a:pt x="4" y="118"/>
                    <a:pt x="3" y="116"/>
                  </a:cubicBezTo>
                  <a:cubicBezTo>
                    <a:pt x="3" y="116"/>
                    <a:pt x="3" y="116"/>
                    <a:pt x="4" y="116"/>
                  </a:cubicBezTo>
                  <a:cubicBezTo>
                    <a:pt x="4" y="115"/>
                    <a:pt x="3" y="115"/>
                    <a:pt x="3" y="115"/>
                  </a:cubicBezTo>
                  <a:cubicBezTo>
                    <a:pt x="3" y="115"/>
                    <a:pt x="4" y="115"/>
                    <a:pt x="4" y="115"/>
                  </a:cubicBezTo>
                  <a:cubicBezTo>
                    <a:pt x="4" y="115"/>
                    <a:pt x="4" y="114"/>
                    <a:pt x="4" y="114"/>
                  </a:cubicBezTo>
                  <a:cubicBezTo>
                    <a:pt x="4" y="114"/>
                    <a:pt x="3" y="113"/>
                    <a:pt x="3" y="113"/>
                  </a:cubicBezTo>
                  <a:cubicBezTo>
                    <a:pt x="3" y="113"/>
                    <a:pt x="3" y="113"/>
                    <a:pt x="3" y="114"/>
                  </a:cubicBezTo>
                  <a:cubicBezTo>
                    <a:pt x="3" y="114"/>
                    <a:pt x="3" y="113"/>
                    <a:pt x="3" y="112"/>
                  </a:cubicBezTo>
                  <a:cubicBezTo>
                    <a:pt x="4" y="113"/>
                    <a:pt x="4" y="112"/>
                    <a:pt x="4" y="113"/>
                  </a:cubicBezTo>
                  <a:cubicBezTo>
                    <a:pt x="5" y="112"/>
                    <a:pt x="4" y="112"/>
                    <a:pt x="4" y="112"/>
                  </a:cubicBezTo>
                  <a:cubicBezTo>
                    <a:pt x="4" y="112"/>
                    <a:pt x="3" y="112"/>
                    <a:pt x="3" y="112"/>
                  </a:cubicBezTo>
                  <a:cubicBezTo>
                    <a:pt x="3" y="111"/>
                    <a:pt x="4" y="112"/>
                    <a:pt x="4" y="111"/>
                  </a:cubicBezTo>
                  <a:cubicBezTo>
                    <a:pt x="4" y="111"/>
                    <a:pt x="3" y="111"/>
                    <a:pt x="3" y="111"/>
                  </a:cubicBezTo>
                  <a:cubicBezTo>
                    <a:pt x="3" y="111"/>
                    <a:pt x="4" y="110"/>
                    <a:pt x="3" y="110"/>
                  </a:cubicBezTo>
                  <a:cubicBezTo>
                    <a:pt x="3" y="110"/>
                    <a:pt x="3" y="109"/>
                    <a:pt x="3" y="109"/>
                  </a:cubicBezTo>
                  <a:cubicBezTo>
                    <a:pt x="4" y="109"/>
                    <a:pt x="4" y="109"/>
                    <a:pt x="5" y="109"/>
                  </a:cubicBezTo>
                  <a:cubicBezTo>
                    <a:pt x="5" y="108"/>
                    <a:pt x="5" y="107"/>
                    <a:pt x="5" y="107"/>
                  </a:cubicBezTo>
                  <a:cubicBezTo>
                    <a:pt x="5" y="106"/>
                    <a:pt x="5" y="106"/>
                    <a:pt x="5" y="106"/>
                  </a:cubicBezTo>
                  <a:cubicBezTo>
                    <a:pt x="5" y="106"/>
                    <a:pt x="5" y="105"/>
                    <a:pt x="5" y="105"/>
                  </a:cubicBezTo>
                  <a:cubicBezTo>
                    <a:pt x="5" y="105"/>
                    <a:pt x="5" y="104"/>
                    <a:pt x="5" y="104"/>
                  </a:cubicBezTo>
                  <a:cubicBezTo>
                    <a:pt x="5" y="104"/>
                    <a:pt x="5" y="104"/>
                    <a:pt x="5" y="104"/>
                  </a:cubicBezTo>
                  <a:cubicBezTo>
                    <a:pt x="5" y="104"/>
                    <a:pt x="5" y="103"/>
                    <a:pt x="4" y="104"/>
                  </a:cubicBezTo>
                  <a:cubicBezTo>
                    <a:pt x="5" y="103"/>
                    <a:pt x="4" y="103"/>
                    <a:pt x="4" y="103"/>
                  </a:cubicBezTo>
                  <a:cubicBezTo>
                    <a:pt x="4" y="103"/>
                    <a:pt x="4" y="103"/>
                    <a:pt x="4" y="103"/>
                  </a:cubicBezTo>
                  <a:cubicBezTo>
                    <a:pt x="4" y="103"/>
                    <a:pt x="4" y="103"/>
                    <a:pt x="4" y="103"/>
                  </a:cubicBezTo>
                  <a:cubicBezTo>
                    <a:pt x="4" y="103"/>
                    <a:pt x="4" y="103"/>
                    <a:pt x="4" y="103"/>
                  </a:cubicBezTo>
                  <a:cubicBezTo>
                    <a:pt x="4" y="103"/>
                    <a:pt x="4" y="102"/>
                    <a:pt x="4" y="102"/>
                  </a:cubicBezTo>
                  <a:cubicBezTo>
                    <a:pt x="3" y="102"/>
                    <a:pt x="3" y="102"/>
                    <a:pt x="3" y="102"/>
                  </a:cubicBezTo>
                  <a:cubicBezTo>
                    <a:pt x="3" y="103"/>
                    <a:pt x="3" y="103"/>
                    <a:pt x="3" y="103"/>
                  </a:cubicBezTo>
                  <a:cubicBezTo>
                    <a:pt x="3" y="103"/>
                    <a:pt x="4" y="103"/>
                    <a:pt x="4" y="102"/>
                  </a:cubicBezTo>
                  <a:cubicBezTo>
                    <a:pt x="4" y="102"/>
                    <a:pt x="5" y="102"/>
                    <a:pt x="5" y="102"/>
                  </a:cubicBezTo>
                  <a:cubicBezTo>
                    <a:pt x="6" y="102"/>
                    <a:pt x="5" y="102"/>
                    <a:pt x="5" y="102"/>
                  </a:cubicBezTo>
                  <a:cubicBezTo>
                    <a:pt x="6" y="102"/>
                    <a:pt x="8" y="101"/>
                    <a:pt x="8" y="101"/>
                  </a:cubicBezTo>
                  <a:cubicBezTo>
                    <a:pt x="8" y="101"/>
                    <a:pt x="8" y="102"/>
                    <a:pt x="8" y="102"/>
                  </a:cubicBezTo>
                  <a:cubicBezTo>
                    <a:pt x="7" y="102"/>
                    <a:pt x="8" y="102"/>
                    <a:pt x="8" y="102"/>
                  </a:cubicBezTo>
                  <a:cubicBezTo>
                    <a:pt x="7" y="102"/>
                    <a:pt x="7" y="103"/>
                    <a:pt x="7" y="103"/>
                  </a:cubicBezTo>
                  <a:cubicBezTo>
                    <a:pt x="6" y="103"/>
                    <a:pt x="7" y="103"/>
                    <a:pt x="6" y="104"/>
                  </a:cubicBezTo>
                  <a:cubicBezTo>
                    <a:pt x="6" y="104"/>
                    <a:pt x="6" y="104"/>
                    <a:pt x="6" y="104"/>
                  </a:cubicBezTo>
                  <a:cubicBezTo>
                    <a:pt x="5" y="104"/>
                    <a:pt x="6" y="105"/>
                    <a:pt x="6" y="105"/>
                  </a:cubicBezTo>
                  <a:cubicBezTo>
                    <a:pt x="7" y="105"/>
                    <a:pt x="7" y="105"/>
                    <a:pt x="8" y="105"/>
                  </a:cubicBezTo>
                  <a:cubicBezTo>
                    <a:pt x="8" y="105"/>
                    <a:pt x="10" y="105"/>
                    <a:pt x="10" y="105"/>
                  </a:cubicBezTo>
                  <a:cubicBezTo>
                    <a:pt x="11" y="105"/>
                    <a:pt x="11" y="105"/>
                    <a:pt x="12" y="105"/>
                  </a:cubicBezTo>
                  <a:cubicBezTo>
                    <a:pt x="13" y="105"/>
                    <a:pt x="13" y="105"/>
                    <a:pt x="14" y="105"/>
                  </a:cubicBezTo>
                  <a:cubicBezTo>
                    <a:pt x="14" y="105"/>
                    <a:pt x="15" y="105"/>
                    <a:pt x="15" y="105"/>
                  </a:cubicBezTo>
                  <a:cubicBezTo>
                    <a:pt x="15" y="105"/>
                    <a:pt x="15" y="105"/>
                    <a:pt x="15" y="105"/>
                  </a:cubicBezTo>
                  <a:cubicBezTo>
                    <a:pt x="15" y="105"/>
                    <a:pt x="16" y="105"/>
                    <a:pt x="16" y="105"/>
                  </a:cubicBezTo>
                  <a:cubicBezTo>
                    <a:pt x="17" y="105"/>
                    <a:pt x="17" y="105"/>
                    <a:pt x="17" y="105"/>
                  </a:cubicBezTo>
                  <a:cubicBezTo>
                    <a:pt x="17" y="105"/>
                    <a:pt x="17" y="105"/>
                    <a:pt x="18" y="105"/>
                  </a:cubicBezTo>
                  <a:cubicBezTo>
                    <a:pt x="18" y="105"/>
                    <a:pt x="18" y="106"/>
                    <a:pt x="18" y="106"/>
                  </a:cubicBezTo>
                  <a:cubicBezTo>
                    <a:pt x="18" y="106"/>
                    <a:pt x="19" y="106"/>
                    <a:pt x="19" y="106"/>
                  </a:cubicBezTo>
                  <a:cubicBezTo>
                    <a:pt x="19" y="106"/>
                    <a:pt x="19" y="106"/>
                    <a:pt x="19" y="106"/>
                  </a:cubicBezTo>
                  <a:cubicBezTo>
                    <a:pt x="19" y="106"/>
                    <a:pt x="19" y="107"/>
                    <a:pt x="20" y="107"/>
                  </a:cubicBezTo>
                  <a:cubicBezTo>
                    <a:pt x="20" y="107"/>
                    <a:pt x="20" y="107"/>
                    <a:pt x="20" y="107"/>
                  </a:cubicBezTo>
                  <a:cubicBezTo>
                    <a:pt x="20" y="107"/>
                    <a:pt x="20" y="108"/>
                    <a:pt x="20" y="108"/>
                  </a:cubicBezTo>
                  <a:cubicBezTo>
                    <a:pt x="20" y="107"/>
                    <a:pt x="20" y="107"/>
                    <a:pt x="20" y="107"/>
                  </a:cubicBezTo>
                  <a:cubicBezTo>
                    <a:pt x="20" y="107"/>
                    <a:pt x="20" y="107"/>
                    <a:pt x="21" y="107"/>
                  </a:cubicBezTo>
                  <a:cubicBezTo>
                    <a:pt x="20" y="106"/>
                    <a:pt x="20" y="105"/>
                    <a:pt x="19" y="104"/>
                  </a:cubicBezTo>
                  <a:cubicBezTo>
                    <a:pt x="19" y="103"/>
                    <a:pt x="19" y="103"/>
                    <a:pt x="19" y="103"/>
                  </a:cubicBezTo>
                  <a:cubicBezTo>
                    <a:pt x="20" y="103"/>
                    <a:pt x="21" y="104"/>
                    <a:pt x="22" y="104"/>
                  </a:cubicBezTo>
                  <a:cubicBezTo>
                    <a:pt x="22" y="103"/>
                    <a:pt x="24" y="104"/>
                    <a:pt x="24" y="104"/>
                  </a:cubicBezTo>
                  <a:cubicBezTo>
                    <a:pt x="24" y="103"/>
                    <a:pt x="24" y="103"/>
                    <a:pt x="24" y="103"/>
                  </a:cubicBezTo>
                  <a:cubicBezTo>
                    <a:pt x="25" y="103"/>
                    <a:pt x="25" y="103"/>
                    <a:pt x="26" y="103"/>
                  </a:cubicBezTo>
                  <a:cubicBezTo>
                    <a:pt x="26" y="102"/>
                    <a:pt x="26" y="102"/>
                    <a:pt x="26" y="101"/>
                  </a:cubicBezTo>
                  <a:cubicBezTo>
                    <a:pt x="25" y="101"/>
                    <a:pt x="25" y="101"/>
                    <a:pt x="25" y="100"/>
                  </a:cubicBezTo>
                  <a:cubicBezTo>
                    <a:pt x="25" y="100"/>
                    <a:pt x="26" y="100"/>
                    <a:pt x="26" y="100"/>
                  </a:cubicBezTo>
                  <a:cubicBezTo>
                    <a:pt x="26" y="99"/>
                    <a:pt x="26" y="99"/>
                    <a:pt x="26" y="99"/>
                  </a:cubicBezTo>
                  <a:cubicBezTo>
                    <a:pt x="25" y="100"/>
                    <a:pt x="25" y="100"/>
                    <a:pt x="25" y="100"/>
                  </a:cubicBezTo>
                  <a:cubicBezTo>
                    <a:pt x="25" y="99"/>
                    <a:pt x="24" y="99"/>
                    <a:pt x="25" y="98"/>
                  </a:cubicBezTo>
                  <a:cubicBezTo>
                    <a:pt x="25" y="98"/>
                    <a:pt x="24" y="99"/>
                    <a:pt x="26" y="99"/>
                  </a:cubicBezTo>
                  <a:cubicBezTo>
                    <a:pt x="26" y="96"/>
                    <a:pt x="26" y="96"/>
                    <a:pt x="26" y="96"/>
                  </a:cubicBezTo>
                  <a:cubicBezTo>
                    <a:pt x="26" y="95"/>
                    <a:pt x="26" y="95"/>
                    <a:pt x="26" y="95"/>
                  </a:cubicBezTo>
                  <a:cubicBezTo>
                    <a:pt x="26" y="94"/>
                    <a:pt x="26" y="94"/>
                    <a:pt x="26" y="94"/>
                  </a:cubicBezTo>
                  <a:cubicBezTo>
                    <a:pt x="26" y="94"/>
                    <a:pt x="26" y="94"/>
                    <a:pt x="26" y="94"/>
                  </a:cubicBezTo>
                  <a:cubicBezTo>
                    <a:pt x="25" y="94"/>
                    <a:pt x="25" y="94"/>
                    <a:pt x="25" y="94"/>
                  </a:cubicBezTo>
                  <a:cubicBezTo>
                    <a:pt x="26" y="94"/>
                    <a:pt x="26" y="94"/>
                    <a:pt x="26" y="94"/>
                  </a:cubicBezTo>
                  <a:cubicBezTo>
                    <a:pt x="26" y="94"/>
                    <a:pt x="26" y="94"/>
                    <a:pt x="26" y="94"/>
                  </a:cubicBezTo>
                  <a:cubicBezTo>
                    <a:pt x="26" y="94"/>
                    <a:pt x="26" y="94"/>
                    <a:pt x="26" y="94"/>
                  </a:cubicBezTo>
                  <a:cubicBezTo>
                    <a:pt x="26" y="94"/>
                    <a:pt x="26" y="94"/>
                    <a:pt x="26" y="94"/>
                  </a:cubicBezTo>
                  <a:cubicBezTo>
                    <a:pt x="26" y="94"/>
                    <a:pt x="26" y="94"/>
                    <a:pt x="26" y="94"/>
                  </a:cubicBezTo>
                  <a:cubicBezTo>
                    <a:pt x="27" y="94"/>
                    <a:pt x="27" y="94"/>
                    <a:pt x="28" y="94"/>
                  </a:cubicBezTo>
                  <a:cubicBezTo>
                    <a:pt x="28" y="94"/>
                    <a:pt x="29" y="94"/>
                    <a:pt x="28" y="95"/>
                  </a:cubicBezTo>
                  <a:cubicBezTo>
                    <a:pt x="29" y="95"/>
                    <a:pt x="29" y="95"/>
                    <a:pt x="29" y="94"/>
                  </a:cubicBezTo>
                  <a:cubicBezTo>
                    <a:pt x="29" y="94"/>
                    <a:pt x="29" y="95"/>
                    <a:pt x="29" y="95"/>
                  </a:cubicBezTo>
                  <a:cubicBezTo>
                    <a:pt x="29" y="96"/>
                    <a:pt x="29" y="99"/>
                    <a:pt x="28" y="99"/>
                  </a:cubicBezTo>
                  <a:cubicBezTo>
                    <a:pt x="28" y="100"/>
                    <a:pt x="29" y="100"/>
                    <a:pt x="29" y="101"/>
                  </a:cubicBezTo>
                  <a:cubicBezTo>
                    <a:pt x="28" y="101"/>
                    <a:pt x="29" y="100"/>
                    <a:pt x="28" y="100"/>
                  </a:cubicBezTo>
                  <a:cubicBezTo>
                    <a:pt x="28" y="100"/>
                    <a:pt x="28" y="100"/>
                    <a:pt x="28" y="100"/>
                  </a:cubicBezTo>
                  <a:cubicBezTo>
                    <a:pt x="28" y="101"/>
                    <a:pt x="28" y="101"/>
                    <a:pt x="28" y="101"/>
                  </a:cubicBezTo>
                  <a:cubicBezTo>
                    <a:pt x="29" y="103"/>
                    <a:pt x="28" y="104"/>
                    <a:pt x="28" y="105"/>
                  </a:cubicBezTo>
                  <a:cubicBezTo>
                    <a:pt x="28" y="104"/>
                    <a:pt x="28" y="106"/>
                    <a:pt x="28" y="106"/>
                  </a:cubicBezTo>
                  <a:cubicBezTo>
                    <a:pt x="28" y="107"/>
                    <a:pt x="28" y="108"/>
                    <a:pt x="28" y="109"/>
                  </a:cubicBezTo>
                  <a:cubicBezTo>
                    <a:pt x="28" y="111"/>
                    <a:pt x="26" y="114"/>
                    <a:pt x="27" y="116"/>
                  </a:cubicBezTo>
                  <a:cubicBezTo>
                    <a:pt x="27" y="116"/>
                    <a:pt x="27" y="116"/>
                    <a:pt x="27" y="116"/>
                  </a:cubicBezTo>
                  <a:cubicBezTo>
                    <a:pt x="27" y="116"/>
                    <a:pt x="26" y="116"/>
                    <a:pt x="26" y="116"/>
                  </a:cubicBezTo>
                  <a:cubicBezTo>
                    <a:pt x="26" y="116"/>
                    <a:pt x="27" y="116"/>
                    <a:pt x="27" y="117"/>
                  </a:cubicBezTo>
                  <a:cubicBezTo>
                    <a:pt x="27" y="117"/>
                    <a:pt x="26" y="117"/>
                    <a:pt x="26" y="117"/>
                  </a:cubicBezTo>
                  <a:cubicBezTo>
                    <a:pt x="26" y="118"/>
                    <a:pt x="27" y="118"/>
                    <a:pt x="26" y="118"/>
                  </a:cubicBezTo>
                  <a:cubicBezTo>
                    <a:pt x="26" y="118"/>
                    <a:pt x="26" y="119"/>
                    <a:pt x="26" y="118"/>
                  </a:cubicBezTo>
                  <a:cubicBezTo>
                    <a:pt x="26" y="119"/>
                    <a:pt x="27" y="119"/>
                    <a:pt x="26" y="119"/>
                  </a:cubicBezTo>
                  <a:cubicBezTo>
                    <a:pt x="26" y="119"/>
                    <a:pt x="26" y="119"/>
                    <a:pt x="26" y="119"/>
                  </a:cubicBezTo>
                  <a:cubicBezTo>
                    <a:pt x="25" y="119"/>
                    <a:pt x="26" y="120"/>
                    <a:pt x="25" y="120"/>
                  </a:cubicBezTo>
                  <a:cubicBezTo>
                    <a:pt x="25" y="120"/>
                    <a:pt x="25" y="120"/>
                    <a:pt x="25" y="120"/>
                  </a:cubicBezTo>
                  <a:cubicBezTo>
                    <a:pt x="24" y="121"/>
                    <a:pt x="25" y="122"/>
                    <a:pt x="25" y="122"/>
                  </a:cubicBezTo>
                  <a:cubicBezTo>
                    <a:pt x="25" y="122"/>
                    <a:pt x="25" y="122"/>
                    <a:pt x="25" y="122"/>
                  </a:cubicBezTo>
                  <a:cubicBezTo>
                    <a:pt x="24" y="123"/>
                    <a:pt x="25" y="124"/>
                    <a:pt x="25" y="124"/>
                  </a:cubicBezTo>
                  <a:cubicBezTo>
                    <a:pt x="24" y="124"/>
                    <a:pt x="24" y="124"/>
                    <a:pt x="24" y="124"/>
                  </a:cubicBezTo>
                  <a:cubicBezTo>
                    <a:pt x="24" y="124"/>
                    <a:pt x="24" y="125"/>
                    <a:pt x="25" y="125"/>
                  </a:cubicBezTo>
                  <a:cubicBezTo>
                    <a:pt x="25" y="125"/>
                    <a:pt x="24" y="125"/>
                    <a:pt x="24" y="125"/>
                  </a:cubicBezTo>
                  <a:cubicBezTo>
                    <a:pt x="24" y="125"/>
                    <a:pt x="24" y="125"/>
                    <a:pt x="25" y="125"/>
                  </a:cubicBezTo>
                  <a:cubicBezTo>
                    <a:pt x="24" y="126"/>
                    <a:pt x="24" y="127"/>
                    <a:pt x="25" y="127"/>
                  </a:cubicBezTo>
                  <a:cubicBezTo>
                    <a:pt x="25" y="127"/>
                    <a:pt x="25" y="127"/>
                    <a:pt x="24" y="127"/>
                  </a:cubicBezTo>
                  <a:cubicBezTo>
                    <a:pt x="25" y="128"/>
                    <a:pt x="26" y="130"/>
                    <a:pt x="25" y="132"/>
                  </a:cubicBezTo>
                  <a:cubicBezTo>
                    <a:pt x="26" y="132"/>
                    <a:pt x="26" y="132"/>
                    <a:pt x="26" y="132"/>
                  </a:cubicBezTo>
                  <a:cubicBezTo>
                    <a:pt x="26" y="132"/>
                    <a:pt x="26" y="133"/>
                    <a:pt x="26" y="134"/>
                  </a:cubicBezTo>
                  <a:cubicBezTo>
                    <a:pt x="25" y="134"/>
                    <a:pt x="25" y="134"/>
                    <a:pt x="25" y="134"/>
                  </a:cubicBezTo>
                  <a:cubicBezTo>
                    <a:pt x="26" y="134"/>
                    <a:pt x="27" y="134"/>
                    <a:pt x="26" y="135"/>
                  </a:cubicBezTo>
                  <a:cubicBezTo>
                    <a:pt x="25" y="136"/>
                    <a:pt x="26" y="135"/>
                    <a:pt x="26" y="135"/>
                  </a:cubicBezTo>
                  <a:cubicBezTo>
                    <a:pt x="25" y="135"/>
                    <a:pt x="25" y="135"/>
                    <a:pt x="25" y="135"/>
                  </a:cubicBezTo>
                  <a:cubicBezTo>
                    <a:pt x="24" y="135"/>
                    <a:pt x="24" y="136"/>
                    <a:pt x="24" y="136"/>
                  </a:cubicBezTo>
                  <a:cubicBezTo>
                    <a:pt x="24" y="136"/>
                    <a:pt x="22" y="137"/>
                    <a:pt x="22" y="137"/>
                  </a:cubicBezTo>
                  <a:cubicBezTo>
                    <a:pt x="21" y="138"/>
                    <a:pt x="21" y="136"/>
                    <a:pt x="20" y="136"/>
                  </a:cubicBezTo>
                  <a:cubicBezTo>
                    <a:pt x="21" y="136"/>
                    <a:pt x="20" y="136"/>
                    <a:pt x="21" y="135"/>
                  </a:cubicBezTo>
                  <a:cubicBezTo>
                    <a:pt x="21" y="135"/>
                    <a:pt x="21" y="135"/>
                    <a:pt x="21" y="135"/>
                  </a:cubicBezTo>
                  <a:cubicBezTo>
                    <a:pt x="20" y="135"/>
                    <a:pt x="20" y="136"/>
                    <a:pt x="20" y="136"/>
                  </a:cubicBezTo>
                  <a:cubicBezTo>
                    <a:pt x="19" y="136"/>
                    <a:pt x="20" y="135"/>
                    <a:pt x="20" y="134"/>
                  </a:cubicBezTo>
                  <a:cubicBezTo>
                    <a:pt x="21" y="134"/>
                    <a:pt x="21" y="134"/>
                    <a:pt x="21" y="133"/>
                  </a:cubicBezTo>
                  <a:cubicBezTo>
                    <a:pt x="21" y="133"/>
                    <a:pt x="20" y="133"/>
                    <a:pt x="21" y="133"/>
                  </a:cubicBezTo>
                  <a:cubicBezTo>
                    <a:pt x="21" y="133"/>
                    <a:pt x="21" y="133"/>
                    <a:pt x="20" y="133"/>
                  </a:cubicBezTo>
                  <a:cubicBezTo>
                    <a:pt x="20" y="133"/>
                    <a:pt x="21" y="134"/>
                    <a:pt x="20" y="134"/>
                  </a:cubicBezTo>
                  <a:cubicBezTo>
                    <a:pt x="20" y="134"/>
                    <a:pt x="20" y="133"/>
                    <a:pt x="20" y="132"/>
                  </a:cubicBezTo>
                  <a:cubicBezTo>
                    <a:pt x="20" y="132"/>
                    <a:pt x="19" y="133"/>
                    <a:pt x="19" y="133"/>
                  </a:cubicBezTo>
                  <a:cubicBezTo>
                    <a:pt x="19" y="133"/>
                    <a:pt x="19" y="133"/>
                    <a:pt x="19" y="134"/>
                  </a:cubicBezTo>
                  <a:cubicBezTo>
                    <a:pt x="18" y="134"/>
                    <a:pt x="18" y="134"/>
                    <a:pt x="18" y="134"/>
                  </a:cubicBezTo>
                  <a:cubicBezTo>
                    <a:pt x="17" y="135"/>
                    <a:pt x="17" y="135"/>
                    <a:pt x="17" y="135"/>
                  </a:cubicBezTo>
                  <a:cubicBezTo>
                    <a:pt x="17" y="135"/>
                    <a:pt x="18" y="134"/>
                    <a:pt x="18" y="134"/>
                  </a:cubicBezTo>
                  <a:cubicBezTo>
                    <a:pt x="18" y="135"/>
                    <a:pt x="18" y="134"/>
                    <a:pt x="19" y="134"/>
                  </a:cubicBezTo>
                  <a:cubicBezTo>
                    <a:pt x="19" y="134"/>
                    <a:pt x="19" y="135"/>
                    <a:pt x="19" y="135"/>
                  </a:cubicBezTo>
                  <a:cubicBezTo>
                    <a:pt x="18" y="135"/>
                    <a:pt x="18" y="135"/>
                    <a:pt x="18" y="135"/>
                  </a:cubicBezTo>
                  <a:cubicBezTo>
                    <a:pt x="17" y="136"/>
                    <a:pt x="18" y="135"/>
                    <a:pt x="19" y="135"/>
                  </a:cubicBezTo>
                  <a:cubicBezTo>
                    <a:pt x="19" y="136"/>
                    <a:pt x="18" y="137"/>
                    <a:pt x="18" y="137"/>
                  </a:cubicBezTo>
                  <a:cubicBezTo>
                    <a:pt x="18" y="137"/>
                    <a:pt x="19" y="136"/>
                    <a:pt x="19" y="137"/>
                  </a:cubicBezTo>
                  <a:cubicBezTo>
                    <a:pt x="19" y="137"/>
                    <a:pt x="19" y="137"/>
                    <a:pt x="19" y="138"/>
                  </a:cubicBezTo>
                  <a:cubicBezTo>
                    <a:pt x="18" y="138"/>
                    <a:pt x="18" y="138"/>
                    <a:pt x="18" y="138"/>
                  </a:cubicBezTo>
                  <a:cubicBezTo>
                    <a:pt x="18" y="138"/>
                    <a:pt x="19" y="138"/>
                    <a:pt x="19" y="138"/>
                  </a:cubicBezTo>
                  <a:cubicBezTo>
                    <a:pt x="20" y="139"/>
                    <a:pt x="20" y="141"/>
                    <a:pt x="21" y="143"/>
                  </a:cubicBezTo>
                  <a:cubicBezTo>
                    <a:pt x="21" y="143"/>
                    <a:pt x="22" y="142"/>
                    <a:pt x="22" y="142"/>
                  </a:cubicBezTo>
                  <a:cubicBezTo>
                    <a:pt x="22" y="142"/>
                    <a:pt x="22" y="141"/>
                    <a:pt x="22" y="141"/>
                  </a:cubicBezTo>
                  <a:cubicBezTo>
                    <a:pt x="23" y="141"/>
                    <a:pt x="24" y="139"/>
                    <a:pt x="24" y="139"/>
                  </a:cubicBezTo>
                  <a:cubicBezTo>
                    <a:pt x="24" y="139"/>
                    <a:pt x="24" y="139"/>
                    <a:pt x="24" y="139"/>
                  </a:cubicBezTo>
                  <a:cubicBezTo>
                    <a:pt x="25" y="139"/>
                    <a:pt x="25" y="139"/>
                    <a:pt x="25" y="139"/>
                  </a:cubicBezTo>
                  <a:cubicBezTo>
                    <a:pt x="24" y="140"/>
                    <a:pt x="23" y="141"/>
                    <a:pt x="23" y="141"/>
                  </a:cubicBezTo>
                  <a:cubicBezTo>
                    <a:pt x="24" y="140"/>
                    <a:pt x="23" y="140"/>
                    <a:pt x="24" y="139"/>
                  </a:cubicBezTo>
                  <a:cubicBezTo>
                    <a:pt x="24" y="141"/>
                    <a:pt x="25" y="140"/>
                    <a:pt x="26" y="140"/>
                  </a:cubicBezTo>
                  <a:cubicBezTo>
                    <a:pt x="26" y="139"/>
                    <a:pt x="25" y="140"/>
                    <a:pt x="25" y="140"/>
                  </a:cubicBezTo>
                  <a:cubicBezTo>
                    <a:pt x="25" y="139"/>
                    <a:pt x="25" y="138"/>
                    <a:pt x="25" y="138"/>
                  </a:cubicBezTo>
                  <a:cubicBezTo>
                    <a:pt x="26" y="138"/>
                    <a:pt x="27" y="137"/>
                    <a:pt x="27" y="136"/>
                  </a:cubicBezTo>
                  <a:cubicBezTo>
                    <a:pt x="27" y="136"/>
                    <a:pt x="27" y="136"/>
                    <a:pt x="27" y="136"/>
                  </a:cubicBezTo>
                  <a:cubicBezTo>
                    <a:pt x="28" y="136"/>
                    <a:pt x="28" y="136"/>
                    <a:pt x="28" y="136"/>
                  </a:cubicBezTo>
                  <a:cubicBezTo>
                    <a:pt x="29" y="136"/>
                    <a:pt x="28" y="136"/>
                    <a:pt x="28" y="136"/>
                  </a:cubicBezTo>
                  <a:cubicBezTo>
                    <a:pt x="28" y="137"/>
                    <a:pt x="29" y="136"/>
                    <a:pt x="29" y="137"/>
                  </a:cubicBezTo>
                  <a:cubicBezTo>
                    <a:pt x="29" y="137"/>
                    <a:pt x="29" y="137"/>
                    <a:pt x="29" y="137"/>
                  </a:cubicBezTo>
                  <a:cubicBezTo>
                    <a:pt x="30" y="137"/>
                    <a:pt x="30" y="137"/>
                    <a:pt x="30" y="137"/>
                  </a:cubicBezTo>
                  <a:cubicBezTo>
                    <a:pt x="30" y="137"/>
                    <a:pt x="31" y="137"/>
                    <a:pt x="31" y="138"/>
                  </a:cubicBezTo>
                  <a:cubicBezTo>
                    <a:pt x="32" y="138"/>
                    <a:pt x="32" y="138"/>
                    <a:pt x="33" y="138"/>
                  </a:cubicBezTo>
                  <a:cubicBezTo>
                    <a:pt x="33" y="138"/>
                    <a:pt x="33" y="138"/>
                    <a:pt x="33" y="137"/>
                  </a:cubicBezTo>
                  <a:cubicBezTo>
                    <a:pt x="34" y="137"/>
                    <a:pt x="33" y="138"/>
                    <a:pt x="33" y="138"/>
                  </a:cubicBezTo>
                  <a:cubicBezTo>
                    <a:pt x="34" y="138"/>
                    <a:pt x="34" y="138"/>
                    <a:pt x="34" y="137"/>
                  </a:cubicBezTo>
                  <a:cubicBezTo>
                    <a:pt x="34" y="137"/>
                    <a:pt x="34" y="138"/>
                    <a:pt x="34" y="138"/>
                  </a:cubicBezTo>
                  <a:cubicBezTo>
                    <a:pt x="34" y="139"/>
                    <a:pt x="35" y="138"/>
                    <a:pt x="35" y="138"/>
                  </a:cubicBezTo>
                  <a:cubicBezTo>
                    <a:pt x="35" y="138"/>
                    <a:pt x="35" y="138"/>
                    <a:pt x="35" y="137"/>
                  </a:cubicBezTo>
                  <a:cubicBezTo>
                    <a:pt x="35" y="138"/>
                    <a:pt x="36" y="138"/>
                    <a:pt x="36" y="138"/>
                  </a:cubicBezTo>
                  <a:cubicBezTo>
                    <a:pt x="36" y="138"/>
                    <a:pt x="37" y="137"/>
                    <a:pt x="37" y="137"/>
                  </a:cubicBezTo>
                  <a:cubicBezTo>
                    <a:pt x="38" y="137"/>
                    <a:pt x="40" y="137"/>
                    <a:pt x="42" y="136"/>
                  </a:cubicBezTo>
                  <a:cubicBezTo>
                    <a:pt x="42" y="136"/>
                    <a:pt x="43" y="135"/>
                    <a:pt x="43" y="135"/>
                  </a:cubicBezTo>
                  <a:cubicBezTo>
                    <a:pt x="43" y="135"/>
                    <a:pt x="44" y="135"/>
                    <a:pt x="44" y="134"/>
                  </a:cubicBezTo>
                  <a:cubicBezTo>
                    <a:pt x="44" y="134"/>
                    <a:pt x="44" y="134"/>
                    <a:pt x="44" y="133"/>
                  </a:cubicBezTo>
                  <a:cubicBezTo>
                    <a:pt x="44" y="134"/>
                    <a:pt x="45" y="133"/>
                    <a:pt x="45" y="133"/>
                  </a:cubicBezTo>
                  <a:cubicBezTo>
                    <a:pt x="46" y="133"/>
                    <a:pt x="47" y="133"/>
                    <a:pt x="47" y="132"/>
                  </a:cubicBezTo>
                  <a:cubicBezTo>
                    <a:pt x="47" y="132"/>
                    <a:pt x="47" y="133"/>
                    <a:pt x="47" y="133"/>
                  </a:cubicBezTo>
                  <a:cubicBezTo>
                    <a:pt x="47" y="133"/>
                    <a:pt x="48" y="132"/>
                    <a:pt x="48" y="132"/>
                  </a:cubicBezTo>
                  <a:cubicBezTo>
                    <a:pt x="48" y="132"/>
                    <a:pt x="48" y="132"/>
                    <a:pt x="48" y="132"/>
                  </a:cubicBezTo>
                  <a:cubicBezTo>
                    <a:pt x="49" y="132"/>
                    <a:pt x="48" y="131"/>
                    <a:pt x="49" y="131"/>
                  </a:cubicBezTo>
                  <a:cubicBezTo>
                    <a:pt x="49" y="131"/>
                    <a:pt x="50" y="131"/>
                    <a:pt x="50" y="131"/>
                  </a:cubicBezTo>
                  <a:cubicBezTo>
                    <a:pt x="50" y="131"/>
                    <a:pt x="50" y="131"/>
                    <a:pt x="50" y="130"/>
                  </a:cubicBezTo>
                  <a:cubicBezTo>
                    <a:pt x="50" y="130"/>
                    <a:pt x="50" y="131"/>
                    <a:pt x="50" y="130"/>
                  </a:cubicBezTo>
                  <a:cubicBezTo>
                    <a:pt x="50" y="130"/>
                    <a:pt x="50" y="130"/>
                    <a:pt x="51" y="130"/>
                  </a:cubicBezTo>
                  <a:cubicBezTo>
                    <a:pt x="51" y="129"/>
                    <a:pt x="52" y="129"/>
                    <a:pt x="52" y="128"/>
                  </a:cubicBezTo>
                  <a:cubicBezTo>
                    <a:pt x="53" y="128"/>
                    <a:pt x="52" y="128"/>
                    <a:pt x="52" y="128"/>
                  </a:cubicBezTo>
                  <a:cubicBezTo>
                    <a:pt x="53" y="128"/>
                    <a:pt x="53" y="128"/>
                    <a:pt x="53" y="128"/>
                  </a:cubicBezTo>
                  <a:cubicBezTo>
                    <a:pt x="53" y="128"/>
                    <a:pt x="53" y="128"/>
                    <a:pt x="53" y="128"/>
                  </a:cubicBezTo>
                  <a:cubicBezTo>
                    <a:pt x="53" y="128"/>
                    <a:pt x="53" y="128"/>
                    <a:pt x="53" y="128"/>
                  </a:cubicBezTo>
                  <a:cubicBezTo>
                    <a:pt x="52" y="127"/>
                    <a:pt x="53" y="127"/>
                    <a:pt x="53" y="128"/>
                  </a:cubicBezTo>
                  <a:cubicBezTo>
                    <a:pt x="53" y="127"/>
                    <a:pt x="53" y="127"/>
                    <a:pt x="54" y="127"/>
                  </a:cubicBezTo>
                  <a:cubicBezTo>
                    <a:pt x="54" y="127"/>
                    <a:pt x="54" y="126"/>
                    <a:pt x="54" y="126"/>
                  </a:cubicBezTo>
                  <a:cubicBezTo>
                    <a:pt x="54" y="126"/>
                    <a:pt x="54" y="126"/>
                    <a:pt x="55" y="126"/>
                  </a:cubicBezTo>
                  <a:cubicBezTo>
                    <a:pt x="55" y="126"/>
                    <a:pt x="56" y="125"/>
                    <a:pt x="56" y="124"/>
                  </a:cubicBezTo>
                  <a:cubicBezTo>
                    <a:pt x="56" y="124"/>
                    <a:pt x="56" y="124"/>
                    <a:pt x="56" y="123"/>
                  </a:cubicBezTo>
                  <a:cubicBezTo>
                    <a:pt x="57" y="123"/>
                    <a:pt x="57" y="123"/>
                    <a:pt x="57" y="123"/>
                  </a:cubicBezTo>
                  <a:cubicBezTo>
                    <a:pt x="57" y="123"/>
                    <a:pt x="57" y="123"/>
                    <a:pt x="57" y="122"/>
                  </a:cubicBezTo>
                  <a:cubicBezTo>
                    <a:pt x="58" y="122"/>
                    <a:pt x="58" y="122"/>
                    <a:pt x="58" y="122"/>
                  </a:cubicBezTo>
                  <a:cubicBezTo>
                    <a:pt x="58" y="122"/>
                    <a:pt x="59" y="122"/>
                    <a:pt x="59" y="122"/>
                  </a:cubicBezTo>
                  <a:cubicBezTo>
                    <a:pt x="59" y="122"/>
                    <a:pt x="59" y="121"/>
                    <a:pt x="59" y="121"/>
                  </a:cubicBezTo>
                  <a:cubicBezTo>
                    <a:pt x="59" y="121"/>
                    <a:pt x="59" y="121"/>
                    <a:pt x="59" y="121"/>
                  </a:cubicBezTo>
                  <a:cubicBezTo>
                    <a:pt x="59" y="121"/>
                    <a:pt x="59" y="121"/>
                    <a:pt x="59" y="121"/>
                  </a:cubicBezTo>
                  <a:cubicBezTo>
                    <a:pt x="59" y="121"/>
                    <a:pt x="60" y="121"/>
                    <a:pt x="60" y="120"/>
                  </a:cubicBezTo>
                  <a:cubicBezTo>
                    <a:pt x="60" y="120"/>
                    <a:pt x="60" y="119"/>
                    <a:pt x="61" y="119"/>
                  </a:cubicBezTo>
                  <a:cubicBezTo>
                    <a:pt x="61" y="118"/>
                    <a:pt x="61" y="117"/>
                    <a:pt x="61" y="117"/>
                  </a:cubicBezTo>
                  <a:cubicBezTo>
                    <a:pt x="61" y="117"/>
                    <a:pt x="62" y="117"/>
                    <a:pt x="62" y="117"/>
                  </a:cubicBezTo>
                  <a:cubicBezTo>
                    <a:pt x="62" y="115"/>
                    <a:pt x="62" y="114"/>
                    <a:pt x="63" y="113"/>
                  </a:cubicBezTo>
                  <a:cubicBezTo>
                    <a:pt x="63" y="113"/>
                    <a:pt x="64" y="113"/>
                    <a:pt x="64" y="112"/>
                  </a:cubicBezTo>
                  <a:cubicBezTo>
                    <a:pt x="64" y="112"/>
                    <a:pt x="64" y="113"/>
                    <a:pt x="63" y="113"/>
                  </a:cubicBezTo>
                  <a:cubicBezTo>
                    <a:pt x="63" y="112"/>
                    <a:pt x="64" y="111"/>
                    <a:pt x="65" y="112"/>
                  </a:cubicBezTo>
                  <a:cubicBezTo>
                    <a:pt x="64" y="111"/>
                    <a:pt x="64" y="111"/>
                    <a:pt x="64" y="111"/>
                  </a:cubicBezTo>
                  <a:cubicBezTo>
                    <a:pt x="64" y="111"/>
                    <a:pt x="64" y="110"/>
                    <a:pt x="65" y="110"/>
                  </a:cubicBezTo>
                  <a:cubicBezTo>
                    <a:pt x="65" y="110"/>
                    <a:pt x="65" y="110"/>
                    <a:pt x="65" y="110"/>
                  </a:cubicBezTo>
                  <a:cubicBezTo>
                    <a:pt x="65" y="110"/>
                    <a:pt x="66" y="110"/>
                    <a:pt x="65" y="111"/>
                  </a:cubicBezTo>
                  <a:cubicBezTo>
                    <a:pt x="66" y="111"/>
                    <a:pt x="65" y="110"/>
                    <a:pt x="66" y="110"/>
                  </a:cubicBezTo>
                  <a:cubicBezTo>
                    <a:pt x="66" y="110"/>
                    <a:pt x="66" y="110"/>
                    <a:pt x="67" y="111"/>
                  </a:cubicBezTo>
                  <a:cubicBezTo>
                    <a:pt x="67" y="110"/>
                    <a:pt x="66" y="110"/>
                    <a:pt x="67" y="110"/>
                  </a:cubicBezTo>
                  <a:cubicBezTo>
                    <a:pt x="67" y="110"/>
                    <a:pt x="68" y="110"/>
                    <a:pt x="68" y="110"/>
                  </a:cubicBezTo>
                  <a:cubicBezTo>
                    <a:pt x="67" y="109"/>
                    <a:pt x="66" y="110"/>
                    <a:pt x="65" y="110"/>
                  </a:cubicBezTo>
                  <a:cubicBezTo>
                    <a:pt x="65" y="109"/>
                    <a:pt x="65" y="109"/>
                    <a:pt x="65" y="109"/>
                  </a:cubicBezTo>
                  <a:cubicBezTo>
                    <a:pt x="65" y="109"/>
                    <a:pt x="66" y="109"/>
                    <a:pt x="66" y="109"/>
                  </a:cubicBezTo>
                  <a:cubicBezTo>
                    <a:pt x="66" y="108"/>
                    <a:pt x="65" y="108"/>
                    <a:pt x="65" y="108"/>
                  </a:cubicBezTo>
                  <a:cubicBezTo>
                    <a:pt x="64" y="108"/>
                    <a:pt x="66" y="108"/>
                    <a:pt x="67" y="108"/>
                  </a:cubicBezTo>
                  <a:cubicBezTo>
                    <a:pt x="66" y="108"/>
                    <a:pt x="66" y="107"/>
                    <a:pt x="65" y="107"/>
                  </a:cubicBezTo>
                  <a:cubicBezTo>
                    <a:pt x="65" y="107"/>
                    <a:pt x="65" y="107"/>
                    <a:pt x="65" y="106"/>
                  </a:cubicBezTo>
                  <a:cubicBezTo>
                    <a:pt x="66" y="106"/>
                    <a:pt x="66" y="106"/>
                    <a:pt x="67" y="106"/>
                  </a:cubicBezTo>
                  <a:cubicBezTo>
                    <a:pt x="67" y="106"/>
                    <a:pt x="66" y="107"/>
                    <a:pt x="66" y="106"/>
                  </a:cubicBezTo>
                  <a:cubicBezTo>
                    <a:pt x="66" y="106"/>
                    <a:pt x="66" y="107"/>
                    <a:pt x="65" y="107"/>
                  </a:cubicBezTo>
                  <a:cubicBezTo>
                    <a:pt x="66" y="107"/>
                    <a:pt x="66" y="106"/>
                    <a:pt x="67" y="107"/>
                  </a:cubicBezTo>
                  <a:cubicBezTo>
                    <a:pt x="67" y="107"/>
                    <a:pt x="67" y="107"/>
                    <a:pt x="66" y="107"/>
                  </a:cubicBezTo>
                  <a:cubicBezTo>
                    <a:pt x="67" y="108"/>
                    <a:pt x="67" y="107"/>
                    <a:pt x="68" y="107"/>
                  </a:cubicBezTo>
                  <a:cubicBezTo>
                    <a:pt x="68" y="107"/>
                    <a:pt x="67" y="106"/>
                    <a:pt x="68" y="106"/>
                  </a:cubicBezTo>
                  <a:cubicBezTo>
                    <a:pt x="69" y="107"/>
                    <a:pt x="70" y="108"/>
                    <a:pt x="70" y="108"/>
                  </a:cubicBezTo>
                  <a:cubicBezTo>
                    <a:pt x="71" y="108"/>
                    <a:pt x="70" y="109"/>
                    <a:pt x="70" y="109"/>
                  </a:cubicBezTo>
                  <a:cubicBezTo>
                    <a:pt x="70" y="109"/>
                    <a:pt x="70" y="109"/>
                    <a:pt x="69" y="109"/>
                  </a:cubicBezTo>
                  <a:cubicBezTo>
                    <a:pt x="69" y="109"/>
                    <a:pt x="71" y="110"/>
                    <a:pt x="70" y="110"/>
                  </a:cubicBezTo>
                  <a:cubicBezTo>
                    <a:pt x="70" y="111"/>
                    <a:pt x="70" y="110"/>
                    <a:pt x="70" y="110"/>
                  </a:cubicBezTo>
                  <a:cubicBezTo>
                    <a:pt x="69" y="110"/>
                    <a:pt x="70" y="111"/>
                    <a:pt x="70" y="111"/>
                  </a:cubicBezTo>
                  <a:cubicBezTo>
                    <a:pt x="70" y="111"/>
                    <a:pt x="69" y="111"/>
                    <a:pt x="69" y="112"/>
                  </a:cubicBezTo>
                  <a:cubicBezTo>
                    <a:pt x="69" y="112"/>
                    <a:pt x="70" y="112"/>
                    <a:pt x="70" y="112"/>
                  </a:cubicBezTo>
                  <a:cubicBezTo>
                    <a:pt x="70" y="112"/>
                    <a:pt x="70" y="113"/>
                    <a:pt x="69" y="112"/>
                  </a:cubicBezTo>
                  <a:cubicBezTo>
                    <a:pt x="69" y="113"/>
                    <a:pt x="70" y="112"/>
                    <a:pt x="70" y="112"/>
                  </a:cubicBezTo>
                  <a:cubicBezTo>
                    <a:pt x="70" y="113"/>
                    <a:pt x="70" y="113"/>
                    <a:pt x="70" y="114"/>
                  </a:cubicBezTo>
                  <a:cubicBezTo>
                    <a:pt x="71" y="114"/>
                    <a:pt x="70" y="113"/>
                    <a:pt x="70" y="113"/>
                  </a:cubicBezTo>
                  <a:cubicBezTo>
                    <a:pt x="71" y="113"/>
                    <a:pt x="71" y="113"/>
                    <a:pt x="72" y="113"/>
                  </a:cubicBezTo>
                  <a:cubicBezTo>
                    <a:pt x="72" y="113"/>
                    <a:pt x="71" y="112"/>
                    <a:pt x="72" y="112"/>
                  </a:cubicBezTo>
                  <a:cubicBezTo>
                    <a:pt x="72" y="112"/>
                    <a:pt x="72" y="112"/>
                    <a:pt x="72" y="111"/>
                  </a:cubicBezTo>
                  <a:cubicBezTo>
                    <a:pt x="72" y="111"/>
                    <a:pt x="72" y="111"/>
                    <a:pt x="72" y="111"/>
                  </a:cubicBezTo>
                  <a:cubicBezTo>
                    <a:pt x="72" y="111"/>
                    <a:pt x="73" y="110"/>
                    <a:pt x="73" y="110"/>
                  </a:cubicBezTo>
                  <a:cubicBezTo>
                    <a:pt x="73" y="109"/>
                    <a:pt x="73" y="110"/>
                    <a:pt x="72" y="110"/>
                  </a:cubicBezTo>
                  <a:cubicBezTo>
                    <a:pt x="72" y="109"/>
                    <a:pt x="73" y="108"/>
                    <a:pt x="72" y="108"/>
                  </a:cubicBezTo>
                  <a:cubicBezTo>
                    <a:pt x="73" y="108"/>
                    <a:pt x="73" y="108"/>
                    <a:pt x="73" y="107"/>
                  </a:cubicBezTo>
                  <a:cubicBezTo>
                    <a:pt x="74" y="108"/>
                    <a:pt x="72" y="108"/>
                    <a:pt x="73" y="108"/>
                  </a:cubicBezTo>
                  <a:cubicBezTo>
                    <a:pt x="74" y="108"/>
                    <a:pt x="75" y="108"/>
                    <a:pt x="76" y="107"/>
                  </a:cubicBezTo>
                  <a:cubicBezTo>
                    <a:pt x="75" y="107"/>
                    <a:pt x="75" y="107"/>
                    <a:pt x="74" y="108"/>
                  </a:cubicBezTo>
                  <a:cubicBezTo>
                    <a:pt x="74" y="107"/>
                    <a:pt x="75" y="107"/>
                    <a:pt x="73" y="106"/>
                  </a:cubicBezTo>
                  <a:cubicBezTo>
                    <a:pt x="73" y="106"/>
                    <a:pt x="74" y="106"/>
                    <a:pt x="74" y="106"/>
                  </a:cubicBezTo>
                  <a:cubicBezTo>
                    <a:pt x="73" y="106"/>
                    <a:pt x="74" y="105"/>
                    <a:pt x="74" y="105"/>
                  </a:cubicBezTo>
                  <a:cubicBezTo>
                    <a:pt x="74" y="105"/>
                    <a:pt x="74" y="105"/>
                    <a:pt x="74" y="105"/>
                  </a:cubicBezTo>
                  <a:cubicBezTo>
                    <a:pt x="75" y="105"/>
                    <a:pt x="75" y="105"/>
                    <a:pt x="75" y="105"/>
                  </a:cubicBezTo>
                  <a:cubicBezTo>
                    <a:pt x="76" y="104"/>
                    <a:pt x="75" y="104"/>
                    <a:pt x="74" y="104"/>
                  </a:cubicBezTo>
                  <a:cubicBezTo>
                    <a:pt x="74" y="104"/>
                    <a:pt x="74" y="103"/>
                    <a:pt x="75" y="103"/>
                  </a:cubicBezTo>
                  <a:cubicBezTo>
                    <a:pt x="76" y="103"/>
                    <a:pt x="74" y="103"/>
                    <a:pt x="75" y="104"/>
                  </a:cubicBezTo>
                  <a:cubicBezTo>
                    <a:pt x="76" y="104"/>
                    <a:pt x="75" y="103"/>
                    <a:pt x="75" y="103"/>
                  </a:cubicBezTo>
                  <a:cubicBezTo>
                    <a:pt x="75" y="102"/>
                    <a:pt x="75" y="103"/>
                    <a:pt x="74" y="103"/>
                  </a:cubicBezTo>
                  <a:cubicBezTo>
                    <a:pt x="75" y="102"/>
                    <a:pt x="75" y="102"/>
                    <a:pt x="75" y="101"/>
                  </a:cubicBezTo>
                  <a:cubicBezTo>
                    <a:pt x="75" y="101"/>
                    <a:pt x="74" y="102"/>
                    <a:pt x="75" y="102"/>
                  </a:cubicBezTo>
                  <a:cubicBezTo>
                    <a:pt x="76" y="102"/>
                    <a:pt x="75" y="101"/>
                    <a:pt x="75" y="101"/>
                  </a:cubicBezTo>
                  <a:cubicBezTo>
                    <a:pt x="74" y="101"/>
                    <a:pt x="75" y="100"/>
                    <a:pt x="75" y="99"/>
                  </a:cubicBezTo>
                  <a:cubicBezTo>
                    <a:pt x="76" y="99"/>
                    <a:pt x="75" y="100"/>
                    <a:pt x="75" y="100"/>
                  </a:cubicBezTo>
                  <a:cubicBezTo>
                    <a:pt x="76" y="100"/>
                    <a:pt x="76" y="99"/>
                    <a:pt x="76" y="99"/>
                  </a:cubicBezTo>
                  <a:cubicBezTo>
                    <a:pt x="76" y="99"/>
                    <a:pt x="77" y="98"/>
                    <a:pt x="76" y="97"/>
                  </a:cubicBezTo>
                  <a:cubicBezTo>
                    <a:pt x="76" y="97"/>
                    <a:pt x="76" y="98"/>
                    <a:pt x="76" y="99"/>
                  </a:cubicBezTo>
                  <a:cubicBezTo>
                    <a:pt x="75" y="99"/>
                    <a:pt x="76" y="98"/>
                    <a:pt x="76" y="98"/>
                  </a:cubicBezTo>
                  <a:cubicBezTo>
                    <a:pt x="76" y="97"/>
                    <a:pt x="76" y="97"/>
                    <a:pt x="75" y="97"/>
                  </a:cubicBezTo>
                  <a:cubicBezTo>
                    <a:pt x="76" y="96"/>
                    <a:pt x="76" y="95"/>
                    <a:pt x="76" y="94"/>
                  </a:cubicBezTo>
                  <a:cubicBezTo>
                    <a:pt x="76" y="94"/>
                    <a:pt x="76" y="94"/>
                    <a:pt x="76" y="94"/>
                  </a:cubicBezTo>
                  <a:cubicBezTo>
                    <a:pt x="76" y="94"/>
                    <a:pt x="76" y="94"/>
                    <a:pt x="77" y="94"/>
                  </a:cubicBezTo>
                  <a:cubicBezTo>
                    <a:pt x="76" y="93"/>
                    <a:pt x="77" y="92"/>
                    <a:pt x="77" y="91"/>
                  </a:cubicBezTo>
                  <a:cubicBezTo>
                    <a:pt x="77" y="91"/>
                    <a:pt x="77" y="91"/>
                    <a:pt x="78" y="91"/>
                  </a:cubicBezTo>
                  <a:cubicBezTo>
                    <a:pt x="78" y="91"/>
                    <a:pt x="78" y="91"/>
                    <a:pt x="78" y="91"/>
                  </a:cubicBezTo>
                  <a:cubicBezTo>
                    <a:pt x="78" y="91"/>
                    <a:pt x="77" y="91"/>
                    <a:pt x="77" y="91"/>
                  </a:cubicBezTo>
                  <a:cubicBezTo>
                    <a:pt x="77" y="91"/>
                    <a:pt x="77" y="90"/>
                    <a:pt x="77" y="89"/>
                  </a:cubicBezTo>
                  <a:cubicBezTo>
                    <a:pt x="76" y="89"/>
                    <a:pt x="76" y="89"/>
                    <a:pt x="76" y="90"/>
                  </a:cubicBezTo>
                  <a:cubicBezTo>
                    <a:pt x="76" y="89"/>
                    <a:pt x="76" y="89"/>
                    <a:pt x="76" y="88"/>
                  </a:cubicBezTo>
                  <a:cubicBezTo>
                    <a:pt x="76" y="89"/>
                    <a:pt x="77" y="88"/>
                    <a:pt x="77" y="88"/>
                  </a:cubicBezTo>
                  <a:cubicBezTo>
                    <a:pt x="78" y="88"/>
                    <a:pt x="77" y="88"/>
                    <a:pt x="77" y="89"/>
                  </a:cubicBezTo>
                  <a:cubicBezTo>
                    <a:pt x="78" y="89"/>
                    <a:pt x="78" y="88"/>
                    <a:pt x="78" y="88"/>
                  </a:cubicBezTo>
                  <a:cubicBezTo>
                    <a:pt x="78" y="87"/>
                    <a:pt x="77" y="88"/>
                    <a:pt x="76" y="88"/>
                  </a:cubicBezTo>
                  <a:cubicBezTo>
                    <a:pt x="77" y="87"/>
                    <a:pt x="77" y="87"/>
                    <a:pt x="77" y="86"/>
                  </a:cubicBezTo>
                  <a:cubicBezTo>
                    <a:pt x="78" y="86"/>
                    <a:pt x="78" y="86"/>
                    <a:pt x="78" y="86"/>
                  </a:cubicBezTo>
                  <a:cubicBezTo>
                    <a:pt x="78" y="86"/>
                    <a:pt x="77" y="85"/>
                    <a:pt x="77" y="85"/>
                  </a:cubicBezTo>
                  <a:cubicBezTo>
                    <a:pt x="77" y="85"/>
                    <a:pt x="77" y="84"/>
                    <a:pt x="78" y="84"/>
                  </a:cubicBezTo>
                  <a:cubicBezTo>
                    <a:pt x="78" y="84"/>
                    <a:pt x="79" y="84"/>
                    <a:pt x="79" y="84"/>
                  </a:cubicBezTo>
                  <a:cubicBezTo>
                    <a:pt x="78" y="83"/>
                    <a:pt x="78" y="84"/>
                    <a:pt x="77" y="84"/>
                  </a:cubicBezTo>
                  <a:cubicBezTo>
                    <a:pt x="77" y="84"/>
                    <a:pt x="78" y="84"/>
                    <a:pt x="77" y="83"/>
                  </a:cubicBezTo>
                  <a:cubicBezTo>
                    <a:pt x="77" y="83"/>
                    <a:pt x="77" y="83"/>
                    <a:pt x="77" y="83"/>
                  </a:cubicBezTo>
                  <a:cubicBezTo>
                    <a:pt x="76" y="83"/>
                    <a:pt x="77" y="83"/>
                    <a:pt x="77" y="82"/>
                  </a:cubicBezTo>
                  <a:cubicBezTo>
                    <a:pt x="77" y="82"/>
                    <a:pt x="77" y="82"/>
                    <a:pt x="77" y="81"/>
                  </a:cubicBezTo>
                  <a:cubicBezTo>
                    <a:pt x="76" y="81"/>
                    <a:pt x="77" y="81"/>
                    <a:pt x="76" y="80"/>
                  </a:cubicBezTo>
                  <a:cubicBezTo>
                    <a:pt x="77" y="80"/>
                    <a:pt x="77" y="80"/>
                    <a:pt x="77" y="80"/>
                  </a:cubicBezTo>
                  <a:cubicBezTo>
                    <a:pt x="77" y="80"/>
                    <a:pt x="76" y="80"/>
                    <a:pt x="77" y="80"/>
                  </a:cubicBezTo>
                  <a:cubicBezTo>
                    <a:pt x="77" y="79"/>
                    <a:pt x="77" y="80"/>
                    <a:pt x="78" y="80"/>
                  </a:cubicBezTo>
                  <a:cubicBezTo>
                    <a:pt x="78" y="79"/>
                    <a:pt x="77" y="80"/>
                    <a:pt x="77" y="79"/>
                  </a:cubicBezTo>
                  <a:cubicBezTo>
                    <a:pt x="76" y="79"/>
                    <a:pt x="77" y="80"/>
                    <a:pt x="76" y="80"/>
                  </a:cubicBezTo>
                  <a:cubicBezTo>
                    <a:pt x="76" y="80"/>
                    <a:pt x="75" y="79"/>
                    <a:pt x="76" y="79"/>
                  </a:cubicBezTo>
                  <a:cubicBezTo>
                    <a:pt x="76" y="79"/>
                    <a:pt x="76" y="79"/>
                    <a:pt x="76" y="79"/>
                  </a:cubicBezTo>
                  <a:cubicBezTo>
                    <a:pt x="77" y="79"/>
                    <a:pt x="77" y="79"/>
                    <a:pt x="77" y="78"/>
                  </a:cubicBezTo>
                  <a:cubicBezTo>
                    <a:pt x="77" y="77"/>
                    <a:pt x="77" y="78"/>
                    <a:pt x="76" y="78"/>
                  </a:cubicBezTo>
                  <a:cubicBezTo>
                    <a:pt x="76" y="78"/>
                    <a:pt x="76" y="77"/>
                    <a:pt x="76" y="77"/>
                  </a:cubicBezTo>
                  <a:cubicBezTo>
                    <a:pt x="77" y="77"/>
                    <a:pt x="77" y="77"/>
                    <a:pt x="77" y="77"/>
                  </a:cubicBezTo>
                  <a:cubicBezTo>
                    <a:pt x="77" y="76"/>
                    <a:pt x="77" y="76"/>
                    <a:pt x="77" y="76"/>
                  </a:cubicBezTo>
                  <a:cubicBezTo>
                    <a:pt x="77" y="75"/>
                    <a:pt x="78" y="75"/>
                    <a:pt x="77" y="75"/>
                  </a:cubicBezTo>
                  <a:cubicBezTo>
                    <a:pt x="77" y="76"/>
                    <a:pt x="76" y="76"/>
                    <a:pt x="76" y="76"/>
                  </a:cubicBezTo>
                  <a:cubicBezTo>
                    <a:pt x="75" y="76"/>
                    <a:pt x="76" y="77"/>
                    <a:pt x="76" y="77"/>
                  </a:cubicBezTo>
                  <a:cubicBezTo>
                    <a:pt x="75" y="77"/>
                    <a:pt x="75" y="77"/>
                    <a:pt x="75" y="76"/>
                  </a:cubicBezTo>
                  <a:cubicBezTo>
                    <a:pt x="75" y="76"/>
                    <a:pt x="75" y="75"/>
                    <a:pt x="75" y="75"/>
                  </a:cubicBezTo>
                  <a:cubicBezTo>
                    <a:pt x="76" y="75"/>
                    <a:pt x="76" y="75"/>
                    <a:pt x="76" y="75"/>
                  </a:cubicBezTo>
                  <a:cubicBezTo>
                    <a:pt x="76" y="74"/>
                    <a:pt x="75" y="74"/>
                    <a:pt x="75" y="74"/>
                  </a:cubicBezTo>
                  <a:cubicBezTo>
                    <a:pt x="75" y="74"/>
                    <a:pt x="75" y="74"/>
                    <a:pt x="75" y="74"/>
                  </a:cubicBezTo>
                  <a:cubicBezTo>
                    <a:pt x="75" y="74"/>
                    <a:pt x="75" y="74"/>
                    <a:pt x="75" y="74"/>
                  </a:cubicBezTo>
                  <a:cubicBezTo>
                    <a:pt x="75" y="73"/>
                    <a:pt x="76" y="73"/>
                    <a:pt x="75" y="72"/>
                  </a:cubicBezTo>
                  <a:cubicBezTo>
                    <a:pt x="75" y="72"/>
                    <a:pt x="75" y="72"/>
                    <a:pt x="76" y="72"/>
                  </a:cubicBezTo>
                  <a:cubicBezTo>
                    <a:pt x="76" y="71"/>
                    <a:pt x="75" y="70"/>
                    <a:pt x="75" y="69"/>
                  </a:cubicBezTo>
                  <a:cubicBezTo>
                    <a:pt x="74" y="70"/>
                    <a:pt x="74" y="69"/>
                    <a:pt x="74" y="68"/>
                  </a:cubicBezTo>
                  <a:cubicBezTo>
                    <a:pt x="73" y="69"/>
                    <a:pt x="74" y="69"/>
                    <a:pt x="74" y="70"/>
                  </a:cubicBezTo>
                  <a:cubicBezTo>
                    <a:pt x="73" y="70"/>
                    <a:pt x="73" y="69"/>
                    <a:pt x="73" y="68"/>
                  </a:cubicBezTo>
                  <a:cubicBezTo>
                    <a:pt x="73" y="68"/>
                    <a:pt x="74" y="68"/>
                    <a:pt x="74" y="68"/>
                  </a:cubicBezTo>
                  <a:cubicBezTo>
                    <a:pt x="74" y="68"/>
                    <a:pt x="74" y="68"/>
                    <a:pt x="75" y="68"/>
                  </a:cubicBezTo>
                  <a:cubicBezTo>
                    <a:pt x="75" y="67"/>
                    <a:pt x="74" y="68"/>
                    <a:pt x="74" y="68"/>
                  </a:cubicBezTo>
                  <a:cubicBezTo>
                    <a:pt x="73" y="67"/>
                    <a:pt x="75" y="67"/>
                    <a:pt x="74" y="67"/>
                  </a:cubicBezTo>
                  <a:cubicBezTo>
                    <a:pt x="74" y="66"/>
                    <a:pt x="73" y="67"/>
                    <a:pt x="73" y="67"/>
                  </a:cubicBezTo>
                  <a:cubicBezTo>
                    <a:pt x="74" y="66"/>
                    <a:pt x="72" y="66"/>
                    <a:pt x="73" y="66"/>
                  </a:cubicBezTo>
                  <a:cubicBezTo>
                    <a:pt x="73" y="65"/>
                    <a:pt x="72" y="65"/>
                    <a:pt x="72" y="64"/>
                  </a:cubicBezTo>
                  <a:cubicBezTo>
                    <a:pt x="71" y="64"/>
                    <a:pt x="72" y="65"/>
                    <a:pt x="72" y="65"/>
                  </a:cubicBezTo>
                  <a:cubicBezTo>
                    <a:pt x="71" y="66"/>
                    <a:pt x="72" y="65"/>
                    <a:pt x="71" y="64"/>
                  </a:cubicBezTo>
                  <a:cubicBezTo>
                    <a:pt x="71" y="64"/>
                    <a:pt x="71" y="64"/>
                    <a:pt x="71" y="64"/>
                  </a:cubicBezTo>
                  <a:cubicBezTo>
                    <a:pt x="71" y="63"/>
                    <a:pt x="71" y="64"/>
                    <a:pt x="71" y="64"/>
                  </a:cubicBezTo>
                  <a:cubicBezTo>
                    <a:pt x="72" y="64"/>
                    <a:pt x="72" y="64"/>
                    <a:pt x="72" y="63"/>
                  </a:cubicBezTo>
                  <a:cubicBezTo>
                    <a:pt x="72" y="63"/>
                    <a:pt x="73" y="63"/>
                    <a:pt x="73" y="63"/>
                  </a:cubicBezTo>
                  <a:cubicBezTo>
                    <a:pt x="73" y="62"/>
                    <a:pt x="72" y="63"/>
                    <a:pt x="71" y="63"/>
                  </a:cubicBezTo>
                  <a:cubicBezTo>
                    <a:pt x="71" y="63"/>
                    <a:pt x="71" y="64"/>
                    <a:pt x="70" y="63"/>
                  </a:cubicBezTo>
                  <a:cubicBezTo>
                    <a:pt x="70" y="63"/>
                    <a:pt x="70" y="63"/>
                    <a:pt x="71" y="63"/>
                  </a:cubicBezTo>
                  <a:cubicBezTo>
                    <a:pt x="70" y="63"/>
                    <a:pt x="70" y="62"/>
                    <a:pt x="70" y="62"/>
                  </a:cubicBezTo>
                  <a:cubicBezTo>
                    <a:pt x="71" y="61"/>
                    <a:pt x="70" y="62"/>
                    <a:pt x="71" y="62"/>
                  </a:cubicBezTo>
                  <a:cubicBezTo>
                    <a:pt x="72" y="61"/>
                    <a:pt x="71" y="61"/>
                    <a:pt x="71" y="61"/>
                  </a:cubicBezTo>
                  <a:cubicBezTo>
                    <a:pt x="71" y="61"/>
                    <a:pt x="70" y="61"/>
                    <a:pt x="70" y="61"/>
                  </a:cubicBezTo>
                  <a:cubicBezTo>
                    <a:pt x="70" y="62"/>
                    <a:pt x="70" y="61"/>
                    <a:pt x="69" y="61"/>
                  </a:cubicBezTo>
                  <a:cubicBezTo>
                    <a:pt x="69" y="61"/>
                    <a:pt x="68" y="61"/>
                    <a:pt x="69" y="60"/>
                  </a:cubicBezTo>
                  <a:cubicBezTo>
                    <a:pt x="68" y="60"/>
                    <a:pt x="68" y="59"/>
                    <a:pt x="67" y="58"/>
                  </a:cubicBezTo>
                  <a:cubicBezTo>
                    <a:pt x="67" y="58"/>
                    <a:pt x="67" y="58"/>
                    <a:pt x="67" y="57"/>
                  </a:cubicBezTo>
                  <a:cubicBezTo>
                    <a:pt x="67" y="57"/>
                    <a:pt x="66" y="57"/>
                    <a:pt x="66" y="57"/>
                  </a:cubicBezTo>
                  <a:cubicBezTo>
                    <a:pt x="65" y="55"/>
                    <a:pt x="64" y="55"/>
                    <a:pt x="64" y="53"/>
                  </a:cubicBezTo>
                  <a:cubicBezTo>
                    <a:pt x="64" y="53"/>
                    <a:pt x="63" y="54"/>
                    <a:pt x="63" y="53"/>
                  </a:cubicBezTo>
                  <a:cubicBezTo>
                    <a:pt x="63" y="53"/>
                    <a:pt x="64" y="53"/>
                    <a:pt x="63" y="53"/>
                  </a:cubicBezTo>
                  <a:cubicBezTo>
                    <a:pt x="64" y="52"/>
                    <a:pt x="64" y="52"/>
                    <a:pt x="64" y="52"/>
                  </a:cubicBezTo>
                  <a:cubicBezTo>
                    <a:pt x="64" y="53"/>
                    <a:pt x="64" y="54"/>
                    <a:pt x="65" y="54"/>
                  </a:cubicBezTo>
                  <a:cubicBezTo>
                    <a:pt x="65" y="53"/>
                    <a:pt x="64" y="53"/>
                    <a:pt x="65" y="53"/>
                  </a:cubicBezTo>
                  <a:cubicBezTo>
                    <a:pt x="65" y="52"/>
                    <a:pt x="65" y="52"/>
                    <a:pt x="65" y="52"/>
                  </a:cubicBezTo>
                  <a:cubicBezTo>
                    <a:pt x="65" y="52"/>
                    <a:pt x="65" y="52"/>
                    <a:pt x="65" y="51"/>
                  </a:cubicBezTo>
                  <a:cubicBezTo>
                    <a:pt x="64" y="52"/>
                    <a:pt x="65" y="52"/>
                    <a:pt x="64" y="52"/>
                  </a:cubicBezTo>
                  <a:cubicBezTo>
                    <a:pt x="64" y="52"/>
                    <a:pt x="63" y="52"/>
                    <a:pt x="63" y="52"/>
                  </a:cubicBezTo>
                  <a:cubicBezTo>
                    <a:pt x="63" y="53"/>
                    <a:pt x="62" y="52"/>
                    <a:pt x="63" y="51"/>
                  </a:cubicBezTo>
                  <a:cubicBezTo>
                    <a:pt x="61" y="51"/>
                    <a:pt x="61" y="50"/>
                    <a:pt x="61" y="49"/>
                  </a:cubicBezTo>
                  <a:cubicBezTo>
                    <a:pt x="60" y="48"/>
                    <a:pt x="58" y="47"/>
                    <a:pt x="58" y="47"/>
                  </a:cubicBezTo>
                  <a:cubicBezTo>
                    <a:pt x="57" y="47"/>
                    <a:pt x="58" y="46"/>
                    <a:pt x="58" y="46"/>
                  </a:cubicBezTo>
                  <a:cubicBezTo>
                    <a:pt x="57" y="46"/>
                    <a:pt x="57" y="45"/>
                    <a:pt x="57" y="45"/>
                  </a:cubicBezTo>
                  <a:cubicBezTo>
                    <a:pt x="57" y="45"/>
                    <a:pt x="57" y="46"/>
                    <a:pt x="57" y="45"/>
                  </a:cubicBezTo>
                  <a:cubicBezTo>
                    <a:pt x="57" y="45"/>
                    <a:pt x="57" y="45"/>
                    <a:pt x="57" y="45"/>
                  </a:cubicBezTo>
                  <a:cubicBezTo>
                    <a:pt x="58" y="45"/>
                    <a:pt x="58" y="45"/>
                    <a:pt x="58" y="45"/>
                  </a:cubicBezTo>
                  <a:cubicBezTo>
                    <a:pt x="58" y="45"/>
                    <a:pt x="58" y="46"/>
                    <a:pt x="59" y="45"/>
                  </a:cubicBezTo>
                  <a:cubicBezTo>
                    <a:pt x="59" y="45"/>
                    <a:pt x="58" y="45"/>
                    <a:pt x="58" y="45"/>
                  </a:cubicBezTo>
                  <a:cubicBezTo>
                    <a:pt x="58" y="45"/>
                    <a:pt x="59" y="44"/>
                    <a:pt x="59" y="44"/>
                  </a:cubicBezTo>
                  <a:cubicBezTo>
                    <a:pt x="58" y="44"/>
                    <a:pt x="59" y="44"/>
                    <a:pt x="58" y="45"/>
                  </a:cubicBezTo>
                  <a:cubicBezTo>
                    <a:pt x="58" y="44"/>
                    <a:pt x="58" y="43"/>
                    <a:pt x="57" y="43"/>
                  </a:cubicBezTo>
                  <a:cubicBezTo>
                    <a:pt x="57" y="43"/>
                    <a:pt x="58" y="44"/>
                    <a:pt x="58" y="44"/>
                  </a:cubicBezTo>
                  <a:cubicBezTo>
                    <a:pt x="57" y="45"/>
                    <a:pt x="57" y="45"/>
                    <a:pt x="56" y="45"/>
                  </a:cubicBezTo>
                  <a:cubicBezTo>
                    <a:pt x="55" y="45"/>
                    <a:pt x="55" y="44"/>
                    <a:pt x="54" y="42"/>
                  </a:cubicBezTo>
                  <a:cubicBezTo>
                    <a:pt x="54" y="43"/>
                    <a:pt x="53" y="42"/>
                    <a:pt x="52" y="41"/>
                  </a:cubicBezTo>
                  <a:cubicBezTo>
                    <a:pt x="52" y="42"/>
                    <a:pt x="52" y="43"/>
                    <a:pt x="52" y="43"/>
                  </a:cubicBezTo>
                  <a:cubicBezTo>
                    <a:pt x="52" y="44"/>
                    <a:pt x="52" y="43"/>
                    <a:pt x="52" y="43"/>
                  </a:cubicBezTo>
                  <a:cubicBezTo>
                    <a:pt x="51" y="44"/>
                    <a:pt x="52" y="44"/>
                    <a:pt x="52" y="44"/>
                  </a:cubicBezTo>
                  <a:cubicBezTo>
                    <a:pt x="52" y="44"/>
                    <a:pt x="52" y="44"/>
                    <a:pt x="53" y="45"/>
                  </a:cubicBezTo>
                  <a:cubicBezTo>
                    <a:pt x="53" y="45"/>
                    <a:pt x="53" y="44"/>
                    <a:pt x="53" y="44"/>
                  </a:cubicBezTo>
                  <a:cubicBezTo>
                    <a:pt x="53" y="44"/>
                    <a:pt x="53" y="45"/>
                    <a:pt x="53" y="45"/>
                  </a:cubicBezTo>
                  <a:cubicBezTo>
                    <a:pt x="54" y="45"/>
                    <a:pt x="53" y="45"/>
                    <a:pt x="54" y="45"/>
                  </a:cubicBezTo>
                  <a:cubicBezTo>
                    <a:pt x="54" y="46"/>
                    <a:pt x="55" y="45"/>
                    <a:pt x="55" y="47"/>
                  </a:cubicBezTo>
                  <a:cubicBezTo>
                    <a:pt x="55" y="47"/>
                    <a:pt x="55" y="48"/>
                    <a:pt x="55" y="48"/>
                  </a:cubicBezTo>
                  <a:cubicBezTo>
                    <a:pt x="55" y="48"/>
                    <a:pt x="56" y="47"/>
                    <a:pt x="56" y="48"/>
                  </a:cubicBezTo>
                  <a:cubicBezTo>
                    <a:pt x="56" y="47"/>
                    <a:pt x="56" y="47"/>
                    <a:pt x="56" y="47"/>
                  </a:cubicBezTo>
                  <a:cubicBezTo>
                    <a:pt x="55" y="47"/>
                    <a:pt x="56" y="47"/>
                    <a:pt x="56" y="47"/>
                  </a:cubicBezTo>
                  <a:cubicBezTo>
                    <a:pt x="56" y="48"/>
                    <a:pt x="56" y="48"/>
                    <a:pt x="56" y="48"/>
                  </a:cubicBezTo>
                  <a:cubicBezTo>
                    <a:pt x="57" y="48"/>
                    <a:pt x="56" y="48"/>
                    <a:pt x="56" y="48"/>
                  </a:cubicBezTo>
                  <a:cubicBezTo>
                    <a:pt x="57" y="47"/>
                    <a:pt x="56" y="48"/>
                    <a:pt x="57" y="48"/>
                  </a:cubicBezTo>
                  <a:cubicBezTo>
                    <a:pt x="57" y="48"/>
                    <a:pt x="58" y="48"/>
                    <a:pt x="58" y="49"/>
                  </a:cubicBezTo>
                  <a:cubicBezTo>
                    <a:pt x="58" y="50"/>
                    <a:pt x="57" y="49"/>
                    <a:pt x="57" y="49"/>
                  </a:cubicBezTo>
                  <a:cubicBezTo>
                    <a:pt x="57" y="50"/>
                    <a:pt x="58" y="50"/>
                    <a:pt x="58" y="50"/>
                  </a:cubicBezTo>
                  <a:cubicBezTo>
                    <a:pt x="59" y="51"/>
                    <a:pt x="58" y="51"/>
                    <a:pt x="59" y="52"/>
                  </a:cubicBezTo>
                  <a:cubicBezTo>
                    <a:pt x="60" y="51"/>
                    <a:pt x="59" y="51"/>
                    <a:pt x="59" y="51"/>
                  </a:cubicBezTo>
                  <a:cubicBezTo>
                    <a:pt x="60" y="51"/>
                    <a:pt x="60" y="53"/>
                    <a:pt x="61" y="53"/>
                  </a:cubicBezTo>
                  <a:cubicBezTo>
                    <a:pt x="61" y="53"/>
                    <a:pt x="61" y="53"/>
                    <a:pt x="61" y="53"/>
                  </a:cubicBezTo>
                  <a:cubicBezTo>
                    <a:pt x="62" y="53"/>
                    <a:pt x="61" y="54"/>
                    <a:pt x="61" y="54"/>
                  </a:cubicBezTo>
                  <a:cubicBezTo>
                    <a:pt x="61" y="54"/>
                    <a:pt x="62" y="54"/>
                    <a:pt x="62" y="54"/>
                  </a:cubicBezTo>
                  <a:cubicBezTo>
                    <a:pt x="62" y="54"/>
                    <a:pt x="62" y="55"/>
                    <a:pt x="62" y="55"/>
                  </a:cubicBezTo>
                  <a:cubicBezTo>
                    <a:pt x="62" y="55"/>
                    <a:pt x="62" y="55"/>
                    <a:pt x="63" y="55"/>
                  </a:cubicBezTo>
                  <a:cubicBezTo>
                    <a:pt x="63" y="56"/>
                    <a:pt x="64" y="57"/>
                    <a:pt x="64" y="58"/>
                  </a:cubicBezTo>
                  <a:cubicBezTo>
                    <a:pt x="64" y="58"/>
                    <a:pt x="64" y="58"/>
                    <a:pt x="64" y="58"/>
                  </a:cubicBezTo>
                  <a:cubicBezTo>
                    <a:pt x="65" y="58"/>
                    <a:pt x="65" y="58"/>
                    <a:pt x="65" y="58"/>
                  </a:cubicBezTo>
                  <a:cubicBezTo>
                    <a:pt x="65" y="59"/>
                    <a:pt x="65" y="59"/>
                    <a:pt x="65" y="60"/>
                  </a:cubicBezTo>
                  <a:cubicBezTo>
                    <a:pt x="65" y="60"/>
                    <a:pt x="66" y="60"/>
                    <a:pt x="66" y="60"/>
                  </a:cubicBezTo>
                  <a:cubicBezTo>
                    <a:pt x="66" y="60"/>
                    <a:pt x="66" y="61"/>
                    <a:pt x="67" y="62"/>
                  </a:cubicBezTo>
                  <a:cubicBezTo>
                    <a:pt x="67" y="62"/>
                    <a:pt x="67" y="63"/>
                    <a:pt x="67" y="64"/>
                  </a:cubicBezTo>
                  <a:cubicBezTo>
                    <a:pt x="66" y="65"/>
                    <a:pt x="65" y="65"/>
                    <a:pt x="65" y="65"/>
                  </a:cubicBezTo>
                  <a:cubicBezTo>
                    <a:pt x="65" y="66"/>
                    <a:pt x="65" y="67"/>
                    <a:pt x="66" y="68"/>
                  </a:cubicBezTo>
                  <a:cubicBezTo>
                    <a:pt x="66" y="68"/>
                    <a:pt x="66" y="68"/>
                    <a:pt x="66" y="68"/>
                  </a:cubicBezTo>
                  <a:cubicBezTo>
                    <a:pt x="67" y="68"/>
                    <a:pt x="67" y="68"/>
                    <a:pt x="66" y="69"/>
                  </a:cubicBezTo>
                  <a:cubicBezTo>
                    <a:pt x="67" y="69"/>
                    <a:pt x="67" y="68"/>
                    <a:pt x="67" y="68"/>
                  </a:cubicBezTo>
                  <a:cubicBezTo>
                    <a:pt x="67" y="67"/>
                    <a:pt x="66" y="68"/>
                    <a:pt x="66" y="67"/>
                  </a:cubicBezTo>
                  <a:cubicBezTo>
                    <a:pt x="67" y="67"/>
                    <a:pt x="67" y="67"/>
                    <a:pt x="67" y="68"/>
                  </a:cubicBezTo>
                  <a:cubicBezTo>
                    <a:pt x="68" y="68"/>
                    <a:pt x="68" y="68"/>
                    <a:pt x="68" y="67"/>
                  </a:cubicBezTo>
                  <a:cubicBezTo>
                    <a:pt x="68" y="67"/>
                    <a:pt x="68" y="68"/>
                    <a:pt x="68" y="68"/>
                  </a:cubicBezTo>
                  <a:cubicBezTo>
                    <a:pt x="68" y="68"/>
                    <a:pt x="68" y="68"/>
                    <a:pt x="67" y="68"/>
                  </a:cubicBezTo>
                  <a:cubicBezTo>
                    <a:pt x="67" y="68"/>
                    <a:pt x="67" y="69"/>
                    <a:pt x="67" y="69"/>
                  </a:cubicBezTo>
                  <a:cubicBezTo>
                    <a:pt x="67" y="69"/>
                    <a:pt x="67" y="69"/>
                    <a:pt x="67" y="69"/>
                  </a:cubicBezTo>
                  <a:cubicBezTo>
                    <a:pt x="67" y="70"/>
                    <a:pt x="68" y="69"/>
                    <a:pt x="68" y="70"/>
                  </a:cubicBezTo>
                  <a:cubicBezTo>
                    <a:pt x="67" y="70"/>
                    <a:pt x="67" y="71"/>
                    <a:pt x="66" y="71"/>
                  </a:cubicBezTo>
                  <a:cubicBezTo>
                    <a:pt x="67" y="71"/>
                    <a:pt x="67" y="70"/>
                    <a:pt x="68" y="71"/>
                  </a:cubicBezTo>
                  <a:cubicBezTo>
                    <a:pt x="68" y="71"/>
                    <a:pt x="68" y="71"/>
                    <a:pt x="67" y="71"/>
                  </a:cubicBezTo>
                  <a:cubicBezTo>
                    <a:pt x="68" y="71"/>
                    <a:pt x="67" y="72"/>
                    <a:pt x="68" y="72"/>
                  </a:cubicBezTo>
                  <a:cubicBezTo>
                    <a:pt x="69" y="72"/>
                    <a:pt x="67" y="72"/>
                    <a:pt x="68" y="71"/>
                  </a:cubicBezTo>
                  <a:cubicBezTo>
                    <a:pt x="69" y="71"/>
                    <a:pt x="68" y="72"/>
                    <a:pt x="69" y="72"/>
                  </a:cubicBezTo>
                  <a:cubicBezTo>
                    <a:pt x="69" y="72"/>
                    <a:pt x="69" y="72"/>
                    <a:pt x="69" y="72"/>
                  </a:cubicBezTo>
                  <a:cubicBezTo>
                    <a:pt x="70" y="73"/>
                    <a:pt x="70" y="74"/>
                    <a:pt x="69" y="74"/>
                  </a:cubicBezTo>
                  <a:cubicBezTo>
                    <a:pt x="70" y="74"/>
                    <a:pt x="69" y="75"/>
                    <a:pt x="69" y="76"/>
                  </a:cubicBezTo>
                  <a:cubicBezTo>
                    <a:pt x="70" y="76"/>
                    <a:pt x="70" y="76"/>
                    <a:pt x="70" y="76"/>
                  </a:cubicBezTo>
                  <a:cubicBezTo>
                    <a:pt x="71" y="75"/>
                    <a:pt x="70" y="75"/>
                    <a:pt x="70" y="75"/>
                  </a:cubicBezTo>
                  <a:cubicBezTo>
                    <a:pt x="71" y="75"/>
                    <a:pt x="71" y="75"/>
                    <a:pt x="71" y="76"/>
                  </a:cubicBezTo>
                  <a:cubicBezTo>
                    <a:pt x="71" y="76"/>
                    <a:pt x="71" y="77"/>
                    <a:pt x="71" y="77"/>
                  </a:cubicBezTo>
                  <a:cubicBezTo>
                    <a:pt x="70" y="78"/>
                    <a:pt x="71" y="77"/>
                    <a:pt x="70" y="77"/>
                  </a:cubicBezTo>
                  <a:cubicBezTo>
                    <a:pt x="70" y="77"/>
                    <a:pt x="71" y="78"/>
                    <a:pt x="71" y="78"/>
                  </a:cubicBezTo>
                  <a:cubicBezTo>
                    <a:pt x="71" y="78"/>
                    <a:pt x="71" y="78"/>
                    <a:pt x="71" y="79"/>
                  </a:cubicBezTo>
                  <a:cubicBezTo>
                    <a:pt x="72" y="79"/>
                    <a:pt x="71" y="78"/>
                    <a:pt x="72" y="78"/>
                  </a:cubicBezTo>
                  <a:cubicBezTo>
                    <a:pt x="72" y="79"/>
                    <a:pt x="71" y="80"/>
                    <a:pt x="72" y="79"/>
                  </a:cubicBezTo>
                  <a:cubicBezTo>
                    <a:pt x="72" y="80"/>
                    <a:pt x="72" y="80"/>
                    <a:pt x="71" y="81"/>
                  </a:cubicBezTo>
                  <a:cubicBezTo>
                    <a:pt x="71" y="81"/>
                    <a:pt x="71" y="81"/>
                    <a:pt x="72" y="81"/>
                  </a:cubicBezTo>
                  <a:cubicBezTo>
                    <a:pt x="72" y="81"/>
                    <a:pt x="71" y="81"/>
                    <a:pt x="72" y="81"/>
                  </a:cubicBezTo>
                  <a:cubicBezTo>
                    <a:pt x="73" y="82"/>
                    <a:pt x="72" y="82"/>
                    <a:pt x="71" y="82"/>
                  </a:cubicBezTo>
                  <a:cubicBezTo>
                    <a:pt x="72" y="83"/>
                    <a:pt x="72" y="82"/>
                    <a:pt x="73" y="82"/>
                  </a:cubicBezTo>
                  <a:cubicBezTo>
                    <a:pt x="72" y="83"/>
                    <a:pt x="73" y="84"/>
                    <a:pt x="72" y="84"/>
                  </a:cubicBezTo>
                  <a:cubicBezTo>
                    <a:pt x="73" y="85"/>
                    <a:pt x="73" y="85"/>
                    <a:pt x="73" y="85"/>
                  </a:cubicBezTo>
                  <a:cubicBezTo>
                    <a:pt x="72" y="85"/>
                    <a:pt x="73" y="85"/>
                    <a:pt x="72" y="85"/>
                  </a:cubicBezTo>
                  <a:cubicBezTo>
                    <a:pt x="72" y="85"/>
                    <a:pt x="73" y="86"/>
                    <a:pt x="73" y="86"/>
                  </a:cubicBezTo>
                  <a:cubicBezTo>
                    <a:pt x="74" y="86"/>
                    <a:pt x="73" y="86"/>
                    <a:pt x="73" y="86"/>
                  </a:cubicBezTo>
                  <a:cubicBezTo>
                    <a:pt x="73" y="87"/>
                    <a:pt x="73" y="86"/>
                    <a:pt x="74" y="86"/>
                  </a:cubicBezTo>
                  <a:cubicBezTo>
                    <a:pt x="74" y="88"/>
                    <a:pt x="74" y="89"/>
                    <a:pt x="74" y="90"/>
                  </a:cubicBezTo>
                  <a:cubicBezTo>
                    <a:pt x="74" y="90"/>
                    <a:pt x="74" y="90"/>
                    <a:pt x="74" y="90"/>
                  </a:cubicBezTo>
                  <a:cubicBezTo>
                    <a:pt x="74" y="91"/>
                    <a:pt x="74" y="91"/>
                    <a:pt x="74" y="91"/>
                  </a:cubicBezTo>
                  <a:cubicBezTo>
                    <a:pt x="74" y="92"/>
                    <a:pt x="74" y="92"/>
                    <a:pt x="74" y="92"/>
                  </a:cubicBezTo>
                  <a:cubicBezTo>
                    <a:pt x="74" y="92"/>
                    <a:pt x="74" y="93"/>
                    <a:pt x="74" y="94"/>
                  </a:cubicBezTo>
                  <a:cubicBezTo>
                    <a:pt x="74" y="95"/>
                    <a:pt x="73" y="96"/>
                    <a:pt x="71" y="97"/>
                  </a:cubicBezTo>
                  <a:cubicBezTo>
                    <a:pt x="70" y="96"/>
                    <a:pt x="70" y="96"/>
                    <a:pt x="69" y="97"/>
                  </a:cubicBezTo>
                  <a:cubicBezTo>
                    <a:pt x="69" y="97"/>
                    <a:pt x="69" y="96"/>
                    <a:pt x="69" y="96"/>
                  </a:cubicBezTo>
                  <a:cubicBezTo>
                    <a:pt x="68" y="96"/>
                    <a:pt x="67" y="96"/>
                    <a:pt x="67" y="96"/>
                  </a:cubicBezTo>
                  <a:cubicBezTo>
                    <a:pt x="67" y="96"/>
                    <a:pt x="66" y="96"/>
                    <a:pt x="65" y="95"/>
                  </a:cubicBezTo>
                  <a:cubicBezTo>
                    <a:pt x="65" y="95"/>
                    <a:pt x="65" y="95"/>
                    <a:pt x="65" y="95"/>
                  </a:cubicBezTo>
                  <a:cubicBezTo>
                    <a:pt x="65" y="94"/>
                    <a:pt x="65" y="94"/>
                    <a:pt x="65" y="93"/>
                  </a:cubicBezTo>
                  <a:cubicBezTo>
                    <a:pt x="66" y="93"/>
                    <a:pt x="66" y="92"/>
                    <a:pt x="66" y="91"/>
                  </a:cubicBezTo>
                  <a:cubicBezTo>
                    <a:pt x="66" y="91"/>
                    <a:pt x="66" y="91"/>
                    <a:pt x="66" y="91"/>
                  </a:cubicBezTo>
                  <a:cubicBezTo>
                    <a:pt x="67" y="91"/>
                    <a:pt x="66" y="90"/>
                    <a:pt x="66" y="90"/>
                  </a:cubicBezTo>
                  <a:cubicBezTo>
                    <a:pt x="66" y="90"/>
                    <a:pt x="67" y="90"/>
                    <a:pt x="67" y="89"/>
                  </a:cubicBezTo>
                  <a:cubicBezTo>
                    <a:pt x="67" y="89"/>
                    <a:pt x="66" y="89"/>
                    <a:pt x="67" y="88"/>
                  </a:cubicBezTo>
                  <a:cubicBezTo>
                    <a:pt x="67" y="88"/>
                    <a:pt x="66" y="88"/>
                    <a:pt x="66" y="88"/>
                  </a:cubicBezTo>
                  <a:cubicBezTo>
                    <a:pt x="66" y="88"/>
                    <a:pt x="66" y="88"/>
                    <a:pt x="66" y="87"/>
                  </a:cubicBezTo>
                  <a:cubicBezTo>
                    <a:pt x="66" y="87"/>
                    <a:pt x="67" y="87"/>
                    <a:pt x="67" y="87"/>
                  </a:cubicBezTo>
                  <a:cubicBezTo>
                    <a:pt x="67" y="87"/>
                    <a:pt x="66" y="87"/>
                    <a:pt x="66" y="87"/>
                  </a:cubicBezTo>
                  <a:cubicBezTo>
                    <a:pt x="66" y="86"/>
                    <a:pt x="66" y="86"/>
                    <a:pt x="66" y="86"/>
                  </a:cubicBezTo>
                  <a:cubicBezTo>
                    <a:pt x="66" y="86"/>
                    <a:pt x="66" y="86"/>
                    <a:pt x="66" y="85"/>
                  </a:cubicBezTo>
                  <a:cubicBezTo>
                    <a:pt x="66" y="85"/>
                    <a:pt x="66" y="85"/>
                    <a:pt x="66" y="84"/>
                  </a:cubicBezTo>
                  <a:cubicBezTo>
                    <a:pt x="66" y="84"/>
                    <a:pt x="66" y="84"/>
                    <a:pt x="66" y="84"/>
                  </a:cubicBezTo>
                  <a:cubicBezTo>
                    <a:pt x="66" y="83"/>
                    <a:pt x="66" y="82"/>
                    <a:pt x="65" y="81"/>
                  </a:cubicBezTo>
                  <a:cubicBezTo>
                    <a:pt x="66" y="81"/>
                    <a:pt x="66" y="81"/>
                    <a:pt x="67" y="81"/>
                  </a:cubicBezTo>
                  <a:cubicBezTo>
                    <a:pt x="66" y="81"/>
                    <a:pt x="66" y="81"/>
                    <a:pt x="65" y="81"/>
                  </a:cubicBezTo>
                  <a:cubicBezTo>
                    <a:pt x="65" y="80"/>
                    <a:pt x="65" y="80"/>
                    <a:pt x="65" y="79"/>
                  </a:cubicBezTo>
                  <a:cubicBezTo>
                    <a:pt x="65" y="79"/>
                    <a:pt x="65" y="79"/>
                    <a:pt x="66" y="79"/>
                  </a:cubicBezTo>
                  <a:cubicBezTo>
                    <a:pt x="66" y="79"/>
                    <a:pt x="65" y="79"/>
                    <a:pt x="65" y="79"/>
                  </a:cubicBezTo>
                  <a:cubicBezTo>
                    <a:pt x="64" y="78"/>
                    <a:pt x="65" y="79"/>
                    <a:pt x="65" y="78"/>
                  </a:cubicBezTo>
                  <a:cubicBezTo>
                    <a:pt x="65" y="78"/>
                    <a:pt x="65" y="78"/>
                    <a:pt x="65" y="78"/>
                  </a:cubicBezTo>
                  <a:cubicBezTo>
                    <a:pt x="64" y="78"/>
                    <a:pt x="64" y="78"/>
                    <a:pt x="64" y="78"/>
                  </a:cubicBezTo>
                  <a:cubicBezTo>
                    <a:pt x="65" y="77"/>
                    <a:pt x="65" y="78"/>
                    <a:pt x="65" y="77"/>
                  </a:cubicBezTo>
                  <a:cubicBezTo>
                    <a:pt x="65" y="77"/>
                    <a:pt x="65" y="77"/>
                    <a:pt x="65" y="77"/>
                  </a:cubicBezTo>
                  <a:cubicBezTo>
                    <a:pt x="65" y="77"/>
                    <a:pt x="64" y="78"/>
                    <a:pt x="64" y="77"/>
                  </a:cubicBezTo>
                  <a:cubicBezTo>
                    <a:pt x="64" y="77"/>
                    <a:pt x="65" y="77"/>
                    <a:pt x="65" y="77"/>
                  </a:cubicBezTo>
                  <a:cubicBezTo>
                    <a:pt x="65" y="76"/>
                    <a:pt x="66" y="76"/>
                    <a:pt x="65" y="76"/>
                  </a:cubicBezTo>
                  <a:cubicBezTo>
                    <a:pt x="65" y="76"/>
                    <a:pt x="64" y="76"/>
                    <a:pt x="64" y="76"/>
                  </a:cubicBezTo>
                  <a:cubicBezTo>
                    <a:pt x="64" y="76"/>
                    <a:pt x="64" y="76"/>
                    <a:pt x="63" y="76"/>
                  </a:cubicBezTo>
                  <a:cubicBezTo>
                    <a:pt x="64" y="76"/>
                    <a:pt x="64" y="76"/>
                    <a:pt x="64" y="76"/>
                  </a:cubicBezTo>
                  <a:cubicBezTo>
                    <a:pt x="64" y="75"/>
                    <a:pt x="64" y="75"/>
                    <a:pt x="63" y="75"/>
                  </a:cubicBezTo>
                  <a:cubicBezTo>
                    <a:pt x="63" y="75"/>
                    <a:pt x="63" y="74"/>
                    <a:pt x="64" y="74"/>
                  </a:cubicBezTo>
                  <a:cubicBezTo>
                    <a:pt x="64" y="74"/>
                    <a:pt x="63" y="74"/>
                    <a:pt x="64" y="73"/>
                  </a:cubicBezTo>
                  <a:cubicBezTo>
                    <a:pt x="64" y="73"/>
                    <a:pt x="63" y="74"/>
                    <a:pt x="63" y="73"/>
                  </a:cubicBezTo>
                  <a:cubicBezTo>
                    <a:pt x="63" y="73"/>
                    <a:pt x="63" y="73"/>
                    <a:pt x="63" y="74"/>
                  </a:cubicBezTo>
                  <a:cubicBezTo>
                    <a:pt x="63" y="74"/>
                    <a:pt x="62" y="73"/>
                    <a:pt x="63" y="73"/>
                  </a:cubicBezTo>
                  <a:cubicBezTo>
                    <a:pt x="63" y="72"/>
                    <a:pt x="62" y="73"/>
                    <a:pt x="62" y="72"/>
                  </a:cubicBezTo>
                  <a:cubicBezTo>
                    <a:pt x="63" y="72"/>
                    <a:pt x="63" y="72"/>
                    <a:pt x="63" y="72"/>
                  </a:cubicBezTo>
                  <a:cubicBezTo>
                    <a:pt x="62" y="72"/>
                    <a:pt x="62" y="72"/>
                    <a:pt x="62" y="72"/>
                  </a:cubicBezTo>
                  <a:cubicBezTo>
                    <a:pt x="62" y="72"/>
                    <a:pt x="62" y="71"/>
                    <a:pt x="63" y="71"/>
                  </a:cubicBezTo>
                  <a:cubicBezTo>
                    <a:pt x="62" y="71"/>
                    <a:pt x="62" y="70"/>
                    <a:pt x="62" y="70"/>
                  </a:cubicBezTo>
                  <a:cubicBezTo>
                    <a:pt x="62" y="70"/>
                    <a:pt x="61" y="71"/>
                    <a:pt x="61" y="71"/>
                  </a:cubicBezTo>
                  <a:cubicBezTo>
                    <a:pt x="60" y="70"/>
                    <a:pt x="61" y="69"/>
                    <a:pt x="61" y="69"/>
                  </a:cubicBezTo>
                  <a:cubicBezTo>
                    <a:pt x="61" y="68"/>
                    <a:pt x="62" y="68"/>
                    <a:pt x="62" y="67"/>
                  </a:cubicBezTo>
                  <a:cubicBezTo>
                    <a:pt x="62" y="66"/>
                    <a:pt x="62" y="67"/>
                    <a:pt x="62" y="67"/>
                  </a:cubicBezTo>
                  <a:cubicBezTo>
                    <a:pt x="61" y="67"/>
                    <a:pt x="61" y="67"/>
                    <a:pt x="60" y="67"/>
                  </a:cubicBezTo>
                  <a:cubicBezTo>
                    <a:pt x="60" y="67"/>
                    <a:pt x="60" y="67"/>
                    <a:pt x="59" y="67"/>
                  </a:cubicBezTo>
                  <a:cubicBezTo>
                    <a:pt x="58" y="66"/>
                    <a:pt x="58" y="65"/>
                    <a:pt x="57" y="64"/>
                  </a:cubicBezTo>
                  <a:cubicBezTo>
                    <a:pt x="58" y="63"/>
                    <a:pt x="58" y="64"/>
                    <a:pt x="58" y="64"/>
                  </a:cubicBezTo>
                  <a:cubicBezTo>
                    <a:pt x="58" y="65"/>
                    <a:pt x="58" y="65"/>
                    <a:pt x="59" y="65"/>
                  </a:cubicBezTo>
                  <a:cubicBezTo>
                    <a:pt x="59" y="65"/>
                    <a:pt x="59" y="65"/>
                    <a:pt x="59" y="64"/>
                  </a:cubicBezTo>
                  <a:cubicBezTo>
                    <a:pt x="59" y="64"/>
                    <a:pt x="58" y="64"/>
                    <a:pt x="58" y="64"/>
                  </a:cubicBezTo>
                  <a:cubicBezTo>
                    <a:pt x="58" y="64"/>
                    <a:pt x="58" y="64"/>
                    <a:pt x="58" y="64"/>
                  </a:cubicBezTo>
                  <a:cubicBezTo>
                    <a:pt x="58" y="63"/>
                    <a:pt x="58" y="63"/>
                    <a:pt x="58" y="62"/>
                  </a:cubicBezTo>
                  <a:cubicBezTo>
                    <a:pt x="58" y="62"/>
                    <a:pt x="58" y="63"/>
                    <a:pt x="58" y="62"/>
                  </a:cubicBezTo>
                  <a:cubicBezTo>
                    <a:pt x="57" y="62"/>
                    <a:pt x="57" y="62"/>
                    <a:pt x="57" y="62"/>
                  </a:cubicBezTo>
                  <a:cubicBezTo>
                    <a:pt x="58" y="61"/>
                    <a:pt x="58" y="61"/>
                    <a:pt x="58" y="61"/>
                  </a:cubicBezTo>
                  <a:cubicBezTo>
                    <a:pt x="58" y="61"/>
                    <a:pt x="58" y="61"/>
                    <a:pt x="57" y="61"/>
                  </a:cubicBezTo>
                  <a:cubicBezTo>
                    <a:pt x="57" y="61"/>
                    <a:pt x="57" y="61"/>
                    <a:pt x="56" y="61"/>
                  </a:cubicBezTo>
                  <a:cubicBezTo>
                    <a:pt x="56" y="60"/>
                    <a:pt x="55" y="60"/>
                    <a:pt x="55" y="59"/>
                  </a:cubicBezTo>
                  <a:cubicBezTo>
                    <a:pt x="56" y="59"/>
                    <a:pt x="56" y="60"/>
                    <a:pt x="56" y="61"/>
                  </a:cubicBezTo>
                  <a:cubicBezTo>
                    <a:pt x="57" y="60"/>
                    <a:pt x="57" y="60"/>
                    <a:pt x="58" y="60"/>
                  </a:cubicBezTo>
                  <a:cubicBezTo>
                    <a:pt x="58" y="60"/>
                    <a:pt x="57" y="60"/>
                    <a:pt x="57" y="60"/>
                  </a:cubicBezTo>
                  <a:cubicBezTo>
                    <a:pt x="57" y="59"/>
                    <a:pt x="56" y="60"/>
                    <a:pt x="56" y="59"/>
                  </a:cubicBezTo>
                  <a:cubicBezTo>
                    <a:pt x="56" y="59"/>
                    <a:pt x="56" y="59"/>
                    <a:pt x="57" y="58"/>
                  </a:cubicBezTo>
                  <a:cubicBezTo>
                    <a:pt x="56" y="58"/>
                    <a:pt x="56" y="58"/>
                    <a:pt x="55" y="57"/>
                  </a:cubicBezTo>
                  <a:cubicBezTo>
                    <a:pt x="55" y="57"/>
                    <a:pt x="55" y="57"/>
                    <a:pt x="54" y="56"/>
                  </a:cubicBezTo>
                  <a:cubicBezTo>
                    <a:pt x="54" y="56"/>
                    <a:pt x="55" y="56"/>
                    <a:pt x="55" y="55"/>
                  </a:cubicBezTo>
                  <a:cubicBezTo>
                    <a:pt x="55" y="55"/>
                    <a:pt x="54" y="56"/>
                    <a:pt x="54" y="55"/>
                  </a:cubicBezTo>
                  <a:cubicBezTo>
                    <a:pt x="54" y="55"/>
                    <a:pt x="55" y="55"/>
                    <a:pt x="55" y="55"/>
                  </a:cubicBezTo>
                  <a:cubicBezTo>
                    <a:pt x="56" y="54"/>
                    <a:pt x="55" y="54"/>
                    <a:pt x="54" y="55"/>
                  </a:cubicBezTo>
                  <a:cubicBezTo>
                    <a:pt x="54" y="55"/>
                    <a:pt x="54" y="55"/>
                    <a:pt x="54" y="55"/>
                  </a:cubicBezTo>
                  <a:cubicBezTo>
                    <a:pt x="54" y="54"/>
                    <a:pt x="53" y="54"/>
                    <a:pt x="53" y="53"/>
                  </a:cubicBezTo>
                  <a:cubicBezTo>
                    <a:pt x="52" y="53"/>
                    <a:pt x="52" y="53"/>
                    <a:pt x="52" y="53"/>
                  </a:cubicBezTo>
                  <a:cubicBezTo>
                    <a:pt x="52" y="53"/>
                    <a:pt x="52" y="52"/>
                    <a:pt x="52" y="52"/>
                  </a:cubicBezTo>
                  <a:cubicBezTo>
                    <a:pt x="51" y="52"/>
                    <a:pt x="51" y="51"/>
                    <a:pt x="50" y="51"/>
                  </a:cubicBezTo>
                  <a:cubicBezTo>
                    <a:pt x="50" y="51"/>
                    <a:pt x="50" y="51"/>
                    <a:pt x="50" y="51"/>
                  </a:cubicBezTo>
                  <a:cubicBezTo>
                    <a:pt x="50" y="51"/>
                    <a:pt x="50" y="51"/>
                    <a:pt x="50" y="51"/>
                  </a:cubicBezTo>
                  <a:cubicBezTo>
                    <a:pt x="50" y="50"/>
                    <a:pt x="50" y="51"/>
                    <a:pt x="50" y="50"/>
                  </a:cubicBezTo>
                  <a:cubicBezTo>
                    <a:pt x="50" y="49"/>
                    <a:pt x="50" y="50"/>
                    <a:pt x="50" y="49"/>
                  </a:cubicBezTo>
                  <a:cubicBezTo>
                    <a:pt x="50" y="49"/>
                    <a:pt x="50" y="50"/>
                    <a:pt x="50" y="49"/>
                  </a:cubicBezTo>
                  <a:cubicBezTo>
                    <a:pt x="50" y="49"/>
                    <a:pt x="50" y="48"/>
                    <a:pt x="50" y="48"/>
                  </a:cubicBezTo>
                  <a:cubicBezTo>
                    <a:pt x="50" y="49"/>
                    <a:pt x="49" y="49"/>
                    <a:pt x="49" y="50"/>
                  </a:cubicBezTo>
                  <a:cubicBezTo>
                    <a:pt x="49" y="49"/>
                    <a:pt x="49" y="49"/>
                    <a:pt x="49" y="48"/>
                  </a:cubicBezTo>
                  <a:cubicBezTo>
                    <a:pt x="49" y="49"/>
                    <a:pt x="48" y="48"/>
                    <a:pt x="48" y="48"/>
                  </a:cubicBezTo>
                  <a:cubicBezTo>
                    <a:pt x="48" y="47"/>
                    <a:pt x="48" y="47"/>
                    <a:pt x="48" y="46"/>
                  </a:cubicBezTo>
                  <a:cubicBezTo>
                    <a:pt x="48" y="46"/>
                    <a:pt x="48" y="47"/>
                    <a:pt x="48" y="47"/>
                  </a:cubicBezTo>
                  <a:cubicBezTo>
                    <a:pt x="48" y="47"/>
                    <a:pt x="47" y="47"/>
                    <a:pt x="47" y="46"/>
                  </a:cubicBezTo>
                  <a:cubicBezTo>
                    <a:pt x="46" y="46"/>
                    <a:pt x="46" y="45"/>
                    <a:pt x="45" y="44"/>
                  </a:cubicBezTo>
                  <a:cubicBezTo>
                    <a:pt x="45" y="44"/>
                    <a:pt x="45" y="45"/>
                    <a:pt x="45" y="44"/>
                  </a:cubicBezTo>
                  <a:cubicBezTo>
                    <a:pt x="45" y="44"/>
                    <a:pt x="45" y="44"/>
                    <a:pt x="45" y="44"/>
                  </a:cubicBezTo>
                  <a:cubicBezTo>
                    <a:pt x="44" y="44"/>
                    <a:pt x="44" y="43"/>
                    <a:pt x="44" y="43"/>
                  </a:cubicBezTo>
                  <a:cubicBezTo>
                    <a:pt x="44" y="44"/>
                    <a:pt x="43" y="42"/>
                    <a:pt x="42" y="42"/>
                  </a:cubicBezTo>
                  <a:cubicBezTo>
                    <a:pt x="42" y="41"/>
                    <a:pt x="42" y="41"/>
                    <a:pt x="42" y="40"/>
                  </a:cubicBezTo>
                  <a:cubicBezTo>
                    <a:pt x="41" y="40"/>
                    <a:pt x="42" y="42"/>
                    <a:pt x="41" y="42"/>
                  </a:cubicBezTo>
                  <a:cubicBezTo>
                    <a:pt x="41" y="41"/>
                    <a:pt x="41" y="41"/>
                    <a:pt x="41" y="39"/>
                  </a:cubicBezTo>
                  <a:cubicBezTo>
                    <a:pt x="40" y="39"/>
                    <a:pt x="41" y="41"/>
                    <a:pt x="40" y="39"/>
                  </a:cubicBezTo>
                  <a:cubicBezTo>
                    <a:pt x="40" y="39"/>
                    <a:pt x="41" y="39"/>
                    <a:pt x="40" y="39"/>
                  </a:cubicBezTo>
                  <a:cubicBezTo>
                    <a:pt x="40" y="38"/>
                    <a:pt x="40" y="40"/>
                    <a:pt x="40" y="39"/>
                  </a:cubicBezTo>
                  <a:cubicBezTo>
                    <a:pt x="39" y="38"/>
                    <a:pt x="40" y="38"/>
                    <a:pt x="40" y="38"/>
                  </a:cubicBezTo>
                  <a:cubicBezTo>
                    <a:pt x="39" y="36"/>
                    <a:pt x="40" y="38"/>
                    <a:pt x="39" y="38"/>
                  </a:cubicBezTo>
                  <a:cubicBezTo>
                    <a:pt x="39" y="37"/>
                    <a:pt x="39" y="38"/>
                    <a:pt x="39" y="37"/>
                  </a:cubicBezTo>
                  <a:cubicBezTo>
                    <a:pt x="39" y="38"/>
                    <a:pt x="39" y="39"/>
                    <a:pt x="39" y="39"/>
                  </a:cubicBezTo>
                  <a:cubicBezTo>
                    <a:pt x="38" y="38"/>
                    <a:pt x="38" y="37"/>
                    <a:pt x="38" y="37"/>
                  </a:cubicBezTo>
                  <a:cubicBezTo>
                    <a:pt x="38" y="37"/>
                    <a:pt x="38" y="37"/>
                    <a:pt x="39" y="37"/>
                  </a:cubicBezTo>
                  <a:cubicBezTo>
                    <a:pt x="38" y="35"/>
                    <a:pt x="38" y="36"/>
                    <a:pt x="38" y="36"/>
                  </a:cubicBezTo>
                  <a:cubicBezTo>
                    <a:pt x="37" y="35"/>
                    <a:pt x="37" y="35"/>
                    <a:pt x="37" y="34"/>
                  </a:cubicBezTo>
                  <a:cubicBezTo>
                    <a:pt x="37" y="34"/>
                    <a:pt x="37" y="35"/>
                    <a:pt x="37" y="35"/>
                  </a:cubicBezTo>
                  <a:cubicBezTo>
                    <a:pt x="37" y="35"/>
                    <a:pt x="36" y="34"/>
                    <a:pt x="36" y="33"/>
                  </a:cubicBezTo>
                  <a:cubicBezTo>
                    <a:pt x="36" y="33"/>
                    <a:pt x="37" y="33"/>
                    <a:pt x="38" y="35"/>
                  </a:cubicBezTo>
                  <a:cubicBezTo>
                    <a:pt x="38" y="35"/>
                    <a:pt x="38" y="34"/>
                    <a:pt x="38" y="34"/>
                  </a:cubicBezTo>
                  <a:cubicBezTo>
                    <a:pt x="38" y="34"/>
                    <a:pt x="39" y="34"/>
                    <a:pt x="39" y="35"/>
                  </a:cubicBezTo>
                  <a:cubicBezTo>
                    <a:pt x="40" y="35"/>
                    <a:pt x="39" y="34"/>
                    <a:pt x="39" y="34"/>
                  </a:cubicBezTo>
                  <a:cubicBezTo>
                    <a:pt x="40" y="34"/>
                    <a:pt x="41" y="36"/>
                    <a:pt x="41" y="34"/>
                  </a:cubicBezTo>
                  <a:cubicBezTo>
                    <a:pt x="41" y="36"/>
                    <a:pt x="42" y="36"/>
                    <a:pt x="43" y="35"/>
                  </a:cubicBezTo>
                  <a:cubicBezTo>
                    <a:pt x="43" y="36"/>
                    <a:pt x="43" y="36"/>
                    <a:pt x="44" y="37"/>
                  </a:cubicBezTo>
                  <a:cubicBezTo>
                    <a:pt x="43" y="35"/>
                    <a:pt x="43" y="35"/>
                    <a:pt x="43" y="35"/>
                  </a:cubicBezTo>
                  <a:cubicBezTo>
                    <a:pt x="43" y="33"/>
                    <a:pt x="43" y="35"/>
                    <a:pt x="43" y="35"/>
                  </a:cubicBezTo>
                  <a:cubicBezTo>
                    <a:pt x="44" y="35"/>
                    <a:pt x="43" y="34"/>
                    <a:pt x="43" y="33"/>
                  </a:cubicBezTo>
                  <a:cubicBezTo>
                    <a:pt x="43" y="33"/>
                    <a:pt x="42" y="34"/>
                    <a:pt x="42" y="34"/>
                  </a:cubicBezTo>
                  <a:cubicBezTo>
                    <a:pt x="41" y="33"/>
                    <a:pt x="40" y="33"/>
                    <a:pt x="39" y="32"/>
                  </a:cubicBezTo>
                  <a:cubicBezTo>
                    <a:pt x="39" y="32"/>
                    <a:pt x="39" y="30"/>
                    <a:pt x="39" y="30"/>
                  </a:cubicBezTo>
                  <a:cubicBezTo>
                    <a:pt x="39" y="29"/>
                    <a:pt x="38" y="30"/>
                    <a:pt x="38" y="29"/>
                  </a:cubicBezTo>
                  <a:cubicBezTo>
                    <a:pt x="38" y="30"/>
                    <a:pt x="38" y="30"/>
                    <a:pt x="39" y="30"/>
                  </a:cubicBezTo>
                  <a:cubicBezTo>
                    <a:pt x="39" y="31"/>
                    <a:pt x="38" y="31"/>
                    <a:pt x="38" y="31"/>
                  </a:cubicBezTo>
                  <a:cubicBezTo>
                    <a:pt x="38" y="30"/>
                    <a:pt x="37" y="29"/>
                    <a:pt x="37" y="29"/>
                  </a:cubicBezTo>
                  <a:cubicBezTo>
                    <a:pt x="37" y="28"/>
                    <a:pt x="38" y="31"/>
                    <a:pt x="37" y="30"/>
                  </a:cubicBezTo>
                  <a:cubicBezTo>
                    <a:pt x="37" y="29"/>
                    <a:pt x="37" y="29"/>
                    <a:pt x="36" y="28"/>
                  </a:cubicBezTo>
                  <a:cubicBezTo>
                    <a:pt x="36" y="28"/>
                    <a:pt x="36" y="29"/>
                    <a:pt x="37" y="29"/>
                  </a:cubicBezTo>
                  <a:cubicBezTo>
                    <a:pt x="37" y="29"/>
                    <a:pt x="36" y="29"/>
                    <a:pt x="36" y="29"/>
                  </a:cubicBezTo>
                  <a:cubicBezTo>
                    <a:pt x="36" y="28"/>
                    <a:pt x="36" y="28"/>
                    <a:pt x="35" y="27"/>
                  </a:cubicBezTo>
                  <a:cubicBezTo>
                    <a:pt x="35" y="26"/>
                    <a:pt x="35" y="28"/>
                    <a:pt x="34" y="27"/>
                  </a:cubicBezTo>
                  <a:cubicBezTo>
                    <a:pt x="34" y="27"/>
                    <a:pt x="33" y="25"/>
                    <a:pt x="33" y="25"/>
                  </a:cubicBezTo>
                  <a:cubicBezTo>
                    <a:pt x="33" y="25"/>
                    <a:pt x="32" y="26"/>
                    <a:pt x="33" y="27"/>
                  </a:cubicBezTo>
                  <a:cubicBezTo>
                    <a:pt x="32" y="27"/>
                    <a:pt x="32" y="27"/>
                    <a:pt x="33" y="29"/>
                  </a:cubicBezTo>
                  <a:cubicBezTo>
                    <a:pt x="33" y="29"/>
                    <a:pt x="32" y="28"/>
                    <a:pt x="32" y="28"/>
                  </a:cubicBezTo>
                  <a:cubicBezTo>
                    <a:pt x="32" y="27"/>
                    <a:pt x="32" y="27"/>
                    <a:pt x="32" y="27"/>
                  </a:cubicBezTo>
                  <a:cubicBezTo>
                    <a:pt x="32" y="26"/>
                    <a:pt x="31" y="26"/>
                    <a:pt x="31" y="25"/>
                  </a:cubicBezTo>
                  <a:cubicBezTo>
                    <a:pt x="31" y="26"/>
                    <a:pt x="31" y="26"/>
                    <a:pt x="30" y="25"/>
                  </a:cubicBezTo>
                  <a:cubicBezTo>
                    <a:pt x="29" y="24"/>
                    <a:pt x="30" y="24"/>
                    <a:pt x="30" y="24"/>
                  </a:cubicBezTo>
                  <a:cubicBezTo>
                    <a:pt x="30" y="24"/>
                    <a:pt x="30" y="24"/>
                    <a:pt x="29" y="23"/>
                  </a:cubicBezTo>
                  <a:cubicBezTo>
                    <a:pt x="29" y="23"/>
                    <a:pt x="29" y="23"/>
                    <a:pt x="29" y="23"/>
                  </a:cubicBezTo>
                  <a:cubicBezTo>
                    <a:pt x="29" y="23"/>
                    <a:pt x="29" y="23"/>
                    <a:pt x="29" y="24"/>
                  </a:cubicBezTo>
                  <a:cubicBezTo>
                    <a:pt x="29" y="24"/>
                    <a:pt x="29" y="24"/>
                    <a:pt x="29" y="24"/>
                  </a:cubicBezTo>
                  <a:cubicBezTo>
                    <a:pt x="29" y="24"/>
                    <a:pt x="29" y="24"/>
                    <a:pt x="28" y="24"/>
                  </a:cubicBezTo>
                  <a:cubicBezTo>
                    <a:pt x="29" y="25"/>
                    <a:pt x="29" y="26"/>
                    <a:pt x="30" y="26"/>
                  </a:cubicBezTo>
                  <a:cubicBezTo>
                    <a:pt x="29" y="26"/>
                    <a:pt x="30" y="26"/>
                    <a:pt x="30" y="26"/>
                  </a:cubicBezTo>
                  <a:cubicBezTo>
                    <a:pt x="31" y="28"/>
                    <a:pt x="32" y="28"/>
                    <a:pt x="32" y="30"/>
                  </a:cubicBezTo>
                  <a:cubicBezTo>
                    <a:pt x="32" y="29"/>
                    <a:pt x="31" y="29"/>
                    <a:pt x="30" y="29"/>
                  </a:cubicBezTo>
                  <a:cubicBezTo>
                    <a:pt x="29" y="28"/>
                    <a:pt x="29" y="28"/>
                    <a:pt x="28" y="28"/>
                  </a:cubicBezTo>
                  <a:cubicBezTo>
                    <a:pt x="28" y="28"/>
                    <a:pt x="28" y="28"/>
                    <a:pt x="28" y="28"/>
                  </a:cubicBezTo>
                  <a:cubicBezTo>
                    <a:pt x="28" y="28"/>
                    <a:pt x="27" y="28"/>
                    <a:pt x="27" y="28"/>
                  </a:cubicBezTo>
                  <a:cubicBezTo>
                    <a:pt x="27" y="27"/>
                    <a:pt x="27" y="27"/>
                    <a:pt x="27" y="27"/>
                  </a:cubicBezTo>
                  <a:cubicBezTo>
                    <a:pt x="27" y="27"/>
                    <a:pt x="27" y="27"/>
                    <a:pt x="27" y="27"/>
                  </a:cubicBezTo>
                  <a:cubicBezTo>
                    <a:pt x="27" y="27"/>
                    <a:pt x="27" y="27"/>
                    <a:pt x="27" y="26"/>
                  </a:cubicBezTo>
                  <a:cubicBezTo>
                    <a:pt x="27" y="26"/>
                    <a:pt x="26" y="26"/>
                    <a:pt x="26" y="26"/>
                  </a:cubicBezTo>
                  <a:cubicBezTo>
                    <a:pt x="26" y="26"/>
                    <a:pt x="27" y="26"/>
                    <a:pt x="27" y="26"/>
                  </a:cubicBezTo>
                  <a:cubicBezTo>
                    <a:pt x="27" y="27"/>
                    <a:pt x="27" y="27"/>
                    <a:pt x="27" y="27"/>
                  </a:cubicBezTo>
                  <a:cubicBezTo>
                    <a:pt x="28" y="27"/>
                    <a:pt x="30" y="28"/>
                    <a:pt x="31" y="28"/>
                  </a:cubicBezTo>
                  <a:cubicBezTo>
                    <a:pt x="30" y="27"/>
                    <a:pt x="30" y="27"/>
                    <a:pt x="29" y="26"/>
                  </a:cubicBezTo>
                  <a:cubicBezTo>
                    <a:pt x="28" y="25"/>
                    <a:pt x="30" y="27"/>
                    <a:pt x="29" y="27"/>
                  </a:cubicBezTo>
                  <a:cubicBezTo>
                    <a:pt x="29" y="27"/>
                    <a:pt x="28" y="26"/>
                    <a:pt x="28" y="26"/>
                  </a:cubicBezTo>
                  <a:cubicBezTo>
                    <a:pt x="27" y="25"/>
                    <a:pt x="28" y="27"/>
                    <a:pt x="28" y="27"/>
                  </a:cubicBezTo>
                  <a:cubicBezTo>
                    <a:pt x="28" y="27"/>
                    <a:pt x="28" y="26"/>
                    <a:pt x="28" y="26"/>
                  </a:cubicBezTo>
                  <a:cubicBezTo>
                    <a:pt x="27" y="26"/>
                    <a:pt x="28" y="26"/>
                    <a:pt x="28"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6" y="27"/>
                    <a:pt x="26" y="26"/>
                    <a:pt x="26" y="26"/>
                  </a:cubicBezTo>
                  <a:cubicBezTo>
                    <a:pt x="26" y="27"/>
                    <a:pt x="26" y="27"/>
                    <a:pt x="27" y="28"/>
                  </a:cubicBezTo>
                  <a:cubicBezTo>
                    <a:pt x="27" y="28"/>
                    <a:pt x="26" y="27"/>
                    <a:pt x="26" y="27"/>
                  </a:cubicBezTo>
                  <a:cubicBezTo>
                    <a:pt x="26" y="27"/>
                    <a:pt x="27" y="28"/>
                    <a:pt x="27" y="29"/>
                  </a:cubicBezTo>
                  <a:cubicBezTo>
                    <a:pt x="27" y="30"/>
                    <a:pt x="28" y="32"/>
                    <a:pt x="28" y="32"/>
                  </a:cubicBezTo>
                  <a:cubicBezTo>
                    <a:pt x="28" y="33"/>
                    <a:pt x="28" y="32"/>
                    <a:pt x="28" y="32"/>
                  </a:cubicBezTo>
                  <a:cubicBezTo>
                    <a:pt x="28" y="32"/>
                    <a:pt x="27" y="32"/>
                    <a:pt x="27" y="32"/>
                  </a:cubicBezTo>
                  <a:cubicBezTo>
                    <a:pt x="27" y="32"/>
                    <a:pt x="28" y="33"/>
                    <a:pt x="28" y="33"/>
                  </a:cubicBezTo>
                  <a:cubicBezTo>
                    <a:pt x="28" y="33"/>
                    <a:pt x="27" y="33"/>
                    <a:pt x="28" y="34"/>
                  </a:cubicBezTo>
                  <a:cubicBezTo>
                    <a:pt x="28" y="34"/>
                    <a:pt x="28" y="34"/>
                    <a:pt x="27" y="34"/>
                  </a:cubicBezTo>
                  <a:cubicBezTo>
                    <a:pt x="28" y="35"/>
                    <a:pt x="27" y="36"/>
                    <a:pt x="28" y="37"/>
                  </a:cubicBezTo>
                  <a:cubicBezTo>
                    <a:pt x="27" y="36"/>
                    <a:pt x="27" y="36"/>
                    <a:pt x="27" y="36"/>
                  </a:cubicBezTo>
                  <a:cubicBezTo>
                    <a:pt x="27" y="35"/>
                    <a:pt x="27" y="35"/>
                    <a:pt x="27" y="34"/>
                  </a:cubicBezTo>
                  <a:cubicBezTo>
                    <a:pt x="27" y="34"/>
                    <a:pt x="26" y="33"/>
                    <a:pt x="26" y="33"/>
                  </a:cubicBezTo>
                  <a:cubicBezTo>
                    <a:pt x="25" y="32"/>
                    <a:pt x="27" y="34"/>
                    <a:pt x="27" y="35"/>
                  </a:cubicBezTo>
                  <a:cubicBezTo>
                    <a:pt x="26" y="34"/>
                    <a:pt x="27" y="36"/>
                    <a:pt x="26" y="34"/>
                  </a:cubicBezTo>
                  <a:cubicBezTo>
                    <a:pt x="26" y="35"/>
                    <a:pt x="27" y="35"/>
                    <a:pt x="27" y="36"/>
                  </a:cubicBezTo>
                  <a:cubicBezTo>
                    <a:pt x="27" y="37"/>
                    <a:pt x="27" y="36"/>
                    <a:pt x="27" y="37"/>
                  </a:cubicBezTo>
                  <a:cubicBezTo>
                    <a:pt x="27" y="38"/>
                    <a:pt x="27" y="37"/>
                    <a:pt x="27" y="37"/>
                  </a:cubicBezTo>
                  <a:cubicBezTo>
                    <a:pt x="28" y="38"/>
                    <a:pt x="28" y="38"/>
                    <a:pt x="28" y="39"/>
                  </a:cubicBezTo>
                  <a:cubicBezTo>
                    <a:pt x="28" y="39"/>
                    <a:pt x="28" y="40"/>
                    <a:pt x="28" y="40"/>
                  </a:cubicBezTo>
                  <a:cubicBezTo>
                    <a:pt x="28" y="40"/>
                    <a:pt x="27" y="40"/>
                    <a:pt x="27" y="40"/>
                  </a:cubicBezTo>
                  <a:cubicBezTo>
                    <a:pt x="27" y="40"/>
                    <a:pt x="28" y="40"/>
                    <a:pt x="28" y="40"/>
                  </a:cubicBezTo>
                  <a:cubicBezTo>
                    <a:pt x="28" y="41"/>
                    <a:pt x="27" y="40"/>
                    <a:pt x="28" y="41"/>
                  </a:cubicBezTo>
                  <a:cubicBezTo>
                    <a:pt x="28" y="42"/>
                    <a:pt x="28" y="41"/>
                    <a:pt x="28" y="41"/>
                  </a:cubicBezTo>
                  <a:cubicBezTo>
                    <a:pt x="28" y="41"/>
                    <a:pt x="28" y="42"/>
                    <a:pt x="28" y="42"/>
                  </a:cubicBezTo>
                  <a:cubicBezTo>
                    <a:pt x="28" y="42"/>
                    <a:pt x="28" y="42"/>
                    <a:pt x="28" y="41"/>
                  </a:cubicBezTo>
                  <a:cubicBezTo>
                    <a:pt x="27" y="41"/>
                    <a:pt x="27" y="41"/>
                    <a:pt x="27" y="41"/>
                  </a:cubicBezTo>
                  <a:cubicBezTo>
                    <a:pt x="27" y="41"/>
                    <a:pt x="27" y="42"/>
                    <a:pt x="28" y="42"/>
                  </a:cubicBezTo>
                  <a:cubicBezTo>
                    <a:pt x="27" y="42"/>
                    <a:pt x="27" y="42"/>
                    <a:pt x="28" y="43"/>
                  </a:cubicBezTo>
                  <a:cubicBezTo>
                    <a:pt x="28" y="44"/>
                    <a:pt x="27" y="42"/>
                    <a:pt x="28" y="42"/>
                  </a:cubicBezTo>
                  <a:cubicBezTo>
                    <a:pt x="28" y="43"/>
                    <a:pt x="28" y="43"/>
                    <a:pt x="28" y="43"/>
                  </a:cubicBezTo>
                  <a:cubicBezTo>
                    <a:pt x="29" y="44"/>
                    <a:pt x="29" y="43"/>
                    <a:pt x="30" y="44"/>
                  </a:cubicBezTo>
                  <a:cubicBezTo>
                    <a:pt x="29" y="43"/>
                    <a:pt x="30" y="43"/>
                    <a:pt x="30" y="44"/>
                  </a:cubicBezTo>
                  <a:cubicBezTo>
                    <a:pt x="31" y="44"/>
                    <a:pt x="29" y="43"/>
                    <a:pt x="30" y="44"/>
                  </a:cubicBezTo>
                  <a:cubicBezTo>
                    <a:pt x="31" y="45"/>
                    <a:pt x="31" y="44"/>
                    <a:pt x="30" y="44"/>
                  </a:cubicBezTo>
                  <a:cubicBezTo>
                    <a:pt x="31" y="44"/>
                    <a:pt x="32" y="46"/>
                    <a:pt x="32" y="45"/>
                  </a:cubicBezTo>
                  <a:cubicBezTo>
                    <a:pt x="33" y="47"/>
                    <a:pt x="31" y="46"/>
                    <a:pt x="33" y="47"/>
                  </a:cubicBezTo>
                  <a:cubicBezTo>
                    <a:pt x="33" y="47"/>
                    <a:pt x="33" y="47"/>
                    <a:pt x="33" y="47"/>
                  </a:cubicBezTo>
                  <a:cubicBezTo>
                    <a:pt x="33" y="46"/>
                    <a:pt x="33" y="46"/>
                    <a:pt x="32" y="45"/>
                  </a:cubicBezTo>
                  <a:cubicBezTo>
                    <a:pt x="32" y="45"/>
                    <a:pt x="33" y="46"/>
                    <a:pt x="34" y="47"/>
                  </a:cubicBezTo>
                  <a:cubicBezTo>
                    <a:pt x="34" y="46"/>
                    <a:pt x="33" y="46"/>
                    <a:pt x="34" y="46"/>
                  </a:cubicBezTo>
                  <a:cubicBezTo>
                    <a:pt x="35" y="48"/>
                    <a:pt x="34" y="47"/>
                    <a:pt x="34" y="48"/>
                  </a:cubicBezTo>
                  <a:cubicBezTo>
                    <a:pt x="34" y="48"/>
                    <a:pt x="34" y="48"/>
                    <a:pt x="33" y="47"/>
                  </a:cubicBezTo>
                  <a:cubicBezTo>
                    <a:pt x="33" y="47"/>
                    <a:pt x="34" y="48"/>
                    <a:pt x="34" y="48"/>
                  </a:cubicBezTo>
                  <a:cubicBezTo>
                    <a:pt x="34" y="49"/>
                    <a:pt x="35" y="49"/>
                    <a:pt x="35" y="49"/>
                  </a:cubicBezTo>
                  <a:cubicBezTo>
                    <a:pt x="35" y="49"/>
                    <a:pt x="35" y="50"/>
                    <a:pt x="37" y="51"/>
                  </a:cubicBezTo>
                  <a:cubicBezTo>
                    <a:pt x="37" y="51"/>
                    <a:pt x="36" y="51"/>
                    <a:pt x="36" y="51"/>
                  </a:cubicBezTo>
                  <a:cubicBezTo>
                    <a:pt x="36" y="51"/>
                    <a:pt x="36" y="52"/>
                    <a:pt x="36" y="52"/>
                  </a:cubicBezTo>
                  <a:cubicBezTo>
                    <a:pt x="36" y="51"/>
                    <a:pt x="35" y="51"/>
                    <a:pt x="35" y="51"/>
                  </a:cubicBezTo>
                  <a:cubicBezTo>
                    <a:pt x="34" y="50"/>
                    <a:pt x="36" y="52"/>
                    <a:pt x="34" y="51"/>
                  </a:cubicBezTo>
                  <a:cubicBezTo>
                    <a:pt x="34" y="51"/>
                    <a:pt x="35" y="52"/>
                    <a:pt x="36" y="52"/>
                  </a:cubicBezTo>
                  <a:cubicBezTo>
                    <a:pt x="36" y="52"/>
                    <a:pt x="36" y="52"/>
                    <a:pt x="36" y="52"/>
                  </a:cubicBezTo>
                  <a:cubicBezTo>
                    <a:pt x="35" y="51"/>
                    <a:pt x="35" y="52"/>
                    <a:pt x="34" y="51"/>
                  </a:cubicBezTo>
                  <a:cubicBezTo>
                    <a:pt x="35" y="52"/>
                    <a:pt x="36" y="53"/>
                    <a:pt x="36" y="53"/>
                  </a:cubicBezTo>
                  <a:cubicBezTo>
                    <a:pt x="36" y="53"/>
                    <a:pt x="35" y="53"/>
                    <a:pt x="35" y="53"/>
                  </a:cubicBezTo>
                  <a:cubicBezTo>
                    <a:pt x="35" y="53"/>
                    <a:pt x="35" y="53"/>
                    <a:pt x="35" y="53"/>
                  </a:cubicBezTo>
                  <a:cubicBezTo>
                    <a:pt x="35" y="53"/>
                    <a:pt x="36" y="53"/>
                    <a:pt x="36" y="54"/>
                  </a:cubicBezTo>
                  <a:cubicBezTo>
                    <a:pt x="36" y="54"/>
                    <a:pt x="36" y="54"/>
                    <a:pt x="35" y="54"/>
                  </a:cubicBezTo>
                  <a:cubicBezTo>
                    <a:pt x="36" y="54"/>
                    <a:pt x="36" y="54"/>
                    <a:pt x="36" y="55"/>
                  </a:cubicBezTo>
                  <a:cubicBezTo>
                    <a:pt x="36" y="55"/>
                    <a:pt x="35" y="54"/>
                    <a:pt x="35" y="55"/>
                  </a:cubicBezTo>
                  <a:cubicBezTo>
                    <a:pt x="36" y="55"/>
                    <a:pt x="36" y="55"/>
                    <a:pt x="36" y="55"/>
                  </a:cubicBezTo>
                  <a:cubicBezTo>
                    <a:pt x="36" y="55"/>
                    <a:pt x="35" y="56"/>
                    <a:pt x="36" y="56"/>
                  </a:cubicBezTo>
                  <a:cubicBezTo>
                    <a:pt x="36" y="56"/>
                    <a:pt x="35" y="56"/>
                    <a:pt x="35" y="56"/>
                  </a:cubicBezTo>
                  <a:cubicBezTo>
                    <a:pt x="35" y="56"/>
                    <a:pt x="35" y="56"/>
                    <a:pt x="36" y="56"/>
                  </a:cubicBezTo>
                  <a:cubicBezTo>
                    <a:pt x="35" y="57"/>
                    <a:pt x="35" y="57"/>
                    <a:pt x="36" y="58"/>
                  </a:cubicBezTo>
                  <a:cubicBezTo>
                    <a:pt x="35" y="57"/>
                    <a:pt x="34" y="57"/>
                    <a:pt x="35" y="58"/>
                  </a:cubicBezTo>
                  <a:cubicBezTo>
                    <a:pt x="35" y="58"/>
                    <a:pt x="35" y="58"/>
                    <a:pt x="35" y="58"/>
                  </a:cubicBezTo>
                  <a:cubicBezTo>
                    <a:pt x="36" y="58"/>
                    <a:pt x="35" y="58"/>
                    <a:pt x="35" y="58"/>
                  </a:cubicBezTo>
                  <a:cubicBezTo>
                    <a:pt x="35" y="58"/>
                    <a:pt x="36" y="58"/>
                    <a:pt x="35" y="58"/>
                  </a:cubicBezTo>
                  <a:cubicBezTo>
                    <a:pt x="34" y="58"/>
                    <a:pt x="35" y="58"/>
                    <a:pt x="34" y="57"/>
                  </a:cubicBezTo>
                  <a:cubicBezTo>
                    <a:pt x="34" y="57"/>
                    <a:pt x="34" y="57"/>
                    <a:pt x="34" y="57"/>
                  </a:cubicBezTo>
                  <a:cubicBezTo>
                    <a:pt x="35" y="57"/>
                    <a:pt x="34" y="56"/>
                    <a:pt x="35" y="56"/>
                  </a:cubicBezTo>
                  <a:cubicBezTo>
                    <a:pt x="34" y="56"/>
                    <a:pt x="34" y="56"/>
                    <a:pt x="34" y="56"/>
                  </a:cubicBezTo>
                  <a:cubicBezTo>
                    <a:pt x="34" y="56"/>
                    <a:pt x="35" y="56"/>
                    <a:pt x="35" y="56"/>
                  </a:cubicBezTo>
                  <a:cubicBezTo>
                    <a:pt x="35" y="56"/>
                    <a:pt x="36" y="56"/>
                    <a:pt x="36" y="55"/>
                  </a:cubicBezTo>
                  <a:cubicBezTo>
                    <a:pt x="34" y="55"/>
                    <a:pt x="35" y="56"/>
                    <a:pt x="33" y="55"/>
                  </a:cubicBezTo>
                  <a:cubicBezTo>
                    <a:pt x="34" y="55"/>
                    <a:pt x="34" y="55"/>
                    <a:pt x="35" y="55"/>
                  </a:cubicBezTo>
                  <a:cubicBezTo>
                    <a:pt x="36" y="55"/>
                    <a:pt x="35" y="55"/>
                    <a:pt x="34" y="55"/>
                  </a:cubicBezTo>
                  <a:cubicBezTo>
                    <a:pt x="34" y="54"/>
                    <a:pt x="34" y="54"/>
                    <a:pt x="35" y="55"/>
                  </a:cubicBezTo>
                  <a:cubicBezTo>
                    <a:pt x="35" y="54"/>
                    <a:pt x="35" y="54"/>
                    <a:pt x="35" y="54"/>
                  </a:cubicBezTo>
                  <a:cubicBezTo>
                    <a:pt x="35" y="54"/>
                    <a:pt x="34" y="54"/>
                    <a:pt x="34" y="54"/>
                  </a:cubicBezTo>
                  <a:cubicBezTo>
                    <a:pt x="34" y="54"/>
                    <a:pt x="35" y="54"/>
                    <a:pt x="34" y="54"/>
                  </a:cubicBezTo>
                  <a:cubicBezTo>
                    <a:pt x="34" y="53"/>
                    <a:pt x="34" y="53"/>
                    <a:pt x="33" y="53"/>
                  </a:cubicBezTo>
                  <a:cubicBezTo>
                    <a:pt x="34" y="54"/>
                    <a:pt x="33" y="54"/>
                    <a:pt x="34" y="54"/>
                  </a:cubicBezTo>
                  <a:cubicBezTo>
                    <a:pt x="34" y="54"/>
                    <a:pt x="33" y="54"/>
                    <a:pt x="34" y="54"/>
                  </a:cubicBezTo>
                  <a:cubicBezTo>
                    <a:pt x="33" y="54"/>
                    <a:pt x="33" y="54"/>
                    <a:pt x="33" y="54"/>
                  </a:cubicBezTo>
                  <a:cubicBezTo>
                    <a:pt x="32" y="54"/>
                    <a:pt x="33" y="54"/>
                    <a:pt x="33" y="54"/>
                  </a:cubicBezTo>
                  <a:cubicBezTo>
                    <a:pt x="33" y="54"/>
                    <a:pt x="33" y="54"/>
                    <a:pt x="33" y="54"/>
                  </a:cubicBezTo>
                  <a:cubicBezTo>
                    <a:pt x="33" y="54"/>
                    <a:pt x="33" y="55"/>
                    <a:pt x="33" y="55"/>
                  </a:cubicBezTo>
                  <a:cubicBezTo>
                    <a:pt x="33" y="55"/>
                    <a:pt x="34" y="55"/>
                    <a:pt x="34" y="55"/>
                  </a:cubicBezTo>
                  <a:cubicBezTo>
                    <a:pt x="34" y="56"/>
                    <a:pt x="33" y="55"/>
                    <a:pt x="33" y="56"/>
                  </a:cubicBezTo>
                  <a:cubicBezTo>
                    <a:pt x="33" y="56"/>
                    <a:pt x="34" y="56"/>
                    <a:pt x="34" y="56"/>
                  </a:cubicBezTo>
                  <a:cubicBezTo>
                    <a:pt x="34" y="56"/>
                    <a:pt x="33" y="56"/>
                    <a:pt x="32" y="56"/>
                  </a:cubicBezTo>
                  <a:cubicBezTo>
                    <a:pt x="33" y="57"/>
                    <a:pt x="33" y="57"/>
                    <a:pt x="34" y="58"/>
                  </a:cubicBezTo>
                  <a:cubicBezTo>
                    <a:pt x="33" y="57"/>
                    <a:pt x="33" y="58"/>
                    <a:pt x="33" y="58"/>
                  </a:cubicBezTo>
                  <a:cubicBezTo>
                    <a:pt x="33" y="58"/>
                    <a:pt x="33" y="58"/>
                    <a:pt x="34" y="58"/>
                  </a:cubicBezTo>
                  <a:cubicBezTo>
                    <a:pt x="34" y="58"/>
                    <a:pt x="34" y="58"/>
                    <a:pt x="34" y="58"/>
                  </a:cubicBezTo>
                  <a:cubicBezTo>
                    <a:pt x="34" y="59"/>
                    <a:pt x="34" y="59"/>
                    <a:pt x="34" y="59"/>
                  </a:cubicBezTo>
                  <a:cubicBezTo>
                    <a:pt x="34" y="59"/>
                    <a:pt x="34" y="58"/>
                    <a:pt x="34" y="58"/>
                  </a:cubicBezTo>
                  <a:cubicBezTo>
                    <a:pt x="33" y="58"/>
                    <a:pt x="33" y="58"/>
                    <a:pt x="33" y="59"/>
                  </a:cubicBezTo>
                  <a:cubicBezTo>
                    <a:pt x="33" y="59"/>
                    <a:pt x="33" y="59"/>
                    <a:pt x="33" y="59"/>
                  </a:cubicBezTo>
                  <a:cubicBezTo>
                    <a:pt x="34" y="59"/>
                    <a:pt x="34" y="59"/>
                    <a:pt x="34" y="59"/>
                  </a:cubicBezTo>
                  <a:cubicBezTo>
                    <a:pt x="34" y="59"/>
                    <a:pt x="34" y="59"/>
                    <a:pt x="34" y="59"/>
                  </a:cubicBezTo>
                  <a:cubicBezTo>
                    <a:pt x="35" y="59"/>
                    <a:pt x="35" y="59"/>
                    <a:pt x="35" y="59"/>
                  </a:cubicBezTo>
                  <a:cubicBezTo>
                    <a:pt x="35" y="59"/>
                    <a:pt x="35" y="58"/>
                    <a:pt x="35" y="58"/>
                  </a:cubicBezTo>
                  <a:cubicBezTo>
                    <a:pt x="35" y="58"/>
                    <a:pt x="35" y="58"/>
                    <a:pt x="35" y="59"/>
                  </a:cubicBezTo>
                  <a:cubicBezTo>
                    <a:pt x="35" y="58"/>
                    <a:pt x="35" y="58"/>
                    <a:pt x="35" y="58"/>
                  </a:cubicBezTo>
                  <a:cubicBezTo>
                    <a:pt x="36" y="58"/>
                    <a:pt x="35" y="58"/>
                    <a:pt x="36" y="59"/>
                  </a:cubicBezTo>
                  <a:cubicBezTo>
                    <a:pt x="36" y="59"/>
                    <a:pt x="36" y="60"/>
                    <a:pt x="35" y="61"/>
                  </a:cubicBezTo>
                  <a:cubicBezTo>
                    <a:pt x="35" y="61"/>
                    <a:pt x="34" y="61"/>
                    <a:pt x="34" y="61"/>
                  </a:cubicBezTo>
                  <a:cubicBezTo>
                    <a:pt x="33" y="62"/>
                    <a:pt x="34" y="62"/>
                    <a:pt x="33" y="63"/>
                  </a:cubicBezTo>
                  <a:cubicBezTo>
                    <a:pt x="33" y="63"/>
                    <a:pt x="33" y="63"/>
                    <a:pt x="32" y="62"/>
                  </a:cubicBezTo>
                  <a:cubicBezTo>
                    <a:pt x="32" y="63"/>
                    <a:pt x="33" y="63"/>
                    <a:pt x="33" y="63"/>
                  </a:cubicBezTo>
                  <a:cubicBezTo>
                    <a:pt x="33" y="64"/>
                    <a:pt x="32" y="64"/>
                    <a:pt x="33" y="64"/>
                  </a:cubicBezTo>
                  <a:cubicBezTo>
                    <a:pt x="33" y="65"/>
                    <a:pt x="34" y="64"/>
                    <a:pt x="33" y="64"/>
                  </a:cubicBezTo>
                  <a:cubicBezTo>
                    <a:pt x="35" y="64"/>
                    <a:pt x="33" y="64"/>
                    <a:pt x="33" y="65"/>
                  </a:cubicBezTo>
                  <a:cubicBezTo>
                    <a:pt x="33" y="65"/>
                    <a:pt x="34" y="65"/>
                    <a:pt x="34" y="65"/>
                  </a:cubicBezTo>
                  <a:cubicBezTo>
                    <a:pt x="34" y="66"/>
                    <a:pt x="33" y="65"/>
                    <a:pt x="33" y="66"/>
                  </a:cubicBezTo>
                  <a:cubicBezTo>
                    <a:pt x="34" y="66"/>
                    <a:pt x="33" y="66"/>
                    <a:pt x="34" y="66"/>
                  </a:cubicBezTo>
                  <a:cubicBezTo>
                    <a:pt x="34" y="67"/>
                    <a:pt x="34" y="68"/>
                    <a:pt x="34" y="67"/>
                  </a:cubicBezTo>
                  <a:cubicBezTo>
                    <a:pt x="34" y="68"/>
                    <a:pt x="33" y="68"/>
                    <a:pt x="34" y="69"/>
                  </a:cubicBezTo>
                  <a:cubicBezTo>
                    <a:pt x="33" y="69"/>
                    <a:pt x="33" y="69"/>
                    <a:pt x="33" y="68"/>
                  </a:cubicBezTo>
                  <a:cubicBezTo>
                    <a:pt x="33" y="69"/>
                    <a:pt x="34" y="69"/>
                    <a:pt x="34" y="69"/>
                  </a:cubicBezTo>
                  <a:cubicBezTo>
                    <a:pt x="33" y="69"/>
                    <a:pt x="34" y="69"/>
                    <a:pt x="34" y="70"/>
                  </a:cubicBezTo>
                  <a:cubicBezTo>
                    <a:pt x="33" y="70"/>
                    <a:pt x="33" y="70"/>
                    <a:pt x="33" y="70"/>
                  </a:cubicBezTo>
                  <a:cubicBezTo>
                    <a:pt x="33" y="67"/>
                    <a:pt x="32" y="66"/>
                    <a:pt x="32" y="63"/>
                  </a:cubicBezTo>
                  <a:cubicBezTo>
                    <a:pt x="32" y="63"/>
                    <a:pt x="32" y="63"/>
                    <a:pt x="32" y="63"/>
                  </a:cubicBezTo>
                  <a:cubicBezTo>
                    <a:pt x="31" y="63"/>
                    <a:pt x="31" y="62"/>
                    <a:pt x="31" y="62"/>
                  </a:cubicBezTo>
                  <a:cubicBezTo>
                    <a:pt x="31" y="62"/>
                    <a:pt x="32" y="62"/>
                    <a:pt x="32" y="61"/>
                  </a:cubicBezTo>
                  <a:cubicBezTo>
                    <a:pt x="32" y="61"/>
                    <a:pt x="32" y="61"/>
                    <a:pt x="32" y="61"/>
                  </a:cubicBezTo>
                  <a:cubicBezTo>
                    <a:pt x="32" y="61"/>
                    <a:pt x="32" y="61"/>
                    <a:pt x="32" y="60"/>
                  </a:cubicBezTo>
                  <a:cubicBezTo>
                    <a:pt x="34" y="61"/>
                    <a:pt x="32" y="62"/>
                    <a:pt x="33" y="62"/>
                  </a:cubicBezTo>
                  <a:cubicBezTo>
                    <a:pt x="34" y="61"/>
                    <a:pt x="34" y="60"/>
                    <a:pt x="34" y="59"/>
                  </a:cubicBezTo>
                  <a:cubicBezTo>
                    <a:pt x="35" y="59"/>
                    <a:pt x="35" y="60"/>
                    <a:pt x="35" y="60"/>
                  </a:cubicBezTo>
                  <a:cubicBezTo>
                    <a:pt x="35" y="59"/>
                    <a:pt x="34" y="59"/>
                    <a:pt x="33" y="59"/>
                  </a:cubicBezTo>
                  <a:cubicBezTo>
                    <a:pt x="33" y="60"/>
                    <a:pt x="34" y="60"/>
                    <a:pt x="34" y="60"/>
                  </a:cubicBezTo>
                  <a:cubicBezTo>
                    <a:pt x="33" y="60"/>
                    <a:pt x="32" y="60"/>
                    <a:pt x="31" y="61"/>
                  </a:cubicBezTo>
                  <a:cubicBezTo>
                    <a:pt x="31" y="60"/>
                    <a:pt x="31" y="59"/>
                    <a:pt x="31" y="58"/>
                  </a:cubicBezTo>
                  <a:cubicBezTo>
                    <a:pt x="31" y="58"/>
                    <a:pt x="31" y="57"/>
                    <a:pt x="31" y="57"/>
                  </a:cubicBezTo>
                  <a:cubicBezTo>
                    <a:pt x="31" y="57"/>
                    <a:pt x="31" y="56"/>
                    <a:pt x="31" y="55"/>
                  </a:cubicBezTo>
                  <a:cubicBezTo>
                    <a:pt x="31" y="55"/>
                    <a:pt x="30" y="55"/>
                    <a:pt x="30" y="55"/>
                  </a:cubicBezTo>
                  <a:cubicBezTo>
                    <a:pt x="31" y="55"/>
                    <a:pt x="31" y="55"/>
                    <a:pt x="32" y="55"/>
                  </a:cubicBezTo>
                  <a:cubicBezTo>
                    <a:pt x="32" y="54"/>
                    <a:pt x="32" y="55"/>
                    <a:pt x="32" y="54"/>
                  </a:cubicBezTo>
                  <a:cubicBezTo>
                    <a:pt x="31" y="54"/>
                    <a:pt x="31" y="54"/>
                    <a:pt x="31" y="54"/>
                  </a:cubicBezTo>
                  <a:cubicBezTo>
                    <a:pt x="31" y="54"/>
                    <a:pt x="31" y="54"/>
                    <a:pt x="32" y="55"/>
                  </a:cubicBezTo>
                  <a:cubicBezTo>
                    <a:pt x="30" y="55"/>
                    <a:pt x="30" y="54"/>
                    <a:pt x="30" y="53"/>
                  </a:cubicBezTo>
                  <a:cubicBezTo>
                    <a:pt x="30" y="53"/>
                    <a:pt x="31" y="53"/>
                    <a:pt x="31" y="53"/>
                  </a:cubicBezTo>
                  <a:cubicBezTo>
                    <a:pt x="31" y="53"/>
                    <a:pt x="31" y="53"/>
                    <a:pt x="30" y="53"/>
                  </a:cubicBezTo>
                  <a:cubicBezTo>
                    <a:pt x="30" y="52"/>
                    <a:pt x="30" y="51"/>
                    <a:pt x="30" y="50"/>
                  </a:cubicBezTo>
                  <a:cubicBezTo>
                    <a:pt x="30" y="49"/>
                    <a:pt x="30" y="48"/>
                    <a:pt x="30" y="48"/>
                  </a:cubicBezTo>
                  <a:cubicBezTo>
                    <a:pt x="30" y="47"/>
                    <a:pt x="29" y="47"/>
                    <a:pt x="29" y="46"/>
                  </a:cubicBezTo>
                  <a:cubicBezTo>
                    <a:pt x="29" y="46"/>
                    <a:pt x="29" y="45"/>
                    <a:pt x="29" y="44"/>
                  </a:cubicBezTo>
                  <a:cubicBezTo>
                    <a:pt x="28" y="44"/>
                    <a:pt x="28" y="45"/>
                    <a:pt x="27" y="44"/>
                  </a:cubicBezTo>
                  <a:cubicBezTo>
                    <a:pt x="27" y="45"/>
                    <a:pt x="27" y="45"/>
                    <a:pt x="26" y="45"/>
                  </a:cubicBezTo>
                  <a:cubicBezTo>
                    <a:pt x="27" y="46"/>
                    <a:pt x="27" y="46"/>
                    <a:pt x="28" y="47"/>
                  </a:cubicBezTo>
                  <a:cubicBezTo>
                    <a:pt x="28" y="48"/>
                    <a:pt x="28" y="47"/>
                    <a:pt x="29" y="48"/>
                  </a:cubicBezTo>
                  <a:cubicBezTo>
                    <a:pt x="29" y="49"/>
                    <a:pt x="27" y="47"/>
                    <a:pt x="27" y="47"/>
                  </a:cubicBezTo>
                  <a:cubicBezTo>
                    <a:pt x="27" y="47"/>
                    <a:pt x="27" y="47"/>
                    <a:pt x="27" y="47"/>
                  </a:cubicBezTo>
                  <a:cubicBezTo>
                    <a:pt x="27" y="48"/>
                    <a:pt x="28" y="48"/>
                    <a:pt x="28" y="48"/>
                  </a:cubicBezTo>
                  <a:cubicBezTo>
                    <a:pt x="28" y="49"/>
                    <a:pt x="27" y="47"/>
                    <a:pt x="28" y="47"/>
                  </a:cubicBezTo>
                  <a:cubicBezTo>
                    <a:pt x="28" y="48"/>
                    <a:pt x="28" y="48"/>
                    <a:pt x="29" y="48"/>
                  </a:cubicBezTo>
                  <a:cubicBezTo>
                    <a:pt x="28" y="49"/>
                    <a:pt x="29" y="50"/>
                    <a:pt x="29" y="52"/>
                  </a:cubicBezTo>
                  <a:cubicBezTo>
                    <a:pt x="28" y="52"/>
                    <a:pt x="29" y="51"/>
                    <a:pt x="28" y="51"/>
                  </a:cubicBezTo>
                  <a:cubicBezTo>
                    <a:pt x="27" y="50"/>
                    <a:pt x="27" y="51"/>
                    <a:pt x="27" y="51"/>
                  </a:cubicBezTo>
                  <a:cubicBezTo>
                    <a:pt x="27" y="51"/>
                    <a:pt x="28" y="52"/>
                    <a:pt x="28" y="52"/>
                  </a:cubicBezTo>
                  <a:cubicBezTo>
                    <a:pt x="27" y="51"/>
                    <a:pt x="27" y="52"/>
                    <a:pt x="27" y="52"/>
                  </a:cubicBezTo>
                  <a:cubicBezTo>
                    <a:pt x="28" y="52"/>
                    <a:pt x="28" y="52"/>
                    <a:pt x="28" y="52"/>
                  </a:cubicBezTo>
                  <a:cubicBezTo>
                    <a:pt x="27" y="52"/>
                    <a:pt x="27" y="53"/>
                    <a:pt x="27" y="53"/>
                  </a:cubicBezTo>
                  <a:cubicBezTo>
                    <a:pt x="28" y="53"/>
                    <a:pt x="27" y="53"/>
                    <a:pt x="28" y="53"/>
                  </a:cubicBezTo>
                  <a:cubicBezTo>
                    <a:pt x="28" y="53"/>
                    <a:pt x="28" y="53"/>
                    <a:pt x="27" y="53"/>
                  </a:cubicBezTo>
                  <a:cubicBezTo>
                    <a:pt x="28" y="53"/>
                    <a:pt x="28" y="54"/>
                    <a:pt x="28" y="54"/>
                  </a:cubicBezTo>
                  <a:cubicBezTo>
                    <a:pt x="28" y="54"/>
                    <a:pt x="28" y="54"/>
                    <a:pt x="29" y="54"/>
                  </a:cubicBezTo>
                  <a:cubicBezTo>
                    <a:pt x="29" y="54"/>
                    <a:pt x="29" y="54"/>
                    <a:pt x="29" y="54"/>
                  </a:cubicBezTo>
                  <a:cubicBezTo>
                    <a:pt x="29" y="54"/>
                    <a:pt x="29" y="54"/>
                    <a:pt x="29" y="55"/>
                  </a:cubicBezTo>
                  <a:cubicBezTo>
                    <a:pt x="29" y="55"/>
                    <a:pt x="29" y="56"/>
                    <a:pt x="29" y="56"/>
                  </a:cubicBezTo>
                  <a:cubicBezTo>
                    <a:pt x="28" y="56"/>
                    <a:pt x="29" y="56"/>
                    <a:pt x="29" y="55"/>
                  </a:cubicBezTo>
                  <a:cubicBezTo>
                    <a:pt x="28" y="55"/>
                    <a:pt x="28" y="56"/>
                    <a:pt x="28" y="56"/>
                  </a:cubicBezTo>
                  <a:cubicBezTo>
                    <a:pt x="28" y="56"/>
                    <a:pt x="27" y="56"/>
                    <a:pt x="27" y="56"/>
                  </a:cubicBezTo>
                  <a:cubicBezTo>
                    <a:pt x="27" y="57"/>
                    <a:pt x="28" y="56"/>
                    <a:pt x="29" y="56"/>
                  </a:cubicBezTo>
                  <a:cubicBezTo>
                    <a:pt x="29" y="57"/>
                    <a:pt x="27" y="57"/>
                    <a:pt x="26" y="57"/>
                  </a:cubicBezTo>
                  <a:cubicBezTo>
                    <a:pt x="26" y="57"/>
                    <a:pt x="26" y="58"/>
                    <a:pt x="26" y="58"/>
                  </a:cubicBezTo>
                  <a:cubicBezTo>
                    <a:pt x="26" y="58"/>
                    <a:pt x="27" y="58"/>
                    <a:pt x="27" y="58"/>
                  </a:cubicBezTo>
                  <a:cubicBezTo>
                    <a:pt x="27" y="59"/>
                    <a:pt x="26" y="59"/>
                    <a:pt x="26" y="60"/>
                  </a:cubicBezTo>
                  <a:cubicBezTo>
                    <a:pt x="25" y="60"/>
                    <a:pt x="25" y="60"/>
                    <a:pt x="24" y="60"/>
                  </a:cubicBezTo>
                  <a:cubicBezTo>
                    <a:pt x="24" y="60"/>
                    <a:pt x="23" y="59"/>
                    <a:pt x="23" y="59"/>
                  </a:cubicBezTo>
                  <a:cubicBezTo>
                    <a:pt x="23" y="59"/>
                    <a:pt x="23" y="59"/>
                    <a:pt x="23" y="59"/>
                  </a:cubicBezTo>
                  <a:cubicBezTo>
                    <a:pt x="22" y="59"/>
                    <a:pt x="22" y="59"/>
                    <a:pt x="22" y="59"/>
                  </a:cubicBezTo>
                  <a:cubicBezTo>
                    <a:pt x="22" y="59"/>
                    <a:pt x="22" y="59"/>
                    <a:pt x="22" y="59"/>
                  </a:cubicBezTo>
                  <a:cubicBezTo>
                    <a:pt x="23" y="59"/>
                    <a:pt x="22" y="58"/>
                    <a:pt x="22" y="58"/>
                  </a:cubicBezTo>
                  <a:cubicBezTo>
                    <a:pt x="23" y="58"/>
                    <a:pt x="23" y="58"/>
                    <a:pt x="23" y="59"/>
                  </a:cubicBezTo>
                  <a:cubicBezTo>
                    <a:pt x="23" y="58"/>
                    <a:pt x="24" y="59"/>
                    <a:pt x="24" y="59"/>
                  </a:cubicBezTo>
                  <a:cubicBezTo>
                    <a:pt x="25" y="59"/>
                    <a:pt x="24" y="58"/>
                    <a:pt x="24" y="58"/>
                  </a:cubicBezTo>
                  <a:cubicBezTo>
                    <a:pt x="25" y="58"/>
                    <a:pt x="25" y="58"/>
                    <a:pt x="26" y="58"/>
                  </a:cubicBezTo>
                  <a:cubicBezTo>
                    <a:pt x="26" y="58"/>
                    <a:pt x="25" y="58"/>
                    <a:pt x="25" y="57"/>
                  </a:cubicBezTo>
                  <a:cubicBezTo>
                    <a:pt x="24" y="57"/>
                    <a:pt x="24" y="58"/>
                    <a:pt x="24" y="58"/>
                  </a:cubicBezTo>
                  <a:cubicBezTo>
                    <a:pt x="24" y="58"/>
                    <a:pt x="23" y="57"/>
                    <a:pt x="24" y="57"/>
                  </a:cubicBezTo>
                  <a:cubicBezTo>
                    <a:pt x="24" y="57"/>
                    <a:pt x="23" y="57"/>
                    <a:pt x="23" y="56"/>
                  </a:cubicBezTo>
                  <a:cubicBezTo>
                    <a:pt x="24" y="56"/>
                    <a:pt x="25" y="56"/>
                    <a:pt x="25" y="56"/>
                  </a:cubicBezTo>
                  <a:cubicBezTo>
                    <a:pt x="25" y="55"/>
                    <a:pt x="25" y="56"/>
                    <a:pt x="26" y="56"/>
                  </a:cubicBezTo>
                  <a:cubicBezTo>
                    <a:pt x="26" y="56"/>
                    <a:pt x="25" y="55"/>
                    <a:pt x="25" y="55"/>
                  </a:cubicBezTo>
                  <a:cubicBezTo>
                    <a:pt x="26" y="55"/>
                    <a:pt x="26" y="55"/>
                    <a:pt x="26" y="55"/>
                  </a:cubicBezTo>
                  <a:cubicBezTo>
                    <a:pt x="26" y="55"/>
                    <a:pt x="27" y="55"/>
                    <a:pt x="28" y="55"/>
                  </a:cubicBezTo>
                  <a:cubicBezTo>
                    <a:pt x="28" y="55"/>
                    <a:pt x="27" y="55"/>
                    <a:pt x="27" y="55"/>
                  </a:cubicBezTo>
                  <a:cubicBezTo>
                    <a:pt x="28" y="55"/>
                    <a:pt x="28" y="55"/>
                    <a:pt x="29" y="55"/>
                  </a:cubicBezTo>
                  <a:cubicBezTo>
                    <a:pt x="29" y="55"/>
                    <a:pt x="28" y="55"/>
                    <a:pt x="28" y="54"/>
                  </a:cubicBezTo>
                  <a:cubicBezTo>
                    <a:pt x="28" y="54"/>
                    <a:pt x="29" y="55"/>
                    <a:pt x="28" y="54"/>
                  </a:cubicBezTo>
                  <a:cubicBezTo>
                    <a:pt x="28" y="54"/>
                    <a:pt x="28" y="54"/>
                    <a:pt x="27" y="53"/>
                  </a:cubicBezTo>
                  <a:cubicBezTo>
                    <a:pt x="27" y="53"/>
                    <a:pt x="28" y="54"/>
                    <a:pt x="27" y="54"/>
                  </a:cubicBezTo>
                  <a:cubicBezTo>
                    <a:pt x="27" y="54"/>
                    <a:pt x="27" y="54"/>
                    <a:pt x="27" y="54"/>
                  </a:cubicBezTo>
                  <a:cubicBezTo>
                    <a:pt x="26" y="54"/>
                    <a:pt x="26" y="54"/>
                    <a:pt x="26" y="54"/>
                  </a:cubicBezTo>
                  <a:cubicBezTo>
                    <a:pt x="26" y="54"/>
                    <a:pt x="26" y="54"/>
                    <a:pt x="25" y="54"/>
                  </a:cubicBezTo>
                  <a:cubicBezTo>
                    <a:pt x="25" y="54"/>
                    <a:pt x="25" y="54"/>
                    <a:pt x="25" y="54"/>
                  </a:cubicBezTo>
                  <a:cubicBezTo>
                    <a:pt x="25" y="54"/>
                    <a:pt x="25" y="54"/>
                    <a:pt x="26" y="54"/>
                  </a:cubicBezTo>
                  <a:cubicBezTo>
                    <a:pt x="26" y="54"/>
                    <a:pt x="26" y="53"/>
                    <a:pt x="25" y="53"/>
                  </a:cubicBezTo>
                  <a:cubicBezTo>
                    <a:pt x="24" y="53"/>
                    <a:pt x="24" y="54"/>
                    <a:pt x="24" y="54"/>
                  </a:cubicBezTo>
                  <a:cubicBezTo>
                    <a:pt x="24" y="54"/>
                    <a:pt x="24" y="54"/>
                    <a:pt x="24" y="54"/>
                  </a:cubicBezTo>
                  <a:cubicBezTo>
                    <a:pt x="23" y="54"/>
                    <a:pt x="23" y="54"/>
                    <a:pt x="22" y="53"/>
                  </a:cubicBezTo>
                  <a:cubicBezTo>
                    <a:pt x="22" y="53"/>
                    <a:pt x="22" y="53"/>
                    <a:pt x="22" y="53"/>
                  </a:cubicBezTo>
                  <a:cubicBezTo>
                    <a:pt x="22" y="54"/>
                    <a:pt x="22" y="54"/>
                    <a:pt x="22" y="54"/>
                  </a:cubicBezTo>
                  <a:cubicBezTo>
                    <a:pt x="21" y="54"/>
                    <a:pt x="21" y="53"/>
                    <a:pt x="21" y="52"/>
                  </a:cubicBezTo>
                  <a:cubicBezTo>
                    <a:pt x="21" y="51"/>
                    <a:pt x="21" y="50"/>
                    <a:pt x="21" y="50"/>
                  </a:cubicBezTo>
                  <a:cubicBezTo>
                    <a:pt x="21" y="50"/>
                    <a:pt x="21" y="51"/>
                    <a:pt x="21" y="51"/>
                  </a:cubicBezTo>
                  <a:cubicBezTo>
                    <a:pt x="22" y="50"/>
                    <a:pt x="21" y="50"/>
                    <a:pt x="21" y="50"/>
                  </a:cubicBezTo>
                  <a:cubicBezTo>
                    <a:pt x="21" y="49"/>
                    <a:pt x="22" y="49"/>
                    <a:pt x="22" y="49"/>
                  </a:cubicBezTo>
                  <a:cubicBezTo>
                    <a:pt x="21" y="49"/>
                    <a:pt x="21" y="49"/>
                    <a:pt x="21" y="48"/>
                  </a:cubicBezTo>
                  <a:cubicBezTo>
                    <a:pt x="21" y="48"/>
                    <a:pt x="21" y="48"/>
                    <a:pt x="21" y="48"/>
                  </a:cubicBezTo>
                  <a:cubicBezTo>
                    <a:pt x="21" y="47"/>
                    <a:pt x="20" y="46"/>
                    <a:pt x="21" y="46"/>
                  </a:cubicBezTo>
                  <a:cubicBezTo>
                    <a:pt x="22" y="47"/>
                    <a:pt x="23" y="48"/>
                    <a:pt x="22" y="48"/>
                  </a:cubicBezTo>
                  <a:cubicBezTo>
                    <a:pt x="23" y="49"/>
                    <a:pt x="23" y="48"/>
                    <a:pt x="23" y="47"/>
                  </a:cubicBezTo>
                  <a:cubicBezTo>
                    <a:pt x="23" y="47"/>
                    <a:pt x="23" y="47"/>
                    <a:pt x="22" y="47"/>
                  </a:cubicBezTo>
                  <a:cubicBezTo>
                    <a:pt x="22" y="46"/>
                    <a:pt x="22" y="46"/>
                    <a:pt x="22" y="46"/>
                  </a:cubicBezTo>
                  <a:cubicBezTo>
                    <a:pt x="22" y="46"/>
                    <a:pt x="22" y="45"/>
                    <a:pt x="21" y="45"/>
                  </a:cubicBezTo>
                  <a:cubicBezTo>
                    <a:pt x="21" y="45"/>
                    <a:pt x="22" y="46"/>
                    <a:pt x="21" y="46"/>
                  </a:cubicBezTo>
                  <a:cubicBezTo>
                    <a:pt x="20" y="44"/>
                    <a:pt x="21" y="44"/>
                    <a:pt x="21" y="43"/>
                  </a:cubicBezTo>
                  <a:cubicBezTo>
                    <a:pt x="21" y="42"/>
                    <a:pt x="20" y="42"/>
                    <a:pt x="20" y="42"/>
                  </a:cubicBezTo>
                  <a:cubicBezTo>
                    <a:pt x="20" y="41"/>
                    <a:pt x="20" y="40"/>
                    <a:pt x="20" y="39"/>
                  </a:cubicBezTo>
                  <a:cubicBezTo>
                    <a:pt x="20" y="37"/>
                    <a:pt x="20" y="36"/>
                    <a:pt x="20" y="35"/>
                  </a:cubicBezTo>
                  <a:cubicBezTo>
                    <a:pt x="20" y="35"/>
                    <a:pt x="21" y="36"/>
                    <a:pt x="21" y="36"/>
                  </a:cubicBezTo>
                  <a:cubicBezTo>
                    <a:pt x="21" y="36"/>
                    <a:pt x="20" y="35"/>
                    <a:pt x="20" y="35"/>
                  </a:cubicBezTo>
                  <a:cubicBezTo>
                    <a:pt x="22" y="37"/>
                    <a:pt x="20" y="34"/>
                    <a:pt x="20" y="34"/>
                  </a:cubicBezTo>
                  <a:cubicBezTo>
                    <a:pt x="20" y="33"/>
                    <a:pt x="20" y="33"/>
                    <a:pt x="20" y="33"/>
                  </a:cubicBezTo>
                  <a:cubicBezTo>
                    <a:pt x="20" y="32"/>
                    <a:pt x="19" y="31"/>
                    <a:pt x="20" y="31"/>
                  </a:cubicBezTo>
                  <a:cubicBezTo>
                    <a:pt x="20" y="31"/>
                    <a:pt x="19" y="30"/>
                    <a:pt x="20" y="30"/>
                  </a:cubicBezTo>
                  <a:cubicBezTo>
                    <a:pt x="21" y="30"/>
                    <a:pt x="21" y="31"/>
                    <a:pt x="21" y="31"/>
                  </a:cubicBezTo>
                  <a:cubicBezTo>
                    <a:pt x="22" y="32"/>
                    <a:pt x="22" y="32"/>
                    <a:pt x="22" y="31"/>
                  </a:cubicBezTo>
                  <a:cubicBezTo>
                    <a:pt x="21" y="30"/>
                    <a:pt x="21" y="30"/>
                    <a:pt x="20" y="30"/>
                  </a:cubicBezTo>
                  <a:cubicBezTo>
                    <a:pt x="20" y="26"/>
                    <a:pt x="19" y="23"/>
                    <a:pt x="19" y="20"/>
                  </a:cubicBezTo>
                  <a:cubicBezTo>
                    <a:pt x="20" y="19"/>
                    <a:pt x="20" y="18"/>
                    <a:pt x="20" y="18"/>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3" y="17"/>
                    <a:pt x="23" y="17"/>
                    <a:pt x="23" y="17"/>
                  </a:cubicBezTo>
                  <a:cubicBezTo>
                    <a:pt x="25" y="18"/>
                    <a:pt x="28" y="19"/>
                    <a:pt x="30" y="20"/>
                  </a:cubicBezTo>
                  <a:cubicBezTo>
                    <a:pt x="32" y="20"/>
                    <a:pt x="33" y="21"/>
                    <a:pt x="34" y="21"/>
                  </a:cubicBezTo>
                  <a:cubicBezTo>
                    <a:pt x="34" y="21"/>
                    <a:pt x="34" y="21"/>
                    <a:pt x="34" y="21"/>
                  </a:cubicBezTo>
                  <a:cubicBezTo>
                    <a:pt x="35" y="21"/>
                    <a:pt x="36" y="22"/>
                    <a:pt x="37" y="23"/>
                  </a:cubicBezTo>
                  <a:cubicBezTo>
                    <a:pt x="37" y="23"/>
                    <a:pt x="38" y="23"/>
                    <a:pt x="38" y="23"/>
                  </a:cubicBezTo>
                  <a:cubicBezTo>
                    <a:pt x="39" y="23"/>
                    <a:pt x="41" y="25"/>
                    <a:pt x="42" y="25"/>
                  </a:cubicBezTo>
                  <a:cubicBezTo>
                    <a:pt x="43" y="25"/>
                    <a:pt x="44" y="25"/>
                    <a:pt x="45" y="26"/>
                  </a:cubicBezTo>
                  <a:cubicBezTo>
                    <a:pt x="46" y="26"/>
                    <a:pt x="46" y="27"/>
                    <a:pt x="47" y="28"/>
                  </a:cubicBezTo>
                  <a:cubicBezTo>
                    <a:pt x="47" y="27"/>
                    <a:pt x="46" y="27"/>
                    <a:pt x="46" y="27"/>
                  </a:cubicBezTo>
                  <a:cubicBezTo>
                    <a:pt x="47" y="28"/>
                    <a:pt x="48" y="28"/>
                    <a:pt x="50" y="29"/>
                  </a:cubicBezTo>
                  <a:cubicBezTo>
                    <a:pt x="50" y="29"/>
                    <a:pt x="49" y="29"/>
                    <a:pt x="49" y="29"/>
                  </a:cubicBezTo>
                  <a:cubicBezTo>
                    <a:pt x="50" y="30"/>
                    <a:pt x="50" y="28"/>
                    <a:pt x="50" y="29"/>
                  </a:cubicBezTo>
                  <a:cubicBezTo>
                    <a:pt x="50" y="29"/>
                    <a:pt x="50" y="30"/>
                    <a:pt x="50" y="30"/>
                  </a:cubicBezTo>
                  <a:cubicBezTo>
                    <a:pt x="50" y="30"/>
                    <a:pt x="51" y="30"/>
                    <a:pt x="51" y="30"/>
                  </a:cubicBezTo>
                  <a:cubicBezTo>
                    <a:pt x="51" y="31"/>
                    <a:pt x="52" y="30"/>
                    <a:pt x="52" y="31"/>
                  </a:cubicBezTo>
                  <a:cubicBezTo>
                    <a:pt x="53" y="31"/>
                    <a:pt x="53" y="31"/>
                    <a:pt x="53" y="32"/>
                  </a:cubicBezTo>
                  <a:cubicBezTo>
                    <a:pt x="53" y="32"/>
                    <a:pt x="54" y="31"/>
                    <a:pt x="55" y="32"/>
                  </a:cubicBezTo>
                  <a:cubicBezTo>
                    <a:pt x="55" y="33"/>
                    <a:pt x="55" y="33"/>
                    <a:pt x="55" y="33"/>
                  </a:cubicBezTo>
                  <a:cubicBezTo>
                    <a:pt x="55" y="33"/>
                    <a:pt x="56" y="33"/>
                    <a:pt x="56" y="34"/>
                  </a:cubicBezTo>
                  <a:cubicBezTo>
                    <a:pt x="56" y="34"/>
                    <a:pt x="58" y="34"/>
                    <a:pt x="58" y="35"/>
                  </a:cubicBezTo>
                  <a:cubicBezTo>
                    <a:pt x="59" y="35"/>
                    <a:pt x="59" y="35"/>
                    <a:pt x="59" y="35"/>
                  </a:cubicBezTo>
                  <a:cubicBezTo>
                    <a:pt x="59" y="36"/>
                    <a:pt x="59" y="35"/>
                    <a:pt x="59" y="36"/>
                  </a:cubicBezTo>
                  <a:cubicBezTo>
                    <a:pt x="60" y="36"/>
                    <a:pt x="59" y="36"/>
                    <a:pt x="59" y="36"/>
                  </a:cubicBezTo>
                  <a:cubicBezTo>
                    <a:pt x="60" y="36"/>
                    <a:pt x="60" y="36"/>
                    <a:pt x="60" y="37"/>
                  </a:cubicBezTo>
                  <a:cubicBezTo>
                    <a:pt x="61" y="37"/>
                    <a:pt x="61" y="38"/>
                    <a:pt x="62" y="39"/>
                  </a:cubicBezTo>
                  <a:cubicBezTo>
                    <a:pt x="62" y="39"/>
                    <a:pt x="62" y="39"/>
                    <a:pt x="63" y="39"/>
                  </a:cubicBezTo>
                  <a:cubicBezTo>
                    <a:pt x="63" y="39"/>
                    <a:pt x="63" y="39"/>
                    <a:pt x="63" y="40"/>
                  </a:cubicBezTo>
                  <a:cubicBezTo>
                    <a:pt x="63" y="40"/>
                    <a:pt x="64" y="40"/>
                    <a:pt x="64" y="41"/>
                  </a:cubicBezTo>
                  <a:cubicBezTo>
                    <a:pt x="64" y="41"/>
                    <a:pt x="65" y="41"/>
                    <a:pt x="65" y="41"/>
                  </a:cubicBezTo>
                  <a:cubicBezTo>
                    <a:pt x="65" y="41"/>
                    <a:pt x="65" y="42"/>
                    <a:pt x="65" y="42"/>
                  </a:cubicBezTo>
                  <a:cubicBezTo>
                    <a:pt x="66" y="43"/>
                    <a:pt x="67" y="43"/>
                    <a:pt x="68" y="44"/>
                  </a:cubicBezTo>
                  <a:cubicBezTo>
                    <a:pt x="68" y="45"/>
                    <a:pt x="68" y="45"/>
                    <a:pt x="68" y="45"/>
                  </a:cubicBezTo>
                  <a:cubicBezTo>
                    <a:pt x="69" y="46"/>
                    <a:pt x="70" y="46"/>
                    <a:pt x="70" y="47"/>
                  </a:cubicBezTo>
                  <a:cubicBezTo>
                    <a:pt x="70" y="47"/>
                    <a:pt x="70" y="47"/>
                    <a:pt x="70" y="47"/>
                  </a:cubicBezTo>
                  <a:cubicBezTo>
                    <a:pt x="71" y="48"/>
                    <a:pt x="71" y="48"/>
                    <a:pt x="72" y="49"/>
                  </a:cubicBezTo>
                  <a:cubicBezTo>
                    <a:pt x="72" y="49"/>
                    <a:pt x="72" y="50"/>
                    <a:pt x="71" y="50"/>
                  </a:cubicBezTo>
                  <a:cubicBezTo>
                    <a:pt x="72" y="50"/>
                    <a:pt x="72" y="50"/>
                    <a:pt x="72" y="50"/>
                  </a:cubicBezTo>
                  <a:cubicBezTo>
                    <a:pt x="73" y="51"/>
                    <a:pt x="74" y="50"/>
                    <a:pt x="74" y="52"/>
                  </a:cubicBezTo>
                  <a:cubicBezTo>
                    <a:pt x="74" y="52"/>
                    <a:pt x="74" y="52"/>
                    <a:pt x="74" y="53"/>
                  </a:cubicBezTo>
                  <a:cubicBezTo>
                    <a:pt x="74" y="53"/>
                    <a:pt x="74" y="53"/>
                    <a:pt x="73" y="54"/>
                  </a:cubicBezTo>
                  <a:cubicBezTo>
                    <a:pt x="74" y="54"/>
                    <a:pt x="74" y="54"/>
                    <a:pt x="75" y="54"/>
                  </a:cubicBezTo>
                  <a:cubicBezTo>
                    <a:pt x="75" y="54"/>
                    <a:pt x="74" y="55"/>
                    <a:pt x="75" y="55"/>
                  </a:cubicBezTo>
                  <a:cubicBezTo>
                    <a:pt x="75" y="55"/>
                    <a:pt x="76" y="55"/>
                    <a:pt x="76" y="55"/>
                  </a:cubicBezTo>
                  <a:cubicBezTo>
                    <a:pt x="76" y="55"/>
                    <a:pt x="76" y="56"/>
                    <a:pt x="76" y="56"/>
                  </a:cubicBezTo>
                  <a:cubicBezTo>
                    <a:pt x="77" y="57"/>
                    <a:pt x="77" y="57"/>
                    <a:pt x="77" y="58"/>
                  </a:cubicBezTo>
                  <a:cubicBezTo>
                    <a:pt x="77" y="58"/>
                    <a:pt x="77" y="58"/>
                    <a:pt x="77" y="59"/>
                  </a:cubicBezTo>
                  <a:cubicBezTo>
                    <a:pt x="78" y="60"/>
                    <a:pt x="79" y="61"/>
                    <a:pt x="78" y="62"/>
                  </a:cubicBezTo>
                  <a:cubicBezTo>
                    <a:pt x="79" y="62"/>
                    <a:pt x="79" y="62"/>
                    <a:pt x="79" y="62"/>
                  </a:cubicBezTo>
                  <a:cubicBezTo>
                    <a:pt x="79" y="63"/>
                    <a:pt x="80" y="63"/>
                    <a:pt x="80" y="65"/>
                  </a:cubicBezTo>
                  <a:cubicBezTo>
                    <a:pt x="81" y="64"/>
                    <a:pt x="81" y="65"/>
                    <a:pt x="81" y="66"/>
                  </a:cubicBezTo>
                  <a:cubicBezTo>
                    <a:pt x="82" y="66"/>
                    <a:pt x="82" y="65"/>
                    <a:pt x="82" y="65"/>
                  </a:cubicBezTo>
                  <a:cubicBezTo>
                    <a:pt x="82" y="65"/>
                    <a:pt x="81" y="65"/>
                    <a:pt x="81" y="65"/>
                  </a:cubicBezTo>
                  <a:cubicBezTo>
                    <a:pt x="81" y="65"/>
                    <a:pt x="81" y="64"/>
                    <a:pt x="81" y="64"/>
                  </a:cubicBezTo>
                  <a:cubicBezTo>
                    <a:pt x="81" y="64"/>
                    <a:pt x="81" y="64"/>
                    <a:pt x="81" y="64"/>
                  </a:cubicBezTo>
                  <a:cubicBezTo>
                    <a:pt x="80" y="63"/>
                    <a:pt x="81" y="63"/>
                    <a:pt x="81" y="63"/>
                  </a:cubicBezTo>
                  <a:cubicBezTo>
                    <a:pt x="80" y="62"/>
                    <a:pt x="80" y="62"/>
                    <a:pt x="80" y="61"/>
                  </a:cubicBezTo>
                  <a:cubicBezTo>
                    <a:pt x="80" y="61"/>
                    <a:pt x="80" y="61"/>
                    <a:pt x="80" y="61"/>
                  </a:cubicBezTo>
                  <a:cubicBezTo>
                    <a:pt x="80" y="60"/>
                    <a:pt x="80" y="60"/>
                    <a:pt x="80" y="60"/>
                  </a:cubicBezTo>
                  <a:cubicBezTo>
                    <a:pt x="79" y="59"/>
                    <a:pt x="79" y="59"/>
                    <a:pt x="79" y="58"/>
                  </a:cubicBezTo>
                  <a:cubicBezTo>
                    <a:pt x="79" y="58"/>
                    <a:pt x="79" y="57"/>
                    <a:pt x="78" y="56"/>
                  </a:cubicBezTo>
                  <a:cubicBezTo>
                    <a:pt x="78" y="56"/>
                    <a:pt x="78" y="56"/>
                    <a:pt x="79" y="56"/>
                  </a:cubicBezTo>
                  <a:cubicBezTo>
                    <a:pt x="79" y="56"/>
                    <a:pt x="78" y="55"/>
                    <a:pt x="79" y="55"/>
                  </a:cubicBezTo>
                  <a:cubicBezTo>
                    <a:pt x="79" y="55"/>
                    <a:pt x="79" y="55"/>
                    <a:pt x="78" y="55"/>
                  </a:cubicBezTo>
                  <a:cubicBezTo>
                    <a:pt x="78" y="55"/>
                    <a:pt x="78" y="56"/>
                    <a:pt x="78" y="56"/>
                  </a:cubicBezTo>
                  <a:cubicBezTo>
                    <a:pt x="77" y="56"/>
                    <a:pt x="77" y="55"/>
                    <a:pt x="77" y="54"/>
                  </a:cubicBezTo>
                  <a:cubicBezTo>
                    <a:pt x="77" y="53"/>
                    <a:pt x="76" y="54"/>
                    <a:pt x="77" y="53"/>
                  </a:cubicBezTo>
                  <a:cubicBezTo>
                    <a:pt x="77" y="53"/>
                    <a:pt x="77" y="53"/>
                    <a:pt x="77" y="53"/>
                  </a:cubicBezTo>
                  <a:cubicBezTo>
                    <a:pt x="78" y="53"/>
                    <a:pt x="78" y="53"/>
                    <a:pt x="78" y="53"/>
                  </a:cubicBezTo>
                  <a:cubicBezTo>
                    <a:pt x="78" y="54"/>
                    <a:pt x="78" y="54"/>
                    <a:pt x="78" y="54"/>
                  </a:cubicBezTo>
                  <a:cubicBezTo>
                    <a:pt x="78" y="54"/>
                    <a:pt x="78" y="54"/>
                    <a:pt x="77" y="54"/>
                  </a:cubicBezTo>
                  <a:cubicBezTo>
                    <a:pt x="77" y="54"/>
                    <a:pt x="78" y="54"/>
                    <a:pt x="78" y="55"/>
                  </a:cubicBezTo>
                  <a:cubicBezTo>
                    <a:pt x="79" y="55"/>
                    <a:pt x="77" y="54"/>
                    <a:pt x="79" y="54"/>
                  </a:cubicBezTo>
                  <a:cubicBezTo>
                    <a:pt x="78" y="53"/>
                    <a:pt x="77" y="53"/>
                    <a:pt x="77" y="52"/>
                  </a:cubicBezTo>
                  <a:cubicBezTo>
                    <a:pt x="76" y="52"/>
                    <a:pt x="77" y="53"/>
                    <a:pt x="76" y="53"/>
                  </a:cubicBezTo>
                  <a:cubicBezTo>
                    <a:pt x="76" y="53"/>
                    <a:pt x="75" y="52"/>
                    <a:pt x="76" y="51"/>
                  </a:cubicBezTo>
                  <a:cubicBezTo>
                    <a:pt x="76" y="51"/>
                    <a:pt x="77" y="52"/>
                    <a:pt x="77" y="51"/>
                  </a:cubicBezTo>
                  <a:cubicBezTo>
                    <a:pt x="77" y="51"/>
                    <a:pt x="76" y="52"/>
                    <a:pt x="76" y="51"/>
                  </a:cubicBezTo>
                  <a:cubicBezTo>
                    <a:pt x="77" y="50"/>
                    <a:pt x="76" y="50"/>
                    <a:pt x="76" y="50"/>
                  </a:cubicBezTo>
                  <a:cubicBezTo>
                    <a:pt x="75" y="50"/>
                    <a:pt x="75" y="51"/>
                    <a:pt x="76" y="51"/>
                  </a:cubicBezTo>
                  <a:cubicBezTo>
                    <a:pt x="75" y="51"/>
                    <a:pt x="75" y="50"/>
                    <a:pt x="75" y="50"/>
                  </a:cubicBezTo>
                  <a:cubicBezTo>
                    <a:pt x="76" y="50"/>
                    <a:pt x="75" y="49"/>
                    <a:pt x="76" y="49"/>
                  </a:cubicBezTo>
                  <a:cubicBezTo>
                    <a:pt x="75" y="49"/>
                    <a:pt x="75" y="50"/>
                    <a:pt x="75" y="50"/>
                  </a:cubicBezTo>
                  <a:cubicBezTo>
                    <a:pt x="74" y="49"/>
                    <a:pt x="75" y="49"/>
                    <a:pt x="75" y="48"/>
                  </a:cubicBezTo>
                  <a:cubicBezTo>
                    <a:pt x="75" y="48"/>
                    <a:pt x="75" y="49"/>
                    <a:pt x="75" y="49"/>
                  </a:cubicBezTo>
                  <a:cubicBezTo>
                    <a:pt x="74" y="48"/>
                    <a:pt x="73" y="47"/>
                    <a:pt x="73" y="47"/>
                  </a:cubicBezTo>
                  <a:cubicBezTo>
                    <a:pt x="72" y="46"/>
                    <a:pt x="71" y="45"/>
                    <a:pt x="71" y="44"/>
                  </a:cubicBezTo>
                  <a:cubicBezTo>
                    <a:pt x="71" y="44"/>
                    <a:pt x="71" y="43"/>
                    <a:pt x="70" y="43"/>
                  </a:cubicBezTo>
                  <a:cubicBezTo>
                    <a:pt x="70" y="43"/>
                    <a:pt x="69" y="42"/>
                    <a:pt x="69" y="42"/>
                  </a:cubicBezTo>
                  <a:cubicBezTo>
                    <a:pt x="69" y="41"/>
                    <a:pt x="68" y="41"/>
                    <a:pt x="68" y="40"/>
                  </a:cubicBezTo>
                  <a:cubicBezTo>
                    <a:pt x="69" y="40"/>
                    <a:pt x="69" y="41"/>
                    <a:pt x="69" y="42"/>
                  </a:cubicBezTo>
                  <a:cubicBezTo>
                    <a:pt x="70" y="42"/>
                    <a:pt x="71" y="43"/>
                    <a:pt x="71" y="43"/>
                  </a:cubicBezTo>
                  <a:cubicBezTo>
                    <a:pt x="72" y="43"/>
                    <a:pt x="71" y="43"/>
                    <a:pt x="72" y="42"/>
                  </a:cubicBezTo>
                  <a:cubicBezTo>
                    <a:pt x="72" y="42"/>
                    <a:pt x="72" y="41"/>
                    <a:pt x="72" y="41"/>
                  </a:cubicBezTo>
                  <a:cubicBezTo>
                    <a:pt x="72" y="42"/>
                    <a:pt x="72" y="42"/>
                    <a:pt x="72" y="42"/>
                  </a:cubicBezTo>
                  <a:cubicBezTo>
                    <a:pt x="71" y="43"/>
                    <a:pt x="71" y="42"/>
                    <a:pt x="71" y="41"/>
                  </a:cubicBezTo>
                  <a:cubicBezTo>
                    <a:pt x="70" y="41"/>
                    <a:pt x="71" y="42"/>
                    <a:pt x="70" y="42"/>
                  </a:cubicBezTo>
                  <a:cubicBezTo>
                    <a:pt x="70" y="41"/>
                    <a:pt x="69" y="40"/>
                    <a:pt x="69" y="40"/>
                  </a:cubicBezTo>
                  <a:cubicBezTo>
                    <a:pt x="68" y="39"/>
                    <a:pt x="68" y="39"/>
                    <a:pt x="67" y="38"/>
                  </a:cubicBezTo>
                  <a:cubicBezTo>
                    <a:pt x="67" y="38"/>
                    <a:pt x="66" y="37"/>
                    <a:pt x="66" y="37"/>
                  </a:cubicBezTo>
                  <a:cubicBezTo>
                    <a:pt x="65" y="36"/>
                    <a:pt x="64" y="34"/>
                    <a:pt x="63" y="34"/>
                  </a:cubicBezTo>
                  <a:cubicBezTo>
                    <a:pt x="62" y="33"/>
                    <a:pt x="61" y="32"/>
                    <a:pt x="60" y="31"/>
                  </a:cubicBezTo>
                  <a:cubicBezTo>
                    <a:pt x="60" y="31"/>
                    <a:pt x="59" y="30"/>
                    <a:pt x="59" y="30"/>
                  </a:cubicBezTo>
                  <a:cubicBezTo>
                    <a:pt x="59" y="30"/>
                    <a:pt x="58" y="30"/>
                    <a:pt x="58" y="29"/>
                  </a:cubicBezTo>
                  <a:cubicBezTo>
                    <a:pt x="58" y="29"/>
                    <a:pt x="57" y="27"/>
                    <a:pt x="57" y="28"/>
                  </a:cubicBezTo>
                  <a:cubicBezTo>
                    <a:pt x="57" y="27"/>
                    <a:pt x="56" y="27"/>
                    <a:pt x="56" y="27"/>
                  </a:cubicBezTo>
                  <a:cubicBezTo>
                    <a:pt x="56" y="26"/>
                    <a:pt x="56" y="27"/>
                    <a:pt x="56" y="27"/>
                  </a:cubicBezTo>
                  <a:cubicBezTo>
                    <a:pt x="55" y="27"/>
                    <a:pt x="54" y="26"/>
                    <a:pt x="53" y="26"/>
                  </a:cubicBezTo>
                  <a:cubicBezTo>
                    <a:pt x="53" y="26"/>
                    <a:pt x="52" y="25"/>
                    <a:pt x="51" y="24"/>
                  </a:cubicBezTo>
                  <a:cubicBezTo>
                    <a:pt x="50" y="23"/>
                    <a:pt x="48" y="22"/>
                    <a:pt x="47" y="22"/>
                  </a:cubicBezTo>
                  <a:cubicBezTo>
                    <a:pt x="47" y="22"/>
                    <a:pt x="47" y="22"/>
                    <a:pt x="47" y="22"/>
                  </a:cubicBezTo>
                  <a:cubicBezTo>
                    <a:pt x="46" y="22"/>
                    <a:pt x="46" y="22"/>
                    <a:pt x="45" y="21"/>
                  </a:cubicBezTo>
                  <a:cubicBezTo>
                    <a:pt x="45" y="20"/>
                    <a:pt x="46" y="21"/>
                    <a:pt x="46" y="20"/>
                  </a:cubicBezTo>
                  <a:cubicBezTo>
                    <a:pt x="45" y="20"/>
                    <a:pt x="44" y="21"/>
                    <a:pt x="44" y="20"/>
                  </a:cubicBezTo>
                  <a:cubicBezTo>
                    <a:pt x="44" y="18"/>
                    <a:pt x="45" y="20"/>
                    <a:pt x="45" y="19"/>
                  </a:cubicBezTo>
                  <a:cubicBezTo>
                    <a:pt x="45" y="19"/>
                    <a:pt x="45" y="20"/>
                    <a:pt x="46" y="20"/>
                  </a:cubicBezTo>
                  <a:cubicBezTo>
                    <a:pt x="46" y="20"/>
                    <a:pt x="46" y="20"/>
                    <a:pt x="46" y="20"/>
                  </a:cubicBezTo>
                  <a:cubicBezTo>
                    <a:pt x="47" y="20"/>
                    <a:pt x="46" y="19"/>
                    <a:pt x="46" y="19"/>
                  </a:cubicBezTo>
                  <a:cubicBezTo>
                    <a:pt x="47" y="19"/>
                    <a:pt x="47" y="18"/>
                    <a:pt x="47" y="17"/>
                  </a:cubicBezTo>
                  <a:cubicBezTo>
                    <a:pt x="47" y="16"/>
                    <a:pt x="46" y="17"/>
                    <a:pt x="45" y="16"/>
                  </a:cubicBezTo>
                  <a:cubicBezTo>
                    <a:pt x="45" y="15"/>
                    <a:pt x="46" y="16"/>
                    <a:pt x="46" y="16"/>
                  </a:cubicBezTo>
                  <a:cubicBezTo>
                    <a:pt x="46" y="16"/>
                    <a:pt x="46" y="15"/>
                    <a:pt x="46" y="16"/>
                  </a:cubicBezTo>
                  <a:cubicBezTo>
                    <a:pt x="47" y="16"/>
                    <a:pt x="48" y="16"/>
                    <a:pt x="49" y="16"/>
                  </a:cubicBezTo>
                  <a:cubicBezTo>
                    <a:pt x="49" y="17"/>
                    <a:pt x="49" y="19"/>
                    <a:pt x="48" y="19"/>
                  </a:cubicBezTo>
                  <a:cubicBezTo>
                    <a:pt x="48" y="19"/>
                    <a:pt x="49" y="20"/>
                    <a:pt x="49" y="20"/>
                  </a:cubicBezTo>
                  <a:cubicBezTo>
                    <a:pt x="49" y="20"/>
                    <a:pt x="48" y="20"/>
                    <a:pt x="48" y="21"/>
                  </a:cubicBezTo>
                  <a:cubicBezTo>
                    <a:pt x="49" y="21"/>
                    <a:pt x="49" y="21"/>
                    <a:pt x="49" y="20"/>
                  </a:cubicBezTo>
                  <a:cubicBezTo>
                    <a:pt x="50" y="20"/>
                    <a:pt x="49" y="21"/>
                    <a:pt x="50" y="21"/>
                  </a:cubicBezTo>
                  <a:cubicBezTo>
                    <a:pt x="50" y="22"/>
                    <a:pt x="49" y="20"/>
                    <a:pt x="49" y="21"/>
                  </a:cubicBezTo>
                  <a:cubicBezTo>
                    <a:pt x="48" y="21"/>
                    <a:pt x="47" y="19"/>
                    <a:pt x="47" y="20"/>
                  </a:cubicBezTo>
                  <a:cubicBezTo>
                    <a:pt x="46" y="21"/>
                    <a:pt x="48" y="21"/>
                    <a:pt x="47" y="22"/>
                  </a:cubicBezTo>
                  <a:cubicBezTo>
                    <a:pt x="48" y="21"/>
                    <a:pt x="49" y="22"/>
                    <a:pt x="49" y="22"/>
                  </a:cubicBezTo>
                  <a:cubicBezTo>
                    <a:pt x="49" y="22"/>
                    <a:pt x="50" y="22"/>
                    <a:pt x="50" y="23"/>
                  </a:cubicBezTo>
                  <a:cubicBezTo>
                    <a:pt x="51" y="23"/>
                    <a:pt x="52" y="24"/>
                    <a:pt x="53" y="25"/>
                  </a:cubicBezTo>
                  <a:cubicBezTo>
                    <a:pt x="54" y="25"/>
                    <a:pt x="55" y="25"/>
                    <a:pt x="55" y="26"/>
                  </a:cubicBezTo>
                  <a:cubicBezTo>
                    <a:pt x="56" y="26"/>
                    <a:pt x="56" y="26"/>
                    <a:pt x="57" y="26"/>
                  </a:cubicBezTo>
                  <a:cubicBezTo>
                    <a:pt x="57" y="27"/>
                    <a:pt x="57" y="27"/>
                    <a:pt x="57" y="27"/>
                  </a:cubicBezTo>
                  <a:cubicBezTo>
                    <a:pt x="57" y="28"/>
                    <a:pt x="57" y="27"/>
                    <a:pt x="58" y="27"/>
                  </a:cubicBezTo>
                  <a:cubicBezTo>
                    <a:pt x="58" y="27"/>
                    <a:pt x="59" y="28"/>
                    <a:pt x="59" y="28"/>
                  </a:cubicBezTo>
                  <a:cubicBezTo>
                    <a:pt x="59" y="28"/>
                    <a:pt x="59" y="27"/>
                    <a:pt x="59" y="27"/>
                  </a:cubicBezTo>
                  <a:cubicBezTo>
                    <a:pt x="59" y="27"/>
                    <a:pt x="60" y="28"/>
                    <a:pt x="61" y="28"/>
                  </a:cubicBezTo>
                  <a:cubicBezTo>
                    <a:pt x="61" y="28"/>
                    <a:pt x="61" y="29"/>
                    <a:pt x="62" y="30"/>
                  </a:cubicBezTo>
                  <a:cubicBezTo>
                    <a:pt x="62" y="30"/>
                    <a:pt x="62" y="30"/>
                    <a:pt x="62" y="29"/>
                  </a:cubicBezTo>
                  <a:cubicBezTo>
                    <a:pt x="63" y="30"/>
                    <a:pt x="63" y="31"/>
                    <a:pt x="64" y="31"/>
                  </a:cubicBezTo>
                  <a:cubicBezTo>
                    <a:pt x="64" y="31"/>
                    <a:pt x="64" y="31"/>
                    <a:pt x="64" y="31"/>
                  </a:cubicBezTo>
                  <a:cubicBezTo>
                    <a:pt x="65" y="31"/>
                    <a:pt x="64" y="31"/>
                    <a:pt x="64" y="30"/>
                  </a:cubicBezTo>
                  <a:cubicBezTo>
                    <a:pt x="65" y="31"/>
                    <a:pt x="65" y="31"/>
                    <a:pt x="65" y="32"/>
                  </a:cubicBezTo>
                  <a:cubicBezTo>
                    <a:pt x="66" y="32"/>
                    <a:pt x="65" y="31"/>
                    <a:pt x="66" y="31"/>
                  </a:cubicBezTo>
                  <a:cubicBezTo>
                    <a:pt x="66" y="32"/>
                    <a:pt x="65" y="33"/>
                    <a:pt x="66" y="34"/>
                  </a:cubicBezTo>
                  <a:cubicBezTo>
                    <a:pt x="66" y="33"/>
                    <a:pt x="66" y="33"/>
                    <a:pt x="67" y="33"/>
                  </a:cubicBezTo>
                  <a:cubicBezTo>
                    <a:pt x="67" y="34"/>
                    <a:pt x="68" y="33"/>
                    <a:pt x="68" y="33"/>
                  </a:cubicBezTo>
                  <a:cubicBezTo>
                    <a:pt x="68" y="33"/>
                    <a:pt x="67" y="34"/>
                    <a:pt x="67" y="34"/>
                  </a:cubicBezTo>
                  <a:cubicBezTo>
                    <a:pt x="67" y="34"/>
                    <a:pt x="68" y="34"/>
                    <a:pt x="68" y="34"/>
                  </a:cubicBezTo>
                  <a:cubicBezTo>
                    <a:pt x="68" y="33"/>
                    <a:pt x="68" y="35"/>
                    <a:pt x="69" y="34"/>
                  </a:cubicBezTo>
                  <a:cubicBezTo>
                    <a:pt x="69" y="34"/>
                    <a:pt x="67" y="33"/>
                    <a:pt x="68" y="32"/>
                  </a:cubicBezTo>
                  <a:cubicBezTo>
                    <a:pt x="68" y="32"/>
                    <a:pt x="68" y="33"/>
                    <a:pt x="67" y="33"/>
                  </a:cubicBezTo>
                  <a:lnTo>
                    <a:pt x="67" y="32"/>
                  </a:lnTo>
                  <a:close/>
                  <a:moveTo>
                    <a:pt x="48" y="16"/>
                  </a:moveTo>
                  <a:cubicBezTo>
                    <a:pt x="48" y="17"/>
                    <a:pt x="48" y="18"/>
                    <a:pt x="48" y="18"/>
                  </a:cubicBezTo>
                  <a:cubicBezTo>
                    <a:pt x="48" y="17"/>
                    <a:pt x="48" y="17"/>
                    <a:pt x="48" y="17"/>
                  </a:cubicBezTo>
                  <a:lnTo>
                    <a:pt x="48" y="16"/>
                  </a:lnTo>
                  <a:close/>
                  <a:moveTo>
                    <a:pt x="48" y="20"/>
                  </a:moveTo>
                  <a:cubicBezTo>
                    <a:pt x="48" y="20"/>
                    <a:pt x="48" y="20"/>
                    <a:pt x="48" y="20"/>
                  </a:cubicBezTo>
                  <a:cubicBezTo>
                    <a:pt x="48" y="19"/>
                    <a:pt x="48" y="18"/>
                    <a:pt x="47" y="18"/>
                  </a:cubicBezTo>
                  <a:cubicBezTo>
                    <a:pt x="47" y="19"/>
                    <a:pt x="48" y="19"/>
                    <a:pt x="48" y="20"/>
                  </a:cubicBezTo>
                  <a:moveTo>
                    <a:pt x="61" y="30"/>
                  </a:moveTo>
                  <a:cubicBezTo>
                    <a:pt x="60" y="29"/>
                    <a:pt x="61" y="28"/>
                    <a:pt x="60" y="28"/>
                  </a:cubicBezTo>
                  <a:cubicBezTo>
                    <a:pt x="60" y="28"/>
                    <a:pt x="60" y="29"/>
                    <a:pt x="60" y="29"/>
                  </a:cubicBezTo>
                  <a:cubicBezTo>
                    <a:pt x="60" y="29"/>
                    <a:pt x="61" y="30"/>
                    <a:pt x="61" y="30"/>
                  </a:cubicBezTo>
                  <a:moveTo>
                    <a:pt x="24" y="56"/>
                  </a:moveTo>
                  <a:cubicBezTo>
                    <a:pt x="25" y="57"/>
                    <a:pt x="25" y="57"/>
                    <a:pt x="26" y="57"/>
                  </a:cubicBezTo>
                  <a:cubicBezTo>
                    <a:pt x="26" y="57"/>
                    <a:pt x="25" y="57"/>
                    <a:pt x="25" y="57"/>
                  </a:cubicBezTo>
                  <a:cubicBezTo>
                    <a:pt x="26" y="57"/>
                    <a:pt x="26" y="57"/>
                    <a:pt x="26" y="57"/>
                  </a:cubicBezTo>
                  <a:cubicBezTo>
                    <a:pt x="26" y="57"/>
                    <a:pt x="25" y="57"/>
                    <a:pt x="24" y="56"/>
                  </a:cubicBezTo>
                  <a:moveTo>
                    <a:pt x="25" y="50"/>
                  </a:moveTo>
                  <a:cubicBezTo>
                    <a:pt x="25" y="50"/>
                    <a:pt x="25" y="50"/>
                    <a:pt x="25" y="50"/>
                  </a:cubicBezTo>
                  <a:cubicBezTo>
                    <a:pt x="25" y="49"/>
                    <a:pt x="25" y="49"/>
                    <a:pt x="24" y="49"/>
                  </a:cubicBezTo>
                  <a:cubicBezTo>
                    <a:pt x="24" y="49"/>
                    <a:pt x="25" y="50"/>
                    <a:pt x="25" y="50"/>
                  </a:cubicBezTo>
                  <a:moveTo>
                    <a:pt x="23" y="49"/>
                  </a:moveTo>
                  <a:cubicBezTo>
                    <a:pt x="22" y="49"/>
                    <a:pt x="22" y="49"/>
                    <a:pt x="21" y="48"/>
                  </a:cubicBezTo>
                  <a:cubicBezTo>
                    <a:pt x="21" y="48"/>
                    <a:pt x="23" y="50"/>
                    <a:pt x="23" y="49"/>
                  </a:cubicBezTo>
                  <a:moveTo>
                    <a:pt x="24" y="52"/>
                  </a:moveTo>
                  <a:cubicBezTo>
                    <a:pt x="23" y="52"/>
                    <a:pt x="23" y="51"/>
                    <a:pt x="23" y="52"/>
                  </a:cubicBezTo>
                  <a:cubicBezTo>
                    <a:pt x="24" y="52"/>
                    <a:pt x="23" y="53"/>
                    <a:pt x="24" y="53"/>
                  </a:cubicBezTo>
                  <a:cubicBezTo>
                    <a:pt x="24" y="53"/>
                    <a:pt x="24" y="53"/>
                    <a:pt x="24" y="52"/>
                  </a:cubicBezTo>
                  <a:moveTo>
                    <a:pt x="26" y="53"/>
                  </a:moveTo>
                  <a:cubicBezTo>
                    <a:pt x="26" y="53"/>
                    <a:pt x="26" y="53"/>
                    <a:pt x="26" y="53"/>
                  </a:cubicBezTo>
                  <a:cubicBezTo>
                    <a:pt x="27" y="53"/>
                    <a:pt x="27" y="53"/>
                    <a:pt x="27" y="53"/>
                  </a:cubicBezTo>
                  <a:cubicBezTo>
                    <a:pt x="26" y="53"/>
                    <a:pt x="26" y="53"/>
                    <a:pt x="26" y="53"/>
                  </a:cubicBezTo>
                  <a:moveTo>
                    <a:pt x="23" y="51"/>
                  </a:moveTo>
                  <a:cubicBezTo>
                    <a:pt x="23" y="51"/>
                    <a:pt x="23" y="51"/>
                    <a:pt x="22" y="51"/>
                  </a:cubicBezTo>
                  <a:cubicBezTo>
                    <a:pt x="22" y="51"/>
                    <a:pt x="22" y="51"/>
                    <a:pt x="22" y="51"/>
                  </a:cubicBezTo>
                  <a:cubicBezTo>
                    <a:pt x="22" y="51"/>
                    <a:pt x="23" y="52"/>
                    <a:pt x="23" y="51"/>
                  </a:cubicBezTo>
                  <a:moveTo>
                    <a:pt x="26" y="50"/>
                  </a:moveTo>
                  <a:cubicBezTo>
                    <a:pt x="26" y="50"/>
                    <a:pt x="27" y="51"/>
                    <a:pt x="26" y="51"/>
                  </a:cubicBezTo>
                  <a:cubicBezTo>
                    <a:pt x="26" y="51"/>
                    <a:pt x="26" y="51"/>
                    <a:pt x="26" y="51"/>
                  </a:cubicBezTo>
                  <a:cubicBezTo>
                    <a:pt x="25" y="51"/>
                    <a:pt x="25" y="51"/>
                    <a:pt x="25" y="51"/>
                  </a:cubicBezTo>
                  <a:cubicBezTo>
                    <a:pt x="25" y="51"/>
                    <a:pt x="24" y="51"/>
                    <a:pt x="24" y="51"/>
                  </a:cubicBezTo>
                  <a:cubicBezTo>
                    <a:pt x="24" y="51"/>
                    <a:pt x="25" y="52"/>
                    <a:pt x="25" y="52"/>
                  </a:cubicBezTo>
                  <a:cubicBezTo>
                    <a:pt x="26" y="52"/>
                    <a:pt x="27" y="52"/>
                    <a:pt x="27" y="52"/>
                  </a:cubicBezTo>
                  <a:cubicBezTo>
                    <a:pt x="27" y="52"/>
                    <a:pt x="27" y="52"/>
                    <a:pt x="27" y="52"/>
                  </a:cubicBezTo>
                  <a:cubicBezTo>
                    <a:pt x="26" y="52"/>
                    <a:pt x="25" y="52"/>
                    <a:pt x="25" y="52"/>
                  </a:cubicBezTo>
                  <a:cubicBezTo>
                    <a:pt x="26" y="51"/>
                    <a:pt x="26" y="51"/>
                    <a:pt x="27" y="52"/>
                  </a:cubicBezTo>
                  <a:cubicBezTo>
                    <a:pt x="27" y="51"/>
                    <a:pt x="27" y="50"/>
                    <a:pt x="26" y="50"/>
                  </a:cubicBezTo>
                  <a:moveTo>
                    <a:pt x="31" y="52"/>
                  </a:moveTo>
                  <a:cubicBezTo>
                    <a:pt x="31" y="52"/>
                    <a:pt x="31" y="52"/>
                    <a:pt x="32" y="53"/>
                  </a:cubicBezTo>
                  <a:cubicBezTo>
                    <a:pt x="31" y="52"/>
                    <a:pt x="32" y="52"/>
                    <a:pt x="32" y="52"/>
                  </a:cubicBezTo>
                  <a:lnTo>
                    <a:pt x="31" y="52"/>
                  </a:lnTo>
                  <a:close/>
                  <a:moveTo>
                    <a:pt x="34" y="52"/>
                  </a:moveTo>
                  <a:cubicBezTo>
                    <a:pt x="34" y="52"/>
                    <a:pt x="34" y="52"/>
                    <a:pt x="35" y="53"/>
                  </a:cubicBezTo>
                  <a:cubicBezTo>
                    <a:pt x="35" y="53"/>
                    <a:pt x="35" y="52"/>
                    <a:pt x="34" y="52"/>
                  </a:cubicBezTo>
                  <a:moveTo>
                    <a:pt x="32" y="49"/>
                  </a:moveTo>
                  <a:cubicBezTo>
                    <a:pt x="32" y="50"/>
                    <a:pt x="31" y="49"/>
                    <a:pt x="31" y="50"/>
                  </a:cubicBezTo>
                  <a:cubicBezTo>
                    <a:pt x="33" y="51"/>
                    <a:pt x="32" y="50"/>
                    <a:pt x="32" y="50"/>
                  </a:cubicBezTo>
                  <a:cubicBezTo>
                    <a:pt x="32" y="49"/>
                    <a:pt x="32" y="50"/>
                    <a:pt x="32" y="49"/>
                  </a:cubicBezTo>
                  <a:moveTo>
                    <a:pt x="32" y="48"/>
                  </a:moveTo>
                  <a:cubicBezTo>
                    <a:pt x="31" y="47"/>
                    <a:pt x="33" y="49"/>
                    <a:pt x="32" y="49"/>
                  </a:cubicBezTo>
                  <a:cubicBezTo>
                    <a:pt x="33" y="50"/>
                    <a:pt x="32" y="48"/>
                    <a:pt x="32" y="48"/>
                  </a:cubicBezTo>
                  <a:moveTo>
                    <a:pt x="35" y="50"/>
                  </a:moveTo>
                  <a:cubicBezTo>
                    <a:pt x="34" y="50"/>
                    <a:pt x="33" y="50"/>
                    <a:pt x="34" y="51"/>
                  </a:cubicBezTo>
                  <a:cubicBezTo>
                    <a:pt x="34" y="50"/>
                    <a:pt x="35" y="51"/>
                    <a:pt x="35" y="50"/>
                  </a:cubicBezTo>
                  <a:moveTo>
                    <a:pt x="23" y="46"/>
                  </a:moveTo>
                  <a:cubicBezTo>
                    <a:pt x="23" y="46"/>
                    <a:pt x="23" y="46"/>
                    <a:pt x="23" y="46"/>
                  </a:cubicBezTo>
                  <a:cubicBezTo>
                    <a:pt x="22" y="45"/>
                    <a:pt x="22" y="46"/>
                    <a:pt x="22" y="46"/>
                  </a:cubicBezTo>
                  <a:cubicBezTo>
                    <a:pt x="23" y="46"/>
                    <a:pt x="23" y="47"/>
                    <a:pt x="23" y="46"/>
                  </a:cubicBezTo>
                  <a:moveTo>
                    <a:pt x="28" y="49"/>
                  </a:moveTo>
                  <a:cubicBezTo>
                    <a:pt x="27" y="48"/>
                    <a:pt x="27" y="49"/>
                    <a:pt x="27" y="49"/>
                  </a:cubicBezTo>
                  <a:cubicBezTo>
                    <a:pt x="26" y="49"/>
                    <a:pt x="26" y="49"/>
                    <a:pt x="26" y="49"/>
                  </a:cubicBezTo>
                  <a:cubicBezTo>
                    <a:pt x="28" y="50"/>
                    <a:pt x="28" y="49"/>
                    <a:pt x="28" y="49"/>
                  </a:cubicBezTo>
                  <a:moveTo>
                    <a:pt x="26" y="48"/>
                  </a:moveTo>
                  <a:cubicBezTo>
                    <a:pt x="26" y="48"/>
                    <a:pt x="26" y="48"/>
                    <a:pt x="25" y="48"/>
                  </a:cubicBezTo>
                  <a:cubicBezTo>
                    <a:pt x="25" y="48"/>
                    <a:pt x="25" y="48"/>
                    <a:pt x="26" y="49"/>
                  </a:cubicBezTo>
                  <a:cubicBezTo>
                    <a:pt x="26" y="48"/>
                    <a:pt x="26" y="48"/>
                    <a:pt x="27" y="49"/>
                  </a:cubicBezTo>
                  <a:cubicBezTo>
                    <a:pt x="27" y="49"/>
                    <a:pt x="26" y="48"/>
                    <a:pt x="26" y="48"/>
                  </a:cubicBezTo>
                  <a:moveTo>
                    <a:pt x="22" y="45"/>
                  </a:moveTo>
                  <a:cubicBezTo>
                    <a:pt x="23" y="45"/>
                    <a:pt x="24" y="46"/>
                    <a:pt x="24" y="45"/>
                  </a:cubicBezTo>
                  <a:cubicBezTo>
                    <a:pt x="23" y="44"/>
                    <a:pt x="23" y="45"/>
                    <a:pt x="23" y="45"/>
                  </a:cubicBezTo>
                  <a:cubicBezTo>
                    <a:pt x="22" y="45"/>
                    <a:pt x="22" y="44"/>
                    <a:pt x="22" y="44"/>
                  </a:cubicBezTo>
                  <a:cubicBezTo>
                    <a:pt x="22" y="44"/>
                    <a:pt x="21" y="43"/>
                    <a:pt x="21" y="44"/>
                  </a:cubicBezTo>
                  <a:cubicBezTo>
                    <a:pt x="23" y="45"/>
                    <a:pt x="22" y="45"/>
                    <a:pt x="22" y="45"/>
                  </a:cubicBezTo>
                  <a:moveTo>
                    <a:pt x="24" y="43"/>
                  </a:moveTo>
                  <a:cubicBezTo>
                    <a:pt x="26" y="44"/>
                    <a:pt x="24" y="44"/>
                    <a:pt x="25" y="44"/>
                  </a:cubicBezTo>
                  <a:cubicBezTo>
                    <a:pt x="25" y="45"/>
                    <a:pt x="25" y="45"/>
                    <a:pt x="26" y="46"/>
                  </a:cubicBezTo>
                  <a:cubicBezTo>
                    <a:pt x="25" y="46"/>
                    <a:pt x="25" y="46"/>
                    <a:pt x="24" y="46"/>
                  </a:cubicBezTo>
                  <a:cubicBezTo>
                    <a:pt x="25" y="47"/>
                    <a:pt x="25" y="47"/>
                    <a:pt x="25" y="47"/>
                  </a:cubicBezTo>
                  <a:cubicBezTo>
                    <a:pt x="25" y="46"/>
                    <a:pt x="25" y="46"/>
                    <a:pt x="26" y="47"/>
                  </a:cubicBezTo>
                  <a:cubicBezTo>
                    <a:pt x="26" y="46"/>
                    <a:pt x="26" y="45"/>
                    <a:pt x="26" y="44"/>
                  </a:cubicBezTo>
                  <a:cubicBezTo>
                    <a:pt x="25" y="44"/>
                    <a:pt x="25" y="43"/>
                    <a:pt x="24" y="43"/>
                  </a:cubicBezTo>
                  <a:moveTo>
                    <a:pt x="20" y="38"/>
                  </a:moveTo>
                  <a:cubicBezTo>
                    <a:pt x="21" y="39"/>
                    <a:pt x="21" y="40"/>
                    <a:pt x="21" y="41"/>
                  </a:cubicBezTo>
                  <a:cubicBezTo>
                    <a:pt x="21" y="41"/>
                    <a:pt x="21" y="42"/>
                    <a:pt x="21" y="43"/>
                  </a:cubicBezTo>
                  <a:cubicBezTo>
                    <a:pt x="21" y="43"/>
                    <a:pt x="22" y="43"/>
                    <a:pt x="22" y="43"/>
                  </a:cubicBezTo>
                  <a:cubicBezTo>
                    <a:pt x="22" y="43"/>
                    <a:pt x="22" y="42"/>
                    <a:pt x="22" y="42"/>
                  </a:cubicBezTo>
                  <a:cubicBezTo>
                    <a:pt x="21" y="42"/>
                    <a:pt x="22" y="43"/>
                    <a:pt x="21" y="42"/>
                  </a:cubicBezTo>
                  <a:cubicBezTo>
                    <a:pt x="21" y="42"/>
                    <a:pt x="21" y="41"/>
                    <a:pt x="22" y="41"/>
                  </a:cubicBezTo>
                  <a:cubicBezTo>
                    <a:pt x="22" y="43"/>
                    <a:pt x="23" y="42"/>
                    <a:pt x="23" y="43"/>
                  </a:cubicBezTo>
                  <a:cubicBezTo>
                    <a:pt x="23" y="44"/>
                    <a:pt x="23" y="44"/>
                    <a:pt x="23" y="44"/>
                  </a:cubicBezTo>
                  <a:cubicBezTo>
                    <a:pt x="24" y="44"/>
                    <a:pt x="24" y="44"/>
                    <a:pt x="24" y="44"/>
                  </a:cubicBezTo>
                  <a:cubicBezTo>
                    <a:pt x="25" y="44"/>
                    <a:pt x="25" y="45"/>
                    <a:pt x="25" y="45"/>
                  </a:cubicBezTo>
                  <a:cubicBezTo>
                    <a:pt x="25" y="44"/>
                    <a:pt x="24" y="43"/>
                    <a:pt x="24" y="43"/>
                  </a:cubicBezTo>
                  <a:cubicBezTo>
                    <a:pt x="23" y="42"/>
                    <a:pt x="22" y="42"/>
                    <a:pt x="22" y="41"/>
                  </a:cubicBezTo>
                  <a:cubicBezTo>
                    <a:pt x="22" y="42"/>
                    <a:pt x="21" y="41"/>
                    <a:pt x="21" y="40"/>
                  </a:cubicBezTo>
                  <a:cubicBezTo>
                    <a:pt x="23" y="41"/>
                    <a:pt x="22" y="40"/>
                    <a:pt x="23" y="40"/>
                  </a:cubicBezTo>
                  <a:cubicBezTo>
                    <a:pt x="22" y="39"/>
                    <a:pt x="22" y="39"/>
                    <a:pt x="22" y="39"/>
                  </a:cubicBezTo>
                  <a:cubicBezTo>
                    <a:pt x="22" y="40"/>
                    <a:pt x="22" y="40"/>
                    <a:pt x="21" y="40"/>
                  </a:cubicBezTo>
                  <a:cubicBezTo>
                    <a:pt x="21" y="39"/>
                    <a:pt x="22" y="39"/>
                    <a:pt x="20" y="38"/>
                  </a:cubicBezTo>
                  <a:moveTo>
                    <a:pt x="25" y="41"/>
                  </a:moveTo>
                  <a:cubicBezTo>
                    <a:pt x="25" y="41"/>
                    <a:pt x="25" y="41"/>
                    <a:pt x="25" y="41"/>
                  </a:cubicBezTo>
                  <a:cubicBezTo>
                    <a:pt x="24" y="40"/>
                    <a:pt x="24" y="41"/>
                    <a:pt x="25" y="41"/>
                  </a:cubicBezTo>
                  <a:moveTo>
                    <a:pt x="23" y="38"/>
                  </a:moveTo>
                  <a:cubicBezTo>
                    <a:pt x="22" y="39"/>
                    <a:pt x="23" y="39"/>
                    <a:pt x="23" y="39"/>
                  </a:cubicBezTo>
                  <a:cubicBezTo>
                    <a:pt x="23" y="40"/>
                    <a:pt x="23" y="40"/>
                    <a:pt x="24" y="41"/>
                  </a:cubicBezTo>
                  <a:cubicBezTo>
                    <a:pt x="24" y="40"/>
                    <a:pt x="23" y="39"/>
                    <a:pt x="24" y="39"/>
                  </a:cubicBezTo>
                  <a:cubicBezTo>
                    <a:pt x="23" y="39"/>
                    <a:pt x="23" y="39"/>
                    <a:pt x="23" y="38"/>
                  </a:cubicBezTo>
                  <a:moveTo>
                    <a:pt x="21" y="36"/>
                  </a:moveTo>
                  <a:cubicBezTo>
                    <a:pt x="21" y="36"/>
                    <a:pt x="20" y="36"/>
                    <a:pt x="21" y="37"/>
                  </a:cubicBezTo>
                  <a:cubicBezTo>
                    <a:pt x="21" y="37"/>
                    <a:pt x="21" y="37"/>
                    <a:pt x="22" y="37"/>
                  </a:cubicBezTo>
                  <a:cubicBezTo>
                    <a:pt x="22" y="37"/>
                    <a:pt x="22" y="36"/>
                    <a:pt x="21" y="36"/>
                  </a:cubicBezTo>
                  <a:moveTo>
                    <a:pt x="22" y="35"/>
                  </a:moveTo>
                  <a:cubicBezTo>
                    <a:pt x="21" y="34"/>
                    <a:pt x="23" y="36"/>
                    <a:pt x="22" y="35"/>
                  </a:cubicBezTo>
                  <a:cubicBezTo>
                    <a:pt x="22" y="35"/>
                    <a:pt x="21" y="34"/>
                    <a:pt x="22" y="34"/>
                  </a:cubicBezTo>
                  <a:cubicBezTo>
                    <a:pt x="21" y="33"/>
                    <a:pt x="22" y="34"/>
                    <a:pt x="21" y="33"/>
                  </a:cubicBezTo>
                  <a:cubicBezTo>
                    <a:pt x="21" y="33"/>
                    <a:pt x="22" y="33"/>
                    <a:pt x="21" y="32"/>
                  </a:cubicBezTo>
                  <a:cubicBezTo>
                    <a:pt x="21" y="33"/>
                    <a:pt x="20" y="32"/>
                    <a:pt x="20" y="33"/>
                  </a:cubicBezTo>
                  <a:cubicBezTo>
                    <a:pt x="21" y="34"/>
                    <a:pt x="21" y="35"/>
                    <a:pt x="21" y="36"/>
                  </a:cubicBezTo>
                  <a:cubicBezTo>
                    <a:pt x="22" y="36"/>
                    <a:pt x="22" y="36"/>
                    <a:pt x="22" y="37"/>
                  </a:cubicBezTo>
                  <a:cubicBezTo>
                    <a:pt x="23" y="38"/>
                    <a:pt x="23" y="37"/>
                    <a:pt x="22" y="36"/>
                  </a:cubicBezTo>
                  <a:cubicBezTo>
                    <a:pt x="22" y="36"/>
                    <a:pt x="23" y="37"/>
                    <a:pt x="22" y="36"/>
                  </a:cubicBezTo>
                  <a:cubicBezTo>
                    <a:pt x="22" y="36"/>
                    <a:pt x="22" y="36"/>
                    <a:pt x="22" y="35"/>
                  </a:cubicBezTo>
                  <a:moveTo>
                    <a:pt x="24" y="35"/>
                  </a:moveTo>
                  <a:cubicBezTo>
                    <a:pt x="23" y="35"/>
                    <a:pt x="23" y="35"/>
                    <a:pt x="23" y="36"/>
                  </a:cubicBezTo>
                  <a:cubicBezTo>
                    <a:pt x="24" y="37"/>
                    <a:pt x="24" y="36"/>
                    <a:pt x="24" y="37"/>
                  </a:cubicBezTo>
                  <a:cubicBezTo>
                    <a:pt x="25" y="37"/>
                    <a:pt x="24" y="37"/>
                    <a:pt x="24" y="37"/>
                  </a:cubicBezTo>
                  <a:cubicBezTo>
                    <a:pt x="25" y="38"/>
                    <a:pt x="24" y="38"/>
                    <a:pt x="25" y="38"/>
                  </a:cubicBezTo>
                  <a:cubicBezTo>
                    <a:pt x="25" y="38"/>
                    <a:pt x="25" y="37"/>
                    <a:pt x="24" y="36"/>
                  </a:cubicBezTo>
                  <a:cubicBezTo>
                    <a:pt x="24" y="37"/>
                    <a:pt x="24" y="36"/>
                    <a:pt x="24" y="35"/>
                  </a:cubicBezTo>
                  <a:moveTo>
                    <a:pt x="22" y="33"/>
                  </a:moveTo>
                  <a:cubicBezTo>
                    <a:pt x="23" y="33"/>
                    <a:pt x="25" y="35"/>
                    <a:pt x="24" y="34"/>
                  </a:cubicBezTo>
                  <a:cubicBezTo>
                    <a:pt x="24" y="34"/>
                    <a:pt x="23" y="34"/>
                    <a:pt x="23" y="33"/>
                  </a:cubicBezTo>
                  <a:cubicBezTo>
                    <a:pt x="23" y="33"/>
                    <a:pt x="23" y="33"/>
                    <a:pt x="22" y="32"/>
                  </a:cubicBezTo>
                  <a:cubicBezTo>
                    <a:pt x="22" y="32"/>
                    <a:pt x="22" y="33"/>
                    <a:pt x="22" y="33"/>
                  </a:cubicBezTo>
                  <a:cubicBezTo>
                    <a:pt x="22" y="33"/>
                    <a:pt x="22" y="34"/>
                    <a:pt x="22" y="34"/>
                  </a:cubicBezTo>
                  <a:lnTo>
                    <a:pt x="22" y="33"/>
                  </a:lnTo>
                  <a:close/>
                  <a:moveTo>
                    <a:pt x="25" y="37"/>
                  </a:moveTo>
                  <a:cubicBezTo>
                    <a:pt x="26" y="37"/>
                    <a:pt x="26" y="37"/>
                    <a:pt x="26" y="36"/>
                  </a:cubicBezTo>
                  <a:cubicBezTo>
                    <a:pt x="25" y="36"/>
                    <a:pt x="25" y="36"/>
                    <a:pt x="25" y="37"/>
                  </a:cubicBezTo>
                  <a:moveTo>
                    <a:pt x="26" y="37"/>
                  </a:moveTo>
                  <a:cubicBezTo>
                    <a:pt x="26" y="37"/>
                    <a:pt x="27" y="38"/>
                    <a:pt x="27" y="38"/>
                  </a:cubicBezTo>
                  <a:cubicBezTo>
                    <a:pt x="27" y="38"/>
                    <a:pt x="26" y="38"/>
                    <a:pt x="26" y="38"/>
                  </a:cubicBezTo>
                  <a:cubicBezTo>
                    <a:pt x="27" y="38"/>
                    <a:pt x="27" y="39"/>
                    <a:pt x="27" y="39"/>
                  </a:cubicBezTo>
                  <a:cubicBezTo>
                    <a:pt x="27" y="38"/>
                    <a:pt x="28" y="39"/>
                    <a:pt x="28" y="38"/>
                  </a:cubicBezTo>
                  <a:cubicBezTo>
                    <a:pt x="27" y="38"/>
                    <a:pt x="27" y="38"/>
                    <a:pt x="26" y="37"/>
                  </a:cubicBezTo>
                  <a:moveTo>
                    <a:pt x="24" y="33"/>
                  </a:moveTo>
                  <a:cubicBezTo>
                    <a:pt x="23" y="32"/>
                    <a:pt x="23" y="33"/>
                    <a:pt x="23" y="33"/>
                  </a:cubicBezTo>
                  <a:cubicBezTo>
                    <a:pt x="23" y="32"/>
                    <a:pt x="24" y="34"/>
                    <a:pt x="24" y="33"/>
                  </a:cubicBezTo>
                  <a:moveTo>
                    <a:pt x="26" y="35"/>
                  </a:moveTo>
                  <a:cubicBezTo>
                    <a:pt x="26" y="35"/>
                    <a:pt x="25" y="35"/>
                    <a:pt x="26" y="35"/>
                  </a:cubicBezTo>
                  <a:cubicBezTo>
                    <a:pt x="26" y="37"/>
                    <a:pt x="27" y="36"/>
                    <a:pt x="26" y="35"/>
                  </a:cubicBezTo>
                  <a:moveTo>
                    <a:pt x="26" y="33"/>
                  </a:moveTo>
                  <a:cubicBezTo>
                    <a:pt x="25" y="33"/>
                    <a:pt x="25" y="33"/>
                    <a:pt x="26" y="34"/>
                  </a:cubicBezTo>
                  <a:cubicBezTo>
                    <a:pt x="26" y="34"/>
                    <a:pt x="26" y="34"/>
                    <a:pt x="26" y="33"/>
                  </a:cubicBezTo>
                  <a:moveTo>
                    <a:pt x="23" y="29"/>
                  </a:moveTo>
                  <a:cubicBezTo>
                    <a:pt x="23" y="29"/>
                    <a:pt x="22" y="28"/>
                    <a:pt x="22" y="29"/>
                  </a:cubicBezTo>
                  <a:cubicBezTo>
                    <a:pt x="23" y="29"/>
                    <a:pt x="24" y="31"/>
                    <a:pt x="23" y="29"/>
                  </a:cubicBezTo>
                  <a:moveTo>
                    <a:pt x="21" y="26"/>
                  </a:moveTo>
                  <a:cubicBezTo>
                    <a:pt x="20" y="25"/>
                    <a:pt x="20" y="27"/>
                    <a:pt x="20" y="27"/>
                  </a:cubicBezTo>
                  <a:cubicBezTo>
                    <a:pt x="21" y="29"/>
                    <a:pt x="20" y="27"/>
                    <a:pt x="21" y="28"/>
                  </a:cubicBezTo>
                  <a:cubicBezTo>
                    <a:pt x="21" y="28"/>
                    <a:pt x="22" y="29"/>
                    <a:pt x="22" y="28"/>
                  </a:cubicBezTo>
                  <a:cubicBezTo>
                    <a:pt x="22" y="28"/>
                    <a:pt x="21" y="27"/>
                    <a:pt x="21" y="27"/>
                  </a:cubicBezTo>
                  <a:cubicBezTo>
                    <a:pt x="21" y="27"/>
                    <a:pt x="21" y="27"/>
                    <a:pt x="21" y="26"/>
                  </a:cubicBezTo>
                  <a:moveTo>
                    <a:pt x="21" y="21"/>
                  </a:moveTo>
                  <a:cubicBezTo>
                    <a:pt x="21" y="20"/>
                    <a:pt x="22" y="21"/>
                    <a:pt x="22" y="20"/>
                  </a:cubicBezTo>
                  <a:cubicBezTo>
                    <a:pt x="21" y="19"/>
                    <a:pt x="21" y="20"/>
                    <a:pt x="21" y="21"/>
                  </a:cubicBezTo>
                  <a:moveTo>
                    <a:pt x="26" y="33"/>
                  </a:moveTo>
                  <a:cubicBezTo>
                    <a:pt x="26" y="32"/>
                    <a:pt x="26" y="32"/>
                    <a:pt x="26" y="32"/>
                  </a:cubicBezTo>
                  <a:cubicBezTo>
                    <a:pt x="26" y="32"/>
                    <a:pt x="27" y="33"/>
                    <a:pt x="27" y="34"/>
                  </a:cubicBezTo>
                  <a:cubicBezTo>
                    <a:pt x="27" y="34"/>
                    <a:pt x="27" y="34"/>
                    <a:pt x="27" y="34"/>
                  </a:cubicBezTo>
                  <a:cubicBezTo>
                    <a:pt x="26" y="33"/>
                    <a:pt x="27" y="33"/>
                    <a:pt x="26" y="33"/>
                  </a:cubicBezTo>
                  <a:moveTo>
                    <a:pt x="21" y="25"/>
                  </a:moveTo>
                  <a:cubicBezTo>
                    <a:pt x="20" y="24"/>
                    <a:pt x="20" y="25"/>
                    <a:pt x="20" y="24"/>
                  </a:cubicBezTo>
                  <a:cubicBezTo>
                    <a:pt x="20" y="25"/>
                    <a:pt x="21" y="25"/>
                    <a:pt x="21" y="26"/>
                  </a:cubicBezTo>
                  <a:lnTo>
                    <a:pt x="21" y="25"/>
                  </a:lnTo>
                  <a:close/>
                  <a:moveTo>
                    <a:pt x="26" y="30"/>
                  </a:moveTo>
                  <a:cubicBezTo>
                    <a:pt x="26" y="31"/>
                    <a:pt x="26" y="32"/>
                    <a:pt x="27" y="32"/>
                  </a:cubicBezTo>
                  <a:cubicBezTo>
                    <a:pt x="26" y="32"/>
                    <a:pt x="26" y="31"/>
                    <a:pt x="26" y="31"/>
                  </a:cubicBezTo>
                  <a:cubicBezTo>
                    <a:pt x="25" y="30"/>
                    <a:pt x="26" y="32"/>
                    <a:pt x="27" y="33"/>
                  </a:cubicBezTo>
                  <a:cubicBezTo>
                    <a:pt x="27" y="33"/>
                    <a:pt x="26" y="31"/>
                    <a:pt x="27" y="32"/>
                  </a:cubicBezTo>
                  <a:cubicBezTo>
                    <a:pt x="27" y="31"/>
                    <a:pt x="27" y="31"/>
                    <a:pt x="26" y="30"/>
                  </a:cubicBezTo>
                  <a:moveTo>
                    <a:pt x="22" y="25"/>
                  </a:moveTo>
                  <a:cubicBezTo>
                    <a:pt x="22" y="23"/>
                    <a:pt x="21" y="25"/>
                    <a:pt x="22" y="26"/>
                  </a:cubicBezTo>
                  <a:cubicBezTo>
                    <a:pt x="22" y="26"/>
                    <a:pt x="22" y="26"/>
                    <a:pt x="22" y="25"/>
                  </a:cubicBezTo>
                  <a:moveTo>
                    <a:pt x="23" y="24"/>
                  </a:moveTo>
                  <a:cubicBezTo>
                    <a:pt x="21" y="22"/>
                    <a:pt x="21" y="22"/>
                    <a:pt x="21" y="22"/>
                  </a:cubicBezTo>
                  <a:cubicBezTo>
                    <a:pt x="21" y="21"/>
                    <a:pt x="21" y="21"/>
                    <a:pt x="21" y="21"/>
                  </a:cubicBezTo>
                  <a:cubicBezTo>
                    <a:pt x="21" y="21"/>
                    <a:pt x="21" y="21"/>
                    <a:pt x="20" y="21"/>
                  </a:cubicBezTo>
                  <a:cubicBezTo>
                    <a:pt x="22" y="23"/>
                    <a:pt x="21" y="21"/>
                    <a:pt x="22" y="23"/>
                  </a:cubicBezTo>
                  <a:cubicBezTo>
                    <a:pt x="22" y="23"/>
                    <a:pt x="22" y="24"/>
                    <a:pt x="22" y="24"/>
                  </a:cubicBezTo>
                  <a:cubicBezTo>
                    <a:pt x="22" y="24"/>
                    <a:pt x="22" y="23"/>
                    <a:pt x="22" y="23"/>
                  </a:cubicBezTo>
                  <a:cubicBezTo>
                    <a:pt x="21" y="22"/>
                    <a:pt x="20" y="23"/>
                    <a:pt x="21" y="25"/>
                  </a:cubicBezTo>
                  <a:cubicBezTo>
                    <a:pt x="21" y="24"/>
                    <a:pt x="22" y="24"/>
                    <a:pt x="22" y="24"/>
                  </a:cubicBezTo>
                  <a:cubicBezTo>
                    <a:pt x="23" y="25"/>
                    <a:pt x="22" y="25"/>
                    <a:pt x="23" y="26"/>
                  </a:cubicBezTo>
                  <a:cubicBezTo>
                    <a:pt x="23" y="26"/>
                    <a:pt x="23" y="26"/>
                    <a:pt x="23" y="25"/>
                  </a:cubicBezTo>
                  <a:cubicBezTo>
                    <a:pt x="23" y="25"/>
                    <a:pt x="22" y="24"/>
                    <a:pt x="23" y="24"/>
                  </a:cubicBezTo>
                  <a:moveTo>
                    <a:pt x="26" y="27"/>
                  </a:moveTo>
                  <a:cubicBezTo>
                    <a:pt x="26" y="28"/>
                    <a:pt x="26" y="27"/>
                    <a:pt x="26" y="27"/>
                  </a:cubicBezTo>
                  <a:cubicBezTo>
                    <a:pt x="26" y="28"/>
                    <a:pt x="26" y="28"/>
                    <a:pt x="26" y="28"/>
                  </a:cubicBezTo>
                  <a:cubicBezTo>
                    <a:pt x="26" y="28"/>
                    <a:pt x="26" y="29"/>
                    <a:pt x="26" y="29"/>
                  </a:cubicBezTo>
                  <a:cubicBezTo>
                    <a:pt x="26" y="27"/>
                    <a:pt x="26" y="27"/>
                    <a:pt x="25" y="27"/>
                  </a:cubicBezTo>
                  <a:cubicBezTo>
                    <a:pt x="25" y="27"/>
                    <a:pt x="25" y="27"/>
                    <a:pt x="25" y="28"/>
                  </a:cubicBezTo>
                  <a:cubicBezTo>
                    <a:pt x="25" y="28"/>
                    <a:pt x="26" y="28"/>
                    <a:pt x="26" y="28"/>
                  </a:cubicBezTo>
                  <a:cubicBezTo>
                    <a:pt x="26" y="29"/>
                    <a:pt x="25" y="27"/>
                    <a:pt x="25" y="27"/>
                  </a:cubicBezTo>
                  <a:cubicBezTo>
                    <a:pt x="26" y="29"/>
                    <a:pt x="26" y="30"/>
                    <a:pt x="27" y="31"/>
                  </a:cubicBezTo>
                  <a:cubicBezTo>
                    <a:pt x="27" y="30"/>
                    <a:pt x="27" y="31"/>
                    <a:pt x="27" y="31"/>
                  </a:cubicBezTo>
                  <a:cubicBezTo>
                    <a:pt x="27" y="30"/>
                    <a:pt x="27" y="30"/>
                    <a:pt x="27" y="30"/>
                  </a:cubicBezTo>
                  <a:cubicBezTo>
                    <a:pt x="27" y="29"/>
                    <a:pt x="28" y="31"/>
                    <a:pt x="27" y="30"/>
                  </a:cubicBezTo>
                  <a:cubicBezTo>
                    <a:pt x="27" y="29"/>
                    <a:pt x="27" y="28"/>
                    <a:pt x="26" y="27"/>
                  </a:cubicBezTo>
                  <a:moveTo>
                    <a:pt x="25" y="25"/>
                  </a:moveTo>
                  <a:cubicBezTo>
                    <a:pt x="24" y="25"/>
                    <a:pt x="24" y="24"/>
                    <a:pt x="24" y="24"/>
                  </a:cubicBezTo>
                  <a:cubicBezTo>
                    <a:pt x="24" y="24"/>
                    <a:pt x="24" y="24"/>
                    <a:pt x="24" y="25"/>
                  </a:cubicBezTo>
                  <a:cubicBezTo>
                    <a:pt x="23" y="24"/>
                    <a:pt x="24" y="24"/>
                    <a:pt x="23" y="23"/>
                  </a:cubicBezTo>
                  <a:cubicBezTo>
                    <a:pt x="23" y="23"/>
                    <a:pt x="24" y="25"/>
                    <a:pt x="24" y="25"/>
                  </a:cubicBezTo>
                  <a:cubicBezTo>
                    <a:pt x="23" y="24"/>
                    <a:pt x="23" y="24"/>
                    <a:pt x="24" y="24"/>
                  </a:cubicBezTo>
                  <a:cubicBezTo>
                    <a:pt x="24" y="25"/>
                    <a:pt x="24" y="25"/>
                    <a:pt x="24" y="25"/>
                  </a:cubicBezTo>
                  <a:cubicBezTo>
                    <a:pt x="24" y="26"/>
                    <a:pt x="24" y="26"/>
                    <a:pt x="24" y="26"/>
                  </a:cubicBezTo>
                  <a:cubicBezTo>
                    <a:pt x="25" y="27"/>
                    <a:pt x="24" y="26"/>
                    <a:pt x="24" y="25"/>
                  </a:cubicBezTo>
                  <a:cubicBezTo>
                    <a:pt x="25" y="27"/>
                    <a:pt x="25" y="25"/>
                    <a:pt x="25" y="25"/>
                  </a:cubicBezTo>
                  <a:cubicBezTo>
                    <a:pt x="24" y="24"/>
                    <a:pt x="25" y="25"/>
                    <a:pt x="25" y="25"/>
                  </a:cubicBezTo>
                  <a:moveTo>
                    <a:pt x="23" y="21"/>
                  </a:moveTo>
                  <a:cubicBezTo>
                    <a:pt x="23" y="21"/>
                    <a:pt x="23" y="21"/>
                    <a:pt x="22" y="21"/>
                  </a:cubicBezTo>
                  <a:cubicBezTo>
                    <a:pt x="23" y="20"/>
                    <a:pt x="23" y="20"/>
                    <a:pt x="23" y="20"/>
                  </a:cubicBezTo>
                  <a:cubicBezTo>
                    <a:pt x="22" y="19"/>
                    <a:pt x="22" y="19"/>
                    <a:pt x="22" y="19"/>
                  </a:cubicBezTo>
                  <a:cubicBezTo>
                    <a:pt x="22" y="19"/>
                    <a:pt x="22" y="18"/>
                    <a:pt x="22" y="18"/>
                  </a:cubicBezTo>
                  <a:cubicBezTo>
                    <a:pt x="22" y="18"/>
                    <a:pt x="22" y="18"/>
                    <a:pt x="22" y="18"/>
                  </a:cubicBezTo>
                  <a:cubicBezTo>
                    <a:pt x="22" y="18"/>
                    <a:pt x="22" y="18"/>
                    <a:pt x="22" y="18"/>
                  </a:cubicBezTo>
                  <a:cubicBezTo>
                    <a:pt x="22" y="18"/>
                    <a:pt x="22" y="18"/>
                    <a:pt x="22" y="18"/>
                  </a:cubicBezTo>
                  <a:cubicBezTo>
                    <a:pt x="22" y="18"/>
                    <a:pt x="22" y="18"/>
                    <a:pt x="22" y="18"/>
                  </a:cubicBezTo>
                  <a:cubicBezTo>
                    <a:pt x="22" y="19"/>
                    <a:pt x="22" y="19"/>
                    <a:pt x="22" y="19"/>
                  </a:cubicBezTo>
                  <a:cubicBezTo>
                    <a:pt x="22" y="19"/>
                    <a:pt x="22" y="20"/>
                    <a:pt x="22" y="20"/>
                  </a:cubicBezTo>
                  <a:cubicBezTo>
                    <a:pt x="22" y="21"/>
                    <a:pt x="22" y="21"/>
                    <a:pt x="23" y="21"/>
                  </a:cubicBezTo>
                  <a:cubicBezTo>
                    <a:pt x="23" y="21"/>
                    <a:pt x="23" y="22"/>
                    <a:pt x="23" y="22"/>
                  </a:cubicBezTo>
                  <a:cubicBezTo>
                    <a:pt x="23" y="22"/>
                    <a:pt x="23" y="22"/>
                    <a:pt x="23" y="22"/>
                  </a:cubicBezTo>
                  <a:cubicBezTo>
                    <a:pt x="23" y="22"/>
                    <a:pt x="24" y="23"/>
                    <a:pt x="24" y="23"/>
                  </a:cubicBezTo>
                  <a:cubicBezTo>
                    <a:pt x="23" y="21"/>
                    <a:pt x="23" y="21"/>
                    <a:pt x="23" y="21"/>
                  </a:cubicBezTo>
                  <a:moveTo>
                    <a:pt x="25" y="23"/>
                  </a:moveTo>
                  <a:cubicBezTo>
                    <a:pt x="25" y="23"/>
                    <a:pt x="25" y="23"/>
                    <a:pt x="25" y="23"/>
                  </a:cubicBezTo>
                  <a:cubicBezTo>
                    <a:pt x="24" y="22"/>
                    <a:pt x="24" y="23"/>
                    <a:pt x="24" y="23"/>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6" y="24"/>
                    <a:pt x="25" y="23"/>
                  </a:cubicBezTo>
                  <a:moveTo>
                    <a:pt x="25" y="22"/>
                  </a:moveTo>
                  <a:cubicBezTo>
                    <a:pt x="25" y="22"/>
                    <a:pt x="25" y="22"/>
                    <a:pt x="25" y="22"/>
                  </a:cubicBezTo>
                  <a:cubicBezTo>
                    <a:pt x="26" y="22"/>
                    <a:pt x="26" y="23"/>
                    <a:pt x="26" y="23"/>
                  </a:cubicBezTo>
                  <a:cubicBezTo>
                    <a:pt x="26" y="23"/>
                    <a:pt x="27" y="23"/>
                    <a:pt x="26" y="22"/>
                  </a:cubicBezTo>
                  <a:cubicBezTo>
                    <a:pt x="26" y="22"/>
                    <a:pt x="26" y="22"/>
                    <a:pt x="25" y="22"/>
                  </a:cubicBezTo>
                  <a:cubicBezTo>
                    <a:pt x="26" y="22"/>
                    <a:pt x="25" y="21"/>
                    <a:pt x="25" y="21"/>
                  </a:cubicBezTo>
                  <a:cubicBezTo>
                    <a:pt x="26" y="21"/>
                    <a:pt x="26" y="22"/>
                    <a:pt x="27" y="22"/>
                  </a:cubicBezTo>
                  <a:cubicBezTo>
                    <a:pt x="26" y="20"/>
                    <a:pt x="25" y="21"/>
                    <a:pt x="24" y="20"/>
                  </a:cubicBezTo>
                  <a:cubicBezTo>
                    <a:pt x="24" y="20"/>
                    <a:pt x="24" y="20"/>
                    <a:pt x="24" y="19"/>
                  </a:cubicBezTo>
                  <a:cubicBezTo>
                    <a:pt x="23" y="19"/>
                    <a:pt x="24" y="19"/>
                    <a:pt x="23" y="19"/>
                  </a:cubicBezTo>
                  <a:cubicBezTo>
                    <a:pt x="24" y="20"/>
                    <a:pt x="24" y="19"/>
                    <a:pt x="24" y="20"/>
                  </a:cubicBezTo>
                  <a:cubicBezTo>
                    <a:pt x="24" y="20"/>
                    <a:pt x="24" y="20"/>
                    <a:pt x="24" y="20"/>
                  </a:cubicBezTo>
                  <a:cubicBezTo>
                    <a:pt x="24" y="21"/>
                    <a:pt x="24" y="21"/>
                    <a:pt x="25" y="21"/>
                  </a:cubicBezTo>
                  <a:cubicBezTo>
                    <a:pt x="25" y="22"/>
                    <a:pt x="25" y="22"/>
                    <a:pt x="25" y="22"/>
                  </a:cubicBezTo>
                  <a:cubicBezTo>
                    <a:pt x="25" y="22"/>
                    <a:pt x="25" y="22"/>
                    <a:pt x="25" y="22"/>
                  </a:cubicBezTo>
                  <a:moveTo>
                    <a:pt x="28" y="24"/>
                  </a:moveTo>
                  <a:cubicBezTo>
                    <a:pt x="27" y="23"/>
                    <a:pt x="28" y="24"/>
                    <a:pt x="28" y="24"/>
                  </a:cubicBezTo>
                  <a:cubicBezTo>
                    <a:pt x="27" y="25"/>
                    <a:pt x="26" y="23"/>
                    <a:pt x="26" y="23"/>
                  </a:cubicBezTo>
                  <a:cubicBezTo>
                    <a:pt x="26" y="24"/>
                    <a:pt x="27" y="25"/>
                    <a:pt x="27" y="25"/>
                  </a:cubicBezTo>
                  <a:cubicBezTo>
                    <a:pt x="27" y="24"/>
                    <a:pt x="28" y="25"/>
                    <a:pt x="29" y="25"/>
                  </a:cubicBezTo>
                  <a:lnTo>
                    <a:pt x="28" y="24"/>
                  </a:lnTo>
                  <a:close/>
                  <a:moveTo>
                    <a:pt x="32" y="26"/>
                  </a:moveTo>
                  <a:cubicBezTo>
                    <a:pt x="32" y="25"/>
                    <a:pt x="32" y="25"/>
                    <a:pt x="31" y="25"/>
                  </a:cubicBezTo>
                  <a:cubicBezTo>
                    <a:pt x="31" y="25"/>
                    <a:pt x="31" y="25"/>
                    <a:pt x="31" y="26"/>
                  </a:cubicBezTo>
                  <a:cubicBezTo>
                    <a:pt x="32" y="26"/>
                    <a:pt x="32" y="26"/>
                    <a:pt x="32" y="26"/>
                  </a:cubicBezTo>
                  <a:moveTo>
                    <a:pt x="32" y="24"/>
                  </a:moveTo>
                  <a:cubicBezTo>
                    <a:pt x="32" y="24"/>
                    <a:pt x="31" y="23"/>
                    <a:pt x="32" y="23"/>
                  </a:cubicBezTo>
                  <a:cubicBezTo>
                    <a:pt x="32" y="24"/>
                    <a:pt x="33" y="24"/>
                    <a:pt x="32" y="24"/>
                  </a:cubicBezTo>
                  <a:moveTo>
                    <a:pt x="35" y="23"/>
                  </a:moveTo>
                  <a:cubicBezTo>
                    <a:pt x="35" y="22"/>
                    <a:pt x="35" y="23"/>
                    <a:pt x="34" y="23"/>
                  </a:cubicBezTo>
                  <a:cubicBezTo>
                    <a:pt x="35" y="24"/>
                    <a:pt x="35" y="24"/>
                    <a:pt x="35" y="23"/>
                  </a:cubicBezTo>
                  <a:moveTo>
                    <a:pt x="36" y="26"/>
                  </a:moveTo>
                  <a:cubicBezTo>
                    <a:pt x="36" y="25"/>
                    <a:pt x="35" y="24"/>
                    <a:pt x="35" y="25"/>
                  </a:cubicBezTo>
                  <a:cubicBezTo>
                    <a:pt x="35" y="25"/>
                    <a:pt x="36" y="26"/>
                    <a:pt x="36" y="26"/>
                  </a:cubicBezTo>
                  <a:moveTo>
                    <a:pt x="40" y="32"/>
                  </a:moveTo>
                  <a:cubicBezTo>
                    <a:pt x="39" y="32"/>
                    <a:pt x="39" y="31"/>
                    <a:pt x="39" y="31"/>
                  </a:cubicBezTo>
                  <a:cubicBezTo>
                    <a:pt x="39" y="32"/>
                    <a:pt x="39" y="32"/>
                    <a:pt x="39" y="32"/>
                  </a:cubicBezTo>
                  <a:cubicBezTo>
                    <a:pt x="39" y="32"/>
                    <a:pt x="40" y="32"/>
                    <a:pt x="40" y="32"/>
                  </a:cubicBezTo>
                  <a:moveTo>
                    <a:pt x="40" y="31"/>
                  </a:moveTo>
                  <a:cubicBezTo>
                    <a:pt x="40" y="30"/>
                    <a:pt x="39" y="30"/>
                    <a:pt x="40" y="32"/>
                  </a:cubicBezTo>
                  <a:cubicBezTo>
                    <a:pt x="40" y="32"/>
                    <a:pt x="40" y="33"/>
                    <a:pt x="40" y="32"/>
                  </a:cubicBezTo>
                  <a:cubicBezTo>
                    <a:pt x="40" y="32"/>
                    <a:pt x="40" y="32"/>
                    <a:pt x="40" y="32"/>
                  </a:cubicBezTo>
                  <a:cubicBezTo>
                    <a:pt x="40" y="32"/>
                    <a:pt x="40" y="31"/>
                    <a:pt x="40" y="31"/>
                  </a:cubicBezTo>
                  <a:moveTo>
                    <a:pt x="42" y="33"/>
                  </a:moveTo>
                  <a:cubicBezTo>
                    <a:pt x="42" y="32"/>
                    <a:pt x="42" y="33"/>
                    <a:pt x="41" y="33"/>
                  </a:cubicBezTo>
                  <a:cubicBezTo>
                    <a:pt x="41" y="33"/>
                    <a:pt x="41" y="31"/>
                    <a:pt x="41" y="33"/>
                  </a:cubicBezTo>
                  <a:cubicBezTo>
                    <a:pt x="41" y="33"/>
                    <a:pt x="42" y="34"/>
                    <a:pt x="42" y="33"/>
                  </a:cubicBezTo>
                  <a:moveTo>
                    <a:pt x="43" y="30"/>
                  </a:moveTo>
                  <a:cubicBezTo>
                    <a:pt x="43" y="29"/>
                    <a:pt x="42" y="29"/>
                    <a:pt x="42" y="30"/>
                  </a:cubicBezTo>
                  <a:cubicBezTo>
                    <a:pt x="42" y="30"/>
                    <a:pt x="43" y="31"/>
                    <a:pt x="43" y="30"/>
                  </a:cubicBezTo>
                  <a:moveTo>
                    <a:pt x="38" y="35"/>
                  </a:moveTo>
                  <a:cubicBezTo>
                    <a:pt x="38" y="35"/>
                    <a:pt x="37" y="34"/>
                    <a:pt x="37" y="34"/>
                  </a:cubicBezTo>
                  <a:cubicBezTo>
                    <a:pt x="38" y="36"/>
                    <a:pt x="38" y="36"/>
                    <a:pt x="38" y="35"/>
                  </a:cubicBezTo>
                  <a:moveTo>
                    <a:pt x="39" y="36"/>
                  </a:moveTo>
                  <a:cubicBezTo>
                    <a:pt x="39" y="36"/>
                    <a:pt x="38" y="34"/>
                    <a:pt x="39" y="35"/>
                  </a:cubicBezTo>
                  <a:cubicBezTo>
                    <a:pt x="39" y="36"/>
                    <a:pt x="39" y="36"/>
                    <a:pt x="39" y="37"/>
                  </a:cubicBezTo>
                  <a:cubicBezTo>
                    <a:pt x="39" y="37"/>
                    <a:pt x="39" y="37"/>
                    <a:pt x="39" y="36"/>
                  </a:cubicBezTo>
                  <a:moveTo>
                    <a:pt x="41" y="40"/>
                  </a:moveTo>
                  <a:cubicBezTo>
                    <a:pt x="41" y="39"/>
                    <a:pt x="41" y="38"/>
                    <a:pt x="40" y="38"/>
                  </a:cubicBezTo>
                  <a:cubicBezTo>
                    <a:pt x="41" y="39"/>
                    <a:pt x="41" y="39"/>
                    <a:pt x="41" y="40"/>
                  </a:cubicBezTo>
                  <a:moveTo>
                    <a:pt x="41" y="38"/>
                  </a:moveTo>
                  <a:cubicBezTo>
                    <a:pt x="40" y="37"/>
                    <a:pt x="41" y="36"/>
                    <a:pt x="40" y="36"/>
                  </a:cubicBezTo>
                  <a:cubicBezTo>
                    <a:pt x="40" y="37"/>
                    <a:pt x="41" y="39"/>
                    <a:pt x="41" y="38"/>
                  </a:cubicBezTo>
                  <a:moveTo>
                    <a:pt x="43" y="38"/>
                  </a:moveTo>
                  <a:cubicBezTo>
                    <a:pt x="43" y="38"/>
                    <a:pt x="43" y="39"/>
                    <a:pt x="44" y="39"/>
                  </a:cubicBezTo>
                  <a:cubicBezTo>
                    <a:pt x="44" y="39"/>
                    <a:pt x="44" y="39"/>
                    <a:pt x="44" y="39"/>
                  </a:cubicBezTo>
                  <a:cubicBezTo>
                    <a:pt x="44" y="38"/>
                    <a:pt x="43" y="37"/>
                    <a:pt x="43" y="38"/>
                  </a:cubicBezTo>
                  <a:moveTo>
                    <a:pt x="44" y="43"/>
                  </a:moveTo>
                  <a:cubicBezTo>
                    <a:pt x="44" y="43"/>
                    <a:pt x="44" y="42"/>
                    <a:pt x="44" y="42"/>
                  </a:cubicBezTo>
                  <a:cubicBezTo>
                    <a:pt x="44" y="42"/>
                    <a:pt x="44" y="41"/>
                    <a:pt x="44" y="41"/>
                  </a:cubicBezTo>
                  <a:cubicBezTo>
                    <a:pt x="44" y="41"/>
                    <a:pt x="44" y="41"/>
                    <a:pt x="44" y="40"/>
                  </a:cubicBezTo>
                  <a:cubicBezTo>
                    <a:pt x="44" y="40"/>
                    <a:pt x="43" y="40"/>
                    <a:pt x="43" y="40"/>
                  </a:cubicBezTo>
                  <a:cubicBezTo>
                    <a:pt x="43" y="40"/>
                    <a:pt x="42" y="38"/>
                    <a:pt x="42" y="38"/>
                  </a:cubicBezTo>
                  <a:cubicBezTo>
                    <a:pt x="42" y="38"/>
                    <a:pt x="43" y="37"/>
                    <a:pt x="42" y="37"/>
                  </a:cubicBezTo>
                  <a:cubicBezTo>
                    <a:pt x="42" y="38"/>
                    <a:pt x="42" y="37"/>
                    <a:pt x="42" y="38"/>
                  </a:cubicBezTo>
                  <a:cubicBezTo>
                    <a:pt x="42" y="38"/>
                    <a:pt x="42" y="39"/>
                    <a:pt x="42" y="39"/>
                  </a:cubicBezTo>
                  <a:cubicBezTo>
                    <a:pt x="42" y="39"/>
                    <a:pt x="42" y="40"/>
                    <a:pt x="42" y="39"/>
                  </a:cubicBezTo>
                  <a:cubicBezTo>
                    <a:pt x="42" y="39"/>
                    <a:pt x="42" y="39"/>
                    <a:pt x="42" y="39"/>
                  </a:cubicBezTo>
                  <a:cubicBezTo>
                    <a:pt x="42" y="38"/>
                    <a:pt x="41" y="38"/>
                    <a:pt x="41" y="37"/>
                  </a:cubicBezTo>
                  <a:cubicBezTo>
                    <a:pt x="41" y="37"/>
                    <a:pt x="41" y="36"/>
                    <a:pt x="41" y="36"/>
                  </a:cubicBezTo>
                  <a:cubicBezTo>
                    <a:pt x="41" y="37"/>
                    <a:pt x="41" y="36"/>
                    <a:pt x="41" y="38"/>
                  </a:cubicBezTo>
                  <a:cubicBezTo>
                    <a:pt x="41" y="38"/>
                    <a:pt x="41" y="37"/>
                    <a:pt x="42" y="38"/>
                  </a:cubicBezTo>
                  <a:cubicBezTo>
                    <a:pt x="42" y="40"/>
                    <a:pt x="42" y="41"/>
                    <a:pt x="42" y="42"/>
                  </a:cubicBezTo>
                  <a:cubicBezTo>
                    <a:pt x="42" y="42"/>
                    <a:pt x="42" y="42"/>
                    <a:pt x="42" y="42"/>
                  </a:cubicBezTo>
                  <a:cubicBezTo>
                    <a:pt x="42" y="41"/>
                    <a:pt x="42" y="40"/>
                    <a:pt x="42" y="40"/>
                  </a:cubicBezTo>
                  <a:cubicBezTo>
                    <a:pt x="42" y="40"/>
                    <a:pt x="42" y="40"/>
                    <a:pt x="42" y="41"/>
                  </a:cubicBezTo>
                  <a:cubicBezTo>
                    <a:pt x="42" y="41"/>
                    <a:pt x="42" y="41"/>
                    <a:pt x="42" y="41"/>
                  </a:cubicBezTo>
                  <a:cubicBezTo>
                    <a:pt x="43" y="42"/>
                    <a:pt x="43" y="41"/>
                    <a:pt x="43" y="42"/>
                  </a:cubicBezTo>
                  <a:cubicBezTo>
                    <a:pt x="43" y="42"/>
                    <a:pt x="43" y="43"/>
                    <a:pt x="43" y="41"/>
                  </a:cubicBezTo>
                  <a:cubicBezTo>
                    <a:pt x="43" y="41"/>
                    <a:pt x="43" y="40"/>
                    <a:pt x="42" y="40"/>
                  </a:cubicBezTo>
                  <a:cubicBezTo>
                    <a:pt x="42" y="39"/>
                    <a:pt x="43" y="41"/>
                    <a:pt x="43" y="41"/>
                  </a:cubicBezTo>
                  <a:cubicBezTo>
                    <a:pt x="43" y="41"/>
                    <a:pt x="44" y="41"/>
                    <a:pt x="44" y="41"/>
                  </a:cubicBezTo>
                  <a:cubicBezTo>
                    <a:pt x="44" y="42"/>
                    <a:pt x="43" y="41"/>
                    <a:pt x="44" y="42"/>
                  </a:cubicBezTo>
                  <a:cubicBezTo>
                    <a:pt x="44" y="42"/>
                    <a:pt x="44" y="43"/>
                    <a:pt x="44" y="43"/>
                  </a:cubicBezTo>
                  <a:moveTo>
                    <a:pt x="46" y="37"/>
                  </a:moveTo>
                  <a:cubicBezTo>
                    <a:pt x="46" y="36"/>
                    <a:pt x="45" y="34"/>
                    <a:pt x="45" y="34"/>
                  </a:cubicBezTo>
                  <a:cubicBezTo>
                    <a:pt x="45" y="35"/>
                    <a:pt x="45" y="35"/>
                    <a:pt x="45" y="35"/>
                  </a:cubicBezTo>
                  <a:cubicBezTo>
                    <a:pt x="45" y="36"/>
                    <a:pt x="45" y="35"/>
                    <a:pt x="45" y="35"/>
                  </a:cubicBezTo>
                  <a:cubicBezTo>
                    <a:pt x="45" y="34"/>
                    <a:pt x="44" y="34"/>
                    <a:pt x="44" y="34"/>
                  </a:cubicBezTo>
                  <a:cubicBezTo>
                    <a:pt x="44" y="33"/>
                    <a:pt x="44" y="34"/>
                    <a:pt x="43" y="33"/>
                  </a:cubicBezTo>
                  <a:cubicBezTo>
                    <a:pt x="44" y="35"/>
                    <a:pt x="44" y="34"/>
                    <a:pt x="44" y="35"/>
                  </a:cubicBezTo>
                  <a:lnTo>
                    <a:pt x="46" y="37"/>
                  </a:lnTo>
                  <a:close/>
                  <a:moveTo>
                    <a:pt x="49" y="37"/>
                  </a:moveTo>
                  <a:cubicBezTo>
                    <a:pt x="48" y="37"/>
                    <a:pt x="48" y="37"/>
                    <a:pt x="48" y="37"/>
                  </a:cubicBezTo>
                  <a:cubicBezTo>
                    <a:pt x="48" y="36"/>
                    <a:pt x="48" y="37"/>
                    <a:pt x="48" y="36"/>
                  </a:cubicBezTo>
                  <a:cubicBezTo>
                    <a:pt x="48" y="36"/>
                    <a:pt x="48" y="36"/>
                    <a:pt x="48" y="36"/>
                  </a:cubicBezTo>
                  <a:cubicBezTo>
                    <a:pt x="48" y="36"/>
                    <a:pt x="48" y="36"/>
                    <a:pt x="48" y="36"/>
                  </a:cubicBezTo>
                  <a:cubicBezTo>
                    <a:pt x="48" y="36"/>
                    <a:pt x="48" y="37"/>
                    <a:pt x="48" y="37"/>
                  </a:cubicBezTo>
                  <a:cubicBezTo>
                    <a:pt x="48" y="35"/>
                    <a:pt x="47" y="36"/>
                    <a:pt x="47" y="36"/>
                  </a:cubicBezTo>
                  <a:cubicBezTo>
                    <a:pt x="47" y="35"/>
                    <a:pt x="47" y="35"/>
                    <a:pt x="47" y="35"/>
                  </a:cubicBezTo>
                  <a:cubicBezTo>
                    <a:pt x="46" y="36"/>
                    <a:pt x="46" y="33"/>
                    <a:pt x="46" y="35"/>
                  </a:cubicBezTo>
                  <a:cubicBezTo>
                    <a:pt x="46" y="35"/>
                    <a:pt x="46" y="36"/>
                    <a:pt x="46" y="37"/>
                  </a:cubicBezTo>
                  <a:cubicBezTo>
                    <a:pt x="46" y="37"/>
                    <a:pt x="47" y="37"/>
                    <a:pt x="47" y="36"/>
                  </a:cubicBezTo>
                  <a:cubicBezTo>
                    <a:pt x="48" y="37"/>
                    <a:pt x="48" y="39"/>
                    <a:pt x="49" y="37"/>
                  </a:cubicBezTo>
                  <a:moveTo>
                    <a:pt x="49" y="47"/>
                  </a:moveTo>
                  <a:cubicBezTo>
                    <a:pt x="48" y="47"/>
                    <a:pt x="49" y="47"/>
                    <a:pt x="48" y="47"/>
                  </a:cubicBezTo>
                  <a:cubicBezTo>
                    <a:pt x="48" y="48"/>
                    <a:pt x="48" y="47"/>
                    <a:pt x="49" y="48"/>
                  </a:cubicBezTo>
                  <a:lnTo>
                    <a:pt x="49" y="47"/>
                  </a:lnTo>
                  <a:close/>
                  <a:moveTo>
                    <a:pt x="51" y="42"/>
                  </a:moveTo>
                  <a:cubicBezTo>
                    <a:pt x="51" y="42"/>
                    <a:pt x="50" y="42"/>
                    <a:pt x="50" y="42"/>
                  </a:cubicBezTo>
                  <a:cubicBezTo>
                    <a:pt x="50" y="42"/>
                    <a:pt x="51" y="43"/>
                    <a:pt x="51" y="42"/>
                  </a:cubicBezTo>
                  <a:moveTo>
                    <a:pt x="52" y="40"/>
                  </a:moveTo>
                  <a:cubicBezTo>
                    <a:pt x="51" y="39"/>
                    <a:pt x="52" y="39"/>
                    <a:pt x="52" y="38"/>
                  </a:cubicBezTo>
                  <a:cubicBezTo>
                    <a:pt x="51" y="38"/>
                    <a:pt x="51" y="38"/>
                    <a:pt x="51" y="38"/>
                  </a:cubicBezTo>
                  <a:cubicBezTo>
                    <a:pt x="50" y="38"/>
                    <a:pt x="50" y="39"/>
                    <a:pt x="50" y="39"/>
                  </a:cubicBezTo>
                  <a:cubicBezTo>
                    <a:pt x="50" y="38"/>
                    <a:pt x="50" y="37"/>
                    <a:pt x="50" y="37"/>
                  </a:cubicBezTo>
                  <a:cubicBezTo>
                    <a:pt x="49" y="37"/>
                    <a:pt x="49" y="37"/>
                    <a:pt x="49" y="38"/>
                  </a:cubicBezTo>
                  <a:cubicBezTo>
                    <a:pt x="49" y="38"/>
                    <a:pt x="50" y="39"/>
                    <a:pt x="50" y="38"/>
                  </a:cubicBezTo>
                  <a:cubicBezTo>
                    <a:pt x="50" y="38"/>
                    <a:pt x="50" y="39"/>
                    <a:pt x="50" y="39"/>
                  </a:cubicBezTo>
                  <a:cubicBezTo>
                    <a:pt x="51" y="38"/>
                    <a:pt x="51" y="40"/>
                    <a:pt x="52" y="40"/>
                  </a:cubicBezTo>
                  <a:moveTo>
                    <a:pt x="52" y="39"/>
                  </a:moveTo>
                  <a:cubicBezTo>
                    <a:pt x="52" y="39"/>
                    <a:pt x="52" y="39"/>
                    <a:pt x="52" y="39"/>
                  </a:cubicBezTo>
                  <a:cubicBezTo>
                    <a:pt x="52" y="39"/>
                    <a:pt x="52" y="40"/>
                    <a:pt x="52" y="40"/>
                  </a:cubicBezTo>
                  <a:cubicBezTo>
                    <a:pt x="52" y="40"/>
                    <a:pt x="53" y="38"/>
                    <a:pt x="52" y="39"/>
                  </a:cubicBezTo>
                  <a:moveTo>
                    <a:pt x="66" y="93"/>
                  </a:moveTo>
                  <a:cubicBezTo>
                    <a:pt x="66" y="93"/>
                    <a:pt x="66" y="93"/>
                    <a:pt x="66" y="93"/>
                  </a:cubicBezTo>
                  <a:cubicBezTo>
                    <a:pt x="67" y="93"/>
                    <a:pt x="68" y="94"/>
                    <a:pt x="68" y="93"/>
                  </a:cubicBezTo>
                  <a:cubicBezTo>
                    <a:pt x="67" y="93"/>
                    <a:pt x="67" y="93"/>
                    <a:pt x="66" y="93"/>
                  </a:cubicBezTo>
                  <a:moveTo>
                    <a:pt x="73" y="87"/>
                  </a:moveTo>
                  <a:cubicBezTo>
                    <a:pt x="73" y="87"/>
                    <a:pt x="73" y="88"/>
                    <a:pt x="73" y="88"/>
                  </a:cubicBezTo>
                  <a:cubicBezTo>
                    <a:pt x="73" y="88"/>
                    <a:pt x="73" y="87"/>
                    <a:pt x="73" y="87"/>
                  </a:cubicBezTo>
                  <a:moveTo>
                    <a:pt x="66" y="82"/>
                  </a:moveTo>
                  <a:cubicBezTo>
                    <a:pt x="66" y="82"/>
                    <a:pt x="66" y="82"/>
                    <a:pt x="66" y="82"/>
                  </a:cubicBezTo>
                  <a:cubicBezTo>
                    <a:pt x="67" y="82"/>
                    <a:pt x="67" y="81"/>
                    <a:pt x="66" y="82"/>
                  </a:cubicBezTo>
                  <a:moveTo>
                    <a:pt x="66" y="80"/>
                  </a:moveTo>
                  <a:cubicBezTo>
                    <a:pt x="66" y="80"/>
                    <a:pt x="65" y="81"/>
                    <a:pt x="66" y="81"/>
                  </a:cubicBezTo>
                  <a:cubicBezTo>
                    <a:pt x="66" y="81"/>
                    <a:pt x="67" y="80"/>
                    <a:pt x="66" y="80"/>
                  </a:cubicBezTo>
                  <a:moveTo>
                    <a:pt x="63" y="69"/>
                  </a:moveTo>
                  <a:cubicBezTo>
                    <a:pt x="63" y="69"/>
                    <a:pt x="64" y="69"/>
                    <a:pt x="64" y="69"/>
                  </a:cubicBezTo>
                  <a:cubicBezTo>
                    <a:pt x="64" y="68"/>
                    <a:pt x="64" y="68"/>
                    <a:pt x="64" y="68"/>
                  </a:cubicBezTo>
                  <a:cubicBezTo>
                    <a:pt x="63" y="68"/>
                    <a:pt x="63" y="69"/>
                    <a:pt x="63" y="69"/>
                  </a:cubicBezTo>
                  <a:moveTo>
                    <a:pt x="65" y="61"/>
                  </a:moveTo>
                  <a:cubicBezTo>
                    <a:pt x="65" y="62"/>
                    <a:pt x="64" y="62"/>
                    <a:pt x="65" y="62"/>
                  </a:cubicBezTo>
                  <a:cubicBezTo>
                    <a:pt x="66" y="62"/>
                    <a:pt x="65" y="62"/>
                    <a:pt x="66" y="62"/>
                  </a:cubicBezTo>
                  <a:cubicBezTo>
                    <a:pt x="66" y="61"/>
                    <a:pt x="66" y="61"/>
                    <a:pt x="65" y="61"/>
                  </a:cubicBezTo>
                  <a:moveTo>
                    <a:pt x="59" y="63"/>
                  </a:moveTo>
                  <a:cubicBezTo>
                    <a:pt x="59" y="63"/>
                    <a:pt x="58" y="63"/>
                    <a:pt x="58" y="63"/>
                  </a:cubicBezTo>
                  <a:cubicBezTo>
                    <a:pt x="59" y="63"/>
                    <a:pt x="59" y="63"/>
                    <a:pt x="59" y="62"/>
                  </a:cubicBezTo>
                  <a:cubicBezTo>
                    <a:pt x="60" y="62"/>
                    <a:pt x="60" y="63"/>
                    <a:pt x="60" y="62"/>
                  </a:cubicBezTo>
                  <a:cubicBezTo>
                    <a:pt x="60" y="61"/>
                    <a:pt x="60" y="62"/>
                    <a:pt x="59" y="63"/>
                  </a:cubicBezTo>
                  <a:moveTo>
                    <a:pt x="56" y="56"/>
                  </a:moveTo>
                  <a:cubicBezTo>
                    <a:pt x="56" y="57"/>
                    <a:pt x="56" y="57"/>
                    <a:pt x="56" y="57"/>
                  </a:cubicBezTo>
                  <a:cubicBezTo>
                    <a:pt x="56" y="56"/>
                    <a:pt x="56" y="56"/>
                    <a:pt x="56" y="56"/>
                  </a:cubicBezTo>
                  <a:moveTo>
                    <a:pt x="57" y="51"/>
                  </a:moveTo>
                  <a:cubicBezTo>
                    <a:pt x="58" y="51"/>
                    <a:pt x="58" y="51"/>
                    <a:pt x="58" y="51"/>
                  </a:cubicBezTo>
                  <a:cubicBezTo>
                    <a:pt x="59" y="51"/>
                    <a:pt x="58" y="50"/>
                    <a:pt x="57" y="51"/>
                  </a:cubicBezTo>
                  <a:moveTo>
                    <a:pt x="54" y="52"/>
                  </a:moveTo>
                  <a:cubicBezTo>
                    <a:pt x="54" y="53"/>
                    <a:pt x="54" y="53"/>
                    <a:pt x="55" y="53"/>
                  </a:cubicBezTo>
                  <a:cubicBezTo>
                    <a:pt x="54" y="52"/>
                    <a:pt x="54" y="52"/>
                    <a:pt x="54" y="52"/>
                  </a:cubicBezTo>
                  <a:moveTo>
                    <a:pt x="53" y="51"/>
                  </a:moveTo>
                  <a:cubicBezTo>
                    <a:pt x="54" y="51"/>
                    <a:pt x="54" y="51"/>
                    <a:pt x="55" y="50"/>
                  </a:cubicBezTo>
                  <a:cubicBezTo>
                    <a:pt x="54" y="50"/>
                    <a:pt x="54" y="49"/>
                    <a:pt x="53" y="51"/>
                  </a:cubicBezTo>
                  <a:moveTo>
                    <a:pt x="54" y="46"/>
                  </a:moveTo>
                  <a:cubicBezTo>
                    <a:pt x="54" y="47"/>
                    <a:pt x="54" y="47"/>
                    <a:pt x="54" y="47"/>
                  </a:cubicBezTo>
                  <a:cubicBezTo>
                    <a:pt x="55" y="46"/>
                    <a:pt x="55" y="46"/>
                    <a:pt x="54" y="46"/>
                  </a:cubicBezTo>
                  <a:moveTo>
                    <a:pt x="51" y="49"/>
                  </a:moveTo>
                  <a:cubicBezTo>
                    <a:pt x="50" y="50"/>
                    <a:pt x="51" y="50"/>
                    <a:pt x="51" y="51"/>
                  </a:cubicBezTo>
                  <a:cubicBezTo>
                    <a:pt x="51" y="50"/>
                    <a:pt x="51" y="50"/>
                    <a:pt x="51" y="50"/>
                  </a:cubicBezTo>
                  <a:cubicBezTo>
                    <a:pt x="51" y="50"/>
                    <a:pt x="51" y="48"/>
                    <a:pt x="51" y="49"/>
                  </a:cubicBezTo>
                  <a:moveTo>
                    <a:pt x="53" y="41"/>
                  </a:moveTo>
                  <a:cubicBezTo>
                    <a:pt x="53" y="41"/>
                    <a:pt x="54" y="41"/>
                    <a:pt x="54" y="40"/>
                  </a:cubicBezTo>
                  <a:cubicBezTo>
                    <a:pt x="54" y="40"/>
                    <a:pt x="54" y="39"/>
                    <a:pt x="53" y="40"/>
                  </a:cubicBezTo>
                  <a:cubicBezTo>
                    <a:pt x="53" y="40"/>
                    <a:pt x="53" y="41"/>
                    <a:pt x="53" y="41"/>
                  </a:cubicBezTo>
                  <a:moveTo>
                    <a:pt x="55" y="42"/>
                  </a:moveTo>
                  <a:cubicBezTo>
                    <a:pt x="56" y="42"/>
                    <a:pt x="55" y="42"/>
                    <a:pt x="55" y="41"/>
                  </a:cubicBezTo>
                  <a:cubicBezTo>
                    <a:pt x="55" y="41"/>
                    <a:pt x="55" y="41"/>
                    <a:pt x="54" y="41"/>
                  </a:cubicBezTo>
                  <a:cubicBezTo>
                    <a:pt x="55" y="41"/>
                    <a:pt x="55" y="40"/>
                    <a:pt x="55" y="40"/>
                  </a:cubicBezTo>
                  <a:cubicBezTo>
                    <a:pt x="54" y="41"/>
                    <a:pt x="55" y="41"/>
                    <a:pt x="54" y="41"/>
                  </a:cubicBezTo>
                  <a:cubicBezTo>
                    <a:pt x="54" y="41"/>
                    <a:pt x="54" y="41"/>
                    <a:pt x="53" y="42"/>
                  </a:cubicBezTo>
                  <a:cubicBezTo>
                    <a:pt x="54" y="42"/>
                    <a:pt x="55" y="42"/>
                    <a:pt x="55" y="42"/>
                  </a:cubicBezTo>
                  <a:moveTo>
                    <a:pt x="60" y="48"/>
                  </a:moveTo>
                  <a:cubicBezTo>
                    <a:pt x="60" y="48"/>
                    <a:pt x="60" y="47"/>
                    <a:pt x="60" y="47"/>
                  </a:cubicBezTo>
                  <a:cubicBezTo>
                    <a:pt x="60" y="47"/>
                    <a:pt x="60" y="47"/>
                    <a:pt x="60" y="47"/>
                  </a:cubicBezTo>
                  <a:cubicBezTo>
                    <a:pt x="59" y="47"/>
                    <a:pt x="60" y="48"/>
                    <a:pt x="60" y="48"/>
                  </a:cubicBezTo>
                  <a:moveTo>
                    <a:pt x="62" y="49"/>
                  </a:moveTo>
                  <a:cubicBezTo>
                    <a:pt x="62" y="49"/>
                    <a:pt x="62" y="49"/>
                    <a:pt x="61" y="49"/>
                  </a:cubicBezTo>
                  <a:cubicBezTo>
                    <a:pt x="61" y="49"/>
                    <a:pt x="61" y="50"/>
                    <a:pt x="61" y="50"/>
                  </a:cubicBezTo>
                  <a:lnTo>
                    <a:pt x="62" y="49"/>
                  </a:lnTo>
                  <a:close/>
                  <a:moveTo>
                    <a:pt x="62" y="50"/>
                  </a:moveTo>
                  <a:cubicBezTo>
                    <a:pt x="63" y="50"/>
                    <a:pt x="64" y="49"/>
                    <a:pt x="63" y="49"/>
                  </a:cubicBezTo>
                  <a:cubicBezTo>
                    <a:pt x="62" y="49"/>
                    <a:pt x="63" y="49"/>
                    <a:pt x="62" y="50"/>
                  </a:cubicBezTo>
                  <a:cubicBezTo>
                    <a:pt x="63" y="50"/>
                    <a:pt x="62" y="50"/>
                    <a:pt x="62" y="50"/>
                  </a:cubicBezTo>
                  <a:close/>
                  <a:moveTo>
                    <a:pt x="69" y="58"/>
                  </a:moveTo>
                  <a:cubicBezTo>
                    <a:pt x="69" y="57"/>
                    <a:pt x="68" y="57"/>
                    <a:pt x="68" y="57"/>
                  </a:cubicBezTo>
                  <a:cubicBezTo>
                    <a:pt x="68" y="57"/>
                    <a:pt x="68" y="58"/>
                    <a:pt x="68" y="58"/>
                  </a:cubicBezTo>
                  <a:lnTo>
                    <a:pt x="69" y="58"/>
                  </a:lnTo>
                  <a:close/>
                  <a:moveTo>
                    <a:pt x="70" y="108"/>
                  </a:moveTo>
                  <a:cubicBezTo>
                    <a:pt x="69" y="108"/>
                    <a:pt x="69" y="108"/>
                    <a:pt x="69" y="107"/>
                  </a:cubicBezTo>
                  <a:cubicBezTo>
                    <a:pt x="69" y="107"/>
                    <a:pt x="68" y="107"/>
                    <a:pt x="68" y="107"/>
                  </a:cubicBezTo>
                  <a:cubicBezTo>
                    <a:pt x="68" y="108"/>
                    <a:pt x="69" y="109"/>
                    <a:pt x="70" y="108"/>
                  </a:cubicBezTo>
                  <a:moveTo>
                    <a:pt x="69" y="111"/>
                  </a:moveTo>
                  <a:cubicBezTo>
                    <a:pt x="69" y="111"/>
                    <a:pt x="69" y="111"/>
                    <a:pt x="69" y="111"/>
                  </a:cubicBezTo>
                  <a:cubicBezTo>
                    <a:pt x="70" y="111"/>
                    <a:pt x="69" y="111"/>
                    <a:pt x="69" y="110"/>
                  </a:cubicBezTo>
                  <a:cubicBezTo>
                    <a:pt x="69" y="110"/>
                    <a:pt x="68" y="111"/>
                    <a:pt x="69" y="111"/>
                  </a:cubicBezTo>
                  <a:moveTo>
                    <a:pt x="22" y="135"/>
                  </a:moveTo>
                  <a:cubicBezTo>
                    <a:pt x="22" y="136"/>
                    <a:pt x="21" y="137"/>
                    <a:pt x="22" y="136"/>
                  </a:cubicBezTo>
                  <a:cubicBezTo>
                    <a:pt x="22" y="136"/>
                    <a:pt x="23" y="135"/>
                    <a:pt x="22" y="135"/>
                  </a:cubicBezTo>
                  <a:moveTo>
                    <a:pt x="23" y="132"/>
                  </a:moveTo>
                  <a:cubicBezTo>
                    <a:pt x="24" y="133"/>
                    <a:pt x="23" y="133"/>
                    <a:pt x="23" y="133"/>
                  </a:cubicBezTo>
                  <a:cubicBezTo>
                    <a:pt x="23" y="134"/>
                    <a:pt x="23" y="133"/>
                    <a:pt x="23" y="134"/>
                  </a:cubicBezTo>
                  <a:cubicBezTo>
                    <a:pt x="24" y="133"/>
                    <a:pt x="24" y="132"/>
                    <a:pt x="24" y="132"/>
                  </a:cubicBezTo>
                  <a:cubicBezTo>
                    <a:pt x="24" y="132"/>
                    <a:pt x="23" y="133"/>
                    <a:pt x="24" y="133"/>
                  </a:cubicBezTo>
                  <a:cubicBezTo>
                    <a:pt x="24" y="132"/>
                    <a:pt x="24" y="132"/>
                    <a:pt x="23" y="132"/>
                  </a:cubicBezTo>
                  <a:moveTo>
                    <a:pt x="22" y="131"/>
                  </a:moveTo>
                  <a:cubicBezTo>
                    <a:pt x="21" y="132"/>
                    <a:pt x="21" y="132"/>
                    <a:pt x="21" y="132"/>
                  </a:cubicBezTo>
                  <a:cubicBezTo>
                    <a:pt x="21" y="132"/>
                    <a:pt x="22" y="132"/>
                    <a:pt x="22" y="131"/>
                  </a:cubicBezTo>
                  <a:moveTo>
                    <a:pt x="24" y="101"/>
                  </a:moveTo>
                  <a:cubicBezTo>
                    <a:pt x="24" y="101"/>
                    <a:pt x="23" y="101"/>
                    <a:pt x="23" y="101"/>
                  </a:cubicBezTo>
                  <a:lnTo>
                    <a:pt x="24" y="101"/>
                  </a:lnTo>
                  <a:close/>
                  <a:moveTo>
                    <a:pt x="24" y="96"/>
                  </a:moveTo>
                  <a:cubicBezTo>
                    <a:pt x="25" y="96"/>
                    <a:pt x="25" y="96"/>
                    <a:pt x="25" y="97"/>
                  </a:cubicBezTo>
                  <a:cubicBezTo>
                    <a:pt x="24" y="97"/>
                    <a:pt x="24" y="97"/>
                    <a:pt x="24" y="96"/>
                  </a:cubicBezTo>
                  <a:moveTo>
                    <a:pt x="5" y="102"/>
                  </a:moveTo>
                  <a:cubicBezTo>
                    <a:pt x="5" y="102"/>
                    <a:pt x="6" y="101"/>
                    <a:pt x="6" y="101"/>
                  </a:cubicBezTo>
                  <a:cubicBezTo>
                    <a:pt x="6" y="101"/>
                    <a:pt x="6" y="102"/>
                    <a:pt x="5" y="102"/>
                  </a:cubicBezTo>
                  <a:cubicBezTo>
                    <a:pt x="5" y="102"/>
                    <a:pt x="5" y="102"/>
                    <a:pt x="5" y="102"/>
                  </a:cubicBezTo>
                  <a:moveTo>
                    <a:pt x="4" y="103"/>
                  </a:moveTo>
                  <a:cubicBezTo>
                    <a:pt x="4" y="103"/>
                    <a:pt x="4" y="103"/>
                    <a:pt x="5" y="102"/>
                  </a:cubicBezTo>
                  <a:cubicBezTo>
                    <a:pt x="5" y="102"/>
                    <a:pt x="6" y="102"/>
                    <a:pt x="6" y="102"/>
                  </a:cubicBezTo>
                  <a:cubicBezTo>
                    <a:pt x="6" y="102"/>
                    <a:pt x="5" y="102"/>
                    <a:pt x="5" y="102"/>
                  </a:cubicBezTo>
                  <a:cubicBezTo>
                    <a:pt x="5" y="102"/>
                    <a:pt x="5" y="102"/>
                    <a:pt x="4" y="102"/>
                  </a:cubicBezTo>
                  <a:cubicBezTo>
                    <a:pt x="5" y="102"/>
                    <a:pt x="4" y="103"/>
                    <a:pt x="4" y="103"/>
                  </a:cubicBezTo>
                  <a:moveTo>
                    <a:pt x="28" y="99"/>
                  </a:moveTo>
                  <a:cubicBezTo>
                    <a:pt x="28" y="98"/>
                    <a:pt x="29" y="97"/>
                    <a:pt x="28" y="97"/>
                  </a:cubicBezTo>
                  <a:cubicBezTo>
                    <a:pt x="27" y="97"/>
                    <a:pt x="28" y="97"/>
                    <a:pt x="28" y="98"/>
                  </a:cubicBezTo>
                  <a:cubicBezTo>
                    <a:pt x="27" y="98"/>
                    <a:pt x="27" y="98"/>
                    <a:pt x="27" y="98"/>
                  </a:cubicBezTo>
                  <a:cubicBezTo>
                    <a:pt x="28" y="98"/>
                    <a:pt x="27" y="99"/>
                    <a:pt x="28" y="99"/>
                  </a:cubicBezTo>
                  <a:moveTo>
                    <a:pt x="6" y="103"/>
                  </a:moveTo>
                  <a:cubicBezTo>
                    <a:pt x="6" y="103"/>
                    <a:pt x="5" y="103"/>
                    <a:pt x="5" y="103"/>
                  </a:cubicBezTo>
                  <a:cubicBezTo>
                    <a:pt x="5" y="103"/>
                    <a:pt x="6" y="103"/>
                    <a:pt x="5" y="103"/>
                  </a:cubicBezTo>
                  <a:cubicBezTo>
                    <a:pt x="6" y="103"/>
                    <a:pt x="6" y="103"/>
                    <a:pt x="6" y="103"/>
                  </a:cubicBezTo>
                  <a:moveTo>
                    <a:pt x="7" y="103"/>
                  </a:moveTo>
                  <a:cubicBezTo>
                    <a:pt x="7" y="103"/>
                    <a:pt x="7" y="103"/>
                    <a:pt x="6" y="103"/>
                  </a:cubicBezTo>
                  <a:cubicBezTo>
                    <a:pt x="5" y="103"/>
                    <a:pt x="7" y="103"/>
                    <a:pt x="7" y="103"/>
                  </a:cubicBezTo>
                  <a:moveTo>
                    <a:pt x="27" y="112"/>
                  </a:moveTo>
                  <a:cubicBezTo>
                    <a:pt x="26" y="112"/>
                    <a:pt x="26" y="112"/>
                    <a:pt x="26" y="113"/>
                  </a:cubicBezTo>
                  <a:cubicBezTo>
                    <a:pt x="26" y="113"/>
                    <a:pt x="27" y="112"/>
                    <a:pt x="27" y="112"/>
                  </a:cubicBezTo>
                  <a:moveTo>
                    <a:pt x="18" y="122"/>
                  </a:moveTo>
                  <a:cubicBezTo>
                    <a:pt x="17" y="122"/>
                    <a:pt x="17" y="122"/>
                    <a:pt x="17" y="122"/>
                  </a:cubicBezTo>
                  <a:cubicBezTo>
                    <a:pt x="17" y="123"/>
                    <a:pt x="17" y="123"/>
                    <a:pt x="17" y="123"/>
                  </a:cubicBezTo>
                  <a:cubicBezTo>
                    <a:pt x="17" y="123"/>
                    <a:pt x="18" y="123"/>
                    <a:pt x="18" y="122"/>
                  </a:cubicBezTo>
                  <a:moveTo>
                    <a:pt x="19" y="141"/>
                  </a:moveTo>
                  <a:cubicBezTo>
                    <a:pt x="19" y="140"/>
                    <a:pt x="19" y="140"/>
                    <a:pt x="19" y="140"/>
                  </a:cubicBezTo>
                  <a:cubicBezTo>
                    <a:pt x="19" y="140"/>
                    <a:pt x="19" y="141"/>
                    <a:pt x="19" y="141"/>
                  </a:cubicBezTo>
                  <a:moveTo>
                    <a:pt x="19" y="144"/>
                  </a:moveTo>
                  <a:cubicBezTo>
                    <a:pt x="19" y="143"/>
                    <a:pt x="20" y="143"/>
                    <a:pt x="19" y="143"/>
                  </a:cubicBezTo>
                  <a:cubicBezTo>
                    <a:pt x="19" y="143"/>
                    <a:pt x="19" y="144"/>
                    <a:pt x="19" y="144"/>
                  </a:cubicBezTo>
                  <a:moveTo>
                    <a:pt x="23" y="142"/>
                  </a:moveTo>
                  <a:cubicBezTo>
                    <a:pt x="22" y="143"/>
                    <a:pt x="23" y="143"/>
                    <a:pt x="24" y="142"/>
                  </a:cubicBezTo>
                  <a:cubicBezTo>
                    <a:pt x="23" y="142"/>
                    <a:pt x="23" y="141"/>
                    <a:pt x="23" y="142"/>
                  </a:cubicBezTo>
                  <a:moveTo>
                    <a:pt x="26" y="147"/>
                  </a:moveTo>
                  <a:cubicBezTo>
                    <a:pt x="25" y="147"/>
                    <a:pt x="26" y="146"/>
                    <a:pt x="26" y="146"/>
                  </a:cubicBezTo>
                  <a:cubicBezTo>
                    <a:pt x="25" y="146"/>
                    <a:pt x="25" y="146"/>
                    <a:pt x="24" y="146"/>
                  </a:cubicBezTo>
                  <a:cubicBezTo>
                    <a:pt x="24" y="146"/>
                    <a:pt x="24" y="146"/>
                    <a:pt x="24" y="145"/>
                  </a:cubicBezTo>
                  <a:cubicBezTo>
                    <a:pt x="23" y="146"/>
                    <a:pt x="22" y="145"/>
                    <a:pt x="21" y="144"/>
                  </a:cubicBezTo>
                  <a:cubicBezTo>
                    <a:pt x="21" y="145"/>
                    <a:pt x="21" y="144"/>
                    <a:pt x="21" y="144"/>
                  </a:cubicBezTo>
                  <a:cubicBezTo>
                    <a:pt x="21" y="144"/>
                    <a:pt x="21" y="144"/>
                    <a:pt x="22" y="144"/>
                  </a:cubicBezTo>
                  <a:cubicBezTo>
                    <a:pt x="21" y="145"/>
                    <a:pt x="21" y="145"/>
                    <a:pt x="22" y="146"/>
                  </a:cubicBezTo>
                  <a:cubicBezTo>
                    <a:pt x="22" y="146"/>
                    <a:pt x="22" y="146"/>
                    <a:pt x="22" y="146"/>
                  </a:cubicBezTo>
                  <a:cubicBezTo>
                    <a:pt x="23" y="146"/>
                    <a:pt x="23" y="147"/>
                    <a:pt x="23" y="147"/>
                  </a:cubicBezTo>
                  <a:cubicBezTo>
                    <a:pt x="23" y="147"/>
                    <a:pt x="24" y="147"/>
                    <a:pt x="24" y="147"/>
                  </a:cubicBezTo>
                  <a:cubicBezTo>
                    <a:pt x="24" y="147"/>
                    <a:pt x="25" y="148"/>
                    <a:pt x="26" y="147"/>
                  </a:cubicBezTo>
                  <a:moveTo>
                    <a:pt x="44" y="144"/>
                  </a:moveTo>
                  <a:cubicBezTo>
                    <a:pt x="44" y="144"/>
                    <a:pt x="43" y="143"/>
                    <a:pt x="43" y="143"/>
                  </a:cubicBezTo>
                  <a:cubicBezTo>
                    <a:pt x="43" y="143"/>
                    <a:pt x="43" y="144"/>
                    <a:pt x="42" y="144"/>
                  </a:cubicBezTo>
                  <a:cubicBezTo>
                    <a:pt x="42" y="144"/>
                    <a:pt x="42" y="144"/>
                    <a:pt x="42" y="144"/>
                  </a:cubicBezTo>
                  <a:cubicBezTo>
                    <a:pt x="42" y="144"/>
                    <a:pt x="42" y="144"/>
                    <a:pt x="42" y="144"/>
                  </a:cubicBezTo>
                  <a:cubicBezTo>
                    <a:pt x="41" y="144"/>
                    <a:pt x="41" y="145"/>
                    <a:pt x="41" y="146"/>
                  </a:cubicBezTo>
                  <a:cubicBezTo>
                    <a:pt x="41" y="146"/>
                    <a:pt x="42" y="145"/>
                    <a:pt x="43" y="144"/>
                  </a:cubicBezTo>
                  <a:cubicBezTo>
                    <a:pt x="43" y="144"/>
                    <a:pt x="44" y="145"/>
                    <a:pt x="44" y="144"/>
                  </a:cubicBezTo>
                  <a:moveTo>
                    <a:pt x="56" y="126"/>
                  </a:moveTo>
                  <a:cubicBezTo>
                    <a:pt x="55" y="126"/>
                    <a:pt x="55" y="126"/>
                    <a:pt x="55" y="126"/>
                  </a:cubicBezTo>
                  <a:cubicBezTo>
                    <a:pt x="56" y="127"/>
                    <a:pt x="56" y="126"/>
                    <a:pt x="56" y="126"/>
                  </a:cubicBezTo>
                  <a:moveTo>
                    <a:pt x="55" y="129"/>
                  </a:moveTo>
                  <a:cubicBezTo>
                    <a:pt x="56" y="129"/>
                    <a:pt x="55" y="128"/>
                    <a:pt x="54" y="128"/>
                  </a:cubicBezTo>
                  <a:cubicBezTo>
                    <a:pt x="55" y="128"/>
                    <a:pt x="54" y="128"/>
                    <a:pt x="55" y="129"/>
                  </a:cubicBezTo>
                  <a:moveTo>
                    <a:pt x="56" y="129"/>
                  </a:moveTo>
                  <a:cubicBezTo>
                    <a:pt x="56" y="129"/>
                    <a:pt x="56" y="129"/>
                    <a:pt x="55" y="129"/>
                  </a:cubicBezTo>
                  <a:cubicBezTo>
                    <a:pt x="55" y="130"/>
                    <a:pt x="57" y="130"/>
                    <a:pt x="56" y="129"/>
                  </a:cubicBezTo>
                  <a:moveTo>
                    <a:pt x="44" y="143"/>
                  </a:moveTo>
                  <a:cubicBezTo>
                    <a:pt x="44" y="143"/>
                    <a:pt x="45" y="143"/>
                    <a:pt x="45" y="144"/>
                  </a:cubicBezTo>
                  <a:cubicBezTo>
                    <a:pt x="45" y="144"/>
                    <a:pt x="45" y="144"/>
                    <a:pt x="45" y="145"/>
                  </a:cubicBezTo>
                  <a:cubicBezTo>
                    <a:pt x="45" y="144"/>
                    <a:pt x="45" y="143"/>
                    <a:pt x="44" y="143"/>
                  </a:cubicBezTo>
                  <a:moveTo>
                    <a:pt x="58" y="150"/>
                  </a:moveTo>
                  <a:cubicBezTo>
                    <a:pt x="57" y="150"/>
                    <a:pt x="57" y="151"/>
                    <a:pt x="56" y="151"/>
                  </a:cubicBezTo>
                  <a:cubicBezTo>
                    <a:pt x="57" y="151"/>
                    <a:pt x="58" y="151"/>
                    <a:pt x="58" y="150"/>
                  </a:cubicBezTo>
                  <a:moveTo>
                    <a:pt x="62" y="147"/>
                  </a:moveTo>
                  <a:cubicBezTo>
                    <a:pt x="62" y="148"/>
                    <a:pt x="61" y="147"/>
                    <a:pt x="61" y="147"/>
                  </a:cubicBezTo>
                  <a:cubicBezTo>
                    <a:pt x="61" y="148"/>
                    <a:pt x="61" y="148"/>
                    <a:pt x="61" y="149"/>
                  </a:cubicBezTo>
                  <a:cubicBezTo>
                    <a:pt x="61" y="148"/>
                    <a:pt x="62" y="148"/>
                    <a:pt x="62" y="147"/>
                  </a:cubicBezTo>
                  <a:moveTo>
                    <a:pt x="70" y="140"/>
                  </a:moveTo>
                  <a:cubicBezTo>
                    <a:pt x="69" y="140"/>
                    <a:pt x="69" y="141"/>
                    <a:pt x="69" y="141"/>
                  </a:cubicBezTo>
                  <a:cubicBezTo>
                    <a:pt x="70" y="141"/>
                    <a:pt x="70" y="141"/>
                    <a:pt x="70" y="140"/>
                  </a:cubicBezTo>
                  <a:moveTo>
                    <a:pt x="60" y="131"/>
                  </a:moveTo>
                  <a:cubicBezTo>
                    <a:pt x="59" y="131"/>
                    <a:pt x="60" y="131"/>
                    <a:pt x="59" y="132"/>
                  </a:cubicBezTo>
                  <a:cubicBezTo>
                    <a:pt x="59" y="131"/>
                    <a:pt x="59" y="132"/>
                    <a:pt x="59" y="132"/>
                  </a:cubicBezTo>
                  <a:cubicBezTo>
                    <a:pt x="58" y="132"/>
                    <a:pt x="58" y="132"/>
                    <a:pt x="58" y="132"/>
                  </a:cubicBezTo>
                  <a:cubicBezTo>
                    <a:pt x="58" y="133"/>
                    <a:pt x="57" y="133"/>
                    <a:pt x="58" y="133"/>
                  </a:cubicBezTo>
                  <a:cubicBezTo>
                    <a:pt x="58" y="133"/>
                    <a:pt x="57" y="134"/>
                    <a:pt x="57" y="133"/>
                  </a:cubicBezTo>
                  <a:cubicBezTo>
                    <a:pt x="57" y="133"/>
                    <a:pt x="58" y="133"/>
                    <a:pt x="57" y="133"/>
                  </a:cubicBezTo>
                  <a:cubicBezTo>
                    <a:pt x="57" y="133"/>
                    <a:pt x="57" y="133"/>
                    <a:pt x="57" y="133"/>
                  </a:cubicBezTo>
                  <a:cubicBezTo>
                    <a:pt x="57" y="133"/>
                    <a:pt x="57" y="135"/>
                    <a:pt x="56" y="134"/>
                  </a:cubicBezTo>
                  <a:cubicBezTo>
                    <a:pt x="56" y="134"/>
                    <a:pt x="56" y="134"/>
                    <a:pt x="56" y="134"/>
                  </a:cubicBezTo>
                  <a:cubicBezTo>
                    <a:pt x="56" y="135"/>
                    <a:pt x="55" y="133"/>
                    <a:pt x="55" y="135"/>
                  </a:cubicBezTo>
                  <a:cubicBezTo>
                    <a:pt x="55" y="135"/>
                    <a:pt x="56" y="134"/>
                    <a:pt x="56" y="135"/>
                  </a:cubicBezTo>
                  <a:cubicBezTo>
                    <a:pt x="55" y="135"/>
                    <a:pt x="55" y="135"/>
                    <a:pt x="55" y="136"/>
                  </a:cubicBezTo>
                  <a:cubicBezTo>
                    <a:pt x="55" y="136"/>
                    <a:pt x="54" y="135"/>
                    <a:pt x="54" y="135"/>
                  </a:cubicBezTo>
                  <a:cubicBezTo>
                    <a:pt x="54" y="135"/>
                    <a:pt x="53" y="136"/>
                    <a:pt x="53" y="136"/>
                  </a:cubicBezTo>
                  <a:cubicBezTo>
                    <a:pt x="53" y="136"/>
                    <a:pt x="53" y="135"/>
                    <a:pt x="53" y="135"/>
                  </a:cubicBezTo>
                  <a:cubicBezTo>
                    <a:pt x="53" y="135"/>
                    <a:pt x="53" y="136"/>
                    <a:pt x="52" y="136"/>
                  </a:cubicBezTo>
                  <a:cubicBezTo>
                    <a:pt x="52" y="136"/>
                    <a:pt x="52" y="135"/>
                    <a:pt x="52" y="135"/>
                  </a:cubicBezTo>
                  <a:cubicBezTo>
                    <a:pt x="52" y="136"/>
                    <a:pt x="52" y="136"/>
                    <a:pt x="53" y="136"/>
                  </a:cubicBezTo>
                  <a:cubicBezTo>
                    <a:pt x="52" y="137"/>
                    <a:pt x="53" y="137"/>
                    <a:pt x="53" y="138"/>
                  </a:cubicBezTo>
                  <a:cubicBezTo>
                    <a:pt x="52" y="138"/>
                    <a:pt x="52" y="137"/>
                    <a:pt x="52" y="138"/>
                  </a:cubicBezTo>
                  <a:cubicBezTo>
                    <a:pt x="52" y="138"/>
                    <a:pt x="52" y="138"/>
                    <a:pt x="52" y="139"/>
                  </a:cubicBezTo>
                  <a:cubicBezTo>
                    <a:pt x="51" y="139"/>
                    <a:pt x="50" y="140"/>
                    <a:pt x="49" y="140"/>
                  </a:cubicBezTo>
                  <a:cubicBezTo>
                    <a:pt x="49" y="140"/>
                    <a:pt x="49" y="140"/>
                    <a:pt x="49" y="141"/>
                  </a:cubicBezTo>
                  <a:cubicBezTo>
                    <a:pt x="47" y="142"/>
                    <a:pt x="47" y="142"/>
                    <a:pt x="45" y="142"/>
                  </a:cubicBezTo>
                  <a:cubicBezTo>
                    <a:pt x="45" y="144"/>
                    <a:pt x="46" y="143"/>
                    <a:pt x="47" y="142"/>
                  </a:cubicBezTo>
                  <a:cubicBezTo>
                    <a:pt x="47" y="142"/>
                    <a:pt x="48" y="142"/>
                    <a:pt x="48" y="142"/>
                  </a:cubicBezTo>
                  <a:cubicBezTo>
                    <a:pt x="49" y="142"/>
                    <a:pt x="49" y="142"/>
                    <a:pt x="49" y="142"/>
                  </a:cubicBezTo>
                  <a:cubicBezTo>
                    <a:pt x="49" y="142"/>
                    <a:pt x="49" y="141"/>
                    <a:pt x="49" y="141"/>
                  </a:cubicBezTo>
                  <a:cubicBezTo>
                    <a:pt x="51" y="141"/>
                    <a:pt x="51" y="140"/>
                    <a:pt x="52" y="139"/>
                  </a:cubicBezTo>
                  <a:cubicBezTo>
                    <a:pt x="52" y="140"/>
                    <a:pt x="52" y="140"/>
                    <a:pt x="53" y="140"/>
                  </a:cubicBezTo>
                  <a:cubicBezTo>
                    <a:pt x="52" y="140"/>
                    <a:pt x="53" y="139"/>
                    <a:pt x="53" y="139"/>
                  </a:cubicBezTo>
                  <a:cubicBezTo>
                    <a:pt x="54" y="138"/>
                    <a:pt x="54" y="137"/>
                    <a:pt x="55" y="138"/>
                  </a:cubicBezTo>
                  <a:cubicBezTo>
                    <a:pt x="55" y="137"/>
                    <a:pt x="56" y="137"/>
                    <a:pt x="57" y="137"/>
                  </a:cubicBezTo>
                  <a:cubicBezTo>
                    <a:pt x="56" y="136"/>
                    <a:pt x="57" y="136"/>
                    <a:pt x="57" y="135"/>
                  </a:cubicBezTo>
                  <a:cubicBezTo>
                    <a:pt x="57" y="136"/>
                    <a:pt x="57" y="136"/>
                    <a:pt x="57" y="136"/>
                  </a:cubicBezTo>
                  <a:cubicBezTo>
                    <a:pt x="57" y="136"/>
                    <a:pt x="58" y="136"/>
                    <a:pt x="58" y="136"/>
                  </a:cubicBezTo>
                  <a:cubicBezTo>
                    <a:pt x="58" y="135"/>
                    <a:pt x="58" y="136"/>
                    <a:pt x="57" y="135"/>
                  </a:cubicBezTo>
                  <a:cubicBezTo>
                    <a:pt x="57" y="135"/>
                    <a:pt x="58" y="135"/>
                    <a:pt x="58" y="134"/>
                  </a:cubicBezTo>
                  <a:cubicBezTo>
                    <a:pt x="58" y="134"/>
                    <a:pt x="58" y="134"/>
                    <a:pt x="58" y="134"/>
                  </a:cubicBezTo>
                  <a:cubicBezTo>
                    <a:pt x="58" y="135"/>
                    <a:pt x="58" y="134"/>
                    <a:pt x="58" y="134"/>
                  </a:cubicBezTo>
                  <a:cubicBezTo>
                    <a:pt x="59" y="133"/>
                    <a:pt x="59" y="133"/>
                    <a:pt x="59" y="133"/>
                  </a:cubicBezTo>
                  <a:cubicBezTo>
                    <a:pt x="59" y="133"/>
                    <a:pt x="60" y="133"/>
                    <a:pt x="60" y="133"/>
                  </a:cubicBezTo>
                  <a:cubicBezTo>
                    <a:pt x="60" y="133"/>
                    <a:pt x="60" y="133"/>
                    <a:pt x="60" y="132"/>
                  </a:cubicBezTo>
                  <a:cubicBezTo>
                    <a:pt x="61" y="132"/>
                    <a:pt x="61" y="131"/>
                    <a:pt x="62" y="132"/>
                  </a:cubicBezTo>
                  <a:cubicBezTo>
                    <a:pt x="62" y="132"/>
                    <a:pt x="62" y="132"/>
                    <a:pt x="62" y="132"/>
                  </a:cubicBezTo>
                  <a:cubicBezTo>
                    <a:pt x="62" y="132"/>
                    <a:pt x="62" y="131"/>
                    <a:pt x="62" y="131"/>
                  </a:cubicBezTo>
                  <a:cubicBezTo>
                    <a:pt x="62" y="131"/>
                    <a:pt x="63" y="131"/>
                    <a:pt x="62" y="130"/>
                  </a:cubicBezTo>
                  <a:cubicBezTo>
                    <a:pt x="62" y="131"/>
                    <a:pt x="62" y="131"/>
                    <a:pt x="61" y="131"/>
                  </a:cubicBezTo>
                  <a:cubicBezTo>
                    <a:pt x="61" y="131"/>
                    <a:pt x="61" y="130"/>
                    <a:pt x="62" y="130"/>
                  </a:cubicBezTo>
                  <a:cubicBezTo>
                    <a:pt x="62" y="129"/>
                    <a:pt x="62" y="130"/>
                    <a:pt x="62" y="130"/>
                  </a:cubicBezTo>
                  <a:cubicBezTo>
                    <a:pt x="62" y="128"/>
                    <a:pt x="59" y="130"/>
                    <a:pt x="60" y="131"/>
                  </a:cubicBezTo>
                  <a:moveTo>
                    <a:pt x="64" y="125"/>
                  </a:moveTo>
                  <a:cubicBezTo>
                    <a:pt x="64" y="126"/>
                    <a:pt x="65" y="126"/>
                    <a:pt x="65" y="125"/>
                  </a:cubicBezTo>
                  <a:cubicBezTo>
                    <a:pt x="64" y="125"/>
                    <a:pt x="64" y="125"/>
                    <a:pt x="64" y="125"/>
                  </a:cubicBezTo>
                  <a:moveTo>
                    <a:pt x="62" y="119"/>
                  </a:moveTo>
                  <a:cubicBezTo>
                    <a:pt x="62" y="119"/>
                    <a:pt x="61" y="120"/>
                    <a:pt x="61" y="120"/>
                  </a:cubicBezTo>
                  <a:cubicBezTo>
                    <a:pt x="61" y="120"/>
                    <a:pt x="63" y="120"/>
                    <a:pt x="62" y="120"/>
                  </a:cubicBezTo>
                  <a:cubicBezTo>
                    <a:pt x="62" y="120"/>
                    <a:pt x="62" y="120"/>
                    <a:pt x="62" y="120"/>
                  </a:cubicBezTo>
                  <a:cubicBezTo>
                    <a:pt x="62" y="120"/>
                    <a:pt x="62" y="119"/>
                    <a:pt x="62" y="119"/>
                  </a:cubicBezTo>
                  <a:moveTo>
                    <a:pt x="65" y="120"/>
                  </a:moveTo>
                  <a:cubicBezTo>
                    <a:pt x="64" y="120"/>
                    <a:pt x="64" y="120"/>
                    <a:pt x="64" y="121"/>
                  </a:cubicBezTo>
                  <a:cubicBezTo>
                    <a:pt x="65" y="121"/>
                    <a:pt x="65" y="120"/>
                    <a:pt x="65" y="120"/>
                  </a:cubicBezTo>
                  <a:moveTo>
                    <a:pt x="66" y="120"/>
                  </a:moveTo>
                  <a:cubicBezTo>
                    <a:pt x="65" y="120"/>
                    <a:pt x="65" y="120"/>
                    <a:pt x="65" y="120"/>
                  </a:cubicBezTo>
                  <a:cubicBezTo>
                    <a:pt x="66" y="121"/>
                    <a:pt x="66" y="120"/>
                    <a:pt x="66" y="120"/>
                  </a:cubicBezTo>
                  <a:moveTo>
                    <a:pt x="78" y="128"/>
                  </a:moveTo>
                  <a:cubicBezTo>
                    <a:pt x="77" y="128"/>
                    <a:pt x="78" y="129"/>
                    <a:pt x="78" y="129"/>
                  </a:cubicBezTo>
                  <a:cubicBezTo>
                    <a:pt x="79" y="129"/>
                    <a:pt x="79" y="128"/>
                    <a:pt x="78" y="128"/>
                  </a:cubicBezTo>
                  <a:moveTo>
                    <a:pt x="80" y="128"/>
                  </a:moveTo>
                  <a:cubicBezTo>
                    <a:pt x="80" y="129"/>
                    <a:pt x="81" y="128"/>
                    <a:pt x="81" y="128"/>
                  </a:cubicBezTo>
                  <a:cubicBezTo>
                    <a:pt x="80" y="127"/>
                    <a:pt x="80" y="128"/>
                    <a:pt x="80" y="128"/>
                  </a:cubicBezTo>
                  <a:moveTo>
                    <a:pt x="80" y="125"/>
                  </a:moveTo>
                  <a:cubicBezTo>
                    <a:pt x="79" y="126"/>
                    <a:pt x="79" y="126"/>
                    <a:pt x="80" y="126"/>
                  </a:cubicBezTo>
                  <a:cubicBezTo>
                    <a:pt x="80" y="126"/>
                    <a:pt x="81" y="126"/>
                    <a:pt x="80" y="125"/>
                  </a:cubicBezTo>
                  <a:moveTo>
                    <a:pt x="70" y="118"/>
                  </a:moveTo>
                  <a:cubicBezTo>
                    <a:pt x="69" y="118"/>
                    <a:pt x="70" y="118"/>
                    <a:pt x="70" y="118"/>
                  </a:cubicBezTo>
                  <a:cubicBezTo>
                    <a:pt x="69" y="119"/>
                    <a:pt x="68" y="119"/>
                    <a:pt x="69" y="120"/>
                  </a:cubicBezTo>
                  <a:cubicBezTo>
                    <a:pt x="69" y="120"/>
                    <a:pt x="69" y="119"/>
                    <a:pt x="70" y="119"/>
                  </a:cubicBezTo>
                  <a:cubicBezTo>
                    <a:pt x="70" y="119"/>
                    <a:pt x="70" y="119"/>
                    <a:pt x="70" y="119"/>
                  </a:cubicBezTo>
                  <a:cubicBezTo>
                    <a:pt x="70" y="119"/>
                    <a:pt x="71" y="118"/>
                    <a:pt x="70" y="118"/>
                  </a:cubicBezTo>
                  <a:moveTo>
                    <a:pt x="81" y="123"/>
                  </a:moveTo>
                  <a:cubicBezTo>
                    <a:pt x="81" y="124"/>
                    <a:pt x="80" y="124"/>
                    <a:pt x="80" y="124"/>
                  </a:cubicBezTo>
                  <a:cubicBezTo>
                    <a:pt x="81" y="124"/>
                    <a:pt x="81" y="124"/>
                    <a:pt x="81" y="124"/>
                  </a:cubicBezTo>
                  <a:cubicBezTo>
                    <a:pt x="81" y="124"/>
                    <a:pt x="81" y="124"/>
                    <a:pt x="81" y="123"/>
                  </a:cubicBezTo>
                  <a:moveTo>
                    <a:pt x="71" y="113"/>
                  </a:moveTo>
                  <a:cubicBezTo>
                    <a:pt x="71" y="114"/>
                    <a:pt x="70" y="114"/>
                    <a:pt x="71" y="115"/>
                  </a:cubicBezTo>
                  <a:cubicBezTo>
                    <a:pt x="71" y="115"/>
                    <a:pt x="72" y="115"/>
                    <a:pt x="72" y="114"/>
                  </a:cubicBezTo>
                  <a:cubicBezTo>
                    <a:pt x="72" y="114"/>
                    <a:pt x="72" y="114"/>
                    <a:pt x="71" y="114"/>
                  </a:cubicBezTo>
                  <a:cubicBezTo>
                    <a:pt x="72" y="114"/>
                    <a:pt x="71" y="114"/>
                    <a:pt x="71" y="113"/>
                  </a:cubicBezTo>
                  <a:moveTo>
                    <a:pt x="73" y="113"/>
                  </a:moveTo>
                  <a:cubicBezTo>
                    <a:pt x="73" y="113"/>
                    <a:pt x="74" y="113"/>
                    <a:pt x="74" y="114"/>
                  </a:cubicBezTo>
                  <a:cubicBezTo>
                    <a:pt x="74" y="113"/>
                    <a:pt x="74" y="113"/>
                    <a:pt x="73" y="113"/>
                  </a:cubicBezTo>
                  <a:moveTo>
                    <a:pt x="77" y="105"/>
                  </a:moveTo>
                  <a:cubicBezTo>
                    <a:pt x="76" y="106"/>
                    <a:pt x="76" y="106"/>
                    <a:pt x="76" y="105"/>
                  </a:cubicBezTo>
                  <a:cubicBezTo>
                    <a:pt x="76" y="106"/>
                    <a:pt x="76" y="107"/>
                    <a:pt x="76" y="106"/>
                  </a:cubicBezTo>
                  <a:cubicBezTo>
                    <a:pt x="75" y="106"/>
                    <a:pt x="76" y="106"/>
                    <a:pt x="75" y="106"/>
                  </a:cubicBezTo>
                  <a:cubicBezTo>
                    <a:pt x="74" y="106"/>
                    <a:pt x="75" y="106"/>
                    <a:pt x="75" y="107"/>
                  </a:cubicBezTo>
                  <a:cubicBezTo>
                    <a:pt x="76" y="107"/>
                    <a:pt x="76" y="107"/>
                    <a:pt x="77" y="107"/>
                  </a:cubicBezTo>
                  <a:cubicBezTo>
                    <a:pt x="76" y="106"/>
                    <a:pt x="77" y="106"/>
                    <a:pt x="77" y="105"/>
                  </a:cubicBezTo>
                  <a:moveTo>
                    <a:pt x="77" y="97"/>
                  </a:moveTo>
                  <a:cubicBezTo>
                    <a:pt x="77" y="97"/>
                    <a:pt x="76" y="97"/>
                    <a:pt x="76" y="97"/>
                  </a:cubicBezTo>
                  <a:cubicBezTo>
                    <a:pt x="77" y="97"/>
                    <a:pt x="77" y="97"/>
                    <a:pt x="77" y="97"/>
                  </a:cubicBezTo>
                  <a:cubicBezTo>
                    <a:pt x="77" y="97"/>
                    <a:pt x="77" y="97"/>
                    <a:pt x="77" y="97"/>
                  </a:cubicBezTo>
                  <a:moveTo>
                    <a:pt x="77" y="95"/>
                  </a:moveTo>
                  <a:cubicBezTo>
                    <a:pt x="77" y="95"/>
                    <a:pt x="76" y="95"/>
                    <a:pt x="76" y="95"/>
                  </a:cubicBezTo>
                  <a:cubicBezTo>
                    <a:pt x="77" y="95"/>
                    <a:pt x="77" y="95"/>
                    <a:pt x="77" y="95"/>
                  </a:cubicBezTo>
                  <a:cubicBezTo>
                    <a:pt x="78" y="96"/>
                    <a:pt x="76" y="96"/>
                    <a:pt x="77" y="96"/>
                  </a:cubicBezTo>
                  <a:cubicBezTo>
                    <a:pt x="78" y="96"/>
                    <a:pt x="77" y="96"/>
                    <a:pt x="78" y="95"/>
                  </a:cubicBezTo>
                  <a:cubicBezTo>
                    <a:pt x="77" y="95"/>
                    <a:pt x="77" y="95"/>
                    <a:pt x="77" y="95"/>
                  </a:cubicBezTo>
                  <a:cubicBezTo>
                    <a:pt x="77" y="95"/>
                    <a:pt x="77" y="95"/>
                    <a:pt x="77" y="95"/>
                  </a:cubicBezTo>
                  <a:cubicBezTo>
                    <a:pt x="77" y="94"/>
                    <a:pt x="77" y="94"/>
                    <a:pt x="77" y="95"/>
                  </a:cubicBezTo>
                  <a:moveTo>
                    <a:pt x="92" y="73"/>
                  </a:moveTo>
                  <a:cubicBezTo>
                    <a:pt x="92" y="73"/>
                    <a:pt x="92" y="74"/>
                    <a:pt x="93" y="74"/>
                  </a:cubicBezTo>
                  <a:cubicBezTo>
                    <a:pt x="93" y="74"/>
                    <a:pt x="93" y="74"/>
                    <a:pt x="93" y="74"/>
                  </a:cubicBezTo>
                  <a:cubicBezTo>
                    <a:pt x="93" y="73"/>
                    <a:pt x="94" y="72"/>
                    <a:pt x="92" y="73"/>
                  </a:cubicBezTo>
                  <a:moveTo>
                    <a:pt x="91" y="72"/>
                  </a:moveTo>
                  <a:cubicBezTo>
                    <a:pt x="91" y="72"/>
                    <a:pt x="91" y="73"/>
                    <a:pt x="92" y="73"/>
                  </a:cubicBezTo>
                  <a:cubicBezTo>
                    <a:pt x="92" y="72"/>
                    <a:pt x="92" y="72"/>
                    <a:pt x="92" y="72"/>
                  </a:cubicBezTo>
                  <a:cubicBezTo>
                    <a:pt x="92" y="72"/>
                    <a:pt x="92" y="72"/>
                    <a:pt x="91" y="72"/>
                  </a:cubicBezTo>
                  <a:moveTo>
                    <a:pt x="91" y="70"/>
                  </a:moveTo>
                  <a:cubicBezTo>
                    <a:pt x="91" y="70"/>
                    <a:pt x="91" y="71"/>
                    <a:pt x="92" y="71"/>
                  </a:cubicBezTo>
                  <a:cubicBezTo>
                    <a:pt x="92" y="70"/>
                    <a:pt x="92" y="70"/>
                    <a:pt x="91" y="70"/>
                  </a:cubicBezTo>
                  <a:moveTo>
                    <a:pt x="82" y="69"/>
                  </a:moveTo>
                  <a:cubicBezTo>
                    <a:pt x="82" y="69"/>
                    <a:pt x="82" y="70"/>
                    <a:pt x="83" y="70"/>
                  </a:cubicBezTo>
                  <a:cubicBezTo>
                    <a:pt x="83" y="69"/>
                    <a:pt x="83" y="69"/>
                    <a:pt x="82" y="69"/>
                  </a:cubicBezTo>
                  <a:moveTo>
                    <a:pt x="90" y="66"/>
                  </a:moveTo>
                  <a:cubicBezTo>
                    <a:pt x="90" y="66"/>
                    <a:pt x="90" y="66"/>
                    <a:pt x="91" y="66"/>
                  </a:cubicBezTo>
                  <a:cubicBezTo>
                    <a:pt x="91" y="66"/>
                    <a:pt x="91" y="65"/>
                    <a:pt x="90" y="66"/>
                  </a:cubicBezTo>
                  <a:moveTo>
                    <a:pt x="79" y="57"/>
                  </a:moveTo>
                  <a:cubicBezTo>
                    <a:pt x="79" y="58"/>
                    <a:pt x="79" y="58"/>
                    <a:pt x="80" y="58"/>
                  </a:cubicBezTo>
                  <a:cubicBezTo>
                    <a:pt x="80" y="58"/>
                    <a:pt x="80" y="58"/>
                    <a:pt x="80" y="57"/>
                  </a:cubicBezTo>
                  <a:cubicBezTo>
                    <a:pt x="80" y="58"/>
                    <a:pt x="80" y="57"/>
                    <a:pt x="79" y="57"/>
                  </a:cubicBezTo>
                  <a:moveTo>
                    <a:pt x="79" y="56"/>
                  </a:moveTo>
                  <a:cubicBezTo>
                    <a:pt x="79" y="56"/>
                    <a:pt x="78" y="57"/>
                    <a:pt x="79" y="57"/>
                  </a:cubicBezTo>
                  <a:cubicBezTo>
                    <a:pt x="80" y="56"/>
                    <a:pt x="79" y="57"/>
                    <a:pt x="80" y="57"/>
                  </a:cubicBezTo>
                  <a:cubicBezTo>
                    <a:pt x="81" y="57"/>
                    <a:pt x="80" y="56"/>
                    <a:pt x="79" y="56"/>
                  </a:cubicBezTo>
                  <a:moveTo>
                    <a:pt x="79" y="48"/>
                  </a:moveTo>
                  <a:cubicBezTo>
                    <a:pt x="79" y="48"/>
                    <a:pt x="79" y="49"/>
                    <a:pt x="80" y="49"/>
                  </a:cubicBezTo>
                  <a:cubicBezTo>
                    <a:pt x="79" y="49"/>
                    <a:pt x="80" y="48"/>
                    <a:pt x="79" y="48"/>
                  </a:cubicBezTo>
                  <a:moveTo>
                    <a:pt x="75" y="43"/>
                  </a:moveTo>
                  <a:cubicBezTo>
                    <a:pt x="76" y="42"/>
                    <a:pt x="76" y="42"/>
                    <a:pt x="76" y="43"/>
                  </a:cubicBezTo>
                  <a:cubicBezTo>
                    <a:pt x="77" y="42"/>
                    <a:pt x="77" y="42"/>
                    <a:pt x="77" y="42"/>
                  </a:cubicBezTo>
                  <a:cubicBezTo>
                    <a:pt x="77" y="42"/>
                    <a:pt x="76" y="42"/>
                    <a:pt x="76" y="41"/>
                  </a:cubicBezTo>
                  <a:cubicBezTo>
                    <a:pt x="75" y="42"/>
                    <a:pt x="75" y="42"/>
                    <a:pt x="75" y="43"/>
                  </a:cubicBezTo>
                  <a:moveTo>
                    <a:pt x="76" y="41"/>
                  </a:moveTo>
                  <a:cubicBezTo>
                    <a:pt x="75" y="41"/>
                    <a:pt x="75" y="41"/>
                    <a:pt x="75" y="42"/>
                  </a:cubicBezTo>
                  <a:cubicBezTo>
                    <a:pt x="75" y="41"/>
                    <a:pt x="76" y="41"/>
                    <a:pt x="76" y="41"/>
                  </a:cubicBezTo>
                  <a:moveTo>
                    <a:pt x="71" y="44"/>
                  </a:moveTo>
                  <a:cubicBezTo>
                    <a:pt x="72" y="44"/>
                    <a:pt x="72" y="45"/>
                    <a:pt x="73" y="45"/>
                  </a:cubicBezTo>
                  <a:cubicBezTo>
                    <a:pt x="74" y="44"/>
                    <a:pt x="73" y="45"/>
                    <a:pt x="73" y="44"/>
                  </a:cubicBezTo>
                  <a:cubicBezTo>
                    <a:pt x="73" y="44"/>
                    <a:pt x="72" y="43"/>
                    <a:pt x="71" y="44"/>
                  </a:cubicBezTo>
                  <a:moveTo>
                    <a:pt x="69" y="38"/>
                  </a:moveTo>
                  <a:cubicBezTo>
                    <a:pt x="69" y="38"/>
                    <a:pt x="69" y="38"/>
                    <a:pt x="68" y="38"/>
                  </a:cubicBezTo>
                  <a:cubicBezTo>
                    <a:pt x="69" y="38"/>
                    <a:pt x="68" y="39"/>
                    <a:pt x="69" y="39"/>
                  </a:cubicBezTo>
                  <a:lnTo>
                    <a:pt x="69" y="38"/>
                  </a:lnTo>
                  <a:close/>
                  <a:moveTo>
                    <a:pt x="71" y="38"/>
                  </a:moveTo>
                  <a:cubicBezTo>
                    <a:pt x="71" y="38"/>
                    <a:pt x="72" y="38"/>
                    <a:pt x="72" y="38"/>
                  </a:cubicBezTo>
                  <a:cubicBezTo>
                    <a:pt x="72" y="38"/>
                    <a:pt x="73" y="37"/>
                    <a:pt x="73" y="37"/>
                  </a:cubicBezTo>
                  <a:cubicBezTo>
                    <a:pt x="73" y="38"/>
                    <a:pt x="72" y="38"/>
                    <a:pt x="71" y="38"/>
                  </a:cubicBezTo>
                  <a:moveTo>
                    <a:pt x="70" y="35"/>
                  </a:moveTo>
                  <a:cubicBezTo>
                    <a:pt x="70" y="35"/>
                    <a:pt x="71" y="36"/>
                    <a:pt x="71" y="36"/>
                  </a:cubicBezTo>
                  <a:cubicBezTo>
                    <a:pt x="71" y="35"/>
                    <a:pt x="70" y="34"/>
                    <a:pt x="70" y="35"/>
                  </a:cubicBezTo>
                  <a:moveTo>
                    <a:pt x="69" y="35"/>
                  </a:moveTo>
                  <a:cubicBezTo>
                    <a:pt x="69" y="35"/>
                    <a:pt x="69" y="36"/>
                    <a:pt x="70" y="36"/>
                  </a:cubicBezTo>
                  <a:cubicBezTo>
                    <a:pt x="70" y="36"/>
                    <a:pt x="70" y="36"/>
                    <a:pt x="70" y="37"/>
                  </a:cubicBezTo>
                  <a:cubicBezTo>
                    <a:pt x="71" y="37"/>
                    <a:pt x="71" y="37"/>
                    <a:pt x="71" y="37"/>
                  </a:cubicBezTo>
                  <a:cubicBezTo>
                    <a:pt x="71" y="37"/>
                    <a:pt x="71" y="37"/>
                    <a:pt x="72" y="37"/>
                  </a:cubicBezTo>
                  <a:cubicBezTo>
                    <a:pt x="71" y="37"/>
                    <a:pt x="71" y="36"/>
                    <a:pt x="71" y="36"/>
                  </a:cubicBezTo>
                  <a:cubicBezTo>
                    <a:pt x="70" y="36"/>
                    <a:pt x="70" y="36"/>
                    <a:pt x="69" y="35"/>
                  </a:cubicBezTo>
                  <a:moveTo>
                    <a:pt x="53" y="136"/>
                  </a:moveTo>
                  <a:cubicBezTo>
                    <a:pt x="54" y="137"/>
                    <a:pt x="54" y="137"/>
                    <a:pt x="53" y="137"/>
                  </a:cubicBezTo>
                  <a:cubicBezTo>
                    <a:pt x="53" y="137"/>
                    <a:pt x="53" y="137"/>
                    <a:pt x="53" y="137"/>
                  </a:cubicBezTo>
                  <a:cubicBezTo>
                    <a:pt x="53" y="136"/>
                    <a:pt x="53" y="136"/>
                    <a:pt x="53" y="136"/>
                  </a:cubicBezTo>
                  <a:cubicBezTo>
                    <a:pt x="53" y="136"/>
                    <a:pt x="53" y="136"/>
                    <a:pt x="53" y="136"/>
                  </a:cubicBezTo>
                  <a:moveTo>
                    <a:pt x="29" y="53"/>
                  </a:moveTo>
                  <a:cubicBezTo>
                    <a:pt x="28" y="52"/>
                    <a:pt x="28" y="52"/>
                    <a:pt x="29" y="52"/>
                  </a:cubicBezTo>
                  <a:cubicBezTo>
                    <a:pt x="29" y="52"/>
                    <a:pt x="29" y="53"/>
                    <a:pt x="29" y="53"/>
                  </a:cubicBezTo>
                  <a:moveTo>
                    <a:pt x="76" y="92"/>
                  </a:moveTo>
                  <a:cubicBezTo>
                    <a:pt x="76" y="92"/>
                    <a:pt x="75" y="91"/>
                    <a:pt x="76" y="90"/>
                  </a:cubicBezTo>
                  <a:cubicBezTo>
                    <a:pt x="77" y="90"/>
                    <a:pt x="76" y="90"/>
                    <a:pt x="76" y="91"/>
                  </a:cubicBezTo>
                  <a:cubicBezTo>
                    <a:pt x="77" y="91"/>
                    <a:pt x="76" y="92"/>
                    <a:pt x="76" y="92"/>
                  </a:cubicBezTo>
                  <a:moveTo>
                    <a:pt x="75" y="72"/>
                  </a:moveTo>
                  <a:cubicBezTo>
                    <a:pt x="74" y="72"/>
                    <a:pt x="74" y="72"/>
                    <a:pt x="74" y="71"/>
                  </a:cubicBezTo>
                  <a:cubicBezTo>
                    <a:pt x="74" y="71"/>
                    <a:pt x="75" y="72"/>
                    <a:pt x="75" y="72"/>
                  </a:cubicBezTo>
                  <a:moveTo>
                    <a:pt x="15" y="28"/>
                  </a:moveTo>
                  <a:cubicBezTo>
                    <a:pt x="14" y="26"/>
                    <a:pt x="14" y="26"/>
                    <a:pt x="14" y="25"/>
                  </a:cubicBezTo>
                  <a:cubicBezTo>
                    <a:pt x="15" y="24"/>
                    <a:pt x="14" y="23"/>
                    <a:pt x="15" y="24"/>
                  </a:cubicBezTo>
                  <a:cubicBezTo>
                    <a:pt x="14" y="25"/>
                    <a:pt x="15" y="27"/>
                    <a:pt x="15" y="28"/>
                  </a:cubicBezTo>
                  <a:moveTo>
                    <a:pt x="23" y="55"/>
                  </a:moveTo>
                  <a:cubicBezTo>
                    <a:pt x="23" y="55"/>
                    <a:pt x="22" y="55"/>
                    <a:pt x="23" y="55"/>
                  </a:cubicBezTo>
                  <a:cubicBezTo>
                    <a:pt x="23" y="55"/>
                    <a:pt x="24" y="55"/>
                    <a:pt x="25" y="55"/>
                  </a:cubicBezTo>
                  <a:cubicBezTo>
                    <a:pt x="24" y="55"/>
                    <a:pt x="24" y="55"/>
                    <a:pt x="23" y="55"/>
                  </a:cubicBezTo>
                  <a:moveTo>
                    <a:pt x="14" y="32"/>
                  </a:moveTo>
                  <a:cubicBezTo>
                    <a:pt x="14" y="31"/>
                    <a:pt x="14" y="30"/>
                    <a:pt x="14" y="29"/>
                  </a:cubicBezTo>
                  <a:cubicBezTo>
                    <a:pt x="15" y="30"/>
                    <a:pt x="14" y="31"/>
                    <a:pt x="14" y="32"/>
                  </a:cubicBezTo>
                  <a:moveTo>
                    <a:pt x="15" y="14"/>
                  </a:moveTo>
                  <a:cubicBezTo>
                    <a:pt x="15" y="15"/>
                    <a:pt x="15" y="17"/>
                    <a:pt x="15" y="18"/>
                  </a:cubicBezTo>
                  <a:cubicBezTo>
                    <a:pt x="14" y="15"/>
                    <a:pt x="15" y="15"/>
                    <a:pt x="15" y="13"/>
                  </a:cubicBezTo>
                  <a:cubicBezTo>
                    <a:pt x="15" y="13"/>
                    <a:pt x="16" y="13"/>
                    <a:pt x="16" y="13"/>
                  </a:cubicBezTo>
                  <a:cubicBezTo>
                    <a:pt x="16" y="13"/>
                    <a:pt x="16" y="14"/>
                    <a:pt x="15" y="14"/>
                  </a:cubicBezTo>
                  <a:cubicBezTo>
                    <a:pt x="15" y="14"/>
                    <a:pt x="15" y="14"/>
                    <a:pt x="15" y="14"/>
                  </a:cubicBezTo>
                  <a:moveTo>
                    <a:pt x="21" y="56"/>
                  </a:moveTo>
                  <a:cubicBezTo>
                    <a:pt x="22" y="54"/>
                    <a:pt x="22" y="54"/>
                    <a:pt x="22" y="54"/>
                  </a:cubicBezTo>
                  <a:cubicBezTo>
                    <a:pt x="22" y="55"/>
                    <a:pt x="23" y="56"/>
                    <a:pt x="21" y="56"/>
                  </a:cubicBezTo>
                  <a:moveTo>
                    <a:pt x="22" y="60"/>
                  </a:moveTo>
                  <a:cubicBezTo>
                    <a:pt x="21" y="60"/>
                    <a:pt x="21" y="60"/>
                    <a:pt x="22" y="60"/>
                  </a:cubicBezTo>
                  <a:cubicBezTo>
                    <a:pt x="22" y="60"/>
                    <a:pt x="22" y="60"/>
                    <a:pt x="22" y="60"/>
                  </a:cubicBezTo>
                  <a:moveTo>
                    <a:pt x="22" y="58"/>
                  </a:moveTo>
                  <a:cubicBezTo>
                    <a:pt x="21" y="57"/>
                    <a:pt x="22" y="57"/>
                    <a:pt x="22" y="56"/>
                  </a:cubicBezTo>
                  <a:cubicBezTo>
                    <a:pt x="22" y="57"/>
                    <a:pt x="22" y="57"/>
                    <a:pt x="22" y="58"/>
                  </a:cubicBezTo>
                  <a:cubicBezTo>
                    <a:pt x="22" y="58"/>
                    <a:pt x="22" y="58"/>
                    <a:pt x="22" y="58"/>
                  </a:cubicBezTo>
                  <a:moveTo>
                    <a:pt x="28" y="47"/>
                  </a:moveTo>
                  <a:cubicBezTo>
                    <a:pt x="28" y="46"/>
                    <a:pt x="27" y="46"/>
                    <a:pt x="27" y="45"/>
                  </a:cubicBezTo>
                  <a:cubicBezTo>
                    <a:pt x="29" y="46"/>
                    <a:pt x="27" y="45"/>
                    <a:pt x="28" y="45"/>
                  </a:cubicBezTo>
                  <a:cubicBezTo>
                    <a:pt x="28" y="45"/>
                    <a:pt x="28" y="45"/>
                    <a:pt x="29" y="45"/>
                  </a:cubicBezTo>
                  <a:cubicBezTo>
                    <a:pt x="28" y="45"/>
                    <a:pt x="29" y="46"/>
                    <a:pt x="28" y="46"/>
                  </a:cubicBezTo>
                  <a:cubicBezTo>
                    <a:pt x="28" y="46"/>
                    <a:pt x="29" y="48"/>
                    <a:pt x="28" y="47"/>
                  </a:cubicBezTo>
                  <a:moveTo>
                    <a:pt x="35" y="135"/>
                  </a:moveTo>
                  <a:cubicBezTo>
                    <a:pt x="36" y="135"/>
                    <a:pt x="36" y="135"/>
                    <a:pt x="37" y="135"/>
                  </a:cubicBezTo>
                  <a:cubicBezTo>
                    <a:pt x="36" y="136"/>
                    <a:pt x="35" y="136"/>
                    <a:pt x="35" y="136"/>
                  </a:cubicBezTo>
                  <a:cubicBezTo>
                    <a:pt x="35" y="136"/>
                    <a:pt x="35" y="136"/>
                    <a:pt x="35" y="135"/>
                  </a:cubicBezTo>
                  <a:moveTo>
                    <a:pt x="91" y="115"/>
                  </a:moveTo>
                  <a:cubicBezTo>
                    <a:pt x="90" y="115"/>
                    <a:pt x="90" y="115"/>
                    <a:pt x="90" y="116"/>
                  </a:cubicBezTo>
                  <a:cubicBezTo>
                    <a:pt x="90" y="116"/>
                    <a:pt x="90" y="114"/>
                    <a:pt x="91" y="115"/>
                  </a:cubicBezTo>
                  <a:moveTo>
                    <a:pt x="2" y="131"/>
                  </a:moveTo>
                  <a:cubicBezTo>
                    <a:pt x="2" y="131"/>
                    <a:pt x="1" y="130"/>
                    <a:pt x="2" y="130"/>
                  </a:cubicBezTo>
                  <a:cubicBezTo>
                    <a:pt x="2" y="130"/>
                    <a:pt x="2" y="129"/>
                    <a:pt x="2" y="129"/>
                  </a:cubicBezTo>
                  <a:cubicBezTo>
                    <a:pt x="2" y="130"/>
                    <a:pt x="2" y="130"/>
                    <a:pt x="2" y="131"/>
                  </a:cubicBezTo>
                  <a:moveTo>
                    <a:pt x="87" y="123"/>
                  </a:moveTo>
                  <a:cubicBezTo>
                    <a:pt x="87" y="123"/>
                    <a:pt x="87" y="124"/>
                    <a:pt x="86" y="124"/>
                  </a:cubicBezTo>
                  <a:cubicBezTo>
                    <a:pt x="86" y="125"/>
                    <a:pt x="86" y="126"/>
                    <a:pt x="85" y="126"/>
                  </a:cubicBezTo>
                  <a:cubicBezTo>
                    <a:pt x="86" y="125"/>
                    <a:pt x="86" y="122"/>
                    <a:pt x="87" y="123"/>
                  </a:cubicBezTo>
                  <a:moveTo>
                    <a:pt x="52" y="155"/>
                  </a:moveTo>
                  <a:cubicBezTo>
                    <a:pt x="53" y="156"/>
                    <a:pt x="50" y="156"/>
                    <a:pt x="50" y="156"/>
                  </a:cubicBezTo>
                  <a:cubicBezTo>
                    <a:pt x="50" y="156"/>
                    <a:pt x="49" y="156"/>
                    <a:pt x="49" y="156"/>
                  </a:cubicBezTo>
                  <a:cubicBezTo>
                    <a:pt x="49" y="155"/>
                    <a:pt x="52" y="156"/>
                    <a:pt x="52" y="155"/>
                  </a:cubicBezTo>
                  <a:moveTo>
                    <a:pt x="79" y="131"/>
                  </a:moveTo>
                  <a:cubicBezTo>
                    <a:pt x="79" y="132"/>
                    <a:pt x="79" y="132"/>
                    <a:pt x="78" y="132"/>
                  </a:cubicBezTo>
                  <a:cubicBezTo>
                    <a:pt x="78" y="131"/>
                    <a:pt x="79" y="131"/>
                    <a:pt x="79" y="131"/>
                  </a:cubicBezTo>
                  <a:moveTo>
                    <a:pt x="86" y="121"/>
                  </a:moveTo>
                  <a:cubicBezTo>
                    <a:pt x="86" y="121"/>
                    <a:pt x="85" y="121"/>
                    <a:pt x="86" y="122"/>
                  </a:cubicBezTo>
                  <a:cubicBezTo>
                    <a:pt x="85" y="122"/>
                    <a:pt x="85" y="123"/>
                    <a:pt x="85" y="122"/>
                  </a:cubicBezTo>
                  <a:cubicBezTo>
                    <a:pt x="85" y="122"/>
                    <a:pt x="86" y="122"/>
                    <a:pt x="86" y="121"/>
                  </a:cubicBezTo>
                  <a:moveTo>
                    <a:pt x="88" y="116"/>
                  </a:moveTo>
                  <a:cubicBezTo>
                    <a:pt x="88" y="116"/>
                    <a:pt x="87" y="116"/>
                    <a:pt x="87" y="117"/>
                  </a:cubicBezTo>
                  <a:cubicBezTo>
                    <a:pt x="87" y="117"/>
                    <a:pt x="87" y="115"/>
                    <a:pt x="88" y="116"/>
                  </a:cubicBezTo>
                  <a:moveTo>
                    <a:pt x="85" y="121"/>
                  </a:moveTo>
                  <a:cubicBezTo>
                    <a:pt x="84" y="121"/>
                    <a:pt x="84" y="122"/>
                    <a:pt x="83" y="121"/>
                  </a:cubicBezTo>
                  <a:cubicBezTo>
                    <a:pt x="84" y="121"/>
                    <a:pt x="84" y="120"/>
                    <a:pt x="85" y="121"/>
                  </a:cubicBezTo>
                  <a:moveTo>
                    <a:pt x="83" y="122"/>
                  </a:moveTo>
                  <a:cubicBezTo>
                    <a:pt x="84" y="123"/>
                    <a:pt x="83" y="122"/>
                    <a:pt x="84" y="123"/>
                  </a:cubicBezTo>
                  <a:cubicBezTo>
                    <a:pt x="84" y="123"/>
                    <a:pt x="83" y="123"/>
                    <a:pt x="83" y="123"/>
                  </a:cubicBezTo>
                  <a:cubicBezTo>
                    <a:pt x="83" y="123"/>
                    <a:pt x="83" y="123"/>
                    <a:pt x="83" y="122"/>
                  </a:cubicBezTo>
                  <a:moveTo>
                    <a:pt x="30" y="135"/>
                  </a:moveTo>
                  <a:cubicBezTo>
                    <a:pt x="31" y="134"/>
                    <a:pt x="31" y="135"/>
                    <a:pt x="32" y="135"/>
                  </a:cubicBezTo>
                  <a:cubicBezTo>
                    <a:pt x="32" y="135"/>
                    <a:pt x="33" y="135"/>
                    <a:pt x="34" y="136"/>
                  </a:cubicBezTo>
                  <a:cubicBezTo>
                    <a:pt x="34" y="136"/>
                    <a:pt x="35" y="135"/>
                    <a:pt x="34" y="136"/>
                  </a:cubicBezTo>
                  <a:cubicBezTo>
                    <a:pt x="34" y="135"/>
                    <a:pt x="33" y="136"/>
                    <a:pt x="32" y="136"/>
                  </a:cubicBezTo>
                  <a:cubicBezTo>
                    <a:pt x="32" y="136"/>
                    <a:pt x="31" y="135"/>
                    <a:pt x="30" y="135"/>
                  </a:cubicBezTo>
                  <a:moveTo>
                    <a:pt x="38" y="135"/>
                  </a:moveTo>
                  <a:cubicBezTo>
                    <a:pt x="38" y="135"/>
                    <a:pt x="39" y="135"/>
                    <a:pt x="39" y="135"/>
                  </a:cubicBezTo>
                  <a:cubicBezTo>
                    <a:pt x="39" y="136"/>
                    <a:pt x="38" y="136"/>
                    <a:pt x="38" y="135"/>
                  </a:cubicBezTo>
                  <a:moveTo>
                    <a:pt x="43" y="134"/>
                  </a:moveTo>
                  <a:cubicBezTo>
                    <a:pt x="43" y="134"/>
                    <a:pt x="43" y="134"/>
                    <a:pt x="44" y="134"/>
                  </a:cubicBezTo>
                  <a:cubicBezTo>
                    <a:pt x="44" y="135"/>
                    <a:pt x="43" y="134"/>
                    <a:pt x="43" y="134"/>
                  </a:cubicBezTo>
                  <a:moveTo>
                    <a:pt x="39" y="135"/>
                  </a:moveTo>
                  <a:cubicBezTo>
                    <a:pt x="39" y="134"/>
                    <a:pt x="40" y="135"/>
                    <a:pt x="40" y="135"/>
                  </a:cubicBezTo>
                  <a:cubicBezTo>
                    <a:pt x="40" y="136"/>
                    <a:pt x="40" y="135"/>
                    <a:pt x="39" y="135"/>
                  </a:cubicBezTo>
                  <a:moveTo>
                    <a:pt x="27" y="130"/>
                  </a:moveTo>
                  <a:cubicBezTo>
                    <a:pt x="27" y="130"/>
                    <a:pt x="27" y="130"/>
                    <a:pt x="27" y="131"/>
                  </a:cubicBezTo>
                  <a:cubicBezTo>
                    <a:pt x="26" y="131"/>
                    <a:pt x="27" y="130"/>
                    <a:pt x="27" y="130"/>
                  </a:cubicBezTo>
                  <a:moveTo>
                    <a:pt x="26" y="123"/>
                  </a:moveTo>
                  <a:cubicBezTo>
                    <a:pt x="27" y="123"/>
                    <a:pt x="26" y="123"/>
                    <a:pt x="26" y="123"/>
                  </a:cubicBezTo>
                  <a:cubicBezTo>
                    <a:pt x="26" y="124"/>
                    <a:pt x="26" y="125"/>
                    <a:pt x="26" y="126"/>
                  </a:cubicBezTo>
                  <a:cubicBezTo>
                    <a:pt x="25" y="126"/>
                    <a:pt x="26" y="125"/>
                    <a:pt x="26" y="125"/>
                  </a:cubicBezTo>
                  <a:cubicBezTo>
                    <a:pt x="26" y="124"/>
                    <a:pt x="26" y="124"/>
                    <a:pt x="26" y="123"/>
                  </a:cubicBezTo>
                  <a:moveTo>
                    <a:pt x="29" y="135"/>
                  </a:moveTo>
                  <a:cubicBezTo>
                    <a:pt x="30" y="134"/>
                    <a:pt x="31" y="135"/>
                    <a:pt x="30" y="135"/>
                  </a:cubicBezTo>
                  <a:cubicBezTo>
                    <a:pt x="30" y="135"/>
                    <a:pt x="30" y="135"/>
                    <a:pt x="29" y="135"/>
                  </a:cubicBezTo>
                  <a:moveTo>
                    <a:pt x="27" y="131"/>
                  </a:moveTo>
                  <a:cubicBezTo>
                    <a:pt x="27" y="131"/>
                    <a:pt x="27" y="131"/>
                    <a:pt x="27" y="131"/>
                  </a:cubicBezTo>
                  <a:cubicBezTo>
                    <a:pt x="27" y="132"/>
                    <a:pt x="27" y="131"/>
                    <a:pt x="27" y="131"/>
                  </a:cubicBezTo>
                  <a:moveTo>
                    <a:pt x="94" y="98"/>
                  </a:moveTo>
                  <a:cubicBezTo>
                    <a:pt x="95" y="99"/>
                    <a:pt x="94" y="100"/>
                    <a:pt x="94" y="100"/>
                  </a:cubicBezTo>
                  <a:cubicBezTo>
                    <a:pt x="93" y="100"/>
                    <a:pt x="94" y="99"/>
                    <a:pt x="94" y="98"/>
                  </a:cubicBezTo>
                  <a:moveTo>
                    <a:pt x="41" y="16"/>
                  </a:moveTo>
                  <a:cubicBezTo>
                    <a:pt x="41" y="15"/>
                    <a:pt x="42" y="15"/>
                    <a:pt x="42" y="15"/>
                  </a:cubicBezTo>
                  <a:cubicBezTo>
                    <a:pt x="42" y="15"/>
                    <a:pt x="42" y="15"/>
                    <a:pt x="42" y="14"/>
                  </a:cubicBezTo>
                  <a:cubicBezTo>
                    <a:pt x="42" y="14"/>
                    <a:pt x="42" y="15"/>
                    <a:pt x="43" y="15"/>
                  </a:cubicBezTo>
                  <a:cubicBezTo>
                    <a:pt x="42" y="16"/>
                    <a:pt x="42" y="16"/>
                    <a:pt x="41" y="16"/>
                  </a:cubicBezTo>
                  <a:moveTo>
                    <a:pt x="37" y="13"/>
                  </a:moveTo>
                  <a:cubicBezTo>
                    <a:pt x="36" y="12"/>
                    <a:pt x="37" y="13"/>
                    <a:pt x="38" y="13"/>
                  </a:cubicBezTo>
                  <a:cubicBezTo>
                    <a:pt x="38" y="14"/>
                    <a:pt x="37" y="13"/>
                    <a:pt x="37" y="13"/>
                  </a:cubicBezTo>
                  <a:moveTo>
                    <a:pt x="43" y="12"/>
                  </a:moveTo>
                  <a:cubicBezTo>
                    <a:pt x="43" y="13"/>
                    <a:pt x="44" y="13"/>
                    <a:pt x="44" y="14"/>
                  </a:cubicBezTo>
                  <a:cubicBezTo>
                    <a:pt x="44" y="13"/>
                    <a:pt x="43" y="13"/>
                    <a:pt x="43" y="12"/>
                  </a:cubicBezTo>
                  <a:moveTo>
                    <a:pt x="38" y="11"/>
                  </a:moveTo>
                  <a:cubicBezTo>
                    <a:pt x="38" y="10"/>
                    <a:pt x="39" y="12"/>
                    <a:pt x="40" y="12"/>
                  </a:cubicBezTo>
                  <a:cubicBezTo>
                    <a:pt x="40" y="12"/>
                    <a:pt x="40" y="12"/>
                    <a:pt x="41" y="12"/>
                  </a:cubicBezTo>
                  <a:cubicBezTo>
                    <a:pt x="40" y="13"/>
                    <a:pt x="39" y="12"/>
                    <a:pt x="38" y="11"/>
                  </a:cubicBezTo>
                  <a:moveTo>
                    <a:pt x="43" y="15"/>
                  </a:moveTo>
                  <a:cubicBezTo>
                    <a:pt x="43" y="14"/>
                    <a:pt x="43" y="15"/>
                    <a:pt x="44" y="15"/>
                  </a:cubicBezTo>
                  <a:cubicBezTo>
                    <a:pt x="44" y="15"/>
                    <a:pt x="44" y="14"/>
                    <a:pt x="44" y="14"/>
                  </a:cubicBezTo>
                  <a:cubicBezTo>
                    <a:pt x="44" y="14"/>
                    <a:pt x="44" y="15"/>
                    <a:pt x="44" y="15"/>
                  </a:cubicBezTo>
                  <a:cubicBezTo>
                    <a:pt x="45" y="15"/>
                    <a:pt x="45" y="14"/>
                    <a:pt x="46" y="15"/>
                  </a:cubicBezTo>
                  <a:cubicBezTo>
                    <a:pt x="46" y="15"/>
                    <a:pt x="45" y="15"/>
                    <a:pt x="45" y="15"/>
                  </a:cubicBezTo>
                  <a:cubicBezTo>
                    <a:pt x="45" y="16"/>
                    <a:pt x="44" y="16"/>
                    <a:pt x="45" y="16"/>
                  </a:cubicBezTo>
                  <a:cubicBezTo>
                    <a:pt x="45" y="17"/>
                    <a:pt x="45" y="16"/>
                    <a:pt x="44" y="16"/>
                  </a:cubicBezTo>
                  <a:cubicBezTo>
                    <a:pt x="44" y="16"/>
                    <a:pt x="44" y="16"/>
                    <a:pt x="44" y="16"/>
                  </a:cubicBezTo>
                  <a:cubicBezTo>
                    <a:pt x="44" y="16"/>
                    <a:pt x="43" y="15"/>
                    <a:pt x="43" y="15"/>
                  </a:cubicBezTo>
                  <a:cubicBezTo>
                    <a:pt x="43" y="15"/>
                    <a:pt x="43" y="15"/>
                    <a:pt x="43" y="15"/>
                  </a:cubicBezTo>
                  <a:moveTo>
                    <a:pt x="54" y="20"/>
                  </a:moveTo>
                  <a:cubicBezTo>
                    <a:pt x="55" y="21"/>
                    <a:pt x="55" y="20"/>
                    <a:pt x="56" y="21"/>
                  </a:cubicBezTo>
                  <a:cubicBezTo>
                    <a:pt x="56" y="22"/>
                    <a:pt x="56" y="22"/>
                    <a:pt x="57" y="22"/>
                  </a:cubicBezTo>
                  <a:cubicBezTo>
                    <a:pt x="56" y="23"/>
                    <a:pt x="55" y="22"/>
                    <a:pt x="54" y="21"/>
                  </a:cubicBezTo>
                  <a:cubicBezTo>
                    <a:pt x="54" y="22"/>
                    <a:pt x="54" y="22"/>
                    <a:pt x="54" y="22"/>
                  </a:cubicBezTo>
                  <a:cubicBezTo>
                    <a:pt x="54" y="22"/>
                    <a:pt x="55" y="23"/>
                    <a:pt x="56" y="23"/>
                  </a:cubicBezTo>
                  <a:cubicBezTo>
                    <a:pt x="56" y="24"/>
                    <a:pt x="57" y="25"/>
                    <a:pt x="56" y="26"/>
                  </a:cubicBezTo>
                  <a:cubicBezTo>
                    <a:pt x="56" y="25"/>
                    <a:pt x="56" y="24"/>
                    <a:pt x="55" y="24"/>
                  </a:cubicBezTo>
                  <a:cubicBezTo>
                    <a:pt x="55" y="23"/>
                    <a:pt x="54" y="24"/>
                    <a:pt x="55" y="24"/>
                  </a:cubicBezTo>
                  <a:cubicBezTo>
                    <a:pt x="53" y="24"/>
                    <a:pt x="52" y="22"/>
                    <a:pt x="50" y="22"/>
                  </a:cubicBezTo>
                  <a:cubicBezTo>
                    <a:pt x="51" y="21"/>
                    <a:pt x="52" y="22"/>
                    <a:pt x="52" y="22"/>
                  </a:cubicBezTo>
                  <a:cubicBezTo>
                    <a:pt x="52" y="21"/>
                    <a:pt x="52" y="20"/>
                    <a:pt x="52" y="21"/>
                  </a:cubicBezTo>
                  <a:cubicBezTo>
                    <a:pt x="51" y="20"/>
                    <a:pt x="52" y="21"/>
                    <a:pt x="53" y="21"/>
                  </a:cubicBezTo>
                  <a:cubicBezTo>
                    <a:pt x="53" y="22"/>
                    <a:pt x="53" y="22"/>
                    <a:pt x="52" y="22"/>
                  </a:cubicBezTo>
                  <a:cubicBezTo>
                    <a:pt x="53" y="23"/>
                    <a:pt x="53" y="23"/>
                    <a:pt x="54" y="24"/>
                  </a:cubicBezTo>
                  <a:cubicBezTo>
                    <a:pt x="54" y="23"/>
                    <a:pt x="53" y="23"/>
                    <a:pt x="53" y="22"/>
                  </a:cubicBezTo>
                  <a:cubicBezTo>
                    <a:pt x="53" y="22"/>
                    <a:pt x="54" y="22"/>
                    <a:pt x="54" y="22"/>
                  </a:cubicBezTo>
                  <a:cubicBezTo>
                    <a:pt x="54" y="22"/>
                    <a:pt x="53" y="22"/>
                    <a:pt x="53" y="21"/>
                  </a:cubicBezTo>
                  <a:cubicBezTo>
                    <a:pt x="53" y="21"/>
                    <a:pt x="54" y="21"/>
                    <a:pt x="54" y="20"/>
                  </a:cubicBezTo>
                  <a:moveTo>
                    <a:pt x="42" y="10"/>
                  </a:moveTo>
                  <a:cubicBezTo>
                    <a:pt x="43" y="10"/>
                    <a:pt x="44" y="10"/>
                    <a:pt x="45" y="10"/>
                  </a:cubicBezTo>
                  <a:cubicBezTo>
                    <a:pt x="45" y="10"/>
                    <a:pt x="45" y="10"/>
                    <a:pt x="46" y="10"/>
                  </a:cubicBezTo>
                  <a:cubicBezTo>
                    <a:pt x="47" y="10"/>
                    <a:pt x="49" y="11"/>
                    <a:pt x="51" y="12"/>
                  </a:cubicBezTo>
                  <a:cubicBezTo>
                    <a:pt x="52" y="12"/>
                    <a:pt x="52" y="13"/>
                    <a:pt x="52" y="13"/>
                  </a:cubicBezTo>
                  <a:cubicBezTo>
                    <a:pt x="52" y="14"/>
                    <a:pt x="51" y="13"/>
                    <a:pt x="51" y="15"/>
                  </a:cubicBezTo>
                  <a:cubicBezTo>
                    <a:pt x="50" y="15"/>
                    <a:pt x="50" y="14"/>
                    <a:pt x="50" y="14"/>
                  </a:cubicBezTo>
                  <a:cubicBezTo>
                    <a:pt x="49" y="15"/>
                    <a:pt x="51" y="15"/>
                    <a:pt x="52" y="16"/>
                  </a:cubicBezTo>
                  <a:cubicBezTo>
                    <a:pt x="51" y="16"/>
                    <a:pt x="51" y="16"/>
                    <a:pt x="51" y="17"/>
                  </a:cubicBezTo>
                  <a:cubicBezTo>
                    <a:pt x="50" y="15"/>
                    <a:pt x="49" y="15"/>
                    <a:pt x="47" y="15"/>
                  </a:cubicBezTo>
                  <a:cubicBezTo>
                    <a:pt x="47" y="14"/>
                    <a:pt x="48" y="14"/>
                    <a:pt x="48" y="14"/>
                  </a:cubicBezTo>
                  <a:cubicBezTo>
                    <a:pt x="48" y="14"/>
                    <a:pt x="49" y="14"/>
                    <a:pt x="49" y="13"/>
                  </a:cubicBezTo>
                  <a:cubicBezTo>
                    <a:pt x="48" y="12"/>
                    <a:pt x="48" y="13"/>
                    <a:pt x="48" y="13"/>
                  </a:cubicBezTo>
                  <a:cubicBezTo>
                    <a:pt x="46" y="12"/>
                    <a:pt x="45" y="11"/>
                    <a:pt x="43" y="11"/>
                  </a:cubicBezTo>
                  <a:cubicBezTo>
                    <a:pt x="43" y="11"/>
                    <a:pt x="43" y="10"/>
                    <a:pt x="42" y="10"/>
                  </a:cubicBezTo>
                  <a:moveTo>
                    <a:pt x="47" y="12"/>
                  </a:moveTo>
                  <a:cubicBezTo>
                    <a:pt x="47" y="12"/>
                    <a:pt x="47" y="12"/>
                    <a:pt x="47" y="12"/>
                  </a:cubicBezTo>
                  <a:cubicBezTo>
                    <a:pt x="47" y="11"/>
                    <a:pt x="46" y="11"/>
                    <a:pt x="46" y="11"/>
                  </a:cubicBezTo>
                  <a:cubicBezTo>
                    <a:pt x="44" y="10"/>
                    <a:pt x="46" y="11"/>
                    <a:pt x="47" y="12"/>
                  </a:cubicBezTo>
                  <a:moveTo>
                    <a:pt x="52" y="19"/>
                  </a:moveTo>
                  <a:cubicBezTo>
                    <a:pt x="52" y="19"/>
                    <a:pt x="52" y="19"/>
                    <a:pt x="51" y="19"/>
                  </a:cubicBezTo>
                  <a:cubicBezTo>
                    <a:pt x="51" y="20"/>
                    <a:pt x="52" y="20"/>
                    <a:pt x="53" y="20"/>
                  </a:cubicBezTo>
                  <a:cubicBezTo>
                    <a:pt x="53" y="20"/>
                    <a:pt x="52" y="20"/>
                    <a:pt x="52" y="19"/>
                  </a:cubicBezTo>
                  <a:cubicBezTo>
                    <a:pt x="52" y="19"/>
                    <a:pt x="53" y="19"/>
                    <a:pt x="52" y="18"/>
                  </a:cubicBezTo>
                  <a:cubicBezTo>
                    <a:pt x="53" y="18"/>
                    <a:pt x="53" y="18"/>
                    <a:pt x="53" y="19"/>
                  </a:cubicBezTo>
                  <a:cubicBezTo>
                    <a:pt x="53" y="19"/>
                    <a:pt x="53" y="19"/>
                    <a:pt x="53" y="19"/>
                  </a:cubicBezTo>
                  <a:cubicBezTo>
                    <a:pt x="53" y="19"/>
                    <a:pt x="54" y="19"/>
                    <a:pt x="54" y="20"/>
                  </a:cubicBezTo>
                  <a:cubicBezTo>
                    <a:pt x="54" y="20"/>
                    <a:pt x="54" y="20"/>
                    <a:pt x="54" y="20"/>
                  </a:cubicBezTo>
                  <a:cubicBezTo>
                    <a:pt x="53" y="20"/>
                    <a:pt x="52" y="20"/>
                    <a:pt x="51" y="20"/>
                  </a:cubicBezTo>
                  <a:cubicBezTo>
                    <a:pt x="51" y="19"/>
                    <a:pt x="51" y="19"/>
                    <a:pt x="51" y="19"/>
                  </a:cubicBezTo>
                  <a:cubicBezTo>
                    <a:pt x="50" y="19"/>
                    <a:pt x="50" y="20"/>
                    <a:pt x="50" y="19"/>
                  </a:cubicBezTo>
                  <a:cubicBezTo>
                    <a:pt x="50" y="19"/>
                    <a:pt x="50" y="18"/>
                    <a:pt x="49" y="18"/>
                  </a:cubicBezTo>
                  <a:cubicBezTo>
                    <a:pt x="49" y="16"/>
                    <a:pt x="50" y="18"/>
                    <a:pt x="51" y="18"/>
                  </a:cubicBezTo>
                  <a:cubicBezTo>
                    <a:pt x="51" y="18"/>
                    <a:pt x="51" y="18"/>
                    <a:pt x="51" y="19"/>
                  </a:cubicBezTo>
                  <a:cubicBezTo>
                    <a:pt x="51" y="19"/>
                    <a:pt x="51" y="18"/>
                    <a:pt x="52" y="19"/>
                  </a:cubicBezTo>
                  <a:moveTo>
                    <a:pt x="36" y="15"/>
                  </a:moveTo>
                  <a:cubicBezTo>
                    <a:pt x="36" y="14"/>
                    <a:pt x="37" y="15"/>
                    <a:pt x="37" y="14"/>
                  </a:cubicBezTo>
                  <a:cubicBezTo>
                    <a:pt x="37" y="15"/>
                    <a:pt x="38" y="15"/>
                    <a:pt x="38" y="15"/>
                  </a:cubicBezTo>
                  <a:cubicBezTo>
                    <a:pt x="39" y="15"/>
                    <a:pt x="40" y="16"/>
                    <a:pt x="40" y="17"/>
                  </a:cubicBezTo>
                  <a:cubicBezTo>
                    <a:pt x="40" y="17"/>
                    <a:pt x="39" y="16"/>
                    <a:pt x="39" y="16"/>
                  </a:cubicBezTo>
                  <a:cubicBezTo>
                    <a:pt x="39" y="17"/>
                    <a:pt x="39" y="17"/>
                    <a:pt x="39" y="17"/>
                  </a:cubicBezTo>
                  <a:cubicBezTo>
                    <a:pt x="40" y="18"/>
                    <a:pt x="40" y="17"/>
                    <a:pt x="41" y="18"/>
                  </a:cubicBezTo>
                  <a:cubicBezTo>
                    <a:pt x="41" y="19"/>
                    <a:pt x="41" y="18"/>
                    <a:pt x="40" y="18"/>
                  </a:cubicBezTo>
                  <a:cubicBezTo>
                    <a:pt x="40" y="18"/>
                    <a:pt x="40" y="18"/>
                    <a:pt x="40" y="18"/>
                  </a:cubicBezTo>
                  <a:cubicBezTo>
                    <a:pt x="39" y="18"/>
                    <a:pt x="38" y="18"/>
                    <a:pt x="37" y="18"/>
                  </a:cubicBezTo>
                  <a:cubicBezTo>
                    <a:pt x="37" y="17"/>
                    <a:pt x="37" y="17"/>
                    <a:pt x="37" y="16"/>
                  </a:cubicBezTo>
                  <a:cubicBezTo>
                    <a:pt x="37" y="17"/>
                    <a:pt x="39" y="18"/>
                    <a:pt x="39" y="18"/>
                  </a:cubicBezTo>
                  <a:cubicBezTo>
                    <a:pt x="39" y="17"/>
                    <a:pt x="39" y="16"/>
                    <a:pt x="38" y="16"/>
                  </a:cubicBezTo>
                  <a:cubicBezTo>
                    <a:pt x="38" y="16"/>
                    <a:pt x="38" y="17"/>
                    <a:pt x="39" y="17"/>
                  </a:cubicBezTo>
                  <a:cubicBezTo>
                    <a:pt x="38" y="17"/>
                    <a:pt x="37" y="15"/>
                    <a:pt x="36" y="15"/>
                  </a:cubicBezTo>
                  <a:moveTo>
                    <a:pt x="57" y="22"/>
                  </a:moveTo>
                  <a:cubicBezTo>
                    <a:pt x="58" y="21"/>
                    <a:pt x="57" y="23"/>
                    <a:pt x="59" y="24"/>
                  </a:cubicBezTo>
                  <a:cubicBezTo>
                    <a:pt x="58" y="23"/>
                    <a:pt x="59" y="22"/>
                    <a:pt x="59" y="23"/>
                  </a:cubicBezTo>
                  <a:cubicBezTo>
                    <a:pt x="59" y="24"/>
                    <a:pt x="60" y="24"/>
                    <a:pt x="60" y="25"/>
                  </a:cubicBezTo>
                  <a:cubicBezTo>
                    <a:pt x="60" y="25"/>
                    <a:pt x="59" y="25"/>
                    <a:pt x="60" y="26"/>
                  </a:cubicBezTo>
                  <a:cubicBezTo>
                    <a:pt x="59" y="26"/>
                    <a:pt x="59" y="25"/>
                    <a:pt x="58" y="25"/>
                  </a:cubicBezTo>
                  <a:cubicBezTo>
                    <a:pt x="59" y="24"/>
                    <a:pt x="59" y="25"/>
                    <a:pt x="59" y="24"/>
                  </a:cubicBezTo>
                  <a:cubicBezTo>
                    <a:pt x="59" y="24"/>
                    <a:pt x="59" y="24"/>
                    <a:pt x="59" y="24"/>
                  </a:cubicBezTo>
                  <a:cubicBezTo>
                    <a:pt x="58" y="23"/>
                    <a:pt x="58" y="23"/>
                    <a:pt x="58" y="23"/>
                  </a:cubicBezTo>
                  <a:cubicBezTo>
                    <a:pt x="57" y="23"/>
                    <a:pt x="58" y="25"/>
                    <a:pt x="57" y="24"/>
                  </a:cubicBezTo>
                  <a:cubicBezTo>
                    <a:pt x="57" y="23"/>
                    <a:pt x="58" y="23"/>
                    <a:pt x="57" y="22"/>
                  </a:cubicBezTo>
                  <a:moveTo>
                    <a:pt x="30" y="10"/>
                  </a:moveTo>
                  <a:cubicBezTo>
                    <a:pt x="29" y="10"/>
                    <a:pt x="29" y="9"/>
                    <a:pt x="29" y="9"/>
                  </a:cubicBezTo>
                  <a:cubicBezTo>
                    <a:pt x="28" y="8"/>
                    <a:pt x="30" y="9"/>
                    <a:pt x="30" y="10"/>
                  </a:cubicBezTo>
                  <a:moveTo>
                    <a:pt x="21" y="99"/>
                  </a:moveTo>
                  <a:cubicBezTo>
                    <a:pt x="22" y="100"/>
                    <a:pt x="21" y="101"/>
                    <a:pt x="22" y="101"/>
                  </a:cubicBezTo>
                  <a:cubicBezTo>
                    <a:pt x="21" y="101"/>
                    <a:pt x="22" y="100"/>
                    <a:pt x="21" y="99"/>
                  </a:cubicBezTo>
                  <a:moveTo>
                    <a:pt x="30" y="11"/>
                  </a:moveTo>
                  <a:cubicBezTo>
                    <a:pt x="30" y="10"/>
                    <a:pt x="31" y="10"/>
                    <a:pt x="31" y="9"/>
                  </a:cubicBezTo>
                  <a:cubicBezTo>
                    <a:pt x="31" y="10"/>
                    <a:pt x="32" y="10"/>
                    <a:pt x="32" y="11"/>
                  </a:cubicBezTo>
                  <a:cubicBezTo>
                    <a:pt x="32" y="10"/>
                    <a:pt x="31" y="10"/>
                    <a:pt x="31" y="10"/>
                  </a:cubicBezTo>
                  <a:cubicBezTo>
                    <a:pt x="31" y="11"/>
                    <a:pt x="31" y="11"/>
                    <a:pt x="31" y="11"/>
                  </a:cubicBezTo>
                  <a:cubicBezTo>
                    <a:pt x="31" y="11"/>
                    <a:pt x="31" y="11"/>
                    <a:pt x="30" y="11"/>
                  </a:cubicBezTo>
                  <a:moveTo>
                    <a:pt x="8" y="101"/>
                  </a:moveTo>
                  <a:cubicBezTo>
                    <a:pt x="8" y="101"/>
                    <a:pt x="8" y="100"/>
                    <a:pt x="8" y="100"/>
                  </a:cubicBezTo>
                  <a:cubicBezTo>
                    <a:pt x="7" y="100"/>
                    <a:pt x="7" y="100"/>
                    <a:pt x="7" y="100"/>
                  </a:cubicBezTo>
                  <a:cubicBezTo>
                    <a:pt x="7" y="99"/>
                    <a:pt x="7" y="99"/>
                    <a:pt x="7" y="98"/>
                  </a:cubicBezTo>
                  <a:cubicBezTo>
                    <a:pt x="7" y="97"/>
                    <a:pt x="6" y="96"/>
                    <a:pt x="6" y="95"/>
                  </a:cubicBezTo>
                  <a:cubicBezTo>
                    <a:pt x="6" y="95"/>
                    <a:pt x="7" y="95"/>
                    <a:pt x="7" y="95"/>
                  </a:cubicBezTo>
                  <a:cubicBezTo>
                    <a:pt x="7" y="93"/>
                    <a:pt x="6" y="92"/>
                    <a:pt x="6" y="90"/>
                  </a:cubicBezTo>
                  <a:cubicBezTo>
                    <a:pt x="6" y="90"/>
                    <a:pt x="6" y="90"/>
                    <a:pt x="6" y="89"/>
                  </a:cubicBezTo>
                  <a:cubicBezTo>
                    <a:pt x="6" y="89"/>
                    <a:pt x="6" y="89"/>
                    <a:pt x="6" y="89"/>
                  </a:cubicBezTo>
                  <a:cubicBezTo>
                    <a:pt x="6" y="88"/>
                    <a:pt x="6" y="88"/>
                    <a:pt x="6" y="88"/>
                  </a:cubicBezTo>
                  <a:cubicBezTo>
                    <a:pt x="6" y="87"/>
                    <a:pt x="6" y="86"/>
                    <a:pt x="6" y="85"/>
                  </a:cubicBezTo>
                  <a:cubicBezTo>
                    <a:pt x="7" y="85"/>
                    <a:pt x="7" y="84"/>
                    <a:pt x="8" y="85"/>
                  </a:cubicBezTo>
                  <a:cubicBezTo>
                    <a:pt x="7" y="84"/>
                    <a:pt x="7" y="85"/>
                    <a:pt x="6" y="84"/>
                  </a:cubicBezTo>
                  <a:cubicBezTo>
                    <a:pt x="6" y="83"/>
                    <a:pt x="6" y="83"/>
                    <a:pt x="6" y="82"/>
                  </a:cubicBezTo>
                  <a:cubicBezTo>
                    <a:pt x="5" y="82"/>
                    <a:pt x="6" y="82"/>
                    <a:pt x="6" y="82"/>
                  </a:cubicBezTo>
                  <a:cubicBezTo>
                    <a:pt x="6" y="81"/>
                    <a:pt x="5" y="81"/>
                    <a:pt x="6" y="81"/>
                  </a:cubicBezTo>
                  <a:cubicBezTo>
                    <a:pt x="4" y="81"/>
                    <a:pt x="6" y="80"/>
                    <a:pt x="5" y="80"/>
                  </a:cubicBezTo>
                  <a:cubicBezTo>
                    <a:pt x="5" y="80"/>
                    <a:pt x="4" y="80"/>
                    <a:pt x="4" y="80"/>
                  </a:cubicBezTo>
                  <a:cubicBezTo>
                    <a:pt x="4" y="81"/>
                    <a:pt x="5" y="80"/>
                    <a:pt x="5" y="81"/>
                  </a:cubicBezTo>
                  <a:cubicBezTo>
                    <a:pt x="5" y="81"/>
                    <a:pt x="5" y="81"/>
                    <a:pt x="5" y="82"/>
                  </a:cubicBezTo>
                  <a:cubicBezTo>
                    <a:pt x="4" y="82"/>
                    <a:pt x="4" y="82"/>
                    <a:pt x="4" y="82"/>
                  </a:cubicBezTo>
                  <a:cubicBezTo>
                    <a:pt x="4" y="82"/>
                    <a:pt x="5" y="82"/>
                    <a:pt x="5" y="83"/>
                  </a:cubicBezTo>
                  <a:cubicBezTo>
                    <a:pt x="5" y="83"/>
                    <a:pt x="5" y="82"/>
                    <a:pt x="4" y="82"/>
                  </a:cubicBezTo>
                  <a:cubicBezTo>
                    <a:pt x="4" y="83"/>
                    <a:pt x="5" y="83"/>
                    <a:pt x="5" y="84"/>
                  </a:cubicBezTo>
                  <a:cubicBezTo>
                    <a:pt x="5" y="84"/>
                    <a:pt x="6" y="84"/>
                    <a:pt x="5" y="85"/>
                  </a:cubicBezTo>
                  <a:cubicBezTo>
                    <a:pt x="5" y="85"/>
                    <a:pt x="5" y="85"/>
                    <a:pt x="5" y="84"/>
                  </a:cubicBezTo>
                  <a:cubicBezTo>
                    <a:pt x="4" y="84"/>
                    <a:pt x="4" y="85"/>
                    <a:pt x="4" y="85"/>
                  </a:cubicBezTo>
                  <a:cubicBezTo>
                    <a:pt x="4" y="85"/>
                    <a:pt x="4" y="85"/>
                    <a:pt x="4" y="85"/>
                  </a:cubicBezTo>
                  <a:cubicBezTo>
                    <a:pt x="5" y="85"/>
                    <a:pt x="4" y="85"/>
                    <a:pt x="5" y="85"/>
                  </a:cubicBezTo>
                  <a:cubicBezTo>
                    <a:pt x="5" y="85"/>
                    <a:pt x="6" y="86"/>
                    <a:pt x="5" y="86"/>
                  </a:cubicBezTo>
                  <a:cubicBezTo>
                    <a:pt x="4" y="86"/>
                    <a:pt x="5" y="86"/>
                    <a:pt x="5" y="85"/>
                  </a:cubicBezTo>
                  <a:cubicBezTo>
                    <a:pt x="4" y="85"/>
                    <a:pt x="4" y="85"/>
                    <a:pt x="4" y="85"/>
                  </a:cubicBezTo>
                  <a:cubicBezTo>
                    <a:pt x="3" y="86"/>
                    <a:pt x="3" y="86"/>
                    <a:pt x="3" y="87"/>
                  </a:cubicBezTo>
                  <a:cubicBezTo>
                    <a:pt x="4" y="87"/>
                    <a:pt x="3" y="86"/>
                    <a:pt x="4" y="86"/>
                  </a:cubicBezTo>
                  <a:cubicBezTo>
                    <a:pt x="5" y="86"/>
                    <a:pt x="4" y="86"/>
                    <a:pt x="5" y="87"/>
                  </a:cubicBezTo>
                  <a:cubicBezTo>
                    <a:pt x="5" y="87"/>
                    <a:pt x="5" y="87"/>
                    <a:pt x="4" y="87"/>
                  </a:cubicBezTo>
                  <a:cubicBezTo>
                    <a:pt x="3" y="87"/>
                    <a:pt x="3" y="87"/>
                    <a:pt x="3" y="88"/>
                  </a:cubicBezTo>
                  <a:cubicBezTo>
                    <a:pt x="2" y="88"/>
                    <a:pt x="1" y="87"/>
                    <a:pt x="2" y="87"/>
                  </a:cubicBezTo>
                  <a:cubicBezTo>
                    <a:pt x="2" y="86"/>
                    <a:pt x="1" y="87"/>
                    <a:pt x="1" y="87"/>
                  </a:cubicBezTo>
                  <a:cubicBezTo>
                    <a:pt x="0" y="86"/>
                    <a:pt x="1" y="86"/>
                    <a:pt x="1" y="86"/>
                  </a:cubicBezTo>
                  <a:cubicBezTo>
                    <a:pt x="1" y="86"/>
                    <a:pt x="1" y="85"/>
                    <a:pt x="1" y="85"/>
                  </a:cubicBezTo>
                  <a:cubicBezTo>
                    <a:pt x="1" y="85"/>
                    <a:pt x="1" y="84"/>
                    <a:pt x="1" y="83"/>
                  </a:cubicBezTo>
                  <a:cubicBezTo>
                    <a:pt x="1" y="83"/>
                    <a:pt x="1" y="83"/>
                    <a:pt x="1" y="82"/>
                  </a:cubicBezTo>
                  <a:cubicBezTo>
                    <a:pt x="1" y="81"/>
                    <a:pt x="2" y="80"/>
                    <a:pt x="2" y="79"/>
                  </a:cubicBezTo>
                  <a:cubicBezTo>
                    <a:pt x="2" y="79"/>
                    <a:pt x="2" y="78"/>
                    <a:pt x="2" y="78"/>
                  </a:cubicBezTo>
                  <a:cubicBezTo>
                    <a:pt x="3" y="75"/>
                    <a:pt x="3" y="73"/>
                    <a:pt x="4" y="71"/>
                  </a:cubicBezTo>
                  <a:cubicBezTo>
                    <a:pt x="4" y="70"/>
                    <a:pt x="4" y="70"/>
                    <a:pt x="5" y="70"/>
                  </a:cubicBezTo>
                  <a:cubicBezTo>
                    <a:pt x="5" y="70"/>
                    <a:pt x="5" y="69"/>
                    <a:pt x="5" y="68"/>
                  </a:cubicBezTo>
                  <a:cubicBezTo>
                    <a:pt x="5" y="68"/>
                    <a:pt x="5" y="68"/>
                    <a:pt x="5" y="67"/>
                  </a:cubicBezTo>
                  <a:cubicBezTo>
                    <a:pt x="5" y="67"/>
                    <a:pt x="6" y="67"/>
                    <a:pt x="6" y="67"/>
                  </a:cubicBezTo>
                  <a:cubicBezTo>
                    <a:pt x="5" y="66"/>
                    <a:pt x="6" y="65"/>
                    <a:pt x="6" y="64"/>
                  </a:cubicBezTo>
                  <a:cubicBezTo>
                    <a:pt x="6" y="64"/>
                    <a:pt x="7" y="64"/>
                    <a:pt x="6" y="65"/>
                  </a:cubicBezTo>
                  <a:cubicBezTo>
                    <a:pt x="7" y="64"/>
                    <a:pt x="6" y="63"/>
                    <a:pt x="6" y="63"/>
                  </a:cubicBezTo>
                  <a:cubicBezTo>
                    <a:pt x="6" y="63"/>
                    <a:pt x="6" y="62"/>
                    <a:pt x="7" y="62"/>
                  </a:cubicBezTo>
                  <a:cubicBezTo>
                    <a:pt x="6" y="61"/>
                    <a:pt x="8" y="60"/>
                    <a:pt x="7" y="60"/>
                  </a:cubicBezTo>
                  <a:cubicBezTo>
                    <a:pt x="7" y="59"/>
                    <a:pt x="7" y="59"/>
                    <a:pt x="7" y="59"/>
                  </a:cubicBezTo>
                  <a:cubicBezTo>
                    <a:pt x="7" y="59"/>
                    <a:pt x="7" y="59"/>
                    <a:pt x="7" y="59"/>
                  </a:cubicBezTo>
                  <a:cubicBezTo>
                    <a:pt x="7" y="59"/>
                    <a:pt x="7" y="58"/>
                    <a:pt x="8" y="58"/>
                  </a:cubicBezTo>
                  <a:cubicBezTo>
                    <a:pt x="8" y="58"/>
                    <a:pt x="8" y="57"/>
                    <a:pt x="8" y="57"/>
                  </a:cubicBezTo>
                  <a:cubicBezTo>
                    <a:pt x="8" y="56"/>
                    <a:pt x="8" y="56"/>
                    <a:pt x="8" y="55"/>
                  </a:cubicBezTo>
                  <a:cubicBezTo>
                    <a:pt x="8" y="55"/>
                    <a:pt x="8" y="54"/>
                    <a:pt x="8" y="54"/>
                  </a:cubicBezTo>
                  <a:cubicBezTo>
                    <a:pt x="8" y="54"/>
                    <a:pt x="8" y="54"/>
                    <a:pt x="8" y="54"/>
                  </a:cubicBezTo>
                  <a:cubicBezTo>
                    <a:pt x="8" y="52"/>
                    <a:pt x="8" y="51"/>
                    <a:pt x="9" y="50"/>
                  </a:cubicBezTo>
                  <a:cubicBezTo>
                    <a:pt x="9" y="50"/>
                    <a:pt x="8" y="50"/>
                    <a:pt x="8" y="50"/>
                  </a:cubicBezTo>
                  <a:cubicBezTo>
                    <a:pt x="9" y="49"/>
                    <a:pt x="8" y="48"/>
                    <a:pt x="9" y="48"/>
                  </a:cubicBezTo>
                  <a:cubicBezTo>
                    <a:pt x="9" y="48"/>
                    <a:pt x="8" y="48"/>
                    <a:pt x="8" y="47"/>
                  </a:cubicBezTo>
                  <a:cubicBezTo>
                    <a:pt x="9" y="47"/>
                    <a:pt x="9" y="46"/>
                    <a:pt x="9" y="44"/>
                  </a:cubicBezTo>
                  <a:cubicBezTo>
                    <a:pt x="9" y="44"/>
                    <a:pt x="9" y="42"/>
                    <a:pt x="9" y="42"/>
                  </a:cubicBezTo>
                  <a:cubicBezTo>
                    <a:pt x="8" y="41"/>
                    <a:pt x="8" y="41"/>
                    <a:pt x="8" y="40"/>
                  </a:cubicBezTo>
                  <a:cubicBezTo>
                    <a:pt x="8" y="38"/>
                    <a:pt x="8" y="36"/>
                    <a:pt x="8" y="35"/>
                  </a:cubicBezTo>
                  <a:cubicBezTo>
                    <a:pt x="8" y="33"/>
                    <a:pt x="7" y="31"/>
                    <a:pt x="8" y="31"/>
                  </a:cubicBezTo>
                  <a:cubicBezTo>
                    <a:pt x="8" y="30"/>
                    <a:pt x="8" y="30"/>
                    <a:pt x="8" y="29"/>
                  </a:cubicBezTo>
                  <a:cubicBezTo>
                    <a:pt x="8" y="29"/>
                    <a:pt x="8" y="29"/>
                    <a:pt x="8" y="28"/>
                  </a:cubicBezTo>
                  <a:cubicBezTo>
                    <a:pt x="8" y="28"/>
                    <a:pt x="7" y="27"/>
                    <a:pt x="7" y="26"/>
                  </a:cubicBezTo>
                  <a:cubicBezTo>
                    <a:pt x="7" y="24"/>
                    <a:pt x="8" y="23"/>
                    <a:pt x="8" y="22"/>
                  </a:cubicBezTo>
                  <a:cubicBezTo>
                    <a:pt x="8" y="21"/>
                    <a:pt x="7" y="21"/>
                    <a:pt x="7" y="20"/>
                  </a:cubicBezTo>
                  <a:cubicBezTo>
                    <a:pt x="7" y="20"/>
                    <a:pt x="8" y="20"/>
                    <a:pt x="8" y="19"/>
                  </a:cubicBezTo>
                  <a:cubicBezTo>
                    <a:pt x="8" y="19"/>
                    <a:pt x="7" y="18"/>
                    <a:pt x="7" y="18"/>
                  </a:cubicBezTo>
                  <a:cubicBezTo>
                    <a:pt x="7" y="18"/>
                    <a:pt x="7" y="18"/>
                    <a:pt x="7" y="17"/>
                  </a:cubicBezTo>
                  <a:cubicBezTo>
                    <a:pt x="7" y="17"/>
                    <a:pt x="7" y="16"/>
                    <a:pt x="7" y="16"/>
                  </a:cubicBezTo>
                  <a:cubicBezTo>
                    <a:pt x="7" y="14"/>
                    <a:pt x="7" y="12"/>
                    <a:pt x="7" y="10"/>
                  </a:cubicBezTo>
                  <a:cubicBezTo>
                    <a:pt x="7" y="9"/>
                    <a:pt x="7" y="10"/>
                    <a:pt x="7" y="9"/>
                  </a:cubicBezTo>
                  <a:cubicBezTo>
                    <a:pt x="7" y="8"/>
                    <a:pt x="6" y="6"/>
                    <a:pt x="7" y="5"/>
                  </a:cubicBezTo>
                  <a:cubicBezTo>
                    <a:pt x="6" y="3"/>
                    <a:pt x="7" y="3"/>
                    <a:pt x="7" y="1"/>
                  </a:cubicBezTo>
                  <a:cubicBezTo>
                    <a:pt x="7" y="1"/>
                    <a:pt x="7" y="1"/>
                    <a:pt x="7" y="1"/>
                  </a:cubicBezTo>
                  <a:cubicBezTo>
                    <a:pt x="7" y="2"/>
                    <a:pt x="7" y="1"/>
                    <a:pt x="7" y="2"/>
                  </a:cubicBezTo>
                  <a:cubicBezTo>
                    <a:pt x="7" y="2"/>
                    <a:pt x="7" y="2"/>
                    <a:pt x="7" y="2"/>
                  </a:cubicBezTo>
                  <a:cubicBezTo>
                    <a:pt x="7" y="2"/>
                    <a:pt x="7" y="2"/>
                    <a:pt x="7" y="2"/>
                  </a:cubicBezTo>
                  <a:cubicBezTo>
                    <a:pt x="8" y="2"/>
                    <a:pt x="7" y="2"/>
                    <a:pt x="7" y="1"/>
                  </a:cubicBezTo>
                  <a:cubicBezTo>
                    <a:pt x="8" y="2"/>
                    <a:pt x="8" y="1"/>
                    <a:pt x="9" y="2"/>
                  </a:cubicBezTo>
                  <a:cubicBezTo>
                    <a:pt x="9" y="2"/>
                    <a:pt x="8" y="1"/>
                    <a:pt x="9" y="1"/>
                  </a:cubicBezTo>
                  <a:cubicBezTo>
                    <a:pt x="10" y="0"/>
                    <a:pt x="10" y="1"/>
                    <a:pt x="11" y="1"/>
                  </a:cubicBezTo>
                  <a:cubicBezTo>
                    <a:pt x="11" y="1"/>
                    <a:pt x="12" y="1"/>
                    <a:pt x="12" y="1"/>
                  </a:cubicBezTo>
                  <a:cubicBezTo>
                    <a:pt x="12" y="1"/>
                    <a:pt x="12" y="1"/>
                    <a:pt x="13" y="1"/>
                  </a:cubicBezTo>
                  <a:cubicBezTo>
                    <a:pt x="13" y="1"/>
                    <a:pt x="14" y="2"/>
                    <a:pt x="14" y="2"/>
                  </a:cubicBezTo>
                  <a:cubicBezTo>
                    <a:pt x="14" y="2"/>
                    <a:pt x="15" y="1"/>
                    <a:pt x="15" y="1"/>
                  </a:cubicBezTo>
                  <a:cubicBezTo>
                    <a:pt x="16" y="2"/>
                    <a:pt x="18" y="3"/>
                    <a:pt x="19" y="3"/>
                  </a:cubicBezTo>
                  <a:cubicBezTo>
                    <a:pt x="20" y="3"/>
                    <a:pt x="20" y="3"/>
                    <a:pt x="21" y="3"/>
                  </a:cubicBezTo>
                  <a:cubicBezTo>
                    <a:pt x="21" y="3"/>
                    <a:pt x="22" y="4"/>
                    <a:pt x="22" y="4"/>
                  </a:cubicBezTo>
                  <a:cubicBezTo>
                    <a:pt x="22" y="4"/>
                    <a:pt x="23" y="4"/>
                    <a:pt x="23" y="4"/>
                  </a:cubicBezTo>
                  <a:cubicBezTo>
                    <a:pt x="25" y="5"/>
                    <a:pt x="27" y="6"/>
                    <a:pt x="28" y="6"/>
                  </a:cubicBezTo>
                  <a:cubicBezTo>
                    <a:pt x="29" y="7"/>
                    <a:pt x="28" y="6"/>
                    <a:pt x="27" y="6"/>
                  </a:cubicBezTo>
                  <a:cubicBezTo>
                    <a:pt x="27" y="6"/>
                    <a:pt x="26" y="7"/>
                    <a:pt x="25" y="6"/>
                  </a:cubicBezTo>
                  <a:cubicBezTo>
                    <a:pt x="25" y="5"/>
                    <a:pt x="25" y="7"/>
                    <a:pt x="25" y="6"/>
                  </a:cubicBezTo>
                  <a:cubicBezTo>
                    <a:pt x="24" y="6"/>
                    <a:pt x="24" y="5"/>
                    <a:pt x="24" y="5"/>
                  </a:cubicBezTo>
                  <a:cubicBezTo>
                    <a:pt x="24" y="6"/>
                    <a:pt x="24" y="6"/>
                    <a:pt x="23" y="5"/>
                  </a:cubicBezTo>
                  <a:cubicBezTo>
                    <a:pt x="23" y="6"/>
                    <a:pt x="24" y="6"/>
                    <a:pt x="24" y="7"/>
                  </a:cubicBezTo>
                  <a:cubicBezTo>
                    <a:pt x="23" y="7"/>
                    <a:pt x="22" y="6"/>
                    <a:pt x="21" y="6"/>
                  </a:cubicBezTo>
                  <a:cubicBezTo>
                    <a:pt x="21" y="7"/>
                    <a:pt x="22" y="7"/>
                    <a:pt x="22" y="8"/>
                  </a:cubicBezTo>
                  <a:cubicBezTo>
                    <a:pt x="21" y="7"/>
                    <a:pt x="21" y="9"/>
                    <a:pt x="19" y="7"/>
                  </a:cubicBezTo>
                  <a:cubicBezTo>
                    <a:pt x="18" y="7"/>
                    <a:pt x="18" y="7"/>
                    <a:pt x="19" y="8"/>
                  </a:cubicBezTo>
                  <a:cubicBezTo>
                    <a:pt x="19" y="8"/>
                    <a:pt x="18" y="7"/>
                    <a:pt x="18" y="7"/>
                  </a:cubicBezTo>
                  <a:cubicBezTo>
                    <a:pt x="18" y="7"/>
                    <a:pt x="18" y="7"/>
                    <a:pt x="18" y="6"/>
                  </a:cubicBezTo>
                  <a:cubicBezTo>
                    <a:pt x="17" y="6"/>
                    <a:pt x="17" y="6"/>
                    <a:pt x="16" y="6"/>
                  </a:cubicBezTo>
                  <a:cubicBezTo>
                    <a:pt x="16" y="6"/>
                    <a:pt x="16" y="6"/>
                    <a:pt x="15" y="6"/>
                  </a:cubicBezTo>
                  <a:cubicBezTo>
                    <a:pt x="15" y="6"/>
                    <a:pt x="14" y="6"/>
                    <a:pt x="14" y="6"/>
                  </a:cubicBezTo>
                  <a:cubicBezTo>
                    <a:pt x="14" y="6"/>
                    <a:pt x="14" y="6"/>
                    <a:pt x="15" y="6"/>
                  </a:cubicBezTo>
                  <a:cubicBezTo>
                    <a:pt x="14" y="6"/>
                    <a:pt x="14" y="7"/>
                    <a:pt x="12" y="6"/>
                  </a:cubicBezTo>
                  <a:cubicBezTo>
                    <a:pt x="12" y="6"/>
                    <a:pt x="13" y="8"/>
                    <a:pt x="12" y="8"/>
                  </a:cubicBezTo>
                  <a:cubicBezTo>
                    <a:pt x="12" y="7"/>
                    <a:pt x="11" y="7"/>
                    <a:pt x="11" y="7"/>
                  </a:cubicBezTo>
                  <a:cubicBezTo>
                    <a:pt x="11" y="7"/>
                    <a:pt x="11" y="7"/>
                    <a:pt x="11" y="8"/>
                  </a:cubicBezTo>
                  <a:cubicBezTo>
                    <a:pt x="11" y="8"/>
                    <a:pt x="11" y="8"/>
                    <a:pt x="11" y="8"/>
                  </a:cubicBezTo>
                  <a:cubicBezTo>
                    <a:pt x="11" y="8"/>
                    <a:pt x="11" y="8"/>
                    <a:pt x="11" y="9"/>
                  </a:cubicBezTo>
                  <a:cubicBezTo>
                    <a:pt x="12" y="9"/>
                    <a:pt x="12" y="9"/>
                    <a:pt x="12" y="9"/>
                  </a:cubicBezTo>
                  <a:cubicBezTo>
                    <a:pt x="12" y="9"/>
                    <a:pt x="12" y="8"/>
                    <a:pt x="12" y="8"/>
                  </a:cubicBezTo>
                  <a:cubicBezTo>
                    <a:pt x="13" y="9"/>
                    <a:pt x="13" y="10"/>
                    <a:pt x="13" y="10"/>
                  </a:cubicBezTo>
                  <a:cubicBezTo>
                    <a:pt x="14" y="10"/>
                    <a:pt x="13" y="9"/>
                    <a:pt x="13" y="9"/>
                  </a:cubicBezTo>
                  <a:cubicBezTo>
                    <a:pt x="13" y="9"/>
                    <a:pt x="13" y="9"/>
                    <a:pt x="13" y="8"/>
                  </a:cubicBezTo>
                  <a:cubicBezTo>
                    <a:pt x="13" y="8"/>
                    <a:pt x="14" y="8"/>
                    <a:pt x="15" y="8"/>
                  </a:cubicBezTo>
                  <a:cubicBezTo>
                    <a:pt x="15" y="8"/>
                    <a:pt x="15" y="8"/>
                    <a:pt x="15" y="8"/>
                  </a:cubicBezTo>
                  <a:cubicBezTo>
                    <a:pt x="16" y="8"/>
                    <a:pt x="16" y="8"/>
                    <a:pt x="16" y="8"/>
                  </a:cubicBezTo>
                  <a:cubicBezTo>
                    <a:pt x="16" y="8"/>
                    <a:pt x="16" y="8"/>
                    <a:pt x="16" y="8"/>
                  </a:cubicBezTo>
                  <a:cubicBezTo>
                    <a:pt x="18" y="8"/>
                    <a:pt x="20" y="9"/>
                    <a:pt x="22" y="10"/>
                  </a:cubicBezTo>
                  <a:cubicBezTo>
                    <a:pt x="23" y="10"/>
                    <a:pt x="22" y="10"/>
                    <a:pt x="23" y="11"/>
                  </a:cubicBezTo>
                  <a:cubicBezTo>
                    <a:pt x="24" y="11"/>
                    <a:pt x="25" y="11"/>
                    <a:pt x="26" y="12"/>
                  </a:cubicBezTo>
                  <a:cubicBezTo>
                    <a:pt x="26" y="12"/>
                    <a:pt x="26" y="11"/>
                    <a:pt x="26" y="11"/>
                  </a:cubicBezTo>
                  <a:cubicBezTo>
                    <a:pt x="27" y="12"/>
                    <a:pt x="27" y="12"/>
                    <a:pt x="27" y="13"/>
                  </a:cubicBezTo>
                  <a:cubicBezTo>
                    <a:pt x="28" y="13"/>
                    <a:pt x="28" y="13"/>
                    <a:pt x="27" y="12"/>
                  </a:cubicBezTo>
                  <a:cubicBezTo>
                    <a:pt x="28" y="12"/>
                    <a:pt x="28" y="13"/>
                    <a:pt x="28" y="13"/>
                  </a:cubicBezTo>
                  <a:cubicBezTo>
                    <a:pt x="28" y="14"/>
                    <a:pt x="28" y="14"/>
                    <a:pt x="28" y="14"/>
                  </a:cubicBezTo>
                  <a:cubicBezTo>
                    <a:pt x="27" y="14"/>
                    <a:pt x="27" y="14"/>
                    <a:pt x="26" y="13"/>
                  </a:cubicBezTo>
                  <a:cubicBezTo>
                    <a:pt x="25" y="12"/>
                    <a:pt x="27" y="13"/>
                    <a:pt x="26" y="13"/>
                  </a:cubicBezTo>
                  <a:cubicBezTo>
                    <a:pt x="25" y="12"/>
                    <a:pt x="25" y="12"/>
                    <a:pt x="26" y="13"/>
                  </a:cubicBezTo>
                  <a:cubicBezTo>
                    <a:pt x="25" y="13"/>
                    <a:pt x="25" y="14"/>
                    <a:pt x="24" y="13"/>
                  </a:cubicBezTo>
                  <a:cubicBezTo>
                    <a:pt x="24" y="12"/>
                    <a:pt x="24" y="12"/>
                    <a:pt x="24" y="12"/>
                  </a:cubicBezTo>
                  <a:cubicBezTo>
                    <a:pt x="24" y="12"/>
                    <a:pt x="23" y="12"/>
                    <a:pt x="24" y="13"/>
                  </a:cubicBezTo>
                  <a:cubicBezTo>
                    <a:pt x="23" y="12"/>
                    <a:pt x="21" y="12"/>
                    <a:pt x="20" y="12"/>
                  </a:cubicBezTo>
                  <a:cubicBezTo>
                    <a:pt x="20" y="11"/>
                    <a:pt x="19" y="11"/>
                    <a:pt x="19" y="10"/>
                  </a:cubicBezTo>
                  <a:cubicBezTo>
                    <a:pt x="18" y="10"/>
                    <a:pt x="19" y="11"/>
                    <a:pt x="19" y="11"/>
                  </a:cubicBezTo>
                  <a:cubicBezTo>
                    <a:pt x="18" y="11"/>
                    <a:pt x="18" y="11"/>
                    <a:pt x="18" y="11"/>
                  </a:cubicBezTo>
                  <a:cubicBezTo>
                    <a:pt x="17" y="10"/>
                    <a:pt x="17" y="10"/>
                    <a:pt x="17" y="10"/>
                  </a:cubicBezTo>
                  <a:cubicBezTo>
                    <a:pt x="17" y="10"/>
                    <a:pt x="17" y="10"/>
                    <a:pt x="17" y="10"/>
                  </a:cubicBezTo>
                  <a:cubicBezTo>
                    <a:pt x="17" y="10"/>
                    <a:pt x="17" y="10"/>
                    <a:pt x="17" y="10"/>
                  </a:cubicBezTo>
                  <a:cubicBezTo>
                    <a:pt x="17" y="10"/>
                    <a:pt x="17" y="10"/>
                    <a:pt x="17" y="10"/>
                  </a:cubicBezTo>
                  <a:cubicBezTo>
                    <a:pt x="17" y="11"/>
                    <a:pt x="17" y="11"/>
                    <a:pt x="16" y="11"/>
                  </a:cubicBezTo>
                  <a:cubicBezTo>
                    <a:pt x="16" y="11"/>
                    <a:pt x="16" y="11"/>
                    <a:pt x="15" y="11"/>
                  </a:cubicBezTo>
                  <a:cubicBezTo>
                    <a:pt x="14" y="10"/>
                    <a:pt x="15" y="10"/>
                    <a:pt x="15" y="10"/>
                  </a:cubicBezTo>
                  <a:cubicBezTo>
                    <a:pt x="14" y="9"/>
                    <a:pt x="15" y="11"/>
                    <a:pt x="15" y="12"/>
                  </a:cubicBezTo>
                  <a:cubicBezTo>
                    <a:pt x="14" y="12"/>
                    <a:pt x="14" y="12"/>
                    <a:pt x="14" y="12"/>
                  </a:cubicBezTo>
                  <a:cubicBezTo>
                    <a:pt x="14" y="13"/>
                    <a:pt x="14" y="15"/>
                    <a:pt x="14" y="17"/>
                  </a:cubicBezTo>
                  <a:cubicBezTo>
                    <a:pt x="13" y="17"/>
                    <a:pt x="14" y="18"/>
                    <a:pt x="13" y="16"/>
                  </a:cubicBezTo>
                  <a:cubicBezTo>
                    <a:pt x="13" y="17"/>
                    <a:pt x="14" y="18"/>
                    <a:pt x="14" y="18"/>
                  </a:cubicBezTo>
                  <a:cubicBezTo>
                    <a:pt x="13" y="19"/>
                    <a:pt x="13" y="21"/>
                    <a:pt x="13" y="23"/>
                  </a:cubicBezTo>
                  <a:cubicBezTo>
                    <a:pt x="14" y="24"/>
                    <a:pt x="14" y="25"/>
                    <a:pt x="14" y="26"/>
                  </a:cubicBezTo>
                  <a:cubicBezTo>
                    <a:pt x="14" y="27"/>
                    <a:pt x="13" y="27"/>
                    <a:pt x="13" y="28"/>
                  </a:cubicBezTo>
                  <a:cubicBezTo>
                    <a:pt x="13" y="28"/>
                    <a:pt x="14" y="29"/>
                    <a:pt x="14" y="29"/>
                  </a:cubicBezTo>
                  <a:cubicBezTo>
                    <a:pt x="14" y="29"/>
                    <a:pt x="13" y="29"/>
                    <a:pt x="13" y="29"/>
                  </a:cubicBezTo>
                  <a:cubicBezTo>
                    <a:pt x="13" y="30"/>
                    <a:pt x="13" y="32"/>
                    <a:pt x="14" y="33"/>
                  </a:cubicBezTo>
                  <a:cubicBezTo>
                    <a:pt x="14" y="33"/>
                    <a:pt x="14" y="33"/>
                    <a:pt x="14" y="33"/>
                  </a:cubicBezTo>
                  <a:cubicBezTo>
                    <a:pt x="14" y="34"/>
                    <a:pt x="14" y="34"/>
                    <a:pt x="14" y="35"/>
                  </a:cubicBezTo>
                  <a:cubicBezTo>
                    <a:pt x="14" y="36"/>
                    <a:pt x="13" y="35"/>
                    <a:pt x="14" y="36"/>
                  </a:cubicBezTo>
                  <a:cubicBezTo>
                    <a:pt x="14" y="37"/>
                    <a:pt x="13" y="37"/>
                    <a:pt x="14" y="37"/>
                  </a:cubicBezTo>
                  <a:cubicBezTo>
                    <a:pt x="14" y="38"/>
                    <a:pt x="14" y="37"/>
                    <a:pt x="14" y="37"/>
                  </a:cubicBezTo>
                  <a:cubicBezTo>
                    <a:pt x="15" y="38"/>
                    <a:pt x="14" y="38"/>
                    <a:pt x="14" y="38"/>
                  </a:cubicBezTo>
                  <a:cubicBezTo>
                    <a:pt x="14" y="41"/>
                    <a:pt x="14" y="44"/>
                    <a:pt x="14" y="47"/>
                  </a:cubicBezTo>
                  <a:cubicBezTo>
                    <a:pt x="14" y="48"/>
                    <a:pt x="14" y="50"/>
                    <a:pt x="14" y="51"/>
                  </a:cubicBezTo>
                  <a:cubicBezTo>
                    <a:pt x="14" y="52"/>
                    <a:pt x="13" y="52"/>
                    <a:pt x="13" y="52"/>
                  </a:cubicBezTo>
                  <a:cubicBezTo>
                    <a:pt x="13" y="53"/>
                    <a:pt x="14" y="54"/>
                    <a:pt x="13" y="55"/>
                  </a:cubicBezTo>
                  <a:cubicBezTo>
                    <a:pt x="14" y="55"/>
                    <a:pt x="14" y="57"/>
                    <a:pt x="13" y="57"/>
                  </a:cubicBezTo>
                  <a:cubicBezTo>
                    <a:pt x="13" y="57"/>
                    <a:pt x="13" y="57"/>
                    <a:pt x="13" y="57"/>
                  </a:cubicBezTo>
                  <a:cubicBezTo>
                    <a:pt x="13" y="57"/>
                    <a:pt x="13" y="58"/>
                    <a:pt x="13" y="58"/>
                  </a:cubicBezTo>
                  <a:cubicBezTo>
                    <a:pt x="13" y="58"/>
                    <a:pt x="13" y="58"/>
                    <a:pt x="13" y="59"/>
                  </a:cubicBezTo>
                  <a:cubicBezTo>
                    <a:pt x="13" y="59"/>
                    <a:pt x="13" y="59"/>
                    <a:pt x="13" y="58"/>
                  </a:cubicBezTo>
                  <a:cubicBezTo>
                    <a:pt x="14" y="59"/>
                    <a:pt x="13" y="60"/>
                    <a:pt x="13" y="61"/>
                  </a:cubicBezTo>
                  <a:cubicBezTo>
                    <a:pt x="12" y="62"/>
                    <a:pt x="12" y="62"/>
                    <a:pt x="12" y="63"/>
                  </a:cubicBezTo>
                  <a:cubicBezTo>
                    <a:pt x="12" y="63"/>
                    <a:pt x="12" y="62"/>
                    <a:pt x="13" y="63"/>
                  </a:cubicBezTo>
                  <a:cubicBezTo>
                    <a:pt x="13" y="64"/>
                    <a:pt x="14" y="64"/>
                    <a:pt x="13" y="65"/>
                  </a:cubicBezTo>
                  <a:cubicBezTo>
                    <a:pt x="13" y="65"/>
                    <a:pt x="13" y="66"/>
                    <a:pt x="13" y="66"/>
                  </a:cubicBezTo>
                  <a:cubicBezTo>
                    <a:pt x="12" y="66"/>
                    <a:pt x="12" y="66"/>
                    <a:pt x="12" y="66"/>
                  </a:cubicBezTo>
                  <a:cubicBezTo>
                    <a:pt x="12" y="66"/>
                    <a:pt x="12" y="67"/>
                    <a:pt x="13" y="67"/>
                  </a:cubicBezTo>
                  <a:cubicBezTo>
                    <a:pt x="13" y="67"/>
                    <a:pt x="13" y="67"/>
                    <a:pt x="13" y="67"/>
                  </a:cubicBezTo>
                  <a:cubicBezTo>
                    <a:pt x="13" y="68"/>
                    <a:pt x="13" y="69"/>
                    <a:pt x="13" y="70"/>
                  </a:cubicBezTo>
                  <a:cubicBezTo>
                    <a:pt x="12" y="70"/>
                    <a:pt x="12" y="71"/>
                    <a:pt x="12" y="71"/>
                  </a:cubicBezTo>
                  <a:cubicBezTo>
                    <a:pt x="13" y="71"/>
                    <a:pt x="12" y="71"/>
                    <a:pt x="13" y="71"/>
                  </a:cubicBezTo>
                  <a:cubicBezTo>
                    <a:pt x="13" y="72"/>
                    <a:pt x="12" y="74"/>
                    <a:pt x="12" y="75"/>
                  </a:cubicBezTo>
                  <a:cubicBezTo>
                    <a:pt x="12" y="75"/>
                    <a:pt x="12" y="75"/>
                    <a:pt x="12" y="75"/>
                  </a:cubicBezTo>
                  <a:cubicBezTo>
                    <a:pt x="12" y="75"/>
                    <a:pt x="12" y="75"/>
                    <a:pt x="12" y="75"/>
                  </a:cubicBezTo>
                  <a:cubicBezTo>
                    <a:pt x="12" y="76"/>
                    <a:pt x="12" y="77"/>
                    <a:pt x="12" y="77"/>
                  </a:cubicBezTo>
                  <a:cubicBezTo>
                    <a:pt x="12" y="78"/>
                    <a:pt x="12" y="80"/>
                    <a:pt x="12" y="81"/>
                  </a:cubicBezTo>
                  <a:cubicBezTo>
                    <a:pt x="11" y="81"/>
                    <a:pt x="12" y="81"/>
                    <a:pt x="12" y="82"/>
                  </a:cubicBezTo>
                  <a:cubicBezTo>
                    <a:pt x="12" y="83"/>
                    <a:pt x="11" y="85"/>
                    <a:pt x="11" y="87"/>
                  </a:cubicBezTo>
                  <a:cubicBezTo>
                    <a:pt x="11" y="87"/>
                    <a:pt x="12" y="88"/>
                    <a:pt x="12" y="88"/>
                  </a:cubicBezTo>
                  <a:cubicBezTo>
                    <a:pt x="12" y="89"/>
                    <a:pt x="11" y="90"/>
                    <a:pt x="11" y="91"/>
                  </a:cubicBezTo>
                  <a:cubicBezTo>
                    <a:pt x="11" y="92"/>
                    <a:pt x="11" y="93"/>
                    <a:pt x="11" y="94"/>
                  </a:cubicBezTo>
                  <a:cubicBezTo>
                    <a:pt x="11" y="95"/>
                    <a:pt x="11" y="95"/>
                    <a:pt x="11" y="95"/>
                  </a:cubicBezTo>
                  <a:cubicBezTo>
                    <a:pt x="11" y="95"/>
                    <a:pt x="11" y="95"/>
                    <a:pt x="11" y="95"/>
                  </a:cubicBezTo>
                  <a:cubicBezTo>
                    <a:pt x="11" y="96"/>
                    <a:pt x="11" y="96"/>
                    <a:pt x="11" y="97"/>
                  </a:cubicBezTo>
                  <a:cubicBezTo>
                    <a:pt x="11" y="98"/>
                    <a:pt x="11" y="99"/>
                    <a:pt x="11" y="100"/>
                  </a:cubicBezTo>
                  <a:cubicBezTo>
                    <a:pt x="11" y="100"/>
                    <a:pt x="11" y="100"/>
                    <a:pt x="10" y="100"/>
                  </a:cubicBezTo>
                  <a:cubicBezTo>
                    <a:pt x="10" y="99"/>
                    <a:pt x="10" y="99"/>
                    <a:pt x="10" y="99"/>
                  </a:cubicBezTo>
                  <a:cubicBezTo>
                    <a:pt x="10" y="99"/>
                    <a:pt x="9" y="99"/>
                    <a:pt x="9" y="99"/>
                  </a:cubicBezTo>
                  <a:cubicBezTo>
                    <a:pt x="9" y="99"/>
                    <a:pt x="9" y="99"/>
                    <a:pt x="9" y="99"/>
                  </a:cubicBezTo>
                  <a:cubicBezTo>
                    <a:pt x="9" y="100"/>
                    <a:pt x="9" y="99"/>
                    <a:pt x="9" y="100"/>
                  </a:cubicBezTo>
                  <a:cubicBezTo>
                    <a:pt x="9" y="100"/>
                    <a:pt x="9" y="100"/>
                    <a:pt x="9" y="100"/>
                  </a:cubicBezTo>
                  <a:cubicBezTo>
                    <a:pt x="9" y="100"/>
                    <a:pt x="8" y="100"/>
                    <a:pt x="8" y="101"/>
                  </a:cubicBezTo>
                  <a:moveTo>
                    <a:pt x="15" y="10"/>
                  </a:moveTo>
                  <a:cubicBezTo>
                    <a:pt x="15" y="10"/>
                    <a:pt x="16" y="11"/>
                    <a:pt x="16" y="10"/>
                  </a:cubicBezTo>
                  <a:cubicBezTo>
                    <a:pt x="16" y="10"/>
                    <a:pt x="14" y="8"/>
                    <a:pt x="15" y="10"/>
                  </a:cubicBezTo>
                  <a:moveTo>
                    <a:pt x="20" y="6"/>
                  </a:moveTo>
                  <a:cubicBezTo>
                    <a:pt x="20" y="7"/>
                    <a:pt x="21" y="7"/>
                    <a:pt x="21" y="7"/>
                  </a:cubicBezTo>
                  <a:cubicBezTo>
                    <a:pt x="21" y="6"/>
                    <a:pt x="19" y="5"/>
                    <a:pt x="19" y="5"/>
                  </a:cubicBezTo>
                  <a:cubicBezTo>
                    <a:pt x="20" y="6"/>
                    <a:pt x="19" y="6"/>
                    <a:pt x="20" y="6"/>
                  </a:cubicBezTo>
                  <a:moveTo>
                    <a:pt x="16" y="2"/>
                  </a:moveTo>
                  <a:cubicBezTo>
                    <a:pt x="16" y="3"/>
                    <a:pt x="18" y="4"/>
                    <a:pt x="18" y="3"/>
                  </a:cubicBezTo>
                  <a:cubicBezTo>
                    <a:pt x="17" y="3"/>
                    <a:pt x="16" y="2"/>
                    <a:pt x="16" y="2"/>
                  </a:cubicBezTo>
                  <a:moveTo>
                    <a:pt x="10" y="2"/>
                  </a:moveTo>
                  <a:cubicBezTo>
                    <a:pt x="10" y="2"/>
                    <a:pt x="11" y="3"/>
                    <a:pt x="11" y="1"/>
                  </a:cubicBezTo>
                  <a:cubicBezTo>
                    <a:pt x="11" y="2"/>
                    <a:pt x="10" y="1"/>
                    <a:pt x="10" y="2"/>
                  </a:cubicBezTo>
                  <a:moveTo>
                    <a:pt x="13" y="12"/>
                  </a:moveTo>
                  <a:cubicBezTo>
                    <a:pt x="13" y="12"/>
                    <a:pt x="12" y="10"/>
                    <a:pt x="12" y="10"/>
                  </a:cubicBezTo>
                  <a:cubicBezTo>
                    <a:pt x="13" y="11"/>
                    <a:pt x="12" y="11"/>
                    <a:pt x="13" y="12"/>
                  </a:cubicBezTo>
                  <a:moveTo>
                    <a:pt x="8" y="23"/>
                  </a:moveTo>
                  <a:cubicBezTo>
                    <a:pt x="9" y="22"/>
                    <a:pt x="9" y="22"/>
                    <a:pt x="8" y="21"/>
                  </a:cubicBezTo>
                  <a:cubicBezTo>
                    <a:pt x="8" y="21"/>
                    <a:pt x="8" y="22"/>
                    <a:pt x="8" y="23"/>
                  </a:cubicBezTo>
                  <a:moveTo>
                    <a:pt x="9" y="31"/>
                  </a:moveTo>
                  <a:cubicBezTo>
                    <a:pt x="10" y="32"/>
                    <a:pt x="9" y="30"/>
                    <a:pt x="9" y="30"/>
                  </a:cubicBezTo>
                  <a:cubicBezTo>
                    <a:pt x="9" y="31"/>
                    <a:pt x="8" y="32"/>
                    <a:pt x="8" y="32"/>
                  </a:cubicBezTo>
                  <a:cubicBezTo>
                    <a:pt x="9" y="33"/>
                    <a:pt x="9" y="32"/>
                    <a:pt x="9" y="31"/>
                  </a:cubicBezTo>
                  <a:moveTo>
                    <a:pt x="10" y="60"/>
                  </a:moveTo>
                  <a:cubicBezTo>
                    <a:pt x="10" y="60"/>
                    <a:pt x="10" y="60"/>
                    <a:pt x="10" y="59"/>
                  </a:cubicBezTo>
                  <a:cubicBezTo>
                    <a:pt x="10" y="60"/>
                    <a:pt x="10" y="60"/>
                    <a:pt x="10" y="60"/>
                  </a:cubicBezTo>
                  <a:moveTo>
                    <a:pt x="13" y="61"/>
                  </a:moveTo>
                  <a:cubicBezTo>
                    <a:pt x="12" y="61"/>
                    <a:pt x="14" y="59"/>
                    <a:pt x="12" y="59"/>
                  </a:cubicBezTo>
                  <a:cubicBezTo>
                    <a:pt x="12" y="60"/>
                    <a:pt x="12" y="59"/>
                    <a:pt x="13" y="60"/>
                  </a:cubicBezTo>
                  <a:cubicBezTo>
                    <a:pt x="13" y="60"/>
                    <a:pt x="11" y="61"/>
                    <a:pt x="13" y="61"/>
                  </a:cubicBezTo>
                  <a:moveTo>
                    <a:pt x="13" y="64"/>
                  </a:moveTo>
                  <a:cubicBezTo>
                    <a:pt x="13" y="64"/>
                    <a:pt x="13" y="63"/>
                    <a:pt x="12" y="63"/>
                  </a:cubicBezTo>
                  <a:cubicBezTo>
                    <a:pt x="12" y="64"/>
                    <a:pt x="12" y="64"/>
                    <a:pt x="13" y="64"/>
                  </a:cubicBezTo>
                  <a:moveTo>
                    <a:pt x="12" y="65"/>
                  </a:moveTo>
                  <a:cubicBezTo>
                    <a:pt x="12" y="65"/>
                    <a:pt x="12" y="65"/>
                    <a:pt x="12" y="65"/>
                  </a:cubicBezTo>
                  <a:cubicBezTo>
                    <a:pt x="13" y="66"/>
                    <a:pt x="13" y="65"/>
                    <a:pt x="12" y="65"/>
                  </a:cubicBezTo>
                  <a:moveTo>
                    <a:pt x="6" y="70"/>
                  </a:moveTo>
                  <a:cubicBezTo>
                    <a:pt x="6" y="70"/>
                    <a:pt x="6" y="70"/>
                    <a:pt x="6" y="70"/>
                  </a:cubicBezTo>
                  <a:cubicBezTo>
                    <a:pt x="5" y="70"/>
                    <a:pt x="5" y="71"/>
                    <a:pt x="6" y="70"/>
                  </a:cubicBezTo>
                  <a:moveTo>
                    <a:pt x="6" y="73"/>
                  </a:moveTo>
                  <a:cubicBezTo>
                    <a:pt x="6" y="72"/>
                    <a:pt x="7" y="72"/>
                    <a:pt x="7" y="72"/>
                  </a:cubicBezTo>
                  <a:cubicBezTo>
                    <a:pt x="6" y="71"/>
                    <a:pt x="6" y="72"/>
                    <a:pt x="6" y="72"/>
                  </a:cubicBezTo>
                  <a:cubicBezTo>
                    <a:pt x="5" y="72"/>
                    <a:pt x="6" y="72"/>
                    <a:pt x="5" y="72"/>
                  </a:cubicBezTo>
                  <a:cubicBezTo>
                    <a:pt x="5" y="72"/>
                    <a:pt x="5" y="72"/>
                    <a:pt x="6" y="73"/>
                  </a:cubicBezTo>
                  <a:moveTo>
                    <a:pt x="3" y="77"/>
                  </a:moveTo>
                  <a:cubicBezTo>
                    <a:pt x="3" y="78"/>
                    <a:pt x="3" y="78"/>
                    <a:pt x="3" y="78"/>
                  </a:cubicBezTo>
                  <a:cubicBezTo>
                    <a:pt x="4" y="78"/>
                    <a:pt x="4" y="77"/>
                    <a:pt x="3" y="77"/>
                  </a:cubicBezTo>
                  <a:moveTo>
                    <a:pt x="5" y="78"/>
                  </a:moveTo>
                  <a:cubicBezTo>
                    <a:pt x="5" y="78"/>
                    <a:pt x="5" y="77"/>
                    <a:pt x="5" y="77"/>
                  </a:cubicBezTo>
                  <a:cubicBezTo>
                    <a:pt x="5" y="77"/>
                    <a:pt x="5" y="77"/>
                    <a:pt x="4" y="78"/>
                  </a:cubicBezTo>
                  <a:cubicBezTo>
                    <a:pt x="4" y="78"/>
                    <a:pt x="5" y="78"/>
                    <a:pt x="5" y="78"/>
                  </a:cubicBezTo>
                  <a:moveTo>
                    <a:pt x="3" y="86"/>
                  </a:moveTo>
                  <a:cubicBezTo>
                    <a:pt x="2" y="86"/>
                    <a:pt x="1" y="86"/>
                    <a:pt x="1" y="86"/>
                  </a:cubicBezTo>
                  <a:cubicBezTo>
                    <a:pt x="2" y="87"/>
                    <a:pt x="2" y="86"/>
                    <a:pt x="2" y="86"/>
                  </a:cubicBezTo>
                  <a:cubicBezTo>
                    <a:pt x="2" y="86"/>
                    <a:pt x="2" y="86"/>
                    <a:pt x="3" y="86"/>
                  </a:cubicBezTo>
                  <a:cubicBezTo>
                    <a:pt x="2" y="86"/>
                    <a:pt x="3" y="86"/>
                    <a:pt x="3" y="86"/>
                  </a:cubicBezTo>
                  <a:cubicBezTo>
                    <a:pt x="3" y="85"/>
                    <a:pt x="3" y="85"/>
                    <a:pt x="3" y="85"/>
                  </a:cubicBezTo>
                  <a:cubicBezTo>
                    <a:pt x="2" y="85"/>
                    <a:pt x="3" y="85"/>
                    <a:pt x="3" y="86"/>
                  </a:cubicBezTo>
                  <a:moveTo>
                    <a:pt x="2" y="85"/>
                  </a:moveTo>
                  <a:cubicBezTo>
                    <a:pt x="2" y="84"/>
                    <a:pt x="2" y="84"/>
                    <a:pt x="2" y="84"/>
                  </a:cubicBezTo>
                  <a:cubicBezTo>
                    <a:pt x="1" y="84"/>
                    <a:pt x="1" y="85"/>
                    <a:pt x="2" y="85"/>
                  </a:cubicBezTo>
                  <a:moveTo>
                    <a:pt x="4" y="83"/>
                  </a:moveTo>
                  <a:cubicBezTo>
                    <a:pt x="3" y="83"/>
                    <a:pt x="4" y="84"/>
                    <a:pt x="3" y="84"/>
                  </a:cubicBezTo>
                  <a:cubicBezTo>
                    <a:pt x="3" y="84"/>
                    <a:pt x="3" y="85"/>
                    <a:pt x="3" y="85"/>
                  </a:cubicBezTo>
                  <a:cubicBezTo>
                    <a:pt x="4" y="84"/>
                    <a:pt x="3" y="84"/>
                    <a:pt x="4" y="83"/>
                  </a:cubicBezTo>
                  <a:moveTo>
                    <a:pt x="2" y="82"/>
                  </a:moveTo>
                  <a:cubicBezTo>
                    <a:pt x="1" y="82"/>
                    <a:pt x="2" y="82"/>
                    <a:pt x="2" y="83"/>
                  </a:cubicBezTo>
                  <a:cubicBezTo>
                    <a:pt x="2" y="83"/>
                    <a:pt x="1" y="83"/>
                    <a:pt x="2" y="84"/>
                  </a:cubicBezTo>
                  <a:cubicBezTo>
                    <a:pt x="3" y="83"/>
                    <a:pt x="3" y="82"/>
                    <a:pt x="2" y="82"/>
                  </a:cubicBezTo>
                  <a:moveTo>
                    <a:pt x="2" y="80"/>
                  </a:moveTo>
                  <a:cubicBezTo>
                    <a:pt x="3" y="80"/>
                    <a:pt x="3" y="80"/>
                    <a:pt x="3" y="81"/>
                  </a:cubicBezTo>
                  <a:cubicBezTo>
                    <a:pt x="3" y="80"/>
                    <a:pt x="3" y="80"/>
                    <a:pt x="2" y="80"/>
                  </a:cubicBezTo>
                  <a:moveTo>
                    <a:pt x="9" y="95"/>
                  </a:moveTo>
                  <a:cubicBezTo>
                    <a:pt x="9" y="95"/>
                    <a:pt x="10" y="95"/>
                    <a:pt x="10" y="95"/>
                  </a:cubicBezTo>
                  <a:cubicBezTo>
                    <a:pt x="9" y="95"/>
                    <a:pt x="9" y="95"/>
                    <a:pt x="8" y="95"/>
                  </a:cubicBezTo>
                  <a:cubicBezTo>
                    <a:pt x="8" y="95"/>
                    <a:pt x="9" y="95"/>
                    <a:pt x="9" y="95"/>
                  </a:cubicBezTo>
                  <a:moveTo>
                    <a:pt x="10" y="98"/>
                  </a:moveTo>
                  <a:cubicBezTo>
                    <a:pt x="10" y="97"/>
                    <a:pt x="10" y="97"/>
                    <a:pt x="11" y="97"/>
                  </a:cubicBezTo>
                  <a:cubicBezTo>
                    <a:pt x="11" y="97"/>
                    <a:pt x="11" y="98"/>
                    <a:pt x="11" y="97"/>
                  </a:cubicBezTo>
                  <a:cubicBezTo>
                    <a:pt x="10" y="97"/>
                    <a:pt x="11" y="97"/>
                    <a:pt x="11" y="96"/>
                  </a:cubicBezTo>
                  <a:cubicBezTo>
                    <a:pt x="10" y="96"/>
                    <a:pt x="10" y="97"/>
                    <a:pt x="10" y="97"/>
                  </a:cubicBezTo>
                  <a:cubicBezTo>
                    <a:pt x="10" y="97"/>
                    <a:pt x="10" y="97"/>
                    <a:pt x="10" y="98"/>
                  </a:cubicBezTo>
                  <a:moveTo>
                    <a:pt x="34" y="14"/>
                  </a:moveTo>
                  <a:cubicBezTo>
                    <a:pt x="34" y="14"/>
                    <a:pt x="34" y="14"/>
                    <a:pt x="35" y="14"/>
                  </a:cubicBezTo>
                  <a:cubicBezTo>
                    <a:pt x="36" y="14"/>
                    <a:pt x="36" y="15"/>
                    <a:pt x="37" y="16"/>
                  </a:cubicBezTo>
                  <a:cubicBezTo>
                    <a:pt x="37" y="17"/>
                    <a:pt x="36" y="17"/>
                    <a:pt x="35" y="17"/>
                  </a:cubicBezTo>
                  <a:cubicBezTo>
                    <a:pt x="35" y="16"/>
                    <a:pt x="36" y="16"/>
                    <a:pt x="36" y="16"/>
                  </a:cubicBezTo>
                  <a:cubicBezTo>
                    <a:pt x="36" y="15"/>
                    <a:pt x="36" y="15"/>
                    <a:pt x="35" y="15"/>
                  </a:cubicBezTo>
                  <a:cubicBezTo>
                    <a:pt x="35" y="16"/>
                    <a:pt x="34" y="17"/>
                    <a:pt x="33" y="15"/>
                  </a:cubicBezTo>
                  <a:cubicBezTo>
                    <a:pt x="33" y="15"/>
                    <a:pt x="34" y="16"/>
                    <a:pt x="34" y="15"/>
                  </a:cubicBezTo>
                  <a:cubicBezTo>
                    <a:pt x="33" y="14"/>
                    <a:pt x="32" y="15"/>
                    <a:pt x="31" y="14"/>
                  </a:cubicBezTo>
                  <a:cubicBezTo>
                    <a:pt x="31" y="15"/>
                    <a:pt x="31" y="15"/>
                    <a:pt x="31" y="15"/>
                  </a:cubicBezTo>
                  <a:cubicBezTo>
                    <a:pt x="32" y="15"/>
                    <a:pt x="32" y="15"/>
                    <a:pt x="33" y="15"/>
                  </a:cubicBezTo>
                  <a:cubicBezTo>
                    <a:pt x="34" y="17"/>
                    <a:pt x="31" y="16"/>
                    <a:pt x="31" y="15"/>
                  </a:cubicBezTo>
                  <a:cubicBezTo>
                    <a:pt x="31" y="15"/>
                    <a:pt x="30" y="15"/>
                    <a:pt x="30" y="14"/>
                  </a:cubicBezTo>
                  <a:cubicBezTo>
                    <a:pt x="30" y="14"/>
                    <a:pt x="30" y="14"/>
                    <a:pt x="30" y="14"/>
                  </a:cubicBezTo>
                  <a:cubicBezTo>
                    <a:pt x="30" y="14"/>
                    <a:pt x="30" y="15"/>
                    <a:pt x="31" y="15"/>
                  </a:cubicBezTo>
                  <a:cubicBezTo>
                    <a:pt x="31" y="15"/>
                    <a:pt x="31" y="14"/>
                    <a:pt x="31" y="14"/>
                  </a:cubicBezTo>
                  <a:cubicBezTo>
                    <a:pt x="31" y="13"/>
                    <a:pt x="30" y="13"/>
                    <a:pt x="30" y="13"/>
                  </a:cubicBezTo>
                  <a:cubicBezTo>
                    <a:pt x="30" y="12"/>
                    <a:pt x="31" y="12"/>
                    <a:pt x="31" y="12"/>
                  </a:cubicBezTo>
                  <a:cubicBezTo>
                    <a:pt x="32" y="13"/>
                    <a:pt x="33" y="14"/>
                    <a:pt x="34" y="14"/>
                  </a:cubicBezTo>
                  <a:moveTo>
                    <a:pt x="32" y="10"/>
                  </a:moveTo>
                  <a:cubicBezTo>
                    <a:pt x="33" y="10"/>
                    <a:pt x="33" y="10"/>
                    <a:pt x="33" y="10"/>
                  </a:cubicBezTo>
                  <a:cubicBezTo>
                    <a:pt x="33" y="11"/>
                    <a:pt x="33" y="11"/>
                    <a:pt x="34" y="12"/>
                  </a:cubicBezTo>
                  <a:cubicBezTo>
                    <a:pt x="33" y="12"/>
                    <a:pt x="33" y="11"/>
                    <a:pt x="32" y="10"/>
                  </a:cubicBezTo>
                  <a:moveTo>
                    <a:pt x="30" y="11"/>
                  </a:moveTo>
                  <a:cubicBezTo>
                    <a:pt x="29" y="10"/>
                    <a:pt x="29" y="11"/>
                    <a:pt x="28" y="10"/>
                  </a:cubicBezTo>
                  <a:cubicBezTo>
                    <a:pt x="28" y="10"/>
                    <a:pt x="30" y="10"/>
                    <a:pt x="30" y="11"/>
                  </a:cubicBezTo>
                </a:path>
              </a:pathLst>
            </a:custGeom>
            <a:solidFill>
              <a:srgbClr val="C84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2"/>
            <p:cNvSpPr>
              <a:spLocks noEditPoints="1"/>
            </p:cNvSpPr>
            <p:nvPr/>
          </p:nvSpPr>
          <p:spPr bwMode="auto">
            <a:xfrm>
              <a:off x="5761038" y="2984500"/>
              <a:ext cx="669925" cy="889000"/>
            </a:xfrm>
            <a:custGeom>
              <a:avLst/>
              <a:gdLst>
                <a:gd name="T0" fmla="*/ 104 w 155"/>
                <a:gd name="T1" fmla="*/ 25 h 207"/>
                <a:gd name="T2" fmla="*/ 106 w 155"/>
                <a:gd name="T3" fmla="*/ 26 h 207"/>
                <a:gd name="T4" fmla="*/ 55 w 155"/>
                <a:gd name="T5" fmla="*/ 198 h 207"/>
                <a:gd name="T6" fmla="*/ 61 w 155"/>
                <a:gd name="T7" fmla="*/ 193 h 207"/>
                <a:gd name="T8" fmla="*/ 29 w 155"/>
                <a:gd name="T9" fmla="*/ 184 h 207"/>
                <a:gd name="T10" fmla="*/ 36 w 155"/>
                <a:gd name="T11" fmla="*/ 188 h 207"/>
                <a:gd name="T12" fmla="*/ 29 w 155"/>
                <a:gd name="T13" fmla="*/ 190 h 207"/>
                <a:gd name="T14" fmla="*/ 3 w 155"/>
                <a:gd name="T15" fmla="*/ 178 h 207"/>
                <a:gd name="T16" fmla="*/ 2 w 155"/>
                <a:gd name="T17" fmla="*/ 160 h 207"/>
                <a:gd name="T18" fmla="*/ 119 w 155"/>
                <a:gd name="T19" fmla="*/ 180 h 207"/>
                <a:gd name="T20" fmla="*/ 91 w 155"/>
                <a:gd name="T21" fmla="*/ 203 h 207"/>
                <a:gd name="T22" fmla="*/ 113 w 155"/>
                <a:gd name="T23" fmla="*/ 155 h 207"/>
                <a:gd name="T24" fmla="*/ 127 w 155"/>
                <a:gd name="T25" fmla="*/ 121 h 207"/>
                <a:gd name="T26" fmla="*/ 127 w 155"/>
                <a:gd name="T27" fmla="*/ 105 h 207"/>
                <a:gd name="T28" fmla="*/ 95 w 155"/>
                <a:gd name="T29" fmla="*/ 48 h 207"/>
                <a:gd name="T30" fmla="*/ 58 w 155"/>
                <a:gd name="T31" fmla="*/ 23 h 207"/>
                <a:gd name="T32" fmla="*/ 42 w 155"/>
                <a:gd name="T33" fmla="*/ 28 h 207"/>
                <a:gd name="T34" fmla="*/ 38 w 155"/>
                <a:gd name="T35" fmla="*/ 87 h 207"/>
                <a:gd name="T36" fmla="*/ 27 w 155"/>
                <a:gd name="T37" fmla="*/ 159 h 207"/>
                <a:gd name="T38" fmla="*/ 18 w 155"/>
                <a:gd name="T39" fmla="*/ 89 h 207"/>
                <a:gd name="T40" fmla="*/ 17 w 155"/>
                <a:gd name="T41" fmla="*/ 55 h 207"/>
                <a:gd name="T42" fmla="*/ 75 w 155"/>
                <a:gd name="T43" fmla="*/ 5 h 207"/>
                <a:gd name="T44" fmla="*/ 94 w 155"/>
                <a:gd name="T45" fmla="*/ 24 h 207"/>
                <a:gd name="T46" fmla="*/ 127 w 155"/>
                <a:gd name="T47" fmla="*/ 57 h 207"/>
                <a:gd name="T48" fmla="*/ 143 w 155"/>
                <a:gd name="T49" fmla="*/ 101 h 207"/>
                <a:gd name="T50" fmla="*/ 145 w 155"/>
                <a:gd name="T51" fmla="*/ 89 h 207"/>
                <a:gd name="T52" fmla="*/ 111 w 155"/>
                <a:gd name="T53" fmla="*/ 28 h 207"/>
                <a:gd name="T54" fmla="*/ 152 w 155"/>
                <a:gd name="T55" fmla="*/ 79 h 207"/>
                <a:gd name="T56" fmla="*/ 135 w 155"/>
                <a:gd name="T57" fmla="*/ 162 h 207"/>
                <a:gd name="T58" fmla="*/ 118 w 155"/>
                <a:gd name="T59" fmla="*/ 175 h 207"/>
                <a:gd name="T60" fmla="*/ 104 w 155"/>
                <a:gd name="T61" fmla="*/ 195 h 207"/>
                <a:gd name="T62" fmla="*/ 78 w 155"/>
                <a:gd name="T63" fmla="*/ 204 h 207"/>
                <a:gd name="T64" fmla="*/ 79 w 155"/>
                <a:gd name="T65" fmla="*/ 201 h 207"/>
                <a:gd name="T66" fmla="*/ 68 w 155"/>
                <a:gd name="T67" fmla="*/ 195 h 207"/>
                <a:gd name="T68" fmla="*/ 99 w 155"/>
                <a:gd name="T69" fmla="*/ 182 h 207"/>
                <a:gd name="T70" fmla="*/ 131 w 155"/>
                <a:gd name="T71" fmla="*/ 79 h 207"/>
                <a:gd name="T72" fmla="*/ 131 w 155"/>
                <a:gd name="T73" fmla="*/ 123 h 207"/>
                <a:gd name="T74" fmla="*/ 128 w 155"/>
                <a:gd name="T75" fmla="*/ 114 h 207"/>
                <a:gd name="T76" fmla="*/ 82 w 155"/>
                <a:gd name="T77" fmla="*/ 201 h 207"/>
                <a:gd name="T78" fmla="*/ 88 w 155"/>
                <a:gd name="T79" fmla="*/ 191 h 207"/>
                <a:gd name="T80" fmla="*/ 101 w 155"/>
                <a:gd name="T81" fmla="*/ 188 h 207"/>
                <a:gd name="T82" fmla="*/ 108 w 155"/>
                <a:gd name="T83" fmla="*/ 177 h 207"/>
                <a:gd name="T84" fmla="*/ 117 w 155"/>
                <a:gd name="T85" fmla="*/ 172 h 207"/>
                <a:gd name="T86" fmla="*/ 139 w 155"/>
                <a:gd name="T87" fmla="*/ 150 h 207"/>
                <a:gd name="T88" fmla="*/ 148 w 155"/>
                <a:gd name="T89" fmla="*/ 135 h 207"/>
                <a:gd name="T90" fmla="*/ 150 w 155"/>
                <a:gd name="T91" fmla="*/ 116 h 207"/>
                <a:gd name="T92" fmla="*/ 18 w 155"/>
                <a:gd name="T93" fmla="*/ 73 h 207"/>
                <a:gd name="T94" fmla="*/ 26 w 155"/>
                <a:gd name="T95" fmla="*/ 56 h 207"/>
                <a:gd name="T96" fmla="*/ 44 w 155"/>
                <a:gd name="T97" fmla="*/ 7 h 207"/>
                <a:gd name="T98" fmla="*/ 62 w 155"/>
                <a:gd name="T99" fmla="*/ 8 h 207"/>
                <a:gd name="T100" fmla="*/ 109 w 155"/>
                <a:gd name="T101" fmla="*/ 37 h 207"/>
                <a:gd name="T102" fmla="*/ 129 w 155"/>
                <a:gd name="T103" fmla="*/ 110 h 207"/>
                <a:gd name="T104" fmla="*/ 89 w 155"/>
                <a:gd name="T105" fmla="*/ 195 h 207"/>
                <a:gd name="T106" fmla="*/ 20 w 155"/>
                <a:gd name="T107" fmla="*/ 21 h 207"/>
                <a:gd name="T108" fmla="*/ 125 w 155"/>
                <a:gd name="T109" fmla="*/ 131 h 207"/>
                <a:gd name="T110" fmla="*/ 120 w 155"/>
                <a:gd name="T111" fmla="*/ 147 h 207"/>
                <a:gd name="T112" fmla="*/ 40 w 155"/>
                <a:gd name="T113" fmla="*/ 176 h 207"/>
                <a:gd name="T114" fmla="*/ 77 w 155"/>
                <a:gd name="T115" fmla="*/ 178 h 207"/>
                <a:gd name="T116" fmla="*/ 103 w 155"/>
                <a:gd name="T117" fmla="*/ 169 h 207"/>
                <a:gd name="T118" fmla="*/ 72 w 155"/>
                <a:gd name="T119" fmla="*/ 184 h 207"/>
                <a:gd name="T120" fmla="*/ 102 w 155"/>
                <a:gd name="T121" fmla="*/ 165 h 207"/>
                <a:gd name="T122" fmla="*/ 42 w 155"/>
                <a:gd name="T123" fmla="*/ 1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207">
                  <a:moveTo>
                    <a:pt x="109" y="25"/>
                  </a:moveTo>
                  <a:cubicBezTo>
                    <a:pt x="109" y="25"/>
                    <a:pt x="110" y="26"/>
                    <a:pt x="110" y="25"/>
                  </a:cubicBezTo>
                  <a:cubicBezTo>
                    <a:pt x="111" y="25"/>
                    <a:pt x="111" y="25"/>
                    <a:pt x="111" y="25"/>
                  </a:cubicBezTo>
                  <a:cubicBezTo>
                    <a:pt x="110" y="26"/>
                    <a:pt x="109" y="25"/>
                    <a:pt x="110" y="26"/>
                  </a:cubicBezTo>
                  <a:cubicBezTo>
                    <a:pt x="110" y="26"/>
                    <a:pt x="109" y="26"/>
                    <a:pt x="109" y="25"/>
                  </a:cubicBezTo>
                  <a:moveTo>
                    <a:pt x="105" y="25"/>
                  </a:moveTo>
                  <a:cubicBezTo>
                    <a:pt x="106" y="24"/>
                    <a:pt x="106" y="25"/>
                    <a:pt x="106" y="25"/>
                  </a:cubicBezTo>
                  <a:cubicBezTo>
                    <a:pt x="107" y="25"/>
                    <a:pt x="106" y="25"/>
                    <a:pt x="106" y="25"/>
                  </a:cubicBezTo>
                  <a:cubicBezTo>
                    <a:pt x="106" y="26"/>
                    <a:pt x="108" y="26"/>
                    <a:pt x="107" y="26"/>
                  </a:cubicBezTo>
                  <a:cubicBezTo>
                    <a:pt x="106" y="26"/>
                    <a:pt x="106" y="25"/>
                    <a:pt x="105" y="25"/>
                  </a:cubicBezTo>
                  <a:moveTo>
                    <a:pt x="109" y="25"/>
                  </a:moveTo>
                  <a:cubicBezTo>
                    <a:pt x="108" y="24"/>
                    <a:pt x="108" y="24"/>
                    <a:pt x="108" y="24"/>
                  </a:cubicBezTo>
                  <a:cubicBezTo>
                    <a:pt x="109" y="24"/>
                    <a:pt x="110" y="24"/>
                    <a:pt x="109" y="25"/>
                  </a:cubicBezTo>
                  <a:moveTo>
                    <a:pt x="96" y="19"/>
                  </a:moveTo>
                  <a:cubicBezTo>
                    <a:pt x="97" y="19"/>
                    <a:pt x="97" y="19"/>
                    <a:pt x="98" y="20"/>
                  </a:cubicBezTo>
                  <a:cubicBezTo>
                    <a:pt x="98" y="20"/>
                    <a:pt x="98" y="19"/>
                    <a:pt x="99" y="19"/>
                  </a:cubicBezTo>
                  <a:cubicBezTo>
                    <a:pt x="99" y="20"/>
                    <a:pt x="100" y="20"/>
                    <a:pt x="100" y="21"/>
                  </a:cubicBezTo>
                  <a:cubicBezTo>
                    <a:pt x="101" y="21"/>
                    <a:pt x="100" y="21"/>
                    <a:pt x="100" y="21"/>
                  </a:cubicBezTo>
                  <a:cubicBezTo>
                    <a:pt x="99" y="21"/>
                    <a:pt x="100" y="21"/>
                    <a:pt x="100" y="22"/>
                  </a:cubicBezTo>
                  <a:cubicBezTo>
                    <a:pt x="100" y="22"/>
                    <a:pt x="100" y="21"/>
                    <a:pt x="101" y="22"/>
                  </a:cubicBezTo>
                  <a:cubicBezTo>
                    <a:pt x="102" y="22"/>
                    <a:pt x="101" y="23"/>
                    <a:pt x="101" y="24"/>
                  </a:cubicBezTo>
                  <a:cubicBezTo>
                    <a:pt x="102" y="24"/>
                    <a:pt x="103" y="25"/>
                    <a:pt x="103" y="25"/>
                  </a:cubicBezTo>
                  <a:cubicBezTo>
                    <a:pt x="101" y="25"/>
                    <a:pt x="101" y="23"/>
                    <a:pt x="100" y="22"/>
                  </a:cubicBezTo>
                  <a:cubicBezTo>
                    <a:pt x="100" y="23"/>
                    <a:pt x="100" y="23"/>
                    <a:pt x="100" y="23"/>
                  </a:cubicBezTo>
                  <a:cubicBezTo>
                    <a:pt x="99" y="23"/>
                    <a:pt x="99" y="22"/>
                    <a:pt x="99" y="21"/>
                  </a:cubicBezTo>
                  <a:cubicBezTo>
                    <a:pt x="98" y="20"/>
                    <a:pt x="97" y="21"/>
                    <a:pt x="96" y="20"/>
                  </a:cubicBezTo>
                  <a:cubicBezTo>
                    <a:pt x="96" y="20"/>
                    <a:pt x="96" y="19"/>
                    <a:pt x="96" y="19"/>
                  </a:cubicBezTo>
                  <a:cubicBezTo>
                    <a:pt x="95" y="20"/>
                    <a:pt x="96" y="20"/>
                    <a:pt x="95" y="21"/>
                  </a:cubicBezTo>
                  <a:cubicBezTo>
                    <a:pt x="95" y="20"/>
                    <a:pt x="94" y="20"/>
                    <a:pt x="94" y="20"/>
                  </a:cubicBezTo>
                  <a:cubicBezTo>
                    <a:pt x="94" y="20"/>
                    <a:pt x="94" y="19"/>
                    <a:pt x="93" y="19"/>
                  </a:cubicBezTo>
                  <a:cubicBezTo>
                    <a:pt x="93" y="19"/>
                    <a:pt x="93" y="19"/>
                    <a:pt x="93" y="19"/>
                  </a:cubicBezTo>
                  <a:cubicBezTo>
                    <a:pt x="94" y="19"/>
                    <a:pt x="95" y="17"/>
                    <a:pt x="96" y="18"/>
                  </a:cubicBezTo>
                  <a:cubicBezTo>
                    <a:pt x="96" y="18"/>
                    <a:pt x="95" y="19"/>
                    <a:pt x="95" y="19"/>
                  </a:cubicBezTo>
                  <a:cubicBezTo>
                    <a:pt x="94" y="19"/>
                    <a:pt x="95" y="19"/>
                    <a:pt x="95" y="20"/>
                  </a:cubicBezTo>
                  <a:cubicBezTo>
                    <a:pt x="96" y="19"/>
                    <a:pt x="96" y="19"/>
                    <a:pt x="96" y="18"/>
                  </a:cubicBezTo>
                  <a:cubicBezTo>
                    <a:pt x="97" y="19"/>
                    <a:pt x="97" y="19"/>
                    <a:pt x="96" y="19"/>
                  </a:cubicBezTo>
                  <a:moveTo>
                    <a:pt x="105" y="22"/>
                  </a:moveTo>
                  <a:cubicBezTo>
                    <a:pt x="106" y="21"/>
                    <a:pt x="107" y="22"/>
                    <a:pt x="107" y="22"/>
                  </a:cubicBezTo>
                  <a:cubicBezTo>
                    <a:pt x="106" y="23"/>
                    <a:pt x="106" y="22"/>
                    <a:pt x="105" y="22"/>
                  </a:cubicBezTo>
                  <a:moveTo>
                    <a:pt x="101" y="19"/>
                  </a:moveTo>
                  <a:cubicBezTo>
                    <a:pt x="102" y="19"/>
                    <a:pt x="102" y="19"/>
                    <a:pt x="102" y="19"/>
                  </a:cubicBezTo>
                  <a:cubicBezTo>
                    <a:pt x="102" y="19"/>
                    <a:pt x="102" y="20"/>
                    <a:pt x="102" y="20"/>
                  </a:cubicBezTo>
                  <a:cubicBezTo>
                    <a:pt x="104" y="22"/>
                    <a:pt x="102" y="20"/>
                    <a:pt x="101" y="20"/>
                  </a:cubicBezTo>
                  <a:cubicBezTo>
                    <a:pt x="101" y="20"/>
                    <a:pt x="101" y="19"/>
                    <a:pt x="101" y="19"/>
                  </a:cubicBezTo>
                  <a:moveTo>
                    <a:pt x="104" y="20"/>
                  </a:moveTo>
                  <a:cubicBezTo>
                    <a:pt x="105" y="21"/>
                    <a:pt x="105" y="21"/>
                    <a:pt x="105" y="21"/>
                  </a:cubicBezTo>
                  <a:cubicBezTo>
                    <a:pt x="105" y="21"/>
                    <a:pt x="104" y="21"/>
                    <a:pt x="104" y="22"/>
                  </a:cubicBezTo>
                  <a:cubicBezTo>
                    <a:pt x="103" y="21"/>
                    <a:pt x="104" y="20"/>
                    <a:pt x="104" y="20"/>
                  </a:cubicBezTo>
                  <a:moveTo>
                    <a:pt x="105" y="24"/>
                  </a:moveTo>
                  <a:cubicBezTo>
                    <a:pt x="106" y="25"/>
                    <a:pt x="105" y="25"/>
                    <a:pt x="104" y="24"/>
                  </a:cubicBezTo>
                  <a:cubicBezTo>
                    <a:pt x="104" y="25"/>
                    <a:pt x="106" y="25"/>
                    <a:pt x="106" y="26"/>
                  </a:cubicBezTo>
                  <a:cubicBezTo>
                    <a:pt x="105" y="26"/>
                    <a:pt x="105" y="25"/>
                    <a:pt x="104" y="25"/>
                  </a:cubicBezTo>
                  <a:cubicBezTo>
                    <a:pt x="104" y="25"/>
                    <a:pt x="104" y="24"/>
                    <a:pt x="104" y="24"/>
                  </a:cubicBezTo>
                  <a:cubicBezTo>
                    <a:pt x="105" y="24"/>
                    <a:pt x="104" y="25"/>
                    <a:pt x="105" y="24"/>
                  </a:cubicBezTo>
                  <a:moveTo>
                    <a:pt x="109" y="27"/>
                  </a:moveTo>
                  <a:cubicBezTo>
                    <a:pt x="109" y="28"/>
                    <a:pt x="107" y="27"/>
                    <a:pt x="108" y="26"/>
                  </a:cubicBezTo>
                  <a:cubicBezTo>
                    <a:pt x="108" y="27"/>
                    <a:pt x="109" y="27"/>
                    <a:pt x="109" y="27"/>
                  </a:cubicBezTo>
                  <a:moveTo>
                    <a:pt x="127" y="164"/>
                  </a:moveTo>
                  <a:cubicBezTo>
                    <a:pt x="126" y="163"/>
                    <a:pt x="126" y="165"/>
                    <a:pt x="126" y="165"/>
                  </a:cubicBezTo>
                  <a:cubicBezTo>
                    <a:pt x="126" y="164"/>
                    <a:pt x="126" y="164"/>
                    <a:pt x="127" y="164"/>
                  </a:cubicBezTo>
                  <a:cubicBezTo>
                    <a:pt x="127" y="164"/>
                    <a:pt x="126" y="163"/>
                    <a:pt x="126" y="163"/>
                  </a:cubicBezTo>
                  <a:cubicBezTo>
                    <a:pt x="127" y="163"/>
                    <a:pt x="127" y="162"/>
                    <a:pt x="127" y="162"/>
                  </a:cubicBezTo>
                  <a:cubicBezTo>
                    <a:pt x="127" y="161"/>
                    <a:pt x="128" y="162"/>
                    <a:pt x="128" y="162"/>
                  </a:cubicBezTo>
                  <a:cubicBezTo>
                    <a:pt x="128" y="162"/>
                    <a:pt x="129" y="160"/>
                    <a:pt x="129" y="161"/>
                  </a:cubicBezTo>
                  <a:cubicBezTo>
                    <a:pt x="129" y="162"/>
                    <a:pt x="128" y="162"/>
                    <a:pt x="127" y="162"/>
                  </a:cubicBezTo>
                  <a:cubicBezTo>
                    <a:pt x="127" y="163"/>
                    <a:pt x="127" y="163"/>
                    <a:pt x="127" y="164"/>
                  </a:cubicBezTo>
                  <a:cubicBezTo>
                    <a:pt x="128" y="164"/>
                    <a:pt x="127" y="163"/>
                    <a:pt x="128" y="162"/>
                  </a:cubicBezTo>
                  <a:cubicBezTo>
                    <a:pt x="129" y="163"/>
                    <a:pt x="130" y="159"/>
                    <a:pt x="132" y="158"/>
                  </a:cubicBezTo>
                  <a:cubicBezTo>
                    <a:pt x="131" y="159"/>
                    <a:pt x="130" y="161"/>
                    <a:pt x="129" y="163"/>
                  </a:cubicBezTo>
                  <a:cubicBezTo>
                    <a:pt x="128" y="164"/>
                    <a:pt x="128" y="164"/>
                    <a:pt x="127" y="165"/>
                  </a:cubicBezTo>
                  <a:cubicBezTo>
                    <a:pt x="127" y="166"/>
                    <a:pt x="126" y="167"/>
                    <a:pt x="126" y="167"/>
                  </a:cubicBezTo>
                  <a:cubicBezTo>
                    <a:pt x="125" y="166"/>
                    <a:pt x="127" y="165"/>
                    <a:pt x="127" y="164"/>
                  </a:cubicBezTo>
                  <a:moveTo>
                    <a:pt x="125" y="172"/>
                  </a:moveTo>
                  <a:cubicBezTo>
                    <a:pt x="126" y="173"/>
                    <a:pt x="124" y="173"/>
                    <a:pt x="124" y="174"/>
                  </a:cubicBezTo>
                  <a:cubicBezTo>
                    <a:pt x="124" y="175"/>
                    <a:pt x="124" y="175"/>
                    <a:pt x="124" y="175"/>
                  </a:cubicBezTo>
                  <a:cubicBezTo>
                    <a:pt x="122" y="174"/>
                    <a:pt x="125" y="172"/>
                    <a:pt x="125" y="172"/>
                  </a:cubicBezTo>
                  <a:moveTo>
                    <a:pt x="127" y="171"/>
                  </a:moveTo>
                  <a:cubicBezTo>
                    <a:pt x="127" y="171"/>
                    <a:pt x="127" y="170"/>
                    <a:pt x="126" y="171"/>
                  </a:cubicBezTo>
                  <a:cubicBezTo>
                    <a:pt x="126" y="171"/>
                    <a:pt x="126" y="171"/>
                    <a:pt x="127" y="171"/>
                  </a:cubicBezTo>
                  <a:cubicBezTo>
                    <a:pt x="127" y="172"/>
                    <a:pt x="126" y="172"/>
                    <a:pt x="125" y="173"/>
                  </a:cubicBezTo>
                  <a:cubicBezTo>
                    <a:pt x="125" y="172"/>
                    <a:pt x="125" y="172"/>
                    <a:pt x="125" y="172"/>
                  </a:cubicBezTo>
                  <a:cubicBezTo>
                    <a:pt x="126" y="171"/>
                    <a:pt x="126" y="169"/>
                    <a:pt x="127" y="168"/>
                  </a:cubicBezTo>
                  <a:cubicBezTo>
                    <a:pt x="128" y="167"/>
                    <a:pt x="129" y="167"/>
                    <a:pt x="129" y="166"/>
                  </a:cubicBezTo>
                  <a:cubicBezTo>
                    <a:pt x="129" y="166"/>
                    <a:pt x="129" y="166"/>
                    <a:pt x="129" y="167"/>
                  </a:cubicBezTo>
                  <a:cubicBezTo>
                    <a:pt x="130" y="167"/>
                    <a:pt x="130" y="166"/>
                    <a:pt x="131" y="165"/>
                  </a:cubicBezTo>
                  <a:cubicBezTo>
                    <a:pt x="132" y="166"/>
                    <a:pt x="130" y="167"/>
                    <a:pt x="131" y="167"/>
                  </a:cubicBezTo>
                  <a:cubicBezTo>
                    <a:pt x="131" y="168"/>
                    <a:pt x="130" y="167"/>
                    <a:pt x="129" y="167"/>
                  </a:cubicBezTo>
                  <a:cubicBezTo>
                    <a:pt x="129" y="168"/>
                    <a:pt x="129" y="167"/>
                    <a:pt x="128" y="167"/>
                  </a:cubicBezTo>
                  <a:cubicBezTo>
                    <a:pt x="128" y="168"/>
                    <a:pt x="128" y="168"/>
                    <a:pt x="128" y="168"/>
                  </a:cubicBezTo>
                  <a:cubicBezTo>
                    <a:pt x="128" y="168"/>
                    <a:pt x="127" y="168"/>
                    <a:pt x="127" y="168"/>
                  </a:cubicBezTo>
                  <a:cubicBezTo>
                    <a:pt x="127" y="169"/>
                    <a:pt x="127" y="169"/>
                    <a:pt x="128" y="169"/>
                  </a:cubicBezTo>
                  <a:cubicBezTo>
                    <a:pt x="128" y="169"/>
                    <a:pt x="128" y="168"/>
                    <a:pt x="129" y="168"/>
                  </a:cubicBezTo>
                  <a:cubicBezTo>
                    <a:pt x="129" y="168"/>
                    <a:pt x="129" y="169"/>
                    <a:pt x="129" y="168"/>
                  </a:cubicBezTo>
                  <a:cubicBezTo>
                    <a:pt x="129" y="168"/>
                    <a:pt x="129" y="167"/>
                    <a:pt x="130" y="168"/>
                  </a:cubicBezTo>
                  <a:cubicBezTo>
                    <a:pt x="129" y="169"/>
                    <a:pt x="128" y="170"/>
                    <a:pt x="127" y="171"/>
                  </a:cubicBezTo>
                  <a:moveTo>
                    <a:pt x="127" y="170"/>
                  </a:moveTo>
                  <a:cubicBezTo>
                    <a:pt x="127" y="170"/>
                    <a:pt x="128" y="170"/>
                    <a:pt x="128" y="169"/>
                  </a:cubicBezTo>
                  <a:cubicBezTo>
                    <a:pt x="127" y="169"/>
                    <a:pt x="126" y="170"/>
                    <a:pt x="127" y="170"/>
                  </a:cubicBezTo>
                  <a:moveTo>
                    <a:pt x="106" y="26"/>
                  </a:moveTo>
                  <a:cubicBezTo>
                    <a:pt x="107" y="27"/>
                    <a:pt x="106" y="28"/>
                    <a:pt x="107" y="28"/>
                  </a:cubicBezTo>
                  <a:cubicBezTo>
                    <a:pt x="106" y="28"/>
                    <a:pt x="106" y="28"/>
                    <a:pt x="106" y="27"/>
                  </a:cubicBezTo>
                  <a:cubicBezTo>
                    <a:pt x="105" y="27"/>
                    <a:pt x="104" y="27"/>
                    <a:pt x="104" y="26"/>
                  </a:cubicBezTo>
                  <a:cubicBezTo>
                    <a:pt x="104" y="25"/>
                    <a:pt x="104" y="26"/>
                    <a:pt x="105" y="27"/>
                  </a:cubicBezTo>
                  <a:cubicBezTo>
                    <a:pt x="105" y="27"/>
                    <a:pt x="105" y="26"/>
                    <a:pt x="106" y="26"/>
                  </a:cubicBezTo>
                  <a:moveTo>
                    <a:pt x="123" y="177"/>
                  </a:moveTo>
                  <a:cubicBezTo>
                    <a:pt x="122" y="178"/>
                    <a:pt x="121" y="178"/>
                    <a:pt x="122" y="177"/>
                  </a:cubicBezTo>
                  <a:cubicBezTo>
                    <a:pt x="122" y="178"/>
                    <a:pt x="122" y="176"/>
                    <a:pt x="123" y="177"/>
                  </a:cubicBezTo>
                  <a:moveTo>
                    <a:pt x="123" y="174"/>
                  </a:moveTo>
                  <a:cubicBezTo>
                    <a:pt x="122" y="175"/>
                    <a:pt x="122" y="175"/>
                    <a:pt x="122" y="175"/>
                  </a:cubicBezTo>
                  <a:cubicBezTo>
                    <a:pt x="121" y="175"/>
                    <a:pt x="123" y="173"/>
                    <a:pt x="123" y="174"/>
                  </a:cubicBezTo>
                  <a:moveTo>
                    <a:pt x="111" y="27"/>
                  </a:moveTo>
                  <a:cubicBezTo>
                    <a:pt x="110" y="26"/>
                    <a:pt x="110" y="26"/>
                    <a:pt x="110" y="26"/>
                  </a:cubicBezTo>
                  <a:cubicBezTo>
                    <a:pt x="111" y="25"/>
                    <a:pt x="111" y="25"/>
                    <a:pt x="111" y="25"/>
                  </a:cubicBezTo>
                  <a:cubicBezTo>
                    <a:pt x="111" y="26"/>
                    <a:pt x="111" y="26"/>
                    <a:pt x="111" y="26"/>
                  </a:cubicBezTo>
                  <a:cubicBezTo>
                    <a:pt x="111" y="26"/>
                    <a:pt x="111" y="26"/>
                    <a:pt x="111" y="27"/>
                  </a:cubicBezTo>
                  <a:moveTo>
                    <a:pt x="132" y="165"/>
                  </a:moveTo>
                  <a:cubicBezTo>
                    <a:pt x="133" y="166"/>
                    <a:pt x="132" y="167"/>
                    <a:pt x="132" y="167"/>
                  </a:cubicBezTo>
                  <a:cubicBezTo>
                    <a:pt x="132" y="168"/>
                    <a:pt x="131" y="169"/>
                    <a:pt x="131" y="169"/>
                  </a:cubicBezTo>
                  <a:cubicBezTo>
                    <a:pt x="130" y="170"/>
                    <a:pt x="130" y="171"/>
                    <a:pt x="129" y="171"/>
                  </a:cubicBezTo>
                  <a:cubicBezTo>
                    <a:pt x="129" y="170"/>
                    <a:pt x="130" y="170"/>
                    <a:pt x="130" y="169"/>
                  </a:cubicBezTo>
                  <a:cubicBezTo>
                    <a:pt x="131" y="168"/>
                    <a:pt x="131" y="168"/>
                    <a:pt x="132" y="167"/>
                  </a:cubicBezTo>
                  <a:cubicBezTo>
                    <a:pt x="132" y="166"/>
                    <a:pt x="132" y="166"/>
                    <a:pt x="132" y="165"/>
                  </a:cubicBezTo>
                  <a:moveTo>
                    <a:pt x="153" y="89"/>
                  </a:moveTo>
                  <a:cubicBezTo>
                    <a:pt x="154" y="89"/>
                    <a:pt x="154" y="91"/>
                    <a:pt x="154" y="93"/>
                  </a:cubicBezTo>
                  <a:cubicBezTo>
                    <a:pt x="153" y="93"/>
                    <a:pt x="154" y="92"/>
                    <a:pt x="154" y="91"/>
                  </a:cubicBezTo>
                  <a:cubicBezTo>
                    <a:pt x="154" y="90"/>
                    <a:pt x="153" y="90"/>
                    <a:pt x="153" y="89"/>
                  </a:cubicBezTo>
                  <a:moveTo>
                    <a:pt x="95" y="17"/>
                  </a:moveTo>
                  <a:cubicBezTo>
                    <a:pt x="96" y="17"/>
                    <a:pt x="95" y="16"/>
                    <a:pt x="96" y="16"/>
                  </a:cubicBezTo>
                  <a:cubicBezTo>
                    <a:pt x="96" y="16"/>
                    <a:pt x="96" y="16"/>
                    <a:pt x="96" y="15"/>
                  </a:cubicBezTo>
                  <a:cubicBezTo>
                    <a:pt x="97" y="16"/>
                    <a:pt x="97" y="16"/>
                    <a:pt x="97" y="16"/>
                  </a:cubicBezTo>
                  <a:cubicBezTo>
                    <a:pt x="97" y="17"/>
                    <a:pt x="98" y="17"/>
                    <a:pt x="98" y="18"/>
                  </a:cubicBezTo>
                  <a:cubicBezTo>
                    <a:pt x="97" y="17"/>
                    <a:pt x="97" y="17"/>
                    <a:pt x="97" y="17"/>
                  </a:cubicBezTo>
                  <a:cubicBezTo>
                    <a:pt x="97" y="16"/>
                    <a:pt x="96" y="17"/>
                    <a:pt x="97" y="17"/>
                  </a:cubicBezTo>
                  <a:cubicBezTo>
                    <a:pt x="96" y="18"/>
                    <a:pt x="96" y="17"/>
                    <a:pt x="95" y="18"/>
                  </a:cubicBezTo>
                  <a:cubicBezTo>
                    <a:pt x="95" y="16"/>
                    <a:pt x="94" y="17"/>
                    <a:pt x="94" y="16"/>
                  </a:cubicBezTo>
                  <a:cubicBezTo>
                    <a:pt x="94" y="16"/>
                    <a:pt x="94" y="16"/>
                    <a:pt x="94" y="16"/>
                  </a:cubicBezTo>
                  <a:cubicBezTo>
                    <a:pt x="94" y="16"/>
                    <a:pt x="95" y="16"/>
                    <a:pt x="95" y="17"/>
                  </a:cubicBezTo>
                  <a:moveTo>
                    <a:pt x="135" y="162"/>
                  </a:moveTo>
                  <a:cubicBezTo>
                    <a:pt x="136" y="163"/>
                    <a:pt x="135" y="163"/>
                    <a:pt x="135" y="163"/>
                  </a:cubicBezTo>
                  <a:cubicBezTo>
                    <a:pt x="135" y="163"/>
                    <a:pt x="135" y="163"/>
                    <a:pt x="135" y="164"/>
                  </a:cubicBezTo>
                  <a:cubicBezTo>
                    <a:pt x="134" y="164"/>
                    <a:pt x="135" y="165"/>
                    <a:pt x="134" y="165"/>
                  </a:cubicBezTo>
                  <a:cubicBezTo>
                    <a:pt x="134" y="165"/>
                    <a:pt x="134" y="166"/>
                    <a:pt x="133" y="166"/>
                  </a:cubicBezTo>
                  <a:cubicBezTo>
                    <a:pt x="134" y="165"/>
                    <a:pt x="134" y="164"/>
                    <a:pt x="134" y="163"/>
                  </a:cubicBezTo>
                  <a:cubicBezTo>
                    <a:pt x="134" y="163"/>
                    <a:pt x="135" y="163"/>
                    <a:pt x="135" y="162"/>
                  </a:cubicBezTo>
                  <a:moveTo>
                    <a:pt x="37" y="193"/>
                  </a:moveTo>
                  <a:cubicBezTo>
                    <a:pt x="37" y="192"/>
                    <a:pt x="40" y="192"/>
                    <a:pt x="39" y="193"/>
                  </a:cubicBezTo>
                  <a:cubicBezTo>
                    <a:pt x="39" y="193"/>
                    <a:pt x="39" y="193"/>
                    <a:pt x="38" y="193"/>
                  </a:cubicBezTo>
                  <a:cubicBezTo>
                    <a:pt x="38" y="193"/>
                    <a:pt x="38" y="193"/>
                    <a:pt x="39" y="193"/>
                  </a:cubicBezTo>
                  <a:cubicBezTo>
                    <a:pt x="40" y="194"/>
                    <a:pt x="39" y="192"/>
                    <a:pt x="40" y="192"/>
                  </a:cubicBezTo>
                  <a:cubicBezTo>
                    <a:pt x="40" y="193"/>
                    <a:pt x="39" y="194"/>
                    <a:pt x="38" y="194"/>
                  </a:cubicBezTo>
                  <a:cubicBezTo>
                    <a:pt x="38" y="194"/>
                    <a:pt x="38" y="193"/>
                    <a:pt x="37" y="193"/>
                  </a:cubicBezTo>
                  <a:moveTo>
                    <a:pt x="56" y="196"/>
                  </a:moveTo>
                  <a:cubicBezTo>
                    <a:pt x="56" y="196"/>
                    <a:pt x="57" y="196"/>
                    <a:pt x="57" y="197"/>
                  </a:cubicBezTo>
                  <a:cubicBezTo>
                    <a:pt x="57" y="197"/>
                    <a:pt x="57" y="196"/>
                    <a:pt x="56" y="196"/>
                  </a:cubicBezTo>
                  <a:cubicBezTo>
                    <a:pt x="56" y="197"/>
                    <a:pt x="57" y="197"/>
                    <a:pt x="57" y="198"/>
                  </a:cubicBezTo>
                  <a:cubicBezTo>
                    <a:pt x="56" y="198"/>
                    <a:pt x="55" y="197"/>
                    <a:pt x="55" y="198"/>
                  </a:cubicBezTo>
                  <a:cubicBezTo>
                    <a:pt x="55" y="198"/>
                    <a:pt x="54" y="197"/>
                    <a:pt x="54" y="197"/>
                  </a:cubicBezTo>
                  <a:cubicBezTo>
                    <a:pt x="54" y="197"/>
                    <a:pt x="55" y="197"/>
                    <a:pt x="55" y="197"/>
                  </a:cubicBezTo>
                  <a:cubicBezTo>
                    <a:pt x="55" y="197"/>
                    <a:pt x="55" y="196"/>
                    <a:pt x="55" y="196"/>
                  </a:cubicBezTo>
                  <a:cubicBezTo>
                    <a:pt x="55" y="196"/>
                    <a:pt x="56" y="196"/>
                    <a:pt x="56" y="196"/>
                  </a:cubicBezTo>
                  <a:moveTo>
                    <a:pt x="53" y="193"/>
                  </a:moveTo>
                  <a:cubicBezTo>
                    <a:pt x="54" y="192"/>
                    <a:pt x="55" y="193"/>
                    <a:pt x="56" y="193"/>
                  </a:cubicBezTo>
                  <a:cubicBezTo>
                    <a:pt x="56" y="193"/>
                    <a:pt x="56" y="194"/>
                    <a:pt x="56" y="195"/>
                  </a:cubicBezTo>
                  <a:cubicBezTo>
                    <a:pt x="55" y="195"/>
                    <a:pt x="55" y="194"/>
                    <a:pt x="55" y="193"/>
                  </a:cubicBezTo>
                  <a:cubicBezTo>
                    <a:pt x="55" y="193"/>
                    <a:pt x="55" y="194"/>
                    <a:pt x="55" y="194"/>
                  </a:cubicBezTo>
                  <a:cubicBezTo>
                    <a:pt x="55" y="194"/>
                    <a:pt x="54" y="194"/>
                    <a:pt x="54" y="194"/>
                  </a:cubicBezTo>
                  <a:cubicBezTo>
                    <a:pt x="54" y="194"/>
                    <a:pt x="54" y="195"/>
                    <a:pt x="54" y="195"/>
                  </a:cubicBezTo>
                  <a:cubicBezTo>
                    <a:pt x="55" y="195"/>
                    <a:pt x="55" y="195"/>
                    <a:pt x="55" y="195"/>
                  </a:cubicBezTo>
                  <a:cubicBezTo>
                    <a:pt x="55" y="195"/>
                    <a:pt x="56" y="196"/>
                    <a:pt x="56" y="196"/>
                  </a:cubicBezTo>
                  <a:cubicBezTo>
                    <a:pt x="56" y="196"/>
                    <a:pt x="55" y="196"/>
                    <a:pt x="55" y="195"/>
                  </a:cubicBezTo>
                  <a:cubicBezTo>
                    <a:pt x="53" y="195"/>
                    <a:pt x="53" y="196"/>
                    <a:pt x="52" y="196"/>
                  </a:cubicBezTo>
                  <a:cubicBezTo>
                    <a:pt x="52" y="195"/>
                    <a:pt x="53" y="195"/>
                    <a:pt x="54" y="195"/>
                  </a:cubicBezTo>
                  <a:cubicBezTo>
                    <a:pt x="54" y="194"/>
                    <a:pt x="54" y="194"/>
                    <a:pt x="54" y="194"/>
                  </a:cubicBezTo>
                  <a:cubicBezTo>
                    <a:pt x="53" y="194"/>
                    <a:pt x="53" y="195"/>
                    <a:pt x="52" y="194"/>
                  </a:cubicBezTo>
                  <a:cubicBezTo>
                    <a:pt x="52" y="194"/>
                    <a:pt x="52" y="195"/>
                    <a:pt x="52" y="195"/>
                  </a:cubicBezTo>
                  <a:cubicBezTo>
                    <a:pt x="51" y="195"/>
                    <a:pt x="51" y="195"/>
                    <a:pt x="51" y="195"/>
                  </a:cubicBezTo>
                  <a:cubicBezTo>
                    <a:pt x="50" y="195"/>
                    <a:pt x="50" y="195"/>
                    <a:pt x="49" y="195"/>
                  </a:cubicBezTo>
                  <a:cubicBezTo>
                    <a:pt x="50" y="194"/>
                    <a:pt x="50" y="194"/>
                    <a:pt x="51" y="194"/>
                  </a:cubicBezTo>
                  <a:cubicBezTo>
                    <a:pt x="52" y="194"/>
                    <a:pt x="52" y="193"/>
                    <a:pt x="52" y="192"/>
                  </a:cubicBezTo>
                  <a:cubicBezTo>
                    <a:pt x="53" y="192"/>
                    <a:pt x="52" y="194"/>
                    <a:pt x="53" y="193"/>
                  </a:cubicBezTo>
                  <a:cubicBezTo>
                    <a:pt x="53" y="193"/>
                    <a:pt x="53" y="193"/>
                    <a:pt x="53" y="193"/>
                  </a:cubicBezTo>
                  <a:moveTo>
                    <a:pt x="40" y="197"/>
                  </a:moveTo>
                  <a:cubicBezTo>
                    <a:pt x="39" y="197"/>
                    <a:pt x="39" y="196"/>
                    <a:pt x="39" y="196"/>
                  </a:cubicBezTo>
                  <a:cubicBezTo>
                    <a:pt x="38" y="196"/>
                    <a:pt x="38" y="196"/>
                    <a:pt x="38" y="196"/>
                  </a:cubicBezTo>
                  <a:cubicBezTo>
                    <a:pt x="37" y="196"/>
                    <a:pt x="37" y="195"/>
                    <a:pt x="36" y="195"/>
                  </a:cubicBezTo>
                  <a:cubicBezTo>
                    <a:pt x="37" y="194"/>
                    <a:pt x="37" y="195"/>
                    <a:pt x="38" y="195"/>
                  </a:cubicBezTo>
                  <a:cubicBezTo>
                    <a:pt x="38" y="195"/>
                    <a:pt x="38" y="196"/>
                    <a:pt x="39" y="195"/>
                  </a:cubicBezTo>
                  <a:cubicBezTo>
                    <a:pt x="39" y="196"/>
                    <a:pt x="39" y="196"/>
                    <a:pt x="40" y="197"/>
                  </a:cubicBezTo>
                  <a:moveTo>
                    <a:pt x="43" y="196"/>
                  </a:moveTo>
                  <a:cubicBezTo>
                    <a:pt x="43" y="197"/>
                    <a:pt x="42" y="197"/>
                    <a:pt x="42" y="196"/>
                  </a:cubicBezTo>
                  <a:cubicBezTo>
                    <a:pt x="41" y="197"/>
                    <a:pt x="41" y="197"/>
                    <a:pt x="40" y="197"/>
                  </a:cubicBezTo>
                  <a:cubicBezTo>
                    <a:pt x="41" y="197"/>
                    <a:pt x="41" y="196"/>
                    <a:pt x="40" y="195"/>
                  </a:cubicBezTo>
                  <a:cubicBezTo>
                    <a:pt x="41" y="194"/>
                    <a:pt x="42" y="196"/>
                    <a:pt x="43" y="196"/>
                  </a:cubicBezTo>
                  <a:cubicBezTo>
                    <a:pt x="43" y="196"/>
                    <a:pt x="43" y="196"/>
                    <a:pt x="43" y="196"/>
                  </a:cubicBezTo>
                  <a:moveTo>
                    <a:pt x="63" y="197"/>
                  </a:moveTo>
                  <a:cubicBezTo>
                    <a:pt x="63" y="197"/>
                    <a:pt x="63" y="197"/>
                    <a:pt x="63" y="197"/>
                  </a:cubicBezTo>
                  <a:cubicBezTo>
                    <a:pt x="63" y="196"/>
                    <a:pt x="63" y="196"/>
                    <a:pt x="64" y="196"/>
                  </a:cubicBezTo>
                  <a:cubicBezTo>
                    <a:pt x="64" y="196"/>
                    <a:pt x="63" y="196"/>
                    <a:pt x="63" y="197"/>
                  </a:cubicBezTo>
                  <a:moveTo>
                    <a:pt x="63" y="194"/>
                  </a:moveTo>
                  <a:cubicBezTo>
                    <a:pt x="63" y="194"/>
                    <a:pt x="63" y="193"/>
                    <a:pt x="62" y="193"/>
                  </a:cubicBezTo>
                  <a:cubicBezTo>
                    <a:pt x="62" y="193"/>
                    <a:pt x="62" y="194"/>
                    <a:pt x="62" y="194"/>
                  </a:cubicBezTo>
                  <a:cubicBezTo>
                    <a:pt x="62" y="193"/>
                    <a:pt x="62" y="193"/>
                    <a:pt x="61" y="193"/>
                  </a:cubicBezTo>
                  <a:cubicBezTo>
                    <a:pt x="62" y="193"/>
                    <a:pt x="63" y="192"/>
                    <a:pt x="63" y="194"/>
                  </a:cubicBezTo>
                  <a:moveTo>
                    <a:pt x="61" y="193"/>
                  </a:moveTo>
                  <a:cubicBezTo>
                    <a:pt x="61" y="194"/>
                    <a:pt x="60" y="193"/>
                    <a:pt x="59" y="193"/>
                  </a:cubicBezTo>
                  <a:cubicBezTo>
                    <a:pt x="60" y="194"/>
                    <a:pt x="58" y="193"/>
                    <a:pt x="57" y="193"/>
                  </a:cubicBezTo>
                  <a:cubicBezTo>
                    <a:pt x="57" y="192"/>
                    <a:pt x="58" y="193"/>
                    <a:pt x="59" y="193"/>
                  </a:cubicBezTo>
                  <a:cubicBezTo>
                    <a:pt x="60" y="193"/>
                    <a:pt x="61" y="192"/>
                    <a:pt x="61" y="193"/>
                  </a:cubicBezTo>
                  <a:moveTo>
                    <a:pt x="62" y="194"/>
                  </a:moveTo>
                  <a:cubicBezTo>
                    <a:pt x="62" y="195"/>
                    <a:pt x="61" y="194"/>
                    <a:pt x="61" y="195"/>
                  </a:cubicBezTo>
                  <a:cubicBezTo>
                    <a:pt x="61" y="195"/>
                    <a:pt x="61" y="195"/>
                    <a:pt x="61" y="195"/>
                  </a:cubicBezTo>
                  <a:cubicBezTo>
                    <a:pt x="61" y="196"/>
                    <a:pt x="60" y="196"/>
                    <a:pt x="61" y="196"/>
                  </a:cubicBezTo>
                  <a:cubicBezTo>
                    <a:pt x="61" y="197"/>
                    <a:pt x="60" y="196"/>
                    <a:pt x="60" y="196"/>
                  </a:cubicBezTo>
                  <a:cubicBezTo>
                    <a:pt x="60" y="196"/>
                    <a:pt x="59" y="196"/>
                    <a:pt x="59" y="196"/>
                  </a:cubicBezTo>
                  <a:cubicBezTo>
                    <a:pt x="59" y="196"/>
                    <a:pt x="59" y="195"/>
                    <a:pt x="59" y="195"/>
                  </a:cubicBezTo>
                  <a:cubicBezTo>
                    <a:pt x="59" y="195"/>
                    <a:pt x="58" y="195"/>
                    <a:pt x="58" y="195"/>
                  </a:cubicBezTo>
                  <a:cubicBezTo>
                    <a:pt x="58" y="194"/>
                    <a:pt x="57" y="195"/>
                    <a:pt x="58" y="194"/>
                  </a:cubicBezTo>
                  <a:cubicBezTo>
                    <a:pt x="58" y="194"/>
                    <a:pt x="59" y="194"/>
                    <a:pt x="59" y="195"/>
                  </a:cubicBezTo>
                  <a:cubicBezTo>
                    <a:pt x="60" y="195"/>
                    <a:pt x="60" y="196"/>
                    <a:pt x="61" y="195"/>
                  </a:cubicBezTo>
                  <a:cubicBezTo>
                    <a:pt x="60" y="195"/>
                    <a:pt x="59" y="195"/>
                    <a:pt x="60" y="194"/>
                  </a:cubicBezTo>
                  <a:cubicBezTo>
                    <a:pt x="61" y="194"/>
                    <a:pt x="61" y="195"/>
                    <a:pt x="62" y="194"/>
                  </a:cubicBezTo>
                  <a:moveTo>
                    <a:pt x="37" y="195"/>
                  </a:moveTo>
                  <a:cubicBezTo>
                    <a:pt x="37" y="196"/>
                    <a:pt x="37" y="196"/>
                    <a:pt x="36" y="196"/>
                  </a:cubicBezTo>
                  <a:cubicBezTo>
                    <a:pt x="35" y="196"/>
                    <a:pt x="33" y="195"/>
                    <a:pt x="31" y="194"/>
                  </a:cubicBezTo>
                  <a:cubicBezTo>
                    <a:pt x="30" y="194"/>
                    <a:pt x="31" y="194"/>
                    <a:pt x="31" y="194"/>
                  </a:cubicBezTo>
                  <a:cubicBezTo>
                    <a:pt x="33" y="195"/>
                    <a:pt x="35" y="195"/>
                    <a:pt x="37" y="195"/>
                  </a:cubicBezTo>
                  <a:moveTo>
                    <a:pt x="60" y="198"/>
                  </a:moveTo>
                  <a:cubicBezTo>
                    <a:pt x="59" y="198"/>
                    <a:pt x="60" y="199"/>
                    <a:pt x="59" y="199"/>
                  </a:cubicBezTo>
                  <a:cubicBezTo>
                    <a:pt x="59" y="198"/>
                    <a:pt x="58" y="197"/>
                    <a:pt x="59" y="197"/>
                  </a:cubicBezTo>
                  <a:cubicBezTo>
                    <a:pt x="59" y="197"/>
                    <a:pt x="58" y="197"/>
                    <a:pt x="58" y="196"/>
                  </a:cubicBezTo>
                  <a:cubicBezTo>
                    <a:pt x="59" y="197"/>
                    <a:pt x="60" y="196"/>
                    <a:pt x="62" y="197"/>
                  </a:cubicBezTo>
                  <a:cubicBezTo>
                    <a:pt x="61" y="198"/>
                    <a:pt x="62" y="197"/>
                    <a:pt x="62" y="198"/>
                  </a:cubicBezTo>
                  <a:cubicBezTo>
                    <a:pt x="61" y="198"/>
                    <a:pt x="61" y="197"/>
                    <a:pt x="60" y="198"/>
                  </a:cubicBezTo>
                  <a:moveTo>
                    <a:pt x="59" y="200"/>
                  </a:moveTo>
                  <a:cubicBezTo>
                    <a:pt x="60" y="201"/>
                    <a:pt x="58" y="200"/>
                    <a:pt x="58" y="200"/>
                  </a:cubicBezTo>
                  <a:cubicBezTo>
                    <a:pt x="57" y="200"/>
                    <a:pt x="57" y="201"/>
                    <a:pt x="56" y="200"/>
                  </a:cubicBezTo>
                  <a:cubicBezTo>
                    <a:pt x="57" y="200"/>
                    <a:pt x="58" y="199"/>
                    <a:pt x="59" y="199"/>
                  </a:cubicBezTo>
                  <a:cubicBezTo>
                    <a:pt x="58" y="200"/>
                    <a:pt x="58" y="200"/>
                    <a:pt x="59" y="200"/>
                  </a:cubicBezTo>
                  <a:moveTo>
                    <a:pt x="44" y="194"/>
                  </a:moveTo>
                  <a:cubicBezTo>
                    <a:pt x="43" y="194"/>
                    <a:pt x="43" y="195"/>
                    <a:pt x="43" y="195"/>
                  </a:cubicBezTo>
                  <a:cubicBezTo>
                    <a:pt x="42" y="195"/>
                    <a:pt x="43" y="194"/>
                    <a:pt x="42" y="194"/>
                  </a:cubicBezTo>
                  <a:cubicBezTo>
                    <a:pt x="43" y="193"/>
                    <a:pt x="42" y="192"/>
                    <a:pt x="43" y="192"/>
                  </a:cubicBezTo>
                  <a:cubicBezTo>
                    <a:pt x="43" y="193"/>
                    <a:pt x="43" y="193"/>
                    <a:pt x="43" y="194"/>
                  </a:cubicBezTo>
                  <a:cubicBezTo>
                    <a:pt x="44" y="194"/>
                    <a:pt x="44" y="193"/>
                    <a:pt x="44" y="193"/>
                  </a:cubicBezTo>
                  <a:cubicBezTo>
                    <a:pt x="44" y="192"/>
                    <a:pt x="44" y="193"/>
                    <a:pt x="44" y="193"/>
                  </a:cubicBezTo>
                  <a:cubicBezTo>
                    <a:pt x="44" y="193"/>
                    <a:pt x="44" y="193"/>
                    <a:pt x="44" y="193"/>
                  </a:cubicBezTo>
                  <a:cubicBezTo>
                    <a:pt x="45" y="194"/>
                    <a:pt x="44" y="193"/>
                    <a:pt x="44" y="194"/>
                  </a:cubicBezTo>
                  <a:cubicBezTo>
                    <a:pt x="45" y="194"/>
                    <a:pt x="45" y="193"/>
                    <a:pt x="46" y="194"/>
                  </a:cubicBezTo>
                  <a:cubicBezTo>
                    <a:pt x="46" y="195"/>
                    <a:pt x="45" y="195"/>
                    <a:pt x="45" y="195"/>
                  </a:cubicBezTo>
                  <a:cubicBezTo>
                    <a:pt x="44" y="195"/>
                    <a:pt x="44" y="195"/>
                    <a:pt x="44" y="194"/>
                  </a:cubicBezTo>
                  <a:moveTo>
                    <a:pt x="20" y="182"/>
                  </a:moveTo>
                  <a:cubicBezTo>
                    <a:pt x="19" y="182"/>
                    <a:pt x="19" y="180"/>
                    <a:pt x="19" y="179"/>
                  </a:cubicBezTo>
                  <a:cubicBezTo>
                    <a:pt x="20" y="179"/>
                    <a:pt x="19" y="181"/>
                    <a:pt x="20" y="182"/>
                  </a:cubicBezTo>
                  <a:moveTo>
                    <a:pt x="28" y="186"/>
                  </a:moveTo>
                  <a:cubicBezTo>
                    <a:pt x="29" y="186"/>
                    <a:pt x="28" y="185"/>
                    <a:pt x="28" y="185"/>
                  </a:cubicBezTo>
                  <a:cubicBezTo>
                    <a:pt x="28" y="184"/>
                    <a:pt x="29" y="185"/>
                    <a:pt x="29" y="186"/>
                  </a:cubicBezTo>
                  <a:cubicBezTo>
                    <a:pt x="29" y="185"/>
                    <a:pt x="30" y="186"/>
                    <a:pt x="30" y="186"/>
                  </a:cubicBezTo>
                  <a:cubicBezTo>
                    <a:pt x="30" y="185"/>
                    <a:pt x="30" y="185"/>
                    <a:pt x="29" y="185"/>
                  </a:cubicBezTo>
                  <a:cubicBezTo>
                    <a:pt x="29" y="185"/>
                    <a:pt x="29" y="185"/>
                    <a:pt x="28" y="185"/>
                  </a:cubicBezTo>
                  <a:cubicBezTo>
                    <a:pt x="29" y="185"/>
                    <a:pt x="29" y="184"/>
                    <a:pt x="29" y="184"/>
                  </a:cubicBezTo>
                  <a:cubicBezTo>
                    <a:pt x="28" y="184"/>
                    <a:pt x="28" y="184"/>
                    <a:pt x="28" y="184"/>
                  </a:cubicBezTo>
                  <a:cubicBezTo>
                    <a:pt x="27" y="184"/>
                    <a:pt x="27" y="184"/>
                    <a:pt x="28" y="183"/>
                  </a:cubicBezTo>
                  <a:cubicBezTo>
                    <a:pt x="27" y="183"/>
                    <a:pt x="27" y="183"/>
                    <a:pt x="27" y="182"/>
                  </a:cubicBezTo>
                  <a:cubicBezTo>
                    <a:pt x="26" y="182"/>
                    <a:pt x="28" y="182"/>
                    <a:pt x="27" y="181"/>
                  </a:cubicBezTo>
                  <a:cubicBezTo>
                    <a:pt x="27" y="181"/>
                    <a:pt x="27" y="182"/>
                    <a:pt x="27" y="182"/>
                  </a:cubicBezTo>
                  <a:cubicBezTo>
                    <a:pt x="26" y="182"/>
                    <a:pt x="26" y="181"/>
                    <a:pt x="26" y="181"/>
                  </a:cubicBezTo>
                  <a:cubicBezTo>
                    <a:pt x="26" y="181"/>
                    <a:pt x="27" y="181"/>
                    <a:pt x="27" y="181"/>
                  </a:cubicBezTo>
                  <a:cubicBezTo>
                    <a:pt x="27" y="181"/>
                    <a:pt x="27" y="181"/>
                    <a:pt x="27" y="181"/>
                  </a:cubicBezTo>
                  <a:cubicBezTo>
                    <a:pt x="27" y="180"/>
                    <a:pt x="27" y="180"/>
                    <a:pt x="26" y="180"/>
                  </a:cubicBezTo>
                  <a:cubicBezTo>
                    <a:pt x="27" y="180"/>
                    <a:pt x="27" y="178"/>
                    <a:pt x="27" y="178"/>
                  </a:cubicBezTo>
                  <a:cubicBezTo>
                    <a:pt x="27" y="178"/>
                    <a:pt x="27" y="178"/>
                    <a:pt x="28" y="179"/>
                  </a:cubicBezTo>
                  <a:cubicBezTo>
                    <a:pt x="28" y="179"/>
                    <a:pt x="28" y="178"/>
                    <a:pt x="28" y="178"/>
                  </a:cubicBezTo>
                  <a:cubicBezTo>
                    <a:pt x="28" y="178"/>
                    <a:pt x="28" y="179"/>
                    <a:pt x="29" y="179"/>
                  </a:cubicBezTo>
                  <a:cubicBezTo>
                    <a:pt x="29" y="180"/>
                    <a:pt x="30" y="180"/>
                    <a:pt x="30" y="181"/>
                  </a:cubicBezTo>
                  <a:cubicBezTo>
                    <a:pt x="30" y="181"/>
                    <a:pt x="30" y="181"/>
                    <a:pt x="29" y="181"/>
                  </a:cubicBezTo>
                  <a:cubicBezTo>
                    <a:pt x="30" y="181"/>
                    <a:pt x="30" y="181"/>
                    <a:pt x="30" y="181"/>
                  </a:cubicBezTo>
                  <a:cubicBezTo>
                    <a:pt x="30" y="181"/>
                    <a:pt x="30" y="182"/>
                    <a:pt x="30" y="182"/>
                  </a:cubicBezTo>
                  <a:cubicBezTo>
                    <a:pt x="30" y="182"/>
                    <a:pt x="30" y="182"/>
                    <a:pt x="31" y="182"/>
                  </a:cubicBezTo>
                  <a:cubicBezTo>
                    <a:pt x="31" y="182"/>
                    <a:pt x="31" y="183"/>
                    <a:pt x="31" y="183"/>
                  </a:cubicBezTo>
                  <a:cubicBezTo>
                    <a:pt x="32" y="184"/>
                    <a:pt x="32" y="184"/>
                    <a:pt x="33" y="184"/>
                  </a:cubicBezTo>
                  <a:cubicBezTo>
                    <a:pt x="33" y="185"/>
                    <a:pt x="34" y="186"/>
                    <a:pt x="34" y="186"/>
                  </a:cubicBezTo>
                  <a:cubicBezTo>
                    <a:pt x="34" y="186"/>
                    <a:pt x="35" y="186"/>
                    <a:pt x="35" y="186"/>
                  </a:cubicBezTo>
                  <a:cubicBezTo>
                    <a:pt x="36" y="186"/>
                    <a:pt x="36" y="188"/>
                    <a:pt x="38" y="187"/>
                  </a:cubicBezTo>
                  <a:cubicBezTo>
                    <a:pt x="38" y="187"/>
                    <a:pt x="38" y="187"/>
                    <a:pt x="38" y="188"/>
                  </a:cubicBezTo>
                  <a:cubicBezTo>
                    <a:pt x="38" y="188"/>
                    <a:pt x="37" y="187"/>
                    <a:pt x="37" y="188"/>
                  </a:cubicBezTo>
                  <a:cubicBezTo>
                    <a:pt x="38" y="188"/>
                    <a:pt x="38" y="188"/>
                    <a:pt x="39" y="187"/>
                  </a:cubicBezTo>
                  <a:cubicBezTo>
                    <a:pt x="39" y="188"/>
                    <a:pt x="40" y="188"/>
                    <a:pt x="40" y="188"/>
                  </a:cubicBezTo>
                  <a:cubicBezTo>
                    <a:pt x="41" y="188"/>
                    <a:pt x="42" y="188"/>
                    <a:pt x="42" y="189"/>
                  </a:cubicBezTo>
                  <a:cubicBezTo>
                    <a:pt x="43" y="189"/>
                    <a:pt x="43" y="189"/>
                    <a:pt x="43" y="190"/>
                  </a:cubicBezTo>
                  <a:cubicBezTo>
                    <a:pt x="44" y="190"/>
                    <a:pt x="44" y="190"/>
                    <a:pt x="45" y="191"/>
                  </a:cubicBezTo>
                  <a:cubicBezTo>
                    <a:pt x="44" y="192"/>
                    <a:pt x="43" y="191"/>
                    <a:pt x="43" y="191"/>
                  </a:cubicBezTo>
                  <a:cubicBezTo>
                    <a:pt x="42" y="190"/>
                    <a:pt x="41" y="190"/>
                    <a:pt x="41" y="190"/>
                  </a:cubicBezTo>
                  <a:cubicBezTo>
                    <a:pt x="41" y="190"/>
                    <a:pt x="40" y="190"/>
                    <a:pt x="40" y="190"/>
                  </a:cubicBezTo>
                  <a:cubicBezTo>
                    <a:pt x="40" y="190"/>
                    <a:pt x="40" y="190"/>
                    <a:pt x="40" y="190"/>
                  </a:cubicBezTo>
                  <a:cubicBezTo>
                    <a:pt x="40" y="190"/>
                    <a:pt x="39" y="190"/>
                    <a:pt x="39" y="190"/>
                  </a:cubicBezTo>
                  <a:cubicBezTo>
                    <a:pt x="38" y="190"/>
                    <a:pt x="38" y="189"/>
                    <a:pt x="37" y="190"/>
                  </a:cubicBezTo>
                  <a:cubicBezTo>
                    <a:pt x="37" y="189"/>
                    <a:pt x="38" y="189"/>
                    <a:pt x="38" y="189"/>
                  </a:cubicBezTo>
                  <a:cubicBezTo>
                    <a:pt x="37" y="189"/>
                    <a:pt x="38" y="189"/>
                    <a:pt x="37" y="189"/>
                  </a:cubicBezTo>
                  <a:cubicBezTo>
                    <a:pt x="37" y="189"/>
                    <a:pt x="36" y="189"/>
                    <a:pt x="36" y="190"/>
                  </a:cubicBezTo>
                  <a:cubicBezTo>
                    <a:pt x="35" y="189"/>
                    <a:pt x="33" y="189"/>
                    <a:pt x="33" y="188"/>
                  </a:cubicBezTo>
                  <a:cubicBezTo>
                    <a:pt x="32" y="188"/>
                    <a:pt x="31" y="188"/>
                    <a:pt x="30" y="188"/>
                  </a:cubicBezTo>
                  <a:cubicBezTo>
                    <a:pt x="30" y="188"/>
                    <a:pt x="30" y="188"/>
                    <a:pt x="29" y="187"/>
                  </a:cubicBezTo>
                  <a:cubicBezTo>
                    <a:pt x="30" y="186"/>
                    <a:pt x="30" y="186"/>
                    <a:pt x="30" y="186"/>
                  </a:cubicBezTo>
                  <a:cubicBezTo>
                    <a:pt x="29" y="186"/>
                    <a:pt x="29" y="186"/>
                    <a:pt x="28" y="186"/>
                  </a:cubicBezTo>
                  <a:moveTo>
                    <a:pt x="35" y="189"/>
                  </a:moveTo>
                  <a:cubicBezTo>
                    <a:pt x="35" y="189"/>
                    <a:pt x="35" y="189"/>
                    <a:pt x="35" y="189"/>
                  </a:cubicBezTo>
                  <a:cubicBezTo>
                    <a:pt x="35" y="190"/>
                    <a:pt x="35" y="189"/>
                    <a:pt x="36" y="189"/>
                  </a:cubicBezTo>
                  <a:cubicBezTo>
                    <a:pt x="36" y="189"/>
                    <a:pt x="36" y="188"/>
                    <a:pt x="36" y="188"/>
                  </a:cubicBezTo>
                  <a:cubicBezTo>
                    <a:pt x="36" y="188"/>
                    <a:pt x="36" y="189"/>
                    <a:pt x="35" y="189"/>
                  </a:cubicBezTo>
                  <a:moveTo>
                    <a:pt x="34" y="188"/>
                  </a:moveTo>
                  <a:cubicBezTo>
                    <a:pt x="35" y="189"/>
                    <a:pt x="35" y="188"/>
                    <a:pt x="35" y="188"/>
                  </a:cubicBezTo>
                  <a:cubicBezTo>
                    <a:pt x="35" y="188"/>
                    <a:pt x="36" y="188"/>
                    <a:pt x="36" y="188"/>
                  </a:cubicBezTo>
                  <a:cubicBezTo>
                    <a:pt x="35" y="188"/>
                    <a:pt x="36" y="187"/>
                    <a:pt x="35" y="187"/>
                  </a:cubicBezTo>
                  <a:cubicBezTo>
                    <a:pt x="35" y="188"/>
                    <a:pt x="35" y="188"/>
                    <a:pt x="34" y="188"/>
                  </a:cubicBezTo>
                  <a:moveTo>
                    <a:pt x="33" y="187"/>
                  </a:moveTo>
                  <a:cubicBezTo>
                    <a:pt x="33" y="188"/>
                    <a:pt x="34" y="188"/>
                    <a:pt x="34" y="189"/>
                  </a:cubicBezTo>
                  <a:cubicBezTo>
                    <a:pt x="34" y="188"/>
                    <a:pt x="34" y="188"/>
                    <a:pt x="34" y="187"/>
                  </a:cubicBezTo>
                  <a:cubicBezTo>
                    <a:pt x="34" y="187"/>
                    <a:pt x="34" y="188"/>
                    <a:pt x="33" y="187"/>
                  </a:cubicBezTo>
                  <a:moveTo>
                    <a:pt x="29" y="181"/>
                  </a:moveTo>
                  <a:cubicBezTo>
                    <a:pt x="29" y="181"/>
                    <a:pt x="29" y="181"/>
                    <a:pt x="29" y="181"/>
                  </a:cubicBezTo>
                  <a:cubicBezTo>
                    <a:pt x="29" y="180"/>
                    <a:pt x="29" y="180"/>
                    <a:pt x="28" y="180"/>
                  </a:cubicBezTo>
                  <a:cubicBezTo>
                    <a:pt x="28" y="181"/>
                    <a:pt x="28" y="181"/>
                    <a:pt x="29" y="181"/>
                  </a:cubicBezTo>
                  <a:moveTo>
                    <a:pt x="32" y="186"/>
                  </a:moveTo>
                  <a:cubicBezTo>
                    <a:pt x="32" y="186"/>
                    <a:pt x="33" y="187"/>
                    <a:pt x="33" y="186"/>
                  </a:cubicBezTo>
                  <a:cubicBezTo>
                    <a:pt x="33" y="186"/>
                    <a:pt x="33" y="186"/>
                    <a:pt x="32" y="186"/>
                  </a:cubicBezTo>
                  <a:cubicBezTo>
                    <a:pt x="32" y="185"/>
                    <a:pt x="32" y="185"/>
                    <a:pt x="32" y="186"/>
                  </a:cubicBezTo>
                  <a:moveTo>
                    <a:pt x="30" y="187"/>
                  </a:moveTo>
                  <a:cubicBezTo>
                    <a:pt x="29" y="187"/>
                    <a:pt x="30" y="188"/>
                    <a:pt x="31" y="188"/>
                  </a:cubicBezTo>
                  <a:cubicBezTo>
                    <a:pt x="31" y="188"/>
                    <a:pt x="32" y="187"/>
                    <a:pt x="32" y="187"/>
                  </a:cubicBezTo>
                  <a:cubicBezTo>
                    <a:pt x="32" y="186"/>
                    <a:pt x="31" y="188"/>
                    <a:pt x="30" y="187"/>
                  </a:cubicBezTo>
                  <a:moveTo>
                    <a:pt x="121" y="178"/>
                  </a:moveTo>
                  <a:cubicBezTo>
                    <a:pt x="121" y="178"/>
                    <a:pt x="122" y="179"/>
                    <a:pt x="121" y="179"/>
                  </a:cubicBezTo>
                  <a:cubicBezTo>
                    <a:pt x="121" y="179"/>
                    <a:pt x="121" y="178"/>
                    <a:pt x="120" y="177"/>
                  </a:cubicBezTo>
                  <a:cubicBezTo>
                    <a:pt x="121" y="177"/>
                    <a:pt x="121" y="177"/>
                    <a:pt x="121" y="178"/>
                  </a:cubicBezTo>
                  <a:moveTo>
                    <a:pt x="22" y="159"/>
                  </a:moveTo>
                  <a:cubicBezTo>
                    <a:pt x="23" y="159"/>
                    <a:pt x="22" y="160"/>
                    <a:pt x="22" y="161"/>
                  </a:cubicBezTo>
                  <a:cubicBezTo>
                    <a:pt x="22" y="161"/>
                    <a:pt x="22" y="160"/>
                    <a:pt x="22" y="159"/>
                  </a:cubicBezTo>
                  <a:moveTo>
                    <a:pt x="37" y="193"/>
                  </a:moveTo>
                  <a:cubicBezTo>
                    <a:pt x="36" y="193"/>
                    <a:pt x="37" y="192"/>
                    <a:pt x="36" y="192"/>
                  </a:cubicBezTo>
                  <a:cubicBezTo>
                    <a:pt x="36" y="191"/>
                    <a:pt x="37" y="193"/>
                    <a:pt x="37" y="192"/>
                  </a:cubicBezTo>
                  <a:cubicBezTo>
                    <a:pt x="38" y="193"/>
                    <a:pt x="37" y="192"/>
                    <a:pt x="37" y="193"/>
                  </a:cubicBezTo>
                  <a:moveTo>
                    <a:pt x="36" y="190"/>
                  </a:moveTo>
                  <a:cubicBezTo>
                    <a:pt x="36" y="190"/>
                    <a:pt x="37" y="190"/>
                    <a:pt x="37" y="190"/>
                  </a:cubicBezTo>
                  <a:cubicBezTo>
                    <a:pt x="37" y="190"/>
                    <a:pt x="38" y="190"/>
                    <a:pt x="38" y="190"/>
                  </a:cubicBezTo>
                  <a:cubicBezTo>
                    <a:pt x="38" y="191"/>
                    <a:pt x="37" y="190"/>
                    <a:pt x="36" y="190"/>
                  </a:cubicBezTo>
                  <a:moveTo>
                    <a:pt x="29" y="193"/>
                  </a:moveTo>
                  <a:cubicBezTo>
                    <a:pt x="29" y="193"/>
                    <a:pt x="28" y="193"/>
                    <a:pt x="28" y="193"/>
                  </a:cubicBezTo>
                  <a:cubicBezTo>
                    <a:pt x="28" y="193"/>
                    <a:pt x="28" y="193"/>
                    <a:pt x="29" y="192"/>
                  </a:cubicBezTo>
                  <a:cubicBezTo>
                    <a:pt x="28" y="192"/>
                    <a:pt x="28" y="192"/>
                    <a:pt x="28" y="192"/>
                  </a:cubicBezTo>
                  <a:cubicBezTo>
                    <a:pt x="28" y="192"/>
                    <a:pt x="28" y="192"/>
                    <a:pt x="28" y="192"/>
                  </a:cubicBezTo>
                  <a:cubicBezTo>
                    <a:pt x="27" y="193"/>
                    <a:pt x="27" y="192"/>
                    <a:pt x="27" y="192"/>
                  </a:cubicBezTo>
                  <a:cubicBezTo>
                    <a:pt x="27" y="192"/>
                    <a:pt x="27" y="192"/>
                    <a:pt x="26" y="192"/>
                  </a:cubicBezTo>
                  <a:cubicBezTo>
                    <a:pt x="27" y="191"/>
                    <a:pt x="26" y="191"/>
                    <a:pt x="25" y="191"/>
                  </a:cubicBezTo>
                  <a:cubicBezTo>
                    <a:pt x="25" y="190"/>
                    <a:pt x="26" y="191"/>
                    <a:pt x="26" y="190"/>
                  </a:cubicBezTo>
                  <a:cubicBezTo>
                    <a:pt x="26" y="190"/>
                    <a:pt x="27" y="191"/>
                    <a:pt x="27" y="191"/>
                  </a:cubicBezTo>
                  <a:cubicBezTo>
                    <a:pt x="27" y="191"/>
                    <a:pt x="27" y="191"/>
                    <a:pt x="27" y="191"/>
                  </a:cubicBezTo>
                  <a:cubicBezTo>
                    <a:pt x="28" y="191"/>
                    <a:pt x="28" y="192"/>
                    <a:pt x="29" y="192"/>
                  </a:cubicBezTo>
                  <a:cubicBezTo>
                    <a:pt x="29" y="193"/>
                    <a:pt x="29" y="193"/>
                    <a:pt x="29" y="193"/>
                  </a:cubicBezTo>
                  <a:moveTo>
                    <a:pt x="92" y="14"/>
                  </a:moveTo>
                  <a:cubicBezTo>
                    <a:pt x="92" y="13"/>
                    <a:pt x="93" y="13"/>
                    <a:pt x="93" y="14"/>
                  </a:cubicBezTo>
                  <a:cubicBezTo>
                    <a:pt x="93" y="14"/>
                    <a:pt x="92" y="14"/>
                    <a:pt x="92" y="14"/>
                  </a:cubicBezTo>
                  <a:moveTo>
                    <a:pt x="32" y="192"/>
                  </a:moveTo>
                  <a:cubicBezTo>
                    <a:pt x="31" y="192"/>
                    <a:pt x="31" y="190"/>
                    <a:pt x="30" y="191"/>
                  </a:cubicBezTo>
                  <a:cubicBezTo>
                    <a:pt x="29" y="191"/>
                    <a:pt x="29" y="190"/>
                    <a:pt x="29" y="190"/>
                  </a:cubicBezTo>
                  <a:cubicBezTo>
                    <a:pt x="28" y="190"/>
                    <a:pt x="27" y="190"/>
                    <a:pt x="27" y="189"/>
                  </a:cubicBezTo>
                  <a:cubicBezTo>
                    <a:pt x="27" y="189"/>
                    <a:pt x="28" y="189"/>
                    <a:pt x="29" y="190"/>
                  </a:cubicBezTo>
                  <a:cubicBezTo>
                    <a:pt x="30" y="190"/>
                    <a:pt x="32" y="191"/>
                    <a:pt x="32" y="192"/>
                  </a:cubicBezTo>
                  <a:moveTo>
                    <a:pt x="32" y="192"/>
                  </a:moveTo>
                  <a:cubicBezTo>
                    <a:pt x="33" y="191"/>
                    <a:pt x="33" y="191"/>
                    <a:pt x="34" y="191"/>
                  </a:cubicBezTo>
                  <a:cubicBezTo>
                    <a:pt x="34" y="192"/>
                    <a:pt x="35" y="192"/>
                    <a:pt x="35" y="192"/>
                  </a:cubicBezTo>
                  <a:cubicBezTo>
                    <a:pt x="35" y="193"/>
                    <a:pt x="35" y="192"/>
                    <a:pt x="36" y="193"/>
                  </a:cubicBezTo>
                  <a:cubicBezTo>
                    <a:pt x="35" y="193"/>
                    <a:pt x="35" y="193"/>
                    <a:pt x="34" y="193"/>
                  </a:cubicBezTo>
                  <a:cubicBezTo>
                    <a:pt x="34" y="192"/>
                    <a:pt x="33" y="192"/>
                    <a:pt x="32" y="192"/>
                  </a:cubicBezTo>
                  <a:moveTo>
                    <a:pt x="32" y="189"/>
                  </a:moveTo>
                  <a:cubicBezTo>
                    <a:pt x="31" y="189"/>
                    <a:pt x="31" y="189"/>
                    <a:pt x="31" y="189"/>
                  </a:cubicBezTo>
                  <a:cubicBezTo>
                    <a:pt x="31" y="188"/>
                    <a:pt x="32" y="189"/>
                    <a:pt x="32" y="189"/>
                  </a:cubicBezTo>
                  <a:cubicBezTo>
                    <a:pt x="32" y="189"/>
                    <a:pt x="33" y="189"/>
                    <a:pt x="33" y="190"/>
                  </a:cubicBezTo>
                  <a:cubicBezTo>
                    <a:pt x="34" y="190"/>
                    <a:pt x="34" y="190"/>
                    <a:pt x="35" y="190"/>
                  </a:cubicBezTo>
                  <a:cubicBezTo>
                    <a:pt x="35" y="191"/>
                    <a:pt x="32" y="190"/>
                    <a:pt x="32" y="189"/>
                  </a:cubicBezTo>
                  <a:moveTo>
                    <a:pt x="3" y="158"/>
                  </a:moveTo>
                  <a:cubicBezTo>
                    <a:pt x="4" y="159"/>
                    <a:pt x="6" y="159"/>
                    <a:pt x="6" y="160"/>
                  </a:cubicBezTo>
                  <a:cubicBezTo>
                    <a:pt x="7" y="161"/>
                    <a:pt x="6" y="161"/>
                    <a:pt x="7" y="162"/>
                  </a:cubicBezTo>
                  <a:cubicBezTo>
                    <a:pt x="7" y="162"/>
                    <a:pt x="7" y="163"/>
                    <a:pt x="7" y="164"/>
                  </a:cubicBezTo>
                  <a:cubicBezTo>
                    <a:pt x="7" y="165"/>
                    <a:pt x="7" y="165"/>
                    <a:pt x="7" y="165"/>
                  </a:cubicBezTo>
                  <a:cubicBezTo>
                    <a:pt x="7" y="167"/>
                    <a:pt x="7" y="169"/>
                    <a:pt x="7" y="170"/>
                  </a:cubicBezTo>
                  <a:cubicBezTo>
                    <a:pt x="7" y="172"/>
                    <a:pt x="7" y="173"/>
                    <a:pt x="7" y="175"/>
                  </a:cubicBezTo>
                  <a:cubicBezTo>
                    <a:pt x="7" y="175"/>
                    <a:pt x="7" y="174"/>
                    <a:pt x="7" y="174"/>
                  </a:cubicBezTo>
                  <a:cubicBezTo>
                    <a:pt x="6" y="174"/>
                    <a:pt x="6" y="175"/>
                    <a:pt x="7" y="176"/>
                  </a:cubicBezTo>
                  <a:cubicBezTo>
                    <a:pt x="6" y="176"/>
                    <a:pt x="5" y="178"/>
                    <a:pt x="6" y="179"/>
                  </a:cubicBezTo>
                  <a:cubicBezTo>
                    <a:pt x="6" y="178"/>
                    <a:pt x="7" y="177"/>
                    <a:pt x="7" y="176"/>
                  </a:cubicBezTo>
                  <a:cubicBezTo>
                    <a:pt x="8" y="177"/>
                    <a:pt x="7" y="178"/>
                    <a:pt x="8" y="180"/>
                  </a:cubicBezTo>
                  <a:cubicBezTo>
                    <a:pt x="7" y="179"/>
                    <a:pt x="7" y="181"/>
                    <a:pt x="7" y="179"/>
                  </a:cubicBezTo>
                  <a:cubicBezTo>
                    <a:pt x="6" y="180"/>
                    <a:pt x="6" y="181"/>
                    <a:pt x="7" y="182"/>
                  </a:cubicBezTo>
                  <a:cubicBezTo>
                    <a:pt x="8" y="181"/>
                    <a:pt x="7" y="180"/>
                    <a:pt x="8" y="180"/>
                  </a:cubicBezTo>
                  <a:cubicBezTo>
                    <a:pt x="9" y="182"/>
                    <a:pt x="9" y="182"/>
                    <a:pt x="9" y="182"/>
                  </a:cubicBezTo>
                  <a:cubicBezTo>
                    <a:pt x="8" y="180"/>
                    <a:pt x="7" y="183"/>
                    <a:pt x="8" y="184"/>
                  </a:cubicBezTo>
                  <a:cubicBezTo>
                    <a:pt x="8" y="184"/>
                    <a:pt x="8" y="183"/>
                    <a:pt x="8" y="183"/>
                  </a:cubicBezTo>
                  <a:cubicBezTo>
                    <a:pt x="8" y="182"/>
                    <a:pt x="8" y="183"/>
                    <a:pt x="8" y="183"/>
                  </a:cubicBezTo>
                  <a:cubicBezTo>
                    <a:pt x="9" y="184"/>
                    <a:pt x="9" y="185"/>
                    <a:pt x="9" y="185"/>
                  </a:cubicBezTo>
                  <a:cubicBezTo>
                    <a:pt x="9" y="186"/>
                    <a:pt x="9" y="186"/>
                    <a:pt x="9" y="186"/>
                  </a:cubicBezTo>
                  <a:cubicBezTo>
                    <a:pt x="10" y="187"/>
                    <a:pt x="9" y="189"/>
                    <a:pt x="9" y="190"/>
                  </a:cubicBezTo>
                  <a:cubicBezTo>
                    <a:pt x="9" y="190"/>
                    <a:pt x="9" y="190"/>
                    <a:pt x="9" y="189"/>
                  </a:cubicBezTo>
                  <a:cubicBezTo>
                    <a:pt x="8" y="189"/>
                    <a:pt x="8" y="188"/>
                    <a:pt x="8" y="188"/>
                  </a:cubicBezTo>
                  <a:cubicBezTo>
                    <a:pt x="7" y="187"/>
                    <a:pt x="7" y="187"/>
                    <a:pt x="6" y="187"/>
                  </a:cubicBezTo>
                  <a:cubicBezTo>
                    <a:pt x="6" y="186"/>
                    <a:pt x="6" y="186"/>
                    <a:pt x="6" y="186"/>
                  </a:cubicBezTo>
                  <a:cubicBezTo>
                    <a:pt x="6" y="185"/>
                    <a:pt x="6" y="187"/>
                    <a:pt x="5" y="186"/>
                  </a:cubicBezTo>
                  <a:cubicBezTo>
                    <a:pt x="5" y="185"/>
                    <a:pt x="4" y="185"/>
                    <a:pt x="4" y="183"/>
                  </a:cubicBezTo>
                  <a:cubicBezTo>
                    <a:pt x="5" y="183"/>
                    <a:pt x="5" y="184"/>
                    <a:pt x="5" y="185"/>
                  </a:cubicBezTo>
                  <a:cubicBezTo>
                    <a:pt x="6" y="185"/>
                    <a:pt x="5" y="182"/>
                    <a:pt x="4" y="181"/>
                  </a:cubicBezTo>
                  <a:cubicBezTo>
                    <a:pt x="4" y="180"/>
                    <a:pt x="5" y="180"/>
                    <a:pt x="5" y="179"/>
                  </a:cubicBezTo>
                  <a:cubicBezTo>
                    <a:pt x="4" y="178"/>
                    <a:pt x="4" y="178"/>
                    <a:pt x="4" y="178"/>
                  </a:cubicBezTo>
                  <a:cubicBezTo>
                    <a:pt x="3" y="178"/>
                    <a:pt x="4" y="179"/>
                    <a:pt x="4" y="179"/>
                  </a:cubicBezTo>
                  <a:cubicBezTo>
                    <a:pt x="4" y="180"/>
                    <a:pt x="3" y="180"/>
                    <a:pt x="3" y="180"/>
                  </a:cubicBezTo>
                  <a:cubicBezTo>
                    <a:pt x="3" y="181"/>
                    <a:pt x="4" y="182"/>
                    <a:pt x="4" y="184"/>
                  </a:cubicBezTo>
                  <a:cubicBezTo>
                    <a:pt x="4" y="183"/>
                    <a:pt x="4" y="182"/>
                    <a:pt x="3" y="181"/>
                  </a:cubicBezTo>
                  <a:cubicBezTo>
                    <a:pt x="3" y="180"/>
                    <a:pt x="3" y="179"/>
                    <a:pt x="3" y="178"/>
                  </a:cubicBezTo>
                  <a:cubicBezTo>
                    <a:pt x="3" y="177"/>
                    <a:pt x="2" y="176"/>
                    <a:pt x="2" y="175"/>
                  </a:cubicBezTo>
                  <a:cubicBezTo>
                    <a:pt x="2" y="174"/>
                    <a:pt x="2" y="173"/>
                    <a:pt x="2" y="173"/>
                  </a:cubicBezTo>
                  <a:cubicBezTo>
                    <a:pt x="3" y="173"/>
                    <a:pt x="4" y="173"/>
                    <a:pt x="5" y="173"/>
                  </a:cubicBezTo>
                  <a:cubicBezTo>
                    <a:pt x="5" y="172"/>
                    <a:pt x="4" y="172"/>
                    <a:pt x="4" y="171"/>
                  </a:cubicBezTo>
                  <a:cubicBezTo>
                    <a:pt x="4" y="170"/>
                    <a:pt x="4" y="172"/>
                    <a:pt x="3" y="171"/>
                  </a:cubicBezTo>
                  <a:cubicBezTo>
                    <a:pt x="3" y="170"/>
                    <a:pt x="3" y="170"/>
                    <a:pt x="3" y="169"/>
                  </a:cubicBezTo>
                  <a:cubicBezTo>
                    <a:pt x="3" y="169"/>
                    <a:pt x="2" y="170"/>
                    <a:pt x="2" y="170"/>
                  </a:cubicBezTo>
                  <a:cubicBezTo>
                    <a:pt x="2" y="170"/>
                    <a:pt x="2" y="171"/>
                    <a:pt x="2" y="172"/>
                  </a:cubicBezTo>
                  <a:cubicBezTo>
                    <a:pt x="2" y="171"/>
                    <a:pt x="2" y="171"/>
                    <a:pt x="2" y="171"/>
                  </a:cubicBezTo>
                  <a:cubicBezTo>
                    <a:pt x="2" y="170"/>
                    <a:pt x="2" y="170"/>
                    <a:pt x="2" y="169"/>
                  </a:cubicBezTo>
                  <a:cubicBezTo>
                    <a:pt x="2" y="169"/>
                    <a:pt x="2" y="168"/>
                    <a:pt x="1" y="167"/>
                  </a:cubicBezTo>
                  <a:cubicBezTo>
                    <a:pt x="2" y="167"/>
                    <a:pt x="2" y="167"/>
                    <a:pt x="2" y="167"/>
                  </a:cubicBezTo>
                  <a:cubicBezTo>
                    <a:pt x="2" y="167"/>
                    <a:pt x="2" y="166"/>
                    <a:pt x="2" y="166"/>
                  </a:cubicBezTo>
                  <a:cubicBezTo>
                    <a:pt x="2" y="166"/>
                    <a:pt x="1" y="166"/>
                    <a:pt x="1" y="166"/>
                  </a:cubicBezTo>
                  <a:cubicBezTo>
                    <a:pt x="1" y="165"/>
                    <a:pt x="1" y="163"/>
                    <a:pt x="1" y="162"/>
                  </a:cubicBezTo>
                  <a:cubicBezTo>
                    <a:pt x="1" y="162"/>
                    <a:pt x="1" y="162"/>
                    <a:pt x="1" y="161"/>
                  </a:cubicBezTo>
                  <a:cubicBezTo>
                    <a:pt x="2" y="161"/>
                    <a:pt x="1" y="160"/>
                    <a:pt x="0" y="161"/>
                  </a:cubicBezTo>
                  <a:cubicBezTo>
                    <a:pt x="0" y="161"/>
                    <a:pt x="0" y="160"/>
                    <a:pt x="0" y="159"/>
                  </a:cubicBezTo>
                  <a:cubicBezTo>
                    <a:pt x="1" y="159"/>
                    <a:pt x="3" y="159"/>
                    <a:pt x="3" y="158"/>
                  </a:cubicBezTo>
                  <a:moveTo>
                    <a:pt x="6" y="180"/>
                  </a:moveTo>
                  <a:cubicBezTo>
                    <a:pt x="5" y="180"/>
                    <a:pt x="5" y="180"/>
                    <a:pt x="5" y="181"/>
                  </a:cubicBezTo>
                  <a:cubicBezTo>
                    <a:pt x="5" y="182"/>
                    <a:pt x="5" y="183"/>
                    <a:pt x="6" y="183"/>
                  </a:cubicBezTo>
                  <a:cubicBezTo>
                    <a:pt x="6" y="182"/>
                    <a:pt x="5" y="181"/>
                    <a:pt x="6" y="180"/>
                  </a:cubicBezTo>
                  <a:moveTo>
                    <a:pt x="5" y="173"/>
                  </a:moveTo>
                  <a:cubicBezTo>
                    <a:pt x="5" y="173"/>
                    <a:pt x="4" y="173"/>
                    <a:pt x="4" y="174"/>
                  </a:cubicBezTo>
                  <a:cubicBezTo>
                    <a:pt x="4" y="174"/>
                    <a:pt x="4" y="174"/>
                    <a:pt x="3" y="174"/>
                  </a:cubicBezTo>
                  <a:cubicBezTo>
                    <a:pt x="3" y="176"/>
                    <a:pt x="4" y="174"/>
                    <a:pt x="4" y="175"/>
                  </a:cubicBezTo>
                  <a:cubicBezTo>
                    <a:pt x="4" y="175"/>
                    <a:pt x="4" y="176"/>
                    <a:pt x="4" y="177"/>
                  </a:cubicBezTo>
                  <a:cubicBezTo>
                    <a:pt x="4" y="178"/>
                    <a:pt x="5" y="179"/>
                    <a:pt x="5" y="178"/>
                  </a:cubicBezTo>
                  <a:cubicBezTo>
                    <a:pt x="5" y="177"/>
                    <a:pt x="5" y="178"/>
                    <a:pt x="5" y="177"/>
                  </a:cubicBezTo>
                  <a:cubicBezTo>
                    <a:pt x="5" y="176"/>
                    <a:pt x="5" y="175"/>
                    <a:pt x="5" y="175"/>
                  </a:cubicBezTo>
                  <a:cubicBezTo>
                    <a:pt x="5" y="174"/>
                    <a:pt x="5" y="174"/>
                    <a:pt x="5" y="174"/>
                  </a:cubicBezTo>
                  <a:cubicBezTo>
                    <a:pt x="5" y="173"/>
                    <a:pt x="5" y="173"/>
                    <a:pt x="5" y="173"/>
                  </a:cubicBezTo>
                  <a:moveTo>
                    <a:pt x="4" y="166"/>
                  </a:moveTo>
                  <a:cubicBezTo>
                    <a:pt x="3" y="167"/>
                    <a:pt x="4" y="168"/>
                    <a:pt x="4" y="168"/>
                  </a:cubicBezTo>
                  <a:cubicBezTo>
                    <a:pt x="4" y="169"/>
                    <a:pt x="3" y="170"/>
                    <a:pt x="4" y="170"/>
                  </a:cubicBezTo>
                  <a:cubicBezTo>
                    <a:pt x="5" y="170"/>
                    <a:pt x="4" y="168"/>
                    <a:pt x="5" y="168"/>
                  </a:cubicBezTo>
                  <a:cubicBezTo>
                    <a:pt x="4" y="168"/>
                    <a:pt x="4" y="167"/>
                    <a:pt x="4" y="166"/>
                  </a:cubicBezTo>
                  <a:moveTo>
                    <a:pt x="5" y="167"/>
                  </a:moveTo>
                  <a:cubicBezTo>
                    <a:pt x="6" y="167"/>
                    <a:pt x="6" y="166"/>
                    <a:pt x="6" y="166"/>
                  </a:cubicBezTo>
                  <a:cubicBezTo>
                    <a:pt x="5" y="166"/>
                    <a:pt x="5" y="166"/>
                    <a:pt x="5" y="167"/>
                  </a:cubicBezTo>
                  <a:moveTo>
                    <a:pt x="3" y="165"/>
                  </a:moveTo>
                  <a:cubicBezTo>
                    <a:pt x="3" y="166"/>
                    <a:pt x="3" y="166"/>
                    <a:pt x="4" y="166"/>
                  </a:cubicBezTo>
                  <a:cubicBezTo>
                    <a:pt x="4" y="166"/>
                    <a:pt x="4" y="166"/>
                    <a:pt x="4" y="165"/>
                  </a:cubicBezTo>
                  <a:lnTo>
                    <a:pt x="3" y="165"/>
                  </a:lnTo>
                  <a:close/>
                  <a:moveTo>
                    <a:pt x="2" y="164"/>
                  </a:moveTo>
                  <a:cubicBezTo>
                    <a:pt x="3" y="164"/>
                    <a:pt x="4" y="165"/>
                    <a:pt x="4" y="164"/>
                  </a:cubicBezTo>
                  <a:cubicBezTo>
                    <a:pt x="4" y="164"/>
                    <a:pt x="2" y="163"/>
                    <a:pt x="2" y="164"/>
                  </a:cubicBezTo>
                  <a:moveTo>
                    <a:pt x="2" y="160"/>
                  </a:moveTo>
                  <a:cubicBezTo>
                    <a:pt x="2" y="160"/>
                    <a:pt x="2" y="160"/>
                    <a:pt x="2" y="161"/>
                  </a:cubicBezTo>
                  <a:cubicBezTo>
                    <a:pt x="2" y="161"/>
                    <a:pt x="3" y="160"/>
                    <a:pt x="3" y="160"/>
                  </a:cubicBezTo>
                  <a:cubicBezTo>
                    <a:pt x="2" y="159"/>
                    <a:pt x="2" y="160"/>
                    <a:pt x="2" y="160"/>
                  </a:cubicBezTo>
                  <a:moveTo>
                    <a:pt x="107" y="190"/>
                  </a:moveTo>
                  <a:cubicBezTo>
                    <a:pt x="108" y="189"/>
                    <a:pt x="109" y="188"/>
                    <a:pt x="109" y="189"/>
                  </a:cubicBezTo>
                  <a:cubicBezTo>
                    <a:pt x="108" y="190"/>
                    <a:pt x="108" y="190"/>
                    <a:pt x="107" y="190"/>
                  </a:cubicBezTo>
                  <a:cubicBezTo>
                    <a:pt x="107" y="190"/>
                    <a:pt x="107" y="190"/>
                    <a:pt x="107" y="190"/>
                  </a:cubicBezTo>
                  <a:moveTo>
                    <a:pt x="108" y="190"/>
                  </a:moveTo>
                  <a:cubicBezTo>
                    <a:pt x="109" y="190"/>
                    <a:pt x="108" y="192"/>
                    <a:pt x="107" y="191"/>
                  </a:cubicBezTo>
                  <a:cubicBezTo>
                    <a:pt x="107" y="191"/>
                    <a:pt x="109" y="191"/>
                    <a:pt x="108" y="190"/>
                  </a:cubicBezTo>
                  <a:moveTo>
                    <a:pt x="101" y="195"/>
                  </a:moveTo>
                  <a:cubicBezTo>
                    <a:pt x="101" y="194"/>
                    <a:pt x="102" y="192"/>
                    <a:pt x="104" y="193"/>
                  </a:cubicBezTo>
                  <a:cubicBezTo>
                    <a:pt x="104" y="192"/>
                    <a:pt x="104" y="192"/>
                    <a:pt x="105" y="192"/>
                  </a:cubicBezTo>
                  <a:cubicBezTo>
                    <a:pt x="105" y="192"/>
                    <a:pt x="105" y="192"/>
                    <a:pt x="105" y="192"/>
                  </a:cubicBezTo>
                  <a:cubicBezTo>
                    <a:pt x="105" y="192"/>
                    <a:pt x="105" y="192"/>
                    <a:pt x="105" y="192"/>
                  </a:cubicBezTo>
                  <a:cubicBezTo>
                    <a:pt x="105" y="193"/>
                    <a:pt x="102" y="193"/>
                    <a:pt x="103" y="194"/>
                  </a:cubicBezTo>
                  <a:cubicBezTo>
                    <a:pt x="102" y="195"/>
                    <a:pt x="102" y="194"/>
                    <a:pt x="101" y="195"/>
                  </a:cubicBezTo>
                  <a:moveTo>
                    <a:pt x="110" y="188"/>
                  </a:moveTo>
                  <a:cubicBezTo>
                    <a:pt x="111" y="188"/>
                    <a:pt x="110" y="187"/>
                    <a:pt x="111" y="187"/>
                  </a:cubicBezTo>
                  <a:cubicBezTo>
                    <a:pt x="112" y="187"/>
                    <a:pt x="111" y="188"/>
                    <a:pt x="111" y="189"/>
                  </a:cubicBezTo>
                  <a:cubicBezTo>
                    <a:pt x="110" y="189"/>
                    <a:pt x="109" y="189"/>
                    <a:pt x="109" y="188"/>
                  </a:cubicBezTo>
                  <a:cubicBezTo>
                    <a:pt x="109" y="187"/>
                    <a:pt x="109" y="189"/>
                    <a:pt x="108" y="189"/>
                  </a:cubicBezTo>
                  <a:cubicBezTo>
                    <a:pt x="108" y="188"/>
                    <a:pt x="109" y="187"/>
                    <a:pt x="109" y="187"/>
                  </a:cubicBezTo>
                  <a:cubicBezTo>
                    <a:pt x="110" y="188"/>
                    <a:pt x="110" y="188"/>
                    <a:pt x="110" y="188"/>
                  </a:cubicBezTo>
                  <a:moveTo>
                    <a:pt x="103" y="191"/>
                  </a:moveTo>
                  <a:cubicBezTo>
                    <a:pt x="104" y="190"/>
                    <a:pt x="104" y="190"/>
                    <a:pt x="105" y="190"/>
                  </a:cubicBezTo>
                  <a:cubicBezTo>
                    <a:pt x="105" y="190"/>
                    <a:pt x="106" y="189"/>
                    <a:pt x="107" y="189"/>
                  </a:cubicBezTo>
                  <a:cubicBezTo>
                    <a:pt x="107" y="190"/>
                    <a:pt x="107" y="191"/>
                    <a:pt x="105" y="192"/>
                  </a:cubicBezTo>
                  <a:cubicBezTo>
                    <a:pt x="105" y="191"/>
                    <a:pt x="106" y="191"/>
                    <a:pt x="106" y="190"/>
                  </a:cubicBezTo>
                  <a:cubicBezTo>
                    <a:pt x="105" y="190"/>
                    <a:pt x="104" y="192"/>
                    <a:pt x="103" y="191"/>
                  </a:cubicBezTo>
                  <a:moveTo>
                    <a:pt x="53" y="199"/>
                  </a:moveTo>
                  <a:cubicBezTo>
                    <a:pt x="53" y="200"/>
                    <a:pt x="53" y="200"/>
                    <a:pt x="53" y="200"/>
                  </a:cubicBezTo>
                  <a:cubicBezTo>
                    <a:pt x="53" y="201"/>
                    <a:pt x="52" y="200"/>
                    <a:pt x="52" y="199"/>
                  </a:cubicBezTo>
                  <a:lnTo>
                    <a:pt x="53" y="199"/>
                  </a:lnTo>
                  <a:close/>
                  <a:moveTo>
                    <a:pt x="112" y="185"/>
                  </a:moveTo>
                  <a:cubicBezTo>
                    <a:pt x="112" y="186"/>
                    <a:pt x="111" y="186"/>
                    <a:pt x="111" y="187"/>
                  </a:cubicBezTo>
                  <a:cubicBezTo>
                    <a:pt x="110" y="186"/>
                    <a:pt x="111" y="186"/>
                    <a:pt x="111" y="185"/>
                  </a:cubicBezTo>
                  <a:cubicBezTo>
                    <a:pt x="111" y="185"/>
                    <a:pt x="112" y="184"/>
                    <a:pt x="112" y="185"/>
                  </a:cubicBezTo>
                  <a:moveTo>
                    <a:pt x="122" y="181"/>
                  </a:moveTo>
                  <a:cubicBezTo>
                    <a:pt x="122" y="181"/>
                    <a:pt x="120" y="183"/>
                    <a:pt x="119" y="183"/>
                  </a:cubicBezTo>
                  <a:cubicBezTo>
                    <a:pt x="118" y="183"/>
                    <a:pt x="120" y="183"/>
                    <a:pt x="120" y="183"/>
                  </a:cubicBezTo>
                  <a:cubicBezTo>
                    <a:pt x="120" y="182"/>
                    <a:pt x="121" y="181"/>
                    <a:pt x="122" y="181"/>
                  </a:cubicBezTo>
                  <a:moveTo>
                    <a:pt x="101" y="192"/>
                  </a:moveTo>
                  <a:cubicBezTo>
                    <a:pt x="100" y="193"/>
                    <a:pt x="102" y="194"/>
                    <a:pt x="100" y="194"/>
                  </a:cubicBezTo>
                  <a:cubicBezTo>
                    <a:pt x="100" y="194"/>
                    <a:pt x="100" y="193"/>
                    <a:pt x="100" y="192"/>
                  </a:cubicBezTo>
                  <a:cubicBezTo>
                    <a:pt x="101" y="192"/>
                    <a:pt x="102" y="191"/>
                    <a:pt x="102" y="192"/>
                  </a:cubicBezTo>
                  <a:cubicBezTo>
                    <a:pt x="102" y="192"/>
                    <a:pt x="101" y="193"/>
                    <a:pt x="101" y="192"/>
                  </a:cubicBezTo>
                  <a:moveTo>
                    <a:pt x="119" y="184"/>
                  </a:moveTo>
                  <a:cubicBezTo>
                    <a:pt x="119" y="185"/>
                    <a:pt x="117" y="186"/>
                    <a:pt x="116" y="187"/>
                  </a:cubicBezTo>
                  <a:cubicBezTo>
                    <a:pt x="117" y="186"/>
                    <a:pt x="118" y="185"/>
                    <a:pt x="119" y="184"/>
                  </a:cubicBezTo>
                  <a:moveTo>
                    <a:pt x="115" y="184"/>
                  </a:moveTo>
                  <a:cubicBezTo>
                    <a:pt x="114" y="185"/>
                    <a:pt x="115" y="185"/>
                    <a:pt x="114" y="185"/>
                  </a:cubicBezTo>
                  <a:cubicBezTo>
                    <a:pt x="113" y="185"/>
                    <a:pt x="114" y="184"/>
                    <a:pt x="114" y="184"/>
                  </a:cubicBezTo>
                  <a:cubicBezTo>
                    <a:pt x="114" y="184"/>
                    <a:pt x="115" y="184"/>
                    <a:pt x="115" y="184"/>
                  </a:cubicBezTo>
                  <a:moveTo>
                    <a:pt x="119" y="180"/>
                  </a:moveTo>
                  <a:cubicBezTo>
                    <a:pt x="120" y="180"/>
                    <a:pt x="120" y="180"/>
                    <a:pt x="121" y="179"/>
                  </a:cubicBezTo>
                  <a:cubicBezTo>
                    <a:pt x="121" y="181"/>
                    <a:pt x="119" y="181"/>
                    <a:pt x="119" y="182"/>
                  </a:cubicBezTo>
                  <a:cubicBezTo>
                    <a:pt x="118" y="182"/>
                    <a:pt x="118" y="181"/>
                    <a:pt x="118" y="182"/>
                  </a:cubicBezTo>
                  <a:cubicBezTo>
                    <a:pt x="117" y="182"/>
                    <a:pt x="118" y="182"/>
                    <a:pt x="118" y="182"/>
                  </a:cubicBezTo>
                  <a:cubicBezTo>
                    <a:pt x="118" y="182"/>
                    <a:pt x="118" y="183"/>
                    <a:pt x="117" y="183"/>
                  </a:cubicBezTo>
                  <a:cubicBezTo>
                    <a:pt x="117" y="183"/>
                    <a:pt x="117" y="182"/>
                    <a:pt x="117" y="182"/>
                  </a:cubicBezTo>
                  <a:cubicBezTo>
                    <a:pt x="116" y="182"/>
                    <a:pt x="117" y="181"/>
                    <a:pt x="118" y="181"/>
                  </a:cubicBezTo>
                  <a:cubicBezTo>
                    <a:pt x="118" y="181"/>
                    <a:pt x="117" y="180"/>
                    <a:pt x="118" y="180"/>
                  </a:cubicBezTo>
                  <a:cubicBezTo>
                    <a:pt x="118" y="180"/>
                    <a:pt x="118" y="180"/>
                    <a:pt x="118" y="181"/>
                  </a:cubicBezTo>
                  <a:cubicBezTo>
                    <a:pt x="118" y="181"/>
                    <a:pt x="118" y="181"/>
                    <a:pt x="118" y="181"/>
                  </a:cubicBezTo>
                  <a:cubicBezTo>
                    <a:pt x="119" y="180"/>
                    <a:pt x="118" y="179"/>
                    <a:pt x="119" y="178"/>
                  </a:cubicBezTo>
                  <a:cubicBezTo>
                    <a:pt x="120" y="180"/>
                    <a:pt x="120" y="178"/>
                    <a:pt x="120" y="178"/>
                  </a:cubicBezTo>
                  <a:cubicBezTo>
                    <a:pt x="120" y="178"/>
                    <a:pt x="120" y="178"/>
                    <a:pt x="121" y="179"/>
                  </a:cubicBezTo>
                  <a:cubicBezTo>
                    <a:pt x="120" y="179"/>
                    <a:pt x="120" y="179"/>
                    <a:pt x="119" y="180"/>
                  </a:cubicBezTo>
                  <a:moveTo>
                    <a:pt x="115" y="189"/>
                  </a:moveTo>
                  <a:cubicBezTo>
                    <a:pt x="114" y="189"/>
                    <a:pt x="113" y="190"/>
                    <a:pt x="113" y="190"/>
                  </a:cubicBezTo>
                  <a:cubicBezTo>
                    <a:pt x="112" y="191"/>
                    <a:pt x="112" y="190"/>
                    <a:pt x="112" y="191"/>
                  </a:cubicBezTo>
                  <a:cubicBezTo>
                    <a:pt x="111" y="191"/>
                    <a:pt x="111" y="191"/>
                    <a:pt x="111" y="191"/>
                  </a:cubicBezTo>
                  <a:cubicBezTo>
                    <a:pt x="110" y="192"/>
                    <a:pt x="109" y="193"/>
                    <a:pt x="108" y="193"/>
                  </a:cubicBezTo>
                  <a:cubicBezTo>
                    <a:pt x="107" y="194"/>
                    <a:pt x="106" y="195"/>
                    <a:pt x="105" y="195"/>
                  </a:cubicBezTo>
                  <a:cubicBezTo>
                    <a:pt x="104" y="194"/>
                    <a:pt x="106" y="194"/>
                    <a:pt x="106" y="194"/>
                  </a:cubicBezTo>
                  <a:cubicBezTo>
                    <a:pt x="107" y="193"/>
                    <a:pt x="107" y="192"/>
                    <a:pt x="108" y="192"/>
                  </a:cubicBezTo>
                  <a:cubicBezTo>
                    <a:pt x="108" y="192"/>
                    <a:pt x="108" y="192"/>
                    <a:pt x="108" y="192"/>
                  </a:cubicBezTo>
                  <a:cubicBezTo>
                    <a:pt x="107" y="191"/>
                    <a:pt x="109" y="192"/>
                    <a:pt x="109" y="192"/>
                  </a:cubicBezTo>
                  <a:cubicBezTo>
                    <a:pt x="110" y="191"/>
                    <a:pt x="112" y="190"/>
                    <a:pt x="113" y="189"/>
                  </a:cubicBezTo>
                  <a:cubicBezTo>
                    <a:pt x="113" y="189"/>
                    <a:pt x="114" y="188"/>
                    <a:pt x="115" y="189"/>
                  </a:cubicBezTo>
                  <a:moveTo>
                    <a:pt x="51" y="200"/>
                  </a:moveTo>
                  <a:cubicBezTo>
                    <a:pt x="52" y="200"/>
                    <a:pt x="50" y="200"/>
                    <a:pt x="49" y="200"/>
                  </a:cubicBezTo>
                  <a:cubicBezTo>
                    <a:pt x="50" y="199"/>
                    <a:pt x="51" y="200"/>
                    <a:pt x="51" y="200"/>
                  </a:cubicBezTo>
                  <a:moveTo>
                    <a:pt x="49" y="193"/>
                  </a:moveTo>
                  <a:cubicBezTo>
                    <a:pt x="50" y="193"/>
                    <a:pt x="50" y="194"/>
                    <a:pt x="51" y="194"/>
                  </a:cubicBezTo>
                  <a:cubicBezTo>
                    <a:pt x="51" y="195"/>
                    <a:pt x="49" y="193"/>
                    <a:pt x="49" y="193"/>
                  </a:cubicBezTo>
                  <a:cubicBezTo>
                    <a:pt x="49" y="193"/>
                    <a:pt x="48" y="193"/>
                    <a:pt x="47" y="193"/>
                  </a:cubicBezTo>
                  <a:cubicBezTo>
                    <a:pt x="47" y="193"/>
                    <a:pt x="46" y="193"/>
                    <a:pt x="46" y="193"/>
                  </a:cubicBezTo>
                  <a:cubicBezTo>
                    <a:pt x="46" y="193"/>
                    <a:pt x="45" y="192"/>
                    <a:pt x="45" y="192"/>
                  </a:cubicBezTo>
                  <a:cubicBezTo>
                    <a:pt x="46" y="192"/>
                    <a:pt x="46" y="193"/>
                    <a:pt x="47" y="193"/>
                  </a:cubicBezTo>
                  <a:cubicBezTo>
                    <a:pt x="48" y="193"/>
                    <a:pt x="49" y="193"/>
                    <a:pt x="49" y="193"/>
                  </a:cubicBezTo>
                  <a:moveTo>
                    <a:pt x="51" y="198"/>
                  </a:moveTo>
                  <a:cubicBezTo>
                    <a:pt x="51" y="197"/>
                    <a:pt x="52" y="198"/>
                    <a:pt x="51" y="197"/>
                  </a:cubicBezTo>
                  <a:cubicBezTo>
                    <a:pt x="52" y="197"/>
                    <a:pt x="52" y="197"/>
                    <a:pt x="52" y="197"/>
                  </a:cubicBezTo>
                  <a:cubicBezTo>
                    <a:pt x="52" y="197"/>
                    <a:pt x="52" y="198"/>
                    <a:pt x="51" y="198"/>
                  </a:cubicBezTo>
                  <a:moveTo>
                    <a:pt x="52" y="197"/>
                  </a:moveTo>
                  <a:cubicBezTo>
                    <a:pt x="53" y="197"/>
                    <a:pt x="52" y="196"/>
                    <a:pt x="53" y="196"/>
                  </a:cubicBezTo>
                  <a:cubicBezTo>
                    <a:pt x="53" y="197"/>
                    <a:pt x="52" y="197"/>
                    <a:pt x="53" y="197"/>
                  </a:cubicBezTo>
                  <a:cubicBezTo>
                    <a:pt x="53" y="198"/>
                    <a:pt x="52" y="198"/>
                    <a:pt x="52" y="197"/>
                  </a:cubicBezTo>
                  <a:moveTo>
                    <a:pt x="51" y="193"/>
                  </a:moveTo>
                  <a:cubicBezTo>
                    <a:pt x="51" y="193"/>
                    <a:pt x="51" y="192"/>
                    <a:pt x="50" y="193"/>
                  </a:cubicBezTo>
                  <a:cubicBezTo>
                    <a:pt x="49" y="192"/>
                    <a:pt x="52" y="192"/>
                    <a:pt x="51" y="193"/>
                  </a:cubicBezTo>
                  <a:moveTo>
                    <a:pt x="91" y="203"/>
                  </a:moveTo>
                  <a:cubicBezTo>
                    <a:pt x="90" y="203"/>
                    <a:pt x="90" y="203"/>
                    <a:pt x="89" y="203"/>
                  </a:cubicBezTo>
                  <a:cubicBezTo>
                    <a:pt x="89" y="202"/>
                    <a:pt x="91" y="203"/>
                    <a:pt x="90" y="202"/>
                  </a:cubicBezTo>
                  <a:cubicBezTo>
                    <a:pt x="91" y="201"/>
                    <a:pt x="91" y="203"/>
                    <a:pt x="91" y="203"/>
                  </a:cubicBezTo>
                  <a:moveTo>
                    <a:pt x="63" y="207"/>
                  </a:moveTo>
                  <a:cubicBezTo>
                    <a:pt x="62" y="207"/>
                    <a:pt x="62" y="207"/>
                    <a:pt x="61" y="207"/>
                  </a:cubicBezTo>
                  <a:cubicBezTo>
                    <a:pt x="61" y="207"/>
                    <a:pt x="61" y="207"/>
                    <a:pt x="61" y="207"/>
                  </a:cubicBezTo>
                  <a:cubicBezTo>
                    <a:pt x="61" y="207"/>
                    <a:pt x="60" y="207"/>
                    <a:pt x="60" y="207"/>
                  </a:cubicBezTo>
                  <a:cubicBezTo>
                    <a:pt x="60" y="207"/>
                    <a:pt x="59" y="206"/>
                    <a:pt x="58" y="206"/>
                  </a:cubicBezTo>
                  <a:cubicBezTo>
                    <a:pt x="57" y="206"/>
                    <a:pt x="57" y="207"/>
                    <a:pt x="56" y="207"/>
                  </a:cubicBezTo>
                  <a:cubicBezTo>
                    <a:pt x="56" y="206"/>
                    <a:pt x="57" y="206"/>
                    <a:pt x="57" y="206"/>
                  </a:cubicBezTo>
                  <a:cubicBezTo>
                    <a:pt x="58" y="206"/>
                    <a:pt x="58" y="206"/>
                    <a:pt x="59" y="206"/>
                  </a:cubicBezTo>
                  <a:cubicBezTo>
                    <a:pt x="59" y="206"/>
                    <a:pt x="59" y="206"/>
                    <a:pt x="59" y="206"/>
                  </a:cubicBezTo>
                  <a:cubicBezTo>
                    <a:pt x="59" y="206"/>
                    <a:pt x="60" y="206"/>
                    <a:pt x="60" y="206"/>
                  </a:cubicBezTo>
                  <a:cubicBezTo>
                    <a:pt x="61" y="206"/>
                    <a:pt x="61" y="206"/>
                    <a:pt x="61" y="206"/>
                  </a:cubicBezTo>
                  <a:cubicBezTo>
                    <a:pt x="62" y="206"/>
                    <a:pt x="62" y="206"/>
                    <a:pt x="63" y="207"/>
                  </a:cubicBezTo>
                  <a:moveTo>
                    <a:pt x="48" y="194"/>
                  </a:moveTo>
                  <a:cubicBezTo>
                    <a:pt x="48" y="194"/>
                    <a:pt x="49" y="194"/>
                    <a:pt x="49" y="194"/>
                  </a:cubicBezTo>
                  <a:cubicBezTo>
                    <a:pt x="49" y="195"/>
                    <a:pt x="48" y="195"/>
                    <a:pt x="48" y="194"/>
                  </a:cubicBezTo>
                  <a:moveTo>
                    <a:pt x="45" y="198"/>
                  </a:moveTo>
                  <a:cubicBezTo>
                    <a:pt x="45" y="197"/>
                    <a:pt x="44" y="197"/>
                    <a:pt x="44" y="197"/>
                  </a:cubicBezTo>
                  <a:cubicBezTo>
                    <a:pt x="45" y="195"/>
                    <a:pt x="47" y="196"/>
                    <a:pt x="48" y="196"/>
                  </a:cubicBezTo>
                  <a:cubicBezTo>
                    <a:pt x="49" y="196"/>
                    <a:pt x="49" y="196"/>
                    <a:pt x="49" y="195"/>
                  </a:cubicBezTo>
                  <a:cubicBezTo>
                    <a:pt x="49" y="196"/>
                    <a:pt x="50" y="196"/>
                    <a:pt x="51" y="195"/>
                  </a:cubicBezTo>
                  <a:cubicBezTo>
                    <a:pt x="52" y="195"/>
                    <a:pt x="51" y="196"/>
                    <a:pt x="52" y="196"/>
                  </a:cubicBezTo>
                  <a:cubicBezTo>
                    <a:pt x="51" y="197"/>
                    <a:pt x="50" y="196"/>
                    <a:pt x="49" y="196"/>
                  </a:cubicBezTo>
                  <a:cubicBezTo>
                    <a:pt x="49" y="197"/>
                    <a:pt x="49" y="197"/>
                    <a:pt x="48" y="197"/>
                  </a:cubicBezTo>
                  <a:cubicBezTo>
                    <a:pt x="48" y="197"/>
                    <a:pt x="48" y="197"/>
                    <a:pt x="48" y="197"/>
                  </a:cubicBezTo>
                  <a:cubicBezTo>
                    <a:pt x="47" y="197"/>
                    <a:pt x="46" y="196"/>
                    <a:pt x="45" y="198"/>
                  </a:cubicBezTo>
                  <a:moveTo>
                    <a:pt x="49" y="204"/>
                  </a:moveTo>
                  <a:cubicBezTo>
                    <a:pt x="48" y="205"/>
                    <a:pt x="48" y="205"/>
                    <a:pt x="47" y="204"/>
                  </a:cubicBezTo>
                  <a:cubicBezTo>
                    <a:pt x="46" y="205"/>
                    <a:pt x="44" y="205"/>
                    <a:pt x="45" y="204"/>
                  </a:cubicBezTo>
                  <a:cubicBezTo>
                    <a:pt x="46" y="204"/>
                    <a:pt x="48" y="203"/>
                    <a:pt x="49" y="204"/>
                  </a:cubicBezTo>
                  <a:moveTo>
                    <a:pt x="16" y="65"/>
                  </a:moveTo>
                  <a:cubicBezTo>
                    <a:pt x="15" y="64"/>
                    <a:pt x="16" y="62"/>
                    <a:pt x="15" y="61"/>
                  </a:cubicBezTo>
                  <a:cubicBezTo>
                    <a:pt x="16" y="62"/>
                    <a:pt x="16" y="64"/>
                    <a:pt x="16" y="65"/>
                  </a:cubicBezTo>
                  <a:moveTo>
                    <a:pt x="117" y="157"/>
                  </a:moveTo>
                  <a:cubicBezTo>
                    <a:pt x="118" y="157"/>
                    <a:pt x="117" y="158"/>
                    <a:pt x="117" y="158"/>
                  </a:cubicBezTo>
                  <a:cubicBezTo>
                    <a:pt x="116" y="157"/>
                    <a:pt x="117" y="157"/>
                    <a:pt x="117" y="157"/>
                  </a:cubicBezTo>
                  <a:moveTo>
                    <a:pt x="117" y="159"/>
                  </a:moveTo>
                  <a:cubicBezTo>
                    <a:pt x="118" y="157"/>
                    <a:pt x="118" y="157"/>
                    <a:pt x="118" y="157"/>
                  </a:cubicBezTo>
                  <a:cubicBezTo>
                    <a:pt x="119" y="158"/>
                    <a:pt x="118" y="159"/>
                    <a:pt x="117" y="159"/>
                  </a:cubicBezTo>
                  <a:moveTo>
                    <a:pt x="115" y="157"/>
                  </a:moveTo>
                  <a:cubicBezTo>
                    <a:pt x="115" y="157"/>
                    <a:pt x="115" y="157"/>
                    <a:pt x="116" y="156"/>
                  </a:cubicBezTo>
                  <a:cubicBezTo>
                    <a:pt x="116" y="157"/>
                    <a:pt x="116" y="157"/>
                    <a:pt x="115" y="157"/>
                  </a:cubicBezTo>
                  <a:moveTo>
                    <a:pt x="124" y="148"/>
                  </a:moveTo>
                  <a:cubicBezTo>
                    <a:pt x="124" y="148"/>
                    <a:pt x="124" y="147"/>
                    <a:pt x="125" y="147"/>
                  </a:cubicBezTo>
                  <a:cubicBezTo>
                    <a:pt x="125" y="147"/>
                    <a:pt x="124" y="147"/>
                    <a:pt x="124" y="148"/>
                  </a:cubicBezTo>
                  <a:moveTo>
                    <a:pt x="113" y="156"/>
                  </a:moveTo>
                  <a:cubicBezTo>
                    <a:pt x="113" y="158"/>
                    <a:pt x="112" y="158"/>
                    <a:pt x="111" y="159"/>
                  </a:cubicBezTo>
                  <a:cubicBezTo>
                    <a:pt x="111" y="158"/>
                    <a:pt x="111" y="159"/>
                    <a:pt x="110" y="158"/>
                  </a:cubicBezTo>
                  <a:cubicBezTo>
                    <a:pt x="111" y="158"/>
                    <a:pt x="111" y="158"/>
                    <a:pt x="112" y="157"/>
                  </a:cubicBezTo>
                  <a:cubicBezTo>
                    <a:pt x="112" y="157"/>
                    <a:pt x="112" y="158"/>
                    <a:pt x="112" y="158"/>
                  </a:cubicBezTo>
                  <a:cubicBezTo>
                    <a:pt x="112" y="158"/>
                    <a:pt x="112" y="157"/>
                    <a:pt x="113" y="157"/>
                  </a:cubicBezTo>
                  <a:cubicBezTo>
                    <a:pt x="113" y="156"/>
                    <a:pt x="112" y="157"/>
                    <a:pt x="112" y="156"/>
                  </a:cubicBezTo>
                  <a:cubicBezTo>
                    <a:pt x="113" y="156"/>
                    <a:pt x="112" y="155"/>
                    <a:pt x="113" y="155"/>
                  </a:cubicBezTo>
                  <a:cubicBezTo>
                    <a:pt x="113" y="155"/>
                    <a:pt x="113" y="155"/>
                    <a:pt x="113" y="155"/>
                  </a:cubicBezTo>
                  <a:cubicBezTo>
                    <a:pt x="112" y="154"/>
                    <a:pt x="113" y="155"/>
                    <a:pt x="114" y="154"/>
                  </a:cubicBezTo>
                  <a:cubicBezTo>
                    <a:pt x="114" y="155"/>
                    <a:pt x="113" y="156"/>
                    <a:pt x="114" y="155"/>
                  </a:cubicBezTo>
                  <a:cubicBezTo>
                    <a:pt x="114" y="156"/>
                    <a:pt x="113" y="156"/>
                    <a:pt x="113" y="155"/>
                  </a:cubicBezTo>
                  <a:cubicBezTo>
                    <a:pt x="113" y="156"/>
                    <a:pt x="113" y="156"/>
                    <a:pt x="113" y="156"/>
                  </a:cubicBezTo>
                  <a:moveTo>
                    <a:pt x="115" y="163"/>
                  </a:moveTo>
                  <a:cubicBezTo>
                    <a:pt x="115" y="162"/>
                    <a:pt x="116" y="161"/>
                    <a:pt x="116" y="160"/>
                  </a:cubicBezTo>
                  <a:cubicBezTo>
                    <a:pt x="117" y="161"/>
                    <a:pt x="115" y="162"/>
                    <a:pt x="115" y="163"/>
                  </a:cubicBezTo>
                  <a:moveTo>
                    <a:pt x="122" y="144"/>
                  </a:moveTo>
                  <a:cubicBezTo>
                    <a:pt x="123" y="144"/>
                    <a:pt x="123" y="144"/>
                    <a:pt x="123" y="143"/>
                  </a:cubicBezTo>
                  <a:cubicBezTo>
                    <a:pt x="123" y="143"/>
                    <a:pt x="123" y="143"/>
                    <a:pt x="123" y="143"/>
                  </a:cubicBezTo>
                  <a:cubicBezTo>
                    <a:pt x="123" y="142"/>
                    <a:pt x="124" y="142"/>
                    <a:pt x="124" y="142"/>
                  </a:cubicBezTo>
                  <a:cubicBezTo>
                    <a:pt x="124" y="142"/>
                    <a:pt x="124" y="142"/>
                    <a:pt x="125" y="143"/>
                  </a:cubicBezTo>
                  <a:cubicBezTo>
                    <a:pt x="124" y="143"/>
                    <a:pt x="124" y="142"/>
                    <a:pt x="124" y="142"/>
                  </a:cubicBezTo>
                  <a:cubicBezTo>
                    <a:pt x="124" y="143"/>
                    <a:pt x="124" y="143"/>
                    <a:pt x="124" y="144"/>
                  </a:cubicBezTo>
                  <a:cubicBezTo>
                    <a:pt x="122" y="144"/>
                    <a:pt x="123" y="144"/>
                    <a:pt x="122" y="145"/>
                  </a:cubicBezTo>
                  <a:cubicBezTo>
                    <a:pt x="121" y="144"/>
                    <a:pt x="122" y="144"/>
                    <a:pt x="122" y="143"/>
                  </a:cubicBezTo>
                  <a:cubicBezTo>
                    <a:pt x="122" y="143"/>
                    <a:pt x="122" y="143"/>
                    <a:pt x="122" y="144"/>
                  </a:cubicBezTo>
                  <a:moveTo>
                    <a:pt x="113" y="160"/>
                  </a:moveTo>
                  <a:cubicBezTo>
                    <a:pt x="113" y="160"/>
                    <a:pt x="112" y="160"/>
                    <a:pt x="111" y="161"/>
                  </a:cubicBezTo>
                  <a:cubicBezTo>
                    <a:pt x="111" y="161"/>
                    <a:pt x="112" y="160"/>
                    <a:pt x="113" y="160"/>
                  </a:cubicBezTo>
                  <a:moveTo>
                    <a:pt x="111" y="156"/>
                  </a:moveTo>
                  <a:cubicBezTo>
                    <a:pt x="110" y="156"/>
                    <a:pt x="111" y="156"/>
                    <a:pt x="111" y="155"/>
                  </a:cubicBezTo>
                  <a:cubicBezTo>
                    <a:pt x="112" y="156"/>
                    <a:pt x="111" y="156"/>
                    <a:pt x="111" y="156"/>
                  </a:cubicBezTo>
                  <a:moveTo>
                    <a:pt x="123" y="140"/>
                  </a:moveTo>
                  <a:cubicBezTo>
                    <a:pt x="123" y="139"/>
                    <a:pt x="123" y="139"/>
                    <a:pt x="123" y="138"/>
                  </a:cubicBezTo>
                  <a:cubicBezTo>
                    <a:pt x="124" y="139"/>
                    <a:pt x="123" y="139"/>
                    <a:pt x="123" y="140"/>
                  </a:cubicBezTo>
                  <a:moveTo>
                    <a:pt x="125" y="135"/>
                  </a:moveTo>
                  <a:cubicBezTo>
                    <a:pt x="125" y="135"/>
                    <a:pt x="125" y="135"/>
                    <a:pt x="125" y="135"/>
                  </a:cubicBezTo>
                  <a:cubicBezTo>
                    <a:pt x="125" y="135"/>
                    <a:pt x="124" y="134"/>
                    <a:pt x="125" y="134"/>
                  </a:cubicBezTo>
                  <a:cubicBezTo>
                    <a:pt x="125" y="134"/>
                    <a:pt x="125" y="134"/>
                    <a:pt x="125" y="135"/>
                  </a:cubicBezTo>
                  <a:moveTo>
                    <a:pt x="115" y="163"/>
                  </a:moveTo>
                  <a:cubicBezTo>
                    <a:pt x="114" y="164"/>
                    <a:pt x="113" y="165"/>
                    <a:pt x="113" y="166"/>
                  </a:cubicBezTo>
                  <a:cubicBezTo>
                    <a:pt x="112" y="166"/>
                    <a:pt x="111" y="167"/>
                    <a:pt x="110" y="168"/>
                  </a:cubicBezTo>
                  <a:cubicBezTo>
                    <a:pt x="110" y="168"/>
                    <a:pt x="111" y="167"/>
                    <a:pt x="111" y="167"/>
                  </a:cubicBezTo>
                  <a:cubicBezTo>
                    <a:pt x="111" y="166"/>
                    <a:pt x="112" y="165"/>
                    <a:pt x="113" y="165"/>
                  </a:cubicBezTo>
                  <a:cubicBezTo>
                    <a:pt x="113" y="164"/>
                    <a:pt x="114" y="163"/>
                    <a:pt x="115" y="163"/>
                  </a:cubicBezTo>
                  <a:cubicBezTo>
                    <a:pt x="115" y="163"/>
                    <a:pt x="115" y="163"/>
                    <a:pt x="115" y="163"/>
                  </a:cubicBezTo>
                  <a:moveTo>
                    <a:pt x="127" y="127"/>
                  </a:moveTo>
                  <a:cubicBezTo>
                    <a:pt x="127" y="126"/>
                    <a:pt x="128" y="126"/>
                    <a:pt x="128" y="126"/>
                  </a:cubicBezTo>
                  <a:cubicBezTo>
                    <a:pt x="128" y="127"/>
                    <a:pt x="127" y="126"/>
                    <a:pt x="127" y="127"/>
                  </a:cubicBezTo>
                  <a:moveTo>
                    <a:pt x="125" y="117"/>
                  </a:moveTo>
                  <a:cubicBezTo>
                    <a:pt x="125" y="117"/>
                    <a:pt x="126" y="117"/>
                    <a:pt x="126" y="117"/>
                  </a:cubicBezTo>
                  <a:cubicBezTo>
                    <a:pt x="126" y="117"/>
                    <a:pt x="126" y="117"/>
                    <a:pt x="125" y="117"/>
                  </a:cubicBezTo>
                  <a:moveTo>
                    <a:pt x="124" y="125"/>
                  </a:moveTo>
                  <a:cubicBezTo>
                    <a:pt x="124" y="124"/>
                    <a:pt x="125" y="122"/>
                    <a:pt x="125" y="121"/>
                  </a:cubicBezTo>
                  <a:cubicBezTo>
                    <a:pt x="126" y="120"/>
                    <a:pt x="125" y="121"/>
                    <a:pt x="125" y="120"/>
                  </a:cubicBezTo>
                  <a:cubicBezTo>
                    <a:pt x="125" y="120"/>
                    <a:pt x="125" y="120"/>
                    <a:pt x="125" y="120"/>
                  </a:cubicBezTo>
                  <a:cubicBezTo>
                    <a:pt x="126" y="119"/>
                    <a:pt x="125" y="119"/>
                    <a:pt x="125" y="118"/>
                  </a:cubicBezTo>
                  <a:cubicBezTo>
                    <a:pt x="127" y="118"/>
                    <a:pt x="127" y="118"/>
                    <a:pt x="127" y="117"/>
                  </a:cubicBezTo>
                  <a:cubicBezTo>
                    <a:pt x="128" y="118"/>
                    <a:pt x="127" y="119"/>
                    <a:pt x="126" y="119"/>
                  </a:cubicBezTo>
                  <a:cubicBezTo>
                    <a:pt x="127" y="119"/>
                    <a:pt x="128" y="120"/>
                    <a:pt x="127" y="121"/>
                  </a:cubicBezTo>
                  <a:cubicBezTo>
                    <a:pt x="127" y="121"/>
                    <a:pt x="127" y="120"/>
                    <a:pt x="127" y="120"/>
                  </a:cubicBezTo>
                  <a:cubicBezTo>
                    <a:pt x="126" y="120"/>
                    <a:pt x="127" y="121"/>
                    <a:pt x="127" y="121"/>
                  </a:cubicBezTo>
                  <a:cubicBezTo>
                    <a:pt x="127" y="121"/>
                    <a:pt x="127" y="122"/>
                    <a:pt x="127" y="122"/>
                  </a:cubicBezTo>
                  <a:cubicBezTo>
                    <a:pt x="127" y="122"/>
                    <a:pt x="126" y="122"/>
                    <a:pt x="126" y="122"/>
                  </a:cubicBezTo>
                  <a:cubicBezTo>
                    <a:pt x="126" y="122"/>
                    <a:pt x="127" y="123"/>
                    <a:pt x="127" y="123"/>
                  </a:cubicBezTo>
                  <a:cubicBezTo>
                    <a:pt x="127" y="123"/>
                    <a:pt x="126" y="123"/>
                    <a:pt x="126" y="123"/>
                  </a:cubicBezTo>
                  <a:cubicBezTo>
                    <a:pt x="126" y="123"/>
                    <a:pt x="127" y="124"/>
                    <a:pt x="126" y="124"/>
                  </a:cubicBezTo>
                  <a:cubicBezTo>
                    <a:pt x="126" y="124"/>
                    <a:pt x="126" y="124"/>
                    <a:pt x="126" y="125"/>
                  </a:cubicBezTo>
                  <a:cubicBezTo>
                    <a:pt x="125" y="125"/>
                    <a:pt x="125" y="124"/>
                    <a:pt x="124" y="125"/>
                  </a:cubicBezTo>
                  <a:moveTo>
                    <a:pt x="125" y="124"/>
                  </a:moveTo>
                  <a:cubicBezTo>
                    <a:pt x="125" y="123"/>
                    <a:pt x="127" y="123"/>
                    <a:pt x="125" y="123"/>
                  </a:cubicBezTo>
                  <a:cubicBezTo>
                    <a:pt x="125" y="123"/>
                    <a:pt x="125" y="124"/>
                    <a:pt x="125" y="124"/>
                  </a:cubicBezTo>
                  <a:moveTo>
                    <a:pt x="127" y="142"/>
                  </a:moveTo>
                  <a:cubicBezTo>
                    <a:pt x="127" y="142"/>
                    <a:pt x="127" y="143"/>
                    <a:pt x="126" y="143"/>
                  </a:cubicBezTo>
                  <a:cubicBezTo>
                    <a:pt x="126" y="143"/>
                    <a:pt x="126" y="142"/>
                    <a:pt x="127" y="142"/>
                  </a:cubicBezTo>
                  <a:moveTo>
                    <a:pt x="125" y="141"/>
                  </a:moveTo>
                  <a:cubicBezTo>
                    <a:pt x="126" y="142"/>
                    <a:pt x="125" y="143"/>
                    <a:pt x="125" y="144"/>
                  </a:cubicBezTo>
                  <a:cubicBezTo>
                    <a:pt x="124" y="143"/>
                    <a:pt x="125" y="142"/>
                    <a:pt x="125" y="141"/>
                  </a:cubicBezTo>
                  <a:moveTo>
                    <a:pt x="133" y="114"/>
                  </a:moveTo>
                  <a:cubicBezTo>
                    <a:pt x="132" y="114"/>
                    <a:pt x="133" y="113"/>
                    <a:pt x="133" y="112"/>
                  </a:cubicBezTo>
                  <a:cubicBezTo>
                    <a:pt x="133" y="112"/>
                    <a:pt x="133" y="114"/>
                    <a:pt x="133" y="114"/>
                  </a:cubicBezTo>
                  <a:moveTo>
                    <a:pt x="132" y="121"/>
                  </a:moveTo>
                  <a:cubicBezTo>
                    <a:pt x="132" y="120"/>
                    <a:pt x="132" y="119"/>
                    <a:pt x="132" y="118"/>
                  </a:cubicBezTo>
                  <a:cubicBezTo>
                    <a:pt x="133" y="117"/>
                    <a:pt x="133" y="114"/>
                    <a:pt x="133" y="116"/>
                  </a:cubicBezTo>
                  <a:cubicBezTo>
                    <a:pt x="133" y="117"/>
                    <a:pt x="133" y="120"/>
                    <a:pt x="132" y="121"/>
                  </a:cubicBezTo>
                  <a:moveTo>
                    <a:pt x="122" y="51"/>
                  </a:moveTo>
                  <a:cubicBezTo>
                    <a:pt x="123" y="50"/>
                    <a:pt x="124" y="52"/>
                    <a:pt x="124" y="53"/>
                  </a:cubicBezTo>
                  <a:cubicBezTo>
                    <a:pt x="124" y="53"/>
                    <a:pt x="123" y="52"/>
                    <a:pt x="123" y="51"/>
                  </a:cubicBezTo>
                  <a:cubicBezTo>
                    <a:pt x="123" y="51"/>
                    <a:pt x="123" y="51"/>
                    <a:pt x="122" y="51"/>
                  </a:cubicBezTo>
                  <a:moveTo>
                    <a:pt x="121" y="48"/>
                  </a:moveTo>
                  <a:cubicBezTo>
                    <a:pt x="121" y="49"/>
                    <a:pt x="122" y="49"/>
                    <a:pt x="122" y="50"/>
                  </a:cubicBezTo>
                  <a:cubicBezTo>
                    <a:pt x="122" y="50"/>
                    <a:pt x="120" y="49"/>
                    <a:pt x="121" y="48"/>
                  </a:cubicBezTo>
                  <a:moveTo>
                    <a:pt x="121" y="45"/>
                  </a:moveTo>
                  <a:cubicBezTo>
                    <a:pt x="121" y="45"/>
                    <a:pt x="122" y="45"/>
                    <a:pt x="122" y="45"/>
                  </a:cubicBezTo>
                  <a:cubicBezTo>
                    <a:pt x="123" y="45"/>
                    <a:pt x="122" y="45"/>
                    <a:pt x="123" y="46"/>
                  </a:cubicBezTo>
                  <a:cubicBezTo>
                    <a:pt x="122" y="46"/>
                    <a:pt x="122" y="45"/>
                    <a:pt x="121" y="45"/>
                  </a:cubicBezTo>
                  <a:moveTo>
                    <a:pt x="109" y="169"/>
                  </a:moveTo>
                  <a:cubicBezTo>
                    <a:pt x="109" y="169"/>
                    <a:pt x="109" y="170"/>
                    <a:pt x="108" y="170"/>
                  </a:cubicBezTo>
                  <a:cubicBezTo>
                    <a:pt x="108" y="170"/>
                    <a:pt x="107" y="171"/>
                    <a:pt x="107" y="171"/>
                  </a:cubicBezTo>
                  <a:cubicBezTo>
                    <a:pt x="107" y="170"/>
                    <a:pt x="107" y="170"/>
                    <a:pt x="108" y="169"/>
                  </a:cubicBezTo>
                  <a:cubicBezTo>
                    <a:pt x="108" y="169"/>
                    <a:pt x="109" y="169"/>
                    <a:pt x="109" y="169"/>
                  </a:cubicBezTo>
                  <a:moveTo>
                    <a:pt x="128" y="117"/>
                  </a:moveTo>
                  <a:cubicBezTo>
                    <a:pt x="125" y="117"/>
                    <a:pt x="126" y="115"/>
                    <a:pt x="127" y="114"/>
                  </a:cubicBezTo>
                  <a:cubicBezTo>
                    <a:pt x="127" y="114"/>
                    <a:pt x="126" y="114"/>
                    <a:pt x="126" y="114"/>
                  </a:cubicBezTo>
                  <a:cubicBezTo>
                    <a:pt x="125" y="114"/>
                    <a:pt x="127" y="113"/>
                    <a:pt x="127" y="112"/>
                  </a:cubicBezTo>
                  <a:cubicBezTo>
                    <a:pt x="127" y="112"/>
                    <a:pt x="127" y="112"/>
                    <a:pt x="127" y="112"/>
                  </a:cubicBezTo>
                  <a:cubicBezTo>
                    <a:pt x="126" y="112"/>
                    <a:pt x="126" y="111"/>
                    <a:pt x="127" y="110"/>
                  </a:cubicBezTo>
                  <a:cubicBezTo>
                    <a:pt x="127" y="110"/>
                    <a:pt x="127" y="109"/>
                    <a:pt x="126" y="109"/>
                  </a:cubicBezTo>
                  <a:cubicBezTo>
                    <a:pt x="127" y="109"/>
                    <a:pt x="126" y="108"/>
                    <a:pt x="126" y="107"/>
                  </a:cubicBezTo>
                  <a:cubicBezTo>
                    <a:pt x="127" y="106"/>
                    <a:pt x="128" y="106"/>
                    <a:pt x="128" y="105"/>
                  </a:cubicBezTo>
                  <a:cubicBezTo>
                    <a:pt x="127" y="105"/>
                    <a:pt x="127" y="106"/>
                    <a:pt x="126" y="106"/>
                  </a:cubicBezTo>
                  <a:cubicBezTo>
                    <a:pt x="126" y="105"/>
                    <a:pt x="126" y="105"/>
                    <a:pt x="127" y="105"/>
                  </a:cubicBezTo>
                  <a:cubicBezTo>
                    <a:pt x="126" y="104"/>
                    <a:pt x="127" y="102"/>
                    <a:pt x="126" y="101"/>
                  </a:cubicBezTo>
                  <a:cubicBezTo>
                    <a:pt x="126" y="101"/>
                    <a:pt x="126" y="101"/>
                    <a:pt x="127" y="101"/>
                  </a:cubicBezTo>
                  <a:cubicBezTo>
                    <a:pt x="126" y="100"/>
                    <a:pt x="126" y="99"/>
                    <a:pt x="126" y="98"/>
                  </a:cubicBezTo>
                  <a:cubicBezTo>
                    <a:pt x="125" y="98"/>
                    <a:pt x="126" y="97"/>
                    <a:pt x="125" y="97"/>
                  </a:cubicBezTo>
                  <a:cubicBezTo>
                    <a:pt x="126" y="97"/>
                    <a:pt x="126" y="97"/>
                    <a:pt x="126" y="97"/>
                  </a:cubicBezTo>
                  <a:cubicBezTo>
                    <a:pt x="127" y="97"/>
                    <a:pt x="125" y="96"/>
                    <a:pt x="126" y="96"/>
                  </a:cubicBezTo>
                  <a:cubicBezTo>
                    <a:pt x="126" y="95"/>
                    <a:pt x="126" y="95"/>
                    <a:pt x="126" y="96"/>
                  </a:cubicBezTo>
                  <a:cubicBezTo>
                    <a:pt x="125" y="96"/>
                    <a:pt x="126" y="95"/>
                    <a:pt x="126" y="95"/>
                  </a:cubicBezTo>
                  <a:cubicBezTo>
                    <a:pt x="126" y="95"/>
                    <a:pt x="126" y="94"/>
                    <a:pt x="126" y="94"/>
                  </a:cubicBezTo>
                  <a:cubicBezTo>
                    <a:pt x="126" y="94"/>
                    <a:pt x="125" y="93"/>
                    <a:pt x="125" y="93"/>
                  </a:cubicBezTo>
                  <a:cubicBezTo>
                    <a:pt x="125" y="93"/>
                    <a:pt x="126" y="92"/>
                    <a:pt x="126" y="92"/>
                  </a:cubicBezTo>
                  <a:cubicBezTo>
                    <a:pt x="126" y="92"/>
                    <a:pt x="125" y="92"/>
                    <a:pt x="125" y="92"/>
                  </a:cubicBezTo>
                  <a:cubicBezTo>
                    <a:pt x="125" y="92"/>
                    <a:pt x="125" y="91"/>
                    <a:pt x="125" y="91"/>
                  </a:cubicBezTo>
                  <a:cubicBezTo>
                    <a:pt x="125" y="91"/>
                    <a:pt x="125" y="91"/>
                    <a:pt x="125" y="91"/>
                  </a:cubicBezTo>
                  <a:cubicBezTo>
                    <a:pt x="125" y="90"/>
                    <a:pt x="125" y="90"/>
                    <a:pt x="125" y="89"/>
                  </a:cubicBezTo>
                  <a:cubicBezTo>
                    <a:pt x="125" y="89"/>
                    <a:pt x="124" y="90"/>
                    <a:pt x="124" y="90"/>
                  </a:cubicBezTo>
                  <a:cubicBezTo>
                    <a:pt x="124" y="89"/>
                    <a:pt x="124" y="89"/>
                    <a:pt x="124" y="88"/>
                  </a:cubicBezTo>
                  <a:cubicBezTo>
                    <a:pt x="124" y="88"/>
                    <a:pt x="124" y="88"/>
                    <a:pt x="124" y="87"/>
                  </a:cubicBezTo>
                  <a:cubicBezTo>
                    <a:pt x="124" y="87"/>
                    <a:pt x="124" y="87"/>
                    <a:pt x="124" y="86"/>
                  </a:cubicBezTo>
                  <a:cubicBezTo>
                    <a:pt x="124" y="86"/>
                    <a:pt x="124" y="86"/>
                    <a:pt x="124" y="85"/>
                  </a:cubicBezTo>
                  <a:cubicBezTo>
                    <a:pt x="124" y="85"/>
                    <a:pt x="123" y="86"/>
                    <a:pt x="123" y="85"/>
                  </a:cubicBezTo>
                  <a:cubicBezTo>
                    <a:pt x="123" y="85"/>
                    <a:pt x="123" y="84"/>
                    <a:pt x="123" y="84"/>
                  </a:cubicBezTo>
                  <a:cubicBezTo>
                    <a:pt x="123" y="84"/>
                    <a:pt x="123" y="84"/>
                    <a:pt x="123" y="85"/>
                  </a:cubicBezTo>
                  <a:cubicBezTo>
                    <a:pt x="124" y="84"/>
                    <a:pt x="124" y="85"/>
                    <a:pt x="125" y="84"/>
                  </a:cubicBezTo>
                  <a:cubicBezTo>
                    <a:pt x="125" y="84"/>
                    <a:pt x="125" y="84"/>
                    <a:pt x="125" y="84"/>
                  </a:cubicBezTo>
                  <a:cubicBezTo>
                    <a:pt x="124" y="83"/>
                    <a:pt x="124" y="84"/>
                    <a:pt x="124" y="84"/>
                  </a:cubicBezTo>
                  <a:cubicBezTo>
                    <a:pt x="123" y="84"/>
                    <a:pt x="124" y="84"/>
                    <a:pt x="123" y="83"/>
                  </a:cubicBezTo>
                  <a:cubicBezTo>
                    <a:pt x="123" y="83"/>
                    <a:pt x="123" y="83"/>
                    <a:pt x="123" y="83"/>
                  </a:cubicBezTo>
                  <a:cubicBezTo>
                    <a:pt x="123" y="83"/>
                    <a:pt x="123" y="82"/>
                    <a:pt x="122" y="82"/>
                  </a:cubicBezTo>
                  <a:cubicBezTo>
                    <a:pt x="122" y="82"/>
                    <a:pt x="123" y="82"/>
                    <a:pt x="122" y="82"/>
                  </a:cubicBezTo>
                  <a:cubicBezTo>
                    <a:pt x="122" y="81"/>
                    <a:pt x="122" y="81"/>
                    <a:pt x="122" y="81"/>
                  </a:cubicBezTo>
                  <a:cubicBezTo>
                    <a:pt x="122" y="81"/>
                    <a:pt x="122" y="80"/>
                    <a:pt x="121" y="79"/>
                  </a:cubicBezTo>
                  <a:cubicBezTo>
                    <a:pt x="121" y="79"/>
                    <a:pt x="122" y="78"/>
                    <a:pt x="121" y="78"/>
                  </a:cubicBezTo>
                  <a:cubicBezTo>
                    <a:pt x="121" y="78"/>
                    <a:pt x="121" y="78"/>
                    <a:pt x="121" y="78"/>
                  </a:cubicBezTo>
                  <a:cubicBezTo>
                    <a:pt x="121" y="78"/>
                    <a:pt x="121" y="78"/>
                    <a:pt x="120" y="77"/>
                  </a:cubicBezTo>
                  <a:cubicBezTo>
                    <a:pt x="120" y="77"/>
                    <a:pt x="119" y="78"/>
                    <a:pt x="119" y="78"/>
                  </a:cubicBezTo>
                  <a:cubicBezTo>
                    <a:pt x="119" y="77"/>
                    <a:pt x="118" y="77"/>
                    <a:pt x="118" y="77"/>
                  </a:cubicBezTo>
                  <a:cubicBezTo>
                    <a:pt x="118" y="77"/>
                    <a:pt x="118" y="76"/>
                    <a:pt x="118" y="76"/>
                  </a:cubicBezTo>
                  <a:cubicBezTo>
                    <a:pt x="117" y="75"/>
                    <a:pt x="116" y="73"/>
                    <a:pt x="115" y="71"/>
                  </a:cubicBezTo>
                  <a:cubicBezTo>
                    <a:pt x="115" y="71"/>
                    <a:pt x="114" y="70"/>
                    <a:pt x="114" y="70"/>
                  </a:cubicBezTo>
                  <a:cubicBezTo>
                    <a:pt x="114" y="69"/>
                    <a:pt x="114" y="70"/>
                    <a:pt x="113" y="70"/>
                  </a:cubicBezTo>
                  <a:cubicBezTo>
                    <a:pt x="112" y="68"/>
                    <a:pt x="111" y="66"/>
                    <a:pt x="111" y="65"/>
                  </a:cubicBezTo>
                  <a:cubicBezTo>
                    <a:pt x="112" y="65"/>
                    <a:pt x="111" y="66"/>
                    <a:pt x="112" y="66"/>
                  </a:cubicBezTo>
                  <a:cubicBezTo>
                    <a:pt x="113" y="66"/>
                    <a:pt x="112" y="66"/>
                    <a:pt x="112" y="65"/>
                  </a:cubicBezTo>
                  <a:cubicBezTo>
                    <a:pt x="112" y="65"/>
                    <a:pt x="112" y="65"/>
                    <a:pt x="112" y="65"/>
                  </a:cubicBezTo>
                  <a:cubicBezTo>
                    <a:pt x="112" y="64"/>
                    <a:pt x="111" y="64"/>
                    <a:pt x="111" y="64"/>
                  </a:cubicBezTo>
                  <a:cubicBezTo>
                    <a:pt x="111" y="63"/>
                    <a:pt x="110" y="62"/>
                    <a:pt x="109" y="62"/>
                  </a:cubicBezTo>
                  <a:cubicBezTo>
                    <a:pt x="108" y="60"/>
                    <a:pt x="106" y="60"/>
                    <a:pt x="106" y="58"/>
                  </a:cubicBezTo>
                  <a:cubicBezTo>
                    <a:pt x="105" y="58"/>
                    <a:pt x="104" y="56"/>
                    <a:pt x="103" y="54"/>
                  </a:cubicBezTo>
                  <a:cubicBezTo>
                    <a:pt x="102" y="55"/>
                    <a:pt x="102" y="53"/>
                    <a:pt x="101" y="52"/>
                  </a:cubicBezTo>
                  <a:cubicBezTo>
                    <a:pt x="100" y="51"/>
                    <a:pt x="99" y="51"/>
                    <a:pt x="98" y="50"/>
                  </a:cubicBezTo>
                  <a:cubicBezTo>
                    <a:pt x="97" y="49"/>
                    <a:pt x="96" y="48"/>
                    <a:pt x="95" y="48"/>
                  </a:cubicBezTo>
                  <a:cubicBezTo>
                    <a:pt x="95" y="47"/>
                    <a:pt x="94" y="46"/>
                    <a:pt x="93" y="46"/>
                  </a:cubicBezTo>
                  <a:cubicBezTo>
                    <a:pt x="93" y="45"/>
                    <a:pt x="92" y="45"/>
                    <a:pt x="92" y="45"/>
                  </a:cubicBezTo>
                  <a:cubicBezTo>
                    <a:pt x="92" y="44"/>
                    <a:pt x="92" y="44"/>
                    <a:pt x="92" y="44"/>
                  </a:cubicBezTo>
                  <a:cubicBezTo>
                    <a:pt x="91" y="43"/>
                    <a:pt x="89" y="43"/>
                    <a:pt x="88" y="42"/>
                  </a:cubicBezTo>
                  <a:cubicBezTo>
                    <a:pt x="88" y="41"/>
                    <a:pt x="87" y="41"/>
                    <a:pt x="87" y="40"/>
                  </a:cubicBezTo>
                  <a:cubicBezTo>
                    <a:pt x="86" y="40"/>
                    <a:pt x="86" y="40"/>
                    <a:pt x="86" y="40"/>
                  </a:cubicBezTo>
                  <a:cubicBezTo>
                    <a:pt x="85" y="40"/>
                    <a:pt x="85" y="39"/>
                    <a:pt x="85" y="39"/>
                  </a:cubicBezTo>
                  <a:cubicBezTo>
                    <a:pt x="84" y="39"/>
                    <a:pt x="83" y="39"/>
                    <a:pt x="83" y="38"/>
                  </a:cubicBezTo>
                  <a:cubicBezTo>
                    <a:pt x="83" y="38"/>
                    <a:pt x="83" y="38"/>
                    <a:pt x="82" y="38"/>
                  </a:cubicBezTo>
                  <a:cubicBezTo>
                    <a:pt x="82" y="38"/>
                    <a:pt x="82" y="37"/>
                    <a:pt x="81" y="37"/>
                  </a:cubicBezTo>
                  <a:cubicBezTo>
                    <a:pt x="81" y="36"/>
                    <a:pt x="81" y="35"/>
                    <a:pt x="80" y="35"/>
                  </a:cubicBezTo>
                  <a:cubicBezTo>
                    <a:pt x="80" y="34"/>
                    <a:pt x="82" y="34"/>
                    <a:pt x="82" y="33"/>
                  </a:cubicBezTo>
                  <a:cubicBezTo>
                    <a:pt x="82" y="32"/>
                    <a:pt x="81" y="32"/>
                    <a:pt x="81" y="32"/>
                  </a:cubicBezTo>
                  <a:cubicBezTo>
                    <a:pt x="81" y="32"/>
                    <a:pt x="81" y="33"/>
                    <a:pt x="80" y="33"/>
                  </a:cubicBezTo>
                  <a:cubicBezTo>
                    <a:pt x="79" y="33"/>
                    <a:pt x="80" y="32"/>
                    <a:pt x="80" y="31"/>
                  </a:cubicBezTo>
                  <a:cubicBezTo>
                    <a:pt x="79" y="31"/>
                    <a:pt x="79" y="32"/>
                    <a:pt x="79" y="31"/>
                  </a:cubicBezTo>
                  <a:cubicBezTo>
                    <a:pt x="79" y="31"/>
                    <a:pt x="79" y="31"/>
                    <a:pt x="79" y="30"/>
                  </a:cubicBezTo>
                  <a:cubicBezTo>
                    <a:pt x="78" y="30"/>
                    <a:pt x="78" y="30"/>
                    <a:pt x="78" y="30"/>
                  </a:cubicBezTo>
                  <a:cubicBezTo>
                    <a:pt x="78" y="29"/>
                    <a:pt x="78" y="29"/>
                    <a:pt x="78" y="29"/>
                  </a:cubicBezTo>
                  <a:cubicBezTo>
                    <a:pt x="77" y="29"/>
                    <a:pt x="77" y="29"/>
                    <a:pt x="77" y="28"/>
                  </a:cubicBezTo>
                  <a:cubicBezTo>
                    <a:pt x="77" y="28"/>
                    <a:pt x="77" y="28"/>
                    <a:pt x="77" y="28"/>
                  </a:cubicBezTo>
                  <a:cubicBezTo>
                    <a:pt x="76" y="28"/>
                    <a:pt x="75" y="27"/>
                    <a:pt x="75" y="27"/>
                  </a:cubicBezTo>
                  <a:cubicBezTo>
                    <a:pt x="74" y="27"/>
                    <a:pt x="74" y="27"/>
                    <a:pt x="74" y="27"/>
                  </a:cubicBezTo>
                  <a:cubicBezTo>
                    <a:pt x="73" y="27"/>
                    <a:pt x="73" y="27"/>
                    <a:pt x="72" y="27"/>
                  </a:cubicBezTo>
                  <a:cubicBezTo>
                    <a:pt x="72" y="27"/>
                    <a:pt x="73" y="26"/>
                    <a:pt x="72" y="26"/>
                  </a:cubicBezTo>
                  <a:cubicBezTo>
                    <a:pt x="72" y="26"/>
                    <a:pt x="72" y="26"/>
                    <a:pt x="72" y="26"/>
                  </a:cubicBezTo>
                  <a:cubicBezTo>
                    <a:pt x="71" y="26"/>
                    <a:pt x="72" y="27"/>
                    <a:pt x="71" y="27"/>
                  </a:cubicBezTo>
                  <a:cubicBezTo>
                    <a:pt x="71" y="27"/>
                    <a:pt x="71" y="27"/>
                    <a:pt x="71" y="27"/>
                  </a:cubicBezTo>
                  <a:cubicBezTo>
                    <a:pt x="71" y="26"/>
                    <a:pt x="71" y="27"/>
                    <a:pt x="70" y="26"/>
                  </a:cubicBezTo>
                  <a:cubicBezTo>
                    <a:pt x="70" y="26"/>
                    <a:pt x="70" y="24"/>
                    <a:pt x="69" y="25"/>
                  </a:cubicBezTo>
                  <a:cubicBezTo>
                    <a:pt x="69" y="26"/>
                    <a:pt x="70" y="26"/>
                    <a:pt x="70" y="26"/>
                  </a:cubicBezTo>
                  <a:cubicBezTo>
                    <a:pt x="70" y="26"/>
                    <a:pt x="69" y="27"/>
                    <a:pt x="69" y="27"/>
                  </a:cubicBezTo>
                  <a:cubicBezTo>
                    <a:pt x="69" y="27"/>
                    <a:pt x="69" y="27"/>
                    <a:pt x="68" y="27"/>
                  </a:cubicBezTo>
                  <a:cubicBezTo>
                    <a:pt x="68" y="26"/>
                    <a:pt x="69" y="27"/>
                    <a:pt x="69" y="26"/>
                  </a:cubicBezTo>
                  <a:cubicBezTo>
                    <a:pt x="69" y="26"/>
                    <a:pt x="67" y="26"/>
                    <a:pt x="67" y="26"/>
                  </a:cubicBezTo>
                  <a:cubicBezTo>
                    <a:pt x="66" y="26"/>
                    <a:pt x="65" y="26"/>
                    <a:pt x="65" y="25"/>
                  </a:cubicBezTo>
                  <a:cubicBezTo>
                    <a:pt x="65" y="24"/>
                    <a:pt x="65" y="25"/>
                    <a:pt x="64" y="25"/>
                  </a:cubicBezTo>
                  <a:cubicBezTo>
                    <a:pt x="64" y="24"/>
                    <a:pt x="64" y="24"/>
                    <a:pt x="65" y="24"/>
                  </a:cubicBezTo>
                  <a:cubicBezTo>
                    <a:pt x="65" y="24"/>
                    <a:pt x="64" y="23"/>
                    <a:pt x="65" y="22"/>
                  </a:cubicBezTo>
                  <a:cubicBezTo>
                    <a:pt x="65" y="22"/>
                    <a:pt x="64" y="22"/>
                    <a:pt x="63" y="22"/>
                  </a:cubicBezTo>
                  <a:cubicBezTo>
                    <a:pt x="63" y="22"/>
                    <a:pt x="64" y="22"/>
                    <a:pt x="64" y="23"/>
                  </a:cubicBezTo>
                  <a:cubicBezTo>
                    <a:pt x="64" y="23"/>
                    <a:pt x="64" y="24"/>
                    <a:pt x="63" y="24"/>
                  </a:cubicBezTo>
                  <a:cubicBezTo>
                    <a:pt x="62" y="24"/>
                    <a:pt x="63" y="24"/>
                    <a:pt x="63" y="23"/>
                  </a:cubicBezTo>
                  <a:cubicBezTo>
                    <a:pt x="63" y="23"/>
                    <a:pt x="62" y="23"/>
                    <a:pt x="62" y="23"/>
                  </a:cubicBezTo>
                  <a:cubicBezTo>
                    <a:pt x="62" y="23"/>
                    <a:pt x="62" y="23"/>
                    <a:pt x="62" y="24"/>
                  </a:cubicBezTo>
                  <a:cubicBezTo>
                    <a:pt x="62" y="23"/>
                    <a:pt x="61" y="23"/>
                    <a:pt x="60" y="23"/>
                  </a:cubicBezTo>
                  <a:cubicBezTo>
                    <a:pt x="60" y="22"/>
                    <a:pt x="61" y="22"/>
                    <a:pt x="60" y="21"/>
                  </a:cubicBezTo>
                  <a:cubicBezTo>
                    <a:pt x="60" y="21"/>
                    <a:pt x="60" y="21"/>
                    <a:pt x="60" y="22"/>
                  </a:cubicBezTo>
                  <a:cubicBezTo>
                    <a:pt x="60" y="22"/>
                    <a:pt x="60" y="22"/>
                    <a:pt x="60" y="22"/>
                  </a:cubicBezTo>
                  <a:cubicBezTo>
                    <a:pt x="60" y="23"/>
                    <a:pt x="59" y="23"/>
                    <a:pt x="59" y="23"/>
                  </a:cubicBezTo>
                  <a:cubicBezTo>
                    <a:pt x="59" y="24"/>
                    <a:pt x="60" y="23"/>
                    <a:pt x="60" y="23"/>
                  </a:cubicBezTo>
                  <a:cubicBezTo>
                    <a:pt x="60" y="24"/>
                    <a:pt x="59" y="23"/>
                    <a:pt x="58" y="23"/>
                  </a:cubicBezTo>
                  <a:cubicBezTo>
                    <a:pt x="58" y="23"/>
                    <a:pt x="58" y="23"/>
                    <a:pt x="59" y="22"/>
                  </a:cubicBezTo>
                  <a:cubicBezTo>
                    <a:pt x="57" y="23"/>
                    <a:pt x="58" y="21"/>
                    <a:pt x="57" y="21"/>
                  </a:cubicBezTo>
                  <a:cubicBezTo>
                    <a:pt x="57" y="21"/>
                    <a:pt x="57" y="21"/>
                    <a:pt x="57" y="21"/>
                  </a:cubicBezTo>
                  <a:cubicBezTo>
                    <a:pt x="57" y="22"/>
                    <a:pt x="57" y="22"/>
                    <a:pt x="57" y="23"/>
                  </a:cubicBezTo>
                  <a:cubicBezTo>
                    <a:pt x="57" y="23"/>
                    <a:pt x="57" y="23"/>
                    <a:pt x="57" y="22"/>
                  </a:cubicBezTo>
                  <a:cubicBezTo>
                    <a:pt x="56" y="22"/>
                    <a:pt x="56" y="22"/>
                    <a:pt x="56" y="23"/>
                  </a:cubicBezTo>
                  <a:cubicBezTo>
                    <a:pt x="56" y="22"/>
                    <a:pt x="56" y="22"/>
                    <a:pt x="56" y="21"/>
                  </a:cubicBezTo>
                  <a:cubicBezTo>
                    <a:pt x="55" y="21"/>
                    <a:pt x="55" y="22"/>
                    <a:pt x="54" y="21"/>
                  </a:cubicBezTo>
                  <a:cubicBezTo>
                    <a:pt x="54" y="21"/>
                    <a:pt x="54" y="21"/>
                    <a:pt x="54" y="21"/>
                  </a:cubicBezTo>
                  <a:cubicBezTo>
                    <a:pt x="53" y="21"/>
                    <a:pt x="54" y="22"/>
                    <a:pt x="53" y="22"/>
                  </a:cubicBezTo>
                  <a:cubicBezTo>
                    <a:pt x="54" y="22"/>
                    <a:pt x="54" y="22"/>
                    <a:pt x="54" y="22"/>
                  </a:cubicBezTo>
                  <a:cubicBezTo>
                    <a:pt x="54" y="23"/>
                    <a:pt x="53" y="22"/>
                    <a:pt x="53" y="21"/>
                  </a:cubicBezTo>
                  <a:cubicBezTo>
                    <a:pt x="52" y="21"/>
                    <a:pt x="52" y="21"/>
                    <a:pt x="51" y="21"/>
                  </a:cubicBezTo>
                  <a:cubicBezTo>
                    <a:pt x="51" y="21"/>
                    <a:pt x="52" y="21"/>
                    <a:pt x="52" y="21"/>
                  </a:cubicBezTo>
                  <a:cubicBezTo>
                    <a:pt x="53" y="22"/>
                    <a:pt x="53" y="22"/>
                    <a:pt x="52" y="22"/>
                  </a:cubicBezTo>
                  <a:cubicBezTo>
                    <a:pt x="52" y="22"/>
                    <a:pt x="52" y="22"/>
                    <a:pt x="52" y="22"/>
                  </a:cubicBezTo>
                  <a:cubicBezTo>
                    <a:pt x="52" y="22"/>
                    <a:pt x="52" y="22"/>
                    <a:pt x="51" y="22"/>
                  </a:cubicBezTo>
                  <a:cubicBezTo>
                    <a:pt x="51" y="22"/>
                    <a:pt x="51" y="22"/>
                    <a:pt x="51" y="23"/>
                  </a:cubicBezTo>
                  <a:cubicBezTo>
                    <a:pt x="52" y="23"/>
                    <a:pt x="52" y="23"/>
                    <a:pt x="52" y="23"/>
                  </a:cubicBezTo>
                  <a:cubicBezTo>
                    <a:pt x="52" y="23"/>
                    <a:pt x="51" y="23"/>
                    <a:pt x="51" y="23"/>
                  </a:cubicBezTo>
                  <a:cubicBezTo>
                    <a:pt x="51" y="22"/>
                    <a:pt x="51" y="22"/>
                    <a:pt x="51" y="22"/>
                  </a:cubicBezTo>
                  <a:cubicBezTo>
                    <a:pt x="50" y="22"/>
                    <a:pt x="49" y="22"/>
                    <a:pt x="49" y="21"/>
                  </a:cubicBezTo>
                  <a:cubicBezTo>
                    <a:pt x="49" y="21"/>
                    <a:pt x="49" y="22"/>
                    <a:pt x="49" y="22"/>
                  </a:cubicBezTo>
                  <a:cubicBezTo>
                    <a:pt x="49" y="22"/>
                    <a:pt x="49" y="22"/>
                    <a:pt x="49" y="22"/>
                  </a:cubicBezTo>
                  <a:cubicBezTo>
                    <a:pt x="49" y="22"/>
                    <a:pt x="49" y="22"/>
                    <a:pt x="49" y="22"/>
                  </a:cubicBezTo>
                  <a:cubicBezTo>
                    <a:pt x="49" y="22"/>
                    <a:pt x="49" y="22"/>
                    <a:pt x="48" y="22"/>
                  </a:cubicBezTo>
                  <a:cubicBezTo>
                    <a:pt x="48" y="22"/>
                    <a:pt x="48" y="21"/>
                    <a:pt x="48" y="22"/>
                  </a:cubicBezTo>
                  <a:cubicBezTo>
                    <a:pt x="47" y="22"/>
                    <a:pt x="47" y="21"/>
                    <a:pt x="47" y="21"/>
                  </a:cubicBezTo>
                  <a:cubicBezTo>
                    <a:pt x="47" y="21"/>
                    <a:pt x="47" y="22"/>
                    <a:pt x="47" y="22"/>
                  </a:cubicBezTo>
                  <a:cubicBezTo>
                    <a:pt x="46" y="22"/>
                    <a:pt x="46" y="22"/>
                    <a:pt x="45" y="21"/>
                  </a:cubicBezTo>
                  <a:cubicBezTo>
                    <a:pt x="45" y="22"/>
                    <a:pt x="45" y="22"/>
                    <a:pt x="45" y="22"/>
                  </a:cubicBezTo>
                  <a:cubicBezTo>
                    <a:pt x="45" y="22"/>
                    <a:pt x="45" y="23"/>
                    <a:pt x="45" y="23"/>
                  </a:cubicBezTo>
                  <a:cubicBezTo>
                    <a:pt x="46" y="23"/>
                    <a:pt x="46" y="23"/>
                    <a:pt x="46" y="23"/>
                  </a:cubicBezTo>
                  <a:cubicBezTo>
                    <a:pt x="45" y="23"/>
                    <a:pt x="45" y="22"/>
                    <a:pt x="45" y="22"/>
                  </a:cubicBezTo>
                  <a:cubicBezTo>
                    <a:pt x="44" y="22"/>
                    <a:pt x="45" y="22"/>
                    <a:pt x="45" y="23"/>
                  </a:cubicBezTo>
                  <a:cubicBezTo>
                    <a:pt x="45" y="23"/>
                    <a:pt x="45" y="23"/>
                    <a:pt x="45" y="23"/>
                  </a:cubicBezTo>
                  <a:cubicBezTo>
                    <a:pt x="45" y="23"/>
                    <a:pt x="45" y="23"/>
                    <a:pt x="45" y="23"/>
                  </a:cubicBezTo>
                  <a:cubicBezTo>
                    <a:pt x="44" y="24"/>
                    <a:pt x="43" y="23"/>
                    <a:pt x="43" y="23"/>
                  </a:cubicBezTo>
                  <a:cubicBezTo>
                    <a:pt x="43" y="23"/>
                    <a:pt x="44" y="24"/>
                    <a:pt x="43" y="24"/>
                  </a:cubicBezTo>
                  <a:cubicBezTo>
                    <a:pt x="43" y="24"/>
                    <a:pt x="43" y="24"/>
                    <a:pt x="43" y="24"/>
                  </a:cubicBezTo>
                  <a:cubicBezTo>
                    <a:pt x="43" y="23"/>
                    <a:pt x="43" y="24"/>
                    <a:pt x="42" y="23"/>
                  </a:cubicBezTo>
                  <a:cubicBezTo>
                    <a:pt x="42" y="24"/>
                    <a:pt x="43" y="24"/>
                    <a:pt x="43" y="25"/>
                  </a:cubicBezTo>
                  <a:cubicBezTo>
                    <a:pt x="43" y="24"/>
                    <a:pt x="42" y="25"/>
                    <a:pt x="42" y="25"/>
                  </a:cubicBezTo>
                  <a:cubicBezTo>
                    <a:pt x="42" y="25"/>
                    <a:pt x="42" y="25"/>
                    <a:pt x="41" y="24"/>
                  </a:cubicBezTo>
                  <a:cubicBezTo>
                    <a:pt x="41" y="24"/>
                    <a:pt x="41" y="25"/>
                    <a:pt x="41" y="25"/>
                  </a:cubicBezTo>
                  <a:cubicBezTo>
                    <a:pt x="40" y="25"/>
                    <a:pt x="40" y="25"/>
                    <a:pt x="40" y="24"/>
                  </a:cubicBezTo>
                  <a:cubicBezTo>
                    <a:pt x="40" y="24"/>
                    <a:pt x="40" y="24"/>
                    <a:pt x="40" y="24"/>
                  </a:cubicBezTo>
                  <a:cubicBezTo>
                    <a:pt x="39" y="25"/>
                    <a:pt x="40" y="25"/>
                    <a:pt x="41" y="25"/>
                  </a:cubicBezTo>
                  <a:cubicBezTo>
                    <a:pt x="41" y="26"/>
                    <a:pt x="41" y="26"/>
                    <a:pt x="41" y="26"/>
                  </a:cubicBezTo>
                  <a:cubicBezTo>
                    <a:pt x="41" y="26"/>
                    <a:pt x="42" y="27"/>
                    <a:pt x="42" y="27"/>
                  </a:cubicBezTo>
                  <a:cubicBezTo>
                    <a:pt x="41" y="27"/>
                    <a:pt x="41" y="28"/>
                    <a:pt x="41" y="28"/>
                  </a:cubicBezTo>
                  <a:cubicBezTo>
                    <a:pt x="41" y="28"/>
                    <a:pt x="41" y="28"/>
                    <a:pt x="42" y="28"/>
                  </a:cubicBezTo>
                  <a:cubicBezTo>
                    <a:pt x="41" y="29"/>
                    <a:pt x="41" y="29"/>
                    <a:pt x="41" y="29"/>
                  </a:cubicBezTo>
                  <a:cubicBezTo>
                    <a:pt x="41" y="29"/>
                    <a:pt x="41" y="29"/>
                    <a:pt x="41" y="29"/>
                  </a:cubicBezTo>
                  <a:cubicBezTo>
                    <a:pt x="41" y="29"/>
                    <a:pt x="41" y="29"/>
                    <a:pt x="41" y="29"/>
                  </a:cubicBezTo>
                  <a:cubicBezTo>
                    <a:pt x="41" y="29"/>
                    <a:pt x="41" y="29"/>
                    <a:pt x="41" y="29"/>
                  </a:cubicBezTo>
                  <a:cubicBezTo>
                    <a:pt x="41" y="30"/>
                    <a:pt x="41" y="30"/>
                    <a:pt x="41" y="30"/>
                  </a:cubicBezTo>
                  <a:cubicBezTo>
                    <a:pt x="41" y="30"/>
                    <a:pt x="41" y="30"/>
                    <a:pt x="41" y="30"/>
                  </a:cubicBezTo>
                  <a:cubicBezTo>
                    <a:pt x="42" y="31"/>
                    <a:pt x="41" y="30"/>
                    <a:pt x="42" y="30"/>
                  </a:cubicBezTo>
                  <a:cubicBezTo>
                    <a:pt x="43" y="31"/>
                    <a:pt x="41" y="30"/>
                    <a:pt x="41" y="31"/>
                  </a:cubicBezTo>
                  <a:cubicBezTo>
                    <a:pt x="41" y="31"/>
                    <a:pt x="41" y="31"/>
                    <a:pt x="41" y="31"/>
                  </a:cubicBezTo>
                  <a:cubicBezTo>
                    <a:pt x="40" y="32"/>
                    <a:pt x="41" y="32"/>
                    <a:pt x="40" y="32"/>
                  </a:cubicBezTo>
                  <a:cubicBezTo>
                    <a:pt x="40" y="33"/>
                    <a:pt x="41" y="33"/>
                    <a:pt x="41" y="33"/>
                  </a:cubicBezTo>
                  <a:cubicBezTo>
                    <a:pt x="40" y="34"/>
                    <a:pt x="41" y="35"/>
                    <a:pt x="41" y="36"/>
                  </a:cubicBezTo>
                  <a:cubicBezTo>
                    <a:pt x="40" y="36"/>
                    <a:pt x="41" y="35"/>
                    <a:pt x="40" y="35"/>
                  </a:cubicBezTo>
                  <a:cubicBezTo>
                    <a:pt x="39" y="35"/>
                    <a:pt x="41" y="37"/>
                    <a:pt x="41" y="36"/>
                  </a:cubicBezTo>
                  <a:cubicBezTo>
                    <a:pt x="41" y="36"/>
                    <a:pt x="41" y="37"/>
                    <a:pt x="41" y="37"/>
                  </a:cubicBezTo>
                  <a:cubicBezTo>
                    <a:pt x="40" y="37"/>
                    <a:pt x="40" y="38"/>
                    <a:pt x="40" y="38"/>
                  </a:cubicBezTo>
                  <a:cubicBezTo>
                    <a:pt x="40" y="38"/>
                    <a:pt x="40" y="38"/>
                    <a:pt x="40" y="38"/>
                  </a:cubicBezTo>
                  <a:cubicBezTo>
                    <a:pt x="41" y="38"/>
                    <a:pt x="39" y="39"/>
                    <a:pt x="40" y="40"/>
                  </a:cubicBezTo>
                  <a:cubicBezTo>
                    <a:pt x="40" y="41"/>
                    <a:pt x="39" y="40"/>
                    <a:pt x="40" y="41"/>
                  </a:cubicBezTo>
                  <a:cubicBezTo>
                    <a:pt x="40" y="41"/>
                    <a:pt x="40" y="41"/>
                    <a:pt x="40" y="41"/>
                  </a:cubicBezTo>
                  <a:cubicBezTo>
                    <a:pt x="41" y="41"/>
                    <a:pt x="40" y="42"/>
                    <a:pt x="40" y="42"/>
                  </a:cubicBezTo>
                  <a:cubicBezTo>
                    <a:pt x="40" y="42"/>
                    <a:pt x="41" y="42"/>
                    <a:pt x="40" y="43"/>
                  </a:cubicBezTo>
                  <a:cubicBezTo>
                    <a:pt x="40" y="43"/>
                    <a:pt x="40" y="43"/>
                    <a:pt x="40" y="43"/>
                  </a:cubicBezTo>
                  <a:cubicBezTo>
                    <a:pt x="39" y="44"/>
                    <a:pt x="40" y="44"/>
                    <a:pt x="40" y="45"/>
                  </a:cubicBezTo>
                  <a:cubicBezTo>
                    <a:pt x="40" y="45"/>
                    <a:pt x="40" y="45"/>
                    <a:pt x="40" y="46"/>
                  </a:cubicBezTo>
                  <a:cubicBezTo>
                    <a:pt x="40" y="46"/>
                    <a:pt x="40" y="46"/>
                    <a:pt x="40" y="46"/>
                  </a:cubicBezTo>
                  <a:cubicBezTo>
                    <a:pt x="40" y="47"/>
                    <a:pt x="40" y="47"/>
                    <a:pt x="40" y="48"/>
                  </a:cubicBezTo>
                  <a:cubicBezTo>
                    <a:pt x="40" y="49"/>
                    <a:pt x="40" y="49"/>
                    <a:pt x="39" y="50"/>
                  </a:cubicBezTo>
                  <a:cubicBezTo>
                    <a:pt x="39" y="50"/>
                    <a:pt x="40" y="51"/>
                    <a:pt x="39" y="51"/>
                  </a:cubicBezTo>
                  <a:cubicBezTo>
                    <a:pt x="39" y="51"/>
                    <a:pt x="39" y="52"/>
                    <a:pt x="39" y="52"/>
                  </a:cubicBezTo>
                  <a:cubicBezTo>
                    <a:pt x="39" y="52"/>
                    <a:pt x="39" y="53"/>
                    <a:pt x="39" y="53"/>
                  </a:cubicBezTo>
                  <a:cubicBezTo>
                    <a:pt x="39" y="53"/>
                    <a:pt x="38" y="54"/>
                    <a:pt x="40" y="54"/>
                  </a:cubicBezTo>
                  <a:cubicBezTo>
                    <a:pt x="40" y="55"/>
                    <a:pt x="40" y="56"/>
                    <a:pt x="40" y="57"/>
                  </a:cubicBezTo>
                  <a:cubicBezTo>
                    <a:pt x="40" y="57"/>
                    <a:pt x="40" y="58"/>
                    <a:pt x="40" y="58"/>
                  </a:cubicBezTo>
                  <a:cubicBezTo>
                    <a:pt x="40" y="58"/>
                    <a:pt x="39" y="58"/>
                    <a:pt x="39" y="58"/>
                  </a:cubicBezTo>
                  <a:cubicBezTo>
                    <a:pt x="39" y="59"/>
                    <a:pt x="40" y="59"/>
                    <a:pt x="39" y="59"/>
                  </a:cubicBezTo>
                  <a:cubicBezTo>
                    <a:pt x="39" y="60"/>
                    <a:pt x="40" y="60"/>
                    <a:pt x="40" y="60"/>
                  </a:cubicBezTo>
                  <a:cubicBezTo>
                    <a:pt x="40" y="63"/>
                    <a:pt x="40" y="67"/>
                    <a:pt x="40" y="69"/>
                  </a:cubicBezTo>
                  <a:cubicBezTo>
                    <a:pt x="40" y="70"/>
                    <a:pt x="40" y="70"/>
                    <a:pt x="39" y="70"/>
                  </a:cubicBezTo>
                  <a:cubicBezTo>
                    <a:pt x="41" y="72"/>
                    <a:pt x="40" y="74"/>
                    <a:pt x="41" y="76"/>
                  </a:cubicBezTo>
                  <a:cubicBezTo>
                    <a:pt x="40" y="77"/>
                    <a:pt x="42" y="77"/>
                    <a:pt x="41" y="77"/>
                  </a:cubicBezTo>
                  <a:cubicBezTo>
                    <a:pt x="40" y="77"/>
                    <a:pt x="40" y="77"/>
                    <a:pt x="40" y="78"/>
                  </a:cubicBezTo>
                  <a:cubicBezTo>
                    <a:pt x="41" y="78"/>
                    <a:pt x="41" y="77"/>
                    <a:pt x="41" y="77"/>
                  </a:cubicBezTo>
                  <a:cubicBezTo>
                    <a:pt x="41" y="78"/>
                    <a:pt x="41" y="79"/>
                    <a:pt x="41" y="79"/>
                  </a:cubicBezTo>
                  <a:cubicBezTo>
                    <a:pt x="41" y="79"/>
                    <a:pt x="41" y="79"/>
                    <a:pt x="42" y="79"/>
                  </a:cubicBezTo>
                  <a:cubicBezTo>
                    <a:pt x="42" y="81"/>
                    <a:pt x="42" y="81"/>
                    <a:pt x="42" y="83"/>
                  </a:cubicBezTo>
                  <a:cubicBezTo>
                    <a:pt x="40" y="82"/>
                    <a:pt x="40" y="82"/>
                    <a:pt x="39" y="82"/>
                  </a:cubicBezTo>
                  <a:cubicBezTo>
                    <a:pt x="39" y="82"/>
                    <a:pt x="39" y="82"/>
                    <a:pt x="40" y="82"/>
                  </a:cubicBezTo>
                  <a:cubicBezTo>
                    <a:pt x="39" y="83"/>
                    <a:pt x="38" y="83"/>
                    <a:pt x="38" y="83"/>
                  </a:cubicBezTo>
                  <a:cubicBezTo>
                    <a:pt x="38" y="84"/>
                    <a:pt x="37" y="85"/>
                    <a:pt x="38" y="86"/>
                  </a:cubicBezTo>
                  <a:cubicBezTo>
                    <a:pt x="38" y="87"/>
                    <a:pt x="38" y="86"/>
                    <a:pt x="38" y="87"/>
                  </a:cubicBezTo>
                  <a:cubicBezTo>
                    <a:pt x="38" y="87"/>
                    <a:pt x="38" y="87"/>
                    <a:pt x="38" y="87"/>
                  </a:cubicBezTo>
                  <a:cubicBezTo>
                    <a:pt x="38" y="88"/>
                    <a:pt x="38" y="88"/>
                    <a:pt x="38" y="89"/>
                  </a:cubicBezTo>
                  <a:cubicBezTo>
                    <a:pt x="37" y="89"/>
                    <a:pt x="37" y="89"/>
                    <a:pt x="37" y="90"/>
                  </a:cubicBezTo>
                  <a:cubicBezTo>
                    <a:pt x="38" y="90"/>
                    <a:pt x="38" y="88"/>
                    <a:pt x="38" y="89"/>
                  </a:cubicBezTo>
                  <a:cubicBezTo>
                    <a:pt x="38" y="90"/>
                    <a:pt x="38" y="90"/>
                    <a:pt x="38" y="90"/>
                  </a:cubicBezTo>
                  <a:cubicBezTo>
                    <a:pt x="38" y="91"/>
                    <a:pt x="38" y="91"/>
                    <a:pt x="38" y="91"/>
                  </a:cubicBezTo>
                  <a:cubicBezTo>
                    <a:pt x="38" y="92"/>
                    <a:pt x="38" y="92"/>
                    <a:pt x="38" y="92"/>
                  </a:cubicBezTo>
                  <a:cubicBezTo>
                    <a:pt x="38" y="94"/>
                    <a:pt x="38" y="96"/>
                    <a:pt x="38" y="97"/>
                  </a:cubicBezTo>
                  <a:cubicBezTo>
                    <a:pt x="38" y="97"/>
                    <a:pt x="39" y="97"/>
                    <a:pt x="39" y="97"/>
                  </a:cubicBezTo>
                  <a:cubicBezTo>
                    <a:pt x="38" y="98"/>
                    <a:pt x="39" y="100"/>
                    <a:pt x="40" y="101"/>
                  </a:cubicBezTo>
                  <a:cubicBezTo>
                    <a:pt x="40" y="102"/>
                    <a:pt x="39" y="102"/>
                    <a:pt x="39" y="102"/>
                  </a:cubicBezTo>
                  <a:cubicBezTo>
                    <a:pt x="39" y="103"/>
                    <a:pt x="40" y="103"/>
                    <a:pt x="40" y="103"/>
                  </a:cubicBezTo>
                  <a:cubicBezTo>
                    <a:pt x="40" y="103"/>
                    <a:pt x="39" y="103"/>
                    <a:pt x="39" y="103"/>
                  </a:cubicBezTo>
                  <a:cubicBezTo>
                    <a:pt x="39" y="104"/>
                    <a:pt x="39" y="105"/>
                    <a:pt x="39" y="105"/>
                  </a:cubicBezTo>
                  <a:cubicBezTo>
                    <a:pt x="40" y="105"/>
                    <a:pt x="40" y="105"/>
                    <a:pt x="40" y="106"/>
                  </a:cubicBezTo>
                  <a:cubicBezTo>
                    <a:pt x="40" y="106"/>
                    <a:pt x="40" y="105"/>
                    <a:pt x="40" y="105"/>
                  </a:cubicBezTo>
                  <a:cubicBezTo>
                    <a:pt x="40" y="105"/>
                    <a:pt x="40" y="107"/>
                    <a:pt x="40" y="107"/>
                  </a:cubicBezTo>
                  <a:cubicBezTo>
                    <a:pt x="40" y="107"/>
                    <a:pt x="39" y="108"/>
                    <a:pt x="39" y="107"/>
                  </a:cubicBezTo>
                  <a:cubicBezTo>
                    <a:pt x="38" y="107"/>
                    <a:pt x="40" y="107"/>
                    <a:pt x="39" y="108"/>
                  </a:cubicBezTo>
                  <a:cubicBezTo>
                    <a:pt x="40" y="108"/>
                    <a:pt x="40" y="107"/>
                    <a:pt x="40" y="108"/>
                  </a:cubicBezTo>
                  <a:cubicBezTo>
                    <a:pt x="40" y="109"/>
                    <a:pt x="40" y="108"/>
                    <a:pt x="39" y="108"/>
                  </a:cubicBezTo>
                  <a:cubicBezTo>
                    <a:pt x="39" y="109"/>
                    <a:pt x="40" y="109"/>
                    <a:pt x="40" y="109"/>
                  </a:cubicBezTo>
                  <a:cubicBezTo>
                    <a:pt x="40" y="109"/>
                    <a:pt x="40" y="110"/>
                    <a:pt x="41" y="110"/>
                  </a:cubicBezTo>
                  <a:cubicBezTo>
                    <a:pt x="41" y="111"/>
                    <a:pt x="40" y="112"/>
                    <a:pt x="40" y="113"/>
                  </a:cubicBezTo>
                  <a:cubicBezTo>
                    <a:pt x="39" y="113"/>
                    <a:pt x="39" y="113"/>
                    <a:pt x="39" y="113"/>
                  </a:cubicBezTo>
                  <a:cubicBezTo>
                    <a:pt x="38" y="114"/>
                    <a:pt x="38" y="116"/>
                    <a:pt x="39" y="117"/>
                  </a:cubicBezTo>
                  <a:cubicBezTo>
                    <a:pt x="39" y="117"/>
                    <a:pt x="39" y="117"/>
                    <a:pt x="39" y="117"/>
                  </a:cubicBezTo>
                  <a:cubicBezTo>
                    <a:pt x="39" y="119"/>
                    <a:pt x="38" y="121"/>
                    <a:pt x="39" y="122"/>
                  </a:cubicBezTo>
                  <a:cubicBezTo>
                    <a:pt x="39" y="123"/>
                    <a:pt x="39" y="125"/>
                    <a:pt x="40" y="125"/>
                  </a:cubicBezTo>
                  <a:cubicBezTo>
                    <a:pt x="39" y="125"/>
                    <a:pt x="40" y="126"/>
                    <a:pt x="40" y="126"/>
                  </a:cubicBezTo>
                  <a:cubicBezTo>
                    <a:pt x="40" y="127"/>
                    <a:pt x="40" y="127"/>
                    <a:pt x="40" y="128"/>
                  </a:cubicBezTo>
                  <a:cubicBezTo>
                    <a:pt x="40" y="128"/>
                    <a:pt x="40" y="128"/>
                    <a:pt x="40" y="128"/>
                  </a:cubicBezTo>
                  <a:cubicBezTo>
                    <a:pt x="40" y="129"/>
                    <a:pt x="40" y="131"/>
                    <a:pt x="40" y="131"/>
                  </a:cubicBezTo>
                  <a:cubicBezTo>
                    <a:pt x="40" y="132"/>
                    <a:pt x="40" y="134"/>
                    <a:pt x="41" y="135"/>
                  </a:cubicBezTo>
                  <a:cubicBezTo>
                    <a:pt x="41" y="136"/>
                    <a:pt x="41" y="136"/>
                    <a:pt x="41" y="137"/>
                  </a:cubicBezTo>
                  <a:cubicBezTo>
                    <a:pt x="41" y="138"/>
                    <a:pt x="41" y="139"/>
                    <a:pt x="41" y="139"/>
                  </a:cubicBezTo>
                  <a:cubicBezTo>
                    <a:pt x="41" y="139"/>
                    <a:pt x="40" y="140"/>
                    <a:pt x="40" y="140"/>
                  </a:cubicBezTo>
                  <a:cubicBezTo>
                    <a:pt x="40" y="139"/>
                    <a:pt x="39" y="139"/>
                    <a:pt x="39" y="138"/>
                  </a:cubicBezTo>
                  <a:cubicBezTo>
                    <a:pt x="38" y="139"/>
                    <a:pt x="39" y="139"/>
                    <a:pt x="39" y="140"/>
                  </a:cubicBezTo>
                  <a:cubicBezTo>
                    <a:pt x="38" y="139"/>
                    <a:pt x="37" y="139"/>
                    <a:pt x="36" y="140"/>
                  </a:cubicBezTo>
                  <a:cubicBezTo>
                    <a:pt x="36" y="140"/>
                    <a:pt x="36" y="141"/>
                    <a:pt x="37" y="141"/>
                  </a:cubicBezTo>
                  <a:cubicBezTo>
                    <a:pt x="37" y="141"/>
                    <a:pt x="36" y="142"/>
                    <a:pt x="36" y="143"/>
                  </a:cubicBezTo>
                  <a:cubicBezTo>
                    <a:pt x="37" y="144"/>
                    <a:pt x="37" y="145"/>
                    <a:pt x="37" y="145"/>
                  </a:cubicBezTo>
                  <a:cubicBezTo>
                    <a:pt x="37" y="146"/>
                    <a:pt x="37" y="148"/>
                    <a:pt x="37" y="150"/>
                  </a:cubicBezTo>
                  <a:cubicBezTo>
                    <a:pt x="38" y="150"/>
                    <a:pt x="38" y="151"/>
                    <a:pt x="38" y="151"/>
                  </a:cubicBezTo>
                  <a:cubicBezTo>
                    <a:pt x="39" y="152"/>
                    <a:pt x="38" y="154"/>
                    <a:pt x="38" y="155"/>
                  </a:cubicBezTo>
                  <a:cubicBezTo>
                    <a:pt x="37" y="155"/>
                    <a:pt x="37" y="156"/>
                    <a:pt x="36" y="156"/>
                  </a:cubicBezTo>
                  <a:cubicBezTo>
                    <a:pt x="35" y="157"/>
                    <a:pt x="34" y="157"/>
                    <a:pt x="33" y="158"/>
                  </a:cubicBezTo>
                  <a:cubicBezTo>
                    <a:pt x="32" y="158"/>
                    <a:pt x="32" y="158"/>
                    <a:pt x="32" y="159"/>
                  </a:cubicBezTo>
                  <a:cubicBezTo>
                    <a:pt x="31" y="158"/>
                    <a:pt x="30" y="159"/>
                    <a:pt x="29" y="159"/>
                  </a:cubicBezTo>
                  <a:cubicBezTo>
                    <a:pt x="29" y="159"/>
                    <a:pt x="29" y="159"/>
                    <a:pt x="29" y="159"/>
                  </a:cubicBezTo>
                  <a:cubicBezTo>
                    <a:pt x="28" y="159"/>
                    <a:pt x="28" y="159"/>
                    <a:pt x="28" y="160"/>
                  </a:cubicBezTo>
                  <a:cubicBezTo>
                    <a:pt x="28" y="159"/>
                    <a:pt x="27" y="159"/>
                    <a:pt x="27" y="159"/>
                  </a:cubicBezTo>
                  <a:cubicBezTo>
                    <a:pt x="27" y="159"/>
                    <a:pt x="27" y="159"/>
                    <a:pt x="27" y="159"/>
                  </a:cubicBezTo>
                  <a:cubicBezTo>
                    <a:pt x="26" y="159"/>
                    <a:pt x="26" y="159"/>
                    <a:pt x="26" y="159"/>
                  </a:cubicBezTo>
                  <a:cubicBezTo>
                    <a:pt x="25" y="158"/>
                    <a:pt x="26" y="158"/>
                    <a:pt x="26" y="158"/>
                  </a:cubicBezTo>
                  <a:cubicBezTo>
                    <a:pt x="25" y="158"/>
                    <a:pt x="24" y="158"/>
                    <a:pt x="24" y="158"/>
                  </a:cubicBezTo>
                  <a:cubicBezTo>
                    <a:pt x="24" y="158"/>
                    <a:pt x="25" y="157"/>
                    <a:pt x="25" y="157"/>
                  </a:cubicBezTo>
                  <a:cubicBezTo>
                    <a:pt x="24" y="157"/>
                    <a:pt x="24" y="157"/>
                    <a:pt x="23" y="156"/>
                  </a:cubicBezTo>
                  <a:cubicBezTo>
                    <a:pt x="24" y="155"/>
                    <a:pt x="23" y="155"/>
                    <a:pt x="23" y="155"/>
                  </a:cubicBezTo>
                  <a:cubicBezTo>
                    <a:pt x="23" y="154"/>
                    <a:pt x="23" y="154"/>
                    <a:pt x="23" y="154"/>
                  </a:cubicBezTo>
                  <a:cubicBezTo>
                    <a:pt x="24" y="153"/>
                    <a:pt x="24" y="151"/>
                    <a:pt x="25" y="150"/>
                  </a:cubicBezTo>
                  <a:cubicBezTo>
                    <a:pt x="25" y="149"/>
                    <a:pt x="25" y="149"/>
                    <a:pt x="25" y="149"/>
                  </a:cubicBezTo>
                  <a:cubicBezTo>
                    <a:pt x="23" y="148"/>
                    <a:pt x="23" y="149"/>
                    <a:pt x="22" y="149"/>
                  </a:cubicBezTo>
                  <a:cubicBezTo>
                    <a:pt x="21" y="148"/>
                    <a:pt x="20" y="149"/>
                    <a:pt x="19" y="149"/>
                  </a:cubicBezTo>
                  <a:cubicBezTo>
                    <a:pt x="19" y="148"/>
                    <a:pt x="19" y="148"/>
                    <a:pt x="19" y="148"/>
                  </a:cubicBezTo>
                  <a:cubicBezTo>
                    <a:pt x="19" y="148"/>
                    <a:pt x="19" y="148"/>
                    <a:pt x="18" y="148"/>
                  </a:cubicBezTo>
                  <a:cubicBezTo>
                    <a:pt x="18" y="147"/>
                    <a:pt x="18" y="147"/>
                    <a:pt x="18" y="146"/>
                  </a:cubicBezTo>
                  <a:cubicBezTo>
                    <a:pt x="19" y="146"/>
                    <a:pt x="19" y="145"/>
                    <a:pt x="19" y="145"/>
                  </a:cubicBezTo>
                  <a:cubicBezTo>
                    <a:pt x="19" y="144"/>
                    <a:pt x="19" y="145"/>
                    <a:pt x="19" y="144"/>
                  </a:cubicBezTo>
                  <a:cubicBezTo>
                    <a:pt x="19" y="143"/>
                    <a:pt x="19" y="143"/>
                    <a:pt x="19" y="143"/>
                  </a:cubicBezTo>
                  <a:cubicBezTo>
                    <a:pt x="20" y="143"/>
                    <a:pt x="20" y="143"/>
                    <a:pt x="20" y="143"/>
                  </a:cubicBezTo>
                  <a:cubicBezTo>
                    <a:pt x="19" y="143"/>
                    <a:pt x="20" y="142"/>
                    <a:pt x="19" y="142"/>
                  </a:cubicBezTo>
                  <a:cubicBezTo>
                    <a:pt x="19" y="142"/>
                    <a:pt x="20" y="143"/>
                    <a:pt x="19" y="143"/>
                  </a:cubicBezTo>
                  <a:cubicBezTo>
                    <a:pt x="19" y="136"/>
                    <a:pt x="19" y="136"/>
                    <a:pt x="19" y="136"/>
                  </a:cubicBezTo>
                  <a:cubicBezTo>
                    <a:pt x="19" y="135"/>
                    <a:pt x="18" y="135"/>
                    <a:pt x="18" y="135"/>
                  </a:cubicBezTo>
                  <a:cubicBezTo>
                    <a:pt x="18" y="135"/>
                    <a:pt x="18" y="135"/>
                    <a:pt x="17" y="135"/>
                  </a:cubicBezTo>
                  <a:cubicBezTo>
                    <a:pt x="17" y="134"/>
                    <a:pt x="16" y="134"/>
                    <a:pt x="16" y="133"/>
                  </a:cubicBezTo>
                  <a:cubicBezTo>
                    <a:pt x="16" y="133"/>
                    <a:pt x="16" y="133"/>
                    <a:pt x="16" y="134"/>
                  </a:cubicBezTo>
                  <a:cubicBezTo>
                    <a:pt x="16" y="135"/>
                    <a:pt x="15" y="133"/>
                    <a:pt x="16" y="133"/>
                  </a:cubicBezTo>
                  <a:cubicBezTo>
                    <a:pt x="16" y="132"/>
                    <a:pt x="15" y="129"/>
                    <a:pt x="16" y="128"/>
                  </a:cubicBezTo>
                  <a:cubicBezTo>
                    <a:pt x="16" y="128"/>
                    <a:pt x="15" y="128"/>
                    <a:pt x="16" y="127"/>
                  </a:cubicBezTo>
                  <a:cubicBezTo>
                    <a:pt x="16" y="127"/>
                    <a:pt x="16" y="127"/>
                    <a:pt x="16" y="127"/>
                  </a:cubicBezTo>
                  <a:cubicBezTo>
                    <a:pt x="16" y="127"/>
                    <a:pt x="16" y="127"/>
                    <a:pt x="17" y="127"/>
                  </a:cubicBezTo>
                  <a:cubicBezTo>
                    <a:pt x="17" y="127"/>
                    <a:pt x="16" y="126"/>
                    <a:pt x="16" y="126"/>
                  </a:cubicBezTo>
                  <a:cubicBezTo>
                    <a:pt x="15" y="124"/>
                    <a:pt x="16" y="123"/>
                    <a:pt x="16" y="122"/>
                  </a:cubicBezTo>
                  <a:cubicBezTo>
                    <a:pt x="17" y="123"/>
                    <a:pt x="16" y="121"/>
                    <a:pt x="16" y="121"/>
                  </a:cubicBezTo>
                  <a:cubicBezTo>
                    <a:pt x="16" y="119"/>
                    <a:pt x="16" y="118"/>
                    <a:pt x="16" y="116"/>
                  </a:cubicBezTo>
                  <a:cubicBezTo>
                    <a:pt x="16" y="113"/>
                    <a:pt x="17" y="109"/>
                    <a:pt x="16" y="107"/>
                  </a:cubicBezTo>
                  <a:cubicBezTo>
                    <a:pt x="16" y="106"/>
                    <a:pt x="16" y="107"/>
                    <a:pt x="16" y="107"/>
                  </a:cubicBezTo>
                  <a:cubicBezTo>
                    <a:pt x="16" y="106"/>
                    <a:pt x="17" y="106"/>
                    <a:pt x="17" y="106"/>
                  </a:cubicBezTo>
                  <a:cubicBezTo>
                    <a:pt x="17" y="105"/>
                    <a:pt x="16" y="106"/>
                    <a:pt x="16" y="105"/>
                  </a:cubicBezTo>
                  <a:cubicBezTo>
                    <a:pt x="16" y="105"/>
                    <a:pt x="17" y="104"/>
                    <a:pt x="17" y="104"/>
                  </a:cubicBezTo>
                  <a:cubicBezTo>
                    <a:pt x="17" y="103"/>
                    <a:pt x="16" y="103"/>
                    <a:pt x="16" y="102"/>
                  </a:cubicBezTo>
                  <a:cubicBezTo>
                    <a:pt x="16" y="102"/>
                    <a:pt x="17" y="102"/>
                    <a:pt x="17" y="102"/>
                  </a:cubicBezTo>
                  <a:cubicBezTo>
                    <a:pt x="17" y="101"/>
                    <a:pt x="16" y="101"/>
                    <a:pt x="16" y="100"/>
                  </a:cubicBezTo>
                  <a:cubicBezTo>
                    <a:pt x="17" y="100"/>
                    <a:pt x="17" y="101"/>
                    <a:pt x="17" y="101"/>
                  </a:cubicBezTo>
                  <a:cubicBezTo>
                    <a:pt x="17" y="100"/>
                    <a:pt x="17" y="100"/>
                    <a:pt x="17" y="99"/>
                  </a:cubicBezTo>
                  <a:cubicBezTo>
                    <a:pt x="17" y="99"/>
                    <a:pt x="18" y="99"/>
                    <a:pt x="18" y="99"/>
                  </a:cubicBezTo>
                  <a:cubicBezTo>
                    <a:pt x="18" y="97"/>
                    <a:pt x="17" y="95"/>
                    <a:pt x="18" y="94"/>
                  </a:cubicBezTo>
                  <a:cubicBezTo>
                    <a:pt x="17" y="94"/>
                    <a:pt x="17" y="94"/>
                    <a:pt x="17" y="94"/>
                  </a:cubicBezTo>
                  <a:cubicBezTo>
                    <a:pt x="18" y="93"/>
                    <a:pt x="17" y="91"/>
                    <a:pt x="17" y="90"/>
                  </a:cubicBezTo>
                  <a:cubicBezTo>
                    <a:pt x="18" y="90"/>
                    <a:pt x="18" y="90"/>
                    <a:pt x="18" y="90"/>
                  </a:cubicBezTo>
                  <a:cubicBezTo>
                    <a:pt x="18" y="89"/>
                    <a:pt x="18" y="89"/>
                    <a:pt x="17" y="89"/>
                  </a:cubicBezTo>
                  <a:cubicBezTo>
                    <a:pt x="17" y="88"/>
                    <a:pt x="18" y="89"/>
                    <a:pt x="18" y="89"/>
                  </a:cubicBezTo>
                  <a:cubicBezTo>
                    <a:pt x="18" y="88"/>
                    <a:pt x="18" y="88"/>
                    <a:pt x="17" y="87"/>
                  </a:cubicBezTo>
                  <a:cubicBezTo>
                    <a:pt x="18" y="86"/>
                    <a:pt x="18" y="85"/>
                    <a:pt x="17" y="84"/>
                  </a:cubicBezTo>
                  <a:cubicBezTo>
                    <a:pt x="17" y="84"/>
                    <a:pt x="17" y="84"/>
                    <a:pt x="18" y="83"/>
                  </a:cubicBezTo>
                  <a:cubicBezTo>
                    <a:pt x="16" y="80"/>
                    <a:pt x="16" y="76"/>
                    <a:pt x="17" y="72"/>
                  </a:cubicBezTo>
                  <a:cubicBezTo>
                    <a:pt x="17" y="72"/>
                    <a:pt x="17" y="71"/>
                    <a:pt x="16" y="71"/>
                  </a:cubicBezTo>
                  <a:cubicBezTo>
                    <a:pt x="17" y="70"/>
                    <a:pt x="17" y="69"/>
                    <a:pt x="17" y="68"/>
                  </a:cubicBezTo>
                  <a:cubicBezTo>
                    <a:pt x="18" y="68"/>
                    <a:pt x="18" y="68"/>
                    <a:pt x="18" y="68"/>
                  </a:cubicBezTo>
                  <a:cubicBezTo>
                    <a:pt x="18" y="67"/>
                    <a:pt x="17" y="66"/>
                    <a:pt x="18" y="65"/>
                  </a:cubicBezTo>
                  <a:cubicBezTo>
                    <a:pt x="18" y="65"/>
                    <a:pt x="18" y="66"/>
                    <a:pt x="18" y="67"/>
                  </a:cubicBezTo>
                  <a:cubicBezTo>
                    <a:pt x="18" y="67"/>
                    <a:pt x="19" y="67"/>
                    <a:pt x="19" y="68"/>
                  </a:cubicBezTo>
                  <a:cubicBezTo>
                    <a:pt x="19" y="68"/>
                    <a:pt x="19" y="68"/>
                    <a:pt x="19" y="67"/>
                  </a:cubicBezTo>
                  <a:cubicBezTo>
                    <a:pt x="19" y="68"/>
                    <a:pt x="21" y="68"/>
                    <a:pt x="21" y="68"/>
                  </a:cubicBezTo>
                  <a:cubicBezTo>
                    <a:pt x="22" y="69"/>
                    <a:pt x="21" y="70"/>
                    <a:pt x="22" y="71"/>
                  </a:cubicBezTo>
                  <a:cubicBezTo>
                    <a:pt x="22" y="72"/>
                    <a:pt x="22" y="72"/>
                    <a:pt x="21" y="72"/>
                  </a:cubicBezTo>
                  <a:cubicBezTo>
                    <a:pt x="21" y="73"/>
                    <a:pt x="21" y="73"/>
                    <a:pt x="22" y="73"/>
                  </a:cubicBezTo>
                  <a:cubicBezTo>
                    <a:pt x="22" y="73"/>
                    <a:pt x="22" y="73"/>
                    <a:pt x="22" y="72"/>
                  </a:cubicBezTo>
                  <a:cubicBezTo>
                    <a:pt x="23" y="73"/>
                    <a:pt x="22" y="74"/>
                    <a:pt x="22" y="75"/>
                  </a:cubicBezTo>
                  <a:cubicBezTo>
                    <a:pt x="21" y="75"/>
                    <a:pt x="21" y="75"/>
                    <a:pt x="21" y="75"/>
                  </a:cubicBezTo>
                  <a:cubicBezTo>
                    <a:pt x="21" y="76"/>
                    <a:pt x="22" y="76"/>
                    <a:pt x="21" y="77"/>
                  </a:cubicBezTo>
                  <a:cubicBezTo>
                    <a:pt x="21" y="76"/>
                    <a:pt x="21" y="77"/>
                    <a:pt x="21" y="77"/>
                  </a:cubicBezTo>
                  <a:cubicBezTo>
                    <a:pt x="22" y="77"/>
                    <a:pt x="21" y="75"/>
                    <a:pt x="22" y="75"/>
                  </a:cubicBezTo>
                  <a:cubicBezTo>
                    <a:pt x="22" y="76"/>
                    <a:pt x="22" y="77"/>
                    <a:pt x="22" y="78"/>
                  </a:cubicBezTo>
                  <a:cubicBezTo>
                    <a:pt x="22" y="79"/>
                    <a:pt x="23" y="78"/>
                    <a:pt x="23" y="78"/>
                  </a:cubicBezTo>
                  <a:cubicBezTo>
                    <a:pt x="23" y="78"/>
                    <a:pt x="23" y="77"/>
                    <a:pt x="23" y="77"/>
                  </a:cubicBezTo>
                  <a:cubicBezTo>
                    <a:pt x="24" y="77"/>
                    <a:pt x="24" y="77"/>
                    <a:pt x="24" y="77"/>
                  </a:cubicBezTo>
                  <a:cubicBezTo>
                    <a:pt x="25" y="77"/>
                    <a:pt x="25" y="77"/>
                    <a:pt x="25" y="76"/>
                  </a:cubicBezTo>
                  <a:cubicBezTo>
                    <a:pt x="25" y="76"/>
                    <a:pt x="24" y="77"/>
                    <a:pt x="24" y="77"/>
                  </a:cubicBezTo>
                  <a:cubicBezTo>
                    <a:pt x="24" y="76"/>
                    <a:pt x="23" y="76"/>
                    <a:pt x="23" y="76"/>
                  </a:cubicBezTo>
                  <a:cubicBezTo>
                    <a:pt x="23" y="75"/>
                    <a:pt x="23" y="75"/>
                    <a:pt x="23" y="75"/>
                  </a:cubicBezTo>
                  <a:cubicBezTo>
                    <a:pt x="24" y="75"/>
                    <a:pt x="23" y="75"/>
                    <a:pt x="23" y="76"/>
                  </a:cubicBezTo>
                  <a:cubicBezTo>
                    <a:pt x="25" y="75"/>
                    <a:pt x="23" y="75"/>
                    <a:pt x="23" y="74"/>
                  </a:cubicBezTo>
                  <a:cubicBezTo>
                    <a:pt x="23" y="73"/>
                    <a:pt x="24" y="73"/>
                    <a:pt x="24" y="73"/>
                  </a:cubicBezTo>
                  <a:cubicBezTo>
                    <a:pt x="24" y="72"/>
                    <a:pt x="23" y="72"/>
                    <a:pt x="23" y="72"/>
                  </a:cubicBezTo>
                  <a:cubicBezTo>
                    <a:pt x="23" y="71"/>
                    <a:pt x="24" y="71"/>
                    <a:pt x="25" y="71"/>
                  </a:cubicBezTo>
                  <a:cubicBezTo>
                    <a:pt x="24" y="71"/>
                    <a:pt x="24" y="71"/>
                    <a:pt x="24" y="70"/>
                  </a:cubicBezTo>
                  <a:cubicBezTo>
                    <a:pt x="23" y="68"/>
                    <a:pt x="24" y="65"/>
                    <a:pt x="24" y="63"/>
                  </a:cubicBezTo>
                  <a:cubicBezTo>
                    <a:pt x="24" y="62"/>
                    <a:pt x="23" y="62"/>
                    <a:pt x="23" y="62"/>
                  </a:cubicBezTo>
                  <a:cubicBezTo>
                    <a:pt x="23" y="62"/>
                    <a:pt x="23" y="62"/>
                    <a:pt x="23" y="63"/>
                  </a:cubicBezTo>
                  <a:cubicBezTo>
                    <a:pt x="22" y="62"/>
                    <a:pt x="21" y="63"/>
                    <a:pt x="20" y="63"/>
                  </a:cubicBezTo>
                  <a:cubicBezTo>
                    <a:pt x="20" y="63"/>
                    <a:pt x="20" y="63"/>
                    <a:pt x="20" y="63"/>
                  </a:cubicBezTo>
                  <a:cubicBezTo>
                    <a:pt x="20" y="62"/>
                    <a:pt x="20" y="62"/>
                    <a:pt x="20" y="62"/>
                  </a:cubicBezTo>
                  <a:cubicBezTo>
                    <a:pt x="21" y="63"/>
                    <a:pt x="22" y="62"/>
                    <a:pt x="22" y="62"/>
                  </a:cubicBezTo>
                  <a:cubicBezTo>
                    <a:pt x="21" y="61"/>
                    <a:pt x="22" y="62"/>
                    <a:pt x="21" y="62"/>
                  </a:cubicBezTo>
                  <a:cubicBezTo>
                    <a:pt x="22" y="61"/>
                    <a:pt x="21" y="60"/>
                    <a:pt x="21" y="60"/>
                  </a:cubicBezTo>
                  <a:cubicBezTo>
                    <a:pt x="20" y="60"/>
                    <a:pt x="21" y="61"/>
                    <a:pt x="21" y="61"/>
                  </a:cubicBezTo>
                  <a:cubicBezTo>
                    <a:pt x="20" y="62"/>
                    <a:pt x="20" y="62"/>
                    <a:pt x="19" y="63"/>
                  </a:cubicBezTo>
                  <a:cubicBezTo>
                    <a:pt x="19" y="63"/>
                    <a:pt x="18" y="62"/>
                    <a:pt x="18" y="63"/>
                  </a:cubicBezTo>
                  <a:cubicBezTo>
                    <a:pt x="18" y="62"/>
                    <a:pt x="17" y="61"/>
                    <a:pt x="17" y="61"/>
                  </a:cubicBezTo>
                  <a:cubicBezTo>
                    <a:pt x="17" y="60"/>
                    <a:pt x="17" y="60"/>
                    <a:pt x="17" y="60"/>
                  </a:cubicBezTo>
                  <a:cubicBezTo>
                    <a:pt x="18" y="59"/>
                    <a:pt x="17" y="59"/>
                    <a:pt x="17" y="58"/>
                  </a:cubicBezTo>
                  <a:cubicBezTo>
                    <a:pt x="17" y="58"/>
                    <a:pt x="18" y="58"/>
                    <a:pt x="18" y="57"/>
                  </a:cubicBezTo>
                  <a:cubicBezTo>
                    <a:pt x="18" y="57"/>
                    <a:pt x="17" y="56"/>
                    <a:pt x="17" y="55"/>
                  </a:cubicBezTo>
                  <a:cubicBezTo>
                    <a:pt x="18" y="54"/>
                    <a:pt x="18" y="51"/>
                    <a:pt x="18" y="50"/>
                  </a:cubicBezTo>
                  <a:cubicBezTo>
                    <a:pt x="18" y="49"/>
                    <a:pt x="19" y="48"/>
                    <a:pt x="18" y="48"/>
                  </a:cubicBezTo>
                  <a:cubicBezTo>
                    <a:pt x="18" y="48"/>
                    <a:pt x="18" y="48"/>
                    <a:pt x="18" y="47"/>
                  </a:cubicBezTo>
                  <a:cubicBezTo>
                    <a:pt x="19" y="47"/>
                    <a:pt x="18" y="47"/>
                    <a:pt x="18" y="47"/>
                  </a:cubicBezTo>
                  <a:cubicBezTo>
                    <a:pt x="18" y="46"/>
                    <a:pt x="19" y="47"/>
                    <a:pt x="19" y="46"/>
                  </a:cubicBezTo>
                  <a:cubicBezTo>
                    <a:pt x="19" y="45"/>
                    <a:pt x="18" y="45"/>
                    <a:pt x="19" y="44"/>
                  </a:cubicBezTo>
                  <a:cubicBezTo>
                    <a:pt x="19" y="44"/>
                    <a:pt x="19" y="44"/>
                    <a:pt x="18" y="44"/>
                  </a:cubicBezTo>
                  <a:cubicBezTo>
                    <a:pt x="19" y="43"/>
                    <a:pt x="19" y="42"/>
                    <a:pt x="19" y="41"/>
                  </a:cubicBezTo>
                  <a:cubicBezTo>
                    <a:pt x="19" y="41"/>
                    <a:pt x="19" y="40"/>
                    <a:pt x="19" y="40"/>
                  </a:cubicBezTo>
                  <a:cubicBezTo>
                    <a:pt x="19" y="38"/>
                    <a:pt x="20" y="31"/>
                    <a:pt x="21" y="27"/>
                  </a:cubicBezTo>
                  <a:cubicBezTo>
                    <a:pt x="21" y="26"/>
                    <a:pt x="20" y="26"/>
                    <a:pt x="21" y="25"/>
                  </a:cubicBezTo>
                  <a:cubicBezTo>
                    <a:pt x="21" y="24"/>
                    <a:pt x="21" y="23"/>
                    <a:pt x="21" y="22"/>
                  </a:cubicBezTo>
                  <a:cubicBezTo>
                    <a:pt x="22" y="21"/>
                    <a:pt x="22" y="20"/>
                    <a:pt x="22" y="19"/>
                  </a:cubicBezTo>
                  <a:cubicBezTo>
                    <a:pt x="21" y="21"/>
                    <a:pt x="21" y="20"/>
                    <a:pt x="21" y="19"/>
                  </a:cubicBezTo>
                  <a:cubicBezTo>
                    <a:pt x="21" y="19"/>
                    <a:pt x="21" y="19"/>
                    <a:pt x="21" y="18"/>
                  </a:cubicBezTo>
                  <a:cubicBezTo>
                    <a:pt x="22" y="17"/>
                    <a:pt x="22" y="17"/>
                    <a:pt x="22" y="16"/>
                  </a:cubicBezTo>
                  <a:cubicBezTo>
                    <a:pt x="23" y="14"/>
                    <a:pt x="24" y="12"/>
                    <a:pt x="25" y="10"/>
                  </a:cubicBezTo>
                  <a:cubicBezTo>
                    <a:pt x="25" y="10"/>
                    <a:pt x="26" y="10"/>
                    <a:pt x="26" y="10"/>
                  </a:cubicBezTo>
                  <a:cubicBezTo>
                    <a:pt x="26" y="9"/>
                    <a:pt x="26" y="9"/>
                    <a:pt x="27" y="8"/>
                  </a:cubicBezTo>
                  <a:cubicBezTo>
                    <a:pt x="27" y="8"/>
                    <a:pt x="28" y="7"/>
                    <a:pt x="28" y="7"/>
                  </a:cubicBezTo>
                  <a:cubicBezTo>
                    <a:pt x="29" y="7"/>
                    <a:pt x="29" y="6"/>
                    <a:pt x="30" y="5"/>
                  </a:cubicBezTo>
                  <a:cubicBezTo>
                    <a:pt x="30" y="5"/>
                    <a:pt x="31" y="5"/>
                    <a:pt x="31" y="5"/>
                  </a:cubicBezTo>
                  <a:cubicBezTo>
                    <a:pt x="32" y="5"/>
                    <a:pt x="32" y="4"/>
                    <a:pt x="32" y="4"/>
                  </a:cubicBezTo>
                  <a:cubicBezTo>
                    <a:pt x="32" y="4"/>
                    <a:pt x="33" y="4"/>
                    <a:pt x="33" y="4"/>
                  </a:cubicBezTo>
                  <a:cubicBezTo>
                    <a:pt x="34" y="4"/>
                    <a:pt x="34" y="4"/>
                    <a:pt x="34" y="3"/>
                  </a:cubicBezTo>
                  <a:cubicBezTo>
                    <a:pt x="35" y="3"/>
                    <a:pt x="35" y="3"/>
                    <a:pt x="35" y="3"/>
                  </a:cubicBezTo>
                  <a:cubicBezTo>
                    <a:pt x="36" y="3"/>
                    <a:pt x="37" y="2"/>
                    <a:pt x="38" y="2"/>
                  </a:cubicBezTo>
                  <a:cubicBezTo>
                    <a:pt x="39" y="2"/>
                    <a:pt x="40" y="2"/>
                    <a:pt x="41" y="1"/>
                  </a:cubicBezTo>
                  <a:cubicBezTo>
                    <a:pt x="41" y="1"/>
                    <a:pt x="41" y="1"/>
                    <a:pt x="42" y="1"/>
                  </a:cubicBezTo>
                  <a:cubicBezTo>
                    <a:pt x="42" y="1"/>
                    <a:pt x="41" y="1"/>
                    <a:pt x="41" y="2"/>
                  </a:cubicBezTo>
                  <a:cubicBezTo>
                    <a:pt x="42" y="2"/>
                    <a:pt x="42" y="1"/>
                    <a:pt x="43" y="1"/>
                  </a:cubicBezTo>
                  <a:cubicBezTo>
                    <a:pt x="43" y="1"/>
                    <a:pt x="42" y="1"/>
                    <a:pt x="42" y="1"/>
                  </a:cubicBezTo>
                  <a:cubicBezTo>
                    <a:pt x="42" y="0"/>
                    <a:pt x="43" y="1"/>
                    <a:pt x="43" y="1"/>
                  </a:cubicBezTo>
                  <a:cubicBezTo>
                    <a:pt x="44" y="1"/>
                    <a:pt x="44" y="1"/>
                    <a:pt x="45" y="1"/>
                  </a:cubicBezTo>
                  <a:cubicBezTo>
                    <a:pt x="45" y="1"/>
                    <a:pt x="47" y="0"/>
                    <a:pt x="47" y="0"/>
                  </a:cubicBezTo>
                  <a:cubicBezTo>
                    <a:pt x="47" y="0"/>
                    <a:pt x="48" y="0"/>
                    <a:pt x="48" y="0"/>
                  </a:cubicBezTo>
                  <a:cubicBezTo>
                    <a:pt x="48" y="0"/>
                    <a:pt x="48" y="0"/>
                    <a:pt x="49" y="0"/>
                  </a:cubicBezTo>
                  <a:cubicBezTo>
                    <a:pt x="49" y="0"/>
                    <a:pt x="49" y="0"/>
                    <a:pt x="49" y="0"/>
                  </a:cubicBezTo>
                  <a:cubicBezTo>
                    <a:pt x="51" y="0"/>
                    <a:pt x="53" y="0"/>
                    <a:pt x="54" y="0"/>
                  </a:cubicBezTo>
                  <a:cubicBezTo>
                    <a:pt x="55" y="0"/>
                    <a:pt x="56" y="0"/>
                    <a:pt x="56" y="0"/>
                  </a:cubicBezTo>
                  <a:cubicBezTo>
                    <a:pt x="57" y="0"/>
                    <a:pt x="57" y="0"/>
                    <a:pt x="57" y="0"/>
                  </a:cubicBezTo>
                  <a:cubicBezTo>
                    <a:pt x="58" y="1"/>
                    <a:pt x="59" y="0"/>
                    <a:pt x="59" y="1"/>
                  </a:cubicBezTo>
                  <a:cubicBezTo>
                    <a:pt x="60" y="1"/>
                    <a:pt x="60" y="1"/>
                    <a:pt x="61" y="1"/>
                  </a:cubicBezTo>
                  <a:cubicBezTo>
                    <a:pt x="61" y="2"/>
                    <a:pt x="62" y="2"/>
                    <a:pt x="62" y="2"/>
                  </a:cubicBezTo>
                  <a:cubicBezTo>
                    <a:pt x="62" y="2"/>
                    <a:pt x="63" y="2"/>
                    <a:pt x="63" y="2"/>
                  </a:cubicBezTo>
                  <a:cubicBezTo>
                    <a:pt x="63" y="2"/>
                    <a:pt x="63" y="2"/>
                    <a:pt x="64" y="2"/>
                  </a:cubicBezTo>
                  <a:cubicBezTo>
                    <a:pt x="64" y="2"/>
                    <a:pt x="64" y="2"/>
                    <a:pt x="65" y="2"/>
                  </a:cubicBezTo>
                  <a:cubicBezTo>
                    <a:pt x="65" y="2"/>
                    <a:pt x="66" y="3"/>
                    <a:pt x="66" y="3"/>
                  </a:cubicBezTo>
                  <a:cubicBezTo>
                    <a:pt x="67" y="3"/>
                    <a:pt x="69" y="3"/>
                    <a:pt x="70" y="4"/>
                  </a:cubicBezTo>
                  <a:cubicBezTo>
                    <a:pt x="70" y="4"/>
                    <a:pt x="71" y="4"/>
                    <a:pt x="72" y="4"/>
                  </a:cubicBezTo>
                  <a:cubicBezTo>
                    <a:pt x="72" y="4"/>
                    <a:pt x="73" y="4"/>
                    <a:pt x="74" y="5"/>
                  </a:cubicBezTo>
                  <a:cubicBezTo>
                    <a:pt x="74" y="5"/>
                    <a:pt x="74" y="5"/>
                    <a:pt x="75" y="5"/>
                  </a:cubicBezTo>
                  <a:cubicBezTo>
                    <a:pt x="76" y="6"/>
                    <a:pt x="77" y="6"/>
                    <a:pt x="79" y="7"/>
                  </a:cubicBezTo>
                  <a:cubicBezTo>
                    <a:pt x="80" y="7"/>
                    <a:pt x="81" y="7"/>
                    <a:pt x="82" y="8"/>
                  </a:cubicBezTo>
                  <a:cubicBezTo>
                    <a:pt x="82" y="8"/>
                    <a:pt x="83" y="9"/>
                    <a:pt x="83" y="9"/>
                  </a:cubicBezTo>
                  <a:cubicBezTo>
                    <a:pt x="83" y="9"/>
                    <a:pt x="83" y="9"/>
                    <a:pt x="83" y="9"/>
                  </a:cubicBezTo>
                  <a:cubicBezTo>
                    <a:pt x="83" y="8"/>
                    <a:pt x="86" y="9"/>
                    <a:pt x="85" y="10"/>
                  </a:cubicBezTo>
                  <a:cubicBezTo>
                    <a:pt x="85" y="10"/>
                    <a:pt x="86" y="10"/>
                    <a:pt x="86" y="11"/>
                  </a:cubicBezTo>
                  <a:cubicBezTo>
                    <a:pt x="87" y="11"/>
                    <a:pt x="88" y="10"/>
                    <a:pt x="89" y="11"/>
                  </a:cubicBezTo>
                  <a:cubicBezTo>
                    <a:pt x="88" y="12"/>
                    <a:pt x="88" y="12"/>
                    <a:pt x="88" y="11"/>
                  </a:cubicBezTo>
                  <a:cubicBezTo>
                    <a:pt x="88" y="12"/>
                    <a:pt x="88" y="12"/>
                    <a:pt x="87" y="12"/>
                  </a:cubicBezTo>
                  <a:cubicBezTo>
                    <a:pt x="87" y="13"/>
                    <a:pt x="88" y="12"/>
                    <a:pt x="88" y="12"/>
                  </a:cubicBezTo>
                  <a:cubicBezTo>
                    <a:pt x="88" y="13"/>
                    <a:pt x="87" y="13"/>
                    <a:pt x="87" y="13"/>
                  </a:cubicBezTo>
                  <a:cubicBezTo>
                    <a:pt x="88" y="14"/>
                    <a:pt x="88" y="13"/>
                    <a:pt x="88" y="14"/>
                  </a:cubicBezTo>
                  <a:cubicBezTo>
                    <a:pt x="88" y="14"/>
                    <a:pt x="88" y="15"/>
                    <a:pt x="89" y="15"/>
                  </a:cubicBezTo>
                  <a:cubicBezTo>
                    <a:pt x="89" y="14"/>
                    <a:pt x="88" y="13"/>
                    <a:pt x="89" y="12"/>
                  </a:cubicBezTo>
                  <a:cubicBezTo>
                    <a:pt x="89" y="12"/>
                    <a:pt x="90" y="13"/>
                    <a:pt x="90" y="12"/>
                  </a:cubicBezTo>
                  <a:cubicBezTo>
                    <a:pt x="91" y="13"/>
                    <a:pt x="90" y="13"/>
                    <a:pt x="90" y="14"/>
                  </a:cubicBezTo>
                  <a:cubicBezTo>
                    <a:pt x="91" y="14"/>
                    <a:pt x="92" y="13"/>
                    <a:pt x="91" y="13"/>
                  </a:cubicBezTo>
                  <a:cubicBezTo>
                    <a:pt x="92" y="12"/>
                    <a:pt x="92" y="14"/>
                    <a:pt x="91" y="15"/>
                  </a:cubicBezTo>
                  <a:cubicBezTo>
                    <a:pt x="92" y="14"/>
                    <a:pt x="93" y="15"/>
                    <a:pt x="93" y="14"/>
                  </a:cubicBezTo>
                  <a:cubicBezTo>
                    <a:pt x="94" y="14"/>
                    <a:pt x="94" y="14"/>
                    <a:pt x="94" y="14"/>
                  </a:cubicBezTo>
                  <a:cubicBezTo>
                    <a:pt x="94" y="15"/>
                    <a:pt x="95" y="15"/>
                    <a:pt x="95" y="16"/>
                  </a:cubicBezTo>
                  <a:cubicBezTo>
                    <a:pt x="94" y="16"/>
                    <a:pt x="94" y="15"/>
                    <a:pt x="95" y="15"/>
                  </a:cubicBezTo>
                  <a:cubicBezTo>
                    <a:pt x="94" y="14"/>
                    <a:pt x="94" y="14"/>
                    <a:pt x="94" y="14"/>
                  </a:cubicBezTo>
                  <a:cubicBezTo>
                    <a:pt x="93" y="15"/>
                    <a:pt x="94" y="15"/>
                    <a:pt x="94" y="16"/>
                  </a:cubicBezTo>
                  <a:cubicBezTo>
                    <a:pt x="93" y="16"/>
                    <a:pt x="93" y="16"/>
                    <a:pt x="93" y="15"/>
                  </a:cubicBezTo>
                  <a:cubicBezTo>
                    <a:pt x="92" y="16"/>
                    <a:pt x="93" y="16"/>
                    <a:pt x="93" y="17"/>
                  </a:cubicBezTo>
                  <a:cubicBezTo>
                    <a:pt x="93" y="17"/>
                    <a:pt x="94" y="17"/>
                    <a:pt x="94" y="18"/>
                  </a:cubicBezTo>
                  <a:cubicBezTo>
                    <a:pt x="94" y="19"/>
                    <a:pt x="92" y="18"/>
                    <a:pt x="92" y="19"/>
                  </a:cubicBezTo>
                  <a:cubicBezTo>
                    <a:pt x="91" y="19"/>
                    <a:pt x="91" y="18"/>
                    <a:pt x="90" y="18"/>
                  </a:cubicBezTo>
                  <a:cubicBezTo>
                    <a:pt x="91" y="18"/>
                    <a:pt x="90" y="18"/>
                    <a:pt x="90" y="17"/>
                  </a:cubicBezTo>
                  <a:cubicBezTo>
                    <a:pt x="90" y="16"/>
                    <a:pt x="89" y="18"/>
                    <a:pt x="88" y="17"/>
                  </a:cubicBezTo>
                  <a:cubicBezTo>
                    <a:pt x="88" y="17"/>
                    <a:pt x="88" y="17"/>
                    <a:pt x="88" y="17"/>
                  </a:cubicBezTo>
                  <a:cubicBezTo>
                    <a:pt x="88" y="16"/>
                    <a:pt x="88" y="17"/>
                    <a:pt x="87" y="17"/>
                  </a:cubicBezTo>
                  <a:cubicBezTo>
                    <a:pt x="86" y="17"/>
                    <a:pt x="87" y="16"/>
                    <a:pt x="86" y="15"/>
                  </a:cubicBezTo>
                  <a:cubicBezTo>
                    <a:pt x="85" y="15"/>
                    <a:pt x="86" y="16"/>
                    <a:pt x="86" y="17"/>
                  </a:cubicBezTo>
                  <a:cubicBezTo>
                    <a:pt x="86" y="16"/>
                    <a:pt x="85" y="16"/>
                    <a:pt x="85" y="16"/>
                  </a:cubicBezTo>
                  <a:cubicBezTo>
                    <a:pt x="84" y="15"/>
                    <a:pt x="85" y="16"/>
                    <a:pt x="85" y="17"/>
                  </a:cubicBezTo>
                  <a:cubicBezTo>
                    <a:pt x="84" y="17"/>
                    <a:pt x="84" y="15"/>
                    <a:pt x="83" y="16"/>
                  </a:cubicBezTo>
                  <a:cubicBezTo>
                    <a:pt x="83" y="17"/>
                    <a:pt x="84" y="16"/>
                    <a:pt x="84" y="16"/>
                  </a:cubicBezTo>
                  <a:cubicBezTo>
                    <a:pt x="84" y="17"/>
                    <a:pt x="84" y="17"/>
                    <a:pt x="84" y="18"/>
                  </a:cubicBezTo>
                  <a:cubicBezTo>
                    <a:pt x="84" y="18"/>
                    <a:pt x="85" y="17"/>
                    <a:pt x="86" y="18"/>
                  </a:cubicBezTo>
                  <a:cubicBezTo>
                    <a:pt x="86" y="19"/>
                    <a:pt x="85" y="19"/>
                    <a:pt x="86" y="19"/>
                  </a:cubicBezTo>
                  <a:cubicBezTo>
                    <a:pt x="87" y="19"/>
                    <a:pt x="87" y="19"/>
                    <a:pt x="88" y="19"/>
                  </a:cubicBezTo>
                  <a:cubicBezTo>
                    <a:pt x="88" y="20"/>
                    <a:pt x="88" y="20"/>
                    <a:pt x="89" y="21"/>
                  </a:cubicBezTo>
                  <a:cubicBezTo>
                    <a:pt x="89" y="21"/>
                    <a:pt x="88" y="20"/>
                    <a:pt x="89" y="20"/>
                  </a:cubicBezTo>
                  <a:cubicBezTo>
                    <a:pt x="90" y="20"/>
                    <a:pt x="91" y="22"/>
                    <a:pt x="92" y="21"/>
                  </a:cubicBezTo>
                  <a:cubicBezTo>
                    <a:pt x="92" y="22"/>
                    <a:pt x="92" y="22"/>
                    <a:pt x="93" y="23"/>
                  </a:cubicBezTo>
                  <a:cubicBezTo>
                    <a:pt x="92" y="24"/>
                    <a:pt x="92" y="22"/>
                    <a:pt x="91" y="22"/>
                  </a:cubicBezTo>
                  <a:cubicBezTo>
                    <a:pt x="91" y="23"/>
                    <a:pt x="92" y="24"/>
                    <a:pt x="92" y="26"/>
                  </a:cubicBezTo>
                  <a:cubicBezTo>
                    <a:pt x="93" y="25"/>
                    <a:pt x="92" y="24"/>
                    <a:pt x="92" y="24"/>
                  </a:cubicBezTo>
                  <a:cubicBezTo>
                    <a:pt x="92" y="23"/>
                    <a:pt x="93" y="25"/>
                    <a:pt x="94" y="23"/>
                  </a:cubicBezTo>
                  <a:cubicBezTo>
                    <a:pt x="94" y="23"/>
                    <a:pt x="94" y="24"/>
                    <a:pt x="94" y="24"/>
                  </a:cubicBezTo>
                  <a:cubicBezTo>
                    <a:pt x="95" y="24"/>
                    <a:pt x="96" y="25"/>
                    <a:pt x="96" y="25"/>
                  </a:cubicBezTo>
                  <a:cubicBezTo>
                    <a:pt x="96" y="26"/>
                    <a:pt x="96" y="25"/>
                    <a:pt x="95" y="25"/>
                  </a:cubicBezTo>
                  <a:cubicBezTo>
                    <a:pt x="96" y="26"/>
                    <a:pt x="96" y="26"/>
                    <a:pt x="96" y="27"/>
                  </a:cubicBezTo>
                  <a:cubicBezTo>
                    <a:pt x="97" y="27"/>
                    <a:pt x="97" y="26"/>
                    <a:pt x="97" y="26"/>
                  </a:cubicBezTo>
                  <a:cubicBezTo>
                    <a:pt x="98" y="26"/>
                    <a:pt x="99" y="27"/>
                    <a:pt x="99" y="27"/>
                  </a:cubicBezTo>
                  <a:cubicBezTo>
                    <a:pt x="98" y="28"/>
                    <a:pt x="98" y="26"/>
                    <a:pt x="97" y="27"/>
                  </a:cubicBezTo>
                  <a:cubicBezTo>
                    <a:pt x="97" y="28"/>
                    <a:pt x="98" y="27"/>
                    <a:pt x="99" y="28"/>
                  </a:cubicBezTo>
                  <a:cubicBezTo>
                    <a:pt x="99" y="28"/>
                    <a:pt x="99" y="28"/>
                    <a:pt x="99" y="27"/>
                  </a:cubicBezTo>
                  <a:cubicBezTo>
                    <a:pt x="100" y="28"/>
                    <a:pt x="100" y="28"/>
                    <a:pt x="101" y="29"/>
                  </a:cubicBezTo>
                  <a:cubicBezTo>
                    <a:pt x="101" y="30"/>
                    <a:pt x="100" y="28"/>
                    <a:pt x="99" y="28"/>
                  </a:cubicBezTo>
                  <a:cubicBezTo>
                    <a:pt x="99" y="29"/>
                    <a:pt x="101" y="29"/>
                    <a:pt x="101" y="30"/>
                  </a:cubicBezTo>
                  <a:cubicBezTo>
                    <a:pt x="101" y="28"/>
                    <a:pt x="103" y="30"/>
                    <a:pt x="103" y="31"/>
                  </a:cubicBezTo>
                  <a:cubicBezTo>
                    <a:pt x="103" y="32"/>
                    <a:pt x="102" y="30"/>
                    <a:pt x="102" y="30"/>
                  </a:cubicBezTo>
                  <a:cubicBezTo>
                    <a:pt x="101" y="31"/>
                    <a:pt x="103" y="31"/>
                    <a:pt x="104" y="31"/>
                  </a:cubicBezTo>
                  <a:cubicBezTo>
                    <a:pt x="104" y="32"/>
                    <a:pt x="105" y="34"/>
                    <a:pt x="106" y="34"/>
                  </a:cubicBezTo>
                  <a:cubicBezTo>
                    <a:pt x="106" y="33"/>
                    <a:pt x="105" y="33"/>
                    <a:pt x="104" y="32"/>
                  </a:cubicBezTo>
                  <a:cubicBezTo>
                    <a:pt x="104" y="31"/>
                    <a:pt x="105" y="32"/>
                    <a:pt x="105" y="32"/>
                  </a:cubicBezTo>
                  <a:cubicBezTo>
                    <a:pt x="106" y="33"/>
                    <a:pt x="106" y="34"/>
                    <a:pt x="107" y="34"/>
                  </a:cubicBezTo>
                  <a:cubicBezTo>
                    <a:pt x="107" y="35"/>
                    <a:pt x="108" y="35"/>
                    <a:pt x="110" y="37"/>
                  </a:cubicBezTo>
                  <a:cubicBezTo>
                    <a:pt x="110" y="37"/>
                    <a:pt x="110" y="36"/>
                    <a:pt x="110" y="37"/>
                  </a:cubicBezTo>
                  <a:cubicBezTo>
                    <a:pt x="111" y="37"/>
                    <a:pt x="110" y="37"/>
                    <a:pt x="110" y="38"/>
                  </a:cubicBezTo>
                  <a:cubicBezTo>
                    <a:pt x="112" y="38"/>
                    <a:pt x="111" y="40"/>
                    <a:pt x="113" y="41"/>
                  </a:cubicBezTo>
                  <a:cubicBezTo>
                    <a:pt x="113" y="41"/>
                    <a:pt x="112" y="41"/>
                    <a:pt x="112" y="41"/>
                  </a:cubicBezTo>
                  <a:cubicBezTo>
                    <a:pt x="112" y="41"/>
                    <a:pt x="112" y="42"/>
                    <a:pt x="112" y="42"/>
                  </a:cubicBezTo>
                  <a:cubicBezTo>
                    <a:pt x="112" y="42"/>
                    <a:pt x="113" y="41"/>
                    <a:pt x="113" y="41"/>
                  </a:cubicBezTo>
                  <a:cubicBezTo>
                    <a:pt x="114" y="41"/>
                    <a:pt x="114" y="42"/>
                    <a:pt x="115" y="43"/>
                  </a:cubicBezTo>
                  <a:cubicBezTo>
                    <a:pt x="115" y="42"/>
                    <a:pt x="115" y="42"/>
                    <a:pt x="115" y="42"/>
                  </a:cubicBezTo>
                  <a:cubicBezTo>
                    <a:pt x="116" y="42"/>
                    <a:pt x="116" y="43"/>
                    <a:pt x="117" y="43"/>
                  </a:cubicBezTo>
                  <a:cubicBezTo>
                    <a:pt x="116" y="43"/>
                    <a:pt x="116" y="44"/>
                    <a:pt x="116" y="45"/>
                  </a:cubicBezTo>
                  <a:cubicBezTo>
                    <a:pt x="115" y="45"/>
                    <a:pt x="116" y="44"/>
                    <a:pt x="115" y="44"/>
                  </a:cubicBezTo>
                  <a:cubicBezTo>
                    <a:pt x="115" y="44"/>
                    <a:pt x="115" y="45"/>
                    <a:pt x="115" y="45"/>
                  </a:cubicBezTo>
                  <a:cubicBezTo>
                    <a:pt x="116" y="46"/>
                    <a:pt x="116" y="44"/>
                    <a:pt x="117" y="44"/>
                  </a:cubicBezTo>
                  <a:cubicBezTo>
                    <a:pt x="117" y="45"/>
                    <a:pt x="117" y="45"/>
                    <a:pt x="118" y="46"/>
                  </a:cubicBezTo>
                  <a:cubicBezTo>
                    <a:pt x="118" y="47"/>
                    <a:pt x="118" y="47"/>
                    <a:pt x="118" y="47"/>
                  </a:cubicBezTo>
                  <a:cubicBezTo>
                    <a:pt x="118" y="48"/>
                    <a:pt x="119" y="47"/>
                    <a:pt x="120" y="48"/>
                  </a:cubicBezTo>
                  <a:cubicBezTo>
                    <a:pt x="119" y="49"/>
                    <a:pt x="120" y="49"/>
                    <a:pt x="120" y="49"/>
                  </a:cubicBezTo>
                  <a:cubicBezTo>
                    <a:pt x="120" y="50"/>
                    <a:pt x="119" y="50"/>
                    <a:pt x="119" y="50"/>
                  </a:cubicBezTo>
                  <a:cubicBezTo>
                    <a:pt x="120" y="51"/>
                    <a:pt x="119" y="49"/>
                    <a:pt x="120" y="49"/>
                  </a:cubicBezTo>
                  <a:cubicBezTo>
                    <a:pt x="121" y="49"/>
                    <a:pt x="120" y="50"/>
                    <a:pt x="121" y="51"/>
                  </a:cubicBezTo>
                  <a:cubicBezTo>
                    <a:pt x="121" y="51"/>
                    <a:pt x="121" y="50"/>
                    <a:pt x="121" y="50"/>
                  </a:cubicBezTo>
                  <a:cubicBezTo>
                    <a:pt x="122" y="50"/>
                    <a:pt x="121" y="51"/>
                    <a:pt x="122" y="52"/>
                  </a:cubicBezTo>
                  <a:cubicBezTo>
                    <a:pt x="122" y="52"/>
                    <a:pt x="123" y="52"/>
                    <a:pt x="123" y="53"/>
                  </a:cubicBezTo>
                  <a:cubicBezTo>
                    <a:pt x="124" y="53"/>
                    <a:pt x="124" y="54"/>
                    <a:pt x="124" y="54"/>
                  </a:cubicBezTo>
                  <a:cubicBezTo>
                    <a:pt x="124" y="54"/>
                    <a:pt x="124" y="54"/>
                    <a:pt x="124" y="54"/>
                  </a:cubicBezTo>
                  <a:cubicBezTo>
                    <a:pt x="124" y="55"/>
                    <a:pt x="125" y="54"/>
                    <a:pt x="125" y="55"/>
                  </a:cubicBezTo>
                  <a:cubicBezTo>
                    <a:pt x="124" y="56"/>
                    <a:pt x="124" y="55"/>
                    <a:pt x="124" y="55"/>
                  </a:cubicBezTo>
                  <a:cubicBezTo>
                    <a:pt x="124" y="56"/>
                    <a:pt x="124" y="55"/>
                    <a:pt x="125" y="56"/>
                  </a:cubicBezTo>
                  <a:cubicBezTo>
                    <a:pt x="125" y="55"/>
                    <a:pt x="125" y="55"/>
                    <a:pt x="126" y="54"/>
                  </a:cubicBezTo>
                  <a:cubicBezTo>
                    <a:pt x="126" y="54"/>
                    <a:pt x="126" y="55"/>
                    <a:pt x="126" y="55"/>
                  </a:cubicBezTo>
                  <a:cubicBezTo>
                    <a:pt x="126" y="55"/>
                    <a:pt x="126" y="55"/>
                    <a:pt x="126" y="55"/>
                  </a:cubicBezTo>
                  <a:cubicBezTo>
                    <a:pt x="125" y="56"/>
                    <a:pt x="125" y="57"/>
                    <a:pt x="126" y="58"/>
                  </a:cubicBezTo>
                  <a:cubicBezTo>
                    <a:pt x="126" y="58"/>
                    <a:pt x="126" y="57"/>
                    <a:pt x="127" y="57"/>
                  </a:cubicBezTo>
                  <a:cubicBezTo>
                    <a:pt x="127" y="58"/>
                    <a:pt x="127" y="58"/>
                    <a:pt x="127" y="59"/>
                  </a:cubicBezTo>
                  <a:cubicBezTo>
                    <a:pt x="127" y="59"/>
                    <a:pt x="127" y="59"/>
                    <a:pt x="127" y="59"/>
                  </a:cubicBezTo>
                  <a:cubicBezTo>
                    <a:pt x="127" y="60"/>
                    <a:pt x="127" y="60"/>
                    <a:pt x="127" y="60"/>
                  </a:cubicBezTo>
                  <a:cubicBezTo>
                    <a:pt x="127" y="61"/>
                    <a:pt x="127" y="61"/>
                    <a:pt x="128" y="61"/>
                  </a:cubicBezTo>
                  <a:cubicBezTo>
                    <a:pt x="128" y="61"/>
                    <a:pt x="128" y="59"/>
                    <a:pt x="129" y="60"/>
                  </a:cubicBezTo>
                  <a:cubicBezTo>
                    <a:pt x="129" y="60"/>
                    <a:pt x="128" y="59"/>
                    <a:pt x="128" y="58"/>
                  </a:cubicBezTo>
                  <a:cubicBezTo>
                    <a:pt x="128" y="58"/>
                    <a:pt x="129" y="59"/>
                    <a:pt x="129" y="59"/>
                  </a:cubicBezTo>
                  <a:cubicBezTo>
                    <a:pt x="129" y="60"/>
                    <a:pt x="130" y="60"/>
                    <a:pt x="130" y="61"/>
                  </a:cubicBezTo>
                  <a:cubicBezTo>
                    <a:pt x="129" y="62"/>
                    <a:pt x="129" y="62"/>
                    <a:pt x="129" y="62"/>
                  </a:cubicBezTo>
                  <a:cubicBezTo>
                    <a:pt x="130" y="62"/>
                    <a:pt x="130" y="62"/>
                    <a:pt x="131" y="62"/>
                  </a:cubicBezTo>
                  <a:cubicBezTo>
                    <a:pt x="131" y="62"/>
                    <a:pt x="131" y="63"/>
                    <a:pt x="131" y="63"/>
                  </a:cubicBezTo>
                  <a:cubicBezTo>
                    <a:pt x="131" y="63"/>
                    <a:pt x="131" y="63"/>
                    <a:pt x="130" y="63"/>
                  </a:cubicBezTo>
                  <a:cubicBezTo>
                    <a:pt x="131" y="64"/>
                    <a:pt x="131" y="64"/>
                    <a:pt x="131" y="65"/>
                  </a:cubicBezTo>
                  <a:cubicBezTo>
                    <a:pt x="131" y="65"/>
                    <a:pt x="131" y="65"/>
                    <a:pt x="131" y="65"/>
                  </a:cubicBezTo>
                  <a:cubicBezTo>
                    <a:pt x="132" y="67"/>
                    <a:pt x="132" y="68"/>
                    <a:pt x="133" y="69"/>
                  </a:cubicBezTo>
                  <a:cubicBezTo>
                    <a:pt x="134" y="69"/>
                    <a:pt x="134" y="70"/>
                    <a:pt x="135" y="71"/>
                  </a:cubicBezTo>
                  <a:cubicBezTo>
                    <a:pt x="135" y="70"/>
                    <a:pt x="134" y="70"/>
                    <a:pt x="134" y="69"/>
                  </a:cubicBezTo>
                  <a:cubicBezTo>
                    <a:pt x="135" y="69"/>
                    <a:pt x="135" y="70"/>
                    <a:pt x="136" y="71"/>
                  </a:cubicBezTo>
                  <a:cubicBezTo>
                    <a:pt x="135" y="71"/>
                    <a:pt x="135" y="71"/>
                    <a:pt x="135" y="71"/>
                  </a:cubicBezTo>
                  <a:cubicBezTo>
                    <a:pt x="135" y="72"/>
                    <a:pt x="134" y="71"/>
                    <a:pt x="134" y="72"/>
                  </a:cubicBezTo>
                  <a:cubicBezTo>
                    <a:pt x="134" y="73"/>
                    <a:pt x="134" y="71"/>
                    <a:pt x="135" y="72"/>
                  </a:cubicBezTo>
                  <a:cubicBezTo>
                    <a:pt x="136" y="73"/>
                    <a:pt x="134" y="73"/>
                    <a:pt x="135" y="74"/>
                  </a:cubicBezTo>
                  <a:cubicBezTo>
                    <a:pt x="135" y="74"/>
                    <a:pt x="136" y="73"/>
                    <a:pt x="136" y="73"/>
                  </a:cubicBezTo>
                  <a:cubicBezTo>
                    <a:pt x="136" y="74"/>
                    <a:pt x="137" y="75"/>
                    <a:pt x="136" y="75"/>
                  </a:cubicBezTo>
                  <a:cubicBezTo>
                    <a:pt x="137" y="76"/>
                    <a:pt x="137" y="77"/>
                    <a:pt x="137" y="78"/>
                  </a:cubicBezTo>
                  <a:cubicBezTo>
                    <a:pt x="139" y="78"/>
                    <a:pt x="138" y="77"/>
                    <a:pt x="138" y="76"/>
                  </a:cubicBezTo>
                  <a:cubicBezTo>
                    <a:pt x="139" y="76"/>
                    <a:pt x="138" y="77"/>
                    <a:pt x="138" y="78"/>
                  </a:cubicBezTo>
                  <a:cubicBezTo>
                    <a:pt x="139" y="78"/>
                    <a:pt x="139" y="78"/>
                    <a:pt x="139" y="79"/>
                  </a:cubicBezTo>
                  <a:cubicBezTo>
                    <a:pt x="139" y="79"/>
                    <a:pt x="138" y="79"/>
                    <a:pt x="138" y="78"/>
                  </a:cubicBezTo>
                  <a:cubicBezTo>
                    <a:pt x="138" y="78"/>
                    <a:pt x="138" y="79"/>
                    <a:pt x="138" y="79"/>
                  </a:cubicBezTo>
                  <a:cubicBezTo>
                    <a:pt x="137" y="79"/>
                    <a:pt x="137" y="79"/>
                    <a:pt x="137" y="80"/>
                  </a:cubicBezTo>
                  <a:cubicBezTo>
                    <a:pt x="137" y="80"/>
                    <a:pt x="138" y="79"/>
                    <a:pt x="138" y="80"/>
                  </a:cubicBezTo>
                  <a:cubicBezTo>
                    <a:pt x="139" y="80"/>
                    <a:pt x="139" y="79"/>
                    <a:pt x="139" y="79"/>
                  </a:cubicBezTo>
                  <a:cubicBezTo>
                    <a:pt x="140" y="80"/>
                    <a:pt x="139" y="80"/>
                    <a:pt x="139" y="80"/>
                  </a:cubicBezTo>
                  <a:cubicBezTo>
                    <a:pt x="140" y="81"/>
                    <a:pt x="140" y="81"/>
                    <a:pt x="140" y="82"/>
                  </a:cubicBezTo>
                  <a:cubicBezTo>
                    <a:pt x="139" y="83"/>
                    <a:pt x="140" y="81"/>
                    <a:pt x="139" y="82"/>
                  </a:cubicBezTo>
                  <a:cubicBezTo>
                    <a:pt x="138" y="82"/>
                    <a:pt x="139" y="82"/>
                    <a:pt x="139" y="83"/>
                  </a:cubicBezTo>
                  <a:cubicBezTo>
                    <a:pt x="139" y="84"/>
                    <a:pt x="139" y="83"/>
                    <a:pt x="139" y="83"/>
                  </a:cubicBezTo>
                  <a:cubicBezTo>
                    <a:pt x="140" y="83"/>
                    <a:pt x="139" y="84"/>
                    <a:pt x="141" y="83"/>
                  </a:cubicBezTo>
                  <a:cubicBezTo>
                    <a:pt x="141" y="84"/>
                    <a:pt x="142" y="85"/>
                    <a:pt x="141" y="85"/>
                  </a:cubicBezTo>
                  <a:cubicBezTo>
                    <a:pt x="142" y="86"/>
                    <a:pt x="142" y="88"/>
                    <a:pt x="142" y="90"/>
                  </a:cubicBezTo>
                  <a:cubicBezTo>
                    <a:pt x="143" y="91"/>
                    <a:pt x="143" y="91"/>
                    <a:pt x="142" y="91"/>
                  </a:cubicBezTo>
                  <a:cubicBezTo>
                    <a:pt x="143" y="92"/>
                    <a:pt x="143" y="92"/>
                    <a:pt x="143" y="92"/>
                  </a:cubicBezTo>
                  <a:cubicBezTo>
                    <a:pt x="143" y="95"/>
                    <a:pt x="144" y="97"/>
                    <a:pt x="144" y="99"/>
                  </a:cubicBezTo>
                  <a:cubicBezTo>
                    <a:pt x="144" y="99"/>
                    <a:pt x="144" y="99"/>
                    <a:pt x="144" y="100"/>
                  </a:cubicBezTo>
                  <a:cubicBezTo>
                    <a:pt x="145" y="100"/>
                    <a:pt x="144" y="100"/>
                    <a:pt x="144" y="101"/>
                  </a:cubicBezTo>
                  <a:cubicBezTo>
                    <a:pt x="143" y="101"/>
                    <a:pt x="143" y="100"/>
                    <a:pt x="143" y="100"/>
                  </a:cubicBezTo>
                  <a:cubicBezTo>
                    <a:pt x="143" y="100"/>
                    <a:pt x="144" y="99"/>
                    <a:pt x="143" y="98"/>
                  </a:cubicBezTo>
                  <a:cubicBezTo>
                    <a:pt x="143" y="98"/>
                    <a:pt x="143" y="99"/>
                    <a:pt x="143" y="99"/>
                  </a:cubicBezTo>
                  <a:cubicBezTo>
                    <a:pt x="143" y="100"/>
                    <a:pt x="142" y="100"/>
                    <a:pt x="142" y="100"/>
                  </a:cubicBezTo>
                  <a:cubicBezTo>
                    <a:pt x="142" y="100"/>
                    <a:pt x="142" y="101"/>
                    <a:pt x="142" y="101"/>
                  </a:cubicBezTo>
                  <a:cubicBezTo>
                    <a:pt x="143" y="101"/>
                    <a:pt x="142" y="100"/>
                    <a:pt x="143" y="101"/>
                  </a:cubicBezTo>
                  <a:cubicBezTo>
                    <a:pt x="143" y="101"/>
                    <a:pt x="144" y="102"/>
                    <a:pt x="144" y="101"/>
                  </a:cubicBezTo>
                  <a:cubicBezTo>
                    <a:pt x="145" y="101"/>
                    <a:pt x="145" y="103"/>
                    <a:pt x="144" y="103"/>
                  </a:cubicBezTo>
                  <a:cubicBezTo>
                    <a:pt x="145" y="104"/>
                    <a:pt x="145" y="104"/>
                    <a:pt x="145" y="105"/>
                  </a:cubicBezTo>
                  <a:cubicBezTo>
                    <a:pt x="145" y="106"/>
                    <a:pt x="144" y="107"/>
                    <a:pt x="144" y="108"/>
                  </a:cubicBezTo>
                  <a:cubicBezTo>
                    <a:pt x="144" y="110"/>
                    <a:pt x="145" y="113"/>
                    <a:pt x="145" y="115"/>
                  </a:cubicBezTo>
                  <a:cubicBezTo>
                    <a:pt x="145" y="115"/>
                    <a:pt x="144" y="115"/>
                    <a:pt x="144" y="116"/>
                  </a:cubicBezTo>
                  <a:cubicBezTo>
                    <a:pt x="144" y="116"/>
                    <a:pt x="144" y="117"/>
                    <a:pt x="144" y="117"/>
                  </a:cubicBezTo>
                  <a:cubicBezTo>
                    <a:pt x="144" y="117"/>
                    <a:pt x="145" y="117"/>
                    <a:pt x="144" y="118"/>
                  </a:cubicBezTo>
                  <a:cubicBezTo>
                    <a:pt x="143" y="118"/>
                    <a:pt x="144" y="117"/>
                    <a:pt x="144" y="117"/>
                  </a:cubicBezTo>
                  <a:cubicBezTo>
                    <a:pt x="144" y="117"/>
                    <a:pt x="143" y="117"/>
                    <a:pt x="143" y="117"/>
                  </a:cubicBezTo>
                  <a:cubicBezTo>
                    <a:pt x="143" y="116"/>
                    <a:pt x="144" y="115"/>
                    <a:pt x="143" y="115"/>
                  </a:cubicBezTo>
                  <a:cubicBezTo>
                    <a:pt x="142" y="115"/>
                    <a:pt x="143" y="116"/>
                    <a:pt x="143" y="116"/>
                  </a:cubicBezTo>
                  <a:cubicBezTo>
                    <a:pt x="143" y="116"/>
                    <a:pt x="141" y="116"/>
                    <a:pt x="142" y="117"/>
                  </a:cubicBezTo>
                  <a:cubicBezTo>
                    <a:pt x="142" y="117"/>
                    <a:pt x="142" y="116"/>
                    <a:pt x="143" y="116"/>
                  </a:cubicBezTo>
                  <a:cubicBezTo>
                    <a:pt x="143" y="117"/>
                    <a:pt x="142" y="119"/>
                    <a:pt x="142" y="120"/>
                  </a:cubicBezTo>
                  <a:cubicBezTo>
                    <a:pt x="143" y="120"/>
                    <a:pt x="142" y="118"/>
                    <a:pt x="143" y="118"/>
                  </a:cubicBezTo>
                  <a:cubicBezTo>
                    <a:pt x="144" y="118"/>
                    <a:pt x="143" y="119"/>
                    <a:pt x="144" y="119"/>
                  </a:cubicBezTo>
                  <a:cubicBezTo>
                    <a:pt x="144" y="120"/>
                    <a:pt x="144" y="121"/>
                    <a:pt x="144" y="122"/>
                  </a:cubicBezTo>
                  <a:cubicBezTo>
                    <a:pt x="144" y="123"/>
                    <a:pt x="143" y="124"/>
                    <a:pt x="143" y="125"/>
                  </a:cubicBezTo>
                  <a:cubicBezTo>
                    <a:pt x="143" y="125"/>
                    <a:pt x="143" y="126"/>
                    <a:pt x="143" y="127"/>
                  </a:cubicBezTo>
                  <a:cubicBezTo>
                    <a:pt x="143" y="128"/>
                    <a:pt x="143" y="128"/>
                    <a:pt x="142" y="129"/>
                  </a:cubicBezTo>
                  <a:cubicBezTo>
                    <a:pt x="143" y="129"/>
                    <a:pt x="144" y="129"/>
                    <a:pt x="144" y="128"/>
                  </a:cubicBezTo>
                  <a:cubicBezTo>
                    <a:pt x="145" y="129"/>
                    <a:pt x="144" y="129"/>
                    <a:pt x="144" y="130"/>
                  </a:cubicBezTo>
                  <a:cubicBezTo>
                    <a:pt x="145" y="130"/>
                    <a:pt x="145" y="129"/>
                    <a:pt x="145" y="129"/>
                  </a:cubicBezTo>
                  <a:cubicBezTo>
                    <a:pt x="145" y="128"/>
                    <a:pt x="145" y="127"/>
                    <a:pt x="145" y="126"/>
                  </a:cubicBezTo>
                  <a:cubicBezTo>
                    <a:pt x="145" y="126"/>
                    <a:pt x="145" y="126"/>
                    <a:pt x="145" y="126"/>
                  </a:cubicBezTo>
                  <a:cubicBezTo>
                    <a:pt x="145" y="125"/>
                    <a:pt x="145" y="125"/>
                    <a:pt x="146" y="124"/>
                  </a:cubicBezTo>
                  <a:cubicBezTo>
                    <a:pt x="146" y="124"/>
                    <a:pt x="145" y="124"/>
                    <a:pt x="145" y="124"/>
                  </a:cubicBezTo>
                  <a:cubicBezTo>
                    <a:pt x="145" y="123"/>
                    <a:pt x="146" y="122"/>
                    <a:pt x="146" y="121"/>
                  </a:cubicBezTo>
                  <a:cubicBezTo>
                    <a:pt x="146" y="120"/>
                    <a:pt x="146" y="120"/>
                    <a:pt x="146" y="119"/>
                  </a:cubicBezTo>
                  <a:cubicBezTo>
                    <a:pt x="147" y="120"/>
                    <a:pt x="147" y="118"/>
                    <a:pt x="148" y="118"/>
                  </a:cubicBezTo>
                  <a:cubicBezTo>
                    <a:pt x="148" y="117"/>
                    <a:pt x="146" y="118"/>
                    <a:pt x="147" y="117"/>
                  </a:cubicBezTo>
                  <a:cubicBezTo>
                    <a:pt x="146" y="117"/>
                    <a:pt x="146" y="117"/>
                    <a:pt x="146" y="117"/>
                  </a:cubicBezTo>
                  <a:cubicBezTo>
                    <a:pt x="146" y="118"/>
                    <a:pt x="146" y="117"/>
                    <a:pt x="146" y="117"/>
                  </a:cubicBezTo>
                  <a:cubicBezTo>
                    <a:pt x="147" y="116"/>
                    <a:pt x="147" y="116"/>
                    <a:pt x="147" y="115"/>
                  </a:cubicBezTo>
                  <a:cubicBezTo>
                    <a:pt x="146" y="115"/>
                    <a:pt x="147" y="116"/>
                    <a:pt x="147" y="116"/>
                  </a:cubicBezTo>
                  <a:cubicBezTo>
                    <a:pt x="146" y="116"/>
                    <a:pt x="146" y="115"/>
                    <a:pt x="146" y="115"/>
                  </a:cubicBezTo>
                  <a:cubicBezTo>
                    <a:pt x="146" y="114"/>
                    <a:pt x="146" y="112"/>
                    <a:pt x="146" y="111"/>
                  </a:cubicBezTo>
                  <a:cubicBezTo>
                    <a:pt x="147" y="111"/>
                    <a:pt x="147" y="111"/>
                    <a:pt x="147" y="112"/>
                  </a:cubicBezTo>
                  <a:cubicBezTo>
                    <a:pt x="148" y="111"/>
                    <a:pt x="147" y="110"/>
                    <a:pt x="146" y="110"/>
                  </a:cubicBezTo>
                  <a:cubicBezTo>
                    <a:pt x="147" y="108"/>
                    <a:pt x="148" y="108"/>
                    <a:pt x="147" y="106"/>
                  </a:cubicBezTo>
                  <a:cubicBezTo>
                    <a:pt x="147" y="106"/>
                    <a:pt x="147" y="107"/>
                    <a:pt x="147" y="108"/>
                  </a:cubicBezTo>
                  <a:cubicBezTo>
                    <a:pt x="146" y="107"/>
                    <a:pt x="146" y="106"/>
                    <a:pt x="146" y="105"/>
                  </a:cubicBezTo>
                  <a:cubicBezTo>
                    <a:pt x="147" y="104"/>
                    <a:pt x="147" y="103"/>
                    <a:pt x="147" y="102"/>
                  </a:cubicBezTo>
                  <a:cubicBezTo>
                    <a:pt x="147" y="102"/>
                    <a:pt x="146" y="102"/>
                    <a:pt x="146" y="102"/>
                  </a:cubicBezTo>
                  <a:cubicBezTo>
                    <a:pt x="146" y="101"/>
                    <a:pt x="147" y="102"/>
                    <a:pt x="147" y="102"/>
                  </a:cubicBezTo>
                  <a:cubicBezTo>
                    <a:pt x="147" y="101"/>
                    <a:pt x="146" y="101"/>
                    <a:pt x="146" y="100"/>
                  </a:cubicBezTo>
                  <a:cubicBezTo>
                    <a:pt x="146" y="99"/>
                    <a:pt x="147" y="99"/>
                    <a:pt x="147" y="98"/>
                  </a:cubicBezTo>
                  <a:cubicBezTo>
                    <a:pt x="147" y="98"/>
                    <a:pt x="146" y="98"/>
                    <a:pt x="146" y="98"/>
                  </a:cubicBezTo>
                  <a:cubicBezTo>
                    <a:pt x="146" y="96"/>
                    <a:pt x="145" y="94"/>
                    <a:pt x="145" y="92"/>
                  </a:cubicBezTo>
                  <a:cubicBezTo>
                    <a:pt x="145" y="92"/>
                    <a:pt x="145" y="92"/>
                    <a:pt x="145" y="92"/>
                  </a:cubicBezTo>
                  <a:cubicBezTo>
                    <a:pt x="145" y="92"/>
                    <a:pt x="144" y="89"/>
                    <a:pt x="145" y="89"/>
                  </a:cubicBezTo>
                  <a:cubicBezTo>
                    <a:pt x="145" y="88"/>
                    <a:pt x="144" y="88"/>
                    <a:pt x="144" y="87"/>
                  </a:cubicBezTo>
                  <a:cubicBezTo>
                    <a:pt x="144" y="85"/>
                    <a:pt x="144" y="83"/>
                    <a:pt x="143" y="80"/>
                  </a:cubicBezTo>
                  <a:cubicBezTo>
                    <a:pt x="145" y="80"/>
                    <a:pt x="145" y="79"/>
                    <a:pt x="146" y="79"/>
                  </a:cubicBezTo>
                  <a:cubicBezTo>
                    <a:pt x="145" y="77"/>
                    <a:pt x="145" y="76"/>
                    <a:pt x="144" y="74"/>
                  </a:cubicBezTo>
                  <a:cubicBezTo>
                    <a:pt x="144" y="74"/>
                    <a:pt x="144" y="74"/>
                    <a:pt x="143" y="74"/>
                  </a:cubicBezTo>
                  <a:cubicBezTo>
                    <a:pt x="143" y="73"/>
                    <a:pt x="143" y="73"/>
                    <a:pt x="143" y="72"/>
                  </a:cubicBezTo>
                  <a:cubicBezTo>
                    <a:pt x="143" y="72"/>
                    <a:pt x="142" y="73"/>
                    <a:pt x="142" y="73"/>
                  </a:cubicBezTo>
                  <a:cubicBezTo>
                    <a:pt x="143" y="74"/>
                    <a:pt x="144" y="74"/>
                    <a:pt x="143" y="75"/>
                  </a:cubicBezTo>
                  <a:cubicBezTo>
                    <a:pt x="143" y="75"/>
                    <a:pt x="142" y="74"/>
                    <a:pt x="142" y="73"/>
                  </a:cubicBezTo>
                  <a:cubicBezTo>
                    <a:pt x="142" y="73"/>
                    <a:pt x="142" y="74"/>
                    <a:pt x="142" y="74"/>
                  </a:cubicBezTo>
                  <a:cubicBezTo>
                    <a:pt x="141" y="74"/>
                    <a:pt x="141" y="74"/>
                    <a:pt x="141" y="73"/>
                  </a:cubicBezTo>
                  <a:cubicBezTo>
                    <a:pt x="142" y="73"/>
                    <a:pt x="142" y="73"/>
                    <a:pt x="142" y="73"/>
                  </a:cubicBezTo>
                  <a:cubicBezTo>
                    <a:pt x="142" y="72"/>
                    <a:pt x="142" y="72"/>
                    <a:pt x="142" y="72"/>
                  </a:cubicBezTo>
                  <a:cubicBezTo>
                    <a:pt x="142" y="71"/>
                    <a:pt x="142" y="71"/>
                    <a:pt x="142" y="71"/>
                  </a:cubicBezTo>
                  <a:cubicBezTo>
                    <a:pt x="142" y="70"/>
                    <a:pt x="141" y="71"/>
                    <a:pt x="141" y="70"/>
                  </a:cubicBezTo>
                  <a:cubicBezTo>
                    <a:pt x="142" y="69"/>
                    <a:pt x="141" y="68"/>
                    <a:pt x="142" y="68"/>
                  </a:cubicBezTo>
                  <a:cubicBezTo>
                    <a:pt x="141" y="67"/>
                    <a:pt x="141" y="68"/>
                    <a:pt x="141" y="68"/>
                  </a:cubicBezTo>
                  <a:cubicBezTo>
                    <a:pt x="140" y="67"/>
                    <a:pt x="140" y="67"/>
                    <a:pt x="141" y="67"/>
                  </a:cubicBezTo>
                  <a:cubicBezTo>
                    <a:pt x="140" y="67"/>
                    <a:pt x="141" y="65"/>
                    <a:pt x="140" y="66"/>
                  </a:cubicBezTo>
                  <a:cubicBezTo>
                    <a:pt x="139" y="66"/>
                    <a:pt x="141" y="66"/>
                    <a:pt x="140" y="67"/>
                  </a:cubicBezTo>
                  <a:cubicBezTo>
                    <a:pt x="139" y="67"/>
                    <a:pt x="139" y="66"/>
                    <a:pt x="139" y="66"/>
                  </a:cubicBezTo>
                  <a:cubicBezTo>
                    <a:pt x="139" y="65"/>
                    <a:pt x="138" y="65"/>
                    <a:pt x="138" y="65"/>
                  </a:cubicBezTo>
                  <a:cubicBezTo>
                    <a:pt x="137" y="64"/>
                    <a:pt x="136" y="62"/>
                    <a:pt x="137" y="61"/>
                  </a:cubicBezTo>
                  <a:cubicBezTo>
                    <a:pt x="136" y="61"/>
                    <a:pt x="136" y="60"/>
                    <a:pt x="135" y="59"/>
                  </a:cubicBezTo>
                  <a:cubicBezTo>
                    <a:pt x="135" y="59"/>
                    <a:pt x="134" y="58"/>
                    <a:pt x="134" y="58"/>
                  </a:cubicBezTo>
                  <a:cubicBezTo>
                    <a:pt x="134" y="60"/>
                    <a:pt x="135" y="60"/>
                    <a:pt x="135" y="61"/>
                  </a:cubicBezTo>
                  <a:cubicBezTo>
                    <a:pt x="134" y="61"/>
                    <a:pt x="134" y="60"/>
                    <a:pt x="134" y="59"/>
                  </a:cubicBezTo>
                  <a:cubicBezTo>
                    <a:pt x="133" y="59"/>
                    <a:pt x="133" y="58"/>
                    <a:pt x="132" y="57"/>
                  </a:cubicBezTo>
                  <a:cubicBezTo>
                    <a:pt x="133" y="56"/>
                    <a:pt x="133" y="57"/>
                    <a:pt x="133" y="57"/>
                  </a:cubicBezTo>
                  <a:cubicBezTo>
                    <a:pt x="133" y="56"/>
                    <a:pt x="132" y="56"/>
                    <a:pt x="132" y="56"/>
                  </a:cubicBezTo>
                  <a:cubicBezTo>
                    <a:pt x="132" y="55"/>
                    <a:pt x="131" y="55"/>
                    <a:pt x="131" y="54"/>
                  </a:cubicBezTo>
                  <a:cubicBezTo>
                    <a:pt x="130" y="54"/>
                    <a:pt x="132" y="55"/>
                    <a:pt x="131" y="55"/>
                  </a:cubicBezTo>
                  <a:cubicBezTo>
                    <a:pt x="130" y="54"/>
                    <a:pt x="130" y="53"/>
                    <a:pt x="129" y="54"/>
                  </a:cubicBezTo>
                  <a:cubicBezTo>
                    <a:pt x="129" y="53"/>
                    <a:pt x="129" y="52"/>
                    <a:pt x="129" y="51"/>
                  </a:cubicBezTo>
                  <a:cubicBezTo>
                    <a:pt x="129" y="51"/>
                    <a:pt x="128" y="51"/>
                    <a:pt x="128" y="52"/>
                  </a:cubicBezTo>
                  <a:cubicBezTo>
                    <a:pt x="127" y="51"/>
                    <a:pt x="128" y="50"/>
                    <a:pt x="127" y="51"/>
                  </a:cubicBezTo>
                  <a:cubicBezTo>
                    <a:pt x="127" y="50"/>
                    <a:pt x="127" y="50"/>
                    <a:pt x="127" y="49"/>
                  </a:cubicBezTo>
                  <a:cubicBezTo>
                    <a:pt x="127" y="49"/>
                    <a:pt x="127" y="50"/>
                    <a:pt x="126" y="50"/>
                  </a:cubicBezTo>
                  <a:cubicBezTo>
                    <a:pt x="126" y="48"/>
                    <a:pt x="125" y="48"/>
                    <a:pt x="124" y="46"/>
                  </a:cubicBezTo>
                  <a:cubicBezTo>
                    <a:pt x="124" y="46"/>
                    <a:pt x="123" y="46"/>
                    <a:pt x="123" y="46"/>
                  </a:cubicBezTo>
                  <a:cubicBezTo>
                    <a:pt x="124" y="46"/>
                    <a:pt x="123" y="45"/>
                    <a:pt x="124" y="45"/>
                  </a:cubicBezTo>
                  <a:cubicBezTo>
                    <a:pt x="123" y="45"/>
                    <a:pt x="122" y="44"/>
                    <a:pt x="122" y="44"/>
                  </a:cubicBezTo>
                  <a:cubicBezTo>
                    <a:pt x="121" y="45"/>
                    <a:pt x="122" y="44"/>
                    <a:pt x="121" y="44"/>
                  </a:cubicBezTo>
                  <a:cubicBezTo>
                    <a:pt x="121" y="43"/>
                    <a:pt x="121" y="44"/>
                    <a:pt x="120" y="44"/>
                  </a:cubicBezTo>
                  <a:cubicBezTo>
                    <a:pt x="119" y="42"/>
                    <a:pt x="118" y="41"/>
                    <a:pt x="116" y="40"/>
                  </a:cubicBezTo>
                  <a:cubicBezTo>
                    <a:pt x="116" y="40"/>
                    <a:pt x="116" y="39"/>
                    <a:pt x="116" y="39"/>
                  </a:cubicBezTo>
                  <a:cubicBezTo>
                    <a:pt x="115" y="39"/>
                    <a:pt x="115" y="39"/>
                    <a:pt x="114" y="38"/>
                  </a:cubicBezTo>
                  <a:cubicBezTo>
                    <a:pt x="114" y="38"/>
                    <a:pt x="114" y="38"/>
                    <a:pt x="114" y="37"/>
                  </a:cubicBezTo>
                  <a:cubicBezTo>
                    <a:pt x="113" y="37"/>
                    <a:pt x="113" y="36"/>
                    <a:pt x="112" y="35"/>
                  </a:cubicBezTo>
                  <a:cubicBezTo>
                    <a:pt x="110" y="34"/>
                    <a:pt x="108" y="32"/>
                    <a:pt x="109" y="30"/>
                  </a:cubicBezTo>
                  <a:cubicBezTo>
                    <a:pt x="110" y="29"/>
                    <a:pt x="110" y="29"/>
                    <a:pt x="110" y="28"/>
                  </a:cubicBezTo>
                  <a:cubicBezTo>
                    <a:pt x="110" y="28"/>
                    <a:pt x="110" y="28"/>
                    <a:pt x="111" y="28"/>
                  </a:cubicBezTo>
                  <a:cubicBezTo>
                    <a:pt x="111" y="27"/>
                    <a:pt x="112" y="27"/>
                    <a:pt x="112" y="26"/>
                  </a:cubicBezTo>
                  <a:cubicBezTo>
                    <a:pt x="112" y="27"/>
                    <a:pt x="113" y="26"/>
                    <a:pt x="114" y="26"/>
                  </a:cubicBezTo>
                  <a:cubicBezTo>
                    <a:pt x="114" y="26"/>
                    <a:pt x="114" y="27"/>
                    <a:pt x="115" y="26"/>
                  </a:cubicBezTo>
                  <a:cubicBezTo>
                    <a:pt x="115" y="27"/>
                    <a:pt x="116" y="28"/>
                    <a:pt x="117" y="29"/>
                  </a:cubicBezTo>
                  <a:cubicBezTo>
                    <a:pt x="118" y="30"/>
                    <a:pt x="119" y="31"/>
                    <a:pt x="120" y="32"/>
                  </a:cubicBezTo>
                  <a:cubicBezTo>
                    <a:pt x="120" y="32"/>
                    <a:pt x="120" y="33"/>
                    <a:pt x="120" y="33"/>
                  </a:cubicBezTo>
                  <a:cubicBezTo>
                    <a:pt x="120" y="34"/>
                    <a:pt x="121" y="34"/>
                    <a:pt x="122" y="34"/>
                  </a:cubicBezTo>
                  <a:cubicBezTo>
                    <a:pt x="122" y="35"/>
                    <a:pt x="122" y="35"/>
                    <a:pt x="122" y="35"/>
                  </a:cubicBezTo>
                  <a:cubicBezTo>
                    <a:pt x="123" y="36"/>
                    <a:pt x="124" y="36"/>
                    <a:pt x="123" y="37"/>
                  </a:cubicBezTo>
                  <a:cubicBezTo>
                    <a:pt x="124" y="37"/>
                    <a:pt x="124" y="37"/>
                    <a:pt x="124" y="37"/>
                  </a:cubicBezTo>
                  <a:cubicBezTo>
                    <a:pt x="124" y="37"/>
                    <a:pt x="125" y="38"/>
                    <a:pt x="125" y="38"/>
                  </a:cubicBezTo>
                  <a:cubicBezTo>
                    <a:pt x="126" y="39"/>
                    <a:pt x="126" y="39"/>
                    <a:pt x="126" y="39"/>
                  </a:cubicBezTo>
                  <a:cubicBezTo>
                    <a:pt x="126" y="39"/>
                    <a:pt x="126" y="39"/>
                    <a:pt x="126" y="39"/>
                  </a:cubicBezTo>
                  <a:cubicBezTo>
                    <a:pt x="127" y="40"/>
                    <a:pt x="127" y="41"/>
                    <a:pt x="127" y="41"/>
                  </a:cubicBezTo>
                  <a:cubicBezTo>
                    <a:pt x="128" y="41"/>
                    <a:pt x="128" y="41"/>
                    <a:pt x="128" y="41"/>
                  </a:cubicBezTo>
                  <a:cubicBezTo>
                    <a:pt x="129" y="42"/>
                    <a:pt x="129" y="42"/>
                    <a:pt x="130" y="43"/>
                  </a:cubicBezTo>
                  <a:cubicBezTo>
                    <a:pt x="130" y="44"/>
                    <a:pt x="130" y="44"/>
                    <a:pt x="130" y="43"/>
                  </a:cubicBezTo>
                  <a:cubicBezTo>
                    <a:pt x="131" y="45"/>
                    <a:pt x="133" y="46"/>
                    <a:pt x="134" y="48"/>
                  </a:cubicBezTo>
                  <a:cubicBezTo>
                    <a:pt x="134" y="49"/>
                    <a:pt x="133" y="48"/>
                    <a:pt x="133" y="49"/>
                  </a:cubicBezTo>
                  <a:cubicBezTo>
                    <a:pt x="134" y="50"/>
                    <a:pt x="134" y="48"/>
                    <a:pt x="134" y="49"/>
                  </a:cubicBezTo>
                  <a:cubicBezTo>
                    <a:pt x="135" y="50"/>
                    <a:pt x="136" y="51"/>
                    <a:pt x="137" y="52"/>
                  </a:cubicBezTo>
                  <a:cubicBezTo>
                    <a:pt x="137" y="52"/>
                    <a:pt x="136" y="52"/>
                    <a:pt x="136" y="52"/>
                  </a:cubicBezTo>
                  <a:cubicBezTo>
                    <a:pt x="136" y="53"/>
                    <a:pt x="137" y="53"/>
                    <a:pt x="137" y="53"/>
                  </a:cubicBezTo>
                  <a:cubicBezTo>
                    <a:pt x="138" y="53"/>
                    <a:pt x="137" y="53"/>
                    <a:pt x="137" y="53"/>
                  </a:cubicBezTo>
                  <a:cubicBezTo>
                    <a:pt x="137" y="54"/>
                    <a:pt x="138" y="54"/>
                    <a:pt x="138" y="53"/>
                  </a:cubicBezTo>
                  <a:cubicBezTo>
                    <a:pt x="139" y="55"/>
                    <a:pt x="139" y="55"/>
                    <a:pt x="139" y="55"/>
                  </a:cubicBezTo>
                  <a:cubicBezTo>
                    <a:pt x="139" y="56"/>
                    <a:pt x="139" y="55"/>
                    <a:pt x="138" y="56"/>
                  </a:cubicBezTo>
                  <a:cubicBezTo>
                    <a:pt x="139" y="56"/>
                    <a:pt x="139" y="56"/>
                    <a:pt x="139" y="56"/>
                  </a:cubicBezTo>
                  <a:cubicBezTo>
                    <a:pt x="139" y="57"/>
                    <a:pt x="139" y="55"/>
                    <a:pt x="140" y="56"/>
                  </a:cubicBezTo>
                  <a:cubicBezTo>
                    <a:pt x="140" y="57"/>
                    <a:pt x="139" y="56"/>
                    <a:pt x="139" y="57"/>
                  </a:cubicBezTo>
                  <a:cubicBezTo>
                    <a:pt x="139" y="57"/>
                    <a:pt x="139" y="57"/>
                    <a:pt x="139" y="58"/>
                  </a:cubicBezTo>
                  <a:cubicBezTo>
                    <a:pt x="140" y="58"/>
                    <a:pt x="140" y="57"/>
                    <a:pt x="141" y="57"/>
                  </a:cubicBezTo>
                  <a:cubicBezTo>
                    <a:pt x="142" y="59"/>
                    <a:pt x="142" y="59"/>
                    <a:pt x="142" y="59"/>
                  </a:cubicBezTo>
                  <a:cubicBezTo>
                    <a:pt x="142" y="59"/>
                    <a:pt x="141" y="59"/>
                    <a:pt x="141" y="59"/>
                  </a:cubicBezTo>
                  <a:cubicBezTo>
                    <a:pt x="141" y="59"/>
                    <a:pt x="142" y="60"/>
                    <a:pt x="142" y="59"/>
                  </a:cubicBezTo>
                  <a:cubicBezTo>
                    <a:pt x="143" y="61"/>
                    <a:pt x="143" y="61"/>
                    <a:pt x="143" y="62"/>
                  </a:cubicBezTo>
                  <a:cubicBezTo>
                    <a:pt x="143" y="63"/>
                    <a:pt x="144" y="63"/>
                    <a:pt x="143" y="63"/>
                  </a:cubicBezTo>
                  <a:cubicBezTo>
                    <a:pt x="144" y="64"/>
                    <a:pt x="144" y="62"/>
                    <a:pt x="144" y="64"/>
                  </a:cubicBezTo>
                  <a:cubicBezTo>
                    <a:pt x="144" y="64"/>
                    <a:pt x="145" y="63"/>
                    <a:pt x="145" y="63"/>
                  </a:cubicBezTo>
                  <a:cubicBezTo>
                    <a:pt x="145" y="63"/>
                    <a:pt x="146" y="65"/>
                    <a:pt x="145" y="65"/>
                  </a:cubicBezTo>
                  <a:cubicBezTo>
                    <a:pt x="145" y="66"/>
                    <a:pt x="146" y="65"/>
                    <a:pt x="146" y="66"/>
                  </a:cubicBezTo>
                  <a:cubicBezTo>
                    <a:pt x="146" y="67"/>
                    <a:pt x="146" y="67"/>
                    <a:pt x="146" y="67"/>
                  </a:cubicBezTo>
                  <a:cubicBezTo>
                    <a:pt x="146" y="67"/>
                    <a:pt x="146" y="67"/>
                    <a:pt x="147" y="67"/>
                  </a:cubicBezTo>
                  <a:cubicBezTo>
                    <a:pt x="147" y="68"/>
                    <a:pt x="147" y="68"/>
                    <a:pt x="146" y="69"/>
                  </a:cubicBezTo>
                  <a:cubicBezTo>
                    <a:pt x="147" y="69"/>
                    <a:pt x="147" y="69"/>
                    <a:pt x="148" y="70"/>
                  </a:cubicBezTo>
                  <a:cubicBezTo>
                    <a:pt x="148" y="70"/>
                    <a:pt x="148" y="71"/>
                    <a:pt x="148" y="71"/>
                  </a:cubicBezTo>
                  <a:cubicBezTo>
                    <a:pt x="148" y="71"/>
                    <a:pt x="148" y="70"/>
                    <a:pt x="148" y="70"/>
                  </a:cubicBezTo>
                  <a:cubicBezTo>
                    <a:pt x="149" y="71"/>
                    <a:pt x="149" y="73"/>
                    <a:pt x="150" y="75"/>
                  </a:cubicBezTo>
                  <a:cubicBezTo>
                    <a:pt x="149" y="76"/>
                    <a:pt x="148" y="76"/>
                    <a:pt x="148" y="77"/>
                  </a:cubicBezTo>
                  <a:cubicBezTo>
                    <a:pt x="148" y="78"/>
                    <a:pt x="149" y="78"/>
                    <a:pt x="149" y="78"/>
                  </a:cubicBezTo>
                  <a:cubicBezTo>
                    <a:pt x="149" y="77"/>
                    <a:pt x="150" y="79"/>
                    <a:pt x="150" y="78"/>
                  </a:cubicBezTo>
                  <a:cubicBezTo>
                    <a:pt x="151" y="78"/>
                    <a:pt x="151" y="80"/>
                    <a:pt x="152" y="79"/>
                  </a:cubicBezTo>
                  <a:cubicBezTo>
                    <a:pt x="152" y="79"/>
                    <a:pt x="152" y="80"/>
                    <a:pt x="153" y="81"/>
                  </a:cubicBezTo>
                  <a:cubicBezTo>
                    <a:pt x="153" y="82"/>
                    <a:pt x="153" y="83"/>
                    <a:pt x="153" y="84"/>
                  </a:cubicBezTo>
                  <a:cubicBezTo>
                    <a:pt x="154" y="85"/>
                    <a:pt x="154" y="87"/>
                    <a:pt x="154" y="89"/>
                  </a:cubicBezTo>
                  <a:cubicBezTo>
                    <a:pt x="153" y="89"/>
                    <a:pt x="154" y="87"/>
                    <a:pt x="153" y="86"/>
                  </a:cubicBezTo>
                  <a:cubicBezTo>
                    <a:pt x="153" y="85"/>
                    <a:pt x="153" y="84"/>
                    <a:pt x="152" y="84"/>
                  </a:cubicBezTo>
                  <a:cubicBezTo>
                    <a:pt x="152" y="84"/>
                    <a:pt x="152" y="85"/>
                    <a:pt x="152" y="85"/>
                  </a:cubicBezTo>
                  <a:cubicBezTo>
                    <a:pt x="152" y="86"/>
                    <a:pt x="153" y="86"/>
                    <a:pt x="153" y="87"/>
                  </a:cubicBezTo>
                  <a:cubicBezTo>
                    <a:pt x="153" y="87"/>
                    <a:pt x="153" y="87"/>
                    <a:pt x="153" y="87"/>
                  </a:cubicBezTo>
                  <a:cubicBezTo>
                    <a:pt x="153" y="88"/>
                    <a:pt x="153" y="89"/>
                    <a:pt x="152" y="89"/>
                  </a:cubicBezTo>
                  <a:cubicBezTo>
                    <a:pt x="152" y="90"/>
                    <a:pt x="153" y="90"/>
                    <a:pt x="153" y="90"/>
                  </a:cubicBezTo>
                  <a:cubicBezTo>
                    <a:pt x="153" y="92"/>
                    <a:pt x="153" y="92"/>
                    <a:pt x="153" y="92"/>
                  </a:cubicBezTo>
                  <a:cubicBezTo>
                    <a:pt x="153" y="92"/>
                    <a:pt x="153" y="92"/>
                    <a:pt x="152" y="92"/>
                  </a:cubicBezTo>
                  <a:cubicBezTo>
                    <a:pt x="153" y="93"/>
                    <a:pt x="153" y="92"/>
                    <a:pt x="153" y="93"/>
                  </a:cubicBezTo>
                  <a:cubicBezTo>
                    <a:pt x="153" y="93"/>
                    <a:pt x="153" y="94"/>
                    <a:pt x="154" y="94"/>
                  </a:cubicBezTo>
                  <a:cubicBezTo>
                    <a:pt x="154" y="96"/>
                    <a:pt x="155" y="98"/>
                    <a:pt x="154" y="99"/>
                  </a:cubicBezTo>
                  <a:cubicBezTo>
                    <a:pt x="154" y="98"/>
                    <a:pt x="154" y="96"/>
                    <a:pt x="154" y="95"/>
                  </a:cubicBezTo>
                  <a:cubicBezTo>
                    <a:pt x="153" y="95"/>
                    <a:pt x="153" y="94"/>
                    <a:pt x="152" y="94"/>
                  </a:cubicBezTo>
                  <a:cubicBezTo>
                    <a:pt x="152" y="95"/>
                    <a:pt x="153" y="95"/>
                    <a:pt x="153" y="95"/>
                  </a:cubicBezTo>
                  <a:cubicBezTo>
                    <a:pt x="153" y="96"/>
                    <a:pt x="154" y="97"/>
                    <a:pt x="154" y="98"/>
                  </a:cubicBezTo>
                  <a:cubicBezTo>
                    <a:pt x="153" y="98"/>
                    <a:pt x="153" y="98"/>
                    <a:pt x="153" y="98"/>
                  </a:cubicBezTo>
                  <a:cubicBezTo>
                    <a:pt x="153" y="101"/>
                    <a:pt x="153" y="103"/>
                    <a:pt x="154" y="106"/>
                  </a:cubicBezTo>
                  <a:cubicBezTo>
                    <a:pt x="153" y="106"/>
                    <a:pt x="153" y="105"/>
                    <a:pt x="153" y="106"/>
                  </a:cubicBezTo>
                  <a:cubicBezTo>
                    <a:pt x="153" y="107"/>
                    <a:pt x="154" y="105"/>
                    <a:pt x="154" y="107"/>
                  </a:cubicBezTo>
                  <a:cubicBezTo>
                    <a:pt x="153" y="108"/>
                    <a:pt x="152" y="107"/>
                    <a:pt x="152" y="106"/>
                  </a:cubicBezTo>
                  <a:cubicBezTo>
                    <a:pt x="151" y="106"/>
                    <a:pt x="152" y="108"/>
                    <a:pt x="153" y="107"/>
                  </a:cubicBezTo>
                  <a:cubicBezTo>
                    <a:pt x="153" y="108"/>
                    <a:pt x="153" y="108"/>
                    <a:pt x="153" y="108"/>
                  </a:cubicBezTo>
                  <a:cubicBezTo>
                    <a:pt x="153" y="110"/>
                    <a:pt x="153" y="113"/>
                    <a:pt x="153" y="116"/>
                  </a:cubicBezTo>
                  <a:cubicBezTo>
                    <a:pt x="152" y="119"/>
                    <a:pt x="152" y="122"/>
                    <a:pt x="152" y="125"/>
                  </a:cubicBezTo>
                  <a:cubicBezTo>
                    <a:pt x="152" y="125"/>
                    <a:pt x="152" y="125"/>
                    <a:pt x="152" y="125"/>
                  </a:cubicBezTo>
                  <a:cubicBezTo>
                    <a:pt x="152" y="126"/>
                    <a:pt x="152" y="127"/>
                    <a:pt x="152" y="128"/>
                  </a:cubicBezTo>
                  <a:cubicBezTo>
                    <a:pt x="151" y="128"/>
                    <a:pt x="152" y="127"/>
                    <a:pt x="151" y="127"/>
                  </a:cubicBezTo>
                  <a:cubicBezTo>
                    <a:pt x="150" y="128"/>
                    <a:pt x="151" y="128"/>
                    <a:pt x="150" y="128"/>
                  </a:cubicBezTo>
                  <a:cubicBezTo>
                    <a:pt x="150" y="129"/>
                    <a:pt x="151" y="128"/>
                    <a:pt x="150" y="127"/>
                  </a:cubicBezTo>
                  <a:cubicBezTo>
                    <a:pt x="150" y="128"/>
                    <a:pt x="149" y="129"/>
                    <a:pt x="149" y="130"/>
                  </a:cubicBezTo>
                  <a:cubicBezTo>
                    <a:pt x="150" y="130"/>
                    <a:pt x="150" y="131"/>
                    <a:pt x="150" y="132"/>
                  </a:cubicBezTo>
                  <a:cubicBezTo>
                    <a:pt x="150" y="133"/>
                    <a:pt x="150" y="133"/>
                    <a:pt x="149" y="133"/>
                  </a:cubicBezTo>
                  <a:cubicBezTo>
                    <a:pt x="150" y="134"/>
                    <a:pt x="149" y="136"/>
                    <a:pt x="148" y="138"/>
                  </a:cubicBezTo>
                  <a:cubicBezTo>
                    <a:pt x="148" y="138"/>
                    <a:pt x="148" y="138"/>
                    <a:pt x="147" y="138"/>
                  </a:cubicBezTo>
                  <a:cubicBezTo>
                    <a:pt x="147" y="138"/>
                    <a:pt x="147" y="139"/>
                    <a:pt x="148" y="139"/>
                  </a:cubicBezTo>
                  <a:cubicBezTo>
                    <a:pt x="147" y="140"/>
                    <a:pt x="147" y="141"/>
                    <a:pt x="146" y="142"/>
                  </a:cubicBezTo>
                  <a:cubicBezTo>
                    <a:pt x="146" y="145"/>
                    <a:pt x="144" y="146"/>
                    <a:pt x="144" y="148"/>
                  </a:cubicBezTo>
                  <a:cubicBezTo>
                    <a:pt x="143" y="149"/>
                    <a:pt x="143" y="150"/>
                    <a:pt x="143" y="150"/>
                  </a:cubicBezTo>
                  <a:cubicBezTo>
                    <a:pt x="142" y="150"/>
                    <a:pt x="143" y="151"/>
                    <a:pt x="143" y="151"/>
                  </a:cubicBezTo>
                  <a:cubicBezTo>
                    <a:pt x="142" y="152"/>
                    <a:pt x="142" y="152"/>
                    <a:pt x="141" y="152"/>
                  </a:cubicBezTo>
                  <a:cubicBezTo>
                    <a:pt x="142" y="153"/>
                    <a:pt x="141" y="154"/>
                    <a:pt x="140" y="155"/>
                  </a:cubicBezTo>
                  <a:cubicBezTo>
                    <a:pt x="140" y="156"/>
                    <a:pt x="139" y="157"/>
                    <a:pt x="138" y="159"/>
                  </a:cubicBezTo>
                  <a:cubicBezTo>
                    <a:pt x="137" y="159"/>
                    <a:pt x="138" y="158"/>
                    <a:pt x="137" y="158"/>
                  </a:cubicBezTo>
                  <a:cubicBezTo>
                    <a:pt x="137" y="159"/>
                    <a:pt x="138" y="160"/>
                    <a:pt x="137" y="161"/>
                  </a:cubicBezTo>
                  <a:cubicBezTo>
                    <a:pt x="137" y="160"/>
                    <a:pt x="137" y="160"/>
                    <a:pt x="136" y="160"/>
                  </a:cubicBezTo>
                  <a:cubicBezTo>
                    <a:pt x="136" y="160"/>
                    <a:pt x="137" y="161"/>
                    <a:pt x="135" y="161"/>
                  </a:cubicBezTo>
                  <a:cubicBezTo>
                    <a:pt x="135" y="161"/>
                    <a:pt x="136" y="160"/>
                    <a:pt x="135" y="160"/>
                  </a:cubicBezTo>
                  <a:cubicBezTo>
                    <a:pt x="135" y="160"/>
                    <a:pt x="136" y="161"/>
                    <a:pt x="135" y="162"/>
                  </a:cubicBezTo>
                  <a:cubicBezTo>
                    <a:pt x="134" y="162"/>
                    <a:pt x="134" y="161"/>
                    <a:pt x="134" y="161"/>
                  </a:cubicBezTo>
                  <a:cubicBezTo>
                    <a:pt x="133" y="161"/>
                    <a:pt x="134" y="162"/>
                    <a:pt x="134" y="162"/>
                  </a:cubicBezTo>
                  <a:cubicBezTo>
                    <a:pt x="133" y="162"/>
                    <a:pt x="133" y="163"/>
                    <a:pt x="133" y="163"/>
                  </a:cubicBezTo>
                  <a:cubicBezTo>
                    <a:pt x="133" y="164"/>
                    <a:pt x="133" y="165"/>
                    <a:pt x="133" y="166"/>
                  </a:cubicBezTo>
                  <a:cubicBezTo>
                    <a:pt x="133" y="165"/>
                    <a:pt x="132" y="165"/>
                    <a:pt x="132" y="165"/>
                  </a:cubicBezTo>
                  <a:cubicBezTo>
                    <a:pt x="132" y="164"/>
                    <a:pt x="132" y="164"/>
                    <a:pt x="133" y="164"/>
                  </a:cubicBezTo>
                  <a:cubicBezTo>
                    <a:pt x="132" y="163"/>
                    <a:pt x="131" y="165"/>
                    <a:pt x="131" y="165"/>
                  </a:cubicBezTo>
                  <a:cubicBezTo>
                    <a:pt x="131" y="165"/>
                    <a:pt x="131" y="164"/>
                    <a:pt x="130" y="164"/>
                  </a:cubicBezTo>
                  <a:cubicBezTo>
                    <a:pt x="130" y="164"/>
                    <a:pt x="130" y="165"/>
                    <a:pt x="130" y="165"/>
                  </a:cubicBezTo>
                  <a:cubicBezTo>
                    <a:pt x="130" y="166"/>
                    <a:pt x="129" y="166"/>
                    <a:pt x="129" y="166"/>
                  </a:cubicBezTo>
                  <a:cubicBezTo>
                    <a:pt x="130" y="165"/>
                    <a:pt x="130" y="162"/>
                    <a:pt x="132" y="162"/>
                  </a:cubicBezTo>
                  <a:cubicBezTo>
                    <a:pt x="132" y="161"/>
                    <a:pt x="131" y="162"/>
                    <a:pt x="131" y="161"/>
                  </a:cubicBezTo>
                  <a:cubicBezTo>
                    <a:pt x="132" y="161"/>
                    <a:pt x="132" y="159"/>
                    <a:pt x="133" y="159"/>
                  </a:cubicBezTo>
                  <a:cubicBezTo>
                    <a:pt x="133" y="159"/>
                    <a:pt x="133" y="158"/>
                    <a:pt x="133" y="158"/>
                  </a:cubicBezTo>
                  <a:cubicBezTo>
                    <a:pt x="133" y="157"/>
                    <a:pt x="135" y="157"/>
                    <a:pt x="134" y="155"/>
                  </a:cubicBezTo>
                  <a:cubicBezTo>
                    <a:pt x="135" y="155"/>
                    <a:pt x="136" y="153"/>
                    <a:pt x="136" y="152"/>
                  </a:cubicBezTo>
                  <a:cubicBezTo>
                    <a:pt x="136" y="152"/>
                    <a:pt x="137" y="151"/>
                    <a:pt x="137" y="150"/>
                  </a:cubicBezTo>
                  <a:cubicBezTo>
                    <a:pt x="136" y="150"/>
                    <a:pt x="136" y="150"/>
                    <a:pt x="136" y="151"/>
                  </a:cubicBezTo>
                  <a:cubicBezTo>
                    <a:pt x="135" y="150"/>
                    <a:pt x="136" y="150"/>
                    <a:pt x="136" y="150"/>
                  </a:cubicBezTo>
                  <a:cubicBezTo>
                    <a:pt x="136" y="149"/>
                    <a:pt x="135" y="149"/>
                    <a:pt x="135" y="149"/>
                  </a:cubicBezTo>
                  <a:cubicBezTo>
                    <a:pt x="134" y="150"/>
                    <a:pt x="135" y="151"/>
                    <a:pt x="135" y="152"/>
                  </a:cubicBezTo>
                  <a:cubicBezTo>
                    <a:pt x="134" y="153"/>
                    <a:pt x="134" y="154"/>
                    <a:pt x="133" y="155"/>
                  </a:cubicBezTo>
                  <a:cubicBezTo>
                    <a:pt x="133" y="156"/>
                    <a:pt x="132" y="157"/>
                    <a:pt x="132" y="158"/>
                  </a:cubicBezTo>
                  <a:cubicBezTo>
                    <a:pt x="132" y="157"/>
                    <a:pt x="131" y="157"/>
                    <a:pt x="131" y="156"/>
                  </a:cubicBezTo>
                  <a:cubicBezTo>
                    <a:pt x="130" y="156"/>
                    <a:pt x="130" y="157"/>
                    <a:pt x="130" y="157"/>
                  </a:cubicBezTo>
                  <a:cubicBezTo>
                    <a:pt x="130" y="157"/>
                    <a:pt x="130" y="157"/>
                    <a:pt x="131" y="157"/>
                  </a:cubicBezTo>
                  <a:cubicBezTo>
                    <a:pt x="131" y="157"/>
                    <a:pt x="130" y="158"/>
                    <a:pt x="130" y="159"/>
                  </a:cubicBezTo>
                  <a:cubicBezTo>
                    <a:pt x="130" y="159"/>
                    <a:pt x="129" y="158"/>
                    <a:pt x="129" y="158"/>
                  </a:cubicBezTo>
                  <a:cubicBezTo>
                    <a:pt x="129" y="159"/>
                    <a:pt x="130" y="159"/>
                    <a:pt x="129" y="160"/>
                  </a:cubicBezTo>
                  <a:cubicBezTo>
                    <a:pt x="129" y="159"/>
                    <a:pt x="129" y="159"/>
                    <a:pt x="128" y="159"/>
                  </a:cubicBezTo>
                  <a:cubicBezTo>
                    <a:pt x="128" y="160"/>
                    <a:pt x="128" y="160"/>
                    <a:pt x="129" y="159"/>
                  </a:cubicBezTo>
                  <a:cubicBezTo>
                    <a:pt x="129" y="160"/>
                    <a:pt x="128" y="160"/>
                    <a:pt x="129" y="160"/>
                  </a:cubicBezTo>
                  <a:cubicBezTo>
                    <a:pt x="128" y="161"/>
                    <a:pt x="128" y="161"/>
                    <a:pt x="127" y="160"/>
                  </a:cubicBezTo>
                  <a:cubicBezTo>
                    <a:pt x="126" y="161"/>
                    <a:pt x="127" y="161"/>
                    <a:pt x="126" y="162"/>
                  </a:cubicBezTo>
                  <a:cubicBezTo>
                    <a:pt x="126" y="163"/>
                    <a:pt x="125" y="162"/>
                    <a:pt x="125" y="163"/>
                  </a:cubicBezTo>
                  <a:cubicBezTo>
                    <a:pt x="124" y="163"/>
                    <a:pt x="124" y="164"/>
                    <a:pt x="125" y="164"/>
                  </a:cubicBezTo>
                  <a:cubicBezTo>
                    <a:pt x="125" y="165"/>
                    <a:pt x="125" y="166"/>
                    <a:pt x="125" y="167"/>
                  </a:cubicBezTo>
                  <a:cubicBezTo>
                    <a:pt x="125" y="167"/>
                    <a:pt x="125" y="167"/>
                    <a:pt x="124" y="167"/>
                  </a:cubicBezTo>
                  <a:cubicBezTo>
                    <a:pt x="124" y="167"/>
                    <a:pt x="124" y="167"/>
                    <a:pt x="124" y="167"/>
                  </a:cubicBezTo>
                  <a:cubicBezTo>
                    <a:pt x="124" y="166"/>
                    <a:pt x="123" y="166"/>
                    <a:pt x="123" y="167"/>
                  </a:cubicBezTo>
                  <a:cubicBezTo>
                    <a:pt x="123" y="167"/>
                    <a:pt x="123" y="167"/>
                    <a:pt x="122" y="168"/>
                  </a:cubicBezTo>
                  <a:cubicBezTo>
                    <a:pt x="121" y="167"/>
                    <a:pt x="122" y="167"/>
                    <a:pt x="121" y="167"/>
                  </a:cubicBezTo>
                  <a:cubicBezTo>
                    <a:pt x="121" y="166"/>
                    <a:pt x="121" y="167"/>
                    <a:pt x="121" y="167"/>
                  </a:cubicBezTo>
                  <a:cubicBezTo>
                    <a:pt x="121" y="168"/>
                    <a:pt x="121" y="169"/>
                    <a:pt x="120" y="169"/>
                  </a:cubicBezTo>
                  <a:cubicBezTo>
                    <a:pt x="121" y="170"/>
                    <a:pt x="121" y="170"/>
                    <a:pt x="121" y="170"/>
                  </a:cubicBezTo>
                  <a:cubicBezTo>
                    <a:pt x="121" y="169"/>
                    <a:pt x="122" y="169"/>
                    <a:pt x="122" y="168"/>
                  </a:cubicBezTo>
                  <a:cubicBezTo>
                    <a:pt x="123" y="169"/>
                    <a:pt x="124" y="168"/>
                    <a:pt x="125" y="169"/>
                  </a:cubicBezTo>
                  <a:cubicBezTo>
                    <a:pt x="124" y="169"/>
                    <a:pt x="124" y="170"/>
                    <a:pt x="123" y="171"/>
                  </a:cubicBezTo>
                  <a:cubicBezTo>
                    <a:pt x="123" y="171"/>
                    <a:pt x="122" y="172"/>
                    <a:pt x="121" y="173"/>
                  </a:cubicBezTo>
                  <a:cubicBezTo>
                    <a:pt x="121" y="173"/>
                    <a:pt x="120" y="174"/>
                    <a:pt x="120" y="175"/>
                  </a:cubicBezTo>
                  <a:cubicBezTo>
                    <a:pt x="119" y="175"/>
                    <a:pt x="118" y="176"/>
                    <a:pt x="118" y="176"/>
                  </a:cubicBezTo>
                  <a:cubicBezTo>
                    <a:pt x="117" y="175"/>
                    <a:pt x="118" y="175"/>
                    <a:pt x="118" y="175"/>
                  </a:cubicBezTo>
                  <a:cubicBezTo>
                    <a:pt x="119" y="175"/>
                    <a:pt x="119" y="174"/>
                    <a:pt x="119" y="174"/>
                  </a:cubicBezTo>
                  <a:cubicBezTo>
                    <a:pt x="120" y="174"/>
                    <a:pt x="120" y="173"/>
                    <a:pt x="121" y="173"/>
                  </a:cubicBezTo>
                  <a:cubicBezTo>
                    <a:pt x="121" y="172"/>
                    <a:pt x="122" y="171"/>
                    <a:pt x="123" y="170"/>
                  </a:cubicBezTo>
                  <a:cubicBezTo>
                    <a:pt x="122" y="170"/>
                    <a:pt x="122" y="171"/>
                    <a:pt x="121" y="171"/>
                  </a:cubicBezTo>
                  <a:cubicBezTo>
                    <a:pt x="120" y="171"/>
                    <a:pt x="121" y="172"/>
                    <a:pt x="120" y="172"/>
                  </a:cubicBezTo>
                  <a:cubicBezTo>
                    <a:pt x="120" y="173"/>
                    <a:pt x="120" y="172"/>
                    <a:pt x="120" y="172"/>
                  </a:cubicBezTo>
                  <a:cubicBezTo>
                    <a:pt x="119" y="172"/>
                    <a:pt x="120" y="173"/>
                    <a:pt x="120" y="173"/>
                  </a:cubicBezTo>
                  <a:cubicBezTo>
                    <a:pt x="120" y="173"/>
                    <a:pt x="119" y="173"/>
                    <a:pt x="119" y="173"/>
                  </a:cubicBezTo>
                  <a:cubicBezTo>
                    <a:pt x="119" y="174"/>
                    <a:pt x="119" y="174"/>
                    <a:pt x="119" y="174"/>
                  </a:cubicBezTo>
                  <a:cubicBezTo>
                    <a:pt x="118" y="175"/>
                    <a:pt x="117" y="175"/>
                    <a:pt x="117" y="176"/>
                  </a:cubicBezTo>
                  <a:cubicBezTo>
                    <a:pt x="117" y="176"/>
                    <a:pt x="116" y="176"/>
                    <a:pt x="116" y="176"/>
                  </a:cubicBezTo>
                  <a:cubicBezTo>
                    <a:pt x="116" y="177"/>
                    <a:pt x="117" y="176"/>
                    <a:pt x="117" y="177"/>
                  </a:cubicBezTo>
                  <a:cubicBezTo>
                    <a:pt x="116" y="177"/>
                    <a:pt x="116" y="177"/>
                    <a:pt x="116" y="177"/>
                  </a:cubicBezTo>
                  <a:cubicBezTo>
                    <a:pt x="115" y="177"/>
                    <a:pt x="116" y="177"/>
                    <a:pt x="116" y="178"/>
                  </a:cubicBezTo>
                  <a:cubicBezTo>
                    <a:pt x="115" y="179"/>
                    <a:pt x="114" y="181"/>
                    <a:pt x="113" y="182"/>
                  </a:cubicBezTo>
                  <a:cubicBezTo>
                    <a:pt x="113" y="182"/>
                    <a:pt x="112" y="182"/>
                    <a:pt x="112" y="182"/>
                  </a:cubicBezTo>
                  <a:cubicBezTo>
                    <a:pt x="112" y="182"/>
                    <a:pt x="111" y="182"/>
                    <a:pt x="111" y="183"/>
                  </a:cubicBezTo>
                  <a:cubicBezTo>
                    <a:pt x="111" y="183"/>
                    <a:pt x="110" y="183"/>
                    <a:pt x="110" y="184"/>
                  </a:cubicBezTo>
                  <a:cubicBezTo>
                    <a:pt x="110" y="184"/>
                    <a:pt x="110" y="184"/>
                    <a:pt x="109" y="184"/>
                  </a:cubicBezTo>
                  <a:cubicBezTo>
                    <a:pt x="109" y="185"/>
                    <a:pt x="106" y="186"/>
                    <a:pt x="105" y="187"/>
                  </a:cubicBezTo>
                  <a:cubicBezTo>
                    <a:pt x="104" y="187"/>
                    <a:pt x="105" y="187"/>
                    <a:pt x="105" y="186"/>
                  </a:cubicBezTo>
                  <a:cubicBezTo>
                    <a:pt x="106" y="186"/>
                    <a:pt x="106" y="186"/>
                    <a:pt x="107" y="185"/>
                  </a:cubicBezTo>
                  <a:cubicBezTo>
                    <a:pt x="107" y="184"/>
                    <a:pt x="107" y="184"/>
                    <a:pt x="107" y="184"/>
                  </a:cubicBezTo>
                  <a:cubicBezTo>
                    <a:pt x="106" y="183"/>
                    <a:pt x="106" y="185"/>
                    <a:pt x="106" y="185"/>
                  </a:cubicBezTo>
                  <a:cubicBezTo>
                    <a:pt x="105" y="185"/>
                    <a:pt x="104" y="186"/>
                    <a:pt x="104" y="185"/>
                  </a:cubicBezTo>
                  <a:cubicBezTo>
                    <a:pt x="104" y="186"/>
                    <a:pt x="105" y="186"/>
                    <a:pt x="104" y="187"/>
                  </a:cubicBezTo>
                  <a:cubicBezTo>
                    <a:pt x="104" y="187"/>
                    <a:pt x="104" y="187"/>
                    <a:pt x="103" y="187"/>
                  </a:cubicBezTo>
                  <a:cubicBezTo>
                    <a:pt x="104" y="188"/>
                    <a:pt x="104" y="187"/>
                    <a:pt x="104" y="187"/>
                  </a:cubicBezTo>
                  <a:cubicBezTo>
                    <a:pt x="104" y="187"/>
                    <a:pt x="104" y="188"/>
                    <a:pt x="104" y="188"/>
                  </a:cubicBezTo>
                  <a:cubicBezTo>
                    <a:pt x="104" y="188"/>
                    <a:pt x="103" y="189"/>
                    <a:pt x="103" y="189"/>
                  </a:cubicBezTo>
                  <a:cubicBezTo>
                    <a:pt x="102" y="189"/>
                    <a:pt x="102" y="190"/>
                    <a:pt x="101" y="190"/>
                  </a:cubicBezTo>
                  <a:cubicBezTo>
                    <a:pt x="101" y="190"/>
                    <a:pt x="100" y="190"/>
                    <a:pt x="100" y="190"/>
                  </a:cubicBezTo>
                  <a:cubicBezTo>
                    <a:pt x="100" y="190"/>
                    <a:pt x="100" y="190"/>
                    <a:pt x="100" y="190"/>
                  </a:cubicBezTo>
                  <a:cubicBezTo>
                    <a:pt x="100" y="191"/>
                    <a:pt x="99" y="190"/>
                    <a:pt x="99" y="191"/>
                  </a:cubicBezTo>
                  <a:cubicBezTo>
                    <a:pt x="99" y="192"/>
                    <a:pt x="98" y="191"/>
                    <a:pt x="98" y="191"/>
                  </a:cubicBezTo>
                  <a:cubicBezTo>
                    <a:pt x="98" y="191"/>
                    <a:pt x="98" y="192"/>
                    <a:pt x="97" y="192"/>
                  </a:cubicBezTo>
                  <a:cubicBezTo>
                    <a:pt x="97" y="192"/>
                    <a:pt x="97" y="191"/>
                    <a:pt x="98" y="191"/>
                  </a:cubicBezTo>
                  <a:cubicBezTo>
                    <a:pt x="97" y="191"/>
                    <a:pt x="97" y="191"/>
                    <a:pt x="97" y="191"/>
                  </a:cubicBezTo>
                  <a:cubicBezTo>
                    <a:pt x="96" y="191"/>
                    <a:pt x="96" y="191"/>
                    <a:pt x="96" y="192"/>
                  </a:cubicBezTo>
                  <a:cubicBezTo>
                    <a:pt x="96" y="192"/>
                    <a:pt x="95" y="192"/>
                    <a:pt x="95" y="193"/>
                  </a:cubicBezTo>
                  <a:cubicBezTo>
                    <a:pt x="96" y="193"/>
                    <a:pt x="96" y="192"/>
                    <a:pt x="97" y="192"/>
                  </a:cubicBezTo>
                  <a:cubicBezTo>
                    <a:pt x="97" y="192"/>
                    <a:pt x="96" y="193"/>
                    <a:pt x="96" y="193"/>
                  </a:cubicBezTo>
                  <a:cubicBezTo>
                    <a:pt x="96" y="194"/>
                    <a:pt x="97" y="193"/>
                    <a:pt x="98" y="194"/>
                  </a:cubicBezTo>
                  <a:cubicBezTo>
                    <a:pt x="98" y="193"/>
                    <a:pt x="99" y="193"/>
                    <a:pt x="100" y="193"/>
                  </a:cubicBezTo>
                  <a:cubicBezTo>
                    <a:pt x="100" y="194"/>
                    <a:pt x="98" y="193"/>
                    <a:pt x="99" y="194"/>
                  </a:cubicBezTo>
                  <a:cubicBezTo>
                    <a:pt x="99" y="194"/>
                    <a:pt x="99" y="194"/>
                    <a:pt x="99" y="194"/>
                  </a:cubicBezTo>
                  <a:cubicBezTo>
                    <a:pt x="100" y="194"/>
                    <a:pt x="99" y="196"/>
                    <a:pt x="100" y="195"/>
                  </a:cubicBezTo>
                  <a:cubicBezTo>
                    <a:pt x="101" y="196"/>
                    <a:pt x="98" y="195"/>
                    <a:pt x="99" y="196"/>
                  </a:cubicBezTo>
                  <a:cubicBezTo>
                    <a:pt x="100" y="196"/>
                    <a:pt x="100" y="197"/>
                    <a:pt x="101" y="196"/>
                  </a:cubicBezTo>
                  <a:cubicBezTo>
                    <a:pt x="102" y="195"/>
                    <a:pt x="101" y="196"/>
                    <a:pt x="101" y="195"/>
                  </a:cubicBezTo>
                  <a:cubicBezTo>
                    <a:pt x="102" y="195"/>
                    <a:pt x="102" y="195"/>
                    <a:pt x="103" y="196"/>
                  </a:cubicBezTo>
                  <a:cubicBezTo>
                    <a:pt x="103" y="195"/>
                    <a:pt x="103" y="195"/>
                    <a:pt x="104" y="195"/>
                  </a:cubicBezTo>
                  <a:cubicBezTo>
                    <a:pt x="104" y="196"/>
                    <a:pt x="103" y="196"/>
                    <a:pt x="103" y="197"/>
                  </a:cubicBezTo>
                  <a:cubicBezTo>
                    <a:pt x="102" y="197"/>
                    <a:pt x="101" y="197"/>
                    <a:pt x="100" y="198"/>
                  </a:cubicBezTo>
                  <a:cubicBezTo>
                    <a:pt x="100" y="197"/>
                    <a:pt x="101" y="197"/>
                    <a:pt x="100" y="197"/>
                  </a:cubicBezTo>
                  <a:cubicBezTo>
                    <a:pt x="99" y="197"/>
                    <a:pt x="100" y="198"/>
                    <a:pt x="99" y="198"/>
                  </a:cubicBezTo>
                  <a:cubicBezTo>
                    <a:pt x="99" y="198"/>
                    <a:pt x="99" y="198"/>
                    <a:pt x="100" y="198"/>
                  </a:cubicBezTo>
                  <a:cubicBezTo>
                    <a:pt x="99" y="199"/>
                    <a:pt x="98" y="200"/>
                    <a:pt x="99" y="201"/>
                  </a:cubicBezTo>
                  <a:cubicBezTo>
                    <a:pt x="98" y="202"/>
                    <a:pt x="98" y="201"/>
                    <a:pt x="97" y="201"/>
                  </a:cubicBezTo>
                  <a:cubicBezTo>
                    <a:pt x="96" y="201"/>
                    <a:pt x="96" y="202"/>
                    <a:pt x="95" y="202"/>
                  </a:cubicBezTo>
                  <a:cubicBezTo>
                    <a:pt x="94" y="202"/>
                    <a:pt x="95" y="201"/>
                    <a:pt x="95" y="201"/>
                  </a:cubicBezTo>
                  <a:cubicBezTo>
                    <a:pt x="94" y="200"/>
                    <a:pt x="93" y="202"/>
                    <a:pt x="92" y="201"/>
                  </a:cubicBezTo>
                  <a:cubicBezTo>
                    <a:pt x="91" y="201"/>
                    <a:pt x="92" y="202"/>
                    <a:pt x="93" y="202"/>
                  </a:cubicBezTo>
                  <a:cubicBezTo>
                    <a:pt x="93" y="203"/>
                    <a:pt x="92" y="203"/>
                    <a:pt x="92" y="203"/>
                  </a:cubicBezTo>
                  <a:cubicBezTo>
                    <a:pt x="92" y="202"/>
                    <a:pt x="91" y="202"/>
                    <a:pt x="91" y="201"/>
                  </a:cubicBezTo>
                  <a:cubicBezTo>
                    <a:pt x="90" y="202"/>
                    <a:pt x="89" y="203"/>
                    <a:pt x="88" y="204"/>
                  </a:cubicBezTo>
                  <a:cubicBezTo>
                    <a:pt x="87" y="204"/>
                    <a:pt x="87" y="203"/>
                    <a:pt x="87" y="203"/>
                  </a:cubicBezTo>
                  <a:cubicBezTo>
                    <a:pt x="86" y="203"/>
                    <a:pt x="86" y="204"/>
                    <a:pt x="86" y="204"/>
                  </a:cubicBezTo>
                  <a:cubicBezTo>
                    <a:pt x="86" y="204"/>
                    <a:pt x="87" y="204"/>
                    <a:pt x="86" y="205"/>
                  </a:cubicBezTo>
                  <a:cubicBezTo>
                    <a:pt x="86" y="205"/>
                    <a:pt x="86" y="204"/>
                    <a:pt x="85" y="204"/>
                  </a:cubicBezTo>
                  <a:cubicBezTo>
                    <a:pt x="85" y="204"/>
                    <a:pt x="84" y="205"/>
                    <a:pt x="83" y="205"/>
                  </a:cubicBezTo>
                  <a:cubicBezTo>
                    <a:pt x="82" y="205"/>
                    <a:pt x="82" y="205"/>
                    <a:pt x="81" y="205"/>
                  </a:cubicBezTo>
                  <a:cubicBezTo>
                    <a:pt x="81" y="205"/>
                    <a:pt x="82" y="205"/>
                    <a:pt x="82" y="205"/>
                  </a:cubicBezTo>
                  <a:cubicBezTo>
                    <a:pt x="82" y="206"/>
                    <a:pt x="81" y="206"/>
                    <a:pt x="80" y="206"/>
                  </a:cubicBezTo>
                  <a:cubicBezTo>
                    <a:pt x="79" y="206"/>
                    <a:pt x="77" y="206"/>
                    <a:pt x="77" y="206"/>
                  </a:cubicBezTo>
                  <a:cubicBezTo>
                    <a:pt x="76" y="206"/>
                    <a:pt x="76" y="205"/>
                    <a:pt x="76" y="205"/>
                  </a:cubicBezTo>
                  <a:cubicBezTo>
                    <a:pt x="75" y="205"/>
                    <a:pt x="76" y="206"/>
                    <a:pt x="76" y="206"/>
                  </a:cubicBezTo>
                  <a:cubicBezTo>
                    <a:pt x="74" y="206"/>
                    <a:pt x="73" y="206"/>
                    <a:pt x="71" y="207"/>
                  </a:cubicBezTo>
                  <a:cubicBezTo>
                    <a:pt x="71" y="206"/>
                    <a:pt x="71" y="205"/>
                    <a:pt x="70" y="206"/>
                  </a:cubicBezTo>
                  <a:cubicBezTo>
                    <a:pt x="70" y="206"/>
                    <a:pt x="71" y="206"/>
                    <a:pt x="71" y="206"/>
                  </a:cubicBezTo>
                  <a:cubicBezTo>
                    <a:pt x="70" y="207"/>
                    <a:pt x="70" y="206"/>
                    <a:pt x="70" y="206"/>
                  </a:cubicBezTo>
                  <a:cubicBezTo>
                    <a:pt x="70" y="206"/>
                    <a:pt x="69" y="207"/>
                    <a:pt x="68" y="206"/>
                  </a:cubicBezTo>
                  <a:cubicBezTo>
                    <a:pt x="69" y="205"/>
                    <a:pt x="70" y="206"/>
                    <a:pt x="71" y="205"/>
                  </a:cubicBezTo>
                  <a:cubicBezTo>
                    <a:pt x="72" y="205"/>
                    <a:pt x="72" y="204"/>
                    <a:pt x="73" y="204"/>
                  </a:cubicBezTo>
                  <a:cubicBezTo>
                    <a:pt x="72" y="205"/>
                    <a:pt x="73" y="205"/>
                    <a:pt x="73" y="205"/>
                  </a:cubicBezTo>
                  <a:cubicBezTo>
                    <a:pt x="74" y="205"/>
                    <a:pt x="75" y="205"/>
                    <a:pt x="75" y="205"/>
                  </a:cubicBezTo>
                  <a:cubicBezTo>
                    <a:pt x="75" y="205"/>
                    <a:pt x="76" y="204"/>
                    <a:pt x="76" y="204"/>
                  </a:cubicBezTo>
                  <a:cubicBezTo>
                    <a:pt x="76" y="204"/>
                    <a:pt x="76" y="205"/>
                    <a:pt x="77" y="206"/>
                  </a:cubicBezTo>
                  <a:cubicBezTo>
                    <a:pt x="78" y="205"/>
                    <a:pt x="78" y="206"/>
                    <a:pt x="79" y="206"/>
                  </a:cubicBezTo>
                  <a:cubicBezTo>
                    <a:pt x="79" y="204"/>
                    <a:pt x="77" y="205"/>
                    <a:pt x="78" y="203"/>
                  </a:cubicBezTo>
                  <a:cubicBezTo>
                    <a:pt x="79" y="204"/>
                    <a:pt x="79" y="204"/>
                    <a:pt x="80" y="205"/>
                  </a:cubicBezTo>
                  <a:cubicBezTo>
                    <a:pt x="81" y="205"/>
                    <a:pt x="81" y="204"/>
                    <a:pt x="80" y="204"/>
                  </a:cubicBezTo>
                  <a:cubicBezTo>
                    <a:pt x="80" y="204"/>
                    <a:pt x="80" y="204"/>
                    <a:pt x="80" y="204"/>
                  </a:cubicBezTo>
                  <a:cubicBezTo>
                    <a:pt x="81" y="204"/>
                    <a:pt x="82" y="204"/>
                    <a:pt x="82" y="205"/>
                  </a:cubicBezTo>
                  <a:cubicBezTo>
                    <a:pt x="83" y="205"/>
                    <a:pt x="83" y="203"/>
                    <a:pt x="82" y="204"/>
                  </a:cubicBezTo>
                  <a:cubicBezTo>
                    <a:pt x="82" y="203"/>
                    <a:pt x="83" y="204"/>
                    <a:pt x="83" y="203"/>
                  </a:cubicBezTo>
                  <a:cubicBezTo>
                    <a:pt x="83" y="203"/>
                    <a:pt x="83" y="203"/>
                    <a:pt x="83" y="203"/>
                  </a:cubicBezTo>
                  <a:cubicBezTo>
                    <a:pt x="83" y="203"/>
                    <a:pt x="81" y="203"/>
                    <a:pt x="82" y="204"/>
                  </a:cubicBezTo>
                  <a:cubicBezTo>
                    <a:pt x="81" y="204"/>
                    <a:pt x="81" y="203"/>
                    <a:pt x="80" y="204"/>
                  </a:cubicBezTo>
                  <a:cubicBezTo>
                    <a:pt x="80" y="203"/>
                    <a:pt x="80" y="203"/>
                    <a:pt x="80" y="203"/>
                  </a:cubicBezTo>
                  <a:cubicBezTo>
                    <a:pt x="80" y="202"/>
                    <a:pt x="80" y="203"/>
                    <a:pt x="80" y="203"/>
                  </a:cubicBezTo>
                  <a:cubicBezTo>
                    <a:pt x="79" y="203"/>
                    <a:pt x="79" y="203"/>
                    <a:pt x="79" y="203"/>
                  </a:cubicBezTo>
                  <a:cubicBezTo>
                    <a:pt x="78" y="203"/>
                    <a:pt x="78" y="203"/>
                    <a:pt x="78" y="203"/>
                  </a:cubicBezTo>
                  <a:cubicBezTo>
                    <a:pt x="77" y="203"/>
                    <a:pt x="78" y="204"/>
                    <a:pt x="78" y="204"/>
                  </a:cubicBezTo>
                  <a:cubicBezTo>
                    <a:pt x="77" y="204"/>
                    <a:pt x="76" y="204"/>
                    <a:pt x="76" y="203"/>
                  </a:cubicBezTo>
                  <a:cubicBezTo>
                    <a:pt x="75" y="203"/>
                    <a:pt x="75" y="204"/>
                    <a:pt x="75" y="205"/>
                  </a:cubicBezTo>
                  <a:cubicBezTo>
                    <a:pt x="74" y="204"/>
                    <a:pt x="74" y="204"/>
                    <a:pt x="73" y="203"/>
                  </a:cubicBezTo>
                  <a:cubicBezTo>
                    <a:pt x="73" y="204"/>
                    <a:pt x="71" y="204"/>
                    <a:pt x="70" y="205"/>
                  </a:cubicBezTo>
                  <a:cubicBezTo>
                    <a:pt x="70" y="204"/>
                    <a:pt x="69" y="204"/>
                    <a:pt x="69" y="204"/>
                  </a:cubicBezTo>
                  <a:cubicBezTo>
                    <a:pt x="68" y="204"/>
                    <a:pt x="68" y="205"/>
                    <a:pt x="67" y="205"/>
                  </a:cubicBezTo>
                  <a:cubicBezTo>
                    <a:pt x="67" y="205"/>
                    <a:pt x="67" y="205"/>
                    <a:pt x="68" y="205"/>
                  </a:cubicBezTo>
                  <a:cubicBezTo>
                    <a:pt x="67" y="204"/>
                    <a:pt x="66" y="204"/>
                    <a:pt x="66" y="205"/>
                  </a:cubicBezTo>
                  <a:cubicBezTo>
                    <a:pt x="66" y="205"/>
                    <a:pt x="67" y="205"/>
                    <a:pt x="67" y="205"/>
                  </a:cubicBezTo>
                  <a:cubicBezTo>
                    <a:pt x="67" y="206"/>
                    <a:pt x="68" y="206"/>
                    <a:pt x="68" y="206"/>
                  </a:cubicBezTo>
                  <a:cubicBezTo>
                    <a:pt x="70" y="206"/>
                    <a:pt x="70" y="206"/>
                    <a:pt x="70" y="206"/>
                  </a:cubicBezTo>
                  <a:cubicBezTo>
                    <a:pt x="69" y="207"/>
                    <a:pt x="68" y="206"/>
                    <a:pt x="67" y="207"/>
                  </a:cubicBezTo>
                  <a:cubicBezTo>
                    <a:pt x="66" y="207"/>
                    <a:pt x="64" y="207"/>
                    <a:pt x="63" y="206"/>
                  </a:cubicBezTo>
                  <a:cubicBezTo>
                    <a:pt x="63" y="206"/>
                    <a:pt x="63" y="205"/>
                    <a:pt x="63" y="205"/>
                  </a:cubicBezTo>
                  <a:cubicBezTo>
                    <a:pt x="62" y="205"/>
                    <a:pt x="62" y="205"/>
                    <a:pt x="61" y="205"/>
                  </a:cubicBezTo>
                  <a:cubicBezTo>
                    <a:pt x="61" y="205"/>
                    <a:pt x="60" y="205"/>
                    <a:pt x="60" y="204"/>
                  </a:cubicBezTo>
                  <a:cubicBezTo>
                    <a:pt x="60" y="204"/>
                    <a:pt x="60" y="204"/>
                    <a:pt x="61" y="203"/>
                  </a:cubicBezTo>
                  <a:cubicBezTo>
                    <a:pt x="60" y="203"/>
                    <a:pt x="60" y="204"/>
                    <a:pt x="59" y="204"/>
                  </a:cubicBezTo>
                  <a:cubicBezTo>
                    <a:pt x="58" y="204"/>
                    <a:pt x="59" y="203"/>
                    <a:pt x="58" y="203"/>
                  </a:cubicBezTo>
                  <a:cubicBezTo>
                    <a:pt x="57" y="203"/>
                    <a:pt x="58" y="205"/>
                    <a:pt x="58" y="204"/>
                  </a:cubicBezTo>
                  <a:cubicBezTo>
                    <a:pt x="58" y="206"/>
                    <a:pt x="58" y="204"/>
                    <a:pt x="57" y="204"/>
                  </a:cubicBezTo>
                  <a:cubicBezTo>
                    <a:pt x="56" y="204"/>
                    <a:pt x="57" y="204"/>
                    <a:pt x="56" y="205"/>
                  </a:cubicBezTo>
                  <a:cubicBezTo>
                    <a:pt x="55" y="205"/>
                    <a:pt x="57" y="204"/>
                    <a:pt x="56" y="204"/>
                  </a:cubicBezTo>
                  <a:cubicBezTo>
                    <a:pt x="56" y="204"/>
                    <a:pt x="55" y="204"/>
                    <a:pt x="55" y="205"/>
                  </a:cubicBezTo>
                  <a:cubicBezTo>
                    <a:pt x="54" y="204"/>
                    <a:pt x="53" y="205"/>
                    <a:pt x="53" y="204"/>
                  </a:cubicBezTo>
                  <a:cubicBezTo>
                    <a:pt x="53" y="204"/>
                    <a:pt x="52" y="204"/>
                    <a:pt x="51" y="204"/>
                  </a:cubicBezTo>
                  <a:cubicBezTo>
                    <a:pt x="51" y="204"/>
                    <a:pt x="51" y="204"/>
                    <a:pt x="51" y="204"/>
                  </a:cubicBezTo>
                  <a:cubicBezTo>
                    <a:pt x="51" y="203"/>
                    <a:pt x="51" y="204"/>
                    <a:pt x="51" y="205"/>
                  </a:cubicBezTo>
                  <a:cubicBezTo>
                    <a:pt x="50" y="204"/>
                    <a:pt x="50" y="205"/>
                    <a:pt x="49" y="204"/>
                  </a:cubicBezTo>
                  <a:cubicBezTo>
                    <a:pt x="49" y="204"/>
                    <a:pt x="49" y="204"/>
                    <a:pt x="50" y="203"/>
                  </a:cubicBezTo>
                  <a:cubicBezTo>
                    <a:pt x="54" y="204"/>
                    <a:pt x="56" y="203"/>
                    <a:pt x="59" y="203"/>
                  </a:cubicBezTo>
                  <a:cubicBezTo>
                    <a:pt x="60" y="203"/>
                    <a:pt x="59" y="203"/>
                    <a:pt x="59" y="203"/>
                  </a:cubicBezTo>
                  <a:cubicBezTo>
                    <a:pt x="60" y="202"/>
                    <a:pt x="61" y="202"/>
                    <a:pt x="62" y="202"/>
                  </a:cubicBezTo>
                  <a:cubicBezTo>
                    <a:pt x="62" y="202"/>
                    <a:pt x="62" y="203"/>
                    <a:pt x="62" y="203"/>
                  </a:cubicBezTo>
                  <a:cubicBezTo>
                    <a:pt x="62" y="203"/>
                    <a:pt x="63" y="203"/>
                    <a:pt x="63" y="203"/>
                  </a:cubicBezTo>
                  <a:cubicBezTo>
                    <a:pt x="63" y="203"/>
                    <a:pt x="62" y="203"/>
                    <a:pt x="64" y="203"/>
                  </a:cubicBezTo>
                  <a:cubicBezTo>
                    <a:pt x="63" y="205"/>
                    <a:pt x="62" y="203"/>
                    <a:pt x="61" y="204"/>
                  </a:cubicBezTo>
                  <a:cubicBezTo>
                    <a:pt x="62" y="205"/>
                    <a:pt x="64" y="205"/>
                    <a:pt x="66" y="206"/>
                  </a:cubicBezTo>
                  <a:cubicBezTo>
                    <a:pt x="66" y="206"/>
                    <a:pt x="65" y="206"/>
                    <a:pt x="65" y="206"/>
                  </a:cubicBezTo>
                  <a:cubicBezTo>
                    <a:pt x="66" y="206"/>
                    <a:pt x="66" y="205"/>
                    <a:pt x="66" y="204"/>
                  </a:cubicBezTo>
                  <a:cubicBezTo>
                    <a:pt x="65" y="204"/>
                    <a:pt x="65" y="205"/>
                    <a:pt x="64" y="205"/>
                  </a:cubicBezTo>
                  <a:cubicBezTo>
                    <a:pt x="64" y="204"/>
                    <a:pt x="65" y="203"/>
                    <a:pt x="64" y="202"/>
                  </a:cubicBezTo>
                  <a:cubicBezTo>
                    <a:pt x="65" y="202"/>
                    <a:pt x="66" y="202"/>
                    <a:pt x="67" y="202"/>
                  </a:cubicBezTo>
                  <a:cubicBezTo>
                    <a:pt x="68" y="202"/>
                    <a:pt x="70" y="202"/>
                    <a:pt x="71" y="202"/>
                  </a:cubicBezTo>
                  <a:cubicBezTo>
                    <a:pt x="72" y="201"/>
                    <a:pt x="73" y="202"/>
                    <a:pt x="75" y="201"/>
                  </a:cubicBezTo>
                  <a:cubicBezTo>
                    <a:pt x="75" y="201"/>
                    <a:pt x="75" y="200"/>
                    <a:pt x="76" y="201"/>
                  </a:cubicBezTo>
                  <a:cubicBezTo>
                    <a:pt x="76" y="201"/>
                    <a:pt x="76" y="202"/>
                    <a:pt x="77" y="202"/>
                  </a:cubicBezTo>
                  <a:cubicBezTo>
                    <a:pt x="78" y="202"/>
                    <a:pt x="78" y="202"/>
                    <a:pt x="79" y="202"/>
                  </a:cubicBezTo>
                  <a:cubicBezTo>
                    <a:pt x="79" y="201"/>
                    <a:pt x="79" y="201"/>
                    <a:pt x="79" y="201"/>
                  </a:cubicBezTo>
                  <a:cubicBezTo>
                    <a:pt x="78" y="201"/>
                    <a:pt x="77" y="201"/>
                    <a:pt x="77" y="202"/>
                  </a:cubicBezTo>
                  <a:cubicBezTo>
                    <a:pt x="75" y="201"/>
                    <a:pt x="78" y="200"/>
                    <a:pt x="79" y="200"/>
                  </a:cubicBezTo>
                  <a:cubicBezTo>
                    <a:pt x="79" y="200"/>
                    <a:pt x="79" y="201"/>
                    <a:pt x="79" y="201"/>
                  </a:cubicBezTo>
                  <a:cubicBezTo>
                    <a:pt x="79" y="201"/>
                    <a:pt x="80" y="200"/>
                    <a:pt x="80" y="200"/>
                  </a:cubicBezTo>
                  <a:cubicBezTo>
                    <a:pt x="81" y="200"/>
                    <a:pt x="82" y="200"/>
                    <a:pt x="83" y="199"/>
                  </a:cubicBezTo>
                  <a:cubicBezTo>
                    <a:pt x="84" y="199"/>
                    <a:pt x="84" y="199"/>
                    <a:pt x="85" y="199"/>
                  </a:cubicBezTo>
                  <a:cubicBezTo>
                    <a:pt x="85" y="198"/>
                    <a:pt x="86" y="198"/>
                    <a:pt x="86" y="198"/>
                  </a:cubicBezTo>
                  <a:cubicBezTo>
                    <a:pt x="88" y="197"/>
                    <a:pt x="89" y="197"/>
                    <a:pt x="91" y="197"/>
                  </a:cubicBezTo>
                  <a:cubicBezTo>
                    <a:pt x="91" y="196"/>
                    <a:pt x="92" y="196"/>
                    <a:pt x="92" y="195"/>
                  </a:cubicBezTo>
                  <a:cubicBezTo>
                    <a:pt x="93" y="195"/>
                    <a:pt x="94" y="195"/>
                    <a:pt x="94" y="194"/>
                  </a:cubicBezTo>
                  <a:cubicBezTo>
                    <a:pt x="94" y="193"/>
                    <a:pt x="93" y="194"/>
                    <a:pt x="93" y="193"/>
                  </a:cubicBezTo>
                  <a:cubicBezTo>
                    <a:pt x="92" y="194"/>
                    <a:pt x="90" y="194"/>
                    <a:pt x="89" y="193"/>
                  </a:cubicBezTo>
                  <a:cubicBezTo>
                    <a:pt x="90" y="194"/>
                    <a:pt x="89" y="195"/>
                    <a:pt x="88" y="195"/>
                  </a:cubicBezTo>
                  <a:cubicBezTo>
                    <a:pt x="88" y="196"/>
                    <a:pt x="89" y="196"/>
                    <a:pt x="89" y="196"/>
                  </a:cubicBezTo>
                  <a:cubicBezTo>
                    <a:pt x="87" y="197"/>
                    <a:pt x="88" y="195"/>
                    <a:pt x="88" y="194"/>
                  </a:cubicBezTo>
                  <a:cubicBezTo>
                    <a:pt x="87" y="194"/>
                    <a:pt x="87" y="195"/>
                    <a:pt x="86" y="195"/>
                  </a:cubicBezTo>
                  <a:cubicBezTo>
                    <a:pt x="85" y="195"/>
                    <a:pt x="86" y="196"/>
                    <a:pt x="86" y="196"/>
                  </a:cubicBezTo>
                  <a:cubicBezTo>
                    <a:pt x="86" y="196"/>
                    <a:pt x="87" y="195"/>
                    <a:pt x="88" y="196"/>
                  </a:cubicBezTo>
                  <a:cubicBezTo>
                    <a:pt x="87" y="196"/>
                    <a:pt x="87" y="196"/>
                    <a:pt x="87" y="197"/>
                  </a:cubicBezTo>
                  <a:cubicBezTo>
                    <a:pt x="86" y="197"/>
                    <a:pt x="85" y="197"/>
                    <a:pt x="84" y="197"/>
                  </a:cubicBezTo>
                  <a:cubicBezTo>
                    <a:pt x="83" y="198"/>
                    <a:pt x="82" y="198"/>
                    <a:pt x="81" y="198"/>
                  </a:cubicBezTo>
                  <a:cubicBezTo>
                    <a:pt x="80" y="198"/>
                    <a:pt x="82" y="198"/>
                    <a:pt x="82" y="197"/>
                  </a:cubicBezTo>
                  <a:cubicBezTo>
                    <a:pt x="82" y="197"/>
                    <a:pt x="81" y="197"/>
                    <a:pt x="80" y="197"/>
                  </a:cubicBezTo>
                  <a:cubicBezTo>
                    <a:pt x="80" y="197"/>
                    <a:pt x="80" y="198"/>
                    <a:pt x="79" y="198"/>
                  </a:cubicBezTo>
                  <a:cubicBezTo>
                    <a:pt x="80" y="197"/>
                    <a:pt x="79" y="197"/>
                    <a:pt x="79" y="197"/>
                  </a:cubicBezTo>
                  <a:cubicBezTo>
                    <a:pt x="78" y="198"/>
                    <a:pt x="79" y="198"/>
                    <a:pt x="78" y="198"/>
                  </a:cubicBezTo>
                  <a:cubicBezTo>
                    <a:pt x="78" y="197"/>
                    <a:pt x="77" y="197"/>
                    <a:pt x="76" y="197"/>
                  </a:cubicBezTo>
                  <a:cubicBezTo>
                    <a:pt x="77" y="198"/>
                    <a:pt x="78" y="197"/>
                    <a:pt x="78" y="198"/>
                  </a:cubicBezTo>
                  <a:cubicBezTo>
                    <a:pt x="77" y="199"/>
                    <a:pt x="77" y="198"/>
                    <a:pt x="76" y="198"/>
                  </a:cubicBezTo>
                  <a:cubicBezTo>
                    <a:pt x="76" y="198"/>
                    <a:pt x="76" y="198"/>
                    <a:pt x="76" y="198"/>
                  </a:cubicBezTo>
                  <a:cubicBezTo>
                    <a:pt x="76" y="199"/>
                    <a:pt x="76" y="198"/>
                    <a:pt x="77" y="199"/>
                  </a:cubicBezTo>
                  <a:cubicBezTo>
                    <a:pt x="77" y="199"/>
                    <a:pt x="76" y="199"/>
                    <a:pt x="76" y="199"/>
                  </a:cubicBezTo>
                  <a:cubicBezTo>
                    <a:pt x="75" y="199"/>
                    <a:pt x="75" y="200"/>
                    <a:pt x="75" y="200"/>
                  </a:cubicBezTo>
                  <a:cubicBezTo>
                    <a:pt x="75" y="200"/>
                    <a:pt x="74" y="200"/>
                    <a:pt x="73" y="200"/>
                  </a:cubicBezTo>
                  <a:cubicBezTo>
                    <a:pt x="73" y="200"/>
                    <a:pt x="72" y="200"/>
                    <a:pt x="71" y="200"/>
                  </a:cubicBezTo>
                  <a:cubicBezTo>
                    <a:pt x="72" y="199"/>
                    <a:pt x="72" y="200"/>
                    <a:pt x="73" y="200"/>
                  </a:cubicBezTo>
                  <a:cubicBezTo>
                    <a:pt x="73" y="199"/>
                    <a:pt x="72" y="199"/>
                    <a:pt x="72" y="199"/>
                  </a:cubicBezTo>
                  <a:cubicBezTo>
                    <a:pt x="72" y="198"/>
                    <a:pt x="71" y="198"/>
                    <a:pt x="71" y="198"/>
                  </a:cubicBezTo>
                  <a:cubicBezTo>
                    <a:pt x="70" y="198"/>
                    <a:pt x="71" y="199"/>
                    <a:pt x="71" y="199"/>
                  </a:cubicBezTo>
                  <a:cubicBezTo>
                    <a:pt x="70" y="200"/>
                    <a:pt x="70" y="198"/>
                    <a:pt x="69" y="197"/>
                  </a:cubicBezTo>
                  <a:cubicBezTo>
                    <a:pt x="68" y="197"/>
                    <a:pt x="68" y="197"/>
                    <a:pt x="67" y="197"/>
                  </a:cubicBezTo>
                  <a:cubicBezTo>
                    <a:pt x="67" y="197"/>
                    <a:pt x="67" y="198"/>
                    <a:pt x="67" y="198"/>
                  </a:cubicBezTo>
                  <a:cubicBezTo>
                    <a:pt x="65" y="198"/>
                    <a:pt x="66" y="197"/>
                    <a:pt x="64" y="197"/>
                  </a:cubicBezTo>
                  <a:cubicBezTo>
                    <a:pt x="65" y="196"/>
                    <a:pt x="64" y="196"/>
                    <a:pt x="64" y="195"/>
                  </a:cubicBezTo>
                  <a:cubicBezTo>
                    <a:pt x="65" y="195"/>
                    <a:pt x="65" y="195"/>
                    <a:pt x="66" y="194"/>
                  </a:cubicBezTo>
                  <a:cubicBezTo>
                    <a:pt x="66" y="194"/>
                    <a:pt x="65" y="194"/>
                    <a:pt x="65" y="194"/>
                  </a:cubicBezTo>
                  <a:cubicBezTo>
                    <a:pt x="65" y="194"/>
                    <a:pt x="65" y="193"/>
                    <a:pt x="65" y="193"/>
                  </a:cubicBezTo>
                  <a:cubicBezTo>
                    <a:pt x="66" y="193"/>
                    <a:pt x="66" y="193"/>
                    <a:pt x="66" y="194"/>
                  </a:cubicBezTo>
                  <a:cubicBezTo>
                    <a:pt x="66" y="194"/>
                    <a:pt x="66" y="193"/>
                    <a:pt x="67" y="193"/>
                  </a:cubicBezTo>
                  <a:cubicBezTo>
                    <a:pt x="67" y="194"/>
                    <a:pt x="67" y="194"/>
                    <a:pt x="66" y="194"/>
                  </a:cubicBezTo>
                  <a:cubicBezTo>
                    <a:pt x="66" y="194"/>
                    <a:pt x="66" y="195"/>
                    <a:pt x="66" y="195"/>
                  </a:cubicBezTo>
                  <a:cubicBezTo>
                    <a:pt x="66" y="196"/>
                    <a:pt x="67" y="195"/>
                    <a:pt x="67" y="195"/>
                  </a:cubicBezTo>
                  <a:cubicBezTo>
                    <a:pt x="67" y="196"/>
                    <a:pt x="68" y="196"/>
                    <a:pt x="67" y="197"/>
                  </a:cubicBezTo>
                  <a:cubicBezTo>
                    <a:pt x="68" y="197"/>
                    <a:pt x="68" y="196"/>
                    <a:pt x="68" y="196"/>
                  </a:cubicBezTo>
                  <a:cubicBezTo>
                    <a:pt x="68" y="195"/>
                    <a:pt x="67" y="195"/>
                    <a:pt x="68" y="195"/>
                  </a:cubicBezTo>
                  <a:cubicBezTo>
                    <a:pt x="68" y="195"/>
                    <a:pt x="69" y="194"/>
                    <a:pt x="69" y="195"/>
                  </a:cubicBezTo>
                  <a:cubicBezTo>
                    <a:pt x="69" y="194"/>
                    <a:pt x="69" y="194"/>
                    <a:pt x="70" y="194"/>
                  </a:cubicBezTo>
                  <a:cubicBezTo>
                    <a:pt x="70" y="195"/>
                    <a:pt x="70" y="196"/>
                    <a:pt x="71" y="195"/>
                  </a:cubicBezTo>
                  <a:cubicBezTo>
                    <a:pt x="72" y="196"/>
                    <a:pt x="70" y="196"/>
                    <a:pt x="71" y="197"/>
                  </a:cubicBezTo>
                  <a:cubicBezTo>
                    <a:pt x="71" y="196"/>
                    <a:pt x="71" y="196"/>
                    <a:pt x="72" y="196"/>
                  </a:cubicBezTo>
                  <a:cubicBezTo>
                    <a:pt x="72" y="196"/>
                    <a:pt x="72" y="197"/>
                    <a:pt x="73" y="197"/>
                  </a:cubicBezTo>
                  <a:cubicBezTo>
                    <a:pt x="73" y="197"/>
                    <a:pt x="72" y="198"/>
                    <a:pt x="73" y="199"/>
                  </a:cubicBezTo>
                  <a:cubicBezTo>
                    <a:pt x="73" y="198"/>
                    <a:pt x="73" y="198"/>
                    <a:pt x="74" y="198"/>
                  </a:cubicBezTo>
                  <a:cubicBezTo>
                    <a:pt x="74" y="199"/>
                    <a:pt x="73" y="198"/>
                    <a:pt x="74" y="199"/>
                  </a:cubicBezTo>
                  <a:cubicBezTo>
                    <a:pt x="75" y="200"/>
                    <a:pt x="74" y="199"/>
                    <a:pt x="74" y="198"/>
                  </a:cubicBezTo>
                  <a:cubicBezTo>
                    <a:pt x="75" y="198"/>
                    <a:pt x="75" y="199"/>
                    <a:pt x="75" y="199"/>
                  </a:cubicBezTo>
                  <a:cubicBezTo>
                    <a:pt x="76" y="199"/>
                    <a:pt x="75" y="198"/>
                    <a:pt x="76" y="198"/>
                  </a:cubicBezTo>
                  <a:cubicBezTo>
                    <a:pt x="76" y="197"/>
                    <a:pt x="76" y="198"/>
                    <a:pt x="75" y="198"/>
                  </a:cubicBezTo>
                  <a:cubicBezTo>
                    <a:pt x="75" y="197"/>
                    <a:pt x="74" y="197"/>
                    <a:pt x="74" y="197"/>
                  </a:cubicBezTo>
                  <a:cubicBezTo>
                    <a:pt x="74" y="197"/>
                    <a:pt x="74" y="197"/>
                    <a:pt x="74" y="196"/>
                  </a:cubicBezTo>
                  <a:cubicBezTo>
                    <a:pt x="74" y="196"/>
                    <a:pt x="73" y="196"/>
                    <a:pt x="73" y="196"/>
                  </a:cubicBezTo>
                  <a:cubicBezTo>
                    <a:pt x="74" y="195"/>
                    <a:pt x="74" y="195"/>
                    <a:pt x="74" y="195"/>
                  </a:cubicBezTo>
                  <a:cubicBezTo>
                    <a:pt x="74" y="196"/>
                    <a:pt x="74" y="196"/>
                    <a:pt x="74" y="196"/>
                  </a:cubicBezTo>
                  <a:cubicBezTo>
                    <a:pt x="75" y="196"/>
                    <a:pt x="75" y="196"/>
                    <a:pt x="75" y="196"/>
                  </a:cubicBezTo>
                  <a:cubicBezTo>
                    <a:pt x="75" y="194"/>
                    <a:pt x="74" y="195"/>
                    <a:pt x="73" y="195"/>
                  </a:cubicBezTo>
                  <a:cubicBezTo>
                    <a:pt x="73" y="194"/>
                    <a:pt x="74" y="194"/>
                    <a:pt x="74" y="194"/>
                  </a:cubicBezTo>
                  <a:cubicBezTo>
                    <a:pt x="73" y="194"/>
                    <a:pt x="73" y="193"/>
                    <a:pt x="74" y="193"/>
                  </a:cubicBezTo>
                  <a:cubicBezTo>
                    <a:pt x="74" y="192"/>
                    <a:pt x="73" y="192"/>
                    <a:pt x="73" y="192"/>
                  </a:cubicBezTo>
                  <a:cubicBezTo>
                    <a:pt x="73" y="192"/>
                    <a:pt x="73" y="193"/>
                    <a:pt x="72" y="192"/>
                  </a:cubicBezTo>
                  <a:cubicBezTo>
                    <a:pt x="72" y="191"/>
                    <a:pt x="74" y="192"/>
                    <a:pt x="75" y="191"/>
                  </a:cubicBezTo>
                  <a:cubicBezTo>
                    <a:pt x="76" y="191"/>
                    <a:pt x="76" y="191"/>
                    <a:pt x="77" y="191"/>
                  </a:cubicBezTo>
                  <a:cubicBezTo>
                    <a:pt x="77" y="191"/>
                    <a:pt x="76" y="191"/>
                    <a:pt x="76" y="191"/>
                  </a:cubicBezTo>
                  <a:cubicBezTo>
                    <a:pt x="77" y="192"/>
                    <a:pt x="77" y="191"/>
                    <a:pt x="77" y="191"/>
                  </a:cubicBezTo>
                  <a:cubicBezTo>
                    <a:pt x="78" y="191"/>
                    <a:pt x="78" y="191"/>
                    <a:pt x="78" y="191"/>
                  </a:cubicBezTo>
                  <a:cubicBezTo>
                    <a:pt x="79" y="191"/>
                    <a:pt x="79" y="191"/>
                    <a:pt x="79" y="190"/>
                  </a:cubicBezTo>
                  <a:cubicBezTo>
                    <a:pt x="79" y="190"/>
                    <a:pt x="80" y="191"/>
                    <a:pt x="80" y="190"/>
                  </a:cubicBezTo>
                  <a:cubicBezTo>
                    <a:pt x="81" y="190"/>
                    <a:pt x="81" y="190"/>
                    <a:pt x="82" y="190"/>
                  </a:cubicBezTo>
                  <a:cubicBezTo>
                    <a:pt x="82" y="191"/>
                    <a:pt x="82" y="192"/>
                    <a:pt x="80" y="192"/>
                  </a:cubicBezTo>
                  <a:cubicBezTo>
                    <a:pt x="80" y="193"/>
                    <a:pt x="81" y="192"/>
                    <a:pt x="82" y="192"/>
                  </a:cubicBezTo>
                  <a:cubicBezTo>
                    <a:pt x="83" y="192"/>
                    <a:pt x="82" y="192"/>
                    <a:pt x="82" y="191"/>
                  </a:cubicBezTo>
                  <a:cubicBezTo>
                    <a:pt x="83" y="191"/>
                    <a:pt x="83" y="191"/>
                    <a:pt x="83" y="191"/>
                  </a:cubicBezTo>
                  <a:cubicBezTo>
                    <a:pt x="83" y="190"/>
                    <a:pt x="84" y="190"/>
                    <a:pt x="83" y="190"/>
                  </a:cubicBezTo>
                  <a:cubicBezTo>
                    <a:pt x="83" y="189"/>
                    <a:pt x="83" y="190"/>
                    <a:pt x="82" y="190"/>
                  </a:cubicBezTo>
                  <a:cubicBezTo>
                    <a:pt x="83" y="189"/>
                    <a:pt x="84" y="189"/>
                    <a:pt x="86" y="189"/>
                  </a:cubicBezTo>
                  <a:cubicBezTo>
                    <a:pt x="86" y="189"/>
                    <a:pt x="86" y="188"/>
                    <a:pt x="86" y="188"/>
                  </a:cubicBezTo>
                  <a:cubicBezTo>
                    <a:pt x="87" y="188"/>
                    <a:pt x="88" y="187"/>
                    <a:pt x="89" y="187"/>
                  </a:cubicBezTo>
                  <a:cubicBezTo>
                    <a:pt x="90" y="186"/>
                    <a:pt x="91" y="186"/>
                    <a:pt x="91" y="186"/>
                  </a:cubicBezTo>
                  <a:cubicBezTo>
                    <a:pt x="92" y="186"/>
                    <a:pt x="93" y="185"/>
                    <a:pt x="93" y="185"/>
                  </a:cubicBezTo>
                  <a:cubicBezTo>
                    <a:pt x="93" y="185"/>
                    <a:pt x="93" y="186"/>
                    <a:pt x="93" y="186"/>
                  </a:cubicBezTo>
                  <a:cubicBezTo>
                    <a:pt x="94" y="186"/>
                    <a:pt x="94" y="185"/>
                    <a:pt x="94" y="185"/>
                  </a:cubicBezTo>
                  <a:cubicBezTo>
                    <a:pt x="94" y="187"/>
                    <a:pt x="94" y="184"/>
                    <a:pt x="96" y="184"/>
                  </a:cubicBezTo>
                  <a:cubicBezTo>
                    <a:pt x="96" y="184"/>
                    <a:pt x="95" y="184"/>
                    <a:pt x="95" y="184"/>
                  </a:cubicBezTo>
                  <a:cubicBezTo>
                    <a:pt x="96" y="183"/>
                    <a:pt x="97" y="182"/>
                    <a:pt x="98" y="183"/>
                  </a:cubicBezTo>
                  <a:cubicBezTo>
                    <a:pt x="98" y="183"/>
                    <a:pt x="98" y="182"/>
                    <a:pt x="99" y="182"/>
                  </a:cubicBezTo>
                  <a:cubicBezTo>
                    <a:pt x="99" y="183"/>
                    <a:pt x="99" y="183"/>
                    <a:pt x="98" y="183"/>
                  </a:cubicBezTo>
                  <a:cubicBezTo>
                    <a:pt x="99" y="184"/>
                    <a:pt x="99" y="184"/>
                    <a:pt x="100" y="183"/>
                  </a:cubicBezTo>
                  <a:cubicBezTo>
                    <a:pt x="100" y="183"/>
                    <a:pt x="99" y="183"/>
                    <a:pt x="99" y="182"/>
                  </a:cubicBezTo>
                  <a:cubicBezTo>
                    <a:pt x="103" y="179"/>
                    <a:pt x="107" y="176"/>
                    <a:pt x="111" y="173"/>
                  </a:cubicBezTo>
                  <a:cubicBezTo>
                    <a:pt x="114" y="169"/>
                    <a:pt x="118" y="165"/>
                    <a:pt x="121" y="161"/>
                  </a:cubicBezTo>
                  <a:cubicBezTo>
                    <a:pt x="121" y="160"/>
                    <a:pt x="122" y="159"/>
                    <a:pt x="123" y="157"/>
                  </a:cubicBezTo>
                  <a:cubicBezTo>
                    <a:pt x="123" y="157"/>
                    <a:pt x="123" y="157"/>
                    <a:pt x="123" y="157"/>
                  </a:cubicBezTo>
                  <a:cubicBezTo>
                    <a:pt x="124" y="156"/>
                    <a:pt x="125" y="155"/>
                    <a:pt x="125" y="154"/>
                  </a:cubicBezTo>
                  <a:cubicBezTo>
                    <a:pt x="126" y="153"/>
                    <a:pt x="126" y="152"/>
                    <a:pt x="126" y="152"/>
                  </a:cubicBezTo>
                  <a:cubicBezTo>
                    <a:pt x="126" y="151"/>
                    <a:pt x="127" y="151"/>
                    <a:pt x="128" y="150"/>
                  </a:cubicBezTo>
                  <a:cubicBezTo>
                    <a:pt x="128" y="149"/>
                    <a:pt x="128" y="147"/>
                    <a:pt x="129" y="147"/>
                  </a:cubicBezTo>
                  <a:cubicBezTo>
                    <a:pt x="129" y="146"/>
                    <a:pt x="129" y="144"/>
                    <a:pt x="130" y="143"/>
                  </a:cubicBezTo>
                  <a:cubicBezTo>
                    <a:pt x="130" y="142"/>
                    <a:pt x="130" y="141"/>
                    <a:pt x="131" y="141"/>
                  </a:cubicBezTo>
                  <a:cubicBezTo>
                    <a:pt x="131" y="141"/>
                    <a:pt x="131" y="141"/>
                    <a:pt x="130" y="141"/>
                  </a:cubicBezTo>
                  <a:cubicBezTo>
                    <a:pt x="131" y="139"/>
                    <a:pt x="131" y="138"/>
                    <a:pt x="132" y="136"/>
                  </a:cubicBezTo>
                  <a:cubicBezTo>
                    <a:pt x="132" y="136"/>
                    <a:pt x="132" y="137"/>
                    <a:pt x="132" y="137"/>
                  </a:cubicBezTo>
                  <a:cubicBezTo>
                    <a:pt x="133" y="136"/>
                    <a:pt x="132" y="136"/>
                    <a:pt x="132" y="136"/>
                  </a:cubicBezTo>
                  <a:cubicBezTo>
                    <a:pt x="132" y="135"/>
                    <a:pt x="133" y="136"/>
                    <a:pt x="133" y="136"/>
                  </a:cubicBezTo>
                  <a:cubicBezTo>
                    <a:pt x="133" y="135"/>
                    <a:pt x="133" y="135"/>
                    <a:pt x="133" y="134"/>
                  </a:cubicBezTo>
                  <a:cubicBezTo>
                    <a:pt x="133" y="134"/>
                    <a:pt x="133" y="133"/>
                    <a:pt x="133" y="132"/>
                  </a:cubicBezTo>
                  <a:cubicBezTo>
                    <a:pt x="133" y="132"/>
                    <a:pt x="134" y="132"/>
                    <a:pt x="134" y="131"/>
                  </a:cubicBezTo>
                  <a:cubicBezTo>
                    <a:pt x="134" y="131"/>
                    <a:pt x="134" y="131"/>
                    <a:pt x="134" y="130"/>
                  </a:cubicBezTo>
                  <a:cubicBezTo>
                    <a:pt x="134" y="130"/>
                    <a:pt x="134" y="129"/>
                    <a:pt x="134" y="129"/>
                  </a:cubicBezTo>
                  <a:cubicBezTo>
                    <a:pt x="134" y="129"/>
                    <a:pt x="135" y="128"/>
                    <a:pt x="135" y="128"/>
                  </a:cubicBezTo>
                  <a:cubicBezTo>
                    <a:pt x="135" y="128"/>
                    <a:pt x="134" y="128"/>
                    <a:pt x="135" y="127"/>
                  </a:cubicBezTo>
                  <a:cubicBezTo>
                    <a:pt x="135" y="127"/>
                    <a:pt x="135" y="126"/>
                    <a:pt x="135" y="125"/>
                  </a:cubicBezTo>
                  <a:cubicBezTo>
                    <a:pt x="135" y="125"/>
                    <a:pt x="134" y="124"/>
                    <a:pt x="134" y="124"/>
                  </a:cubicBezTo>
                  <a:cubicBezTo>
                    <a:pt x="134" y="123"/>
                    <a:pt x="135" y="123"/>
                    <a:pt x="135" y="123"/>
                  </a:cubicBezTo>
                  <a:cubicBezTo>
                    <a:pt x="135" y="122"/>
                    <a:pt x="135" y="122"/>
                    <a:pt x="135" y="122"/>
                  </a:cubicBezTo>
                  <a:cubicBezTo>
                    <a:pt x="135" y="121"/>
                    <a:pt x="135" y="122"/>
                    <a:pt x="135" y="121"/>
                  </a:cubicBezTo>
                  <a:cubicBezTo>
                    <a:pt x="135" y="121"/>
                    <a:pt x="135" y="121"/>
                    <a:pt x="135" y="121"/>
                  </a:cubicBezTo>
                  <a:cubicBezTo>
                    <a:pt x="135" y="120"/>
                    <a:pt x="136" y="118"/>
                    <a:pt x="136" y="117"/>
                  </a:cubicBezTo>
                  <a:cubicBezTo>
                    <a:pt x="136" y="117"/>
                    <a:pt x="136" y="117"/>
                    <a:pt x="136" y="116"/>
                  </a:cubicBezTo>
                  <a:cubicBezTo>
                    <a:pt x="136" y="116"/>
                    <a:pt x="136" y="116"/>
                    <a:pt x="136" y="116"/>
                  </a:cubicBezTo>
                  <a:cubicBezTo>
                    <a:pt x="136" y="115"/>
                    <a:pt x="136" y="114"/>
                    <a:pt x="136" y="114"/>
                  </a:cubicBezTo>
                  <a:cubicBezTo>
                    <a:pt x="136" y="113"/>
                    <a:pt x="136" y="113"/>
                    <a:pt x="136" y="112"/>
                  </a:cubicBezTo>
                  <a:cubicBezTo>
                    <a:pt x="136" y="112"/>
                    <a:pt x="136" y="112"/>
                    <a:pt x="136" y="111"/>
                  </a:cubicBezTo>
                  <a:cubicBezTo>
                    <a:pt x="136" y="110"/>
                    <a:pt x="136" y="108"/>
                    <a:pt x="135" y="106"/>
                  </a:cubicBezTo>
                  <a:cubicBezTo>
                    <a:pt x="135" y="106"/>
                    <a:pt x="136" y="106"/>
                    <a:pt x="136" y="106"/>
                  </a:cubicBezTo>
                  <a:cubicBezTo>
                    <a:pt x="136" y="104"/>
                    <a:pt x="135" y="103"/>
                    <a:pt x="135" y="102"/>
                  </a:cubicBezTo>
                  <a:cubicBezTo>
                    <a:pt x="135" y="102"/>
                    <a:pt x="135" y="102"/>
                    <a:pt x="136" y="102"/>
                  </a:cubicBezTo>
                  <a:cubicBezTo>
                    <a:pt x="135" y="100"/>
                    <a:pt x="135" y="99"/>
                    <a:pt x="135" y="98"/>
                  </a:cubicBezTo>
                  <a:cubicBezTo>
                    <a:pt x="135" y="98"/>
                    <a:pt x="135" y="98"/>
                    <a:pt x="136" y="98"/>
                  </a:cubicBezTo>
                  <a:cubicBezTo>
                    <a:pt x="135" y="97"/>
                    <a:pt x="135" y="97"/>
                    <a:pt x="135" y="97"/>
                  </a:cubicBezTo>
                  <a:cubicBezTo>
                    <a:pt x="135" y="97"/>
                    <a:pt x="134" y="96"/>
                    <a:pt x="134" y="96"/>
                  </a:cubicBezTo>
                  <a:cubicBezTo>
                    <a:pt x="134" y="95"/>
                    <a:pt x="134" y="95"/>
                    <a:pt x="134" y="94"/>
                  </a:cubicBezTo>
                  <a:cubicBezTo>
                    <a:pt x="134" y="93"/>
                    <a:pt x="134" y="93"/>
                    <a:pt x="134" y="92"/>
                  </a:cubicBezTo>
                  <a:cubicBezTo>
                    <a:pt x="134" y="92"/>
                    <a:pt x="134" y="92"/>
                    <a:pt x="135" y="92"/>
                  </a:cubicBezTo>
                  <a:cubicBezTo>
                    <a:pt x="135" y="91"/>
                    <a:pt x="134" y="92"/>
                    <a:pt x="134" y="91"/>
                  </a:cubicBezTo>
                  <a:cubicBezTo>
                    <a:pt x="134" y="90"/>
                    <a:pt x="134" y="90"/>
                    <a:pt x="134" y="89"/>
                  </a:cubicBezTo>
                  <a:cubicBezTo>
                    <a:pt x="134" y="89"/>
                    <a:pt x="133" y="89"/>
                    <a:pt x="133" y="89"/>
                  </a:cubicBezTo>
                  <a:cubicBezTo>
                    <a:pt x="133" y="88"/>
                    <a:pt x="132" y="87"/>
                    <a:pt x="132" y="85"/>
                  </a:cubicBezTo>
                  <a:cubicBezTo>
                    <a:pt x="132" y="85"/>
                    <a:pt x="132" y="84"/>
                    <a:pt x="132" y="84"/>
                  </a:cubicBezTo>
                  <a:cubicBezTo>
                    <a:pt x="132" y="83"/>
                    <a:pt x="132" y="82"/>
                    <a:pt x="131" y="81"/>
                  </a:cubicBezTo>
                  <a:cubicBezTo>
                    <a:pt x="131" y="81"/>
                    <a:pt x="131" y="80"/>
                    <a:pt x="131" y="79"/>
                  </a:cubicBezTo>
                  <a:cubicBezTo>
                    <a:pt x="131" y="79"/>
                    <a:pt x="131" y="79"/>
                    <a:pt x="130" y="79"/>
                  </a:cubicBezTo>
                  <a:cubicBezTo>
                    <a:pt x="130" y="78"/>
                    <a:pt x="129" y="77"/>
                    <a:pt x="129" y="76"/>
                  </a:cubicBezTo>
                  <a:cubicBezTo>
                    <a:pt x="128" y="76"/>
                    <a:pt x="128" y="75"/>
                    <a:pt x="128" y="74"/>
                  </a:cubicBezTo>
                  <a:cubicBezTo>
                    <a:pt x="127" y="74"/>
                    <a:pt x="127" y="75"/>
                    <a:pt x="127" y="75"/>
                  </a:cubicBezTo>
                  <a:cubicBezTo>
                    <a:pt x="127" y="75"/>
                    <a:pt x="128" y="75"/>
                    <a:pt x="128" y="75"/>
                  </a:cubicBezTo>
                  <a:cubicBezTo>
                    <a:pt x="128" y="76"/>
                    <a:pt x="128" y="76"/>
                    <a:pt x="128" y="76"/>
                  </a:cubicBezTo>
                  <a:cubicBezTo>
                    <a:pt x="128" y="76"/>
                    <a:pt x="128" y="76"/>
                    <a:pt x="129" y="77"/>
                  </a:cubicBezTo>
                  <a:cubicBezTo>
                    <a:pt x="129" y="77"/>
                    <a:pt x="129" y="77"/>
                    <a:pt x="129" y="78"/>
                  </a:cubicBezTo>
                  <a:cubicBezTo>
                    <a:pt x="129" y="78"/>
                    <a:pt x="129" y="79"/>
                    <a:pt x="129" y="80"/>
                  </a:cubicBezTo>
                  <a:cubicBezTo>
                    <a:pt x="129" y="80"/>
                    <a:pt x="129" y="81"/>
                    <a:pt x="129" y="81"/>
                  </a:cubicBezTo>
                  <a:cubicBezTo>
                    <a:pt x="129" y="81"/>
                    <a:pt x="130" y="81"/>
                    <a:pt x="130" y="82"/>
                  </a:cubicBezTo>
                  <a:cubicBezTo>
                    <a:pt x="130" y="83"/>
                    <a:pt x="130" y="83"/>
                    <a:pt x="130" y="84"/>
                  </a:cubicBezTo>
                  <a:cubicBezTo>
                    <a:pt x="130" y="84"/>
                    <a:pt x="131" y="85"/>
                    <a:pt x="131" y="86"/>
                  </a:cubicBezTo>
                  <a:cubicBezTo>
                    <a:pt x="131" y="87"/>
                    <a:pt x="131" y="86"/>
                    <a:pt x="130" y="86"/>
                  </a:cubicBezTo>
                  <a:cubicBezTo>
                    <a:pt x="130" y="87"/>
                    <a:pt x="131" y="88"/>
                    <a:pt x="130" y="88"/>
                  </a:cubicBezTo>
                  <a:cubicBezTo>
                    <a:pt x="130" y="88"/>
                    <a:pt x="130" y="88"/>
                    <a:pt x="131" y="88"/>
                  </a:cubicBezTo>
                  <a:cubicBezTo>
                    <a:pt x="131" y="88"/>
                    <a:pt x="131" y="87"/>
                    <a:pt x="131" y="87"/>
                  </a:cubicBezTo>
                  <a:cubicBezTo>
                    <a:pt x="132" y="87"/>
                    <a:pt x="132" y="89"/>
                    <a:pt x="132" y="90"/>
                  </a:cubicBezTo>
                  <a:cubicBezTo>
                    <a:pt x="131" y="90"/>
                    <a:pt x="133" y="90"/>
                    <a:pt x="132" y="90"/>
                  </a:cubicBezTo>
                  <a:cubicBezTo>
                    <a:pt x="132" y="91"/>
                    <a:pt x="131" y="90"/>
                    <a:pt x="131" y="90"/>
                  </a:cubicBezTo>
                  <a:cubicBezTo>
                    <a:pt x="131" y="90"/>
                    <a:pt x="131" y="90"/>
                    <a:pt x="131" y="90"/>
                  </a:cubicBezTo>
                  <a:cubicBezTo>
                    <a:pt x="131" y="90"/>
                    <a:pt x="131" y="90"/>
                    <a:pt x="131" y="89"/>
                  </a:cubicBezTo>
                  <a:cubicBezTo>
                    <a:pt x="131" y="89"/>
                    <a:pt x="131" y="90"/>
                    <a:pt x="131" y="90"/>
                  </a:cubicBezTo>
                  <a:cubicBezTo>
                    <a:pt x="132" y="89"/>
                    <a:pt x="131" y="89"/>
                    <a:pt x="131" y="88"/>
                  </a:cubicBezTo>
                  <a:cubicBezTo>
                    <a:pt x="129" y="88"/>
                    <a:pt x="131" y="89"/>
                    <a:pt x="130" y="89"/>
                  </a:cubicBezTo>
                  <a:cubicBezTo>
                    <a:pt x="130" y="90"/>
                    <a:pt x="132" y="91"/>
                    <a:pt x="131" y="92"/>
                  </a:cubicBezTo>
                  <a:cubicBezTo>
                    <a:pt x="132" y="92"/>
                    <a:pt x="131" y="91"/>
                    <a:pt x="132" y="91"/>
                  </a:cubicBezTo>
                  <a:cubicBezTo>
                    <a:pt x="133" y="92"/>
                    <a:pt x="133" y="93"/>
                    <a:pt x="132" y="93"/>
                  </a:cubicBezTo>
                  <a:cubicBezTo>
                    <a:pt x="132" y="93"/>
                    <a:pt x="132" y="92"/>
                    <a:pt x="131" y="93"/>
                  </a:cubicBezTo>
                  <a:cubicBezTo>
                    <a:pt x="131" y="93"/>
                    <a:pt x="132" y="93"/>
                    <a:pt x="132" y="93"/>
                  </a:cubicBezTo>
                  <a:cubicBezTo>
                    <a:pt x="130" y="94"/>
                    <a:pt x="131" y="95"/>
                    <a:pt x="132" y="95"/>
                  </a:cubicBezTo>
                  <a:cubicBezTo>
                    <a:pt x="132" y="95"/>
                    <a:pt x="132" y="94"/>
                    <a:pt x="132" y="94"/>
                  </a:cubicBezTo>
                  <a:cubicBezTo>
                    <a:pt x="133" y="94"/>
                    <a:pt x="132" y="95"/>
                    <a:pt x="132" y="95"/>
                  </a:cubicBezTo>
                  <a:cubicBezTo>
                    <a:pt x="131" y="95"/>
                    <a:pt x="132" y="96"/>
                    <a:pt x="131" y="96"/>
                  </a:cubicBezTo>
                  <a:cubicBezTo>
                    <a:pt x="132" y="97"/>
                    <a:pt x="132" y="96"/>
                    <a:pt x="133" y="96"/>
                  </a:cubicBezTo>
                  <a:cubicBezTo>
                    <a:pt x="132" y="97"/>
                    <a:pt x="132" y="97"/>
                    <a:pt x="132" y="97"/>
                  </a:cubicBezTo>
                  <a:cubicBezTo>
                    <a:pt x="132" y="98"/>
                    <a:pt x="132" y="97"/>
                    <a:pt x="132" y="97"/>
                  </a:cubicBezTo>
                  <a:cubicBezTo>
                    <a:pt x="133" y="98"/>
                    <a:pt x="133" y="99"/>
                    <a:pt x="133" y="100"/>
                  </a:cubicBezTo>
                  <a:cubicBezTo>
                    <a:pt x="133" y="102"/>
                    <a:pt x="133" y="103"/>
                    <a:pt x="133" y="105"/>
                  </a:cubicBezTo>
                  <a:cubicBezTo>
                    <a:pt x="133" y="105"/>
                    <a:pt x="133" y="106"/>
                    <a:pt x="133" y="106"/>
                  </a:cubicBezTo>
                  <a:cubicBezTo>
                    <a:pt x="133" y="107"/>
                    <a:pt x="133" y="110"/>
                    <a:pt x="133" y="110"/>
                  </a:cubicBezTo>
                  <a:cubicBezTo>
                    <a:pt x="132" y="110"/>
                    <a:pt x="133" y="109"/>
                    <a:pt x="133" y="108"/>
                  </a:cubicBezTo>
                  <a:cubicBezTo>
                    <a:pt x="133" y="107"/>
                    <a:pt x="133" y="106"/>
                    <a:pt x="132" y="105"/>
                  </a:cubicBezTo>
                  <a:cubicBezTo>
                    <a:pt x="132" y="105"/>
                    <a:pt x="132" y="105"/>
                    <a:pt x="131" y="105"/>
                  </a:cubicBezTo>
                  <a:cubicBezTo>
                    <a:pt x="131" y="106"/>
                    <a:pt x="130" y="106"/>
                    <a:pt x="131" y="107"/>
                  </a:cubicBezTo>
                  <a:cubicBezTo>
                    <a:pt x="131" y="106"/>
                    <a:pt x="131" y="106"/>
                    <a:pt x="131" y="105"/>
                  </a:cubicBezTo>
                  <a:cubicBezTo>
                    <a:pt x="133" y="106"/>
                    <a:pt x="131" y="107"/>
                    <a:pt x="131" y="108"/>
                  </a:cubicBezTo>
                  <a:cubicBezTo>
                    <a:pt x="132" y="108"/>
                    <a:pt x="131" y="107"/>
                    <a:pt x="132" y="107"/>
                  </a:cubicBezTo>
                  <a:cubicBezTo>
                    <a:pt x="132" y="108"/>
                    <a:pt x="132" y="109"/>
                    <a:pt x="132" y="111"/>
                  </a:cubicBezTo>
                  <a:cubicBezTo>
                    <a:pt x="132" y="112"/>
                    <a:pt x="132" y="114"/>
                    <a:pt x="132" y="115"/>
                  </a:cubicBezTo>
                  <a:cubicBezTo>
                    <a:pt x="132" y="117"/>
                    <a:pt x="131" y="118"/>
                    <a:pt x="131" y="119"/>
                  </a:cubicBezTo>
                  <a:cubicBezTo>
                    <a:pt x="131" y="121"/>
                    <a:pt x="131" y="122"/>
                    <a:pt x="131" y="123"/>
                  </a:cubicBezTo>
                  <a:cubicBezTo>
                    <a:pt x="131" y="124"/>
                    <a:pt x="130" y="124"/>
                    <a:pt x="130" y="124"/>
                  </a:cubicBezTo>
                  <a:cubicBezTo>
                    <a:pt x="130" y="125"/>
                    <a:pt x="130" y="125"/>
                    <a:pt x="130" y="126"/>
                  </a:cubicBezTo>
                  <a:cubicBezTo>
                    <a:pt x="130" y="126"/>
                    <a:pt x="129" y="127"/>
                    <a:pt x="129" y="128"/>
                  </a:cubicBezTo>
                  <a:cubicBezTo>
                    <a:pt x="129" y="128"/>
                    <a:pt x="129" y="128"/>
                    <a:pt x="129" y="128"/>
                  </a:cubicBezTo>
                  <a:cubicBezTo>
                    <a:pt x="129" y="129"/>
                    <a:pt x="129" y="129"/>
                    <a:pt x="129" y="129"/>
                  </a:cubicBezTo>
                  <a:cubicBezTo>
                    <a:pt x="129" y="130"/>
                    <a:pt x="129" y="132"/>
                    <a:pt x="128" y="134"/>
                  </a:cubicBezTo>
                  <a:cubicBezTo>
                    <a:pt x="127" y="136"/>
                    <a:pt x="127" y="137"/>
                    <a:pt x="127" y="139"/>
                  </a:cubicBezTo>
                  <a:cubicBezTo>
                    <a:pt x="126" y="139"/>
                    <a:pt x="127" y="139"/>
                    <a:pt x="126" y="139"/>
                  </a:cubicBezTo>
                  <a:cubicBezTo>
                    <a:pt x="126" y="139"/>
                    <a:pt x="126" y="140"/>
                    <a:pt x="126" y="141"/>
                  </a:cubicBezTo>
                  <a:cubicBezTo>
                    <a:pt x="125" y="141"/>
                    <a:pt x="126" y="140"/>
                    <a:pt x="125" y="140"/>
                  </a:cubicBezTo>
                  <a:cubicBezTo>
                    <a:pt x="125" y="141"/>
                    <a:pt x="125" y="142"/>
                    <a:pt x="125" y="142"/>
                  </a:cubicBezTo>
                  <a:cubicBezTo>
                    <a:pt x="124" y="141"/>
                    <a:pt x="125" y="141"/>
                    <a:pt x="124" y="141"/>
                  </a:cubicBezTo>
                  <a:cubicBezTo>
                    <a:pt x="124" y="140"/>
                    <a:pt x="125" y="140"/>
                    <a:pt x="125" y="139"/>
                  </a:cubicBezTo>
                  <a:cubicBezTo>
                    <a:pt x="125" y="139"/>
                    <a:pt x="125" y="139"/>
                    <a:pt x="125" y="139"/>
                  </a:cubicBezTo>
                  <a:cubicBezTo>
                    <a:pt x="124" y="139"/>
                    <a:pt x="124" y="139"/>
                    <a:pt x="124" y="139"/>
                  </a:cubicBezTo>
                  <a:cubicBezTo>
                    <a:pt x="124" y="138"/>
                    <a:pt x="123" y="138"/>
                    <a:pt x="122" y="138"/>
                  </a:cubicBezTo>
                  <a:cubicBezTo>
                    <a:pt x="121" y="138"/>
                    <a:pt x="122" y="139"/>
                    <a:pt x="121" y="139"/>
                  </a:cubicBezTo>
                  <a:cubicBezTo>
                    <a:pt x="121" y="139"/>
                    <a:pt x="121" y="138"/>
                    <a:pt x="121" y="138"/>
                  </a:cubicBezTo>
                  <a:cubicBezTo>
                    <a:pt x="121" y="138"/>
                    <a:pt x="121" y="138"/>
                    <a:pt x="121" y="138"/>
                  </a:cubicBezTo>
                  <a:cubicBezTo>
                    <a:pt x="121" y="137"/>
                    <a:pt x="121" y="137"/>
                    <a:pt x="122" y="136"/>
                  </a:cubicBezTo>
                  <a:cubicBezTo>
                    <a:pt x="122" y="136"/>
                    <a:pt x="123" y="136"/>
                    <a:pt x="123" y="137"/>
                  </a:cubicBezTo>
                  <a:cubicBezTo>
                    <a:pt x="124" y="137"/>
                    <a:pt x="125" y="136"/>
                    <a:pt x="124" y="136"/>
                  </a:cubicBezTo>
                  <a:cubicBezTo>
                    <a:pt x="125" y="136"/>
                    <a:pt x="125" y="137"/>
                    <a:pt x="125" y="137"/>
                  </a:cubicBezTo>
                  <a:cubicBezTo>
                    <a:pt x="125" y="136"/>
                    <a:pt x="125" y="136"/>
                    <a:pt x="125" y="136"/>
                  </a:cubicBezTo>
                  <a:cubicBezTo>
                    <a:pt x="125" y="135"/>
                    <a:pt x="126" y="136"/>
                    <a:pt x="126" y="135"/>
                  </a:cubicBezTo>
                  <a:cubicBezTo>
                    <a:pt x="126" y="136"/>
                    <a:pt x="125" y="136"/>
                    <a:pt x="126" y="137"/>
                  </a:cubicBezTo>
                  <a:cubicBezTo>
                    <a:pt x="126" y="137"/>
                    <a:pt x="124" y="138"/>
                    <a:pt x="125" y="139"/>
                  </a:cubicBezTo>
                  <a:cubicBezTo>
                    <a:pt x="126" y="139"/>
                    <a:pt x="125" y="137"/>
                    <a:pt x="126" y="138"/>
                  </a:cubicBezTo>
                  <a:cubicBezTo>
                    <a:pt x="126" y="137"/>
                    <a:pt x="126" y="137"/>
                    <a:pt x="126" y="136"/>
                  </a:cubicBezTo>
                  <a:cubicBezTo>
                    <a:pt x="126" y="136"/>
                    <a:pt x="126" y="135"/>
                    <a:pt x="127" y="136"/>
                  </a:cubicBezTo>
                  <a:cubicBezTo>
                    <a:pt x="127" y="135"/>
                    <a:pt x="127" y="134"/>
                    <a:pt x="127" y="134"/>
                  </a:cubicBezTo>
                  <a:cubicBezTo>
                    <a:pt x="127" y="133"/>
                    <a:pt x="128" y="132"/>
                    <a:pt x="128" y="132"/>
                  </a:cubicBezTo>
                  <a:cubicBezTo>
                    <a:pt x="128" y="131"/>
                    <a:pt x="128" y="130"/>
                    <a:pt x="128" y="129"/>
                  </a:cubicBezTo>
                  <a:cubicBezTo>
                    <a:pt x="128" y="129"/>
                    <a:pt x="128" y="128"/>
                    <a:pt x="128" y="127"/>
                  </a:cubicBezTo>
                  <a:cubicBezTo>
                    <a:pt x="128" y="127"/>
                    <a:pt x="128" y="128"/>
                    <a:pt x="129" y="128"/>
                  </a:cubicBezTo>
                  <a:cubicBezTo>
                    <a:pt x="129" y="127"/>
                    <a:pt x="129" y="127"/>
                    <a:pt x="128" y="127"/>
                  </a:cubicBezTo>
                  <a:cubicBezTo>
                    <a:pt x="128" y="126"/>
                    <a:pt x="129" y="125"/>
                    <a:pt x="129" y="125"/>
                  </a:cubicBezTo>
                  <a:cubicBezTo>
                    <a:pt x="128" y="125"/>
                    <a:pt x="128" y="125"/>
                    <a:pt x="128" y="125"/>
                  </a:cubicBezTo>
                  <a:cubicBezTo>
                    <a:pt x="128" y="125"/>
                    <a:pt x="128" y="124"/>
                    <a:pt x="127" y="124"/>
                  </a:cubicBezTo>
                  <a:cubicBezTo>
                    <a:pt x="128" y="123"/>
                    <a:pt x="129" y="123"/>
                    <a:pt x="129" y="122"/>
                  </a:cubicBezTo>
                  <a:cubicBezTo>
                    <a:pt x="129" y="122"/>
                    <a:pt x="128" y="122"/>
                    <a:pt x="128" y="122"/>
                  </a:cubicBezTo>
                  <a:cubicBezTo>
                    <a:pt x="128" y="121"/>
                    <a:pt x="129" y="121"/>
                    <a:pt x="129" y="120"/>
                  </a:cubicBezTo>
                  <a:cubicBezTo>
                    <a:pt x="129" y="120"/>
                    <a:pt x="128" y="120"/>
                    <a:pt x="128" y="119"/>
                  </a:cubicBezTo>
                  <a:cubicBezTo>
                    <a:pt x="128" y="119"/>
                    <a:pt x="128" y="119"/>
                    <a:pt x="128" y="119"/>
                  </a:cubicBezTo>
                  <a:cubicBezTo>
                    <a:pt x="128" y="119"/>
                    <a:pt x="128" y="118"/>
                    <a:pt x="128" y="118"/>
                  </a:cubicBezTo>
                  <a:cubicBezTo>
                    <a:pt x="128" y="117"/>
                    <a:pt x="128" y="118"/>
                    <a:pt x="128" y="118"/>
                  </a:cubicBezTo>
                  <a:cubicBezTo>
                    <a:pt x="128" y="117"/>
                    <a:pt x="129" y="118"/>
                    <a:pt x="129" y="116"/>
                  </a:cubicBezTo>
                  <a:cubicBezTo>
                    <a:pt x="129" y="116"/>
                    <a:pt x="129" y="117"/>
                    <a:pt x="128" y="117"/>
                  </a:cubicBezTo>
                  <a:cubicBezTo>
                    <a:pt x="129" y="116"/>
                    <a:pt x="128" y="116"/>
                    <a:pt x="128" y="115"/>
                  </a:cubicBezTo>
                  <a:cubicBezTo>
                    <a:pt x="128" y="116"/>
                    <a:pt x="129" y="116"/>
                    <a:pt x="129" y="116"/>
                  </a:cubicBezTo>
                  <a:cubicBezTo>
                    <a:pt x="129" y="115"/>
                    <a:pt x="128" y="115"/>
                    <a:pt x="128" y="115"/>
                  </a:cubicBezTo>
                  <a:cubicBezTo>
                    <a:pt x="128" y="115"/>
                    <a:pt x="129" y="114"/>
                    <a:pt x="128" y="114"/>
                  </a:cubicBezTo>
                  <a:cubicBezTo>
                    <a:pt x="127" y="114"/>
                    <a:pt x="128" y="116"/>
                    <a:pt x="127" y="116"/>
                  </a:cubicBezTo>
                  <a:cubicBezTo>
                    <a:pt x="127" y="116"/>
                    <a:pt x="127" y="116"/>
                    <a:pt x="128" y="116"/>
                  </a:cubicBezTo>
                  <a:lnTo>
                    <a:pt x="128" y="117"/>
                  </a:lnTo>
                  <a:close/>
                  <a:moveTo>
                    <a:pt x="121" y="137"/>
                  </a:moveTo>
                  <a:cubicBezTo>
                    <a:pt x="122" y="137"/>
                    <a:pt x="123" y="137"/>
                    <a:pt x="123" y="136"/>
                  </a:cubicBezTo>
                  <a:cubicBezTo>
                    <a:pt x="122" y="136"/>
                    <a:pt x="122" y="136"/>
                    <a:pt x="122" y="136"/>
                  </a:cubicBezTo>
                  <a:lnTo>
                    <a:pt x="121" y="137"/>
                  </a:lnTo>
                  <a:close/>
                  <a:moveTo>
                    <a:pt x="125" y="138"/>
                  </a:moveTo>
                  <a:cubicBezTo>
                    <a:pt x="125" y="137"/>
                    <a:pt x="125" y="137"/>
                    <a:pt x="125" y="137"/>
                  </a:cubicBezTo>
                  <a:cubicBezTo>
                    <a:pt x="124" y="137"/>
                    <a:pt x="123" y="137"/>
                    <a:pt x="123" y="138"/>
                  </a:cubicBezTo>
                  <a:cubicBezTo>
                    <a:pt x="124" y="138"/>
                    <a:pt x="124" y="137"/>
                    <a:pt x="125" y="138"/>
                  </a:cubicBezTo>
                  <a:moveTo>
                    <a:pt x="129" y="123"/>
                  </a:moveTo>
                  <a:cubicBezTo>
                    <a:pt x="129" y="123"/>
                    <a:pt x="128" y="123"/>
                    <a:pt x="128" y="124"/>
                  </a:cubicBezTo>
                  <a:cubicBezTo>
                    <a:pt x="129" y="124"/>
                    <a:pt x="129" y="124"/>
                    <a:pt x="129" y="124"/>
                  </a:cubicBezTo>
                  <a:cubicBezTo>
                    <a:pt x="129" y="124"/>
                    <a:pt x="130" y="123"/>
                    <a:pt x="129" y="123"/>
                  </a:cubicBezTo>
                  <a:moveTo>
                    <a:pt x="70" y="195"/>
                  </a:moveTo>
                  <a:cubicBezTo>
                    <a:pt x="69" y="196"/>
                    <a:pt x="68" y="196"/>
                    <a:pt x="68" y="197"/>
                  </a:cubicBezTo>
                  <a:cubicBezTo>
                    <a:pt x="69" y="197"/>
                    <a:pt x="69" y="196"/>
                    <a:pt x="69" y="196"/>
                  </a:cubicBezTo>
                  <a:cubicBezTo>
                    <a:pt x="69" y="196"/>
                    <a:pt x="69" y="197"/>
                    <a:pt x="70" y="197"/>
                  </a:cubicBezTo>
                  <a:cubicBezTo>
                    <a:pt x="70" y="197"/>
                    <a:pt x="70" y="196"/>
                    <a:pt x="70" y="195"/>
                  </a:cubicBezTo>
                  <a:moveTo>
                    <a:pt x="80" y="195"/>
                  </a:moveTo>
                  <a:cubicBezTo>
                    <a:pt x="81" y="195"/>
                    <a:pt x="81" y="195"/>
                    <a:pt x="81" y="195"/>
                  </a:cubicBezTo>
                  <a:cubicBezTo>
                    <a:pt x="81" y="194"/>
                    <a:pt x="81" y="194"/>
                    <a:pt x="81" y="193"/>
                  </a:cubicBezTo>
                  <a:cubicBezTo>
                    <a:pt x="80" y="193"/>
                    <a:pt x="80" y="194"/>
                    <a:pt x="80" y="195"/>
                  </a:cubicBezTo>
                  <a:moveTo>
                    <a:pt x="80" y="193"/>
                  </a:moveTo>
                  <a:cubicBezTo>
                    <a:pt x="80" y="192"/>
                    <a:pt x="80" y="191"/>
                    <a:pt x="80" y="191"/>
                  </a:cubicBezTo>
                  <a:cubicBezTo>
                    <a:pt x="80" y="191"/>
                    <a:pt x="78" y="192"/>
                    <a:pt x="80" y="193"/>
                  </a:cubicBezTo>
                  <a:moveTo>
                    <a:pt x="76" y="194"/>
                  </a:moveTo>
                  <a:cubicBezTo>
                    <a:pt x="76" y="194"/>
                    <a:pt x="76" y="193"/>
                    <a:pt x="75" y="193"/>
                  </a:cubicBezTo>
                  <a:cubicBezTo>
                    <a:pt x="76" y="194"/>
                    <a:pt x="75" y="194"/>
                    <a:pt x="75" y="194"/>
                  </a:cubicBezTo>
                  <a:cubicBezTo>
                    <a:pt x="75" y="194"/>
                    <a:pt x="75" y="195"/>
                    <a:pt x="76" y="194"/>
                  </a:cubicBezTo>
                  <a:moveTo>
                    <a:pt x="76" y="196"/>
                  </a:moveTo>
                  <a:cubicBezTo>
                    <a:pt x="76" y="196"/>
                    <a:pt x="76" y="196"/>
                    <a:pt x="76" y="197"/>
                  </a:cubicBezTo>
                  <a:cubicBezTo>
                    <a:pt x="76" y="197"/>
                    <a:pt x="76" y="197"/>
                    <a:pt x="77" y="197"/>
                  </a:cubicBezTo>
                  <a:cubicBezTo>
                    <a:pt x="77" y="196"/>
                    <a:pt x="77" y="196"/>
                    <a:pt x="76" y="196"/>
                  </a:cubicBezTo>
                  <a:moveTo>
                    <a:pt x="77" y="193"/>
                  </a:moveTo>
                  <a:cubicBezTo>
                    <a:pt x="77" y="193"/>
                    <a:pt x="77" y="193"/>
                    <a:pt x="77" y="192"/>
                  </a:cubicBezTo>
                  <a:cubicBezTo>
                    <a:pt x="77" y="192"/>
                    <a:pt x="76" y="192"/>
                    <a:pt x="76" y="192"/>
                  </a:cubicBezTo>
                  <a:cubicBezTo>
                    <a:pt x="76" y="193"/>
                    <a:pt x="76" y="193"/>
                    <a:pt x="77" y="193"/>
                  </a:cubicBezTo>
                  <a:moveTo>
                    <a:pt x="82" y="196"/>
                  </a:moveTo>
                  <a:cubicBezTo>
                    <a:pt x="81" y="195"/>
                    <a:pt x="80" y="196"/>
                    <a:pt x="79" y="196"/>
                  </a:cubicBezTo>
                  <a:cubicBezTo>
                    <a:pt x="79" y="196"/>
                    <a:pt x="79" y="196"/>
                    <a:pt x="79" y="195"/>
                  </a:cubicBezTo>
                  <a:cubicBezTo>
                    <a:pt x="79" y="195"/>
                    <a:pt x="79" y="195"/>
                    <a:pt x="79" y="195"/>
                  </a:cubicBezTo>
                  <a:cubicBezTo>
                    <a:pt x="78" y="195"/>
                    <a:pt x="78" y="194"/>
                    <a:pt x="77" y="194"/>
                  </a:cubicBezTo>
                  <a:cubicBezTo>
                    <a:pt x="77" y="194"/>
                    <a:pt x="77" y="195"/>
                    <a:pt x="77" y="195"/>
                  </a:cubicBezTo>
                  <a:cubicBezTo>
                    <a:pt x="77" y="196"/>
                    <a:pt x="77" y="197"/>
                    <a:pt x="79" y="197"/>
                  </a:cubicBezTo>
                  <a:cubicBezTo>
                    <a:pt x="79" y="196"/>
                    <a:pt x="78" y="197"/>
                    <a:pt x="78" y="197"/>
                  </a:cubicBezTo>
                  <a:cubicBezTo>
                    <a:pt x="78" y="196"/>
                    <a:pt x="77" y="196"/>
                    <a:pt x="78" y="195"/>
                  </a:cubicBezTo>
                  <a:cubicBezTo>
                    <a:pt x="78" y="195"/>
                    <a:pt x="79" y="196"/>
                    <a:pt x="79" y="197"/>
                  </a:cubicBezTo>
                  <a:cubicBezTo>
                    <a:pt x="80" y="196"/>
                    <a:pt x="81" y="196"/>
                    <a:pt x="82" y="196"/>
                  </a:cubicBezTo>
                  <a:moveTo>
                    <a:pt x="83" y="200"/>
                  </a:moveTo>
                  <a:cubicBezTo>
                    <a:pt x="82" y="200"/>
                    <a:pt x="82" y="201"/>
                    <a:pt x="82" y="201"/>
                  </a:cubicBezTo>
                  <a:cubicBezTo>
                    <a:pt x="83" y="200"/>
                    <a:pt x="82" y="201"/>
                    <a:pt x="83" y="201"/>
                  </a:cubicBezTo>
                  <a:lnTo>
                    <a:pt x="83" y="200"/>
                  </a:lnTo>
                  <a:close/>
                  <a:moveTo>
                    <a:pt x="89" y="202"/>
                  </a:moveTo>
                  <a:cubicBezTo>
                    <a:pt x="89" y="202"/>
                    <a:pt x="87" y="202"/>
                    <a:pt x="87" y="203"/>
                  </a:cubicBezTo>
                  <a:cubicBezTo>
                    <a:pt x="88" y="203"/>
                    <a:pt x="89" y="203"/>
                    <a:pt x="89" y="202"/>
                  </a:cubicBezTo>
                  <a:moveTo>
                    <a:pt x="91" y="199"/>
                  </a:moveTo>
                  <a:cubicBezTo>
                    <a:pt x="90" y="199"/>
                    <a:pt x="88" y="198"/>
                    <a:pt x="88" y="199"/>
                  </a:cubicBezTo>
                  <a:cubicBezTo>
                    <a:pt x="88" y="201"/>
                    <a:pt x="89" y="200"/>
                    <a:pt x="89" y="199"/>
                  </a:cubicBezTo>
                  <a:cubicBezTo>
                    <a:pt x="90" y="199"/>
                    <a:pt x="91" y="200"/>
                    <a:pt x="91" y="199"/>
                  </a:cubicBezTo>
                  <a:moveTo>
                    <a:pt x="94" y="197"/>
                  </a:moveTo>
                  <a:cubicBezTo>
                    <a:pt x="93" y="197"/>
                    <a:pt x="93" y="199"/>
                    <a:pt x="91" y="198"/>
                  </a:cubicBezTo>
                  <a:cubicBezTo>
                    <a:pt x="92" y="200"/>
                    <a:pt x="93" y="198"/>
                    <a:pt x="94" y="197"/>
                  </a:cubicBezTo>
                  <a:moveTo>
                    <a:pt x="96" y="200"/>
                  </a:moveTo>
                  <a:cubicBezTo>
                    <a:pt x="95" y="200"/>
                    <a:pt x="93" y="199"/>
                    <a:pt x="93" y="201"/>
                  </a:cubicBezTo>
                  <a:cubicBezTo>
                    <a:pt x="94" y="200"/>
                    <a:pt x="95" y="201"/>
                    <a:pt x="96" y="200"/>
                  </a:cubicBezTo>
                  <a:moveTo>
                    <a:pt x="84" y="192"/>
                  </a:moveTo>
                  <a:cubicBezTo>
                    <a:pt x="84" y="192"/>
                    <a:pt x="84" y="191"/>
                    <a:pt x="84" y="191"/>
                  </a:cubicBezTo>
                  <a:cubicBezTo>
                    <a:pt x="84" y="191"/>
                    <a:pt x="84" y="191"/>
                    <a:pt x="83" y="191"/>
                  </a:cubicBezTo>
                  <a:cubicBezTo>
                    <a:pt x="83" y="192"/>
                    <a:pt x="83" y="192"/>
                    <a:pt x="84" y="192"/>
                  </a:cubicBezTo>
                  <a:moveTo>
                    <a:pt x="85" y="196"/>
                  </a:moveTo>
                  <a:cubicBezTo>
                    <a:pt x="85" y="195"/>
                    <a:pt x="84" y="196"/>
                    <a:pt x="83" y="196"/>
                  </a:cubicBezTo>
                  <a:cubicBezTo>
                    <a:pt x="83" y="195"/>
                    <a:pt x="83" y="195"/>
                    <a:pt x="82" y="195"/>
                  </a:cubicBezTo>
                  <a:cubicBezTo>
                    <a:pt x="82" y="197"/>
                    <a:pt x="85" y="197"/>
                    <a:pt x="85" y="196"/>
                  </a:cubicBezTo>
                  <a:moveTo>
                    <a:pt x="85" y="194"/>
                  </a:moveTo>
                  <a:cubicBezTo>
                    <a:pt x="84" y="195"/>
                    <a:pt x="84" y="194"/>
                    <a:pt x="84" y="194"/>
                  </a:cubicBezTo>
                  <a:cubicBezTo>
                    <a:pt x="83" y="194"/>
                    <a:pt x="83" y="194"/>
                    <a:pt x="83" y="195"/>
                  </a:cubicBezTo>
                  <a:cubicBezTo>
                    <a:pt x="84" y="195"/>
                    <a:pt x="84" y="195"/>
                    <a:pt x="84" y="196"/>
                  </a:cubicBezTo>
                  <a:cubicBezTo>
                    <a:pt x="84" y="195"/>
                    <a:pt x="85" y="194"/>
                    <a:pt x="85" y="194"/>
                  </a:cubicBezTo>
                  <a:moveTo>
                    <a:pt x="84" y="191"/>
                  </a:moveTo>
                  <a:cubicBezTo>
                    <a:pt x="85" y="191"/>
                    <a:pt x="85" y="192"/>
                    <a:pt x="86" y="192"/>
                  </a:cubicBezTo>
                  <a:cubicBezTo>
                    <a:pt x="86" y="191"/>
                    <a:pt x="85" y="191"/>
                    <a:pt x="85" y="191"/>
                  </a:cubicBezTo>
                  <a:cubicBezTo>
                    <a:pt x="85" y="191"/>
                    <a:pt x="86" y="190"/>
                    <a:pt x="85" y="190"/>
                  </a:cubicBezTo>
                  <a:cubicBezTo>
                    <a:pt x="85" y="190"/>
                    <a:pt x="85" y="189"/>
                    <a:pt x="84" y="190"/>
                  </a:cubicBezTo>
                  <a:cubicBezTo>
                    <a:pt x="85" y="191"/>
                    <a:pt x="84" y="190"/>
                    <a:pt x="84" y="191"/>
                  </a:cubicBezTo>
                  <a:moveTo>
                    <a:pt x="89" y="191"/>
                  </a:moveTo>
                  <a:cubicBezTo>
                    <a:pt x="90" y="192"/>
                    <a:pt x="87" y="191"/>
                    <a:pt x="89" y="192"/>
                  </a:cubicBezTo>
                  <a:cubicBezTo>
                    <a:pt x="88" y="192"/>
                    <a:pt x="88" y="193"/>
                    <a:pt x="88" y="193"/>
                  </a:cubicBezTo>
                  <a:cubicBezTo>
                    <a:pt x="87" y="193"/>
                    <a:pt x="86" y="193"/>
                    <a:pt x="85" y="193"/>
                  </a:cubicBezTo>
                  <a:cubicBezTo>
                    <a:pt x="85" y="194"/>
                    <a:pt x="85" y="194"/>
                    <a:pt x="85" y="194"/>
                  </a:cubicBezTo>
                  <a:cubicBezTo>
                    <a:pt x="86" y="193"/>
                    <a:pt x="87" y="193"/>
                    <a:pt x="86" y="194"/>
                  </a:cubicBezTo>
                  <a:cubicBezTo>
                    <a:pt x="88" y="194"/>
                    <a:pt x="88" y="193"/>
                    <a:pt x="89" y="193"/>
                  </a:cubicBezTo>
                  <a:cubicBezTo>
                    <a:pt x="89" y="192"/>
                    <a:pt x="91" y="191"/>
                    <a:pt x="89" y="191"/>
                  </a:cubicBezTo>
                  <a:moveTo>
                    <a:pt x="90" y="187"/>
                  </a:moveTo>
                  <a:cubicBezTo>
                    <a:pt x="90" y="187"/>
                    <a:pt x="89" y="188"/>
                    <a:pt x="89" y="188"/>
                  </a:cubicBezTo>
                  <a:cubicBezTo>
                    <a:pt x="88" y="188"/>
                    <a:pt x="88" y="188"/>
                    <a:pt x="87" y="188"/>
                  </a:cubicBezTo>
                  <a:cubicBezTo>
                    <a:pt x="87" y="188"/>
                    <a:pt x="86" y="188"/>
                    <a:pt x="86" y="189"/>
                  </a:cubicBezTo>
                  <a:cubicBezTo>
                    <a:pt x="86" y="189"/>
                    <a:pt x="86" y="190"/>
                    <a:pt x="86" y="190"/>
                  </a:cubicBezTo>
                  <a:cubicBezTo>
                    <a:pt x="87" y="189"/>
                    <a:pt x="88" y="189"/>
                    <a:pt x="88" y="189"/>
                  </a:cubicBezTo>
                  <a:cubicBezTo>
                    <a:pt x="87" y="189"/>
                    <a:pt x="87" y="189"/>
                    <a:pt x="87" y="189"/>
                  </a:cubicBezTo>
                  <a:cubicBezTo>
                    <a:pt x="87" y="189"/>
                    <a:pt x="87" y="189"/>
                    <a:pt x="87" y="189"/>
                  </a:cubicBezTo>
                  <a:cubicBezTo>
                    <a:pt x="88" y="189"/>
                    <a:pt x="88" y="189"/>
                    <a:pt x="88" y="189"/>
                  </a:cubicBezTo>
                  <a:cubicBezTo>
                    <a:pt x="87" y="190"/>
                    <a:pt x="88" y="190"/>
                    <a:pt x="88" y="191"/>
                  </a:cubicBezTo>
                  <a:cubicBezTo>
                    <a:pt x="87" y="191"/>
                    <a:pt x="87" y="191"/>
                    <a:pt x="87" y="191"/>
                  </a:cubicBezTo>
                  <a:cubicBezTo>
                    <a:pt x="87" y="191"/>
                    <a:pt x="88" y="191"/>
                    <a:pt x="88" y="192"/>
                  </a:cubicBezTo>
                  <a:cubicBezTo>
                    <a:pt x="88" y="192"/>
                    <a:pt x="87" y="192"/>
                    <a:pt x="88" y="192"/>
                  </a:cubicBezTo>
                  <a:cubicBezTo>
                    <a:pt x="88" y="192"/>
                    <a:pt x="88" y="191"/>
                    <a:pt x="89" y="191"/>
                  </a:cubicBezTo>
                  <a:cubicBezTo>
                    <a:pt x="88" y="190"/>
                    <a:pt x="89" y="189"/>
                    <a:pt x="89" y="189"/>
                  </a:cubicBezTo>
                  <a:cubicBezTo>
                    <a:pt x="89" y="189"/>
                    <a:pt x="89" y="188"/>
                    <a:pt x="89" y="188"/>
                  </a:cubicBezTo>
                  <a:cubicBezTo>
                    <a:pt x="90" y="189"/>
                    <a:pt x="91" y="188"/>
                    <a:pt x="91" y="189"/>
                  </a:cubicBezTo>
                  <a:cubicBezTo>
                    <a:pt x="91" y="188"/>
                    <a:pt x="91" y="188"/>
                    <a:pt x="91" y="188"/>
                  </a:cubicBezTo>
                  <a:cubicBezTo>
                    <a:pt x="90" y="188"/>
                    <a:pt x="90" y="188"/>
                    <a:pt x="89" y="188"/>
                  </a:cubicBezTo>
                  <a:cubicBezTo>
                    <a:pt x="90" y="187"/>
                    <a:pt x="91" y="188"/>
                    <a:pt x="90" y="187"/>
                  </a:cubicBezTo>
                  <a:moveTo>
                    <a:pt x="93" y="190"/>
                  </a:moveTo>
                  <a:cubicBezTo>
                    <a:pt x="94" y="190"/>
                    <a:pt x="94" y="191"/>
                    <a:pt x="94" y="190"/>
                  </a:cubicBezTo>
                  <a:cubicBezTo>
                    <a:pt x="94" y="189"/>
                    <a:pt x="93" y="190"/>
                    <a:pt x="93" y="190"/>
                  </a:cubicBezTo>
                  <a:moveTo>
                    <a:pt x="93" y="188"/>
                  </a:moveTo>
                  <a:cubicBezTo>
                    <a:pt x="93" y="188"/>
                    <a:pt x="93" y="188"/>
                    <a:pt x="93" y="189"/>
                  </a:cubicBezTo>
                  <a:cubicBezTo>
                    <a:pt x="93" y="189"/>
                    <a:pt x="92" y="189"/>
                    <a:pt x="92" y="190"/>
                  </a:cubicBezTo>
                  <a:cubicBezTo>
                    <a:pt x="93" y="189"/>
                    <a:pt x="93" y="189"/>
                    <a:pt x="94" y="189"/>
                  </a:cubicBezTo>
                  <a:cubicBezTo>
                    <a:pt x="93" y="188"/>
                    <a:pt x="94" y="188"/>
                    <a:pt x="93" y="188"/>
                  </a:cubicBezTo>
                  <a:moveTo>
                    <a:pt x="94" y="186"/>
                  </a:moveTo>
                  <a:cubicBezTo>
                    <a:pt x="94" y="186"/>
                    <a:pt x="93" y="186"/>
                    <a:pt x="93" y="186"/>
                  </a:cubicBezTo>
                  <a:cubicBezTo>
                    <a:pt x="93" y="186"/>
                    <a:pt x="93" y="186"/>
                    <a:pt x="93" y="187"/>
                  </a:cubicBezTo>
                  <a:cubicBezTo>
                    <a:pt x="94" y="187"/>
                    <a:pt x="94" y="186"/>
                    <a:pt x="94" y="186"/>
                  </a:cubicBezTo>
                  <a:moveTo>
                    <a:pt x="96" y="186"/>
                  </a:moveTo>
                  <a:cubicBezTo>
                    <a:pt x="96" y="185"/>
                    <a:pt x="96" y="186"/>
                    <a:pt x="97" y="186"/>
                  </a:cubicBezTo>
                  <a:cubicBezTo>
                    <a:pt x="97" y="186"/>
                    <a:pt x="97" y="185"/>
                    <a:pt x="97" y="185"/>
                  </a:cubicBezTo>
                  <a:cubicBezTo>
                    <a:pt x="97" y="184"/>
                    <a:pt x="97" y="185"/>
                    <a:pt x="96" y="184"/>
                  </a:cubicBezTo>
                  <a:cubicBezTo>
                    <a:pt x="97" y="184"/>
                    <a:pt x="98" y="185"/>
                    <a:pt x="98" y="184"/>
                  </a:cubicBezTo>
                  <a:cubicBezTo>
                    <a:pt x="97" y="184"/>
                    <a:pt x="97" y="183"/>
                    <a:pt x="96" y="184"/>
                  </a:cubicBezTo>
                  <a:cubicBezTo>
                    <a:pt x="96" y="185"/>
                    <a:pt x="96" y="185"/>
                    <a:pt x="95" y="186"/>
                  </a:cubicBezTo>
                  <a:cubicBezTo>
                    <a:pt x="95" y="186"/>
                    <a:pt x="95" y="187"/>
                    <a:pt x="95" y="187"/>
                  </a:cubicBezTo>
                  <a:cubicBezTo>
                    <a:pt x="94" y="187"/>
                    <a:pt x="95" y="187"/>
                    <a:pt x="95" y="186"/>
                  </a:cubicBezTo>
                  <a:cubicBezTo>
                    <a:pt x="95" y="186"/>
                    <a:pt x="96" y="187"/>
                    <a:pt x="96" y="186"/>
                  </a:cubicBezTo>
                  <a:cubicBezTo>
                    <a:pt x="96" y="186"/>
                    <a:pt x="95" y="186"/>
                    <a:pt x="96" y="186"/>
                  </a:cubicBezTo>
                  <a:moveTo>
                    <a:pt x="99" y="186"/>
                  </a:moveTo>
                  <a:cubicBezTo>
                    <a:pt x="98" y="186"/>
                    <a:pt x="98" y="186"/>
                    <a:pt x="98" y="187"/>
                  </a:cubicBezTo>
                  <a:cubicBezTo>
                    <a:pt x="98" y="187"/>
                    <a:pt x="98" y="186"/>
                    <a:pt x="98" y="187"/>
                  </a:cubicBezTo>
                  <a:cubicBezTo>
                    <a:pt x="98" y="188"/>
                    <a:pt x="98" y="187"/>
                    <a:pt x="97" y="188"/>
                  </a:cubicBezTo>
                  <a:cubicBezTo>
                    <a:pt x="97" y="188"/>
                    <a:pt x="97" y="188"/>
                    <a:pt x="98" y="189"/>
                  </a:cubicBezTo>
                  <a:cubicBezTo>
                    <a:pt x="98" y="188"/>
                    <a:pt x="99" y="188"/>
                    <a:pt x="99" y="187"/>
                  </a:cubicBezTo>
                  <a:cubicBezTo>
                    <a:pt x="98" y="187"/>
                    <a:pt x="99" y="186"/>
                    <a:pt x="99" y="186"/>
                  </a:cubicBezTo>
                  <a:moveTo>
                    <a:pt x="99" y="184"/>
                  </a:moveTo>
                  <a:cubicBezTo>
                    <a:pt x="99" y="185"/>
                    <a:pt x="100" y="186"/>
                    <a:pt x="101" y="185"/>
                  </a:cubicBezTo>
                  <a:cubicBezTo>
                    <a:pt x="100" y="185"/>
                    <a:pt x="100" y="185"/>
                    <a:pt x="100" y="184"/>
                  </a:cubicBezTo>
                  <a:cubicBezTo>
                    <a:pt x="100" y="184"/>
                    <a:pt x="101" y="184"/>
                    <a:pt x="100" y="184"/>
                  </a:cubicBezTo>
                  <a:cubicBezTo>
                    <a:pt x="100" y="184"/>
                    <a:pt x="99" y="184"/>
                    <a:pt x="99" y="184"/>
                  </a:cubicBezTo>
                  <a:cubicBezTo>
                    <a:pt x="98" y="184"/>
                    <a:pt x="97" y="185"/>
                    <a:pt x="98" y="185"/>
                  </a:cubicBezTo>
                  <a:lnTo>
                    <a:pt x="99" y="184"/>
                  </a:lnTo>
                  <a:close/>
                  <a:moveTo>
                    <a:pt x="100" y="188"/>
                  </a:moveTo>
                  <a:cubicBezTo>
                    <a:pt x="100" y="188"/>
                    <a:pt x="102" y="187"/>
                    <a:pt x="101" y="187"/>
                  </a:cubicBezTo>
                  <a:cubicBezTo>
                    <a:pt x="101" y="187"/>
                    <a:pt x="100" y="187"/>
                    <a:pt x="100" y="188"/>
                  </a:cubicBezTo>
                  <a:moveTo>
                    <a:pt x="102" y="188"/>
                  </a:moveTo>
                  <a:cubicBezTo>
                    <a:pt x="101" y="188"/>
                    <a:pt x="102" y="188"/>
                    <a:pt x="101" y="188"/>
                  </a:cubicBezTo>
                  <a:cubicBezTo>
                    <a:pt x="101" y="189"/>
                    <a:pt x="101" y="188"/>
                    <a:pt x="101" y="188"/>
                  </a:cubicBezTo>
                  <a:cubicBezTo>
                    <a:pt x="101" y="189"/>
                    <a:pt x="101" y="189"/>
                    <a:pt x="101" y="189"/>
                  </a:cubicBezTo>
                  <a:cubicBezTo>
                    <a:pt x="102" y="189"/>
                    <a:pt x="102" y="189"/>
                    <a:pt x="103" y="189"/>
                  </a:cubicBezTo>
                  <a:cubicBezTo>
                    <a:pt x="103" y="188"/>
                    <a:pt x="102" y="188"/>
                    <a:pt x="102" y="188"/>
                  </a:cubicBezTo>
                  <a:moveTo>
                    <a:pt x="102" y="184"/>
                  </a:moveTo>
                  <a:cubicBezTo>
                    <a:pt x="102" y="184"/>
                    <a:pt x="102" y="184"/>
                    <a:pt x="101" y="184"/>
                  </a:cubicBezTo>
                  <a:cubicBezTo>
                    <a:pt x="101" y="184"/>
                    <a:pt x="101" y="185"/>
                    <a:pt x="101" y="185"/>
                  </a:cubicBezTo>
                  <a:cubicBezTo>
                    <a:pt x="101" y="184"/>
                    <a:pt x="102" y="185"/>
                    <a:pt x="102" y="184"/>
                  </a:cubicBezTo>
                  <a:moveTo>
                    <a:pt x="104" y="186"/>
                  </a:moveTo>
                  <a:cubicBezTo>
                    <a:pt x="104" y="186"/>
                    <a:pt x="103" y="186"/>
                    <a:pt x="102" y="186"/>
                  </a:cubicBezTo>
                  <a:cubicBezTo>
                    <a:pt x="103" y="187"/>
                    <a:pt x="104" y="187"/>
                    <a:pt x="104" y="186"/>
                  </a:cubicBezTo>
                  <a:moveTo>
                    <a:pt x="106" y="184"/>
                  </a:moveTo>
                  <a:cubicBezTo>
                    <a:pt x="105" y="184"/>
                    <a:pt x="104" y="184"/>
                    <a:pt x="104" y="185"/>
                  </a:cubicBezTo>
                  <a:cubicBezTo>
                    <a:pt x="105" y="185"/>
                    <a:pt x="106" y="185"/>
                    <a:pt x="106" y="184"/>
                  </a:cubicBezTo>
                  <a:moveTo>
                    <a:pt x="105" y="181"/>
                  </a:moveTo>
                  <a:cubicBezTo>
                    <a:pt x="105" y="182"/>
                    <a:pt x="104" y="181"/>
                    <a:pt x="104" y="182"/>
                  </a:cubicBezTo>
                  <a:cubicBezTo>
                    <a:pt x="104" y="182"/>
                    <a:pt x="106" y="182"/>
                    <a:pt x="105" y="181"/>
                  </a:cubicBezTo>
                  <a:moveTo>
                    <a:pt x="104" y="179"/>
                  </a:moveTo>
                  <a:cubicBezTo>
                    <a:pt x="103" y="179"/>
                    <a:pt x="102" y="180"/>
                    <a:pt x="102" y="181"/>
                  </a:cubicBezTo>
                  <a:cubicBezTo>
                    <a:pt x="102" y="182"/>
                    <a:pt x="103" y="180"/>
                    <a:pt x="103" y="181"/>
                  </a:cubicBezTo>
                  <a:cubicBezTo>
                    <a:pt x="103" y="181"/>
                    <a:pt x="103" y="182"/>
                    <a:pt x="104" y="181"/>
                  </a:cubicBezTo>
                  <a:cubicBezTo>
                    <a:pt x="103" y="181"/>
                    <a:pt x="103" y="180"/>
                    <a:pt x="103" y="180"/>
                  </a:cubicBezTo>
                  <a:cubicBezTo>
                    <a:pt x="104" y="180"/>
                    <a:pt x="104" y="180"/>
                    <a:pt x="104" y="179"/>
                  </a:cubicBezTo>
                  <a:moveTo>
                    <a:pt x="110" y="175"/>
                  </a:moveTo>
                  <a:cubicBezTo>
                    <a:pt x="111" y="174"/>
                    <a:pt x="111" y="175"/>
                    <a:pt x="112" y="174"/>
                  </a:cubicBezTo>
                  <a:cubicBezTo>
                    <a:pt x="111" y="173"/>
                    <a:pt x="110" y="174"/>
                    <a:pt x="110" y="175"/>
                  </a:cubicBezTo>
                  <a:moveTo>
                    <a:pt x="108" y="183"/>
                  </a:moveTo>
                  <a:cubicBezTo>
                    <a:pt x="108" y="183"/>
                    <a:pt x="108" y="183"/>
                    <a:pt x="108" y="183"/>
                  </a:cubicBezTo>
                  <a:cubicBezTo>
                    <a:pt x="107" y="183"/>
                    <a:pt x="108" y="184"/>
                    <a:pt x="108" y="185"/>
                  </a:cubicBezTo>
                  <a:cubicBezTo>
                    <a:pt x="109" y="184"/>
                    <a:pt x="109" y="184"/>
                    <a:pt x="109" y="184"/>
                  </a:cubicBezTo>
                  <a:cubicBezTo>
                    <a:pt x="108" y="183"/>
                    <a:pt x="108" y="184"/>
                    <a:pt x="108" y="183"/>
                  </a:cubicBezTo>
                  <a:moveTo>
                    <a:pt x="105" y="179"/>
                  </a:moveTo>
                  <a:cubicBezTo>
                    <a:pt x="105" y="179"/>
                    <a:pt x="105" y="179"/>
                    <a:pt x="104" y="179"/>
                  </a:cubicBezTo>
                  <a:cubicBezTo>
                    <a:pt x="104" y="179"/>
                    <a:pt x="104" y="179"/>
                    <a:pt x="105" y="180"/>
                  </a:cubicBezTo>
                  <a:lnTo>
                    <a:pt x="105" y="179"/>
                  </a:lnTo>
                  <a:close/>
                  <a:moveTo>
                    <a:pt x="111" y="181"/>
                  </a:moveTo>
                  <a:cubicBezTo>
                    <a:pt x="110" y="182"/>
                    <a:pt x="110" y="182"/>
                    <a:pt x="109" y="183"/>
                  </a:cubicBezTo>
                  <a:cubicBezTo>
                    <a:pt x="109" y="182"/>
                    <a:pt x="109" y="182"/>
                    <a:pt x="109" y="181"/>
                  </a:cubicBezTo>
                  <a:cubicBezTo>
                    <a:pt x="108" y="181"/>
                    <a:pt x="109" y="183"/>
                    <a:pt x="109" y="183"/>
                  </a:cubicBezTo>
                  <a:cubicBezTo>
                    <a:pt x="110" y="183"/>
                    <a:pt x="110" y="182"/>
                    <a:pt x="111" y="182"/>
                  </a:cubicBezTo>
                  <a:cubicBezTo>
                    <a:pt x="111" y="182"/>
                    <a:pt x="111" y="181"/>
                    <a:pt x="111" y="181"/>
                  </a:cubicBezTo>
                  <a:moveTo>
                    <a:pt x="108" y="178"/>
                  </a:moveTo>
                  <a:cubicBezTo>
                    <a:pt x="109" y="177"/>
                    <a:pt x="107" y="178"/>
                    <a:pt x="107" y="179"/>
                  </a:cubicBezTo>
                  <a:cubicBezTo>
                    <a:pt x="108" y="179"/>
                    <a:pt x="108" y="179"/>
                    <a:pt x="108" y="178"/>
                  </a:cubicBezTo>
                  <a:moveTo>
                    <a:pt x="110" y="177"/>
                  </a:moveTo>
                  <a:cubicBezTo>
                    <a:pt x="109" y="176"/>
                    <a:pt x="109" y="176"/>
                    <a:pt x="109" y="176"/>
                  </a:cubicBezTo>
                  <a:cubicBezTo>
                    <a:pt x="109" y="176"/>
                    <a:pt x="110" y="175"/>
                    <a:pt x="110" y="175"/>
                  </a:cubicBezTo>
                  <a:cubicBezTo>
                    <a:pt x="109" y="176"/>
                    <a:pt x="108" y="176"/>
                    <a:pt x="108" y="176"/>
                  </a:cubicBezTo>
                  <a:cubicBezTo>
                    <a:pt x="108" y="177"/>
                    <a:pt x="109" y="176"/>
                    <a:pt x="110" y="177"/>
                  </a:cubicBezTo>
                  <a:cubicBezTo>
                    <a:pt x="109" y="177"/>
                    <a:pt x="109" y="177"/>
                    <a:pt x="109" y="178"/>
                  </a:cubicBezTo>
                  <a:cubicBezTo>
                    <a:pt x="108" y="176"/>
                    <a:pt x="106" y="177"/>
                    <a:pt x="107" y="178"/>
                  </a:cubicBezTo>
                  <a:cubicBezTo>
                    <a:pt x="107" y="178"/>
                    <a:pt x="108" y="178"/>
                    <a:pt x="108" y="177"/>
                  </a:cubicBezTo>
                  <a:cubicBezTo>
                    <a:pt x="110" y="178"/>
                    <a:pt x="108" y="178"/>
                    <a:pt x="109" y="179"/>
                  </a:cubicBezTo>
                  <a:cubicBezTo>
                    <a:pt x="110" y="178"/>
                    <a:pt x="109" y="177"/>
                    <a:pt x="110" y="177"/>
                  </a:cubicBezTo>
                  <a:moveTo>
                    <a:pt x="115" y="177"/>
                  </a:moveTo>
                  <a:cubicBezTo>
                    <a:pt x="115" y="178"/>
                    <a:pt x="114" y="177"/>
                    <a:pt x="114" y="177"/>
                  </a:cubicBezTo>
                  <a:cubicBezTo>
                    <a:pt x="114" y="178"/>
                    <a:pt x="115" y="178"/>
                    <a:pt x="114" y="178"/>
                  </a:cubicBezTo>
                  <a:cubicBezTo>
                    <a:pt x="114" y="178"/>
                    <a:pt x="114" y="178"/>
                    <a:pt x="114" y="179"/>
                  </a:cubicBezTo>
                  <a:cubicBezTo>
                    <a:pt x="113" y="178"/>
                    <a:pt x="114" y="178"/>
                    <a:pt x="113" y="178"/>
                  </a:cubicBezTo>
                  <a:cubicBezTo>
                    <a:pt x="113" y="178"/>
                    <a:pt x="112" y="178"/>
                    <a:pt x="113" y="179"/>
                  </a:cubicBezTo>
                  <a:cubicBezTo>
                    <a:pt x="113" y="178"/>
                    <a:pt x="113" y="178"/>
                    <a:pt x="113" y="179"/>
                  </a:cubicBezTo>
                  <a:cubicBezTo>
                    <a:pt x="112" y="180"/>
                    <a:pt x="111" y="179"/>
                    <a:pt x="111" y="179"/>
                  </a:cubicBezTo>
                  <a:cubicBezTo>
                    <a:pt x="112" y="180"/>
                    <a:pt x="111" y="180"/>
                    <a:pt x="112" y="181"/>
                  </a:cubicBezTo>
                  <a:cubicBezTo>
                    <a:pt x="113" y="180"/>
                    <a:pt x="113" y="180"/>
                    <a:pt x="114" y="180"/>
                  </a:cubicBezTo>
                  <a:cubicBezTo>
                    <a:pt x="114" y="180"/>
                    <a:pt x="114" y="179"/>
                    <a:pt x="114" y="179"/>
                  </a:cubicBezTo>
                  <a:cubicBezTo>
                    <a:pt x="115" y="179"/>
                    <a:pt x="115" y="179"/>
                    <a:pt x="116" y="178"/>
                  </a:cubicBezTo>
                  <a:cubicBezTo>
                    <a:pt x="115" y="178"/>
                    <a:pt x="116" y="178"/>
                    <a:pt x="115" y="177"/>
                  </a:cubicBezTo>
                  <a:moveTo>
                    <a:pt x="114" y="176"/>
                  </a:moveTo>
                  <a:cubicBezTo>
                    <a:pt x="113" y="176"/>
                    <a:pt x="113" y="176"/>
                    <a:pt x="113" y="177"/>
                  </a:cubicBezTo>
                  <a:cubicBezTo>
                    <a:pt x="112" y="176"/>
                    <a:pt x="112" y="177"/>
                    <a:pt x="112" y="176"/>
                  </a:cubicBezTo>
                  <a:cubicBezTo>
                    <a:pt x="111" y="176"/>
                    <a:pt x="111" y="177"/>
                    <a:pt x="112" y="177"/>
                  </a:cubicBezTo>
                  <a:cubicBezTo>
                    <a:pt x="112" y="177"/>
                    <a:pt x="112" y="176"/>
                    <a:pt x="112" y="177"/>
                  </a:cubicBezTo>
                  <a:cubicBezTo>
                    <a:pt x="112" y="177"/>
                    <a:pt x="112" y="177"/>
                    <a:pt x="112" y="177"/>
                  </a:cubicBezTo>
                  <a:cubicBezTo>
                    <a:pt x="112" y="177"/>
                    <a:pt x="111" y="178"/>
                    <a:pt x="111" y="178"/>
                  </a:cubicBezTo>
                  <a:cubicBezTo>
                    <a:pt x="112" y="178"/>
                    <a:pt x="112" y="178"/>
                    <a:pt x="113" y="177"/>
                  </a:cubicBezTo>
                  <a:cubicBezTo>
                    <a:pt x="114" y="177"/>
                    <a:pt x="114" y="177"/>
                    <a:pt x="115" y="176"/>
                  </a:cubicBezTo>
                  <a:cubicBezTo>
                    <a:pt x="114" y="176"/>
                    <a:pt x="114" y="176"/>
                    <a:pt x="114" y="176"/>
                  </a:cubicBezTo>
                  <a:moveTo>
                    <a:pt x="114" y="173"/>
                  </a:moveTo>
                  <a:cubicBezTo>
                    <a:pt x="114" y="173"/>
                    <a:pt x="114" y="174"/>
                    <a:pt x="113" y="174"/>
                  </a:cubicBezTo>
                  <a:cubicBezTo>
                    <a:pt x="114" y="172"/>
                    <a:pt x="114" y="172"/>
                    <a:pt x="114" y="172"/>
                  </a:cubicBezTo>
                  <a:cubicBezTo>
                    <a:pt x="114" y="172"/>
                    <a:pt x="114" y="172"/>
                    <a:pt x="113" y="171"/>
                  </a:cubicBezTo>
                  <a:cubicBezTo>
                    <a:pt x="112" y="172"/>
                    <a:pt x="113" y="173"/>
                    <a:pt x="112" y="174"/>
                  </a:cubicBezTo>
                  <a:cubicBezTo>
                    <a:pt x="113" y="174"/>
                    <a:pt x="113" y="174"/>
                    <a:pt x="113" y="174"/>
                  </a:cubicBezTo>
                  <a:cubicBezTo>
                    <a:pt x="113" y="174"/>
                    <a:pt x="113" y="174"/>
                    <a:pt x="113" y="175"/>
                  </a:cubicBezTo>
                  <a:cubicBezTo>
                    <a:pt x="113" y="174"/>
                    <a:pt x="114" y="174"/>
                    <a:pt x="114" y="174"/>
                  </a:cubicBezTo>
                  <a:cubicBezTo>
                    <a:pt x="114" y="174"/>
                    <a:pt x="114" y="175"/>
                    <a:pt x="114" y="175"/>
                  </a:cubicBezTo>
                  <a:cubicBezTo>
                    <a:pt x="113" y="174"/>
                    <a:pt x="115" y="174"/>
                    <a:pt x="114" y="173"/>
                  </a:cubicBezTo>
                  <a:moveTo>
                    <a:pt x="117" y="173"/>
                  </a:moveTo>
                  <a:cubicBezTo>
                    <a:pt x="117" y="173"/>
                    <a:pt x="116" y="174"/>
                    <a:pt x="115" y="175"/>
                  </a:cubicBezTo>
                  <a:cubicBezTo>
                    <a:pt x="117" y="175"/>
                    <a:pt x="117" y="174"/>
                    <a:pt x="117" y="173"/>
                  </a:cubicBezTo>
                  <a:moveTo>
                    <a:pt x="117" y="172"/>
                  </a:moveTo>
                  <a:cubicBezTo>
                    <a:pt x="117" y="172"/>
                    <a:pt x="117" y="172"/>
                    <a:pt x="117" y="172"/>
                  </a:cubicBezTo>
                  <a:cubicBezTo>
                    <a:pt x="117" y="171"/>
                    <a:pt x="118" y="172"/>
                    <a:pt x="118" y="171"/>
                  </a:cubicBezTo>
                  <a:cubicBezTo>
                    <a:pt x="118" y="171"/>
                    <a:pt x="119" y="171"/>
                    <a:pt x="118" y="170"/>
                  </a:cubicBezTo>
                  <a:cubicBezTo>
                    <a:pt x="118" y="171"/>
                    <a:pt x="118" y="172"/>
                    <a:pt x="117" y="171"/>
                  </a:cubicBezTo>
                  <a:cubicBezTo>
                    <a:pt x="118" y="171"/>
                    <a:pt x="117" y="170"/>
                    <a:pt x="117" y="170"/>
                  </a:cubicBezTo>
                  <a:cubicBezTo>
                    <a:pt x="118" y="170"/>
                    <a:pt x="118" y="170"/>
                    <a:pt x="118" y="169"/>
                  </a:cubicBezTo>
                  <a:cubicBezTo>
                    <a:pt x="117" y="169"/>
                    <a:pt x="117" y="170"/>
                    <a:pt x="116" y="170"/>
                  </a:cubicBezTo>
                  <a:cubicBezTo>
                    <a:pt x="116" y="170"/>
                    <a:pt x="116" y="170"/>
                    <a:pt x="116" y="170"/>
                  </a:cubicBezTo>
                  <a:cubicBezTo>
                    <a:pt x="115" y="170"/>
                    <a:pt x="115" y="170"/>
                    <a:pt x="115" y="171"/>
                  </a:cubicBezTo>
                  <a:cubicBezTo>
                    <a:pt x="115" y="172"/>
                    <a:pt x="116" y="170"/>
                    <a:pt x="116" y="171"/>
                  </a:cubicBezTo>
                  <a:cubicBezTo>
                    <a:pt x="116" y="171"/>
                    <a:pt x="116" y="171"/>
                    <a:pt x="115" y="172"/>
                  </a:cubicBezTo>
                  <a:cubicBezTo>
                    <a:pt x="116" y="173"/>
                    <a:pt x="116" y="171"/>
                    <a:pt x="117" y="171"/>
                  </a:cubicBezTo>
                  <a:cubicBezTo>
                    <a:pt x="117" y="172"/>
                    <a:pt x="117" y="172"/>
                    <a:pt x="117" y="172"/>
                  </a:cubicBezTo>
                  <a:cubicBezTo>
                    <a:pt x="117" y="172"/>
                    <a:pt x="117" y="172"/>
                    <a:pt x="117" y="172"/>
                  </a:cubicBezTo>
                  <a:moveTo>
                    <a:pt x="120" y="170"/>
                  </a:moveTo>
                  <a:cubicBezTo>
                    <a:pt x="119" y="170"/>
                    <a:pt x="120" y="170"/>
                    <a:pt x="120" y="171"/>
                  </a:cubicBezTo>
                  <a:cubicBezTo>
                    <a:pt x="119" y="172"/>
                    <a:pt x="118" y="172"/>
                    <a:pt x="118" y="173"/>
                  </a:cubicBezTo>
                  <a:cubicBezTo>
                    <a:pt x="118" y="172"/>
                    <a:pt x="118" y="173"/>
                    <a:pt x="119" y="173"/>
                  </a:cubicBezTo>
                  <a:cubicBezTo>
                    <a:pt x="119" y="172"/>
                    <a:pt x="120" y="172"/>
                    <a:pt x="121" y="170"/>
                  </a:cubicBezTo>
                  <a:lnTo>
                    <a:pt x="120" y="170"/>
                  </a:lnTo>
                  <a:close/>
                  <a:moveTo>
                    <a:pt x="124" y="165"/>
                  </a:moveTo>
                  <a:cubicBezTo>
                    <a:pt x="124" y="165"/>
                    <a:pt x="124" y="165"/>
                    <a:pt x="123" y="165"/>
                  </a:cubicBezTo>
                  <a:cubicBezTo>
                    <a:pt x="123" y="165"/>
                    <a:pt x="123" y="166"/>
                    <a:pt x="123" y="166"/>
                  </a:cubicBezTo>
                  <a:cubicBezTo>
                    <a:pt x="124" y="166"/>
                    <a:pt x="124" y="166"/>
                    <a:pt x="124" y="165"/>
                  </a:cubicBezTo>
                  <a:moveTo>
                    <a:pt x="124" y="162"/>
                  </a:moveTo>
                  <a:cubicBezTo>
                    <a:pt x="124" y="162"/>
                    <a:pt x="123" y="163"/>
                    <a:pt x="123" y="163"/>
                  </a:cubicBezTo>
                  <a:cubicBezTo>
                    <a:pt x="124" y="163"/>
                    <a:pt x="124" y="162"/>
                    <a:pt x="124" y="162"/>
                  </a:cubicBezTo>
                  <a:moveTo>
                    <a:pt x="125" y="157"/>
                  </a:moveTo>
                  <a:cubicBezTo>
                    <a:pt x="124" y="157"/>
                    <a:pt x="125" y="157"/>
                    <a:pt x="124" y="158"/>
                  </a:cubicBezTo>
                  <a:cubicBezTo>
                    <a:pt x="125" y="158"/>
                    <a:pt x="126" y="157"/>
                    <a:pt x="125" y="157"/>
                  </a:cubicBezTo>
                  <a:moveTo>
                    <a:pt x="127" y="158"/>
                  </a:moveTo>
                  <a:cubicBezTo>
                    <a:pt x="127" y="158"/>
                    <a:pt x="125" y="159"/>
                    <a:pt x="126" y="160"/>
                  </a:cubicBezTo>
                  <a:cubicBezTo>
                    <a:pt x="126" y="159"/>
                    <a:pt x="127" y="159"/>
                    <a:pt x="127" y="158"/>
                  </a:cubicBezTo>
                  <a:moveTo>
                    <a:pt x="132" y="156"/>
                  </a:moveTo>
                  <a:cubicBezTo>
                    <a:pt x="132" y="156"/>
                    <a:pt x="131" y="156"/>
                    <a:pt x="131" y="156"/>
                  </a:cubicBezTo>
                  <a:cubicBezTo>
                    <a:pt x="132" y="157"/>
                    <a:pt x="132" y="157"/>
                    <a:pt x="132" y="157"/>
                  </a:cubicBezTo>
                  <a:cubicBezTo>
                    <a:pt x="132" y="156"/>
                    <a:pt x="132" y="156"/>
                    <a:pt x="132" y="156"/>
                  </a:cubicBezTo>
                  <a:moveTo>
                    <a:pt x="132" y="154"/>
                  </a:moveTo>
                  <a:cubicBezTo>
                    <a:pt x="131" y="154"/>
                    <a:pt x="131" y="155"/>
                    <a:pt x="132" y="156"/>
                  </a:cubicBezTo>
                  <a:cubicBezTo>
                    <a:pt x="132" y="156"/>
                    <a:pt x="133" y="155"/>
                    <a:pt x="133" y="155"/>
                  </a:cubicBezTo>
                  <a:cubicBezTo>
                    <a:pt x="133" y="155"/>
                    <a:pt x="132" y="155"/>
                    <a:pt x="132" y="155"/>
                  </a:cubicBezTo>
                  <a:cubicBezTo>
                    <a:pt x="133" y="154"/>
                    <a:pt x="132" y="154"/>
                    <a:pt x="132" y="154"/>
                  </a:cubicBezTo>
                  <a:moveTo>
                    <a:pt x="134" y="151"/>
                  </a:moveTo>
                  <a:cubicBezTo>
                    <a:pt x="133" y="151"/>
                    <a:pt x="134" y="152"/>
                    <a:pt x="134" y="153"/>
                  </a:cubicBezTo>
                  <a:cubicBezTo>
                    <a:pt x="134" y="153"/>
                    <a:pt x="132" y="154"/>
                    <a:pt x="133" y="154"/>
                  </a:cubicBezTo>
                  <a:cubicBezTo>
                    <a:pt x="134" y="153"/>
                    <a:pt x="135" y="152"/>
                    <a:pt x="134" y="151"/>
                  </a:cubicBezTo>
                  <a:moveTo>
                    <a:pt x="133" y="148"/>
                  </a:moveTo>
                  <a:cubicBezTo>
                    <a:pt x="132" y="149"/>
                    <a:pt x="132" y="149"/>
                    <a:pt x="132" y="150"/>
                  </a:cubicBezTo>
                  <a:cubicBezTo>
                    <a:pt x="132" y="149"/>
                    <a:pt x="133" y="149"/>
                    <a:pt x="133" y="148"/>
                  </a:cubicBezTo>
                  <a:moveTo>
                    <a:pt x="132" y="162"/>
                  </a:moveTo>
                  <a:cubicBezTo>
                    <a:pt x="131" y="163"/>
                    <a:pt x="131" y="163"/>
                    <a:pt x="130" y="164"/>
                  </a:cubicBezTo>
                  <a:cubicBezTo>
                    <a:pt x="131" y="165"/>
                    <a:pt x="132" y="163"/>
                    <a:pt x="132" y="162"/>
                  </a:cubicBezTo>
                  <a:moveTo>
                    <a:pt x="133" y="160"/>
                  </a:moveTo>
                  <a:cubicBezTo>
                    <a:pt x="133" y="161"/>
                    <a:pt x="132" y="161"/>
                    <a:pt x="132" y="162"/>
                  </a:cubicBezTo>
                  <a:cubicBezTo>
                    <a:pt x="133" y="161"/>
                    <a:pt x="133" y="161"/>
                    <a:pt x="133" y="162"/>
                  </a:cubicBezTo>
                  <a:cubicBezTo>
                    <a:pt x="133" y="162"/>
                    <a:pt x="134" y="161"/>
                    <a:pt x="133" y="160"/>
                  </a:cubicBezTo>
                  <a:moveTo>
                    <a:pt x="137" y="159"/>
                  </a:moveTo>
                  <a:cubicBezTo>
                    <a:pt x="136" y="159"/>
                    <a:pt x="135" y="158"/>
                    <a:pt x="135" y="159"/>
                  </a:cubicBezTo>
                  <a:cubicBezTo>
                    <a:pt x="136" y="160"/>
                    <a:pt x="136" y="159"/>
                    <a:pt x="137" y="159"/>
                  </a:cubicBezTo>
                  <a:moveTo>
                    <a:pt x="136" y="158"/>
                  </a:moveTo>
                  <a:cubicBezTo>
                    <a:pt x="135" y="159"/>
                    <a:pt x="135" y="156"/>
                    <a:pt x="134" y="158"/>
                  </a:cubicBezTo>
                  <a:cubicBezTo>
                    <a:pt x="135" y="158"/>
                    <a:pt x="136" y="158"/>
                    <a:pt x="136" y="158"/>
                  </a:cubicBezTo>
                  <a:moveTo>
                    <a:pt x="138" y="151"/>
                  </a:moveTo>
                  <a:cubicBezTo>
                    <a:pt x="138" y="151"/>
                    <a:pt x="139" y="151"/>
                    <a:pt x="139" y="151"/>
                  </a:cubicBezTo>
                  <a:cubicBezTo>
                    <a:pt x="139" y="151"/>
                    <a:pt x="139" y="151"/>
                    <a:pt x="139" y="150"/>
                  </a:cubicBezTo>
                  <a:cubicBezTo>
                    <a:pt x="138" y="150"/>
                    <a:pt x="138" y="151"/>
                    <a:pt x="138" y="151"/>
                  </a:cubicBezTo>
                  <a:moveTo>
                    <a:pt x="142" y="151"/>
                  </a:moveTo>
                  <a:cubicBezTo>
                    <a:pt x="142" y="151"/>
                    <a:pt x="141" y="150"/>
                    <a:pt x="141" y="151"/>
                  </a:cubicBezTo>
                  <a:cubicBezTo>
                    <a:pt x="141" y="151"/>
                    <a:pt x="140" y="151"/>
                    <a:pt x="140" y="151"/>
                  </a:cubicBezTo>
                  <a:cubicBezTo>
                    <a:pt x="140" y="151"/>
                    <a:pt x="140" y="151"/>
                    <a:pt x="140" y="151"/>
                  </a:cubicBezTo>
                  <a:cubicBezTo>
                    <a:pt x="139" y="151"/>
                    <a:pt x="139" y="153"/>
                    <a:pt x="139" y="154"/>
                  </a:cubicBezTo>
                  <a:cubicBezTo>
                    <a:pt x="138" y="154"/>
                    <a:pt x="137" y="154"/>
                    <a:pt x="137" y="155"/>
                  </a:cubicBezTo>
                  <a:cubicBezTo>
                    <a:pt x="137" y="154"/>
                    <a:pt x="137" y="153"/>
                    <a:pt x="137" y="153"/>
                  </a:cubicBezTo>
                  <a:cubicBezTo>
                    <a:pt x="137" y="154"/>
                    <a:pt x="136" y="155"/>
                    <a:pt x="137" y="156"/>
                  </a:cubicBezTo>
                  <a:cubicBezTo>
                    <a:pt x="137" y="156"/>
                    <a:pt x="137" y="155"/>
                    <a:pt x="138" y="155"/>
                  </a:cubicBezTo>
                  <a:cubicBezTo>
                    <a:pt x="137" y="156"/>
                    <a:pt x="138" y="157"/>
                    <a:pt x="137" y="156"/>
                  </a:cubicBezTo>
                  <a:cubicBezTo>
                    <a:pt x="137" y="156"/>
                    <a:pt x="137" y="156"/>
                    <a:pt x="137" y="156"/>
                  </a:cubicBezTo>
                  <a:cubicBezTo>
                    <a:pt x="137" y="156"/>
                    <a:pt x="136" y="156"/>
                    <a:pt x="136" y="156"/>
                  </a:cubicBezTo>
                  <a:cubicBezTo>
                    <a:pt x="136" y="156"/>
                    <a:pt x="135" y="156"/>
                    <a:pt x="135" y="156"/>
                  </a:cubicBezTo>
                  <a:cubicBezTo>
                    <a:pt x="136" y="156"/>
                    <a:pt x="135" y="157"/>
                    <a:pt x="136" y="157"/>
                  </a:cubicBezTo>
                  <a:cubicBezTo>
                    <a:pt x="136" y="157"/>
                    <a:pt x="136" y="156"/>
                    <a:pt x="137" y="157"/>
                  </a:cubicBezTo>
                  <a:cubicBezTo>
                    <a:pt x="137" y="157"/>
                    <a:pt x="138" y="158"/>
                    <a:pt x="138" y="158"/>
                  </a:cubicBezTo>
                  <a:cubicBezTo>
                    <a:pt x="139" y="157"/>
                    <a:pt x="139" y="157"/>
                    <a:pt x="139" y="157"/>
                  </a:cubicBezTo>
                  <a:cubicBezTo>
                    <a:pt x="138" y="157"/>
                    <a:pt x="138" y="158"/>
                    <a:pt x="138" y="157"/>
                  </a:cubicBezTo>
                  <a:cubicBezTo>
                    <a:pt x="138" y="157"/>
                    <a:pt x="138" y="156"/>
                    <a:pt x="138" y="156"/>
                  </a:cubicBezTo>
                  <a:cubicBezTo>
                    <a:pt x="138" y="156"/>
                    <a:pt x="138" y="157"/>
                    <a:pt x="138" y="157"/>
                  </a:cubicBezTo>
                  <a:cubicBezTo>
                    <a:pt x="139" y="156"/>
                    <a:pt x="139" y="156"/>
                    <a:pt x="139" y="155"/>
                  </a:cubicBezTo>
                  <a:cubicBezTo>
                    <a:pt x="140" y="155"/>
                    <a:pt x="141" y="154"/>
                    <a:pt x="140" y="154"/>
                  </a:cubicBezTo>
                  <a:cubicBezTo>
                    <a:pt x="139" y="155"/>
                    <a:pt x="138" y="155"/>
                    <a:pt x="138" y="155"/>
                  </a:cubicBezTo>
                  <a:cubicBezTo>
                    <a:pt x="137" y="154"/>
                    <a:pt x="139" y="154"/>
                    <a:pt x="139" y="154"/>
                  </a:cubicBezTo>
                  <a:cubicBezTo>
                    <a:pt x="140" y="153"/>
                    <a:pt x="140" y="152"/>
                    <a:pt x="140" y="152"/>
                  </a:cubicBezTo>
                  <a:cubicBezTo>
                    <a:pt x="141" y="152"/>
                    <a:pt x="139" y="153"/>
                    <a:pt x="141" y="153"/>
                  </a:cubicBezTo>
                  <a:cubicBezTo>
                    <a:pt x="141" y="152"/>
                    <a:pt x="141" y="152"/>
                    <a:pt x="142" y="151"/>
                  </a:cubicBezTo>
                  <a:moveTo>
                    <a:pt x="138" y="144"/>
                  </a:moveTo>
                  <a:cubicBezTo>
                    <a:pt x="137" y="144"/>
                    <a:pt x="136" y="144"/>
                    <a:pt x="136" y="145"/>
                  </a:cubicBezTo>
                  <a:cubicBezTo>
                    <a:pt x="137" y="145"/>
                    <a:pt x="137" y="145"/>
                    <a:pt x="137" y="145"/>
                  </a:cubicBezTo>
                  <a:cubicBezTo>
                    <a:pt x="137" y="146"/>
                    <a:pt x="137" y="146"/>
                    <a:pt x="137" y="147"/>
                  </a:cubicBezTo>
                  <a:cubicBezTo>
                    <a:pt x="136" y="146"/>
                    <a:pt x="136" y="147"/>
                    <a:pt x="136" y="147"/>
                  </a:cubicBezTo>
                  <a:cubicBezTo>
                    <a:pt x="135" y="148"/>
                    <a:pt x="136" y="148"/>
                    <a:pt x="135" y="148"/>
                  </a:cubicBezTo>
                  <a:cubicBezTo>
                    <a:pt x="136" y="149"/>
                    <a:pt x="136" y="149"/>
                    <a:pt x="136" y="149"/>
                  </a:cubicBezTo>
                  <a:cubicBezTo>
                    <a:pt x="137" y="148"/>
                    <a:pt x="138" y="146"/>
                    <a:pt x="138" y="144"/>
                  </a:cubicBezTo>
                  <a:moveTo>
                    <a:pt x="139" y="138"/>
                  </a:moveTo>
                  <a:cubicBezTo>
                    <a:pt x="139" y="139"/>
                    <a:pt x="139" y="139"/>
                    <a:pt x="139" y="140"/>
                  </a:cubicBezTo>
                  <a:cubicBezTo>
                    <a:pt x="138" y="140"/>
                    <a:pt x="139" y="139"/>
                    <a:pt x="138" y="139"/>
                  </a:cubicBezTo>
                  <a:cubicBezTo>
                    <a:pt x="138" y="139"/>
                    <a:pt x="138" y="140"/>
                    <a:pt x="138" y="139"/>
                  </a:cubicBezTo>
                  <a:cubicBezTo>
                    <a:pt x="138" y="140"/>
                    <a:pt x="138" y="140"/>
                    <a:pt x="138" y="140"/>
                  </a:cubicBezTo>
                  <a:cubicBezTo>
                    <a:pt x="138" y="140"/>
                    <a:pt x="139" y="140"/>
                    <a:pt x="139" y="140"/>
                  </a:cubicBezTo>
                  <a:cubicBezTo>
                    <a:pt x="138" y="140"/>
                    <a:pt x="138" y="142"/>
                    <a:pt x="138" y="142"/>
                  </a:cubicBezTo>
                  <a:cubicBezTo>
                    <a:pt x="138" y="142"/>
                    <a:pt x="138" y="142"/>
                    <a:pt x="138" y="142"/>
                  </a:cubicBezTo>
                  <a:cubicBezTo>
                    <a:pt x="138" y="143"/>
                    <a:pt x="136" y="144"/>
                    <a:pt x="137" y="144"/>
                  </a:cubicBezTo>
                  <a:cubicBezTo>
                    <a:pt x="137" y="143"/>
                    <a:pt x="138" y="143"/>
                    <a:pt x="138" y="144"/>
                  </a:cubicBezTo>
                  <a:cubicBezTo>
                    <a:pt x="139" y="143"/>
                    <a:pt x="139" y="142"/>
                    <a:pt x="138" y="142"/>
                  </a:cubicBezTo>
                  <a:cubicBezTo>
                    <a:pt x="139" y="140"/>
                    <a:pt x="141" y="139"/>
                    <a:pt x="139" y="138"/>
                  </a:cubicBezTo>
                  <a:moveTo>
                    <a:pt x="148" y="135"/>
                  </a:moveTo>
                  <a:cubicBezTo>
                    <a:pt x="148" y="136"/>
                    <a:pt x="147" y="136"/>
                    <a:pt x="148" y="136"/>
                  </a:cubicBezTo>
                  <a:cubicBezTo>
                    <a:pt x="149" y="136"/>
                    <a:pt x="148" y="136"/>
                    <a:pt x="149" y="135"/>
                  </a:cubicBezTo>
                  <a:lnTo>
                    <a:pt x="148" y="135"/>
                  </a:lnTo>
                  <a:close/>
                  <a:moveTo>
                    <a:pt x="144" y="132"/>
                  </a:moveTo>
                  <a:cubicBezTo>
                    <a:pt x="143" y="133"/>
                    <a:pt x="143" y="133"/>
                    <a:pt x="143" y="134"/>
                  </a:cubicBezTo>
                  <a:cubicBezTo>
                    <a:pt x="144" y="134"/>
                    <a:pt x="144" y="133"/>
                    <a:pt x="144" y="132"/>
                  </a:cubicBezTo>
                  <a:moveTo>
                    <a:pt x="141" y="132"/>
                  </a:moveTo>
                  <a:cubicBezTo>
                    <a:pt x="141" y="133"/>
                    <a:pt x="141" y="131"/>
                    <a:pt x="140" y="132"/>
                  </a:cubicBezTo>
                  <a:cubicBezTo>
                    <a:pt x="140" y="133"/>
                    <a:pt x="140" y="134"/>
                    <a:pt x="140" y="134"/>
                  </a:cubicBezTo>
                  <a:cubicBezTo>
                    <a:pt x="140" y="135"/>
                    <a:pt x="140" y="134"/>
                    <a:pt x="141" y="135"/>
                  </a:cubicBezTo>
                  <a:cubicBezTo>
                    <a:pt x="140" y="135"/>
                    <a:pt x="139" y="136"/>
                    <a:pt x="139" y="136"/>
                  </a:cubicBezTo>
                  <a:cubicBezTo>
                    <a:pt x="139" y="137"/>
                    <a:pt x="139" y="137"/>
                    <a:pt x="140" y="137"/>
                  </a:cubicBezTo>
                  <a:cubicBezTo>
                    <a:pt x="140" y="137"/>
                    <a:pt x="141" y="136"/>
                    <a:pt x="140" y="136"/>
                  </a:cubicBezTo>
                  <a:cubicBezTo>
                    <a:pt x="140" y="136"/>
                    <a:pt x="141" y="135"/>
                    <a:pt x="141" y="135"/>
                  </a:cubicBezTo>
                  <a:cubicBezTo>
                    <a:pt x="140" y="134"/>
                    <a:pt x="142" y="133"/>
                    <a:pt x="141" y="132"/>
                  </a:cubicBezTo>
                  <a:moveTo>
                    <a:pt x="140" y="131"/>
                  </a:moveTo>
                  <a:cubicBezTo>
                    <a:pt x="140" y="131"/>
                    <a:pt x="141" y="131"/>
                    <a:pt x="141" y="131"/>
                  </a:cubicBezTo>
                  <a:cubicBezTo>
                    <a:pt x="141" y="131"/>
                    <a:pt x="142" y="131"/>
                    <a:pt x="142" y="130"/>
                  </a:cubicBezTo>
                  <a:cubicBezTo>
                    <a:pt x="141" y="130"/>
                    <a:pt x="140" y="131"/>
                    <a:pt x="140" y="131"/>
                  </a:cubicBezTo>
                  <a:moveTo>
                    <a:pt x="117" y="30"/>
                  </a:moveTo>
                  <a:cubicBezTo>
                    <a:pt x="117" y="30"/>
                    <a:pt x="117" y="30"/>
                    <a:pt x="116" y="30"/>
                  </a:cubicBezTo>
                  <a:cubicBezTo>
                    <a:pt x="117" y="31"/>
                    <a:pt x="115" y="30"/>
                    <a:pt x="116" y="31"/>
                  </a:cubicBezTo>
                  <a:cubicBezTo>
                    <a:pt x="116" y="31"/>
                    <a:pt x="116" y="31"/>
                    <a:pt x="117" y="30"/>
                  </a:cubicBezTo>
                  <a:moveTo>
                    <a:pt x="121" y="43"/>
                  </a:moveTo>
                  <a:cubicBezTo>
                    <a:pt x="120" y="43"/>
                    <a:pt x="120" y="42"/>
                    <a:pt x="119" y="42"/>
                  </a:cubicBezTo>
                  <a:cubicBezTo>
                    <a:pt x="119" y="42"/>
                    <a:pt x="120" y="43"/>
                    <a:pt x="121" y="43"/>
                  </a:cubicBezTo>
                  <a:moveTo>
                    <a:pt x="133" y="48"/>
                  </a:moveTo>
                  <a:cubicBezTo>
                    <a:pt x="132" y="48"/>
                    <a:pt x="133" y="47"/>
                    <a:pt x="132" y="47"/>
                  </a:cubicBezTo>
                  <a:cubicBezTo>
                    <a:pt x="132" y="47"/>
                    <a:pt x="132" y="48"/>
                    <a:pt x="133" y="48"/>
                  </a:cubicBezTo>
                  <a:moveTo>
                    <a:pt x="135" y="51"/>
                  </a:moveTo>
                  <a:cubicBezTo>
                    <a:pt x="135" y="51"/>
                    <a:pt x="135" y="49"/>
                    <a:pt x="134" y="49"/>
                  </a:cubicBezTo>
                  <a:cubicBezTo>
                    <a:pt x="134" y="50"/>
                    <a:pt x="135" y="52"/>
                    <a:pt x="135" y="51"/>
                  </a:cubicBezTo>
                  <a:moveTo>
                    <a:pt x="147" y="73"/>
                  </a:moveTo>
                  <a:cubicBezTo>
                    <a:pt x="147" y="73"/>
                    <a:pt x="146" y="73"/>
                    <a:pt x="146" y="73"/>
                  </a:cubicBezTo>
                  <a:cubicBezTo>
                    <a:pt x="146" y="74"/>
                    <a:pt x="146" y="74"/>
                    <a:pt x="146" y="74"/>
                  </a:cubicBezTo>
                  <a:cubicBezTo>
                    <a:pt x="147" y="74"/>
                    <a:pt x="147" y="74"/>
                    <a:pt x="147" y="73"/>
                  </a:cubicBezTo>
                  <a:moveTo>
                    <a:pt x="145" y="86"/>
                  </a:moveTo>
                  <a:cubicBezTo>
                    <a:pt x="145" y="85"/>
                    <a:pt x="146" y="85"/>
                    <a:pt x="145" y="84"/>
                  </a:cubicBezTo>
                  <a:cubicBezTo>
                    <a:pt x="145" y="84"/>
                    <a:pt x="145" y="85"/>
                    <a:pt x="144" y="85"/>
                  </a:cubicBezTo>
                  <a:cubicBezTo>
                    <a:pt x="144" y="85"/>
                    <a:pt x="145" y="86"/>
                    <a:pt x="145" y="86"/>
                  </a:cubicBezTo>
                  <a:moveTo>
                    <a:pt x="152" y="89"/>
                  </a:moveTo>
                  <a:cubicBezTo>
                    <a:pt x="152" y="88"/>
                    <a:pt x="152" y="88"/>
                    <a:pt x="152" y="88"/>
                  </a:cubicBezTo>
                  <a:cubicBezTo>
                    <a:pt x="152" y="88"/>
                    <a:pt x="152" y="88"/>
                    <a:pt x="151" y="89"/>
                  </a:cubicBezTo>
                  <a:cubicBezTo>
                    <a:pt x="151" y="89"/>
                    <a:pt x="151" y="88"/>
                    <a:pt x="150" y="88"/>
                  </a:cubicBezTo>
                  <a:cubicBezTo>
                    <a:pt x="150" y="90"/>
                    <a:pt x="151" y="89"/>
                    <a:pt x="152" y="89"/>
                  </a:cubicBezTo>
                  <a:moveTo>
                    <a:pt x="153" y="103"/>
                  </a:moveTo>
                  <a:cubicBezTo>
                    <a:pt x="153" y="103"/>
                    <a:pt x="153" y="102"/>
                    <a:pt x="152" y="102"/>
                  </a:cubicBezTo>
                  <a:cubicBezTo>
                    <a:pt x="152" y="103"/>
                    <a:pt x="152" y="103"/>
                    <a:pt x="153" y="103"/>
                  </a:cubicBezTo>
                  <a:moveTo>
                    <a:pt x="148" y="110"/>
                  </a:moveTo>
                  <a:cubicBezTo>
                    <a:pt x="148" y="109"/>
                    <a:pt x="148" y="109"/>
                    <a:pt x="148" y="109"/>
                  </a:cubicBezTo>
                  <a:cubicBezTo>
                    <a:pt x="147" y="108"/>
                    <a:pt x="147" y="110"/>
                    <a:pt x="148" y="110"/>
                  </a:cubicBezTo>
                  <a:moveTo>
                    <a:pt x="151" y="112"/>
                  </a:moveTo>
                  <a:cubicBezTo>
                    <a:pt x="151" y="111"/>
                    <a:pt x="152" y="110"/>
                    <a:pt x="151" y="110"/>
                  </a:cubicBezTo>
                  <a:cubicBezTo>
                    <a:pt x="151" y="111"/>
                    <a:pt x="150" y="112"/>
                    <a:pt x="151" y="112"/>
                  </a:cubicBezTo>
                  <a:moveTo>
                    <a:pt x="150" y="116"/>
                  </a:moveTo>
                  <a:cubicBezTo>
                    <a:pt x="151" y="115"/>
                    <a:pt x="150" y="114"/>
                    <a:pt x="150" y="114"/>
                  </a:cubicBezTo>
                  <a:cubicBezTo>
                    <a:pt x="150" y="114"/>
                    <a:pt x="149" y="116"/>
                    <a:pt x="150" y="116"/>
                  </a:cubicBezTo>
                  <a:moveTo>
                    <a:pt x="146" y="121"/>
                  </a:moveTo>
                  <a:cubicBezTo>
                    <a:pt x="147" y="121"/>
                    <a:pt x="147" y="120"/>
                    <a:pt x="147" y="119"/>
                  </a:cubicBezTo>
                  <a:cubicBezTo>
                    <a:pt x="146" y="119"/>
                    <a:pt x="146" y="120"/>
                    <a:pt x="146" y="121"/>
                  </a:cubicBezTo>
                  <a:moveTo>
                    <a:pt x="150" y="126"/>
                  </a:moveTo>
                  <a:cubicBezTo>
                    <a:pt x="151" y="126"/>
                    <a:pt x="151" y="125"/>
                    <a:pt x="151" y="124"/>
                  </a:cubicBezTo>
                  <a:cubicBezTo>
                    <a:pt x="151" y="124"/>
                    <a:pt x="151" y="124"/>
                    <a:pt x="151" y="125"/>
                  </a:cubicBezTo>
                  <a:cubicBezTo>
                    <a:pt x="150" y="125"/>
                    <a:pt x="149" y="126"/>
                    <a:pt x="150" y="126"/>
                  </a:cubicBezTo>
                  <a:moveTo>
                    <a:pt x="142" y="129"/>
                  </a:moveTo>
                  <a:cubicBezTo>
                    <a:pt x="142" y="128"/>
                    <a:pt x="142" y="127"/>
                    <a:pt x="141" y="126"/>
                  </a:cubicBezTo>
                  <a:cubicBezTo>
                    <a:pt x="141" y="127"/>
                    <a:pt x="140" y="128"/>
                    <a:pt x="141" y="128"/>
                  </a:cubicBezTo>
                  <a:cubicBezTo>
                    <a:pt x="141" y="128"/>
                    <a:pt x="142" y="129"/>
                    <a:pt x="142" y="129"/>
                  </a:cubicBezTo>
                  <a:moveTo>
                    <a:pt x="142" y="123"/>
                  </a:moveTo>
                  <a:cubicBezTo>
                    <a:pt x="141" y="123"/>
                    <a:pt x="142" y="124"/>
                    <a:pt x="142" y="125"/>
                  </a:cubicBezTo>
                  <a:cubicBezTo>
                    <a:pt x="142" y="125"/>
                    <a:pt x="142" y="125"/>
                    <a:pt x="142" y="126"/>
                  </a:cubicBezTo>
                  <a:cubicBezTo>
                    <a:pt x="141" y="125"/>
                    <a:pt x="141" y="125"/>
                    <a:pt x="141" y="126"/>
                  </a:cubicBezTo>
                  <a:cubicBezTo>
                    <a:pt x="142" y="126"/>
                    <a:pt x="141" y="126"/>
                    <a:pt x="142" y="126"/>
                  </a:cubicBezTo>
                  <a:cubicBezTo>
                    <a:pt x="142" y="127"/>
                    <a:pt x="142" y="127"/>
                    <a:pt x="143" y="127"/>
                  </a:cubicBezTo>
                  <a:cubicBezTo>
                    <a:pt x="143" y="126"/>
                    <a:pt x="142" y="124"/>
                    <a:pt x="142" y="123"/>
                  </a:cubicBezTo>
                  <a:moveTo>
                    <a:pt x="144" y="111"/>
                  </a:moveTo>
                  <a:cubicBezTo>
                    <a:pt x="144" y="111"/>
                    <a:pt x="144" y="111"/>
                    <a:pt x="143" y="111"/>
                  </a:cubicBezTo>
                  <a:cubicBezTo>
                    <a:pt x="143" y="112"/>
                    <a:pt x="143" y="111"/>
                    <a:pt x="143" y="112"/>
                  </a:cubicBezTo>
                  <a:cubicBezTo>
                    <a:pt x="144" y="112"/>
                    <a:pt x="144" y="110"/>
                    <a:pt x="144" y="111"/>
                  </a:cubicBezTo>
                  <a:moveTo>
                    <a:pt x="143" y="106"/>
                  </a:moveTo>
                  <a:cubicBezTo>
                    <a:pt x="143" y="107"/>
                    <a:pt x="143" y="107"/>
                    <a:pt x="144" y="107"/>
                  </a:cubicBezTo>
                  <a:cubicBezTo>
                    <a:pt x="144" y="107"/>
                    <a:pt x="144" y="107"/>
                    <a:pt x="144" y="106"/>
                  </a:cubicBezTo>
                  <a:lnTo>
                    <a:pt x="143" y="106"/>
                  </a:lnTo>
                  <a:close/>
                  <a:moveTo>
                    <a:pt x="144" y="105"/>
                  </a:moveTo>
                  <a:cubicBezTo>
                    <a:pt x="143" y="105"/>
                    <a:pt x="142" y="105"/>
                    <a:pt x="142" y="106"/>
                  </a:cubicBezTo>
                  <a:cubicBezTo>
                    <a:pt x="143" y="106"/>
                    <a:pt x="143" y="106"/>
                    <a:pt x="143" y="105"/>
                  </a:cubicBezTo>
                  <a:cubicBezTo>
                    <a:pt x="143" y="105"/>
                    <a:pt x="144" y="106"/>
                    <a:pt x="144" y="105"/>
                  </a:cubicBezTo>
                  <a:cubicBezTo>
                    <a:pt x="144" y="105"/>
                    <a:pt x="144" y="105"/>
                    <a:pt x="144" y="105"/>
                  </a:cubicBezTo>
                  <a:moveTo>
                    <a:pt x="141" y="89"/>
                  </a:moveTo>
                  <a:cubicBezTo>
                    <a:pt x="141" y="90"/>
                    <a:pt x="141" y="90"/>
                    <a:pt x="141" y="91"/>
                  </a:cubicBezTo>
                  <a:cubicBezTo>
                    <a:pt x="141" y="90"/>
                    <a:pt x="142" y="90"/>
                    <a:pt x="142" y="89"/>
                  </a:cubicBezTo>
                  <a:lnTo>
                    <a:pt x="141" y="89"/>
                  </a:lnTo>
                  <a:close/>
                  <a:moveTo>
                    <a:pt x="91" y="18"/>
                  </a:moveTo>
                  <a:cubicBezTo>
                    <a:pt x="92" y="18"/>
                    <a:pt x="92" y="18"/>
                    <a:pt x="93" y="18"/>
                  </a:cubicBezTo>
                  <a:cubicBezTo>
                    <a:pt x="93" y="18"/>
                    <a:pt x="93" y="17"/>
                    <a:pt x="93" y="17"/>
                  </a:cubicBezTo>
                  <a:cubicBezTo>
                    <a:pt x="92" y="17"/>
                    <a:pt x="91" y="18"/>
                    <a:pt x="91" y="18"/>
                  </a:cubicBezTo>
                  <a:moveTo>
                    <a:pt x="87" y="16"/>
                  </a:moveTo>
                  <a:cubicBezTo>
                    <a:pt x="87" y="16"/>
                    <a:pt x="87" y="16"/>
                    <a:pt x="87" y="16"/>
                  </a:cubicBezTo>
                  <a:cubicBezTo>
                    <a:pt x="87" y="17"/>
                    <a:pt x="88" y="16"/>
                    <a:pt x="88" y="16"/>
                  </a:cubicBezTo>
                  <a:cubicBezTo>
                    <a:pt x="88" y="16"/>
                    <a:pt x="87" y="15"/>
                    <a:pt x="87" y="16"/>
                  </a:cubicBezTo>
                  <a:moveTo>
                    <a:pt x="21" y="71"/>
                  </a:moveTo>
                  <a:cubicBezTo>
                    <a:pt x="21" y="70"/>
                    <a:pt x="22" y="70"/>
                    <a:pt x="21" y="69"/>
                  </a:cubicBezTo>
                  <a:cubicBezTo>
                    <a:pt x="21" y="70"/>
                    <a:pt x="20" y="70"/>
                    <a:pt x="21" y="71"/>
                  </a:cubicBezTo>
                  <a:moveTo>
                    <a:pt x="19" y="74"/>
                  </a:moveTo>
                  <a:cubicBezTo>
                    <a:pt x="19" y="74"/>
                    <a:pt x="19" y="74"/>
                    <a:pt x="19" y="74"/>
                  </a:cubicBezTo>
                  <a:cubicBezTo>
                    <a:pt x="20" y="73"/>
                    <a:pt x="19" y="73"/>
                    <a:pt x="19" y="72"/>
                  </a:cubicBezTo>
                  <a:cubicBezTo>
                    <a:pt x="19" y="72"/>
                    <a:pt x="18" y="73"/>
                    <a:pt x="18" y="73"/>
                  </a:cubicBezTo>
                  <a:cubicBezTo>
                    <a:pt x="18" y="74"/>
                    <a:pt x="19" y="73"/>
                    <a:pt x="19" y="74"/>
                  </a:cubicBezTo>
                  <a:cubicBezTo>
                    <a:pt x="18" y="74"/>
                    <a:pt x="18" y="74"/>
                    <a:pt x="19" y="74"/>
                  </a:cubicBezTo>
                  <a:moveTo>
                    <a:pt x="20" y="78"/>
                  </a:moveTo>
                  <a:cubicBezTo>
                    <a:pt x="21" y="78"/>
                    <a:pt x="21" y="77"/>
                    <a:pt x="21" y="77"/>
                  </a:cubicBezTo>
                  <a:cubicBezTo>
                    <a:pt x="20" y="77"/>
                    <a:pt x="20" y="78"/>
                    <a:pt x="20" y="78"/>
                  </a:cubicBezTo>
                  <a:moveTo>
                    <a:pt x="20" y="145"/>
                  </a:moveTo>
                  <a:cubicBezTo>
                    <a:pt x="20" y="146"/>
                    <a:pt x="21" y="146"/>
                    <a:pt x="21" y="145"/>
                  </a:cubicBezTo>
                  <a:lnTo>
                    <a:pt x="20" y="145"/>
                  </a:lnTo>
                  <a:close/>
                  <a:moveTo>
                    <a:pt x="20" y="139"/>
                  </a:moveTo>
                  <a:cubicBezTo>
                    <a:pt x="19" y="139"/>
                    <a:pt x="19" y="139"/>
                    <a:pt x="19" y="140"/>
                  </a:cubicBezTo>
                  <a:cubicBezTo>
                    <a:pt x="20" y="140"/>
                    <a:pt x="20" y="139"/>
                    <a:pt x="20" y="139"/>
                  </a:cubicBezTo>
                  <a:moveTo>
                    <a:pt x="39" y="136"/>
                  </a:moveTo>
                  <a:cubicBezTo>
                    <a:pt x="39" y="137"/>
                    <a:pt x="38" y="136"/>
                    <a:pt x="38" y="137"/>
                  </a:cubicBezTo>
                  <a:cubicBezTo>
                    <a:pt x="38" y="137"/>
                    <a:pt x="39" y="137"/>
                    <a:pt x="39" y="137"/>
                  </a:cubicBezTo>
                  <a:cubicBezTo>
                    <a:pt x="39" y="137"/>
                    <a:pt x="39" y="137"/>
                    <a:pt x="39" y="136"/>
                  </a:cubicBezTo>
                  <a:moveTo>
                    <a:pt x="40" y="131"/>
                  </a:moveTo>
                  <a:cubicBezTo>
                    <a:pt x="40" y="130"/>
                    <a:pt x="40" y="131"/>
                    <a:pt x="39" y="131"/>
                  </a:cubicBezTo>
                  <a:cubicBezTo>
                    <a:pt x="39" y="131"/>
                    <a:pt x="38" y="130"/>
                    <a:pt x="38" y="131"/>
                  </a:cubicBezTo>
                  <a:cubicBezTo>
                    <a:pt x="38" y="131"/>
                    <a:pt x="39" y="131"/>
                    <a:pt x="39" y="131"/>
                  </a:cubicBezTo>
                  <a:cubicBezTo>
                    <a:pt x="39" y="132"/>
                    <a:pt x="39" y="132"/>
                    <a:pt x="40" y="132"/>
                  </a:cubicBezTo>
                  <a:cubicBezTo>
                    <a:pt x="39" y="131"/>
                    <a:pt x="40" y="131"/>
                    <a:pt x="40" y="131"/>
                  </a:cubicBezTo>
                  <a:moveTo>
                    <a:pt x="16" y="129"/>
                  </a:moveTo>
                  <a:cubicBezTo>
                    <a:pt x="17" y="130"/>
                    <a:pt x="16" y="131"/>
                    <a:pt x="17" y="131"/>
                  </a:cubicBezTo>
                  <a:cubicBezTo>
                    <a:pt x="18" y="131"/>
                    <a:pt x="16" y="131"/>
                    <a:pt x="17" y="131"/>
                  </a:cubicBezTo>
                  <a:cubicBezTo>
                    <a:pt x="17" y="130"/>
                    <a:pt x="17" y="130"/>
                    <a:pt x="17" y="130"/>
                  </a:cubicBezTo>
                  <a:cubicBezTo>
                    <a:pt x="16" y="130"/>
                    <a:pt x="17" y="129"/>
                    <a:pt x="16" y="129"/>
                  </a:cubicBezTo>
                  <a:moveTo>
                    <a:pt x="38" y="128"/>
                  </a:moveTo>
                  <a:cubicBezTo>
                    <a:pt x="38" y="129"/>
                    <a:pt x="39" y="130"/>
                    <a:pt x="39" y="130"/>
                  </a:cubicBezTo>
                  <a:cubicBezTo>
                    <a:pt x="39" y="129"/>
                    <a:pt x="38" y="128"/>
                    <a:pt x="39" y="127"/>
                  </a:cubicBezTo>
                  <a:cubicBezTo>
                    <a:pt x="38" y="127"/>
                    <a:pt x="38" y="128"/>
                    <a:pt x="38" y="128"/>
                  </a:cubicBezTo>
                  <a:moveTo>
                    <a:pt x="37" y="126"/>
                  </a:moveTo>
                  <a:cubicBezTo>
                    <a:pt x="37" y="126"/>
                    <a:pt x="37" y="127"/>
                    <a:pt x="38" y="127"/>
                  </a:cubicBezTo>
                  <a:cubicBezTo>
                    <a:pt x="39" y="126"/>
                    <a:pt x="37" y="125"/>
                    <a:pt x="37" y="126"/>
                  </a:cubicBezTo>
                  <a:moveTo>
                    <a:pt x="17" y="112"/>
                  </a:moveTo>
                  <a:cubicBezTo>
                    <a:pt x="17" y="111"/>
                    <a:pt x="18" y="111"/>
                    <a:pt x="18" y="111"/>
                  </a:cubicBezTo>
                  <a:cubicBezTo>
                    <a:pt x="17" y="110"/>
                    <a:pt x="16" y="112"/>
                    <a:pt x="17" y="112"/>
                  </a:cubicBezTo>
                  <a:moveTo>
                    <a:pt x="24" y="95"/>
                  </a:moveTo>
                  <a:cubicBezTo>
                    <a:pt x="25" y="95"/>
                    <a:pt x="25" y="95"/>
                    <a:pt x="25" y="95"/>
                  </a:cubicBezTo>
                  <a:cubicBezTo>
                    <a:pt x="25" y="94"/>
                    <a:pt x="25" y="94"/>
                    <a:pt x="25" y="94"/>
                  </a:cubicBezTo>
                  <a:cubicBezTo>
                    <a:pt x="25" y="94"/>
                    <a:pt x="24" y="94"/>
                    <a:pt x="24" y="95"/>
                  </a:cubicBezTo>
                  <a:moveTo>
                    <a:pt x="24" y="67"/>
                  </a:moveTo>
                  <a:cubicBezTo>
                    <a:pt x="24" y="67"/>
                    <a:pt x="24" y="69"/>
                    <a:pt x="25" y="68"/>
                  </a:cubicBezTo>
                  <a:cubicBezTo>
                    <a:pt x="24" y="68"/>
                    <a:pt x="25" y="66"/>
                    <a:pt x="24" y="67"/>
                  </a:cubicBezTo>
                  <a:moveTo>
                    <a:pt x="26" y="64"/>
                  </a:moveTo>
                  <a:cubicBezTo>
                    <a:pt x="26" y="64"/>
                    <a:pt x="25" y="64"/>
                    <a:pt x="25" y="65"/>
                  </a:cubicBezTo>
                  <a:cubicBezTo>
                    <a:pt x="26" y="65"/>
                    <a:pt x="27" y="64"/>
                    <a:pt x="26" y="64"/>
                  </a:cubicBezTo>
                  <a:moveTo>
                    <a:pt x="23" y="61"/>
                  </a:moveTo>
                  <a:cubicBezTo>
                    <a:pt x="24" y="62"/>
                    <a:pt x="23" y="60"/>
                    <a:pt x="23" y="60"/>
                  </a:cubicBezTo>
                  <a:cubicBezTo>
                    <a:pt x="23" y="60"/>
                    <a:pt x="22" y="61"/>
                    <a:pt x="23" y="61"/>
                  </a:cubicBezTo>
                  <a:moveTo>
                    <a:pt x="26" y="53"/>
                  </a:moveTo>
                  <a:cubicBezTo>
                    <a:pt x="26" y="54"/>
                    <a:pt x="26" y="54"/>
                    <a:pt x="25" y="54"/>
                  </a:cubicBezTo>
                  <a:cubicBezTo>
                    <a:pt x="25" y="55"/>
                    <a:pt x="25" y="56"/>
                    <a:pt x="26" y="56"/>
                  </a:cubicBezTo>
                  <a:cubicBezTo>
                    <a:pt x="25" y="56"/>
                    <a:pt x="25" y="56"/>
                    <a:pt x="25" y="57"/>
                  </a:cubicBezTo>
                  <a:cubicBezTo>
                    <a:pt x="26" y="58"/>
                    <a:pt x="25" y="60"/>
                    <a:pt x="25" y="61"/>
                  </a:cubicBezTo>
                  <a:cubicBezTo>
                    <a:pt x="25" y="61"/>
                    <a:pt x="25" y="62"/>
                    <a:pt x="25" y="61"/>
                  </a:cubicBezTo>
                  <a:cubicBezTo>
                    <a:pt x="25" y="61"/>
                    <a:pt x="25" y="61"/>
                    <a:pt x="25" y="60"/>
                  </a:cubicBezTo>
                  <a:cubicBezTo>
                    <a:pt x="26" y="60"/>
                    <a:pt x="26" y="60"/>
                    <a:pt x="26" y="59"/>
                  </a:cubicBezTo>
                  <a:cubicBezTo>
                    <a:pt x="26" y="59"/>
                    <a:pt x="26" y="59"/>
                    <a:pt x="26" y="58"/>
                  </a:cubicBezTo>
                  <a:cubicBezTo>
                    <a:pt x="26" y="57"/>
                    <a:pt x="27" y="57"/>
                    <a:pt x="27" y="56"/>
                  </a:cubicBezTo>
                  <a:cubicBezTo>
                    <a:pt x="27" y="56"/>
                    <a:pt x="27" y="56"/>
                    <a:pt x="27" y="56"/>
                  </a:cubicBezTo>
                  <a:cubicBezTo>
                    <a:pt x="27" y="55"/>
                    <a:pt x="27" y="53"/>
                    <a:pt x="26" y="53"/>
                  </a:cubicBezTo>
                  <a:moveTo>
                    <a:pt x="29" y="26"/>
                  </a:moveTo>
                  <a:cubicBezTo>
                    <a:pt x="29" y="27"/>
                    <a:pt x="28" y="27"/>
                    <a:pt x="28" y="28"/>
                  </a:cubicBezTo>
                  <a:cubicBezTo>
                    <a:pt x="28" y="28"/>
                    <a:pt x="28" y="28"/>
                    <a:pt x="28" y="29"/>
                  </a:cubicBezTo>
                  <a:cubicBezTo>
                    <a:pt x="28" y="29"/>
                    <a:pt x="28" y="29"/>
                    <a:pt x="28" y="29"/>
                  </a:cubicBezTo>
                  <a:cubicBezTo>
                    <a:pt x="28" y="29"/>
                    <a:pt x="28" y="29"/>
                    <a:pt x="28" y="29"/>
                  </a:cubicBezTo>
                  <a:cubicBezTo>
                    <a:pt x="28" y="30"/>
                    <a:pt x="28" y="31"/>
                    <a:pt x="29" y="31"/>
                  </a:cubicBezTo>
                  <a:cubicBezTo>
                    <a:pt x="29" y="31"/>
                    <a:pt x="29" y="29"/>
                    <a:pt x="29" y="28"/>
                  </a:cubicBezTo>
                  <a:cubicBezTo>
                    <a:pt x="29" y="27"/>
                    <a:pt x="30" y="27"/>
                    <a:pt x="29" y="26"/>
                  </a:cubicBezTo>
                  <a:moveTo>
                    <a:pt x="51" y="1"/>
                  </a:moveTo>
                  <a:cubicBezTo>
                    <a:pt x="50" y="1"/>
                    <a:pt x="50" y="0"/>
                    <a:pt x="49" y="1"/>
                  </a:cubicBezTo>
                  <a:cubicBezTo>
                    <a:pt x="49" y="1"/>
                    <a:pt x="50" y="1"/>
                    <a:pt x="50" y="1"/>
                  </a:cubicBezTo>
                  <a:cubicBezTo>
                    <a:pt x="51" y="1"/>
                    <a:pt x="51" y="1"/>
                    <a:pt x="51" y="1"/>
                  </a:cubicBezTo>
                  <a:moveTo>
                    <a:pt x="46" y="3"/>
                  </a:moveTo>
                  <a:cubicBezTo>
                    <a:pt x="47" y="3"/>
                    <a:pt x="47" y="1"/>
                    <a:pt x="46" y="1"/>
                  </a:cubicBezTo>
                  <a:cubicBezTo>
                    <a:pt x="46" y="2"/>
                    <a:pt x="45" y="2"/>
                    <a:pt x="46" y="3"/>
                  </a:cubicBezTo>
                  <a:moveTo>
                    <a:pt x="47" y="4"/>
                  </a:moveTo>
                  <a:cubicBezTo>
                    <a:pt x="47" y="4"/>
                    <a:pt x="47" y="3"/>
                    <a:pt x="46" y="3"/>
                  </a:cubicBezTo>
                  <a:cubicBezTo>
                    <a:pt x="45" y="4"/>
                    <a:pt x="45" y="4"/>
                    <a:pt x="46" y="4"/>
                  </a:cubicBezTo>
                  <a:cubicBezTo>
                    <a:pt x="46" y="4"/>
                    <a:pt x="47" y="4"/>
                    <a:pt x="47" y="4"/>
                  </a:cubicBezTo>
                  <a:moveTo>
                    <a:pt x="28" y="26"/>
                  </a:moveTo>
                  <a:cubicBezTo>
                    <a:pt x="29" y="26"/>
                    <a:pt x="29" y="25"/>
                    <a:pt x="30" y="26"/>
                  </a:cubicBezTo>
                  <a:cubicBezTo>
                    <a:pt x="30" y="26"/>
                    <a:pt x="30" y="26"/>
                    <a:pt x="30" y="26"/>
                  </a:cubicBezTo>
                  <a:cubicBezTo>
                    <a:pt x="30" y="25"/>
                    <a:pt x="29" y="24"/>
                    <a:pt x="28" y="26"/>
                  </a:cubicBezTo>
                  <a:moveTo>
                    <a:pt x="42" y="24"/>
                  </a:moveTo>
                  <a:cubicBezTo>
                    <a:pt x="42" y="23"/>
                    <a:pt x="42" y="24"/>
                    <a:pt x="42" y="25"/>
                  </a:cubicBezTo>
                  <a:cubicBezTo>
                    <a:pt x="42" y="24"/>
                    <a:pt x="43" y="25"/>
                    <a:pt x="42" y="24"/>
                  </a:cubicBezTo>
                  <a:moveTo>
                    <a:pt x="44" y="22"/>
                  </a:moveTo>
                  <a:cubicBezTo>
                    <a:pt x="44" y="22"/>
                    <a:pt x="44" y="22"/>
                    <a:pt x="44" y="22"/>
                  </a:cubicBezTo>
                  <a:cubicBezTo>
                    <a:pt x="44" y="23"/>
                    <a:pt x="44" y="22"/>
                    <a:pt x="43" y="22"/>
                  </a:cubicBezTo>
                  <a:cubicBezTo>
                    <a:pt x="44" y="23"/>
                    <a:pt x="44" y="23"/>
                    <a:pt x="44" y="23"/>
                  </a:cubicBezTo>
                  <a:cubicBezTo>
                    <a:pt x="44" y="23"/>
                    <a:pt x="45" y="23"/>
                    <a:pt x="44" y="22"/>
                  </a:cubicBezTo>
                  <a:cubicBezTo>
                    <a:pt x="44" y="22"/>
                    <a:pt x="44" y="22"/>
                    <a:pt x="44" y="22"/>
                  </a:cubicBezTo>
                  <a:moveTo>
                    <a:pt x="51" y="21"/>
                  </a:moveTo>
                  <a:cubicBezTo>
                    <a:pt x="51" y="21"/>
                    <a:pt x="50" y="21"/>
                    <a:pt x="50" y="21"/>
                  </a:cubicBezTo>
                  <a:cubicBezTo>
                    <a:pt x="50" y="22"/>
                    <a:pt x="51" y="22"/>
                    <a:pt x="51" y="21"/>
                  </a:cubicBezTo>
                  <a:moveTo>
                    <a:pt x="50" y="7"/>
                  </a:moveTo>
                  <a:cubicBezTo>
                    <a:pt x="50" y="7"/>
                    <a:pt x="49" y="8"/>
                    <a:pt x="48" y="8"/>
                  </a:cubicBezTo>
                  <a:cubicBezTo>
                    <a:pt x="49" y="7"/>
                    <a:pt x="47" y="7"/>
                    <a:pt x="47" y="7"/>
                  </a:cubicBezTo>
                  <a:cubicBezTo>
                    <a:pt x="47" y="7"/>
                    <a:pt x="47" y="7"/>
                    <a:pt x="46" y="7"/>
                  </a:cubicBezTo>
                  <a:cubicBezTo>
                    <a:pt x="46" y="8"/>
                    <a:pt x="45" y="7"/>
                    <a:pt x="45" y="8"/>
                  </a:cubicBezTo>
                  <a:cubicBezTo>
                    <a:pt x="44" y="8"/>
                    <a:pt x="44" y="8"/>
                    <a:pt x="44" y="8"/>
                  </a:cubicBezTo>
                  <a:cubicBezTo>
                    <a:pt x="44" y="7"/>
                    <a:pt x="45" y="8"/>
                    <a:pt x="45" y="7"/>
                  </a:cubicBezTo>
                  <a:cubicBezTo>
                    <a:pt x="44" y="7"/>
                    <a:pt x="44" y="7"/>
                    <a:pt x="44" y="7"/>
                  </a:cubicBezTo>
                  <a:cubicBezTo>
                    <a:pt x="43" y="7"/>
                    <a:pt x="42" y="9"/>
                    <a:pt x="41" y="8"/>
                  </a:cubicBezTo>
                  <a:cubicBezTo>
                    <a:pt x="42" y="8"/>
                    <a:pt x="42" y="8"/>
                    <a:pt x="41" y="8"/>
                  </a:cubicBezTo>
                  <a:cubicBezTo>
                    <a:pt x="41" y="9"/>
                    <a:pt x="40" y="7"/>
                    <a:pt x="40" y="8"/>
                  </a:cubicBezTo>
                  <a:cubicBezTo>
                    <a:pt x="40" y="9"/>
                    <a:pt x="41" y="8"/>
                    <a:pt x="41" y="9"/>
                  </a:cubicBezTo>
                  <a:cubicBezTo>
                    <a:pt x="40" y="9"/>
                    <a:pt x="39" y="8"/>
                    <a:pt x="38" y="9"/>
                  </a:cubicBezTo>
                  <a:cubicBezTo>
                    <a:pt x="38" y="10"/>
                    <a:pt x="38" y="9"/>
                    <a:pt x="37" y="9"/>
                  </a:cubicBezTo>
                  <a:cubicBezTo>
                    <a:pt x="37" y="9"/>
                    <a:pt x="37" y="9"/>
                    <a:pt x="37" y="9"/>
                  </a:cubicBezTo>
                  <a:cubicBezTo>
                    <a:pt x="37" y="9"/>
                    <a:pt x="36" y="10"/>
                    <a:pt x="36" y="9"/>
                  </a:cubicBezTo>
                  <a:cubicBezTo>
                    <a:pt x="36" y="9"/>
                    <a:pt x="36" y="9"/>
                    <a:pt x="36" y="9"/>
                  </a:cubicBezTo>
                  <a:cubicBezTo>
                    <a:pt x="35" y="9"/>
                    <a:pt x="35" y="10"/>
                    <a:pt x="34" y="10"/>
                  </a:cubicBezTo>
                  <a:cubicBezTo>
                    <a:pt x="34" y="10"/>
                    <a:pt x="34" y="9"/>
                    <a:pt x="34" y="9"/>
                  </a:cubicBezTo>
                  <a:cubicBezTo>
                    <a:pt x="33" y="10"/>
                    <a:pt x="34" y="10"/>
                    <a:pt x="35" y="10"/>
                  </a:cubicBezTo>
                  <a:cubicBezTo>
                    <a:pt x="34" y="10"/>
                    <a:pt x="34" y="11"/>
                    <a:pt x="34" y="11"/>
                  </a:cubicBezTo>
                  <a:cubicBezTo>
                    <a:pt x="34" y="11"/>
                    <a:pt x="34" y="11"/>
                    <a:pt x="34" y="12"/>
                  </a:cubicBezTo>
                  <a:cubicBezTo>
                    <a:pt x="34" y="12"/>
                    <a:pt x="33" y="11"/>
                    <a:pt x="33" y="12"/>
                  </a:cubicBezTo>
                  <a:cubicBezTo>
                    <a:pt x="33" y="12"/>
                    <a:pt x="33" y="13"/>
                    <a:pt x="32" y="13"/>
                  </a:cubicBezTo>
                  <a:cubicBezTo>
                    <a:pt x="32" y="14"/>
                    <a:pt x="31" y="16"/>
                    <a:pt x="30" y="17"/>
                  </a:cubicBezTo>
                  <a:cubicBezTo>
                    <a:pt x="30" y="17"/>
                    <a:pt x="30" y="18"/>
                    <a:pt x="30" y="18"/>
                  </a:cubicBezTo>
                  <a:cubicBezTo>
                    <a:pt x="29" y="21"/>
                    <a:pt x="29" y="22"/>
                    <a:pt x="29" y="24"/>
                  </a:cubicBezTo>
                  <a:cubicBezTo>
                    <a:pt x="30" y="25"/>
                    <a:pt x="29" y="23"/>
                    <a:pt x="30" y="22"/>
                  </a:cubicBezTo>
                  <a:cubicBezTo>
                    <a:pt x="30" y="21"/>
                    <a:pt x="31" y="20"/>
                    <a:pt x="32" y="19"/>
                  </a:cubicBezTo>
                  <a:cubicBezTo>
                    <a:pt x="31" y="19"/>
                    <a:pt x="31" y="18"/>
                    <a:pt x="31" y="18"/>
                  </a:cubicBezTo>
                  <a:cubicBezTo>
                    <a:pt x="31" y="18"/>
                    <a:pt x="32" y="17"/>
                    <a:pt x="32" y="17"/>
                  </a:cubicBezTo>
                  <a:cubicBezTo>
                    <a:pt x="32" y="17"/>
                    <a:pt x="32" y="16"/>
                    <a:pt x="32" y="16"/>
                  </a:cubicBezTo>
                  <a:cubicBezTo>
                    <a:pt x="32" y="15"/>
                    <a:pt x="33" y="15"/>
                    <a:pt x="33" y="14"/>
                  </a:cubicBezTo>
                  <a:cubicBezTo>
                    <a:pt x="34" y="14"/>
                    <a:pt x="33" y="15"/>
                    <a:pt x="34" y="14"/>
                  </a:cubicBezTo>
                  <a:cubicBezTo>
                    <a:pt x="34" y="14"/>
                    <a:pt x="34" y="13"/>
                    <a:pt x="34" y="13"/>
                  </a:cubicBezTo>
                  <a:cubicBezTo>
                    <a:pt x="34" y="12"/>
                    <a:pt x="35" y="12"/>
                    <a:pt x="35" y="12"/>
                  </a:cubicBezTo>
                  <a:cubicBezTo>
                    <a:pt x="36" y="12"/>
                    <a:pt x="36" y="12"/>
                    <a:pt x="36" y="12"/>
                  </a:cubicBezTo>
                  <a:cubicBezTo>
                    <a:pt x="37" y="11"/>
                    <a:pt x="37" y="11"/>
                    <a:pt x="38" y="11"/>
                  </a:cubicBezTo>
                  <a:cubicBezTo>
                    <a:pt x="38" y="11"/>
                    <a:pt x="38" y="11"/>
                    <a:pt x="38" y="11"/>
                  </a:cubicBezTo>
                  <a:cubicBezTo>
                    <a:pt x="39" y="11"/>
                    <a:pt x="40" y="11"/>
                    <a:pt x="40" y="11"/>
                  </a:cubicBezTo>
                  <a:cubicBezTo>
                    <a:pt x="40" y="10"/>
                    <a:pt x="41" y="10"/>
                    <a:pt x="42" y="10"/>
                  </a:cubicBezTo>
                  <a:cubicBezTo>
                    <a:pt x="42" y="10"/>
                    <a:pt x="41" y="10"/>
                    <a:pt x="41" y="11"/>
                  </a:cubicBezTo>
                  <a:cubicBezTo>
                    <a:pt x="42" y="10"/>
                    <a:pt x="42" y="10"/>
                    <a:pt x="43" y="10"/>
                  </a:cubicBezTo>
                  <a:cubicBezTo>
                    <a:pt x="43" y="9"/>
                    <a:pt x="42" y="10"/>
                    <a:pt x="42" y="10"/>
                  </a:cubicBezTo>
                  <a:cubicBezTo>
                    <a:pt x="42" y="9"/>
                    <a:pt x="43" y="10"/>
                    <a:pt x="44" y="9"/>
                  </a:cubicBezTo>
                  <a:cubicBezTo>
                    <a:pt x="44" y="9"/>
                    <a:pt x="44" y="9"/>
                    <a:pt x="45" y="9"/>
                  </a:cubicBezTo>
                  <a:cubicBezTo>
                    <a:pt x="44" y="9"/>
                    <a:pt x="45" y="9"/>
                    <a:pt x="45" y="9"/>
                  </a:cubicBezTo>
                  <a:cubicBezTo>
                    <a:pt x="46" y="9"/>
                    <a:pt x="47" y="9"/>
                    <a:pt x="47" y="8"/>
                  </a:cubicBezTo>
                  <a:cubicBezTo>
                    <a:pt x="48" y="9"/>
                    <a:pt x="47" y="9"/>
                    <a:pt x="47" y="9"/>
                  </a:cubicBezTo>
                  <a:cubicBezTo>
                    <a:pt x="48" y="9"/>
                    <a:pt x="48" y="9"/>
                    <a:pt x="48" y="8"/>
                  </a:cubicBezTo>
                  <a:cubicBezTo>
                    <a:pt x="50" y="9"/>
                    <a:pt x="51" y="9"/>
                    <a:pt x="52" y="9"/>
                  </a:cubicBezTo>
                  <a:cubicBezTo>
                    <a:pt x="52" y="10"/>
                    <a:pt x="51" y="10"/>
                    <a:pt x="52" y="10"/>
                  </a:cubicBezTo>
                  <a:cubicBezTo>
                    <a:pt x="52" y="10"/>
                    <a:pt x="52" y="9"/>
                    <a:pt x="52" y="9"/>
                  </a:cubicBezTo>
                  <a:cubicBezTo>
                    <a:pt x="53" y="9"/>
                    <a:pt x="53" y="10"/>
                    <a:pt x="54" y="9"/>
                  </a:cubicBezTo>
                  <a:cubicBezTo>
                    <a:pt x="53" y="9"/>
                    <a:pt x="52" y="9"/>
                    <a:pt x="52" y="8"/>
                  </a:cubicBezTo>
                  <a:cubicBezTo>
                    <a:pt x="52" y="8"/>
                    <a:pt x="53" y="8"/>
                    <a:pt x="53" y="8"/>
                  </a:cubicBezTo>
                  <a:cubicBezTo>
                    <a:pt x="54" y="8"/>
                    <a:pt x="54" y="8"/>
                    <a:pt x="55" y="8"/>
                  </a:cubicBezTo>
                  <a:cubicBezTo>
                    <a:pt x="55" y="8"/>
                    <a:pt x="54" y="7"/>
                    <a:pt x="53" y="7"/>
                  </a:cubicBezTo>
                  <a:cubicBezTo>
                    <a:pt x="52" y="7"/>
                    <a:pt x="50" y="7"/>
                    <a:pt x="50" y="7"/>
                  </a:cubicBezTo>
                  <a:moveTo>
                    <a:pt x="62" y="8"/>
                  </a:moveTo>
                  <a:cubicBezTo>
                    <a:pt x="61" y="9"/>
                    <a:pt x="62" y="9"/>
                    <a:pt x="63" y="9"/>
                  </a:cubicBezTo>
                  <a:cubicBezTo>
                    <a:pt x="63" y="8"/>
                    <a:pt x="62" y="8"/>
                    <a:pt x="62" y="8"/>
                  </a:cubicBezTo>
                  <a:moveTo>
                    <a:pt x="70" y="5"/>
                  </a:moveTo>
                  <a:cubicBezTo>
                    <a:pt x="70" y="5"/>
                    <a:pt x="69" y="5"/>
                    <a:pt x="68" y="4"/>
                  </a:cubicBezTo>
                  <a:cubicBezTo>
                    <a:pt x="68" y="5"/>
                    <a:pt x="69" y="6"/>
                    <a:pt x="69" y="6"/>
                  </a:cubicBezTo>
                  <a:cubicBezTo>
                    <a:pt x="69" y="5"/>
                    <a:pt x="69" y="5"/>
                    <a:pt x="69" y="5"/>
                  </a:cubicBezTo>
                  <a:cubicBezTo>
                    <a:pt x="70" y="5"/>
                    <a:pt x="70" y="5"/>
                    <a:pt x="70" y="5"/>
                  </a:cubicBezTo>
                  <a:moveTo>
                    <a:pt x="71" y="8"/>
                  </a:moveTo>
                  <a:cubicBezTo>
                    <a:pt x="71" y="7"/>
                    <a:pt x="70" y="7"/>
                    <a:pt x="70" y="8"/>
                  </a:cubicBezTo>
                  <a:cubicBezTo>
                    <a:pt x="70" y="8"/>
                    <a:pt x="71" y="8"/>
                    <a:pt x="71" y="8"/>
                  </a:cubicBezTo>
                  <a:moveTo>
                    <a:pt x="71" y="10"/>
                  </a:moveTo>
                  <a:cubicBezTo>
                    <a:pt x="72" y="9"/>
                    <a:pt x="71" y="9"/>
                    <a:pt x="70" y="9"/>
                  </a:cubicBezTo>
                  <a:cubicBezTo>
                    <a:pt x="70" y="9"/>
                    <a:pt x="71" y="9"/>
                    <a:pt x="71" y="10"/>
                  </a:cubicBezTo>
                  <a:moveTo>
                    <a:pt x="66" y="23"/>
                  </a:moveTo>
                  <a:cubicBezTo>
                    <a:pt x="66" y="22"/>
                    <a:pt x="65" y="23"/>
                    <a:pt x="65" y="23"/>
                  </a:cubicBezTo>
                  <a:cubicBezTo>
                    <a:pt x="65" y="24"/>
                    <a:pt x="66" y="24"/>
                    <a:pt x="66" y="23"/>
                  </a:cubicBezTo>
                  <a:moveTo>
                    <a:pt x="66" y="25"/>
                  </a:moveTo>
                  <a:cubicBezTo>
                    <a:pt x="66" y="26"/>
                    <a:pt x="66" y="26"/>
                    <a:pt x="67" y="26"/>
                  </a:cubicBezTo>
                  <a:cubicBezTo>
                    <a:pt x="67" y="25"/>
                    <a:pt x="67" y="25"/>
                    <a:pt x="66" y="25"/>
                  </a:cubicBezTo>
                  <a:moveTo>
                    <a:pt x="69" y="25"/>
                  </a:moveTo>
                  <a:cubicBezTo>
                    <a:pt x="69" y="24"/>
                    <a:pt x="68" y="24"/>
                    <a:pt x="68" y="25"/>
                  </a:cubicBezTo>
                  <a:cubicBezTo>
                    <a:pt x="68" y="25"/>
                    <a:pt x="69" y="25"/>
                    <a:pt x="69" y="25"/>
                  </a:cubicBezTo>
                  <a:moveTo>
                    <a:pt x="77" y="14"/>
                  </a:moveTo>
                  <a:cubicBezTo>
                    <a:pt x="76" y="14"/>
                    <a:pt x="76" y="15"/>
                    <a:pt x="76" y="14"/>
                  </a:cubicBezTo>
                  <a:cubicBezTo>
                    <a:pt x="75" y="14"/>
                    <a:pt x="74" y="12"/>
                    <a:pt x="73" y="13"/>
                  </a:cubicBezTo>
                  <a:cubicBezTo>
                    <a:pt x="74" y="14"/>
                    <a:pt x="75" y="14"/>
                    <a:pt x="75" y="14"/>
                  </a:cubicBezTo>
                  <a:cubicBezTo>
                    <a:pt x="75" y="14"/>
                    <a:pt x="74" y="14"/>
                    <a:pt x="75" y="14"/>
                  </a:cubicBezTo>
                  <a:cubicBezTo>
                    <a:pt x="75" y="14"/>
                    <a:pt x="76" y="16"/>
                    <a:pt x="77" y="14"/>
                  </a:cubicBezTo>
                  <a:moveTo>
                    <a:pt x="72" y="26"/>
                  </a:moveTo>
                  <a:cubicBezTo>
                    <a:pt x="71" y="26"/>
                    <a:pt x="71" y="25"/>
                    <a:pt x="71" y="25"/>
                  </a:cubicBezTo>
                  <a:cubicBezTo>
                    <a:pt x="71" y="25"/>
                    <a:pt x="70" y="26"/>
                    <a:pt x="70" y="26"/>
                  </a:cubicBezTo>
                  <a:cubicBezTo>
                    <a:pt x="71" y="26"/>
                    <a:pt x="71" y="26"/>
                    <a:pt x="72" y="26"/>
                  </a:cubicBezTo>
                  <a:moveTo>
                    <a:pt x="83" y="17"/>
                  </a:moveTo>
                  <a:cubicBezTo>
                    <a:pt x="82" y="17"/>
                    <a:pt x="82" y="16"/>
                    <a:pt x="81" y="16"/>
                  </a:cubicBezTo>
                  <a:cubicBezTo>
                    <a:pt x="82" y="17"/>
                    <a:pt x="81" y="18"/>
                    <a:pt x="82" y="18"/>
                  </a:cubicBezTo>
                  <a:cubicBezTo>
                    <a:pt x="82" y="18"/>
                    <a:pt x="83" y="18"/>
                    <a:pt x="83" y="17"/>
                  </a:cubicBezTo>
                  <a:cubicBezTo>
                    <a:pt x="83" y="17"/>
                    <a:pt x="83" y="17"/>
                    <a:pt x="83" y="17"/>
                  </a:cubicBezTo>
                  <a:moveTo>
                    <a:pt x="84" y="20"/>
                  </a:moveTo>
                  <a:cubicBezTo>
                    <a:pt x="84" y="19"/>
                    <a:pt x="84" y="20"/>
                    <a:pt x="83" y="20"/>
                  </a:cubicBezTo>
                  <a:cubicBezTo>
                    <a:pt x="84" y="21"/>
                    <a:pt x="85" y="20"/>
                    <a:pt x="84" y="20"/>
                  </a:cubicBezTo>
                  <a:moveTo>
                    <a:pt x="95" y="27"/>
                  </a:moveTo>
                  <a:cubicBezTo>
                    <a:pt x="94" y="27"/>
                    <a:pt x="95" y="27"/>
                    <a:pt x="95" y="27"/>
                  </a:cubicBezTo>
                  <a:cubicBezTo>
                    <a:pt x="94" y="26"/>
                    <a:pt x="93" y="26"/>
                    <a:pt x="93" y="26"/>
                  </a:cubicBezTo>
                  <a:cubicBezTo>
                    <a:pt x="94" y="25"/>
                    <a:pt x="94" y="26"/>
                    <a:pt x="95" y="26"/>
                  </a:cubicBezTo>
                  <a:cubicBezTo>
                    <a:pt x="94" y="25"/>
                    <a:pt x="94" y="25"/>
                    <a:pt x="93" y="25"/>
                  </a:cubicBezTo>
                  <a:cubicBezTo>
                    <a:pt x="93" y="26"/>
                    <a:pt x="93" y="26"/>
                    <a:pt x="92" y="26"/>
                  </a:cubicBezTo>
                  <a:cubicBezTo>
                    <a:pt x="93" y="26"/>
                    <a:pt x="94" y="27"/>
                    <a:pt x="95" y="27"/>
                  </a:cubicBezTo>
                  <a:moveTo>
                    <a:pt x="106" y="35"/>
                  </a:moveTo>
                  <a:cubicBezTo>
                    <a:pt x="106" y="34"/>
                    <a:pt x="106" y="34"/>
                    <a:pt x="106" y="34"/>
                  </a:cubicBezTo>
                  <a:cubicBezTo>
                    <a:pt x="105" y="34"/>
                    <a:pt x="105" y="34"/>
                    <a:pt x="105" y="35"/>
                  </a:cubicBezTo>
                  <a:cubicBezTo>
                    <a:pt x="105" y="35"/>
                    <a:pt x="106" y="35"/>
                    <a:pt x="106" y="35"/>
                  </a:cubicBezTo>
                  <a:moveTo>
                    <a:pt x="109" y="37"/>
                  </a:moveTo>
                  <a:cubicBezTo>
                    <a:pt x="108" y="36"/>
                    <a:pt x="109" y="36"/>
                    <a:pt x="108" y="36"/>
                  </a:cubicBezTo>
                  <a:cubicBezTo>
                    <a:pt x="108" y="36"/>
                    <a:pt x="108" y="36"/>
                    <a:pt x="108" y="36"/>
                  </a:cubicBezTo>
                  <a:cubicBezTo>
                    <a:pt x="107" y="36"/>
                    <a:pt x="107" y="35"/>
                    <a:pt x="106" y="35"/>
                  </a:cubicBezTo>
                  <a:cubicBezTo>
                    <a:pt x="106" y="36"/>
                    <a:pt x="107" y="36"/>
                    <a:pt x="107" y="37"/>
                  </a:cubicBezTo>
                  <a:cubicBezTo>
                    <a:pt x="108" y="37"/>
                    <a:pt x="108" y="36"/>
                    <a:pt x="108" y="36"/>
                  </a:cubicBezTo>
                  <a:cubicBezTo>
                    <a:pt x="108" y="37"/>
                    <a:pt x="109" y="37"/>
                    <a:pt x="108" y="37"/>
                  </a:cubicBezTo>
                  <a:cubicBezTo>
                    <a:pt x="110" y="38"/>
                    <a:pt x="109" y="38"/>
                    <a:pt x="109" y="37"/>
                  </a:cubicBezTo>
                  <a:moveTo>
                    <a:pt x="115" y="69"/>
                  </a:moveTo>
                  <a:cubicBezTo>
                    <a:pt x="114" y="68"/>
                    <a:pt x="114" y="68"/>
                    <a:pt x="114" y="68"/>
                  </a:cubicBezTo>
                  <a:cubicBezTo>
                    <a:pt x="114" y="68"/>
                    <a:pt x="113" y="68"/>
                    <a:pt x="113" y="68"/>
                  </a:cubicBezTo>
                  <a:cubicBezTo>
                    <a:pt x="114" y="68"/>
                    <a:pt x="113" y="70"/>
                    <a:pt x="115" y="69"/>
                  </a:cubicBezTo>
                  <a:moveTo>
                    <a:pt x="115" y="69"/>
                  </a:moveTo>
                  <a:cubicBezTo>
                    <a:pt x="115" y="69"/>
                    <a:pt x="115" y="69"/>
                    <a:pt x="115" y="69"/>
                  </a:cubicBezTo>
                  <a:cubicBezTo>
                    <a:pt x="115" y="69"/>
                    <a:pt x="114" y="70"/>
                    <a:pt x="115" y="70"/>
                  </a:cubicBezTo>
                  <a:cubicBezTo>
                    <a:pt x="116" y="70"/>
                    <a:pt x="115" y="69"/>
                    <a:pt x="115" y="69"/>
                  </a:cubicBezTo>
                  <a:moveTo>
                    <a:pt x="116" y="72"/>
                  </a:moveTo>
                  <a:cubicBezTo>
                    <a:pt x="116" y="71"/>
                    <a:pt x="116" y="70"/>
                    <a:pt x="115" y="71"/>
                  </a:cubicBezTo>
                  <a:cubicBezTo>
                    <a:pt x="116" y="71"/>
                    <a:pt x="115" y="72"/>
                    <a:pt x="116" y="72"/>
                  </a:cubicBezTo>
                  <a:moveTo>
                    <a:pt x="126" y="70"/>
                  </a:moveTo>
                  <a:cubicBezTo>
                    <a:pt x="125" y="70"/>
                    <a:pt x="125" y="69"/>
                    <a:pt x="125" y="69"/>
                  </a:cubicBezTo>
                  <a:cubicBezTo>
                    <a:pt x="125" y="70"/>
                    <a:pt x="125" y="70"/>
                    <a:pt x="126" y="70"/>
                  </a:cubicBezTo>
                  <a:moveTo>
                    <a:pt x="119" y="75"/>
                  </a:moveTo>
                  <a:cubicBezTo>
                    <a:pt x="119" y="75"/>
                    <a:pt x="119" y="74"/>
                    <a:pt x="118" y="75"/>
                  </a:cubicBezTo>
                  <a:cubicBezTo>
                    <a:pt x="117" y="75"/>
                    <a:pt x="118" y="76"/>
                    <a:pt x="119" y="75"/>
                  </a:cubicBezTo>
                  <a:moveTo>
                    <a:pt x="130" y="85"/>
                  </a:moveTo>
                  <a:cubicBezTo>
                    <a:pt x="130" y="84"/>
                    <a:pt x="130" y="84"/>
                    <a:pt x="130" y="84"/>
                  </a:cubicBezTo>
                  <a:cubicBezTo>
                    <a:pt x="129" y="84"/>
                    <a:pt x="129" y="84"/>
                    <a:pt x="129" y="84"/>
                  </a:cubicBezTo>
                  <a:cubicBezTo>
                    <a:pt x="130" y="84"/>
                    <a:pt x="130" y="85"/>
                    <a:pt x="130" y="85"/>
                  </a:cubicBezTo>
                  <a:moveTo>
                    <a:pt x="130" y="86"/>
                  </a:moveTo>
                  <a:cubicBezTo>
                    <a:pt x="130" y="86"/>
                    <a:pt x="131" y="85"/>
                    <a:pt x="130" y="85"/>
                  </a:cubicBezTo>
                  <a:cubicBezTo>
                    <a:pt x="129" y="86"/>
                    <a:pt x="130" y="85"/>
                    <a:pt x="129" y="85"/>
                  </a:cubicBezTo>
                  <a:cubicBezTo>
                    <a:pt x="128" y="85"/>
                    <a:pt x="129" y="86"/>
                    <a:pt x="130" y="86"/>
                  </a:cubicBezTo>
                  <a:moveTo>
                    <a:pt x="128" y="95"/>
                  </a:moveTo>
                  <a:cubicBezTo>
                    <a:pt x="128" y="95"/>
                    <a:pt x="128" y="94"/>
                    <a:pt x="127" y="94"/>
                  </a:cubicBezTo>
                  <a:cubicBezTo>
                    <a:pt x="128" y="94"/>
                    <a:pt x="127" y="95"/>
                    <a:pt x="128" y="95"/>
                  </a:cubicBezTo>
                  <a:moveTo>
                    <a:pt x="128" y="103"/>
                  </a:moveTo>
                  <a:cubicBezTo>
                    <a:pt x="128" y="103"/>
                    <a:pt x="128" y="103"/>
                    <a:pt x="128" y="102"/>
                  </a:cubicBezTo>
                  <a:cubicBezTo>
                    <a:pt x="127" y="102"/>
                    <a:pt x="127" y="103"/>
                    <a:pt x="127" y="103"/>
                  </a:cubicBezTo>
                  <a:cubicBezTo>
                    <a:pt x="127" y="103"/>
                    <a:pt x="127" y="103"/>
                    <a:pt x="127" y="103"/>
                  </a:cubicBezTo>
                  <a:cubicBezTo>
                    <a:pt x="128" y="103"/>
                    <a:pt x="128" y="103"/>
                    <a:pt x="128" y="103"/>
                  </a:cubicBezTo>
                  <a:moveTo>
                    <a:pt x="127" y="105"/>
                  </a:moveTo>
                  <a:cubicBezTo>
                    <a:pt x="128" y="104"/>
                    <a:pt x="128" y="104"/>
                    <a:pt x="129" y="104"/>
                  </a:cubicBezTo>
                  <a:cubicBezTo>
                    <a:pt x="128" y="104"/>
                    <a:pt x="127" y="104"/>
                    <a:pt x="127" y="105"/>
                  </a:cubicBezTo>
                  <a:moveTo>
                    <a:pt x="132" y="104"/>
                  </a:moveTo>
                  <a:cubicBezTo>
                    <a:pt x="132" y="104"/>
                    <a:pt x="132" y="102"/>
                    <a:pt x="131" y="102"/>
                  </a:cubicBezTo>
                  <a:cubicBezTo>
                    <a:pt x="131" y="102"/>
                    <a:pt x="131" y="102"/>
                    <a:pt x="132" y="103"/>
                  </a:cubicBezTo>
                  <a:cubicBezTo>
                    <a:pt x="132" y="103"/>
                    <a:pt x="131" y="105"/>
                    <a:pt x="132" y="104"/>
                  </a:cubicBezTo>
                  <a:moveTo>
                    <a:pt x="130" y="111"/>
                  </a:moveTo>
                  <a:cubicBezTo>
                    <a:pt x="131" y="112"/>
                    <a:pt x="131" y="112"/>
                    <a:pt x="131" y="112"/>
                  </a:cubicBezTo>
                  <a:cubicBezTo>
                    <a:pt x="131" y="112"/>
                    <a:pt x="132" y="112"/>
                    <a:pt x="132" y="111"/>
                  </a:cubicBezTo>
                  <a:lnTo>
                    <a:pt x="130" y="111"/>
                  </a:lnTo>
                  <a:close/>
                  <a:moveTo>
                    <a:pt x="129" y="110"/>
                  </a:moveTo>
                  <a:cubicBezTo>
                    <a:pt x="129" y="110"/>
                    <a:pt x="129" y="110"/>
                    <a:pt x="129" y="109"/>
                  </a:cubicBezTo>
                  <a:cubicBezTo>
                    <a:pt x="128" y="109"/>
                    <a:pt x="127" y="109"/>
                    <a:pt x="128" y="110"/>
                  </a:cubicBezTo>
                  <a:cubicBezTo>
                    <a:pt x="128" y="109"/>
                    <a:pt x="129" y="110"/>
                    <a:pt x="129" y="110"/>
                  </a:cubicBezTo>
                  <a:moveTo>
                    <a:pt x="128" y="113"/>
                  </a:moveTo>
                  <a:cubicBezTo>
                    <a:pt x="128" y="113"/>
                    <a:pt x="128" y="112"/>
                    <a:pt x="127" y="112"/>
                  </a:cubicBezTo>
                  <a:cubicBezTo>
                    <a:pt x="128" y="112"/>
                    <a:pt x="127" y="114"/>
                    <a:pt x="128" y="113"/>
                  </a:cubicBezTo>
                  <a:moveTo>
                    <a:pt x="128" y="113"/>
                  </a:moveTo>
                  <a:cubicBezTo>
                    <a:pt x="129" y="113"/>
                    <a:pt x="128" y="112"/>
                    <a:pt x="129" y="111"/>
                  </a:cubicBezTo>
                  <a:cubicBezTo>
                    <a:pt x="128" y="111"/>
                    <a:pt x="129" y="110"/>
                    <a:pt x="128" y="110"/>
                  </a:cubicBezTo>
                  <a:cubicBezTo>
                    <a:pt x="128" y="112"/>
                    <a:pt x="129" y="112"/>
                    <a:pt x="128" y="113"/>
                  </a:cubicBezTo>
                  <a:moveTo>
                    <a:pt x="36" y="10"/>
                  </a:moveTo>
                  <a:cubicBezTo>
                    <a:pt x="36" y="10"/>
                    <a:pt x="36" y="11"/>
                    <a:pt x="35" y="11"/>
                  </a:cubicBezTo>
                  <a:cubicBezTo>
                    <a:pt x="35" y="11"/>
                    <a:pt x="35" y="11"/>
                    <a:pt x="36" y="10"/>
                  </a:cubicBezTo>
                  <a:cubicBezTo>
                    <a:pt x="35" y="10"/>
                    <a:pt x="35" y="10"/>
                    <a:pt x="35" y="10"/>
                  </a:cubicBezTo>
                  <a:cubicBezTo>
                    <a:pt x="35" y="10"/>
                    <a:pt x="36" y="10"/>
                    <a:pt x="36" y="10"/>
                  </a:cubicBezTo>
                  <a:moveTo>
                    <a:pt x="79" y="199"/>
                  </a:moveTo>
                  <a:cubicBezTo>
                    <a:pt x="79" y="198"/>
                    <a:pt x="79" y="198"/>
                    <a:pt x="80" y="198"/>
                  </a:cubicBezTo>
                  <a:cubicBezTo>
                    <a:pt x="80" y="199"/>
                    <a:pt x="79" y="199"/>
                    <a:pt x="79" y="199"/>
                  </a:cubicBezTo>
                  <a:moveTo>
                    <a:pt x="112" y="39"/>
                  </a:moveTo>
                  <a:cubicBezTo>
                    <a:pt x="113" y="39"/>
                    <a:pt x="114" y="40"/>
                    <a:pt x="115" y="41"/>
                  </a:cubicBezTo>
                  <a:cubicBezTo>
                    <a:pt x="114" y="42"/>
                    <a:pt x="114" y="41"/>
                    <a:pt x="114" y="41"/>
                  </a:cubicBezTo>
                  <a:cubicBezTo>
                    <a:pt x="113" y="40"/>
                    <a:pt x="113" y="39"/>
                    <a:pt x="112" y="39"/>
                  </a:cubicBezTo>
                  <a:moveTo>
                    <a:pt x="132" y="65"/>
                  </a:moveTo>
                  <a:cubicBezTo>
                    <a:pt x="133" y="65"/>
                    <a:pt x="133" y="66"/>
                    <a:pt x="134" y="67"/>
                  </a:cubicBezTo>
                  <a:cubicBezTo>
                    <a:pt x="133" y="67"/>
                    <a:pt x="132" y="65"/>
                    <a:pt x="132" y="65"/>
                  </a:cubicBezTo>
                  <a:moveTo>
                    <a:pt x="93" y="180"/>
                  </a:moveTo>
                  <a:cubicBezTo>
                    <a:pt x="92" y="178"/>
                    <a:pt x="94" y="178"/>
                    <a:pt x="95" y="178"/>
                  </a:cubicBezTo>
                  <a:cubicBezTo>
                    <a:pt x="95" y="178"/>
                    <a:pt x="96" y="177"/>
                    <a:pt x="96" y="178"/>
                  </a:cubicBezTo>
                  <a:cubicBezTo>
                    <a:pt x="96" y="178"/>
                    <a:pt x="95" y="178"/>
                    <a:pt x="94" y="179"/>
                  </a:cubicBezTo>
                  <a:cubicBezTo>
                    <a:pt x="94" y="179"/>
                    <a:pt x="93" y="179"/>
                    <a:pt x="93" y="180"/>
                  </a:cubicBezTo>
                  <a:moveTo>
                    <a:pt x="71" y="194"/>
                  </a:moveTo>
                  <a:cubicBezTo>
                    <a:pt x="71" y="194"/>
                    <a:pt x="71" y="193"/>
                    <a:pt x="72" y="193"/>
                  </a:cubicBezTo>
                  <a:cubicBezTo>
                    <a:pt x="72" y="194"/>
                    <a:pt x="72" y="194"/>
                    <a:pt x="72" y="195"/>
                  </a:cubicBezTo>
                  <a:cubicBezTo>
                    <a:pt x="72" y="195"/>
                    <a:pt x="71" y="195"/>
                    <a:pt x="71" y="194"/>
                  </a:cubicBezTo>
                  <a:moveTo>
                    <a:pt x="89" y="181"/>
                  </a:moveTo>
                  <a:cubicBezTo>
                    <a:pt x="89" y="180"/>
                    <a:pt x="90" y="180"/>
                    <a:pt x="91" y="179"/>
                  </a:cubicBezTo>
                  <a:cubicBezTo>
                    <a:pt x="91" y="180"/>
                    <a:pt x="90" y="180"/>
                    <a:pt x="89" y="181"/>
                  </a:cubicBezTo>
                  <a:moveTo>
                    <a:pt x="104" y="173"/>
                  </a:moveTo>
                  <a:cubicBezTo>
                    <a:pt x="103" y="173"/>
                    <a:pt x="102" y="174"/>
                    <a:pt x="102" y="175"/>
                  </a:cubicBezTo>
                  <a:cubicBezTo>
                    <a:pt x="102" y="173"/>
                    <a:pt x="105" y="173"/>
                    <a:pt x="106" y="171"/>
                  </a:cubicBezTo>
                  <a:cubicBezTo>
                    <a:pt x="107" y="171"/>
                    <a:pt x="105" y="172"/>
                    <a:pt x="104" y="173"/>
                  </a:cubicBezTo>
                  <a:moveTo>
                    <a:pt x="70" y="192"/>
                  </a:moveTo>
                  <a:cubicBezTo>
                    <a:pt x="72" y="192"/>
                    <a:pt x="72" y="192"/>
                    <a:pt x="72" y="192"/>
                  </a:cubicBezTo>
                  <a:cubicBezTo>
                    <a:pt x="71" y="192"/>
                    <a:pt x="70" y="193"/>
                    <a:pt x="70" y="192"/>
                  </a:cubicBezTo>
                  <a:moveTo>
                    <a:pt x="63" y="193"/>
                  </a:moveTo>
                  <a:cubicBezTo>
                    <a:pt x="64" y="192"/>
                    <a:pt x="64" y="192"/>
                    <a:pt x="65" y="193"/>
                  </a:cubicBezTo>
                  <a:cubicBezTo>
                    <a:pt x="64" y="193"/>
                    <a:pt x="64" y="193"/>
                    <a:pt x="63" y="193"/>
                  </a:cubicBezTo>
                  <a:moveTo>
                    <a:pt x="67" y="193"/>
                  </a:moveTo>
                  <a:cubicBezTo>
                    <a:pt x="68" y="192"/>
                    <a:pt x="68" y="192"/>
                    <a:pt x="69" y="193"/>
                  </a:cubicBezTo>
                  <a:cubicBezTo>
                    <a:pt x="69" y="193"/>
                    <a:pt x="68" y="193"/>
                    <a:pt x="67" y="193"/>
                  </a:cubicBezTo>
                  <a:cubicBezTo>
                    <a:pt x="67" y="193"/>
                    <a:pt x="67" y="193"/>
                    <a:pt x="67" y="193"/>
                  </a:cubicBezTo>
                  <a:moveTo>
                    <a:pt x="89" y="195"/>
                  </a:moveTo>
                  <a:cubicBezTo>
                    <a:pt x="90" y="195"/>
                    <a:pt x="90" y="194"/>
                    <a:pt x="91" y="194"/>
                  </a:cubicBezTo>
                  <a:cubicBezTo>
                    <a:pt x="92" y="195"/>
                    <a:pt x="92" y="193"/>
                    <a:pt x="93" y="194"/>
                  </a:cubicBezTo>
                  <a:cubicBezTo>
                    <a:pt x="93" y="194"/>
                    <a:pt x="93" y="194"/>
                    <a:pt x="93" y="194"/>
                  </a:cubicBezTo>
                  <a:cubicBezTo>
                    <a:pt x="92" y="194"/>
                    <a:pt x="91" y="195"/>
                    <a:pt x="91" y="195"/>
                  </a:cubicBezTo>
                  <a:cubicBezTo>
                    <a:pt x="91" y="195"/>
                    <a:pt x="90" y="196"/>
                    <a:pt x="89" y="195"/>
                  </a:cubicBezTo>
                  <a:moveTo>
                    <a:pt x="16" y="46"/>
                  </a:moveTo>
                  <a:cubicBezTo>
                    <a:pt x="16" y="45"/>
                    <a:pt x="16" y="43"/>
                    <a:pt x="17" y="41"/>
                  </a:cubicBezTo>
                  <a:cubicBezTo>
                    <a:pt x="17" y="43"/>
                    <a:pt x="17" y="44"/>
                    <a:pt x="17" y="46"/>
                  </a:cubicBezTo>
                  <a:cubicBezTo>
                    <a:pt x="17" y="46"/>
                    <a:pt x="17" y="46"/>
                    <a:pt x="16" y="46"/>
                  </a:cubicBezTo>
                  <a:moveTo>
                    <a:pt x="80" y="37"/>
                  </a:moveTo>
                  <a:cubicBezTo>
                    <a:pt x="79" y="36"/>
                    <a:pt x="79" y="36"/>
                    <a:pt x="79" y="36"/>
                  </a:cubicBezTo>
                  <a:cubicBezTo>
                    <a:pt x="80" y="36"/>
                    <a:pt x="81" y="36"/>
                    <a:pt x="80" y="37"/>
                  </a:cubicBezTo>
                  <a:moveTo>
                    <a:pt x="39" y="88"/>
                  </a:moveTo>
                  <a:cubicBezTo>
                    <a:pt x="40" y="88"/>
                    <a:pt x="40" y="89"/>
                    <a:pt x="40" y="89"/>
                  </a:cubicBezTo>
                  <a:cubicBezTo>
                    <a:pt x="40" y="90"/>
                    <a:pt x="40" y="91"/>
                    <a:pt x="39" y="90"/>
                  </a:cubicBezTo>
                  <a:cubicBezTo>
                    <a:pt x="40" y="90"/>
                    <a:pt x="39" y="89"/>
                    <a:pt x="39" y="88"/>
                  </a:cubicBezTo>
                  <a:moveTo>
                    <a:pt x="72" y="32"/>
                  </a:moveTo>
                  <a:cubicBezTo>
                    <a:pt x="72" y="32"/>
                    <a:pt x="71" y="31"/>
                    <a:pt x="71" y="31"/>
                  </a:cubicBezTo>
                  <a:cubicBezTo>
                    <a:pt x="70" y="31"/>
                    <a:pt x="69" y="30"/>
                    <a:pt x="69" y="30"/>
                  </a:cubicBezTo>
                  <a:cubicBezTo>
                    <a:pt x="70" y="31"/>
                    <a:pt x="73" y="31"/>
                    <a:pt x="72" y="32"/>
                  </a:cubicBezTo>
                  <a:moveTo>
                    <a:pt x="42" y="28"/>
                  </a:moveTo>
                  <a:cubicBezTo>
                    <a:pt x="43" y="28"/>
                    <a:pt x="42" y="28"/>
                    <a:pt x="43" y="29"/>
                  </a:cubicBezTo>
                  <a:cubicBezTo>
                    <a:pt x="43" y="29"/>
                    <a:pt x="43" y="29"/>
                    <a:pt x="43" y="29"/>
                  </a:cubicBezTo>
                  <a:cubicBezTo>
                    <a:pt x="42" y="28"/>
                    <a:pt x="43" y="28"/>
                    <a:pt x="42" y="28"/>
                  </a:cubicBezTo>
                  <a:moveTo>
                    <a:pt x="63" y="25"/>
                  </a:moveTo>
                  <a:cubicBezTo>
                    <a:pt x="62" y="25"/>
                    <a:pt x="62" y="25"/>
                    <a:pt x="62" y="24"/>
                  </a:cubicBezTo>
                  <a:cubicBezTo>
                    <a:pt x="63" y="24"/>
                    <a:pt x="63" y="24"/>
                    <a:pt x="63" y="25"/>
                  </a:cubicBezTo>
                  <a:moveTo>
                    <a:pt x="75" y="31"/>
                  </a:moveTo>
                  <a:cubicBezTo>
                    <a:pt x="74" y="32"/>
                    <a:pt x="74" y="30"/>
                    <a:pt x="74" y="31"/>
                  </a:cubicBezTo>
                  <a:cubicBezTo>
                    <a:pt x="74" y="30"/>
                    <a:pt x="72" y="30"/>
                    <a:pt x="73" y="29"/>
                  </a:cubicBezTo>
                  <a:cubicBezTo>
                    <a:pt x="73" y="30"/>
                    <a:pt x="74" y="31"/>
                    <a:pt x="75" y="31"/>
                  </a:cubicBezTo>
                  <a:moveTo>
                    <a:pt x="80" y="34"/>
                  </a:moveTo>
                  <a:cubicBezTo>
                    <a:pt x="79" y="34"/>
                    <a:pt x="79" y="33"/>
                    <a:pt x="79" y="33"/>
                  </a:cubicBezTo>
                  <a:cubicBezTo>
                    <a:pt x="79" y="33"/>
                    <a:pt x="81" y="33"/>
                    <a:pt x="80" y="34"/>
                  </a:cubicBezTo>
                  <a:moveTo>
                    <a:pt x="75" y="30"/>
                  </a:moveTo>
                  <a:cubicBezTo>
                    <a:pt x="74" y="29"/>
                    <a:pt x="73" y="29"/>
                    <a:pt x="74" y="28"/>
                  </a:cubicBezTo>
                  <a:cubicBezTo>
                    <a:pt x="74" y="29"/>
                    <a:pt x="75" y="29"/>
                    <a:pt x="75" y="30"/>
                  </a:cubicBezTo>
                  <a:moveTo>
                    <a:pt x="73" y="28"/>
                  </a:moveTo>
                  <a:cubicBezTo>
                    <a:pt x="72" y="28"/>
                    <a:pt x="73" y="28"/>
                    <a:pt x="73" y="29"/>
                  </a:cubicBezTo>
                  <a:cubicBezTo>
                    <a:pt x="72" y="29"/>
                    <a:pt x="72" y="28"/>
                    <a:pt x="72" y="28"/>
                  </a:cubicBezTo>
                  <a:cubicBezTo>
                    <a:pt x="72" y="27"/>
                    <a:pt x="72" y="27"/>
                    <a:pt x="73" y="28"/>
                  </a:cubicBezTo>
                  <a:moveTo>
                    <a:pt x="16" y="57"/>
                  </a:moveTo>
                  <a:cubicBezTo>
                    <a:pt x="15" y="57"/>
                    <a:pt x="16" y="56"/>
                    <a:pt x="16" y="55"/>
                  </a:cubicBezTo>
                  <a:cubicBezTo>
                    <a:pt x="16" y="53"/>
                    <a:pt x="16" y="51"/>
                    <a:pt x="16" y="49"/>
                  </a:cubicBezTo>
                  <a:cubicBezTo>
                    <a:pt x="16" y="48"/>
                    <a:pt x="15" y="47"/>
                    <a:pt x="17" y="47"/>
                  </a:cubicBezTo>
                  <a:cubicBezTo>
                    <a:pt x="16" y="48"/>
                    <a:pt x="17" y="50"/>
                    <a:pt x="16" y="52"/>
                  </a:cubicBezTo>
                  <a:cubicBezTo>
                    <a:pt x="16" y="54"/>
                    <a:pt x="16" y="56"/>
                    <a:pt x="16" y="57"/>
                  </a:cubicBezTo>
                  <a:moveTo>
                    <a:pt x="17" y="37"/>
                  </a:moveTo>
                  <a:cubicBezTo>
                    <a:pt x="17" y="37"/>
                    <a:pt x="17" y="36"/>
                    <a:pt x="18" y="35"/>
                  </a:cubicBezTo>
                  <a:cubicBezTo>
                    <a:pt x="18" y="36"/>
                    <a:pt x="18" y="37"/>
                    <a:pt x="17" y="37"/>
                  </a:cubicBezTo>
                  <a:moveTo>
                    <a:pt x="20" y="23"/>
                  </a:moveTo>
                  <a:cubicBezTo>
                    <a:pt x="20" y="23"/>
                    <a:pt x="20" y="22"/>
                    <a:pt x="20" y="21"/>
                  </a:cubicBezTo>
                  <a:cubicBezTo>
                    <a:pt x="21" y="21"/>
                    <a:pt x="20" y="22"/>
                    <a:pt x="20" y="23"/>
                  </a:cubicBezTo>
                  <a:moveTo>
                    <a:pt x="18" y="35"/>
                  </a:moveTo>
                  <a:cubicBezTo>
                    <a:pt x="17" y="34"/>
                    <a:pt x="18" y="32"/>
                    <a:pt x="18" y="31"/>
                  </a:cubicBezTo>
                  <a:cubicBezTo>
                    <a:pt x="19" y="32"/>
                    <a:pt x="18" y="34"/>
                    <a:pt x="18" y="35"/>
                  </a:cubicBezTo>
                  <a:moveTo>
                    <a:pt x="16" y="75"/>
                  </a:moveTo>
                  <a:cubicBezTo>
                    <a:pt x="15" y="74"/>
                    <a:pt x="15" y="73"/>
                    <a:pt x="15" y="72"/>
                  </a:cubicBezTo>
                  <a:cubicBezTo>
                    <a:pt x="16" y="73"/>
                    <a:pt x="15" y="74"/>
                    <a:pt x="16" y="75"/>
                  </a:cubicBezTo>
                  <a:moveTo>
                    <a:pt x="16" y="93"/>
                  </a:moveTo>
                  <a:cubicBezTo>
                    <a:pt x="15" y="93"/>
                    <a:pt x="16" y="92"/>
                    <a:pt x="16" y="92"/>
                  </a:cubicBezTo>
                  <a:cubicBezTo>
                    <a:pt x="16" y="90"/>
                    <a:pt x="16" y="87"/>
                    <a:pt x="16" y="85"/>
                  </a:cubicBezTo>
                  <a:cubicBezTo>
                    <a:pt x="17" y="85"/>
                    <a:pt x="16" y="86"/>
                    <a:pt x="16" y="87"/>
                  </a:cubicBezTo>
                  <a:cubicBezTo>
                    <a:pt x="16" y="89"/>
                    <a:pt x="16" y="90"/>
                    <a:pt x="16" y="93"/>
                  </a:cubicBezTo>
                  <a:moveTo>
                    <a:pt x="16" y="60"/>
                  </a:moveTo>
                  <a:cubicBezTo>
                    <a:pt x="15" y="60"/>
                    <a:pt x="15" y="58"/>
                    <a:pt x="16" y="58"/>
                  </a:cubicBezTo>
                  <a:cubicBezTo>
                    <a:pt x="16" y="59"/>
                    <a:pt x="16" y="59"/>
                    <a:pt x="16" y="60"/>
                  </a:cubicBezTo>
                  <a:moveTo>
                    <a:pt x="16" y="72"/>
                  </a:moveTo>
                  <a:cubicBezTo>
                    <a:pt x="15" y="72"/>
                    <a:pt x="15" y="71"/>
                    <a:pt x="16" y="71"/>
                  </a:cubicBezTo>
                  <a:cubicBezTo>
                    <a:pt x="16" y="71"/>
                    <a:pt x="16" y="72"/>
                    <a:pt x="16" y="72"/>
                  </a:cubicBezTo>
                  <a:moveTo>
                    <a:pt x="95" y="48"/>
                  </a:moveTo>
                  <a:cubicBezTo>
                    <a:pt x="94" y="48"/>
                    <a:pt x="94" y="47"/>
                    <a:pt x="93" y="47"/>
                  </a:cubicBezTo>
                  <a:cubicBezTo>
                    <a:pt x="94" y="47"/>
                    <a:pt x="94" y="48"/>
                    <a:pt x="95" y="48"/>
                  </a:cubicBezTo>
                  <a:moveTo>
                    <a:pt x="121" y="143"/>
                  </a:moveTo>
                  <a:cubicBezTo>
                    <a:pt x="121" y="143"/>
                    <a:pt x="121" y="143"/>
                    <a:pt x="121" y="142"/>
                  </a:cubicBezTo>
                  <a:cubicBezTo>
                    <a:pt x="121" y="142"/>
                    <a:pt x="120" y="142"/>
                    <a:pt x="120" y="142"/>
                  </a:cubicBezTo>
                  <a:cubicBezTo>
                    <a:pt x="120" y="142"/>
                    <a:pt x="121" y="142"/>
                    <a:pt x="121" y="142"/>
                  </a:cubicBezTo>
                  <a:cubicBezTo>
                    <a:pt x="121" y="142"/>
                    <a:pt x="122" y="143"/>
                    <a:pt x="121" y="143"/>
                  </a:cubicBezTo>
                  <a:moveTo>
                    <a:pt x="119" y="147"/>
                  </a:moveTo>
                  <a:cubicBezTo>
                    <a:pt x="118" y="147"/>
                    <a:pt x="119" y="146"/>
                    <a:pt x="119" y="146"/>
                  </a:cubicBezTo>
                  <a:cubicBezTo>
                    <a:pt x="120" y="146"/>
                    <a:pt x="119" y="147"/>
                    <a:pt x="119" y="147"/>
                  </a:cubicBezTo>
                  <a:moveTo>
                    <a:pt x="119" y="141"/>
                  </a:moveTo>
                  <a:cubicBezTo>
                    <a:pt x="119" y="140"/>
                    <a:pt x="119" y="139"/>
                    <a:pt x="120" y="140"/>
                  </a:cubicBezTo>
                  <a:cubicBezTo>
                    <a:pt x="119" y="140"/>
                    <a:pt x="119" y="141"/>
                    <a:pt x="119" y="141"/>
                  </a:cubicBezTo>
                  <a:moveTo>
                    <a:pt x="117" y="145"/>
                  </a:moveTo>
                  <a:cubicBezTo>
                    <a:pt x="117" y="144"/>
                    <a:pt x="118" y="144"/>
                    <a:pt x="118" y="144"/>
                  </a:cubicBezTo>
                  <a:cubicBezTo>
                    <a:pt x="118" y="143"/>
                    <a:pt x="118" y="143"/>
                    <a:pt x="119" y="143"/>
                  </a:cubicBezTo>
                  <a:cubicBezTo>
                    <a:pt x="119" y="144"/>
                    <a:pt x="118" y="144"/>
                    <a:pt x="117" y="145"/>
                  </a:cubicBezTo>
                  <a:moveTo>
                    <a:pt x="120" y="141"/>
                  </a:moveTo>
                  <a:cubicBezTo>
                    <a:pt x="120" y="141"/>
                    <a:pt x="121" y="141"/>
                    <a:pt x="121" y="140"/>
                  </a:cubicBezTo>
                  <a:cubicBezTo>
                    <a:pt x="121" y="140"/>
                    <a:pt x="120" y="140"/>
                    <a:pt x="120" y="140"/>
                  </a:cubicBezTo>
                  <a:cubicBezTo>
                    <a:pt x="120" y="140"/>
                    <a:pt x="121" y="140"/>
                    <a:pt x="121" y="140"/>
                  </a:cubicBezTo>
                  <a:cubicBezTo>
                    <a:pt x="121" y="139"/>
                    <a:pt x="120" y="139"/>
                    <a:pt x="120" y="138"/>
                  </a:cubicBezTo>
                  <a:cubicBezTo>
                    <a:pt x="121" y="138"/>
                    <a:pt x="121" y="139"/>
                    <a:pt x="120" y="139"/>
                  </a:cubicBezTo>
                  <a:cubicBezTo>
                    <a:pt x="121" y="139"/>
                    <a:pt x="121" y="140"/>
                    <a:pt x="122" y="139"/>
                  </a:cubicBezTo>
                  <a:cubicBezTo>
                    <a:pt x="122" y="140"/>
                    <a:pt x="121" y="140"/>
                    <a:pt x="121" y="140"/>
                  </a:cubicBezTo>
                  <a:cubicBezTo>
                    <a:pt x="121" y="140"/>
                    <a:pt x="122" y="140"/>
                    <a:pt x="122" y="140"/>
                  </a:cubicBezTo>
                  <a:cubicBezTo>
                    <a:pt x="122" y="141"/>
                    <a:pt x="121" y="141"/>
                    <a:pt x="121" y="141"/>
                  </a:cubicBezTo>
                  <a:cubicBezTo>
                    <a:pt x="121" y="141"/>
                    <a:pt x="121" y="141"/>
                    <a:pt x="120" y="141"/>
                  </a:cubicBezTo>
                  <a:moveTo>
                    <a:pt x="124" y="131"/>
                  </a:moveTo>
                  <a:cubicBezTo>
                    <a:pt x="124" y="130"/>
                    <a:pt x="123" y="130"/>
                    <a:pt x="124" y="129"/>
                  </a:cubicBezTo>
                  <a:cubicBezTo>
                    <a:pt x="124" y="129"/>
                    <a:pt x="125" y="129"/>
                    <a:pt x="125" y="128"/>
                  </a:cubicBezTo>
                  <a:cubicBezTo>
                    <a:pt x="126" y="129"/>
                    <a:pt x="125" y="130"/>
                    <a:pt x="124" y="131"/>
                  </a:cubicBezTo>
                  <a:cubicBezTo>
                    <a:pt x="125" y="131"/>
                    <a:pt x="125" y="130"/>
                    <a:pt x="125" y="131"/>
                  </a:cubicBezTo>
                  <a:cubicBezTo>
                    <a:pt x="126" y="130"/>
                    <a:pt x="126" y="128"/>
                    <a:pt x="128" y="128"/>
                  </a:cubicBezTo>
                  <a:cubicBezTo>
                    <a:pt x="127" y="129"/>
                    <a:pt x="127" y="129"/>
                    <a:pt x="126" y="130"/>
                  </a:cubicBezTo>
                  <a:cubicBezTo>
                    <a:pt x="126" y="130"/>
                    <a:pt x="127" y="131"/>
                    <a:pt x="127" y="130"/>
                  </a:cubicBezTo>
                  <a:cubicBezTo>
                    <a:pt x="127" y="132"/>
                    <a:pt x="126" y="133"/>
                    <a:pt x="126" y="135"/>
                  </a:cubicBezTo>
                  <a:cubicBezTo>
                    <a:pt x="125" y="134"/>
                    <a:pt x="126" y="133"/>
                    <a:pt x="126" y="133"/>
                  </a:cubicBezTo>
                  <a:cubicBezTo>
                    <a:pt x="125" y="132"/>
                    <a:pt x="124" y="133"/>
                    <a:pt x="125" y="133"/>
                  </a:cubicBezTo>
                  <a:cubicBezTo>
                    <a:pt x="124" y="134"/>
                    <a:pt x="125" y="132"/>
                    <a:pt x="125" y="132"/>
                  </a:cubicBezTo>
                  <a:cubicBezTo>
                    <a:pt x="125" y="132"/>
                    <a:pt x="125" y="132"/>
                    <a:pt x="126" y="133"/>
                  </a:cubicBezTo>
                  <a:cubicBezTo>
                    <a:pt x="126" y="132"/>
                    <a:pt x="126" y="131"/>
                    <a:pt x="127" y="131"/>
                  </a:cubicBezTo>
                  <a:cubicBezTo>
                    <a:pt x="126" y="130"/>
                    <a:pt x="126" y="131"/>
                    <a:pt x="126" y="131"/>
                  </a:cubicBezTo>
                  <a:cubicBezTo>
                    <a:pt x="126" y="131"/>
                    <a:pt x="125" y="131"/>
                    <a:pt x="125" y="131"/>
                  </a:cubicBezTo>
                  <a:cubicBezTo>
                    <a:pt x="125" y="131"/>
                    <a:pt x="125" y="132"/>
                    <a:pt x="124" y="131"/>
                  </a:cubicBezTo>
                  <a:cubicBezTo>
                    <a:pt x="124" y="131"/>
                    <a:pt x="124" y="131"/>
                    <a:pt x="124" y="131"/>
                  </a:cubicBezTo>
                  <a:moveTo>
                    <a:pt x="117" y="140"/>
                  </a:moveTo>
                  <a:cubicBezTo>
                    <a:pt x="117" y="139"/>
                    <a:pt x="116" y="138"/>
                    <a:pt x="116" y="138"/>
                  </a:cubicBezTo>
                  <a:cubicBezTo>
                    <a:pt x="116" y="137"/>
                    <a:pt x="117" y="138"/>
                    <a:pt x="117" y="137"/>
                  </a:cubicBezTo>
                  <a:cubicBezTo>
                    <a:pt x="116" y="136"/>
                    <a:pt x="117" y="136"/>
                    <a:pt x="117" y="135"/>
                  </a:cubicBezTo>
                  <a:cubicBezTo>
                    <a:pt x="117" y="134"/>
                    <a:pt x="117" y="133"/>
                    <a:pt x="117" y="132"/>
                  </a:cubicBezTo>
                  <a:cubicBezTo>
                    <a:pt x="117" y="132"/>
                    <a:pt x="118" y="132"/>
                    <a:pt x="118" y="132"/>
                  </a:cubicBezTo>
                  <a:cubicBezTo>
                    <a:pt x="119" y="132"/>
                    <a:pt x="118" y="133"/>
                    <a:pt x="120" y="133"/>
                  </a:cubicBezTo>
                  <a:cubicBezTo>
                    <a:pt x="120" y="134"/>
                    <a:pt x="119" y="134"/>
                    <a:pt x="119" y="134"/>
                  </a:cubicBezTo>
                  <a:cubicBezTo>
                    <a:pt x="120" y="135"/>
                    <a:pt x="120" y="133"/>
                    <a:pt x="121" y="133"/>
                  </a:cubicBezTo>
                  <a:cubicBezTo>
                    <a:pt x="121" y="133"/>
                    <a:pt x="121" y="133"/>
                    <a:pt x="122" y="133"/>
                  </a:cubicBezTo>
                  <a:cubicBezTo>
                    <a:pt x="120" y="134"/>
                    <a:pt x="121" y="135"/>
                    <a:pt x="120" y="137"/>
                  </a:cubicBezTo>
                  <a:cubicBezTo>
                    <a:pt x="120" y="137"/>
                    <a:pt x="120" y="136"/>
                    <a:pt x="120" y="136"/>
                  </a:cubicBezTo>
                  <a:cubicBezTo>
                    <a:pt x="120" y="135"/>
                    <a:pt x="119" y="135"/>
                    <a:pt x="119" y="135"/>
                  </a:cubicBezTo>
                  <a:cubicBezTo>
                    <a:pt x="118" y="135"/>
                    <a:pt x="119" y="135"/>
                    <a:pt x="119" y="136"/>
                  </a:cubicBezTo>
                  <a:cubicBezTo>
                    <a:pt x="118" y="137"/>
                    <a:pt x="117" y="138"/>
                    <a:pt x="118" y="139"/>
                  </a:cubicBezTo>
                  <a:cubicBezTo>
                    <a:pt x="117" y="139"/>
                    <a:pt x="117" y="140"/>
                    <a:pt x="117" y="140"/>
                  </a:cubicBezTo>
                  <a:moveTo>
                    <a:pt x="118" y="137"/>
                  </a:moveTo>
                  <a:cubicBezTo>
                    <a:pt x="118" y="137"/>
                    <a:pt x="118" y="136"/>
                    <a:pt x="118" y="136"/>
                  </a:cubicBezTo>
                  <a:cubicBezTo>
                    <a:pt x="117" y="136"/>
                    <a:pt x="117" y="137"/>
                    <a:pt x="117" y="137"/>
                  </a:cubicBezTo>
                  <a:cubicBezTo>
                    <a:pt x="117" y="138"/>
                    <a:pt x="118" y="137"/>
                    <a:pt x="118" y="137"/>
                  </a:cubicBezTo>
                  <a:moveTo>
                    <a:pt x="123" y="133"/>
                  </a:moveTo>
                  <a:cubicBezTo>
                    <a:pt x="123" y="133"/>
                    <a:pt x="123" y="133"/>
                    <a:pt x="123" y="133"/>
                  </a:cubicBezTo>
                  <a:cubicBezTo>
                    <a:pt x="124" y="133"/>
                    <a:pt x="124" y="132"/>
                    <a:pt x="124" y="132"/>
                  </a:cubicBezTo>
                  <a:cubicBezTo>
                    <a:pt x="124" y="132"/>
                    <a:pt x="124" y="132"/>
                    <a:pt x="123" y="132"/>
                  </a:cubicBezTo>
                  <a:cubicBezTo>
                    <a:pt x="123" y="132"/>
                    <a:pt x="123" y="132"/>
                    <a:pt x="122" y="133"/>
                  </a:cubicBezTo>
                  <a:cubicBezTo>
                    <a:pt x="122" y="132"/>
                    <a:pt x="122" y="132"/>
                    <a:pt x="122" y="131"/>
                  </a:cubicBezTo>
                  <a:cubicBezTo>
                    <a:pt x="123" y="131"/>
                    <a:pt x="123" y="132"/>
                    <a:pt x="123" y="132"/>
                  </a:cubicBezTo>
                  <a:cubicBezTo>
                    <a:pt x="123" y="132"/>
                    <a:pt x="123" y="131"/>
                    <a:pt x="123" y="130"/>
                  </a:cubicBezTo>
                  <a:cubicBezTo>
                    <a:pt x="123" y="131"/>
                    <a:pt x="123" y="131"/>
                    <a:pt x="123" y="131"/>
                  </a:cubicBezTo>
                  <a:cubicBezTo>
                    <a:pt x="124" y="132"/>
                    <a:pt x="124" y="133"/>
                    <a:pt x="124" y="134"/>
                  </a:cubicBezTo>
                  <a:cubicBezTo>
                    <a:pt x="124" y="134"/>
                    <a:pt x="124" y="134"/>
                    <a:pt x="123" y="134"/>
                  </a:cubicBezTo>
                  <a:cubicBezTo>
                    <a:pt x="123" y="134"/>
                    <a:pt x="124" y="135"/>
                    <a:pt x="124" y="135"/>
                  </a:cubicBezTo>
                  <a:cubicBezTo>
                    <a:pt x="123" y="135"/>
                    <a:pt x="123" y="135"/>
                    <a:pt x="123" y="135"/>
                  </a:cubicBezTo>
                  <a:cubicBezTo>
                    <a:pt x="121" y="135"/>
                    <a:pt x="122" y="134"/>
                    <a:pt x="122" y="133"/>
                  </a:cubicBezTo>
                  <a:cubicBezTo>
                    <a:pt x="123" y="133"/>
                    <a:pt x="123" y="134"/>
                    <a:pt x="123" y="134"/>
                  </a:cubicBezTo>
                  <a:cubicBezTo>
                    <a:pt x="123" y="133"/>
                    <a:pt x="122" y="133"/>
                    <a:pt x="123" y="133"/>
                  </a:cubicBezTo>
                  <a:moveTo>
                    <a:pt x="120" y="149"/>
                  </a:moveTo>
                  <a:cubicBezTo>
                    <a:pt x="120" y="149"/>
                    <a:pt x="120" y="148"/>
                    <a:pt x="120" y="148"/>
                  </a:cubicBezTo>
                  <a:cubicBezTo>
                    <a:pt x="120" y="148"/>
                    <a:pt x="120" y="147"/>
                    <a:pt x="120" y="147"/>
                  </a:cubicBezTo>
                  <a:cubicBezTo>
                    <a:pt x="121" y="146"/>
                    <a:pt x="121" y="145"/>
                    <a:pt x="122" y="146"/>
                  </a:cubicBezTo>
                  <a:cubicBezTo>
                    <a:pt x="122" y="146"/>
                    <a:pt x="121" y="146"/>
                    <a:pt x="121" y="146"/>
                  </a:cubicBezTo>
                  <a:cubicBezTo>
                    <a:pt x="122" y="147"/>
                    <a:pt x="122" y="147"/>
                    <a:pt x="122" y="147"/>
                  </a:cubicBezTo>
                  <a:cubicBezTo>
                    <a:pt x="123" y="147"/>
                    <a:pt x="122" y="146"/>
                    <a:pt x="123" y="145"/>
                  </a:cubicBezTo>
                  <a:cubicBezTo>
                    <a:pt x="124" y="145"/>
                    <a:pt x="123" y="146"/>
                    <a:pt x="123" y="146"/>
                  </a:cubicBezTo>
                  <a:cubicBezTo>
                    <a:pt x="123" y="146"/>
                    <a:pt x="123" y="147"/>
                    <a:pt x="123" y="147"/>
                  </a:cubicBezTo>
                  <a:cubicBezTo>
                    <a:pt x="123" y="148"/>
                    <a:pt x="122" y="149"/>
                    <a:pt x="122" y="150"/>
                  </a:cubicBezTo>
                  <a:cubicBezTo>
                    <a:pt x="121" y="150"/>
                    <a:pt x="122" y="149"/>
                    <a:pt x="121" y="149"/>
                  </a:cubicBezTo>
                  <a:cubicBezTo>
                    <a:pt x="122" y="149"/>
                    <a:pt x="123" y="148"/>
                    <a:pt x="123" y="147"/>
                  </a:cubicBezTo>
                  <a:cubicBezTo>
                    <a:pt x="122" y="147"/>
                    <a:pt x="121" y="147"/>
                    <a:pt x="121" y="148"/>
                  </a:cubicBezTo>
                  <a:cubicBezTo>
                    <a:pt x="121" y="148"/>
                    <a:pt x="122" y="148"/>
                    <a:pt x="122" y="147"/>
                  </a:cubicBezTo>
                  <a:cubicBezTo>
                    <a:pt x="122" y="148"/>
                    <a:pt x="120" y="148"/>
                    <a:pt x="120" y="149"/>
                  </a:cubicBezTo>
                  <a:moveTo>
                    <a:pt x="124" y="128"/>
                  </a:moveTo>
                  <a:cubicBezTo>
                    <a:pt x="123" y="127"/>
                    <a:pt x="125" y="127"/>
                    <a:pt x="125" y="126"/>
                  </a:cubicBezTo>
                  <a:cubicBezTo>
                    <a:pt x="124" y="127"/>
                    <a:pt x="124" y="126"/>
                    <a:pt x="124" y="126"/>
                  </a:cubicBezTo>
                  <a:cubicBezTo>
                    <a:pt x="125" y="126"/>
                    <a:pt x="124" y="125"/>
                    <a:pt x="125" y="125"/>
                  </a:cubicBezTo>
                  <a:cubicBezTo>
                    <a:pt x="126" y="125"/>
                    <a:pt x="126" y="126"/>
                    <a:pt x="126" y="125"/>
                  </a:cubicBezTo>
                  <a:cubicBezTo>
                    <a:pt x="127" y="125"/>
                    <a:pt x="126" y="126"/>
                    <a:pt x="126" y="126"/>
                  </a:cubicBezTo>
                  <a:cubicBezTo>
                    <a:pt x="126" y="126"/>
                    <a:pt x="126" y="125"/>
                    <a:pt x="125" y="125"/>
                  </a:cubicBezTo>
                  <a:cubicBezTo>
                    <a:pt x="125" y="126"/>
                    <a:pt x="125" y="126"/>
                    <a:pt x="125" y="126"/>
                  </a:cubicBezTo>
                  <a:cubicBezTo>
                    <a:pt x="125" y="127"/>
                    <a:pt x="125" y="127"/>
                    <a:pt x="125" y="127"/>
                  </a:cubicBezTo>
                  <a:cubicBezTo>
                    <a:pt x="125" y="127"/>
                    <a:pt x="126" y="127"/>
                    <a:pt x="126" y="128"/>
                  </a:cubicBezTo>
                  <a:cubicBezTo>
                    <a:pt x="125" y="128"/>
                    <a:pt x="124" y="127"/>
                    <a:pt x="124" y="128"/>
                  </a:cubicBezTo>
                  <a:moveTo>
                    <a:pt x="115" y="153"/>
                  </a:moveTo>
                  <a:cubicBezTo>
                    <a:pt x="115" y="153"/>
                    <a:pt x="114" y="153"/>
                    <a:pt x="114" y="154"/>
                  </a:cubicBezTo>
                  <a:cubicBezTo>
                    <a:pt x="113" y="153"/>
                    <a:pt x="115" y="152"/>
                    <a:pt x="115" y="153"/>
                  </a:cubicBezTo>
                  <a:moveTo>
                    <a:pt x="21" y="168"/>
                  </a:moveTo>
                  <a:cubicBezTo>
                    <a:pt x="21" y="167"/>
                    <a:pt x="21" y="166"/>
                    <a:pt x="21" y="165"/>
                  </a:cubicBezTo>
                  <a:cubicBezTo>
                    <a:pt x="22" y="165"/>
                    <a:pt x="21" y="167"/>
                    <a:pt x="21" y="168"/>
                  </a:cubicBezTo>
                  <a:moveTo>
                    <a:pt x="115" y="153"/>
                  </a:moveTo>
                  <a:cubicBezTo>
                    <a:pt x="115" y="153"/>
                    <a:pt x="115" y="152"/>
                    <a:pt x="115" y="152"/>
                  </a:cubicBezTo>
                  <a:cubicBezTo>
                    <a:pt x="115" y="151"/>
                    <a:pt x="115" y="150"/>
                    <a:pt x="116" y="151"/>
                  </a:cubicBezTo>
                  <a:cubicBezTo>
                    <a:pt x="116" y="151"/>
                    <a:pt x="115" y="152"/>
                    <a:pt x="115" y="152"/>
                  </a:cubicBezTo>
                  <a:cubicBezTo>
                    <a:pt x="115" y="152"/>
                    <a:pt x="116" y="152"/>
                    <a:pt x="116" y="152"/>
                  </a:cubicBezTo>
                  <a:cubicBezTo>
                    <a:pt x="116" y="152"/>
                    <a:pt x="116" y="153"/>
                    <a:pt x="115" y="153"/>
                  </a:cubicBezTo>
                  <a:moveTo>
                    <a:pt x="34" y="165"/>
                  </a:moveTo>
                  <a:cubicBezTo>
                    <a:pt x="35" y="165"/>
                    <a:pt x="35" y="166"/>
                    <a:pt x="35" y="166"/>
                  </a:cubicBezTo>
                  <a:cubicBezTo>
                    <a:pt x="36" y="166"/>
                    <a:pt x="35" y="166"/>
                    <a:pt x="36" y="166"/>
                  </a:cubicBezTo>
                  <a:cubicBezTo>
                    <a:pt x="36" y="167"/>
                    <a:pt x="36" y="168"/>
                    <a:pt x="36" y="169"/>
                  </a:cubicBezTo>
                  <a:cubicBezTo>
                    <a:pt x="36" y="169"/>
                    <a:pt x="36" y="170"/>
                    <a:pt x="37" y="170"/>
                  </a:cubicBezTo>
                  <a:cubicBezTo>
                    <a:pt x="37" y="171"/>
                    <a:pt x="37" y="171"/>
                    <a:pt x="37" y="172"/>
                  </a:cubicBezTo>
                  <a:cubicBezTo>
                    <a:pt x="37" y="172"/>
                    <a:pt x="37" y="172"/>
                    <a:pt x="37" y="172"/>
                  </a:cubicBezTo>
                  <a:cubicBezTo>
                    <a:pt x="37" y="173"/>
                    <a:pt x="37" y="173"/>
                    <a:pt x="38" y="174"/>
                  </a:cubicBezTo>
                  <a:cubicBezTo>
                    <a:pt x="38" y="174"/>
                    <a:pt x="37" y="174"/>
                    <a:pt x="37" y="174"/>
                  </a:cubicBezTo>
                  <a:cubicBezTo>
                    <a:pt x="38" y="174"/>
                    <a:pt x="38" y="174"/>
                    <a:pt x="38" y="174"/>
                  </a:cubicBezTo>
                  <a:cubicBezTo>
                    <a:pt x="38" y="174"/>
                    <a:pt x="38" y="174"/>
                    <a:pt x="38" y="174"/>
                  </a:cubicBezTo>
                  <a:cubicBezTo>
                    <a:pt x="38" y="175"/>
                    <a:pt x="39" y="175"/>
                    <a:pt x="39" y="176"/>
                  </a:cubicBezTo>
                  <a:cubicBezTo>
                    <a:pt x="38" y="176"/>
                    <a:pt x="38" y="176"/>
                    <a:pt x="38" y="177"/>
                  </a:cubicBezTo>
                  <a:cubicBezTo>
                    <a:pt x="38" y="176"/>
                    <a:pt x="38" y="176"/>
                    <a:pt x="39" y="176"/>
                  </a:cubicBezTo>
                  <a:cubicBezTo>
                    <a:pt x="39" y="176"/>
                    <a:pt x="39" y="176"/>
                    <a:pt x="40" y="176"/>
                  </a:cubicBezTo>
                  <a:cubicBezTo>
                    <a:pt x="40" y="175"/>
                    <a:pt x="40" y="176"/>
                    <a:pt x="40" y="176"/>
                  </a:cubicBezTo>
                  <a:cubicBezTo>
                    <a:pt x="40" y="176"/>
                    <a:pt x="41" y="175"/>
                    <a:pt x="40" y="176"/>
                  </a:cubicBezTo>
                  <a:cubicBezTo>
                    <a:pt x="41" y="175"/>
                    <a:pt x="41" y="176"/>
                    <a:pt x="41" y="175"/>
                  </a:cubicBezTo>
                  <a:cubicBezTo>
                    <a:pt x="41" y="175"/>
                    <a:pt x="41" y="174"/>
                    <a:pt x="42" y="174"/>
                  </a:cubicBezTo>
                  <a:cubicBezTo>
                    <a:pt x="41" y="174"/>
                    <a:pt x="41" y="175"/>
                    <a:pt x="41" y="175"/>
                  </a:cubicBezTo>
                  <a:cubicBezTo>
                    <a:pt x="40" y="175"/>
                    <a:pt x="41" y="175"/>
                    <a:pt x="41" y="175"/>
                  </a:cubicBezTo>
                  <a:cubicBezTo>
                    <a:pt x="41" y="174"/>
                    <a:pt x="41" y="174"/>
                    <a:pt x="41" y="174"/>
                  </a:cubicBezTo>
                  <a:cubicBezTo>
                    <a:pt x="41" y="174"/>
                    <a:pt x="40" y="175"/>
                    <a:pt x="40" y="175"/>
                  </a:cubicBezTo>
                  <a:cubicBezTo>
                    <a:pt x="40" y="175"/>
                    <a:pt x="40" y="175"/>
                    <a:pt x="41" y="174"/>
                  </a:cubicBezTo>
                  <a:cubicBezTo>
                    <a:pt x="41" y="174"/>
                    <a:pt x="40" y="175"/>
                    <a:pt x="40" y="174"/>
                  </a:cubicBezTo>
                  <a:cubicBezTo>
                    <a:pt x="40" y="175"/>
                    <a:pt x="39" y="175"/>
                    <a:pt x="39" y="175"/>
                  </a:cubicBezTo>
                  <a:cubicBezTo>
                    <a:pt x="40" y="175"/>
                    <a:pt x="40" y="174"/>
                    <a:pt x="40" y="174"/>
                  </a:cubicBezTo>
                  <a:cubicBezTo>
                    <a:pt x="40" y="174"/>
                    <a:pt x="40" y="174"/>
                    <a:pt x="40" y="174"/>
                  </a:cubicBezTo>
                  <a:cubicBezTo>
                    <a:pt x="40" y="174"/>
                    <a:pt x="40" y="174"/>
                    <a:pt x="40" y="174"/>
                  </a:cubicBezTo>
                  <a:cubicBezTo>
                    <a:pt x="40" y="174"/>
                    <a:pt x="40" y="174"/>
                    <a:pt x="40" y="174"/>
                  </a:cubicBezTo>
                  <a:cubicBezTo>
                    <a:pt x="40" y="174"/>
                    <a:pt x="39" y="175"/>
                    <a:pt x="39" y="174"/>
                  </a:cubicBezTo>
                  <a:cubicBezTo>
                    <a:pt x="40" y="174"/>
                    <a:pt x="40" y="174"/>
                    <a:pt x="40" y="174"/>
                  </a:cubicBezTo>
                  <a:cubicBezTo>
                    <a:pt x="40" y="174"/>
                    <a:pt x="41" y="174"/>
                    <a:pt x="41" y="174"/>
                  </a:cubicBezTo>
                  <a:cubicBezTo>
                    <a:pt x="41" y="173"/>
                    <a:pt x="41" y="173"/>
                    <a:pt x="41" y="173"/>
                  </a:cubicBezTo>
                  <a:cubicBezTo>
                    <a:pt x="40" y="174"/>
                    <a:pt x="41" y="173"/>
                    <a:pt x="40" y="174"/>
                  </a:cubicBezTo>
                  <a:cubicBezTo>
                    <a:pt x="39" y="174"/>
                    <a:pt x="40" y="174"/>
                    <a:pt x="39" y="174"/>
                  </a:cubicBezTo>
                  <a:cubicBezTo>
                    <a:pt x="39" y="174"/>
                    <a:pt x="40" y="174"/>
                    <a:pt x="40" y="173"/>
                  </a:cubicBezTo>
                  <a:cubicBezTo>
                    <a:pt x="41" y="173"/>
                    <a:pt x="41" y="173"/>
                    <a:pt x="41" y="173"/>
                  </a:cubicBezTo>
                  <a:cubicBezTo>
                    <a:pt x="42" y="172"/>
                    <a:pt x="43" y="172"/>
                    <a:pt x="42" y="172"/>
                  </a:cubicBezTo>
                  <a:cubicBezTo>
                    <a:pt x="42" y="172"/>
                    <a:pt x="42" y="172"/>
                    <a:pt x="43" y="171"/>
                  </a:cubicBezTo>
                  <a:cubicBezTo>
                    <a:pt x="44" y="171"/>
                    <a:pt x="43" y="171"/>
                    <a:pt x="43" y="172"/>
                  </a:cubicBezTo>
                  <a:cubicBezTo>
                    <a:pt x="43" y="171"/>
                    <a:pt x="43" y="171"/>
                    <a:pt x="43" y="171"/>
                  </a:cubicBezTo>
                  <a:cubicBezTo>
                    <a:pt x="43" y="171"/>
                    <a:pt x="43" y="172"/>
                    <a:pt x="43" y="172"/>
                  </a:cubicBezTo>
                  <a:cubicBezTo>
                    <a:pt x="43" y="172"/>
                    <a:pt x="43" y="172"/>
                    <a:pt x="43" y="172"/>
                  </a:cubicBezTo>
                  <a:cubicBezTo>
                    <a:pt x="43" y="172"/>
                    <a:pt x="43" y="172"/>
                    <a:pt x="43" y="172"/>
                  </a:cubicBezTo>
                  <a:cubicBezTo>
                    <a:pt x="43" y="172"/>
                    <a:pt x="43" y="172"/>
                    <a:pt x="43" y="172"/>
                  </a:cubicBezTo>
                  <a:cubicBezTo>
                    <a:pt x="43" y="173"/>
                    <a:pt x="43" y="173"/>
                    <a:pt x="44" y="173"/>
                  </a:cubicBezTo>
                  <a:cubicBezTo>
                    <a:pt x="45" y="174"/>
                    <a:pt x="47" y="174"/>
                    <a:pt x="48" y="175"/>
                  </a:cubicBezTo>
                  <a:cubicBezTo>
                    <a:pt x="48" y="175"/>
                    <a:pt x="49" y="175"/>
                    <a:pt x="49" y="175"/>
                  </a:cubicBezTo>
                  <a:cubicBezTo>
                    <a:pt x="50" y="176"/>
                    <a:pt x="50" y="175"/>
                    <a:pt x="51" y="175"/>
                  </a:cubicBezTo>
                  <a:cubicBezTo>
                    <a:pt x="52" y="175"/>
                    <a:pt x="52" y="176"/>
                    <a:pt x="53" y="176"/>
                  </a:cubicBezTo>
                  <a:cubicBezTo>
                    <a:pt x="54" y="176"/>
                    <a:pt x="53" y="176"/>
                    <a:pt x="54" y="176"/>
                  </a:cubicBezTo>
                  <a:cubicBezTo>
                    <a:pt x="55" y="176"/>
                    <a:pt x="56" y="177"/>
                    <a:pt x="57" y="177"/>
                  </a:cubicBezTo>
                  <a:cubicBezTo>
                    <a:pt x="58" y="176"/>
                    <a:pt x="57" y="178"/>
                    <a:pt x="57" y="177"/>
                  </a:cubicBezTo>
                  <a:cubicBezTo>
                    <a:pt x="58" y="178"/>
                    <a:pt x="59" y="177"/>
                    <a:pt x="59" y="177"/>
                  </a:cubicBezTo>
                  <a:cubicBezTo>
                    <a:pt x="60" y="177"/>
                    <a:pt x="61" y="177"/>
                    <a:pt x="61" y="178"/>
                  </a:cubicBezTo>
                  <a:cubicBezTo>
                    <a:pt x="61" y="178"/>
                    <a:pt x="62" y="178"/>
                    <a:pt x="63" y="178"/>
                  </a:cubicBezTo>
                  <a:cubicBezTo>
                    <a:pt x="63" y="178"/>
                    <a:pt x="64" y="178"/>
                    <a:pt x="64" y="178"/>
                  </a:cubicBezTo>
                  <a:cubicBezTo>
                    <a:pt x="65" y="178"/>
                    <a:pt x="65" y="178"/>
                    <a:pt x="65" y="178"/>
                  </a:cubicBezTo>
                  <a:cubicBezTo>
                    <a:pt x="65" y="178"/>
                    <a:pt x="65" y="178"/>
                    <a:pt x="65" y="178"/>
                  </a:cubicBezTo>
                  <a:cubicBezTo>
                    <a:pt x="66" y="178"/>
                    <a:pt x="67" y="179"/>
                    <a:pt x="68" y="179"/>
                  </a:cubicBezTo>
                  <a:cubicBezTo>
                    <a:pt x="69" y="179"/>
                    <a:pt x="69" y="179"/>
                    <a:pt x="69" y="179"/>
                  </a:cubicBezTo>
                  <a:cubicBezTo>
                    <a:pt x="69" y="179"/>
                    <a:pt x="69" y="179"/>
                    <a:pt x="69" y="179"/>
                  </a:cubicBezTo>
                  <a:cubicBezTo>
                    <a:pt x="70" y="179"/>
                    <a:pt x="71" y="179"/>
                    <a:pt x="72" y="179"/>
                  </a:cubicBezTo>
                  <a:cubicBezTo>
                    <a:pt x="72" y="179"/>
                    <a:pt x="72" y="179"/>
                    <a:pt x="72" y="179"/>
                  </a:cubicBezTo>
                  <a:cubicBezTo>
                    <a:pt x="73" y="179"/>
                    <a:pt x="73" y="178"/>
                    <a:pt x="73" y="179"/>
                  </a:cubicBezTo>
                  <a:cubicBezTo>
                    <a:pt x="74" y="179"/>
                    <a:pt x="74" y="179"/>
                    <a:pt x="74" y="178"/>
                  </a:cubicBezTo>
                  <a:cubicBezTo>
                    <a:pt x="74" y="179"/>
                    <a:pt x="75" y="179"/>
                    <a:pt x="76" y="179"/>
                  </a:cubicBezTo>
                  <a:cubicBezTo>
                    <a:pt x="76" y="179"/>
                    <a:pt x="77" y="178"/>
                    <a:pt x="77" y="178"/>
                  </a:cubicBezTo>
                  <a:cubicBezTo>
                    <a:pt x="78" y="178"/>
                    <a:pt x="78" y="178"/>
                    <a:pt x="78" y="178"/>
                  </a:cubicBezTo>
                  <a:cubicBezTo>
                    <a:pt x="79" y="177"/>
                    <a:pt x="81" y="177"/>
                    <a:pt x="82" y="177"/>
                  </a:cubicBezTo>
                  <a:cubicBezTo>
                    <a:pt x="82" y="177"/>
                    <a:pt x="83" y="176"/>
                    <a:pt x="83" y="176"/>
                  </a:cubicBezTo>
                  <a:cubicBezTo>
                    <a:pt x="83" y="176"/>
                    <a:pt x="84" y="176"/>
                    <a:pt x="84" y="176"/>
                  </a:cubicBezTo>
                  <a:cubicBezTo>
                    <a:pt x="85" y="176"/>
                    <a:pt x="85" y="175"/>
                    <a:pt x="85" y="175"/>
                  </a:cubicBezTo>
                  <a:cubicBezTo>
                    <a:pt x="85" y="175"/>
                    <a:pt x="85" y="175"/>
                    <a:pt x="85" y="175"/>
                  </a:cubicBezTo>
                  <a:cubicBezTo>
                    <a:pt x="86" y="175"/>
                    <a:pt x="86" y="175"/>
                    <a:pt x="86" y="174"/>
                  </a:cubicBezTo>
                  <a:cubicBezTo>
                    <a:pt x="87" y="174"/>
                    <a:pt x="88" y="174"/>
                    <a:pt x="89" y="174"/>
                  </a:cubicBezTo>
                  <a:cubicBezTo>
                    <a:pt x="89" y="173"/>
                    <a:pt x="89" y="173"/>
                    <a:pt x="90" y="173"/>
                  </a:cubicBezTo>
                  <a:cubicBezTo>
                    <a:pt x="90" y="173"/>
                    <a:pt x="90" y="173"/>
                    <a:pt x="90" y="173"/>
                  </a:cubicBezTo>
                  <a:cubicBezTo>
                    <a:pt x="91" y="173"/>
                    <a:pt x="91" y="172"/>
                    <a:pt x="91" y="172"/>
                  </a:cubicBezTo>
                  <a:cubicBezTo>
                    <a:pt x="91" y="172"/>
                    <a:pt x="91" y="172"/>
                    <a:pt x="91" y="172"/>
                  </a:cubicBezTo>
                  <a:cubicBezTo>
                    <a:pt x="92" y="172"/>
                    <a:pt x="91" y="172"/>
                    <a:pt x="92" y="172"/>
                  </a:cubicBezTo>
                  <a:cubicBezTo>
                    <a:pt x="92" y="171"/>
                    <a:pt x="93" y="171"/>
                    <a:pt x="94" y="171"/>
                  </a:cubicBezTo>
                  <a:cubicBezTo>
                    <a:pt x="94" y="170"/>
                    <a:pt x="95" y="170"/>
                    <a:pt x="95" y="170"/>
                  </a:cubicBezTo>
                  <a:cubicBezTo>
                    <a:pt x="95" y="169"/>
                    <a:pt x="96" y="170"/>
                    <a:pt x="96" y="170"/>
                  </a:cubicBezTo>
                  <a:cubicBezTo>
                    <a:pt x="96" y="169"/>
                    <a:pt x="96" y="169"/>
                    <a:pt x="96" y="169"/>
                  </a:cubicBezTo>
                  <a:cubicBezTo>
                    <a:pt x="97" y="168"/>
                    <a:pt x="97" y="168"/>
                    <a:pt x="98" y="168"/>
                  </a:cubicBezTo>
                  <a:cubicBezTo>
                    <a:pt x="98" y="167"/>
                    <a:pt x="99" y="167"/>
                    <a:pt x="100" y="166"/>
                  </a:cubicBezTo>
                  <a:cubicBezTo>
                    <a:pt x="100" y="166"/>
                    <a:pt x="99" y="167"/>
                    <a:pt x="100" y="167"/>
                  </a:cubicBezTo>
                  <a:cubicBezTo>
                    <a:pt x="100" y="167"/>
                    <a:pt x="100" y="166"/>
                    <a:pt x="100" y="166"/>
                  </a:cubicBezTo>
                  <a:cubicBezTo>
                    <a:pt x="100" y="166"/>
                    <a:pt x="101" y="165"/>
                    <a:pt x="101" y="165"/>
                  </a:cubicBezTo>
                  <a:cubicBezTo>
                    <a:pt x="102" y="165"/>
                    <a:pt x="101" y="164"/>
                    <a:pt x="101" y="164"/>
                  </a:cubicBezTo>
                  <a:cubicBezTo>
                    <a:pt x="102" y="163"/>
                    <a:pt x="102" y="163"/>
                    <a:pt x="103" y="162"/>
                  </a:cubicBezTo>
                  <a:cubicBezTo>
                    <a:pt x="104" y="162"/>
                    <a:pt x="104" y="161"/>
                    <a:pt x="105" y="161"/>
                  </a:cubicBezTo>
                  <a:cubicBezTo>
                    <a:pt x="105" y="160"/>
                    <a:pt x="105" y="160"/>
                    <a:pt x="105" y="160"/>
                  </a:cubicBezTo>
                  <a:cubicBezTo>
                    <a:pt x="106" y="159"/>
                    <a:pt x="107" y="158"/>
                    <a:pt x="107" y="157"/>
                  </a:cubicBezTo>
                  <a:cubicBezTo>
                    <a:pt x="108" y="157"/>
                    <a:pt x="108" y="156"/>
                    <a:pt x="108" y="156"/>
                  </a:cubicBezTo>
                  <a:cubicBezTo>
                    <a:pt x="108" y="156"/>
                    <a:pt x="109" y="156"/>
                    <a:pt x="109" y="156"/>
                  </a:cubicBezTo>
                  <a:cubicBezTo>
                    <a:pt x="109" y="156"/>
                    <a:pt x="109" y="155"/>
                    <a:pt x="109" y="155"/>
                  </a:cubicBezTo>
                  <a:cubicBezTo>
                    <a:pt x="110" y="154"/>
                    <a:pt x="111" y="153"/>
                    <a:pt x="112" y="152"/>
                  </a:cubicBezTo>
                  <a:cubicBezTo>
                    <a:pt x="113" y="152"/>
                    <a:pt x="112" y="152"/>
                    <a:pt x="112" y="153"/>
                  </a:cubicBezTo>
                  <a:cubicBezTo>
                    <a:pt x="111" y="153"/>
                    <a:pt x="112" y="154"/>
                    <a:pt x="111" y="154"/>
                  </a:cubicBezTo>
                  <a:cubicBezTo>
                    <a:pt x="110" y="154"/>
                    <a:pt x="111" y="155"/>
                    <a:pt x="111" y="155"/>
                  </a:cubicBezTo>
                  <a:cubicBezTo>
                    <a:pt x="110" y="155"/>
                    <a:pt x="110" y="155"/>
                    <a:pt x="110" y="155"/>
                  </a:cubicBezTo>
                  <a:cubicBezTo>
                    <a:pt x="111" y="155"/>
                    <a:pt x="111" y="156"/>
                    <a:pt x="110" y="156"/>
                  </a:cubicBezTo>
                  <a:cubicBezTo>
                    <a:pt x="110" y="157"/>
                    <a:pt x="110" y="156"/>
                    <a:pt x="111" y="156"/>
                  </a:cubicBezTo>
                  <a:cubicBezTo>
                    <a:pt x="110" y="157"/>
                    <a:pt x="110" y="158"/>
                    <a:pt x="109" y="159"/>
                  </a:cubicBezTo>
                  <a:cubicBezTo>
                    <a:pt x="110" y="159"/>
                    <a:pt x="110" y="158"/>
                    <a:pt x="111" y="159"/>
                  </a:cubicBezTo>
                  <a:cubicBezTo>
                    <a:pt x="110" y="160"/>
                    <a:pt x="110" y="162"/>
                    <a:pt x="109" y="162"/>
                  </a:cubicBezTo>
                  <a:cubicBezTo>
                    <a:pt x="109" y="162"/>
                    <a:pt x="109" y="162"/>
                    <a:pt x="109" y="162"/>
                  </a:cubicBezTo>
                  <a:cubicBezTo>
                    <a:pt x="109" y="163"/>
                    <a:pt x="108" y="162"/>
                    <a:pt x="109" y="163"/>
                  </a:cubicBezTo>
                  <a:cubicBezTo>
                    <a:pt x="108" y="163"/>
                    <a:pt x="108" y="162"/>
                    <a:pt x="108" y="162"/>
                  </a:cubicBezTo>
                  <a:cubicBezTo>
                    <a:pt x="108" y="163"/>
                    <a:pt x="107" y="164"/>
                    <a:pt x="106" y="165"/>
                  </a:cubicBezTo>
                  <a:cubicBezTo>
                    <a:pt x="106" y="165"/>
                    <a:pt x="106" y="165"/>
                    <a:pt x="106" y="165"/>
                  </a:cubicBezTo>
                  <a:cubicBezTo>
                    <a:pt x="106" y="165"/>
                    <a:pt x="105" y="167"/>
                    <a:pt x="104" y="167"/>
                  </a:cubicBezTo>
                  <a:cubicBezTo>
                    <a:pt x="103" y="167"/>
                    <a:pt x="104" y="168"/>
                    <a:pt x="104" y="168"/>
                  </a:cubicBezTo>
                  <a:cubicBezTo>
                    <a:pt x="103" y="168"/>
                    <a:pt x="103" y="168"/>
                    <a:pt x="102" y="169"/>
                  </a:cubicBezTo>
                  <a:cubicBezTo>
                    <a:pt x="102" y="169"/>
                    <a:pt x="102" y="169"/>
                    <a:pt x="102" y="169"/>
                  </a:cubicBezTo>
                  <a:cubicBezTo>
                    <a:pt x="102" y="170"/>
                    <a:pt x="101" y="170"/>
                    <a:pt x="102" y="170"/>
                  </a:cubicBezTo>
                  <a:cubicBezTo>
                    <a:pt x="102" y="170"/>
                    <a:pt x="102" y="170"/>
                    <a:pt x="102" y="170"/>
                  </a:cubicBezTo>
                  <a:cubicBezTo>
                    <a:pt x="103" y="170"/>
                    <a:pt x="103" y="170"/>
                    <a:pt x="103" y="169"/>
                  </a:cubicBezTo>
                  <a:cubicBezTo>
                    <a:pt x="103" y="170"/>
                    <a:pt x="104" y="170"/>
                    <a:pt x="104" y="170"/>
                  </a:cubicBezTo>
                  <a:cubicBezTo>
                    <a:pt x="104" y="170"/>
                    <a:pt x="104" y="170"/>
                    <a:pt x="104" y="169"/>
                  </a:cubicBezTo>
                  <a:cubicBezTo>
                    <a:pt x="104" y="169"/>
                    <a:pt x="104" y="170"/>
                    <a:pt x="104" y="169"/>
                  </a:cubicBezTo>
                  <a:cubicBezTo>
                    <a:pt x="104" y="168"/>
                    <a:pt x="105" y="168"/>
                    <a:pt x="106" y="167"/>
                  </a:cubicBezTo>
                  <a:cubicBezTo>
                    <a:pt x="107" y="167"/>
                    <a:pt x="107" y="166"/>
                    <a:pt x="108" y="165"/>
                  </a:cubicBezTo>
                  <a:cubicBezTo>
                    <a:pt x="108" y="165"/>
                    <a:pt x="108" y="165"/>
                    <a:pt x="109" y="164"/>
                  </a:cubicBezTo>
                  <a:cubicBezTo>
                    <a:pt x="109" y="164"/>
                    <a:pt x="109" y="164"/>
                    <a:pt x="110" y="163"/>
                  </a:cubicBezTo>
                  <a:cubicBezTo>
                    <a:pt x="110" y="163"/>
                    <a:pt x="111" y="162"/>
                    <a:pt x="112" y="161"/>
                  </a:cubicBezTo>
                  <a:cubicBezTo>
                    <a:pt x="112" y="161"/>
                    <a:pt x="112" y="161"/>
                    <a:pt x="112" y="162"/>
                  </a:cubicBezTo>
                  <a:cubicBezTo>
                    <a:pt x="113" y="161"/>
                    <a:pt x="113" y="160"/>
                    <a:pt x="114" y="159"/>
                  </a:cubicBezTo>
                  <a:cubicBezTo>
                    <a:pt x="114" y="159"/>
                    <a:pt x="114" y="159"/>
                    <a:pt x="114" y="158"/>
                  </a:cubicBezTo>
                  <a:cubicBezTo>
                    <a:pt x="115" y="158"/>
                    <a:pt x="115" y="158"/>
                    <a:pt x="116" y="158"/>
                  </a:cubicBezTo>
                  <a:cubicBezTo>
                    <a:pt x="116" y="158"/>
                    <a:pt x="116" y="158"/>
                    <a:pt x="115" y="158"/>
                  </a:cubicBezTo>
                  <a:cubicBezTo>
                    <a:pt x="115" y="157"/>
                    <a:pt x="116" y="158"/>
                    <a:pt x="116" y="157"/>
                  </a:cubicBezTo>
                  <a:cubicBezTo>
                    <a:pt x="117" y="158"/>
                    <a:pt x="116" y="159"/>
                    <a:pt x="116" y="159"/>
                  </a:cubicBezTo>
                  <a:cubicBezTo>
                    <a:pt x="116" y="160"/>
                    <a:pt x="116" y="160"/>
                    <a:pt x="115" y="160"/>
                  </a:cubicBezTo>
                  <a:cubicBezTo>
                    <a:pt x="114" y="160"/>
                    <a:pt x="115" y="160"/>
                    <a:pt x="115" y="160"/>
                  </a:cubicBezTo>
                  <a:cubicBezTo>
                    <a:pt x="114" y="160"/>
                    <a:pt x="114" y="161"/>
                    <a:pt x="115" y="161"/>
                  </a:cubicBezTo>
                  <a:cubicBezTo>
                    <a:pt x="114" y="161"/>
                    <a:pt x="115" y="162"/>
                    <a:pt x="114" y="162"/>
                  </a:cubicBezTo>
                  <a:cubicBezTo>
                    <a:pt x="113" y="162"/>
                    <a:pt x="114" y="162"/>
                    <a:pt x="114" y="161"/>
                  </a:cubicBezTo>
                  <a:cubicBezTo>
                    <a:pt x="113" y="161"/>
                    <a:pt x="113" y="162"/>
                    <a:pt x="114" y="163"/>
                  </a:cubicBezTo>
                  <a:cubicBezTo>
                    <a:pt x="113" y="163"/>
                    <a:pt x="112" y="164"/>
                    <a:pt x="111" y="165"/>
                  </a:cubicBezTo>
                  <a:cubicBezTo>
                    <a:pt x="111" y="165"/>
                    <a:pt x="110" y="165"/>
                    <a:pt x="110" y="166"/>
                  </a:cubicBezTo>
                  <a:cubicBezTo>
                    <a:pt x="110" y="166"/>
                    <a:pt x="110" y="166"/>
                    <a:pt x="110" y="166"/>
                  </a:cubicBezTo>
                  <a:cubicBezTo>
                    <a:pt x="108" y="167"/>
                    <a:pt x="107" y="170"/>
                    <a:pt x="106" y="170"/>
                  </a:cubicBezTo>
                  <a:cubicBezTo>
                    <a:pt x="105" y="169"/>
                    <a:pt x="106" y="169"/>
                    <a:pt x="106" y="169"/>
                  </a:cubicBezTo>
                  <a:cubicBezTo>
                    <a:pt x="105" y="169"/>
                    <a:pt x="105" y="170"/>
                    <a:pt x="105" y="171"/>
                  </a:cubicBezTo>
                  <a:cubicBezTo>
                    <a:pt x="105" y="171"/>
                    <a:pt x="104" y="171"/>
                    <a:pt x="104" y="172"/>
                  </a:cubicBezTo>
                  <a:cubicBezTo>
                    <a:pt x="103" y="172"/>
                    <a:pt x="103" y="172"/>
                    <a:pt x="102" y="172"/>
                  </a:cubicBezTo>
                  <a:cubicBezTo>
                    <a:pt x="101" y="173"/>
                    <a:pt x="101" y="174"/>
                    <a:pt x="100" y="175"/>
                  </a:cubicBezTo>
                  <a:cubicBezTo>
                    <a:pt x="99" y="174"/>
                    <a:pt x="99" y="175"/>
                    <a:pt x="99" y="174"/>
                  </a:cubicBezTo>
                  <a:cubicBezTo>
                    <a:pt x="99" y="174"/>
                    <a:pt x="99" y="175"/>
                    <a:pt x="99" y="175"/>
                  </a:cubicBezTo>
                  <a:cubicBezTo>
                    <a:pt x="98" y="175"/>
                    <a:pt x="97" y="175"/>
                    <a:pt x="97" y="176"/>
                  </a:cubicBezTo>
                  <a:cubicBezTo>
                    <a:pt x="96" y="176"/>
                    <a:pt x="95" y="177"/>
                    <a:pt x="95" y="177"/>
                  </a:cubicBezTo>
                  <a:cubicBezTo>
                    <a:pt x="94" y="177"/>
                    <a:pt x="93" y="178"/>
                    <a:pt x="93" y="178"/>
                  </a:cubicBezTo>
                  <a:cubicBezTo>
                    <a:pt x="92" y="179"/>
                    <a:pt x="92" y="178"/>
                    <a:pt x="91" y="179"/>
                  </a:cubicBezTo>
                  <a:cubicBezTo>
                    <a:pt x="91" y="179"/>
                    <a:pt x="91" y="179"/>
                    <a:pt x="91" y="179"/>
                  </a:cubicBezTo>
                  <a:cubicBezTo>
                    <a:pt x="90" y="179"/>
                    <a:pt x="90" y="179"/>
                    <a:pt x="90" y="179"/>
                  </a:cubicBezTo>
                  <a:cubicBezTo>
                    <a:pt x="90" y="179"/>
                    <a:pt x="89" y="179"/>
                    <a:pt x="89" y="180"/>
                  </a:cubicBezTo>
                  <a:cubicBezTo>
                    <a:pt x="88" y="180"/>
                    <a:pt x="88" y="180"/>
                    <a:pt x="88" y="180"/>
                  </a:cubicBezTo>
                  <a:cubicBezTo>
                    <a:pt x="88" y="181"/>
                    <a:pt x="88" y="181"/>
                    <a:pt x="88" y="181"/>
                  </a:cubicBezTo>
                  <a:cubicBezTo>
                    <a:pt x="87" y="181"/>
                    <a:pt x="87" y="181"/>
                    <a:pt x="86" y="181"/>
                  </a:cubicBezTo>
                  <a:cubicBezTo>
                    <a:pt x="86" y="182"/>
                    <a:pt x="85" y="181"/>
                    <a:pt x="85" y="182"/>
                  </a:cubicBezTo>
                  <a:cubicBezTo>
                    <a:pt x="85" y="182"/>
                    <a:pt x="85" y="181"/>
                    <a:pt x="84" y="182"/>
                  </a:cubicBezTo>
                  <a:cubicBezTo>
                    <a:pt x="84" y="182"/>
                    <a:pt x="84" y="182"/>
                    <a:pt x="85" y="182"/>
                  </a:cubicBezTo>
                  <a:cubicBezTo>
                    <a:pt x="85" y="183"/>
                    <a:pt x="84" y="182"/>
                    <a:pt x="84" y="182"/>
                  </a:cubicBezTo>
                  <a:cubicBezTo>
                    <a:pt x="83" y="183"/>
                    <a:pt x="82" y="183"/>
                    <a:pt x="82" y="183"/>
                  </a:cubicBezTo>
                  <a:cubicBezTo>
                    <a:pt x="81" y="183"/>
                    <a:pt x="81" y="183"/>
                    <a:pt x="81" y="183"/>
                  </a:cubicBezTo>
                  <a:cubicBezTo>
                    <a:pt x="81" y="183"/>
                    <a:pt x="80" y="183"/>
                    <a:pt x="80" y="183"/>
                  </a:cubicBezTo>
                  <a:cubicBezTo>
                    <a:pt x="79" y="184"/>
                    <a:pt x="78" y="184"/>
                    <a:pt x="76" y="184"/>
                  </a:cubicBezTo>
                  <a:cubicBezTo>
                    <a:pt x="75" y="184"/>
                    <a:pt x="74" y="184"/>
                    <a:pt x="72" y="184"/>
                  </a:cubicBezTo>
                  <a:cubicBezTo>
                    <a:pt x="72" y="184"/>
                    <a:pt x="72" y="184"/>
                    <a:pt x="72" y="184"/>
                  </a:cubicBezTo>
                  <a:cubicBezTo>
                    <a:pt x="71" y="184"/>
                    <a:pt x="70" y="185"/>
                    <a:pt x="70" y="184"/>
                  </a:cubicBezTo>
                  <a:cubicBezTo>
                    <a:pt x="69" y="184"/>
                    <a:pt x="68" y="185"/>
                    <a:pt x="67" y="184"/>
                  </a:cubicBezTo>
                  <a:cubicBezTo>
                    <a:pt x="67" y="184"/>
                    <a:pt x="68" y="184"/>
                    <a:pt x="68" y="184"/>
                  </a:cubicBezTo>
                  <a:cubicBezTo>
                    <a:pt x="68" y="184"/>
                    <a:pt x="67" y="184"/>
                    <a:pt x="67" y="184"/>
                  </a:cubicBezTo>
                  <a:cubicBezTo>
                    <a:pt x="67" y="184"/>
                    <a:pt x="66" y="184"/>
                    <a:pt x="66" y="184"/>
                  </a:cubicBezTo>
                  <a:cubicBezTo>
                    <a:pt x="66" y="184"/>
                    <a:pt x="66" y="184"/>
                    <a:pt x="66" y="184"/>
                  </a:cubicBezTo>
                  <a:cubicBezTo>
                    <a:pt x="65" y="185"/>
                    <a:pt x="64" y="184"/>
                    <a:pt x="62" y="184"/>
                  </a:cubicBezTo>
                  <a:cubicBezTo>
                    <a:pt x="62" y="183"/>
                    <a:pt x="61" y="183"/>
                    <a:pt x="59" y="183"/>
                  </a:cubicBezTo>
                  <a:cubicBezTo>
                    <a:pt x="59" y="183"/>
                    <a:pt x="60" y="183"/>
                    <a:pt x="60" y="184"/>
                  </a:cubicBezTo>
                  <a:cubicBezTo>
                    <a:pt x="59" y="184"/>
                    <a:pt x="58" y="184"/>
                    <a:pt x="57" y="184"/>
                  </a:cubicBezTo>
                  <a:cubicBezTo>
                    <a:pt x="56" y="184"/>
                    <a:pt x="55" y="183"/>
                    <a:pt x="54" y="183"/>
                  </a:cubicBezTo>
                  <a:cubicBezTo>
                    <a:pt x="54" y="183"/>
                    <a:pt x="55" y="183"/>
                    <a:pt x="55" y="183"/>
                  </a:cubicBezTo>
                  <a:cubicBezTo>
                    <a:pt x="55" y="182"/>
                    <a:pt x="54" y="183"/>
                    <a:pt x="54" y="184"/>
                  </a:cubicBezTo>
                  <a:cubicBezTo>
                    <a:pt x="54" y="184"/>
                    <a:pt x="53" y="184"/>
                    <a:pt x="53" y="183"/>
                  </a:cubicBezTo>
                  <a:cubicBezTo>
                    <a:pt x="52" y="184"/>
                    <a:pt x="50" y="183"/>
                    <a:pt x="48" y="183"/>
                  </a:cubicBezTo>
                  <a:cubicBezTo>
                    <a:pt x="49" y="183"/>
                    <a:pt x="47" y="182"/>
                    <a:pt x="47" y="183"/>
                  </a:cubicBezTo>
                  <a:cubicBezTo>
                    <a:pt x="47" y="184"/>
                    <a:pt x="48" y="182"/>
                    <a:pt x="48" y="183"/>
                  </a:cubicBezTo>
                  <a:cubicBezTo>
                    <a:pt x="46" y="183"/>
                    <a:pt x="43" y="183"/>
                    <a:pt x="42" y="182"/>
                  </a:cubicBezTo>
                  <a:cubicBezTo>
                    <a:pt x="42" y="182"/>
                    <a:pt x="42" y="182"/>
                    <a:pt x="42" y="182"/>
                  </a:cubicBezTo>
                  <a:cubicBezTo>
                    <a:pt x="42" y="182"/>
                    <a:pt x="42" y="182"/>
                    <a:pt x="42" y="182"/>
                  </a:cubicBezTo>
                  <a:cubicBezTo>
                    <a:pt x="41" y="182"/>
                    <a:pt x="40" y="182"/>
                    <a:pt x="40" y="182"/>
                  </a:cubicBezTo>
                  <a:cubicBezTo>
                    <a:pt x="39" y="182"/>
                    <a:pt x="38" y="181"/>
                    <a:pt x="38" y="181"/>
                  </a:cubicBezTo>
                  <a:cubicBezTo>
                    <a:pt x="37" y="181"/>
                    <a:pt x="37" y="181"/>
                    <a:pt x="37" y="181"/>
                  </a:cubicBezTo>
                  <a:cubicBezTo>
                    <a:pt x="36" y="180"/>
                    <a:pt x="35" y="179"/>
                    <a:pt x="34" y="178"/>
                  </a:cubicBezTo>
                  <a:cubicBezTo>
                    <a:pt x="34" y="178"/>
                    <a:pt x="33" y="178"/>
                    <a:pt x="33" y="178"/>
                  </a:cubicBezTo>
                  <a:cubicBezTo>
                    <a:pt x="33" y="177"/>
                    <a:pt x="33" y="176"/>
                    <a:pt x="32" y="176"/>
                  </a:cubicBezTo>
                  <a:cubicBezTo>
                    <a:pt x="32" y="175"/>
                    <a:pt x="32" y="174"/>
                    <a:pt x="32" y="173"/>
                  </a:cubicBezTo>
                  <a:cubicBezTo>
                    <a:pt x="32" y="173"/>
                    <a:pt x="32" y="173"/>
                    <a:pt x="32" y="172"/>
                  </a:cubicBezTo>
                  <a:cubicBezTo>
                    <a:pt x="32" y="172"/>
                    <a:pt x="32" y="172"/>
                    <a:pt x="32" y="172"/>
                  </a:cubicBezTo>
                  <a:cubicBezTo>
                    <a:pt x="32" y="172"/>
                    <a:pt x="32" y="171"/>
                    <a:pt x="31" y="171"/>
                  </a:cubicBezTo>
                  <a:cubicBezTo>
                    <a:pt x="31" y="170"/>
                    <a:pt x="32" y="170"/>
                    <a:pt x="32" y="169"/>
                  </a:cubicBezTo>
                  <a:cubicBezTo>
                    <a:pt x="32" y="169"/>
                    <a:pt x="32" y="169"/>
                    <a:pt x="32" y="168"/>
                  </a:cubicBezTo>
                  <a:cubicBezTo>
                    <a:pt x="32" y="168"/>
                    <a:pt x="32" y="167"/>
                    <a:pt x="32" y="166"/>
                  </a:cubicBezTo>
                  <a:cubicBezTo>
                    <a:pt x="32" y="166"/>
                    <a:pt x="32" y="166"/>
                    <a:pt x="33" y="166"/>
                  </a:cubicBezTo>
                  <a:cubicBezTo>
                    <a:pt x="33" y="168"/>
                    <a:pt x="33" y="168"/>
                    <a:pt x="33" y="168"/>
                  </a:cubicBezTo>
                  <a:cubicBezTo>
                    <a:pt x="33" y="168"/>
                    <a:pt x="34" y="168"/>
                    <a:pt x="34" y="168"/>
                  </a:cubicBezTo>
                  <a:cubicBezTo>
                    <a:pt x="34" y="167"/>
                    <a:pt x="33" y="168"/>
                    <a:pt x="33" y="167"/>
                  </a:cubicBezTo>
                  <a:cubicBezTo>
                    <a:pt x="33" y="167"/>
                    <a:pt x="34" y="167"/>
                    <a:pt x="34" y="167"/>
                  </a:cubicBezTo>
                  <a:cubicBezTo>
                    <a:pt x="34" y="167"/>
                    <a:pt x="34" y="166"/>
                    <a:pt x="34" y="166"/>
                  </a:cubicBezTo>
                  <a:cubicBezTo>
                    <a:pt x="34" y="166"/>
                    <a:pt x="35" y="166"/>
                    <a:pt x="34" y="165"/>
                  </a:cubicBezTo>
                  <a:moveTo>
                    <a:pt x="106" y="169"/>
                  </a:moveTo>
                  <a:cubicBezTo>
                    <a:pt x="106" y="168"/>
                    <a:pt x="107" y="169"/>
                    <a:pt x="107" y="168"/>
                  </a:cubicBezTo>
                  <a:cubicBezTo>
                    <a:pt x="107" y="168"/>
                    <a:pt x="106" y="168"/>
                    <a:pt x="106" y="169"/>
                  </a:cubicBezTo>
                  <a:moveTo>
                    <a:pt x="109" y="160"/>
                  </a:moveTo>
                  <a:cubicBezTo>
                    <a:pt x="109" y="160"/>
                    <a:pt x="110" y="160"/>
                    <a:pt x="110" y="160"/>
                  </a:cubicBezTo>
                  <a:cubicBezTo>
                    <a:pt x="110" y="159"/>
                    <a:pt x="109" y="159"/>
                    <a:pt x="109" y="159"/>
                  </a:cubicBezTo>
                  <a:cubicBezTo>
                    <a:pt x="109" y="159"/>
                    <a:pt x="108" y="159"/>
                    <a:pt x="108" y="160"/>
                  </a:cubicBezTo>
                  <a:cubicBezTo>
                    <a:pt x="109" y="159"/>
                    <a:pt x="109" y="160"/>
                    <a:pt x="109" y="160"/>
                  </a:cubicBezTo>
                  <a:moveTo>
                    <a:pt x="106" y="160"/>
                  </a:moveTo>
                  <a:cubicBezTo>
                    <a:pt x="106" y="160"/>
                    <a:pt x="107" y="159"/>
                    <a:pt x="107" y="159"/>
                  </a:cubicBezTo>
                  <a:cubicBezTo>
                    <a:pt x="106" y="159"/>
                    <a:pt x="106" y="159"/>
                    <a:pt x="106" y="160"/>
                  </a:cubicBezTo>
                  <a:moveTo>
                    <a:pt x="102" y="165"/>
                  </a:moveTo>
                  <a:cubicBezTo>
                    <a:pt x="102" y="164"/>
                    <a:pt x="103" y="164"/>
                    <a:pt x="103" y="163"/>
                  </a:cubicBezTo>
                  <a:cubicBezTo>
                    <a:pt x="103" y="164"/>
                    <a:pt x="102" y="164"/>
                    <a:pt x="102" y="165"/>
                  </a:cubicBezTo>
                  <a:moveTo>
                    <a:pt x="102" y="172"/>
                  </a:moveTo>
                  <a:cubicBezTo>
                    <a:pt x="103" y="172"/>
                    <a:pt x="103" y="170"/>
                    <a:pt x="103" y="170"/>
                  </a:cubicBezTo>
                  <a:cubicBezTo>
                    <a:pt x="103" y="171"/>
                    <a:pt x="102" y="171"/>
                    <a:pt x="102" y="172"/>
                  </a:cubicBezTo>
                  <a:moveTo>
                    <a:pt x="89" y="174"/>
                  </a:moveTo>
                  <a:cubicBezTo>
                    <a:pt x="90" y="174"/>
                    <a:pt x="90" y="174"/>
                    <a:pt x="90" y="174"/>
                  </a:cubicBezTo>
                  <a:cubicBezTo>
                    <a:pt x="90" y="174"/>
                    <a:pt x="89" y="174"/>
                    <a:pt x="89" y="174"/>
                  </a:cubicBezTo>
                  <a:moveTo>
                    <a:pt x="85" y="177"/>
                  </a:moveTo>
                  <a:cubicBezTo>
                    <a:pt x="85" y="177"/>
                    <a:pt x="85" y="176"/>
                    <a:pt x="85" y="176"/>
                  </a:cubicBezTo>
                  <a:cubicBezTo>
                    <a:pt x="83" y="177"/>
                    <a:pt x="83" y="177"/>
                    <a:pt x="83" y="177"/>
                  </a:cubicBezTo>
                  <a:cubicBezTo>
                    <a:pt x="84" y="178"/>
                    <a:pt x="84" y="177"/>
                    <a:pt x="85" y="177"/>
                  </a:cubicBezTo>
                  <a:moveTo>
                    <a:pt x="64" y="181"/>
                  </a:moveTo>
                  <a:cubicBezTo>
                    <a:pt x="64" y="182"/>
                    <a:pt x="64" y="181"/>
                    <a:pt x="65" y="181"/>
                  </a:cubicBezTo>
                  <a:cubicBezTo>
                    <a:pt x="64" y="181"/>
                    <a:pt x="64" y="181"/>
                    <a:pt x="64" y="181"/>
                  </a:cubicBezTo>
                  <a:moveTo>
                    <a:pt x="62" y="184"/>
                  </a:moveTo>
                  <a:cubicBezTo>
                    <a:pt x="63" y="183"/>
                    <a:pt x="65" y="185"/>
                    <a:pt x="65" y="184"/>
                  </a:cubicBezTo>
                  <a:cubicBezTo>
                    <a:pt x="64" y="183"/>
                    <a:pt x="65" y="183"/>
                    <a:pt x="64" y="184"/>
                  </a:cubicBezTo>
                  <a:cubicBezTo>
                    <a:pt x="64" y="185"/>
                    <a:pt x="63" y="182"/>
                    <a:pt x="62" y="184"/>
                  </a:cubicBezTo>
                  <a:moveTo>
                    <a:pt x="57" y="184"/>
                  </a:moveTo>
                  <a:cubicBezTo>
                    <a:pt x="58" y="184"/>
                    <a:pt x="59" y="184"/>
                    <a:pt x="59" y="183"/>
                  </a:cubicBezTo>
                  <a:cubicBezTo>
                    <a:pt x="58" y="183"/>
                    <a:pt x="58" y="183"/>
                    <a:pt x="57" y="184"/>
                  </a:cubicBezTo>
                  <a:moveTo>
                    <a:pt x="57" y="183"/>
                  </a:moveTo>
                  <a:cubicBezTo>
                    <a:pt x="56" y="183"/>
                    <a:pt x="56" y="183"/>
                    <a:pt x="56" y="183"/>
                  </a:cubicBezTo>
                  <a:cubicBezTo>
                    <a:pt x="55" y="183"/>
                    <a:pt x="57" y="184"/>
                    <a:pt x="57" y="183"/>
                  </a:cubicBezTo>
                  <a:moveTo>
                    <a:pt x="48" y="176"/>
                  </a:moveTo>
                  <a:cubicBezTo>
                    <a:pt x="49" y="176"/>
                    <a:pt x="49" y="176"/>
                    <a:pt x="49" y="176"/>
                  </a:cubicBezTo>
                  <a:cubicBezTo>
                    <a:pt x="50" y="175"/>
                    <a:pt x="48" y="175"/>
                    <a:pt x="48" y="176"/>
                  </a:cubicBezTo>
                  <a:moveTo>
                    <a:pt x="45" y="176"/>
                  </a:moveTo>
                  <a:cubicBezTo>
                    <a:pt x="46" y="176"/>
                    <a:pt x="46" y="178"/>
                    <a:pt x="47" y="177"/>
                  </a:cubicBezTo>
                  <a:cubicBezTo>
                    <a:pt x="47" y="177"/>
                    <a:pt x="46" y="177"/>
                    <a:pt x="46" y="176"/>
                  </a:cubicBezTo>
                  <a:cubicBezTo>
                    <a:pt x="46" y="175"/>
                    <a:pt x="47" y="176"/>
                    <a:pt x="47" y="175"/>
                  </a:cubicBezTo>
                  <a:cubicBezTo>
                    <a:pt x="46" y="175"/>
                    <a:pt x="46" y="176"/>
                    <a:pt x="45" y="176"/>
                  </a:cubicBezTo>
                  <a:moveTo>
                    <a:pt x="43" y="173"/>
                  </a:moveTo>
                  <a:cubicBezTo>
                    <a:pt x="43" y="173"/>
                    <a:pt x="43" y="173"/>
                    <a:pt x="43" y="173"/>
                  </a:cubicBezTo>
                  <a:cubicBezTo>
                    <a:pt x="42" y="174"/>
                    <a:pt x="42" y="174"/>
                    <a:pt x="43" y="173"/>
                  </a:cubicBezTo>
                  <a:moveTo>
                    <a:pt x="42" y="175"/>
                  </a:moveTo>
                  <a:cubicBezTo>
                    <a:pt x="42" y="176"/>
                    <a:pt x="42" y="175"/>
                    <a:pt x="42" y="175"/>
                  </a:cubicBezTo>
                  <a:cubicBezTo>
                    <a:pt x="42" y="175"/>
                    <a:pt x="42" y="175"/>
                    <a:pt x="42" y="175"/>
                  </a:cubicBezTo>
                  <a:cubicBezTo>
                    <a:pt x="42" y="175"/>
                    <a:pt x="42" y="175"/>
                    <a:pt x="42" y="175"/>
                  </a:cubicBezTo>
                  <a:moveTo>
                    <a:pt x="41" y="173"/>
                  </a:moveTo>
                  <a:cubicBezTo>
                    <a:pt x="42" y="172"/>
                    <a:pt x="43" y="172"/>
                    <a:pt x="43" y="172"/>
                  </a:cubicBezTo>
                  <a:cubicBezTo>
                    <a:pt x="42" y="172"/>
                    <a:pt x="42" y="172"/>
                    <a:pt x="42" y="172"/>
                  </a:cubicBezTo>
                  <a:cubicBezTo>
                    <a:pt x="42" y="172"/>
                    <a:pt x="42" y="173"/>
                    <a:pt x="41" y="173"/>
                  </a:cubicBezTo>
                  <a:cubicBezTo>
                    <a:pt x="41" y="173"/>
                    <a:pt x="41" y="173"/>
                    <a:pt x="41" y="173"/>
                  </a:cubicBezTo>
                  <a:cubicBezTo>
                    <a:pt x="41" y="173"/>
                    <a:pt x="41" y="173"/>
                    <a:pt x="41" y="173"/>
                  </a:cubicBezTo>
                  <a:cubicBezTo>
                    <a:pt x="42" y="173"/>
                    <a:pt x="41" y="173"/>
                    <a:pt x="41" y="173"/>
                  </a:cubicBezTo>
                  <a:moveTo>
                    <a:pt x="42" y="172"/>
                  </a:moveTo>
                  <a:cubicBezTo>
                    <a:pt x="42" y="172"/>
                    <a:pt x="42" y="172"/>
                    <a:pt x="42" y="172"/>
                  </a:cubicBezTo>
                  <a:cubicBezTo>
                    <a:pt x="43" y="172"/>
                    <a:pt x="43" y="172"/>
                    <a:pt x="42" y="172"/>
                  </a:cubicBezTo>
                  <a:moveTo>
                    <a:pt x="41" y="174"/>
                  </a:moveTo>
                  <a:cubicBezTo>
                    <a:pt x="42" y="173"/>
                    <a:pt x="41" y="174"/>
                    <a:pt x="42" y="173"/>
                  </a:cubicBezTo>
                  <a:cubicBezTo>
                    <a:pt x="41" y="173"/>
                    <a:pt x="41" y="173"/>
                    <a:pt x="41" y="173"/>
                  </a:cubicBezTo>
                  <a:cubicBezTo>
                    <a:pt x="41" y="174"/>
                    <a:pt x="41" y="173"/>
                    <a:pt x="41" y="174"/>
                  </a:cubicBezTo>
                  <a:moveTo>
                    <a:pt x="43" y="172"/>
                  </a:moveTo>
                  <a:cubicBezTo>
                    <a:pt x="43" y="172"/>
                    <a:pt x="42" y="172"/>
                    <a:pt x="42" y="172"/>
                  </a:cubicBezTo>
                  <a:cubicBezTo>
                    <a:pt x="42" y="172"/>
                    <a:pt x="43" y="172"/>
                    <a:pt x="42" y="173"/>
                  </a:cubicBezTo>
                  <a:cubicBezTo>
                    <a:pt x="42" y="173"/>
                    <a:pt x="42" y="173"/>
                    <a:pt x="43" y="172"/>
                  </a:cubicBezTo>
                  <a:moveTo>
                    <a:pt x="42" y="173"/>
                  </a:moveTo>
                  <a:cubicBezTo>
                    <a:pt x="42" y="173"/>
                    <a:pt x="42" y="173"/>
                    <a:pt x="42" y="174"/>
                  </a:cubicBezTo>
                  <a:cubicBezTo>
                    <a:pt x="42" y="173"/>
                    <a:pt x="42" y="173"/>
                    <a:pt x="42" y="173"/>
                  </a:cubicBezTo>
                  <a:moveTo>
                    <a:pt x="34" y="172"/>
                  </a:moveTo>
                  <a:cubicBezTo>
                    <a:pt x="34" y="172"/>
                    <a:pt x="33" y="172"/>
                    <a:pt x="33" y="172"/>
                  </a:cubicBezTo>
                  <a:cubicBezTo>
                    <a:pt x="34" y="172"/>
                    <a:pt x="34" y="172"/>
                    <a:pt x="35" y="172"/>
                  </a:cubicBezTo>
                  <a:cubicBezTo>
                    <a:pt x="35" y="172"/>
                    <a:pt x="34" y="172"/>
                    <a:pt x="34" y="172"/>
                  </a:cubicBezTo>
                  <a:moveTo>
                    <a:pt x="33" y="170"/>
                  </a:moveTo>
                  <a:cubicBezTo>
                    <a:pt x="33" y="170"/>
                    <a:pt x="32" y="170"/>
                    <a:pt x="32" y="170"/>
                  </a:cubicBezTo>
                  <a:cubicBezTo>
                    <a:pt x="32" y="170"/>
                    <a:pt x="32" y="169"/>
                    <a:pt x="32" y="170"/>
                  </a:cubicBezTo>
                  <a:cubicBezTo>
                    <a:pt x="32" y="170"/>
                    <a:pt x="32" y="170"/>
                    <a:pt x="32" y="170"/>
                  </a:cubicBezTo>
                  <a:cubicBezTo>
                    <a:pt x="32" y="170"/>
                    <a:pt x="32" y="171"/>
                    <a:pt x="32" y="171"/>
                  </a:cubicBezTo>
                  <a:cubicBezTo>
                    <a:pt x="33" y="171"/>
                    <a:pt x="33" y="171"/>
                    <a:pt x="33" y="171"/>
                  </a:cubicBezTo>
                  <a:cubicBezTo>
                    <a:pt x="33" y="170"/>
                    <a:pt x="33" y="170"/>
                    <a:pt x="33" y="170"/>
                  </a:cubicBezTo>
                  <a:cubicBezTo>
                    <a:pt x="33" y="170"/>
                    <a:pt x="33" y="170"/>
                    <a:pt x="33" y="170"/>
                  </a:cubicBezTo>
                  <a:moveTo>
                    <a:pt x="119" y="152"/>
                  </a:moveTo>
                  <a:cubicBezTo>
                    <a:pt x="119" y="151"/>
                    <a:pt x="119" y="151"/>
                    <a:pt x="119" y="150"/>
                  </a:cubicBezTo>
                  <a:cubicBezTo>
                    <a:pt x="119" y="149"/>
                    <a:pt x="120" y="149"/>
                    <a:pt x="121" y="149"/>
                  </a:cubicBezTo>
                  <a:cubicBezTo>
                    <a:pt x="121" y="150"/>
                    <a:pt x="121" y="151"/>
                    <a:pt x="121" y="152"/>
                  </a:cubicBezTo>
                  <a:cubicBezTo>
                    <a:pt x="121" y="151"/>
                    <a:pt x="120" y="151"/>
                    <a:pt x="121" y="150"/>
                  </a:cubicBezTo>
                  <a:cubicBezTo>
                    <a:pt x="120" y="150"/>
                    <a:pt x="120" y="150"/>
                    <a:pt x="120" y="150"/>
                  </a:cubicBezTo>
                  <a:cubicBezTo>
                    <a:pt x="121" y="151"/>
                    <a:pt x="121" y="154"/>
                    <a:pt x="119" y="153"/>
                  </a:cubicBezTo>
                  <a:cubicBezTo>
                    <a:pt x="119" y="153"/>
                    <a:pt x="120" y="153"/>
                    <a:pt x="119" y="152"/>
                  </a:cubicBezTo>
                  <a:cubicBezTo>
                    <a:pt x="118" y="152"/>
                    <a:pt x="119" y="155"/>
                    <a:pt x="117" y="155"/>
                  </a:cubicBezTo>
                  <a:cubicBezTo>
                    <a:pt x="118" y="155"/>
                    <a:pt x="118" y="155"/>
                    <a:pt x="118" y="155"/>
                  </a:cubicBezTo>
                  <a:cubicBezTo>
                    <a:pt x="119" y="155"/>
                    <a:pt x="119" y="154"/>
                    <a:pt x="119" y="154"/>
                  </a:cubicBezTo>
                  <a:cubicBezTo>
                    <a:pt x="120" y="154"/>
                    <a:pt x="119" y="156"/>
                    <a:pt x="118" y="156"/>
                  </a:cubicBezTo>
                  <a:cubicBezTo>
                    <a:pt x="118" y="156"/>
                    <a:pt x="118" y="157"/>
                    <a:pt x="117" y="157"/>
                  </a:cubicBezTo>
                  <a:cubicBezTo>
                    <a:pt x="117" y="156"/>
                    <a:pt x="117" y="156"/>
                    <a:pt x="117" y="156"/>
                  </a:cubicBezTo>
                  <a:cubicBezTo>
                    <a:pt x="117" y="155"/>
                    <a:pt x="118" y="156"/>
                    <a:pt x="118" y="156"/>
                  </a:cubicBezTo>
                  <a:cubicBezTo>
                    <a:pt x="118" y="155"/>
                    <a:pt x="117" y="155"/>
                    <a:pt x="118" y="155"/>
                  </a:cubicBezTo>
                  <a:cubicBezTo>
                    <a:pt x="117" y="155"/>
                    <a:pt x="117" y="155"/>
                    <a:pt x="117" y="155"/>
                  </a:cubicBezTo>
                  <a:cubicBezTo>
                    <a:pt x="116" y="155"/>
                    <a:pt x="117" y="154"/>
                    <a:pt x="117" y="153"/>
                  </a:cubicBezTo>
                  <a:cubicBezTo>
                    <a:pt x="117" y="153"/>
                    <a:pt x="118" y="152"/>
                    <a:pt x="119" y="152"/>
                  </a:cubicBezTo>
                  <a:moveTo>
                    <a:pt x="116" y="150"/>
                  </a:moveTo>
                  <a:cubicBezTo>
                    <a:pt x="116" y="150"/>
                    <a:pt x="116" y="150"/>
                    <a:pt x="116" y="150"/>
                  </a:cubicBezTo>
                  <a:cubicBezTo>
                    <a:pt x="116" y="150"/>
                    <a:pt x="116" y="150"/>
                    <a:pt x="117" y="150"/>
                  </a:cubicBezTo>
                  <a:cubicBezTo>
                    <a:pt x="117" y="151"/>
                    <a:pt x="116" y="150"/>
                    <a:pt x="116" y="150"/>
                  </a:cubicBezTo>
                  <a:moveTo>
                    <a:pt x="115" y="154"/>
                  </a:moveTo>
                  <a:cubicBezTo>
                    <a:pt x="115" y="154"/>
                    <a:pt x="115" y="154"/>
                    <a:pt x="114" y="155"/>
                  </a:cubicBezTo>
                  <a:cubicBezTo>
                    <a:pt x="114" y="154"/>
                    <a:pt x="115" y="153"/>
                    <a:pt x="115" y="154"/>
                  </a:cubicBezTo>
                </a:path>
              </a:pathLst>
            </a:custGeom>
            <a:solidFill>
              <a:srgbClr val="C84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Freeform 26"/>
          <p:cNvSpPr>
            <a:spLocks noEditPoints="1"/>
          </p:cNvSpPr>
          <p:nvPr/>
        </p:nvSpPr>
        <p:spPr bwMode="auto">
          <a:xfrm>
            <a:off x="5050050" y="5235315"/>
            <a:ext cx="379845" cy="540811"/>
          </a:xfrm>
          <a:custGeom>
            <a:avLst/>
            <a:gdLst>
              <a:gd name="T0" fmla="*/ 140 w 398"/>
              <a:gd name="T1" fmla="*/ 449 h 567"/>
              <a:gd name="T2" fmla="*/ 145 w 398"/>
              <a:gd name="T3" fmla="*/ 129 h 567"/>
              <a:gd name="T4" fmla="*/ 287 w 398"/>
              <a:gd name="T5" fmla="*/ 540 h 567"/>
              <a:gd name="T6" fmla="*/ 303 w 398"/>
              <a:gd name="T7" fmla="*/ 549 h 567"/>
              <a:gd name="T8" fmla="*/ 171 w 398"/>
              <a:gd name="T9" fmla="*/ 526 h 567"/>
              <a:gd name="T10" fmla="*/ 175 w 398"/>
              <a:gd name="T11" fmla="*/ 533 h 567"/>
              <a:gd name="T12" fmla="*/ 24 w 398"/>
              <a:gd name="T13" fmla="*/ 540 h 567"/>
              <a:gd name="T14" fmla="*/ 262 w 398"/>
              <a:gd name="T15" fmla="*/ 443 h 567"/>
              <a:gd name="T16" fmla="*/ 268 w 398"/>
              <a:gd name="T17" fmla="*/ 549 h 567"/>
              <a:gd name="T18" fmla="*/ 93 w 398"/>
              <a:gd name="T19" fmla="*/ 437 h 567"/>
              <a:gd name="T20" fmla="*/ 86 w 398"/>
              <a:gd name="T21" fmla="*/ 353 h 567"/>
              <a:gd name="T22" fmla="*/ 140 w 398"/>
              <a:gd name="T23" fmla="*/ 299 h 567"/>
              <a:gd name="T24" fmla="*/ 201 w 398"/>
              <a:gd name="T25" fmla="*/ 278 h 567"/>
              <a:gd name="T26" fmla="*/ 70 w 398"/>
              <a:gd name="T27" fmla="*/ 148 h 567"/>
              <a:gd name="T28" fmla="*/ 304 w 398"/>
              <a:gd name="T29" fmla="*/ 77 h 567"/>
              <a:gd name="T30" fmla="*/ 303 w 398"/>
              <a:gd name="T31" fmla="*/ 74 h 567"/>
              <a:gd name="T32" fmla="*/ 121 w 398"/>
              <a:gd name="T33" fmla="*/ 59 h 567"/>
              <a:gd name="T34" fmla="*/ 80 w 398"/>
              <a:gd name="T35" fmla="*/ 303 h 567"/>
              <a:gd name="T36" fmla="*/ 32 w 398"/>
              <a:gd name="T37" fmla="*/ 434 h 567"/>
              <a:gd name="T38" fmla="*/ 46 w 398"/>
              <a:gd name="T39" fmla="*/ 138 h 567"/>
              <a:gd name="T40" fmla="*/ 298 w 398"/>
              <a:gd name="T41" fmla="*/ 20 h 567"/>
              <a:gd name="T42" fmla="*/ 244 w 398"/>
              <a:gd name="T43" fmla="*/ 122 h 567"/>
              <a:gd name="T44" fmla="*/ 108 w 398"/>
              <a:gd name="T45" fmla="*/ 170 h 567"/>
              <a:gd name="T46" fmla="*/ 244 w 398"/>
              <a:gd name="T47" fmla="*/ 276 h 567"/>
              <a:gd name="T48" fmla="*/ 140 w 398"/>
              <a:gd name="T49" fmla="*/ 331 h 567"/>
              <a:gd name="T50" fmla="*/ 154 w 398"/>
              <a:gd name="T51" fmla="*/ 225 h 567"/>
              <a:gd name="T52" fmla="*/ 134 w 398"/>
              <a:gd name="T53" fmla="*/ 152 h 567"/>
              <a:gd name="T54" fmla="*/ 262 w 398"/>
              <a:gd name="T55" fmla="*/ 254 h 567"/>
              <a:gd name="T56" fmla="*/ 141 w 398"/>
              <a:gd name="T57" fmla="*/ 354 h 567"/>
              <a:gd name="T58" fmla="*/ 123 w 398"/>
              <a:gd name="T59" fmla="*/ 449 h 567"/>
              <a:gd name="T60" fmla="*/ 306 w 398"/>
              <a:gd name="T61" fmla="*/ 450 h 567"/>
              <a:gd name="T62" fmla="*/ 362 w 398"/>
              <a:gd name="T63" fmla="*/ 551 h 567"/>
              <a:gd name="T64" fmla="*/ 340 w 398"/>
              <a:gd name="T65" fmla="*/ 556 h 567"/>
              <a:gd name="T66" fmla="*/ 385 w 398"/>
              <a:gd name="T67" fmla="*/ 511 h 567"/>
              <a:gd name="T68" fmla="*/ 330 w 398"/>
              <a:gd name="T69" fmla="*/ 532 h 567"/>
              <a:gd name="T70" fmla="*/ 354 w 398"/>
              <a:gd name="T71" fmla="*/ 496 h 567"/>
              <a:gd name="T72" fmla="*/ 215 w 398"/>
              <a:gd name="T73" fmla="*/ 299 h 567"/>
              <a:gd name="T74" fmla="*/ 218 w 398"/>
              <a:gd name="T75" fmla="*/ 276 h 567"/>
              <a:gd name="T76" fmla="*/ 90 w 398"/>
              <a:gd name="T77" fmla="*/ 388 h 567"/>
              <a:gd name="T78" fmla="*/ 368 w 398"/>
              <a:gd name="T79" fmla="*/ 495 h 567"/>
              <a:gd name="T80" fmla="*/ 334 w 398"/>
              <a:gd name="T81" fmla="*/ 455 h 567"/>
              <a:gd name="T82" fmla="*/ 312 w 398"/>
              <a:gd name="T83" fmla="*/ 474 h 567"/>
              <a:gd name="T84" fmla="*/ 255 w 398"/>
              <a:gd name="T85" fmla="*/ 453 h 567"/>
              <a:gd name="T86" fmla="*/ 189 w 398"/>
              <a:gd name="T87" fmla="*/ 454 h 567"/>
              <a:gd name="T88" fmla="*/ 136 w 398"/>
              <a:gd name="T89" fmla="*/ 399 h 567"/>
              <a:gd name="T90" fmla="*/ 122 w 398"/>
              <a:gd name="T91" fmla="*/ 346 h 567"/>
              <a:gd name="T92" fmla="*/ 122 w 398"/>
              <a:gd name="T93" fmla="*/ 324 h 567"/>
              <a:gd name="T94" fmla="*/ 34 w 398"/>
              <a:gd name="T95" fmla="*/ 440 h 567"/>
              <a:gd name="T96" fmla="*/ 305 w 398"/>
              <a:gd name="T97" fmla="*/ 24 h 567"/>
              <a:gd name="T98" fmla="*/ 285 w 398"/>
              <a:gd name="T99" fmla="*/ 38 h 567"/>
              <a:gd name="T100" fmla="*/ 129 w 398"/>
              <a:gd name="T101" fmla="*/ 106 h 567"/>
              <a:gd name="T102" fmla="*/ 204 w 398"/>
              <a:gd name="T103" fmla="*/ 286 h 567"/>
              <a:gd name="T104" fmla="*/ 221 w 398"/>
              <a:gd name="T105" fmla="*/ 475 h 567"/>
              <a:gd name="T106" fmla="*/ 267 w 398"/>
              <a:gd name="T107" fmla="*/ 81 h 567"/>
              <a:gd name="T108" fmla="*/ 80 w 398"/>
              <a:gd name="T109" fmla="*/ 406 h 567"/>
              <a:gd name="T110" fmla="*/ 85 w 398"/>
              <a:gd name="T111" fmla="*/ 459 h 567"/>
              <a:gd name="T112" fmla="*/ 158 w 398"/>
              <a:gd name="T113" fmla="*/ 483 h 567"/>
              <a:gd name="T114" fmla="*/ 356 w 398"/>
              <a:gd name="T115" fmla="*/ 507 h 567"/>
              <a:gd name="T116" fmla="*/ 185 w 398"/>
              <a:gd name="T117" fmla="*/ 483 h 567"/>
              <a:gd name="T118" fmla="*/ 355 w 398"/>
              <a:gd name="T119" fmla="*/ 508 h 567"/>
              <a:gd name="T120" fmla="*/ 74 w 398"/>
              <a:gd name="T121" fmla="*/ 480 h 567"/>
              <a:gd name="T122" fmla="*/ 165 w 398"/>
              <a:gd name="T123" fmla="*/ 480 h 567"/>
              <a:gd name="T124" fmla="*/ 78 w 398"/>
              <a:gd name="T125" fmla="*/ 48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8" h="567">
                <a:moveTo>
                  <a:pt x="149" y="129"/>
                </a:moveTo>
                <a:cubicBezTo>
                  <a:pt x="149" y="130"/>
                  <a:pt x="147" y="130"/>
                  <a:pt x="148" y="132"/>
                </a:cubicBezTo>
                <a:cubicBezTo>
                  <a:pt x="147" y="131"/>
                  <a:pt x="147" y="131"/>
                  <a:pt x="147" y="131"/>
                </a:cubicBezTo>
                <a:cubicBezTo>
                  <a:pt x="146" y="130"/>
                  <a:pt x="148" y="130"/>
                  <a:pt x="147" y="130"/>
                </a:cubicBezTo>
                <a:cubicBezTo>
                  <a:pt x="147" y="129"/>
                  <a:pt x="148" y="129"/>
                  <a:pt x="149" y="129"/>
                </a:cubicBezTo>
                <a:moveTo>
                  <a:pt x="155" y="126"/>
                </a:moveTo>
                <a:cubicBezTo>
                  <a:pt x="154" y="127"/>
                  <a:pt x="154" y="126"/>
                  <a:pt x="154" y="127"/>
                </a:cubicBezTo>
                <a:cubicBezTo>
                  <a:pt x="153" y="128"/>
                  <a:pt x="153" y="126"/>
                  <a:pt x="152" y="126"/>
                </a:cubicBezTo>
                <a:cubicBezTo>
                  <a:pt x="152" y="125"/>
                  <a:pt x="149" y="126"/>
                  <a:pt x="150" y="124"/>
                </a:cubicBezTo>
                <a:cubicBezTo>
                  <a:pt x="152" y="124"/>
                  <a:pt x="153" y="125"/>
                  <a:pt x="155" y="126"/>
                </a:cubicBezTo>
                <a:moveTo>
                  <a:pt x="149" y="131"/>
                </a:moveTo>
                <a:cubicBezTo>
                  <a:pt x="151" y="131"/>
                  <a:pt x="151" y="131"/>
                  <a:pt x="151" y="131"/>
                </a:cubicBezTo>
                <a:cubicBezTo>
                  <a:pt x="151" y="133"/>
                  <a:pt x="149" y="133"/>
                  <a:pt x="149" y="131"/>
                </a:cubicBezTo>
                <a:moveTo>
                  <a:pt x="195" y="127"/>
                </a:moveTo>
                <a:cubicBezTo>
                  <a:pt x="192" y="128"/>
                  <a:pt x="193" y="128"/>
                  <a:pt x="190" y="127"/>
                </a:cubicBezTo>
                <a:cubicBezTo>
                  <a:pt x="188" y="127"/>
                  <a:pt x="189" y="129"/>
                  <a:pt x="187" y="129"/>
                </a:cubicBezTo>
                <a:cubicBezTo>
                  <a:pt x="178" y="128"/>
                  <a:pt x="178" y="128"/>
                  <a:pt x="178" y="128"/>
                </a:cubicBezTo>
                <a:cubicBezTo>
                  <a:pt x="175" y="127"/>
                  <a:pt x="179" y="128"/>
                  <a:pt x="181" y="128"/>
                </a:cubicBezTo>
                <a:cubicBezTo>
                  <a:pt x="181" y="127"/>
                  <a:pt x="177" y="126"/>
                  <a:pt x="178" y="125"/>
                </a:cubicBezTo>
                <a:cubicBezTo>
                  <a:pt x="176" y="125"/>
                  <a:pt x="177" y="127"/>
                  <a:pt x="176" y="127"/>
                </a:cubicBezTo>
                <a:cubicBezTo>
                  <a:pt x="170" y="127"/>
                  <a:pt x="170" y="124"/>
                  <a:pt x="168" y="122"/>
                </a:cubicBezTo>
                <a:cubicBezTo>
                  <a:pt x="165" y="123"/>
                  <a:pt x="161" y="122"/>
                  <a:pt x="160" y="121"/>
                </a:cubicBezTo>
                <a:cubicBezTo>
                  <a:pt x="164" y="120"/>
                  <a:pt x="171" y="123"/>
                  <a:pt x="175" y="124"/>
                </a:cubicBezTo>
                <a:cubicBezTo>
                  <a:pt x="175" y="124"/>
                  <a:pt x="173" y="123"/>
                  <a:pt x="173" y="122"/>
                </a:cubicBezTo>
                <a:cubicBezTo>
                  <a:pt x="177" y="123"/>
                  <a:pt x="181" y="123"/>
                  <a:pt x="181" y="126"/>
                </a:cubicBezTo>
                <a:cubicBezTo>
                  <a:pt x="186" y="128"/>
                  <a:pt x="190" y="124"/>
                  <a:pt x="195" y="125"/>
                </a:cubicBezTo>
                <a:cubicBezTo>
                  <a:pt x="195" y="125"/>
                  <a:pt x="195" y="127"/>
                  <a:pt x="197" y="126"/>
                </a:cubicBezTo>
                <a:cubicBezTo>
                  <a:pt x="197" y="125"/>
                  <a:pt x="194" y="125"/>
                  <a:pt x="195" y="123"/>
                </a:cubicBezTo>
                <a:cubicBezTo>
                  <a:pt x="198" y="124"/>
                  <a:pt x="200" y="122"/>
                  <a:pt x="202" y="123"/>
                </a:cubicBezTo>
                <a:cubicBezTo>
                  <a:pt x="204" y="123"/>
                  <a:pt x="205" y="124"/>
                  <a:pt x="208" y="124"/>
                </a:cubicBezTo>
                <a:cubicBezTo>
                  <a:pt x="208" y="124"/>
                  <a:pt x="207" y="124"/>
                  <a:pt x="206" y="124"/>
                </a:cubicBezTo>
                <a:cubicBezTo>
                  <a:pt x="203" y="126"/>
                  <a:pt x="203" y="130"/>
                  <a:pt x="197" y="130"/>
                </a:cubicBezTo>
                <a:cubicBezTo>
                  <a:pt x="200" y="129"/>
                  <a:pt x="200" y="126"/>
                  <a:pt x="202" y="126"/>
                </a:cubicBezTo>
                <a:cubicBezTo>
                  <a:pt x="202" y="125"/>
                  <a:pt x="200" y="125"/>
                  <a:pt x="199" y="125"/>
                </a:cubicBezTo>
                <a:cubicBezTo>
                  <a:pt x="198" y="126"/>
                  <a:pt x="198" y="127"/>
                  <a:pt x="197" y="129"/>
                </a:cubicBezTo>
                <a:cubicBezTo>
                  <a:pt x="194" y="129"/>
                  <a:pt x="195" y="128"/>
                  <a:pt x="195" y="127"/>
                </a:cubicBezTo>
                <a:moveTo>
                  <a:pt x="158" y="131"/>
                </a:moveTo>
                <a:cubicBezTo>
                  <a:pt x="158" y="132"/>
                  <a:pt x="157" y="133"/>
                  <a:pt x="157" y="133"/>
                </a:cubicBezTo>
                <a:cubicBezTo>
                  <a:pt x="156" y="133"/>
                  <a:pt x="156" y="133"/>
                  <a:pt x="155" y="132"/>
                </a:cubicBezTo>
                <a:cubicBezTo>
                  <a:pt x="155" y="131"/>
                  <a:pt x="156" y="131"/>
                  <a:pt x="156" y="131"/>
                </a:cubicBezTo>
                <a:cubicBezTo>
                  <a:pt x="156" y="131"/>
                  <a:pt x="157" y="131"/>
                  <a:pt x="157" y="131"/>
                </a:cubicBezTo>
                <a:cubicBezTo>
                  <a:pt x="157" y="131"/>
                  <a:pt x="158" y="131"/>
                  <a:pt x="158" y="131"/>
                </a:cubicBezTo>
                <a:moveTo>
                  <a:pt x="180" y="134"/>
                </a:moveTo>
                <a:cubicBezTo>
                  <a:pt x="178" y="134"/>
                  <a:pt x="178" y="134"/>
                  <a:pt x="178" y="134"/>
                </a:cubicBezTo>
                <a:cubicBezTo>
                  <a:pt x="175" y="134"/>
                  <a:pt x="175" y="132"/>
                  <a:pt x="173" y="132"/>
                </a:cubicBezTo>
                <a:cubicBezTo>
                  <a:pt x="165" y="131"/>
                  <a:pt x="175" y="132"/>
                  <a:pt x="176" y="131"/>
                </a:cubicBezTo>
                <a:cubicBezTo>
                  <a:pt x="177" y="132"/>
                  <a:pt x="180" y="132"/>
                  <a:pt x="180" y="134"/>
                </a:cubicBezTo>
                <a:moveTo>
                  <a:pt x="165" y="133"/>
                </a:moveTo>
                <a:cubicBezTo>
                  <a:pt x="163" y="133"/>
                  <a:pt x="162" y="133"/>
                  <a:pt x="161" y="132"/>
                </a:cubicBezTo>
                <a:cubicBezTo>
                  <a:pt x="162" y="131"/>
                  <a:pt x="166" y="133"/>
                  <a:pt x="165" y="130"/>
                </a:cubicBezTo>
                <a:cubicBezTo>
                  <a:pt x="168" y="130"/>
                  <a:pt x="166" y="133"/>
                  <a:pt x="165" y="133"/>
                </a:cubicBezTo>
                <a:moveTo>
                  <a:pt x="156" y="126"/>
                </a:moveTo>
                <a:cubicBezTo>
                  <a:pt x="154" y="126"/>
                  <a:pt x="156" y="124"/>
                  <a:pt x="157" y="125"/>
                </a:cubicBezTo>
                <a:cubicBezTo>
                  <a:pt x="156" y="124"/>
                  <a:pt x="153" y="125"/>
                  <a:pt x="152" y="123"/>
                </a:cubicBezTo>
                <a:cubicBezTo>
                  <a:pt x="154" y="122"/>
                  <a:pt x="154" y="124"/>
                  <a:pt x="156" y="123"/>
                </a:cubicBezTo>
                <a:cubicBezTo>
                  <a:pt x="157" y="125"/>
                  <a:pt x="159" y="125"/>
                  <a:pt x="158" y="126"/>
                </a:cubicBezTo>
                <a:cubicBezTo>
                  <a:pt x="157" y="127"/>
                  <a:pt x="156" y="124"/>
                  <a:pt x="156" y="126"/>
                </a:cubicBezTo>
                <a:moveTo>
                  <a:pt x="145" y="126"/>
                </a:moveTo>
                <a:cubicBezTo>
                  <a:pt x="143" y="123"/>
                  <a:pt x="149" y="124"/>
                  <a:pt x="148" y="126"/>
                </a:cubicBezTo>
                <a:cubicBezTo>
                  <a:pt x="147" y="125"/>
                  <a:pt x="146" y="125"/>
                  <a:pt x="145" y="126"/>
                </a:cubicBezTo>
                <a:moveTo>
                  <a:pt x="144" y="445"/>
                </a:moveTo>
                <a:cubicBezTo>
                  <a:pt x="142" y="447"/>
                  <a:pt x="146" y="446"/>
                  <a:pt x="147" y="446"/>
                </a:cubicBezTo>
                <a:cubicBezTo>
                  <a:pt x="146" y="448"/>
                  <a:pt x="142" y="448"/>
                  <a:pt x="143" y="446"/>
                </a:cubicBezTo>
                <a:cubicBezTo>
                  <a:pt x="141" y="447"/>
                  <a:pt x="141" y="448"/>
                  <a:pt x="140" y="449"/>
                </a:cubicBezTo>
                <a:cubicBezTo>
                  <a:pt x="138" y="448"/>
                  <a:pt x="135" y="449"/>
                  <a:pt x="133" y="448"/>
                </a:cubicBezTo>
                <a:cubicBezTo>
                  <a:pt x="133" y="448"/>
                  <a:pt x="135" y="447"/>
                  <a:pt x="134" y="446"/>
                </a:cubicBezTo>
                <a:cubicBezTo>
                  <a:pt x="134" y="446"/>
                  <a:pt x="128" y="447"/>
                  <a:pt x="132" y="445"/>
                </a:cubicBezTo>
                <a:cubicBezTo>
                  <a:pt x="136" y="445"/>
                  <a:pt x="135" y="446"/>
                  <a:pt x="136" y="447"/>
                </a:cubicBezTo>
                <a:cubicBezTo>
                  <a:pt x="138" y="447"/>
                  <a:pt x="140" y="447"/>
                  <a:pt x="142" y="446"/>
                </a:cubicBezTo>
                <a:cubicBezTo>
                  <a:pt x="142" y="443"/>
                  <a:pt x="139" y="446"/>
                  <a:pt x="136" y="446"/>
                </a:cubicBezTo>
                <a:cubicBezTo>
                  <a:pt x="136" y="444"/>
                  <a:pt x="132" y="444"/>
                  <a:pt x="128" y="444"/>
                </a:cubicBezTo>
                <a:cubicBezTo>
                  <a:pt x="126" y="444"/>
                  <a:pt x="124" y="445"/>
                  <a:pt x="122" y="444"/>
                </a:cubicBezTo>
                <a:cubicBezTo>
                  <a:pt x="121" y="444"/>
                  <a:pt x="120" y="444"/>
                  <a:pt x="119" y="444"/>
                </a:cubicBezTo>
                <a:cubicBezTo>
                  <a:pt x="119" y="444"/>
                  <a:pt x="119" y="444"/>
                  <a:pt x="119" y="444"/>
                </a:cubicBezTo>
                <a:cubicBezTo>
                  <a:pt x="119" y="444"/>
                  <a:pt x="119" y="444"/>
                  <a:pt x="119" y="444"/>
                </a:cubicBezTo>
                <a:cubicBezTo>
                  <a:pt x="119" y="444"/>
                  <a:pt x="119" y="443"/>
                  <a:pt x="119" y="443"/>
                </a:cubicBezTo>
                <a:cubicBezTo>
                  <a:pt x="119" y="443"/>
                  <a:pt x="119" y="442"/>
                  <a:pt x="120" y="442"/>
                </a:cubicBezTo>
                <a:cubicBezTo>
                  <a:pt x="120" y="443"/>
                  <a:pt x="120" y="443"/>
                  <a:pt x="120" y="443"/>
                </a:cubicBezTo>
                <a:cubicBezTo>
                  <a:pt x="120" y="443"/>
                  <a:pt x="120" y="443"/>
                  <a:pt x="120" y="443"/>
                </a:cubicBezTo>
                <a:cubicBezTo>
                  <a:pt x="120" y="444"/>
                  <a:pt x="120" y="444"/>
                  <a:pt x="120" y="444"/>
                </a:cubicBezTo>
                <a:cubicBezTo>
                  <a:pt x="120" y="444"/>
                  <a:pt x="120" y="444"/>
                  <a:pt x="120" y="444"/>
                </a:cubicBezTo>
                <a:cubicBezTo>
                  <a:pt x="121" y="444"/>
                  <a:pt x="121" y="444"/>
                  <a:pt x="122" y="444"/>
                </a:cubicBezTo>
                <a:cubicBezTo>
                  <a:pt x="124" y="444"/>
                  <a:pt x="125" y="444"/>
                  <a:pt x="127" y="444"/>
                </a:cubicBezTo>
                <a:cubicBezTo>
                  <a:pt x="130" y="443"/>
                  <a:pt x="134" y="443"/>
                  <a:pt x="137" y="444"/>
                </a:cubicBezTo>
                <a:cubicBezTo>
                  <a:pt x="143" y="444"/>
                  <a:pt x="150" y="444"/>
                  <a:pt x="156" y="444"/>
                </a:cubicBezTo>
                <a:cubicBezTo>
                  <a:pt x="154" y="445"/>
                  <a:pt x="152" y="445"/>
                  <a:pt x="150" y="445"/>
                </a:cubicBezTo>
                <a:cubicBezTo>
                  <a:pt x="147" y="445"/>
                  <a:pt x="145" y="444"/>
                  <a:pt x="144" y="445"/>
                </a:cubicBezTo>
                <a:moveTo>
                  <a:pt x="172" y="438"/>
                </a:moveTo>
                <a:cubicBezTo>
                  <a:pt x="173" y="436"/>
                  <a:pt x="177" y="437"/>
                  <a:pt x="180" y="437"/>
                </a:cubicBezTo>
                <a:cubicBezTo>
                  <a:pt x="181" y="436"/>
                  <a:pt x="181" y="436"/>
                  <a:pt x="184" y="437"/>
                </a:cubicBezTo>
                <a:cubicBezTo>
                  <a:pt x="185" y="441"/>
                  <a:pt x="173" y="438"/>
                  <a:pt x="172" y="438"/>
                </a:cubicBezTo>
                <a:moveTo>
                  <a:pt x="163" y="436"/>
                </a:moveTo>
                <a:cubicBezTo>
                  <a:pt x="163" y="436"/>
                  <a:pt x="162" y="438"/>
                  <a:pt x="163" y="438"/>
                </a:cubicBezTo>
                <a:cubicBezTo>
                  <a:pt x="165" y="438"/>
                  <a:pt x="165" y="437"/>
                  <a:pt x="164" y="437"/>
                </a:cubicBezTo>
                <a:cubicBezTo>
                  <a:pt x="166" y="435"/>
                  <a:pt x="169" y="437"/>
                  <a:pt x="172" y="437"/>
                </a:cubicBezTo>
                <a:cubicBezTo>
                  <a:pt x="172" y="438"/>
                  <a:pt x="172" y="438"/>
                  <a:pt x="172" y="438"/>
                </a:cubicBezTo>
                <a:cubicBezTo>
                  <a:pt x="170" y="438"/>
                  <a:pt x="168" y="438"/>
                  <a:pt x="166" y="438"/>
                </a:cubicBezTo>
                <a:cubicBezTo>
                  <a:pt x="165" y="439"/>
                  <a:pt x="163" y="439"/>
                  <a:pt x="162" y="439"/>
                </a:cubicBezTo>
                <a:cubicBezTo>
                  <a:pt x="159" y="440"/>
                  <a:pt x="157" y="440"/>
                  <a:pt x="154" y="440"/>
                </a:cubicBezTo>
                <a:cubicBezTo>
                  <a:pt x="152" y="440"/>
                  <a:pt x="152" y="438"/>
                  <a:pt x="149" y="439"/>
                </a:cubicBezTo>
                <a:cubicBezTo>
                  <a:pt x="148" y="438"/>
                  <a:pt x="149" y="438"/>
                  <a:pt x="149" y="437"/>
                </a:cubicBezTo>
                <a:cubicBezTo>
                  <a:pt x="149" y="436"/>
                  <a:pt x="147" y="436"/>
                  <a:pt x="145" y="436"/>
                </a:cubicBezTo>
                <a:cubicBezTo>
                  <a:pt x="146" y="433"/>
                  <a:pt x="150" y="436"/>
                  <a:pt x="149" y="434"/>
                </a:cubicBezTo>
                <a:cubicBezTo>
                  <a:pt x="151" y="433"/>
                  <a:pt x="150" y="436"/>
                  <a:pt x="151" y="437"/>
                </a:cubicBezTo>
                <a:cubicBezTo>
                  <a:pt x="153" y="436"/>
                  <a:pt x="152" y="438"/>
                  <a:pt x="153" y="438"/>
                </a:cubicBezTo>
                <a:cubicBezTo>
                  <a:pt x="153" y="438"/>
                  <a:pt x="155" y="438"/>
                  <a:pt x="155" y="438"/>
                </a:cubicBezTo>
                <a:cubicBezTo>
                  <a:pt x="156" y="438"/>
                  <a:pt x="155" y="440"/>
                  <a:pt x="157" y="439"/>
                </a:cubicBezTo>
                <a:cubicBezTo>
                  <a:pt x="157" y="439"/>
                  <a:pt x="157" y="439"/>
                  <a:pt x="157" y="438"/>
                </a:cubicBezTo>
                <a:cubicBezTo>
                  <a:pt x="156" y="437"/>
                  <a:pt x="155" y="438"/>
                  <a:pt x="154" y="437"/>
                </a:cubicBezTo>
                <a:cubicBezTo>
                  <a:pt x="154" y="437"/>
                  <a:pt x="155" y="436"/>
                  <a:pt x="155" y="436"/>
                </a:cubicBezTo>
                <a:cubicBezTo>
                  <a:pt x="154" y="435"/>
                  <a:pt x="151" y="437"/>
                  <a:pt x="152" y="434"/>
                </a:cubicBezTo>
                <a:cubicBezTo>
                  <a:pt x="157" y="435"/>
                  <a:pt x="159" y="435"/>
                  <a:pt x="163" y="436"/>
                </a:cubicBezTo>
                <a:moveTo>
                  <a:pt x="162" y="438"/>
                </a:moveTo>
                <a:cubicBezTo>
                  <a:pt x="160" y="437"/>
                  <a:pt x="161" y="436"/>
                  <a:pt x="159" y="436"/>
                </a:cubicBezTo>
                <a:cubicBezTo>
                  <a:pt x="157" y="438"/>
                  <a:pt x="161" y="439"/>
                  <a:pt x="162" y="438"/>
                </a:cubicBezTo>
                <a:moveTo>
                  <a:pt x="151" y="123"/>
                </a:moveTo>
                <a:cubicBezTo>
                  <a:pt x="149" y="123"/>
                  <a:pt x="148" y="120"/>
                  <a:pt x="146" y="120"/>
                </a:cubicBezTo>
                <a:cubicBezTo>
                  <a:pt x="147" y="119"/>
                  <a:pt x="149" y="119"/>
                  <a:pt x="150" y="121"/>
                </a:cubicBezTo>
                <a:cubicBezTo>
                  <a:pt x="151" y="120"/>
                  <a:pt x="155" y="119"/>
                  <a:pt x="156" y="121"/>
                </a:cubicBezTo>
                <a:cubicBezTo>
                  <a:pt x="157" y="123"/>
                  <a:pt x="154" y="121"/>
                  <a:pt x="153" y="121"/>
                </a:cubicBezTo>
                <a:cubicBezTo>
                  <a:pt x="152" y="121"/>
                  <a:pt x="152" y="122"/>
                  <a:pt x="151" y="123"/>
                </a:cubicBezTo>
                <a:moveTo>
                  <a:pt x="192" y="435"/>
                </a:moveTo>
                <a:cubicBezTo>
                  <a:pt x="195" y="435"/>
                  <a:pt x="200" y="438"/>
                  <a:pt x="194" y="438"/>
                </a:cubicBezTo>
                <a:cubicBezTo>
                  <a:pt x="198" y="436"/>
                  <a:pt x="191" y="437"/>
                  <a:pt x="192" y="435"/>
                </a:cubicBezTo>
                <a:moveTo>
                  <a:pt x="184" y="439"/>
                </a:moveTo>
                <a:cubicBezTo>
                  <a:pt x="188" y="439"/>
                  <a:pt x="188" y="439"/>
                  <a:pt x="188" y="439"/>
                </a:cubicBezTo>
                <a:cubicBezTo>
                  <a:pt x="190" y="441"/>
                  <a:pt x="182" y="441"/>
                  <a:pt x="184" y="439"/>
                </a:cubicBezTo>
                <a:moveTo>
                  <a:pt x="145" y="129"/>
                </a:moveTo>
                <a:cubicBezTo>
                  <a:pt x="146" y="129"/>
                  <a:pt x="146" y="129"/>
                  <a:pt x="146" y="129"/>
                </a:cubicBezTo>
                <a:cubicBezTo>
                  <a:pt x="147" y="132"/>
                  <a:pt x="147" y="132"/>
                  <a:pt x="147" y="132"/>
                </a:cubicBezTo>
                <a:cubicBezTo>
                  <a:pt x="146" y="132"/>
                  <a:pt x="146" y="132"/>
                  <a:pt x="146" y="132"/>
                </a:cubicBezTo>
                <a:cubicBezTo>
                  <a:pt x="146" y="131"/>
                  <a:pt x="145" y="131"/>
                  <a:pt x="145" y="129"/>
                </a:cubicBezTo>
                <a:moveTo>
                  <a:pt x="144" y="434"/>
                </a:moveTo>
                <a:cubicBezTo>
                  <a:pt x="145" y="432"/>
                  <a:pt x="148" y="433"/>
                  <a:pt x="149" y="431"/>
                </a:cubicBezTo>
                <a:cubicBezTo>
                  <a:pt x="153" y="431"/>
                  <a:pt x="158" y="430"/>
                  <a:pt x="161" y="432"/>
                </a:cubicBezTo>
                <a:cubicBezTo>
                  <a:pt x="159" y="432"/>
                  <a:pt x="157" y="432"/>
                  <a:pt x="155" y="432"/>
                </a:cubicBezTo>
                <a:cubicBezTo>
                  <a:pt x="153" y="432"/>
                  <a:pt x="151" y="432"/>
                  <a:pt x="149" y="432"/>
                </a:cubicBezTo>
                <a:cubicBezTo>
                  <a:pt x="147" y="432"/>
                  <a:pt x="146" y="434"/>
                  <a:pt x="144" y="434"/>
                </a:cubicBezTo>
                <a:moveTo>
                  <a:pt x="265" y="258"/>
                </a:moveTo>
                <a:cubicBezTo>
                  <a:pt x="266" y="260"/>
                  <a:pt x="267" y="262"/>
                  <a:pt x="268" y="264"/>
                </a:cubicBezTo>
                <a:cubicBezTo>
                  <a:pt x="269" y="267"/>
                  <a:pt x="269" y="269"/>
                  <a:pt x="270" y="272"/>
                </a:cubicBezTo>
                <a:cubicBezTo>
                  <a:pt x="270" y="273"/>
                  <a:pt x="270" y="273"/>
                  <a:pt x="270" y="274"/>
                </a:cubicBezTo>
                <a:cubicBezTo>
                  <a:pt x="270" y="275"/>
                  <a:pt x="270" y="276"/>
                  <a:pt x="270" y="276"/>
                </a:cubicBezTo>
                <a:cubicBezTo>
                  <a:pt x="270" y="278"/>
                  <a:pt x="270" y="279"/>
                  <a:pt x="270" y="281"/>
                </a:cubicBezTo>
                <a:cubicBezTo>
                  <a:pt x="269" y="284"/>
                  <a:pt x="269" y="287"/>
                  <a:pt x="269" y="290"/>
                </a:cubicBezTo>
                <a:cubicBezTo>
                  <a:pt x="268" y="289"/>
                  <a:pt x="268" y="287"/>
                  <a:pt x="268" y="284"/>
                </a:cubicBezTo>
                <a:cubicBezTo>
                  <a:pt x="269" y="282"/>
                  <a:pt x="269" y="278"/>
                  <a:pt x="269" y="275"/>
                </a:cubicBezTo>
                <a:cubicBezTo>
                  <a:pt x="269" y="272"/>
                  <a:pt x="268" y="269"/>
                  <a:pt x="267" y="267"/>
                </a:cubicBezTo>
                <a:cubicBezTo>
                  <a:pt x="266" y="264"/>
                  <a:pt x="266" y="261"/>
                  <a:pt x="265" y="258"/>
                </a:cubicBezTo>
                <a:moveTo>
                  <a:pt x="205" y="131"/>
                </a:moveTo>
                <a:cubicBezTo>
                  <a:pt x="201" y="131"/>
                  <a:pt x="207" y="133"/>
                  <a:pt x="202" y="133"/>
                </a:cubicBezTo>
                <a:cubicBezTo>
                  <a:pt x="203" y="134"/>
                  <a:pt x="204" y="134"/>
                  <a:pt x="204" y="135"/>
                </a:cubicBezTo>
                <a:cubicBezTo>
                  <a:pt x="202" y="135"/>
                  <a:pt x="201" y="134"/>
                  <a:pt x="199" y="134"/>
                </a:cubicBezTo>
                <a:cubicBezTo>
                  <a:pt x="197" y="134"/>
                  <a:pt x="193" y="134"/>
                  <a:pt x="194" y="132"/>
                </a:cubicBezTo>
                <a:cubicBezTo>
                  <a:pt x="196" y="132"/>
                  <a:pt x="198" y="133"/>
                  <a:pt x="199" y="133"/>
                </a:cubicBezTo>
                <a:cubicBezTo>
                  <a:pt x="201" y="134"/>
                  <a:pt x="199" y="131"/>
                  <a:pt x="199" y="132"/>
                </a:cubicBezTo>
                <a:cubicBezTo>
                  <a:pt x="200" y="130"/>
                  <a:pt x="204" y="132"/>
                  <a:pt x="202" y="129"/>
                </a:cubicBezTo>
                <a:cubicBezTo>
                  <a:pt x="207" y="131"/>
                  <a:pt x="208" y="128"/>
                  <a:pt x="211" y="130"/>
                </a:cubicBezTo>
                <a:cubicBezTo>
                  <a:pt x="211" y="130"/>
                  <a:pt x="210" y="131"/>
                  <a:pt x="210" y="132"/>
                </a:cubicBezTo>
                <a:cubicBezTo>
                  <a:pt x="209" y="131"/>
                  <a:pt x="205" y="132"/>
                  <a:pt x="205" y="131"/>
                </a:cubicBezTo>
                <a:moveTo>
                  <a:pt x="135" y="431"/>
                </a:moveTo>
                <a:cubicBezTo>
                  <a:pt x="137" y="430"/>
                  <a:pt x="138" y="430"/>
                  <a:pt x="138" y="431"/>
                </a:cubicBezTo>
                <a:cubicBezTo>
                  <a:pt x="139" y="431"/>
                  <a:pt x="139" y="431"/>
                  <a:pt x="140" y="430"/>
                </a:cubicBezTo>
                <a:cubicBezTo>
                  <a:pt x="140" y="431"/>
                  <a:pt x="143" y="430"/>
                  <a:pt x="144" y="430"/>
                </a:cubicBezTo>
                <a:cubicBezTo>
                  <a:pt x="145" y="430"/>
                  <a:pt x="147" y="429"/>
                  <a:pt x="145" y="431"/>
                </a:cubicBezTo>
                <a:cubicBezTo>
                  <a:pt x="144" y="430"/>
                  <a:pt x="141" y="432"/>
                  <a:pt x="139" y="432"/>
                </a:cubicBezTo>
                <a:cubicBezTo>
                  <a:pt x="137" y="433"/>
                  <a:pt x="137" y="431"/>
                  <a:pt x="135" y="431"/>
                </a:cubicBezTo>
                <a:moveTo>
                  <a:pt x="207" y="535"/>
                </a:moveTo>
                <a:cubicBezTo>
                  <a:pt x="206" y="532"/>
                  <a:pt x="216" y="532"/>
                  <a:pt x="215" y="535"/>
                </a:cubicBezTo>
                <a:cubicBezTo>
                  <a:pt x="213" y="535"/>
                  <a:pt x="214" y="533"/>
                  <a:pt x="211" y="533"/>
                </a:cubicBezTo>
                <a:cubicBezTo>
                  <a:pt x="209" y="533"/>
                  <a:pt x="212" y="535"/>
                  <a:pt x="213" y="535"/>
                </a:cubicBezTo>
                <a:cubicBezTo>
                  <a:pt x="217" y="536"/>
                  <a:pt x="216" y="532"/>
                  <a:pt x="220" y="533"/>
                </a:cubicBezTo>
                <a:cubicBezTo>
                  <a:pt x="219" y="535"/>
                  <a:pt x="215" y="537"/>
                  <a:pt x="212" y="536"/>
                </a:cubicBezTo>
                <a:cubicBezTo>
                  <a:pt x="209" y="536"/>
                  <a:pt x="210" y="535"/>
                  <a:pt x="207" y="535"/>
                </a:cubicBezTo>
                <a:moveTo>
                  <a:pt x="287" y="541"/>
                </a:moveTo>
                <a:cubicBezTo>
                  <a:pt x="290" y="541"/>
                  <a:pt x="293" y="540"/>
                  <a:pt x="293" y="543"/>
                </a:cubicBezTo>
                <a:cubicBezTo>
                  <a:pt x="291" y="542"/>
                  <a:pt x="291" y="541"/>
                  <a:pt x="288" y="541"/>
                </a:cubicBezTo>
                <a:cubicBezTo>
                  <a:pt x="287" y="544"/>
                  <a:pt x="292" y="542"/>
                  <a:pt x="291" y="545"/>
                </a:cubicBezTo>
                <a:cubicBezTo>
                  <a:pt x="288" y="544"/>
                  <a:pt x="282" y="542"/>
                  <a:pt x="283" y="544"/>
                </a:cubicBezTo>
                <a:cubicBezTo>
                  <a:pt x="282" y="546"/>
                  <a:pt x="278" y="544"/>
                  <a:pt x="278" y="543"/>
                </a:cubicBezTo>
                <a:cubicBezTo>
                  <a:pt x="280" y="542"/>
                  <a:pt x="281" y="543"/>
                  <a:pt x="282" y="543"/>
                </a:cubicBezTo>
                <a:cubicBezTo>
                  <a:pt x="283" y="542"/>
                  <a:pt x="283" y="541"/>
                  <a:pt x="283" y="541"/>
                </a:cubicBezTo>
                <a:cubicBezTo>
                  <a:pt x="285" y="541"/>
                  <a:pt x="286" y="542"/>
                  <a:pt x="287" y="541"/>
                </a:cubicBezTo>
                <a:moveTo>
                  <a:pt x="273" y="533"/>
                </a:moveTo>
                <a:cubicBezTo>
                  <a:pt x="276" y="532"/>
                  <a:pt x="283" y="533"/>
                  <a:pt x="288" y="533"/>
                </a:cubicBezTo>
                <a:cubicBezTo>
                  <a:pt x="286" y="534"/>
                  <a:pt x="285" y="535"/>
                  <a:pt x="285" y="537"/>
                </a:cubicBezTo>
                <a:cubicBezTo>
                  <a:pt x="282" y="538"/>
                  <a:pt x="284" y="535"/>
                  <a:pt x="284" y="534"/>
                </a:cubicBezTo>
                <a:cubicBezTo>
                  <a:pt x="281" y="534"/>
                  <a:pt x="282" y="535"/>
                  <a:pt x="282" y="536"/>
                </a:cubicBezTo>
                <a:cubicBezTo>
                  <a:pt x="281" y="536"/>
                  <a:pt x="279" y="537"/>
                  <a:pt x="280" y="536"/>
                </a:cubicBezTo>
                <a:cubicBezTo>
                  <a:pt x="279" y="537"/>
                  <a:pt x="279" y="538"/>
                  <a:pt x="281" y="538"/>
                </a:cubicBezTo>
                <a:cubicBezTo>
                  <a:pt x="281" y="539"/>
                  <a:pt x="282" y="538"/>
                  <a:pt x="282" y="538"/>
                </a:cubicBezTo>
                <a:cubicBezTo>
                  <a:pt x="282" y="538"/>
                  <a:pt x="285" y="541"/>
                  <a:pt x="287" y="540"/>
                </a:cubicBezTo>
                <a:cubicBezTo>
                  <a:pt x="286" y="541"/>
                  <a:pt x="282" y="541"/>
                  <a:pt x="281" y="540"/>
                </a:cubicBezTo>
                <a:cubicBezTo>
                  <a:pt x="276" y="539"/>
                  <a:pt x="277" y="541"/>
                  <a:pt x="272" y="540"/>
                </a:cubicBezTo>
                <a:cubicBezTo>
                  <a:pt x="272" y="538"/>
                  <a:pt x="275" y="539"/>
                  <a:pt x="278" y="539"/>
                </a:cubicBezTo>
                <a:cubicBezTo>
                  <a:pt x="278" y="537"/>
                  <a:pt x="278" y="537"/>
                  <a:pt x="278" y="537"/>
                </a:cubicBezTo>
                <a:cubicBezTo>
                  <a:pt x="274" y="537"/>
                  <a:pt x="274" y="539"/>
                  <a:pt x="270" y="537"/>
                </a:cubicBezTo>
                <a:cubicBezTo>
                  <a:pt x="269" y="537"/>
                  <a:pt x="269" y="538"/>
                  <a:pt x="269" y="539"/>
                </a:cubicBezTo>
                <a:cubicBezTo>
                  <a:pt x="266" y="539"/>
                  <a:pt x="267" y="538"/>
                  <a:pt x="265" y="538"/>
                </a:cubicBezTo>
                <a:cubicBezTo>
                  <a:pt x="262" y="538"/>
                  <a:pt x="263" y="540"/>
                  <a:pt x="259" y="539"/>
                </a:cubicBezTo>
                <a:cubicBezTo>
                  <a:pt x="259" y="537"/>
                  <a:pt x="262" y="537"/>
                  <a:pt x="265" y="537"/>
                </a:cubicBezTo>
                <a:cubicBezTo>
                  <a:pt x="269" y="535"/>
                  <a:pt x="268" y="534"/>
                  <a:pt x="269" y="533"/>
                </a:cubicBezTo>
                <a:cubicBezTo>
                  <a:pt x="273" y="532"/>
                  <a:pt x="269" y="535"/>
                  <a:pt x="273" y="534"/>
                </a:cubicBezTo>
                <a:cubicBezTo>
                  <a:pt x="274" y="534"/>
                  <a:pt x="274" y="533"/>
                  <a:pt x="273" y="533"/>
                </a:cubicBezTo>
                <a:moveTo>
                  <a:pt x="219" y="543"/>
                </a:moveTo>
                <a:cubicBezTo>
                  <a:pt x="217" y="543"/>
                  <a:pt x="217" y="542"/>
                  <a:pt x="215" y="542"/>
                </a:cubicBezTo>
                <a:cubicBezTo>
                  <a:pt x="213" y="541"/>
                  <a:pt x="212" y="542"/>
                  <a:pt x="211" y="542"/>
                </a:cubicBezTo>
                <a:cubicBezTo>
                  <a:pt x="209" y="541"/>
                  <a:pt x="207" y="540"/>
                  <a:pt x="205" y="539"/>
                </a:cubicBezTo>
                <a:cubicBezTo>
                  <a:pt x="208" y="536"/>
                  <a:pt x="211" y="541"/>
                  <a:pt x="215" y="540"/>
                </a:cubicBezTo>
                <a:cubicBezTo>
                  <a:pt x="216" y="541"/>
                  <a:pt x="217" y="542"/>
                  <a:pt x="219" y="543"/>
                </a:cubicBezTo>
                <a:moveTo>
                  <a:pt x="233" y="542"/>
                </a:moveTo>
                <a:cubicBezTo>
                  <a:pt x="233" y="543"/>
                  <a:pt x="228" y="543"/>
                  <a:pt x="228" y="542"/>
                </a:cubicBezTo>
                <a:cubicBezTo>
                  <a:pt x="225" y="543"/>
                  <a:pt x="224" y="544"/>
                  <a:pt x="220" y="543"/>
                </a:cubicBezTo>
                <a:cubicBezTo>
                  <a:pt x="225" y="543"/>
                  <a:pt x="222" y="541"/>
                  <a:pt x="218" y="540"/>
                </a:cubicBezTo>
                <a:cubicBezTo>
                  <a:pt x="223" y="537"/>
                  <a:pt x="226" y="542"/>
                  <a:pt x="232" y="541"/>
                </a:cubicBezTo>
                <a:cubicBezTo>
                  <a:pt x="232" y="541"/>
                  <a:pt x="232" y="542"/>
                  <a:pt x="233" y="542"/>
                </a:cubicBezTo>
                <a:moveTo>
                  <a:pt x="319" y="541"/>
                </a:moveTo>
                <a:cubicBezTo>
                  <a:pt x="316" y="541"/>
                  <a:pt x="316" y="541"/>
                  <a:pt x="316" y="541"/>
                </a:cubicBezTo>
                <a:cubicBezTo>
                  <a:pt x="317" y="540"/>
                  <a:pt x="317" y="538"/>
                  <a:pt x="320" y="538"/>
                </a:cubicBezTo>
                <a:cubicBezTo>
                  <a:pt x="321" y="540"/>
                  <a:pt x="319" y="540"/>
                  <a:pt x="319" y="541"/>
                </a:cubicBezTo>
                <a:moveTo>
                  <a:pt x="318" y="533"/>
                </a:moveTo>
                <a:cubicBezTo>
                  <a:pt x="316" y="533"/>
                  <a:pt x="316" y="532"/>
                  <a:pt x="313" y="532"/>
                </a:cubicBezTo>
                <a:cubicBezTo>
                  <a:pt x="312" y="533"/>
                  <a:pt x="312" y="534"/>
                  <a:pt x="310" y="534"/>
                </a:cubicBezTo>
                <a:cubicBezTo>
                  <a:pt x="311" y="533"/>
                  <a:pt x="311" y="532"/>
                  <a:pt x="310" y="532"/>
                </a:cubicBezTo>
                <a:cubicBezTo>
                  <a:pt x="312" y="531"/>
                  <a:pt x="318" y="530"/>
                  <a:pt x="318" y="533"/>
                </a:cubicBezTo>
                <a:moveTo>
                  <a:pt x="309" y="532"/>
                </a:moveTo>
                <a:cubicBezTo>
                  <a:pt x="308" y="535"/>
                  <a:pt x="304" y="532"/>
                  <a:pt x="300" y="533"/>
                </a:cubicBezTo>
                <a:cubicBezTo>
                  <a:pt x="302" y="536"/>
                  <a:pt x="294" y="533"/>
                  <a:pt x="290" y="534"/>
                </a:cubicBezTo>
                <a:cubicBezTo>
                  <a:pt x="290" y="532"/>
                  <a:pt x="295" y="533"/>
                  <a:pt x="298" y="533"/>
                </a:cubicBezTo>
                <a:cubicBezTo>
                  <a:pt x="302" y="532"/>
                  <a:pt x="306" y="531"/>
                  <a:pt x="309" y="532"/>
                </a:cubicBezTo>
                <a:moveTo>
                  <a:pt x="311" y="535"/>
                </a:moveTo>
                <a:cubicBezTo>
                  <a:pt x="311" y="536"/>
                  <a:pt x="309" y="536"/>
                  <a:pt x="309" y="536"/>
                </a:cubicBezTo>
                <a:cubicBezTo>
                  <a:pt x="309" y="537"/>
                  <a:pt x="309" y="538"/>
                  <a:pt x="311" y="538"/>
                </a:cubicBezTo>
                <a:cubicBezTo>
                  <a:pt x="311" y="539"/>
                  <a:pt x="305" y="539"/>
                  <a:pt x="309" y="540"/>
                </a:cubicBezTo>
                <a:cubicBezTo>
                  <a:pt x="308" y="542"/>
                  <a:pt x="305" y="539"/>
                  <a:pt x="305" y="539"/>
                </a:cubicBezTo>
                <a:cubicBezTo>
                  <a:pt x="304" y="539"/>
                  <a:pt x="302" y="539"/>
                  <a:pt x="301" y="539"/>
                </a:cubicBezTo>
                <a:cubicBezTo>
                  <a:pt x="300" y="539"/>
                  <a:pt x="300" y="538"/>
                  <a:pt x="300" y="538"/>
                </a:cubicBezTo>
                <a:cubicBezTo>
                  <a:pt x="298" y="538"/>
                  <a:pt x="297" y="538"/>
                  <a:pt x="297" y="537"/>
                </a:cubicBezTo>
                <a:cubicBezTo>
                  <a:pt x="295" y="537"/>
                  <a:pt x="292" y="537"/>
                  <a:pt x="293" y="535"/>
                </a:cubicBezTo>
                <a:cubicBezTo>
                  <a:pt x="296" y="536"/>
                  <a:pt x="299" y="536"/>
                  <a:pt x="302" y="537"/>
                </a:cubicBezTo>
                <a:cubicBezTo>
                  <a:pt x="304" y="537"/>
                  <a:pt x="305" y="540"/>
                  <a:pt x="308" y="538"/>
                </a:cubicBezTo>
                <a:cubicBezTo>
                  <a:pt x="306" y="537"/>
                  <a:pt x="301" y="537"/>
                  <a:pt x="302" y="535"/>
                </a:cubicBezTo>
                <a:cubicBezTo>
                  <a:pt x="307" y="534"/>
                  <a:pt x="307" y="537"/>
                  <a:pt x="311" y="535"/>
                </a:cubicBezTo>
                <a:moveTo>
                  <a:pt x="207" y="540"/>
                </a:moveTo>
                <a:cubicBezTo>
                  <a:pt x="207" y="541"/>
                  <a:pt x="208" y="541"/>
                  <a:pt x="206" y="541"/>
                </a:cubicBezTo>
                <a:cubicBezTo>
                  <a:pt x="202" y="541"/>
                  <a:pt x="193" y="540"/>
                  <a:pt x="186" y="539"/>
                </a:cubicBezTo>
                <a:cubicBezTo>
                  <a:pt x="183" y="539"/>
                  <a:pt x="183" y="538"/>
                  <a:pt x="186" y="538"/>
                </a:cubicBezTo>
                <a:cubicBezTo>
                  <a:pt x="193" y="539"/>
                  <a:pt x="200" y="539"/>
                  <a:pt x="207" y="540"/>
                </a:cubicBezTo>
                <a:moveTo>
                  <a:pt x="305" y="543"/>
                </a:moveTo>
                <a:cubicBezTo>
                  <a:pt x="303" y="544"/>
                  <a:pt x="304" y="547"/>
                  <a:pt x="300" y="546"/>
                </a:cubicBezTo>
                <a:cubicBezTo>
                  <a:pt x="303" y="545"/>
                  <a:pt x="297" y="543"/>
                  <a:pt x="302" y="543"/>
                </a:cubicBezTo>
                <a:cubicBezTo>
                  <a:pt x="301" y="542"/>
                  <a:pt x="297" y="543"/>
                  <a:pt x="298" y="541"/>
                </a:cubicBezTo>
                <a:cubicBezTo>
                  <a:pt x="302" y="543"/>
                  <a:pt x="306" y="541"/>
                  <a:pt x="312" y="542"/>
                </a:cubicBezTo>
                <a:cubicBezTo>
                  <a:pt x="309" y="544"/>
                  <a:pt x="313" y="542"/>
                  <a:pt x="313" y="544"/>
                </a:cubicBezTo>
                <a:cubicBezTo>
                  <a:pt x="308" y="545"/>
                  <a:pt x="309" y="543"/>
                  <a:pt x="305" y="543"/>
                </a:cubicBezTo>
                <a:moveTo>
                  <a:pt x="303" y="549"/>
                </a:moveTo>
                <a:cubicBezTo>
                  <a:pt x="306" y="551"/>
                  <a:pt x="296" y="549"/>
                  <a:pt x="296" y="551"/>
                </a:cubicBezTo>
                <a:cubicBezTo>
                  <a:pt x="293" y="550"/>
                  <a:pt x="292" y="551"/>
                  <a:pt x="289" y="550"/>
                </a:cubicBezTo>
                <a:cubicBezTo>
                  <a:pt x="293" y="550"/>
                  <a:pt x="298" y="548"/>
                  <a:pt x="300" y="548"/>
                </a:cubicBezTo>
                <a:cubicBezTo>
                  <a:pt x="296" y="549"/>
                  <a:pt x="299" y="550"/>
                  <a:pt x="303" y="549"/>
                </a:cubicBezTo>
                <a:moveTo>
                  <a:pt x="235" y="537"/>
                </a:moveTo>
                <a:cubicBezTo>
                  <a:pt x="233" y="537"/>
                  <a:pt x="233" y="538"/>
                  <a:pt x="232" y="538"/>
                </a:cubicBezTo>
                <a:cubicBezTo>
                  <a:pt x="230" y="538"/>
                  <a:pt x="231" y="536"/>
                  <a:pt x="228" y="536"/>
                </a:cubicBezTo>
                <a:cubicBezTo>
                  <a:pt x="231" y="534"/>
                  <a:pt x="228" y="533"/>
                  <a:pt x="233" y="533"/>
                </a:cubicBezTo>
                <a:cubicBezTo>
                  <a:pt x="233" y="535"/>
                  <a:pt x="231" y="534"/>
                  <a:pt x="231" y="536"/>
                </a:cubicBezTo>
                <a:cubicBezTo>
                  <a:pt x="234" y="537"/>
                  <a:pt x="237" y="535"/>
                  <a:pt x="234" y="534"/>
                </a:cubicBezTo>
                <a:cubicBezTo>
                  <a:pt x="235" y="533"/>
                  <a:pt x="235" y="533"/>
                  <a:pt x="235" y="534"/>
                </a:cubicBezTo>
                <a:cubicBezTo>
                  <a:pt x="237" y="534"/>
                  <a:pt x="237" y="534"/>
                  <a:pt x="237" y="534"/>
                </a:cubicBezTo>
                <a:cubicBezTo>
                  <a:pt x="238" y="536"/>
                  <a:pt x="235" y="535"/>
                  <a:pt x="235" y="537"/>
                </a:cubicBezTo>
                <a:cubicBezTo>
                  <a:pt x="239" y="536"/>
                  <a:pt x="240" y="535"/>
                  <a:pt x="244" y="537"/>
                </a:cubicBezTo>
                <a:cubicBezTo>
                  <a:pt x="244" y="538"/>
                  <a:pt x="241" y="539"/>
                  <a:pt x="240" y="539"/>
                </a:cubicBezTo>
                <a:cubicBezTo>
                  <a:pt x="237" y="539"/>
                  <a:pt x="237" y="538"/>
                  <a:pt x="235" y="537"/>
                </a:cubicBezTo>
                <a:moveTo>
                  <a:pt x="120" y="528"/>
                </a:moveTo>
                <a:cubicBezTo>
                  <a:pt x="121" y="530"/>
                  <a:pt x="112" y="527"/>
                  <a:pt x="109" y="526"/>
                </a:cubicBezTo>
                <a:cubicBezTo>
                  <a:pt x="111" y="524"/>
                  <a:pt x="116" y="528"/>
                  <a:pt x="120" y="528"/>
                </a:cubicBezTo>
                <a:moveTo>
                  <a:pt x="159" y="523"/>
                </a:moveTo>
                <a:cubicBezTo>
                  <a:pt x="158" y="521"/>
                  <a:pt x="156" y="521"/>
                  <a:pt x="152" y="520"/>
                </a:cubicBezTo>
                <a:cubicBezTo>
                  <a:pt x="153" y="519"/>
                  <a:pt x="159" y="519"/>
                  <a:pt x="159" y="521"/>
                </a:cubicBezTo>
                <a:cubicBezTo>
                  <a:pt x="159" y="519"/>
                  <a:pt x="162" y="521"/>
                  <a:pt x="164" y="520"/>
                </a:cubicBezTo>
                <a:cubicBezTo>
                  <a:pt x="161" y="517"/>
                  <a:pt x="154" y="519"/>
                  <a:pt x="153" y="519"/>
                </a:cubicBezTo>
                <a:cubicBezTo>
                  <a:pt x="153" y="519"/>
                  <a:pt x="153" y="518"/>
                  <a:pt x="153" y="518"/>
                </a:cubicBezTo>
                <a:cubicBezTo>
                  <a:pt x="151" y="518"/>
                  <a:pt x="150" y="519"/>
                  <a:pt x="149" y="519"/>
                </a:cubicBezTo>
                <a:cubicBezTo>
                  <a:pt x="148" y="519"/>
                  <a:pt x="147" y="518"/>
                  <a:pt x="146" y="518"/>
                </a:cubicBezTo>
                <a:cubicBezTo>
                  <a:pt x="144" y="518"/>
                  <a:pt x="141" y="518"/>
                  <a:pt x="140" y="517"/>
                </a:cubicBezTo>
                <a:cubicBezTo>
                  <a:pt x="136" y="517"/>
                  <a:pt x="140" y="514"/>
                  <a:pt x="136" y="515"/>
                </a:cubicBezTo>
                <a:cubicBezTo>
                  <a:pt x="135" y="515"/>
                  <a:pt x="136" y="516"/>
                  <a:pt x="137" y="516"/>
                </a:cubicBezTo>
                <a:cubicBezTo>
                  <a:pt x="136" y="517"/>
                  <a:pt x="132" y="515"/>
                  <a:pt x="129" y="515"/>
                </a:cubicBezTo>
                <a:cubicBezTo>
                  <a:pt x="131" y="515"/>
                  <a:pt x="133" y="515"/>
                  <a:pt x="134" y="514"/>
                </a:cubicBezTo>
                <a:cubicBezTo>
                  <a:pt x="134" y="514"/>
                  <a:pt x="134" y="514"/>
                  <a:pt x="134" y="513"/>
                </a:cubicBezTo>
                <a:cubicBezTo>
                  <a:pt x="132" y="513"/>
                  <a:pt x="131" y="514"/>
                  <a:pt x="129" y="514"/>
                </a:cubicBezTo>
                <a:cubicBezTo>
                  <a:pt x="130" y="512"/>
                  <a:pt x="122" y="511"/>
                  <a:pt x="120" y="510"/>
                </a:cubicBezTo>
                <a:cubicBezTo>
                  <a:pt x="122" y="510"/>
                  <a:pt x="123" y="509"/>
                  <a:pt x="126" y="510"/>
                </a:cubicBezTo>
                <a:cubicBezTo>
                  <a:pt x="126" y="509"/>
                  <a:pt x="124" y="509"/>
                  <a:pt x="122" y="508"/>
                </a:cubicBezTo>
                <a:cubicBezTo>
                  <a:pt x="125" y="507"/>
                  <a:pt x="136" y="509"/>
                  <a:pt x="142" y="510"/>
                </a:cubicBezTo>
                <a:cubicBezTo>
                  <a:pt x="144" y="510"/>
                  <a:pt x="144" y="510"/>
                  <a:pt x="144" y="511"/>
                </a:cubicBezTo>
                <a:cubicBezTo>
                  <a:pt x="145" y="511"/>
                  <a:pt x="145" y="510"/>
                  <a:pt x="146" y="510"/>
                </a:cubicBezTo>
                <a:cubicBezTo>
                  <a:pt x="148" y="510"/>
                  <a:pt x="147" y="512"/>
                  <a:pt x="148" y="512"/>
                </a:cubicBezTo>
                <a:cubicBezTo>
                  <a:pt x="149" y="512"/>
                  <a:pt x="149" y="511"/>
                  <a:pt x="151" y="511"/>
                </a:cubicBezTo>
                <a:cubicBezTo>
                  <a:pt x="153" y="511"/>
                  <a:pt x="155" y="513"/>
                  <a:pt x="158" y="513"/>
                </a:cubicBezTo>
                <a:cubicBezTo>
                  <a:pt x="162" y="514"/>
                  <a:pt x="166" y="514"/>
                  <a:pt x="170" y="515"/>
                </a:cubicBezTo>
                <a:cubicBezTo>
                  <a:pt x="174" y="515"/>
                  <a:pt x="177" y="517"/>
                  <a:pt x="181" y="518"/>
                </a:cubicBezTo>
                <a:cubicBezTo>
                  <a:pt x="183" y="518"/>
                  <a:pt x="184" y="518"/>
                  <a:pt x="184" y="518"/>
                </a:cubicBezTo>
                <a:cubicBezTo>
                  <a:pt x="191" y="518"/>
                  <a:pt x="196" y="521"/>
                  <a:pt x="202" y="520"/>
                </a:cubicBezTo>
                <a:cubicBezTo>
                  <a:pt x="203" y="520"/>
                  <a:pt x="204" y="521"/>
                  <a:pt x="205" y="521"/>
                </a:cubicBezTo>
                <a:cubicBezTo>
                  <a:pt x="204" y="522"/>
                  <a:pt x="199" y="520"/>
                  <a:pt x="200" y="523"/>
                </a:cubicBezTo>
                <a:cubicBezTo>
                  <a:pt x="203" y="522"/>
                  <a:pt x="206" y="522"/>
                  <a:pt x="208" y="521"/>
                </a:cubicBezTo>
                <a:cubicBezTo>
                  <a:pt x="212" y="523"/>
                  <a:pt x="221" y="522"/>
                  <a:pt x="227" y="524"/>
                </a:cubicBezTo>
                <a:cubicBezTo>
                  <a:pt x="229" y="524"/>
                  <a:pt x="229" y="525"/>
                  <a:pt x="230" y="526"/>
                </a:cubicBezTo>
                <a:cubicBezTo>
                  <a:pt x="233" y="527"/>
                  <a:pt x="236" y="527"/>
                  <a:pt x="237" y="528"/>
                </a:cubicBezTo>
                <a:cubicBezTo>
                  <a:pt x="236" y="531"/>
                  <a:pt x="231" y="528"/>
                  <a:pt x="229" y="528"/>
                </a:cubicBezTo>
                <a:cubicBezTo>
                  <a:pt x="226" y="528"/>
                  <a:pt x="223" y="528"/>
                  <a:pt x="221" y="527"/>
                </a:cubicBezTo>
                <a:cubicBezTo>
                  <a:pt x="220" y="527"/>
                  <a:pt x="219" y="528"/>
                  <a:pt x="219" y="528"/>
                </a:cubicBezTo>
                <a:cubicBezTo>
                  <a:pt x="218" y="528"/>
                  <a:pt x="216" y="527"/>
                  <a:pt x="216" y="526"/>
                </a:cubicBezTo>
                <a:cubicBezTo>
                  <a:pt x="215" y="526"/>
                  <a:pt x="212" y="527"/>
                  <a:pt x="211" y="527"/>
                </a:cubicBezTo>
                <a:cubicBezTo>
                  <a:pt x="208" y="526"/>
                  <a:pt x="207" y="526"/>
                  <a:pt x="203" y="526"/>
                </a:cubicBezTo>
                <a:cubicBezTo>
                  <a:pt x="203" y="525"/>
                  <a:pt x="207" y="525"/>
                  <a:pt x="204" y="523"/>
                </a:cubicBezTo>
                <a:cubicBezTo>
                  <a:pt x="202" y="524"/>
                  <a:pt x="204" y="524"/>
                  <a:pt x="203" y="525"/>
                </a:cubicBezTo>
                <a:cubicBezTo>
                  <a:pt x="201" y="526"/>
                  <a:pt x="198" y="525"/>
                  <a:pt x="197" y="527"/>
                </a:cubicBezTo>
                <a:cubicBezTo>
                  <a:pt x="190" y="525"/>
                  <a:pt x="185" y="525"/>
                  <a:pt x="180" y="523"/>
                </a:cubicBezTo>
                <a:cubicBezTo>
                  <a:pt x="176" y="523"/>
                  <a:pt x="173" y="524"/>
                  <a:pt x="171" y="526"/>
                </a:cubicBezTo>
                <a:cubicBezTo>
                  <a:pt x="169" y="525"/>
                  <a:pt x="166" y="524"/>
                  <a:pt x="163" y="524"/>
                </a:cubicBezTo>
                <a:cubicBezTo>
                  <a:pt x="163" y="521"/>
                  <a:pt x="163" y="521"/>
                  <a:pt x="163" y="521"/>
                </a:cubicBezTo>
                <a:cubicBezTo>
                  <a:pt x="161" y="521"/>
                  <a:pt x="159" y="521"/>
                  <a:pt x="159" y="523"/>
                </a:cubicBezTo>
                <a:moveTo>
                  <a:pt x="194" y="525"/>
                </a:moveTo>
                <a:cubicBezTo>
                  <a:pt x="194" y="525"/>
                  <a:pt x="193" y="524"/>
                  <a:pt x="192" y="524"/>
                </a:cubicBezTo>
                <a:cubicBezTo>
                  <a:pt x="192" y="527"/>
                  <a:pt x="195" y="525"/>
                  <a:pt x="198" y="526"/>
                </a:cubicBezTo>
                <a:cubicBezTo>
                  <a:pt x="197" y="525"/>
                  <a:pt x="198" y="523"/>
                  <a:pt x="196" y="522"/>
                </a:cubicBezTo>
                <a:cubicBezTo>
                  <a:pt x="194" y="523"/>
                  <a:pt x="197" y="525"/>
                  <a:pt x="194" y="525"/>
                </a:cubicBezTo>
                <a:moveTo>
                  <a:pt x="187" y="523"/>
                </a:moveTo>
                <a:cubicBezTo>
                  <a:pt x="190" y="524"/>
                  <a:pt x="190" y="522"/>
                  <a:pt x="192" y="522"/>
                </a:cubicBezTo>
                <a:cubicBezTo>
                  <a:pt x="192" y="523"/>
                  <a:pt x="194" y="523"/>
                  <a:pt x="194" y="522"/>
                </a:cubicBezTo>
                <a:cubicBezTo>
                  <a:pt x="191" y="523"/>
                  <a:pt x="193" y="520"/>
                  <a:pt x="190" y="520"/>
                </a:cubicBezTo>
                <a:cubicBezTo>
                  <a:pt x="190" y="522"/>
                  <a:pt x="187" y="521"/>
                  <a:pt x="187" y="523"/>
                </a:cubicBezTo>
                <a:moveTo>
                  <a:pt x="181" y="521"/>
                </a:moveTo>
                <a:cubicBezTo>
                  <a:pt x="181" y="523"/>
                  <a:pt x="184" y="524"/>
                  <a:pt x="186" y="524"/>
                </a:cubicBezTo>
                <a:cubicBezTo>
                  <a:pt x="187" y="523"/>
                  <a:pt x="185" y="523"/>
                  <a:pt x="186" y="521"/>
                </a:cubicBezTo>
                <a:cubicBezTo>
                  <a:pt x="183" y="521"/>
                  <a:pt x="183" y="522"/>
                  <a:pt x="181" y="521"/>
                </a:cubicBezTo>
                <a:moveTo>
                  <a:pt x="141" y="512"/>
                </a:moveTo>
                <a:cubicBezTo>
                  <a:pt x="140" y="512"/>
                  <a:pt x="140" y="511"/>
                  <a:pt x="140" y="510"/>
                </a:cubicBezTo>
                <a:cubicBezTo>
                  <a:pt x="138" y="510"/>
                  <a:pt x="135" y="510"/>
                  <a:pt x="135" y="512"/>
                </a:cubicBezTo>
                <a:cubicBezTo>
                  <a:pt x="138" y="513"/>
                  <a:pt x="140" y="513"/>
                  <a:pt x="141" y="512"/>
                </a:cubicBezTo>
                <a:moveTo>
                  <a:pt x="169" y="518"/>
                </a:moveTo>
                <a:cubicBezTo>
                  <a:pt x="172" y="518"/>
                  <a:pt x="178" y="521"/>
                  <a:pt x="176" y="519"/>
                </a:cubicBezTo>
                <a:cubicBezTo>
                  <a:pt x="175" y="518"/>
                  <a:pt x="167" y="516"/>
                  <a:pt x="169" y="518"/>
                </a:cubicBezTo>
                <a:moveTo>
                  <a:pt x="165" y="522"/>
                </a:moveTo>
                <a:cubicBezTo>
                  <a:pt x="165" y="525"/>
                  <a:pt x="175" y="523"/>
                  <a:pt x="176" y="521"/>
                </a:cubicBezTo>
                <a:cubicBezTo>
                  <a:pt x="171" y="520"/>
                  <a:pt x="171" y="524"/>
                  <a:pt x="165" y="522"/>
                </a:cubicBezTo>
                <a:moveTo>
                  <a:pt x="198" y="437"/>
                </a:moveTo>
                <a:cubicBezTo>
                  <a:pt x="202" y="437"/>
                  <a:pt x="200" y="434"/>
                  <a:pt x="203" y="435"/>
                </a:cubicBezTo>
                <a:cubicBezTo>
                  <a:pt x="203" y="437"/>
                  <a:pt x="199" y="436"/>
                  <a:pt x="200" y="439"/>
                </a:cubicBezTo>
                <a:cubicBezTo>
                  <a:pt x="198" y="439"/>
                  <a:pt x="198" y="438"/>
                  <a:pt x="198" y="437"/>
                </a:cubicBezTo>
                <a:moveTo>
                  <a:pt x="40" y="485"/>
                </a:moveTo>
                <a:cubicBezTo>
                  <a:pt x="42" y="486"/>
                  <a:pt x="41" y="487"/>
                  <a:pt x="42" y="488"/>
                </a:cubicBezTo>
                <a:cubicBezTo>
                  <a:pt x="42" y="489"/>
                  <a:pt x="42" y="490"/>
                  <a:pt x="42" y="491"/>
                </a:cubicBezTo>
                <a:cubicBezTo>
                  <a:pt x="43" y="491"/>
                  <a:pt x="43" y="492"/>
                  <a:pt x="44" y="493"/>
                </a:cubicBezTo>
                <a:cubicBezTo>
                  <a:pt x="44" y="494"/>
                  <a:pt x="43" y="493"/>
                  <a:pt x="42" y="491"/>
                </a:cubicBezTo>
                <a:cubicBezTo>
                  <a:pt x="41" y="490"/>
                  <a:pt x="41" y="489"/>
                  <a:pt x="41" y="488"/>
                </a:cubicBezTo>
                <a:cubicBezTo>
                  <a:pt x="40" y="487"/>
                  <a:pt x="40" y="486"/>
                  <a:pt x="40" y="485"/>
                </a:cubicBezTo>
                <a:moveTo>
                  <a:pt x="205" y="534"/>
                </a:moveTo>
                <a:cubicBezTo>
                  <a:pt x="202" y="534"/>
                  <a:pt x="204" y="532"/>
                  <a:pt x="201" y="532"/>
                </a:cubicBezTo>
                <a:cubicBezTo>
                  <a:pt x="202" y="530"/>
                  <a:pt x="205" y="534"/>
                  <a:pt x="206" y="532"/>
                </a:cubicBezTo>
                <a:cubicBezTo>
                  <a:pt x="210" y="533"/>
                  <a:pt x="204" y="532"/>
                  <a:pt x="205" y="534"/>
                </a:cubicBezTo>
                <a:moveTo>
                  <a:pt x="199" y="528"/>
                </a:moveTo>
                <a:cubicBezTo>
                  <a:pt x="199" y="526"/>
                  <a:pt x="201" y="527"/>
                  <a:pt x="201" y="526"/>
                </a:cubicBezTo>
                <a:cubicBezTo>
                  <a:pt x="204" y="527"/>
                  <a:pt x="205" y="527"/>
                  <a:pt x="208" y="527"/>
                </a:cubicBezTo>
                <a:cubicBezTo>
                  <a:pt x="206" y="530"/>
                  <a:pt x="204" y="528"/>
                  <a:pt x="199" y="528"/>
                </a:cubicBezTo>
                <a:moveTo>
                  <a:pt x="176" y="538"/>
                </a:moveTo>
                <a:cubicBezTo>
                  <a:pt x="173" y="537"/>
                  <a:pt x="173" y="537"/>
                  <a:pt x="173" y="537"/>
                </a:cubicBezTo>
                <a:cubicBezTo>
                  <a:pt x="173" y="537"/>
                  <a:pt x="174" y="537"/>
                  <a:pt x="174" y="536"/>
                </a:cubicBezTo>
                <a:cubicBezTo>
                  <a:pt x="172" y="535"/>
                  <a:pt x="172" y="535"/>
                  <a:pt x="172" y="535"/>
                </a:cubicBezTo>
                <a:cubicBezTo>
                  <a:pt x="171" y="535"/>
                  <a:pt x="171" y="537"/>
                  <a:pt x="172" y="537"/>
                </a:cubicBezTo>
                <a:cubicBezTo>
                  <a:pt x="170" y="538"/>
                  <a:pt x="168" y="536"/>
                  <a:pt x="167" y="535"/>
                </a:cubicBezTo>
                <a:cubicBezTo>
                  <a:pt x="167" y="536"/>
                  <a:pt x="168" y="537"/>
                  <a:pt x="168" y="538"/>
                </a:cubicBezTo>
                <a:cubicBezTo>
                  <a:pt x="166" y="536"/>
                  <a:pt x="163" y="536"/>
                  <a:pt x="158" y="535"/>
                </a:cubicBezTo>
                <a:cubicBezTo>
                  <a:pt x="159" y="534"/>
                  <a:pt x="163" y="536"/>
                  <a:pt x="162" y="534"/>
                </a:cubicBezTo>
                <a:cubicBezTo>
                  <a:pt x="163" y="533"/>
                  <a:pt x="165" y="535"/>
                  <a:pt x="165" y="535"/>
                </a:cubicBezTo>
                <a:cubicBezTo>
                  <a:pt x="166" y="535"/>
                  <a:pt x="166" y="534"/>
                  <a:pt x="166" y="534"/>
                </a:cubicBezTo>
                <a:cubicBezTo>
                  <a:pt x="168" y="534"/>
                  <a:pt x="170" y="535"/>
                  <a:pt x="175" y="535"/>
                </a:cubicBezTo>
                <a:cubicBezTo>
                  <a:pt x="175" y="536"/>
                  <a:pt x="177" y="536"/>
                  <a:pt x="176" y="538"/>
                </a:cubicBezTo>
                <a:moveTo>
                  <a:pt x="223" y="134"/>
                </a:moveTo>
                <a:cubicBezTo>
                  <a:pt x="223" y="136"/>
                  <a:pt x="219" y="136"/>
                  <a:pt x="218" y="135"/>
                </a:cubicBezTo>
                <a:cubicBezTo>
                  <a:pt x="218" y="133"/>
                  <a:pt x="221" y="134"/>
                  <a:pt x="223" y="134"/>
                </a:cubicBezTo>
                <a:moveTo>
                  <a:pt x="184" y="533"/>
                </a:moveTo>
                <a:cubicBezTo>
                  <a:pt x="180" y="533"/>
                  <a:pt x="177" y="530"/>
                  <a:pt x="175" y="533"/>
                </a:cubicBezTo>
                <a:cubicBezTo>
                  <a:pt x="172" y="533"/>
                  <a:pt x="173" y="531"/>
                  <a:pt x="170" y="531"/>
                </a:cubicBezTo>
                <a:cubicBezTo>
                  <a:pt x="166" y="530"/>
                  <a:pt x="164" y="532"/>
                  <a:pt x="162" y="530"/>
                </a:cubicBezTo>
                <a:cubicBezTo>
                  <a:pt x="163" y="529"/>
                  <a:pt x="166" y="529"/>
                  <a:pt x="170" y="530"/>
                </a:cubicBezTo>
                <a:cubicBezTo>
                  <a:pt x="175" y="530"/>
                  <a:pt x="183" y="530"/>
                  <a:pt x="184" y="533"/>
                </a:cubicBezTo>
                <a:moveTo>
                  <a:pt x="186" y="533"/>
                </a:moveTo>
                <a:cubicBezTo>
                  <a:pt x="187" y="528"/>
                  <a:pt x="194" y="534"/>
                  <a:pt x="199" y="532"/>
                </a:cubicBezTo>
                <a:cubicBezTo>
                  <a:pt x="197" y="535"/>
                  <a:pt x="198" y="533"/>
                  <a:pt x="200" y="534"/>
                </a:cubicBezTo>
                <a:cubicBezTo>
                  <a:pt x="197" y="537"/>
                  <a:pt x="191" y="531"/>
                  <a:pt x="186" y="533"/>
                </a:cubicBezTo>
                <a:moveTo>
                  <a:pt x="179" y="527"/>
                </a:moveTo>
                <a:cubicBezTo>
                  <a:pt x="177" y="526"/>
                  <a:pt x="177" y="527"/>
                  <a:pt x="175" y="527"/>
                </a:cubicBezTo>
                <a:cubicBezTo>
                  <a:pt x="174" y="524"/>
                  <a:pt x="179" y="527"/>
                  <a:pt x="179" y="525"/>
                </a:cubicBezTo>
                <a:cubicBezTo>
                  <a:pt x="184" y="527"/>
                  <a:pt x="188" y="528"/>
                  <a:pt x="193" y="528"/>
                </a:cubicBezTo>
                <a:cubicBezTo>
                  <a:pt x="195" y="530"/>
                  <a:pt x="182" y="527"/>
                  <a:pt x="179" y="527"/>
                </a:cubicBezTo>
                <a:moveTo>
                  <a:pt x="0" y="507"/>
                </a:moveTo>
                <a:cubicBezTo>
                  <a:pt x="1" y="509"/>
                  <a:pt x="2" y="510"/>
                  <a:pt x="3" y="511"/>
                </a:cubicBezTo>
                <a:cubicBezTo>
                  <a:pt x="4" y="512"/>
                  <a:pt x="5" y="513"/>
                  <a:pt x="5" y="513"/>
                </a:cubicBezTo>
                <a:cubicBezTo>
                  <a:pt x="7" y="514"/>
                  <a:pt x="9" y="515"/>
                  <a:pt x="10" y="517"/>
                </a:cubicBezTo>
                <a:cubicBezTo>
                  <a:pt x="14" y="519"/>
                  <a:pt x="17" y="521"/>
                  <a:pt x="22" y="524"/>
                </a:cubicBezTo>
                <a:cubicBezTo>
                  <a:pt x="22" y="524"/>
                  <a:pt x="23" y="524"/>
                  <a:pt x="23" y="525"/>
                </a:cubicBezTo>
                <a:cubicBezTo>
                  <a:pt x="24" y="525"/>
                  <a:pt x="24" y="526"/>
                  <a:pt x="25" y="526"/>
                </a:cubicBezTo>
                <a:cubicBezTo>
                  <a:pt x="26" y="527"/>
                  <a:pt x="27" y="527"/>
                  <a:pt x="28" y="528"/>
                </a:cubicBezTo>
                <a:cubicBezTo>
                  <a:pt x="28" y="528"/>
                  <a:pt x="29" y="529"/>
                  <a:pt x="30" y="529"/>
                </a:cubicBezTo>
                <a:cubicBezTo>
                  <a:pt x="32" y="530"/>
                  <a:pt x="38" y="532"/>
                  <a:pt x="42" y="535"/>
                </a:cubicBezTo>
                <a:cubicBezTo>
                  <a:pt x="45" y="536"/>
                  <a:pt x="46" y="535"/>
                  <a:pt x="49" y="536"/>
                </a:cubicBezTo>
                <a:cubicBezTo>
                  <a:pt x="57" y="540"/>
                  <a:pt x="63" y="541"/>
                  <a:pt x="69" y="543"/>
                </a:cubicBezTo>
                <a:cubicBezTo>
                  <a:pt x="74" y="544"/>
                  <a:pt x="79" y="546"/>
                  <a:pt x="84" y="548"/>
                </a:cubicBezTo>
                <a:cubicBezTo>
                  <a:pt x="83" y="548"/>
                  <a:pt x="82" y="548"/>
                  <a:pt x="80" y="548"/>
                </a:cubicBezTo>
                <a:cubicBezTo>
                  <a:pt x="80" y="550"/>
                  <a:pt x="83" y="549"/>
                  <a:pt x="85" y="550"/>
                </a:cubicBezTo>
                <a:cubicBezTo>
                  <a:pt x="85" y="552"/>
                  <a:pt x="90" y="555"/>
                  <a:pt x="93" y="554"/>
                </a:cubicBezTo>
                <a:cubicBezTo>
                  <a:pt x="90" y="552"/>
                  <a:pt x="88" y="549"/>
                  <a:pt x="85" y="548"/>
                </a:cubicBezTo>
                <a:cubicBezTo>
                  <a:pt x="89" y="548"/>
                  <a:pt x="92" y="551"/>
                  <a:pt x="97" y="551"/>
                </a:cubicBezTo>
                <a:cubicBezTo>
                  <a:pt x="95" y="552"/>
                  <a:pt x="99" y="554"/>
                  <a:pt x="94" y="553"/>
                </a:cubicBezTo>
                <a:cubicBezTo>
                  <a:pt x="95" y="554"/>
                  <a:pt x="99" y="555"/>
                  <a:pt x="100" y="555"/>
                </a:cubicBezTo>
                <a:cubicBezTo>
                  <a:pt x="100" y="553"/>
                  <a:pt x="97" y="552"/>
                  <a:pt x="98" y="550"/>
                </a:cubicBezTo>
                <a:cubicBezTo>
                  <a:pt x="103" y="551"/>
                  <a:pt x="103" y="551"/>
                  <a:pt x="103" y="551"/>
                </a:cubicBezTo>
                <a:cubicBezTo>
                  <a:pt x="97" y="550"/>
                  <a:pt x="103" y="555"/>
                  <a:pt x="107" y="554"/>
                </a:cubicBezTo>
                <a:cubicBezTo>
                  <a:pt x="107" y="553"/>
                  <a:pt x="104" y="554"/>
                  <a:pt x="104" y="553"/>
                </a:cubicBezTo>
                <a:cubicBezTo>
                  <a:pt x="102" y="551"/>
                  <a:pt x="109" y="554"/>
                  <a:pt x="112" y="554"/>
                </a:cubicBezTo>
                <a:cubicBezTo>
                  <a:pt x="113" y="554"/>
                  <a:pt x="114" y="555"/>
                  <a:pt x="114" y="556"/>
                </a:cubicBezTo>
                <a:cubicBezTo>
                  <a:pt x="117" y="555"/>
                  <a:pt x="121" y="558"/>
                  <a:pt x="124" y="560"/>
                </a:cubicBezTo>
                <a:cubicBezTo>
                  <a:pt x="119" y="560"/>
                  <a:pt x="113" y="559"/>
                  <a:pt x="111" y="562"/>
                </a:cubicBezTo>
                <a:cubicBezTo>
                  <a:pt x="110" y="562"/>
                  <a:pt x="111" y="561"/>
                  <a:pt x="109" y="560"/>
                </a:cubicBezTo>
                <a:cubicBezTo>
                  <a:pt x="106" y="560"/>
                  <a:pt x="110" y="562"/>
                  <a:pt x="109" y="563"/>
                </a:cubicBezTo>
                <a:cubicBezTo>
                  <a:pt x="105" y="562"/>
                  <a:pt x="104" y="562"/>
                  <a:pt x="101" y="562"/>
                </a:cubicBezTo>
                <a:cubicBezTo>
                  <a:pt x="100" y="560"/>
                  <a:pt x="103" y="561"/>
                  <a:pt x="105" y="561"/>
                </a:cubicBezTo>
                <a:cubicBezTo>
                  <a:pt x="107" y="559"/>
                  <a:pt x="98" y="559"/>
                  <a:pt x="97" y="560"/>
                </a:cubicBezTo>
                <a:cubicBezTo>
                  <a:pt x="94" y="559"/>
                  <a:pt x="95" y="557"/>
                  <a:pt x="91" y="557"/>
                </a:cubicBezTo>
                <a:cubicBezTo>
                  <a:pt x="90" y="557"/>
                  <a:pt x="89" y="558"/>
                  <a:pt x="87" y="558"/>
                </a:cubicBezTo>
                <a:cubicBezTo>
                  <a:pt x="87" y="559"/>
                  <a:pt x="91" y="559"/>
                  <a:pt x="90" y="559"/>
                </a:cubicBezTo>
                <a:cubicBezTo>
                  <a:pt x="92" y="559"/>
                  <a:pt x="92" y="560"/>
                  <a:pt x="93" y="561"/>
                </a:cubicBezTo>
                <a:cubicBezTo>
                  <a:pt x="95" y="561"/>
                  <a:pt x="98" y="561"/>
                  <a:pt x="101" y="562"/>
                </a:cubicBezTo>
                <a:cubicBezTo>
                  <a:pt x="92" y="561"/>
                  <a:pt x="83" y="559"/>
                  <a:pt x="73" y="557"/>
                </a:cubicBezTo>
                <a:cubicBezTo>
                  <a:pt x="75" y="555"/>
                  <a:pt x="75" y="553"/>
                  <a:pt x="75" y="551"/>
                </a:cubicBezTo>
                <a:cubicBezTo>
                  <a:pt x="72" y="550"/>
                  <a:pt x="71" y="551"/>
                  <a:pt x="68" y="550"/>
                </a:cubicBezTo>
                <a:cubicBezTo>
                  <a:pt x="65" y="550"/>
                  <a:pt x="71" y="552"/>
                  <a:pt x="68" y="553"/>
                </a:cubicBezTo>
                <a:cubicBezTo>
                  <a:pt x="66" y="553"/>
                  <a:pt x="65" y="552"/>
                  <a:pt x="63" y="551"/>
                </a:cubicBezTo>
                <a:cubicBezTo>
                  <a:pt x="62" y="554"/>
                  <a:pt x="66" y="555"/>
                  <a:pt x="70" y="556"/>
                </a:cubicBezTo>
                <a:cubicBezTo>
                  <a:pt x="66" y="557"/>
                  <a:pt x="58" y="553"/>
                  <a:pt x="52" y="552"/>
                </a:cubicBezTo>
                <a:cubicBezTo>
                  <a:pt x="53" y="552"/>
                  <a:pt x="54" y="552"/>
                  <a:pt x="54" y="551"/>
                </a:cubicBezTo>
                <a:cubicBezTo>
                  <a:pt x="51" y="550"/>
                  <a:pt x="50" y="550"/>
                  <a:pt x="48" y="550"/>
                </a:cubicBezTo>
                <a:cubicBezTo>
                  <a:pt x="48" y="551"/>
                  <a:pt x="48" y="551"/>
                  <a:pt x="50" y="552"/>
                </a:cubicBezTo>
                <a:cubicBezTo>
                  <a:pt x="44" y="552"/>
                  <a:pt x="35" y="548"/>
                  <a:pt x="25" y="542"/>
                </a:cubicBezTo>
                <a:cubicBezTo>
                  <a:pt x="26" y="542"/>
                  <a:pt x="26" y="542"/>
                  <a:pt x="26" y="542"/>
                </a:cubicBezTo>
                <a:cubicBezTo>
                  <a:pt x="26" y="542"/>
                  <a:pt x="26" y="541"/>
                  <a:pt x="24" y="540"/>
                </a:cubicBezTo>
                <a:cubicBezTo>
                  <a:pt x="21" y="537"/>
                  <a:pt x="15" y="536"/>
                  <a:pt x="19" y="539"/>
                </a:cubicBezTo>
                <a:cubicBezTo>
                  <a:pt x="19" y="540"/>
                  <a:pt x="17" y="538"/>
                  <a:pt x="14" y="537"/>
                </a:cubicBezTo>
                <a:cubicBezTo>
                  <a:pt x="14" y="536"/>
                  <a:pt x="13" y="535"/>
                  <a:pt x="13" y="535"/>
                </a:cubicBezTo>
                <a:cubicBezTo>
                  <a:pt x="12" y="534"/>
                  <a:pt x="11" y="534"/>
                  <a:pt x="11" y="533"/>
                </a:cubicBezTo>
                <a:cubicBezTo>
                  <a:pt x="9" y="532"/>
                  <a:pt x="8" y="531"/>
                  <a:pt x="7" y="530"/>
                </a:cubicBezTo>
                <a:cubicBezTo>
                  <a:pt x="5" y="526"/>
                  <a:pt x="4" y="523"/>
                  <a:pt x="4" y="520"/>
                </a:cubicBezTo>
                <a:cubicBezTo>
                  <a:pt x="3" y="518"/>
                  <a:pt x="3" y="517"/>
                  <a:pt x="2" y="515"/>
                </a:cubicBezTo>
                <a:cubicBezTo>
                  <a:pt x="2" y="514"/>
                  <a:pt x="2" y="513"/>
                  <a:pt x="1" y="512"/>
                </a:cubicBezTo>
                <a:cubicBezTo>
                  <a:pt x="1" y="510"/>
                  <a:pt x="1" y="509"/>
                  <a:pt x="0" y="507"/>
                </a:cubicBezTo>
                <a:moveTo>
                  <a:pt x="94" y="555"/>
                </a:moveTo>
                <a:cubicBezTo>
                  <a:pt x="93" y="557"/>
                  <a:pt x="101" y="559"/>
                  <a:pt x="102" y="558"/>
                </a:cubicBezTo>
                <a:cubicBezTo>
                  <a:pt x="99" y="556"/>
                  <a:pt x="97" y="557"/>
                  <a:pt x="94" y="555"/>
                </a:cubicBezTo>
                <a:moveTo>
                  <a:pt x="75" y="551"/>
                </a:moveTo>
                <a:cubicBezTo>
                  <a:pt x="78" y="553"/>
                  <a:pt x="79" y="554"/>
                  <a:pt x="77" y="556"/>
                </a:cubicBezTo>
                <a:cubicBezTo>
                  <a:pt x="82" y="558"/>
                  <a:pt x="79" y="553"/>
                  <a:pt x="81" y="554"/>
                </a:cubicBezTo>
                <a:cubicBezTo>
                  <a:pt x="82" y="556"/>
                  <a:pt x="90" y="558"/>
                  <a:pt x="90" y="555"/>
                </a:cubicBezTo>
                <a:cubicBezTo>
                  <a:pt x="87" y="553"/>
                  <a:pt x="88" y="555"/>
                  <a:pt x="86" y="555"/>
                </a:cubicBezTo>
                <a:cubicBezTo>
                  <a:pt x="82" y="553"/>
                  <a:pt x="79" y="550"/>
                  <a:pt x="75" y="551"/>
                </a:cubicBezTo>
                <a:moveTo>
                  <a:pt x="51" y="546"/>
                </a:moveTo>
                <a:cubicBezTo>
                  <a:pt x="55" y="549"/>
                  <a:pt x="56" y="548"/>
                  <a:pt x="59" y="549"/>
                </a:cubicBezTo>
                <a:cubicBezTo>
                  <a:pt x="60" y="549"/>
                  <a:pt x="66" y="552"/>
                  <a:pt x="65" y="550"/>
                </a:cubicBezTo>
                <a:cubicBezTo>
                  <a:pt x="65" y="548"/>
                  <a:pt x="60" y="548"/>
                  <a:pt x="60" y="547"/>
                </a:cubicBezTo>
                <a:cubicBezTo>
                  <a:pt x="57" y="549"/>
                  <a:pt x="54" y="546"/>
                  <a:pt x="51" y="546"/>
                </a:cubicBezTo>
                <a:moveTo>
                  <a:pt x="54" y="544"/>
                </a:moveTo>
                <a:cubicBezTo>
                  <a:pt x="55" y="543"/>
                  <a:pt x="53" y="542"/>
                  <a:pt x="51" y="541"/>
                </a:cubicBezTo>
                <a:cubicBezTo>
                  <a:pt x="49" y="542"/>
                  <a:pt x="51" y="543"/>
                  <a:pt x="54" y="544"/>
                </a:cubicBezTo>
                <a:moveTo>
                  <a:pt x="44" y="545"/>
                </a:moveTo>
                <a:cubicBezTo>
                  <a:pt x="47" y="546"/>
                  <a:pt x="48" y="546"/>
                  <a:pt x="50" y="545"/>
                </a:cubicBezTo>
                <a:cubicBezTo>
                  <a:pt x="48" y="545"/>
                  <a:pt x="48" y="544"/>
                  <a:pt x="45" y="543"/>
                </a:cubicBezTo>
                <a:lnTo>
                  <a:pt x="44" y="545"/>
                </a:lnTo>
                <a:close/>
                <a:moveTo>
                  <a:pt x="40" y="545"/>
                </a:moveTo>
                <a:cubicBezTo>
                  <a:pt x="41" y="545"/>
                  <a:pt x="45" y="543"/>
                  <a:pt x="40" y="541"/>
                </a:cubicBezTo>
                <a:cubicBezTo>
                  <a:pt x="39" y="541"/>
                  <a:pt x="38" y="541"/>
                  <a:pt x="37" y="542"/>
                </a:cubicBezTo>
                <a:cubicBezTo>
                  <a:pt x="37" y="543"/>
                  <a:pt x="37" y="544"/>
                  <a:pt x="40" y="545"/>
                </a:cubicBezTo>
                <a:moveTo>
                  <a:pt x="18" y="534"/>
                </a:moveTo>
                <a:cubicBezTo>
                  <a:pt x="16" y="533"/>
                  <a:pt x="16" y="534"/>
                  <a:pt x="19" y="536"/>
                </a:cubicBezTo>
                <a:cubicBezTo>
                  <a:pt x="20" y="536"/>
                  <a:pt x="20" y="535"/>
                  <a:pt x="19" y="533"/>
                </a:cubicBezTo>
                <a:cubicBezTo>
                  <a:pt x="18" y="533"/>
                  <a:pt x="18" y="532"/>
                  <a:pt x="17" y="531"/>
                </a:cubicBezTo>
                <a:cubicBezTo>
                  <a:pt x="16" y="530"/>
                  <a:pt x="15" y="529"/>
                  <a:pt x="14" y="528"/>
                </a:cubicBezTo>
                <a:cubicBezTo>
                  <a:pt x="12" y="528"/>
                  <a:pt x="14" y="529"/>
                  <a:pt x="15" y="531"/>
                </a:cubicBezTo>
                <a:cubicBezTo>
                  <a:pt x="17" y="533"/>
                  <a:pt x="18" y="534"/>
                  <a:pt x="18" y="534"/>
                </a:cubicBezTo>
                <a:moveTo>
                  <a:pt x="272" y="443"/>
                </a:moveTo>
                <a:cubicBezTo>
                  <a:pt x="269" y="442"/>
                  <a:pt x="264" y="443"/>
                  <a:pt x="264" y="441"/>
                </a:cubicBezTo>
                <a:cubicBezTo>
                  <a:pt x="268" y="441"/>
                  <a:pt x="269" y="442"/>
                  <a:pt x="274" y="442"/>
                </a:cubicBezTo>
                <a:cubicBezTo>
                  <a:pt x="273" y="443"/>
                  <a:pt x="272" y="443"/>
                  <a:pt x="272" y="443"/>
                </a:cubicBezTo>
                <a:moveTo>
                  <a:pt x="269" y="441"/>
                </a:moveTo>
                <a:cubicBezTo>
                  <a:pt x="266" y="439"/>
                  <a:pt x="274" y="439"/>
                  <a:pt x="275" y="440"/>
                </a:cubicBezTo>
                <a:cubicBezTo>
                  <a:pt x="274" y="441"/>
                  <a:pt x="270" y="439"/>
                  <a:pt x="269" y="441"/>
                </a:cubicBezTo>
                <a:moveTo>
                  <a:pt x="303" y="444"/>
                </a:moveTo>
                <a:cubicBezTo>
                  <a:pt x="302" y="444"/>
                  <a:pt x="301" y="445"/>
                  <a:pt x="300" y="445"/>
                </a:cubicBezTo>
                <a:cubicBezTo>
                  <a:pt x="300" y="445"/>
                  <a:pt x="299" y="445"/>
                  <a:pt x="298" y="445"/>
                </a:cubicBezTo>
                <a:cubicBezTo>
                  <a:pt x="298" y="445"/>
                  <a:pt x="297" y="445"/>
                  <a:pt x="296" y="445"/>
                </a:cubicBezTo>
                <a:cubicBezTo>
                  <a:pt x="294" y="445"/>
                  <a:pt x="291" y="445"/>
                  <a:pt x="289" y="443"/>
                </a:cubicBezTo>
                <a:cubicBezTo>
                  <a:pt x="288" y="443"/>
                  <a:pt x="286" y="444"/>
                  <a:pt x="283" y="444"/>
                </a:cubicBezTo>
                <a:cubicBezTo>
                  <a:pt x="283" y="443"/>
                  <a:pt x="284" y="443"/>
                  <a:pt x="285" y="443"/>
                </a:cubicBezTo>
                <a:cubicBezTo>
                  <a:pt x="285" y="443"/>
                  <a:pt x="284" y="443"/>
                  <a:pt x="284" y="442"/>
                </a:cubicBezTo>
                <a:cubicBezTo>
                  <a:pt x="287" y="440"/>
                  <a:pt x="296" y="447"/>
                  <a:pt x="297" y="442"/>
                </a:cubicBezTo>
                <a:cubicBezTo>
                  <a:pt x="297" y="442"/>
                  <a:pt x="298" y="442"/>
                  <a:pt x="298" y="442"/>
                </a:cubicBezTo>
                <a:cubicBezTo>
                  <a:pt x="299" y="443"/>
                  <a:pt x="299" y="443"/>
                  <a:pt x="300" y="443"/>
                </a:cubicBezTo>
                <a:cubicBezTo>
                  <a:pt x="300" y="443"/>
                  <a:pt x="301" y="444"/>
                  <a:pt x="303" y="444"/>
                </a:cubicBezTo>
                <a:moveTo>
                  <a:pt x="261" y="441"/>
                </a:moveTo>
                <a:cubicBezTo>
                  <a:pt x="256" y="440"/>
                  <a:pt x="256" y="442"/>
                  <a:pt x="251" y="441"/>
                </a:cubicBezTo>
                <a:cubicBezTo>
                  <a:pt x="251" y="438"/>
                  <a:pt x="257" y="440"/>
                  <a:pt x="259" y="439"/>
                </a:cubicBezTo>
                <a:cubicBezTo>
                  <a:pt x="261" y="439"/>
                  <a:pt x="265" y="442"/>
                  <a:pt x="262" y="443"/>
                </a:cubicBezTo>
                <a:cubicBezTo>
                  <a:pt x="262" y="445"/>
                  <a:pt x="266" y="441"/>
                  <a:pt x="266" y="443"/>
                </a:cubicBezTo>
                <a:cubicBezTo>
                  <a:pt x="265" y="446"/>
                  <a:pt x="261" y="444"/>
                  <a:pt x="259" y="444"/>
                </a:cubicBezTo>
                <a:cubicBezTo>
                  <a:pt x="258" y="442"/>
                  <a:pt x="260" y="442"/>
                  <a:pt x="261" y="441"/>
                </a:cubicBezTo>
                <a:moveTo>
                  <a:pt x="287" y="448"/>
                </a:moveTo>
                <a:cubicBezTo>
                  <a:pt x="281" y="446"/>
                  <a:pt x="278" y="447"/>
                  <a:pt x="271" y="445"/>
                </a:cubicBezTo>
                <a:cubicBezTo>
                  <a:pt x="272" y="443"/>
                  <a:pt x="276" y="442"/>
                  <a:pt x="282" y="443"/>
                </a:cubicBezTo>
                <a:cubicBezTo>
                  <a:pt x="283" y="445"/>
                  <a:pt x="277" y="442"/>
                  <a:pt x="277" y="444"/>
                </a:cubicBezTo>
                <a:cubicBezTo>
                  <a:pt x="280" y="447"/>
                  <a:pt x="286" y="444"/>
                  <a:pt x="287" y="448"/>
                </a:cubicBezTo>
                <a:moveTo>
                  <a:pt x="277" y="548"/>
                </a:moveTo>
                <a:cubicBezTo>
                  <a:pt x="277" y="550"/>
                  <a:pt x="275" y="550"/>
                  <a:pt x="277" y="550"/>
                </a:cubicBezTo>
                <a:cubicBezTo>
                  <a:pt x="276" y="552"/>
                  <a:pt x="273" y="550"/>
                  <a:pt x="273" y="548"/>
                </a:cubicBezTo>
                <a:lnTo>
                  <a:pt x="277" y="548"/>
                </a:lnTo>
                <a:close/>
                <a:moveTo>
                  <a:pt x="244" y="441"/>
                </a:moveTo>
                <a:cubicBezTo>
                  <a:pt x="247" y="441"/>
                  <a:pt x="249" y="443"/>
                  <a:pt x="254" y="442"/>
                </a:cubicBezTo>
                <a:cubicBezTo>
                  <a:pt x="253" y="444"/>
                  <a:pt x="249" y="442"/>
                  <a:pt x="250" y="444"/>
                </a:cubicBezTo>
                <a:cubicBezTo>
                  <a:pt x="247" y="443"/>
                  <a:pt x="244" y="444"/>
                  <a:pt x="244" y="441"/>
                </a:cubicBezTo>
                <a:moveTo>
                  <a:pt x="207" y="432"/>
                </a:moveTo>
                <a:cubicBezTo>
                  <a:pt x="208" y="430"/>
                  <a:pt x="217" y="431"/>
                  <a:pt x="219" y="433"/>
                </a:cubicBezTo>
                <a:cubicBezTo>
                  <a:pt x="220" y="435"/>
                  <a:pt x="218" y="433"/>
                  <a:pt x="216" y="433"/>
                </a:cubicBezTo>
                <a:cubicBezTo>
                  <a:pt x="214" y="432"/>
                  <a:pt x="209" y="433"/>
                  <a:pt x="207" y="432"/>
                </a:cubicBezTo>
                <a:moveTo>
                  <a:pt x="298" y="449"/>
                </a:moveTo>
                <a:cubicBezTo>
                  <a:pt x="301" y="449"/>
                  <a:pt x="302" y="448"/>
                  <a:pt x="302" y="448"/>
                </a:cubicBezTo>
                <a:cubicBezTo>
                  <a:pt x="303" y="447"/>
                  <a:pt x="303" y="446"/>
                  <a:pt x="307" y="447"/>
                </a:cubicBezTo>
                <a:cubicBezTo>
                  <a:pt x="306" y="448"/>
                  <a:pt x="303" y="448"/>
                  <a:pt x="302" y="450"/>
                </a:cubicBezTo>
                <a:cubicBezTo>
                  <a:pt x="300" y="450"/>
                  <a:pt x="297" y="449"/>
                  <a:pt x="295" y="449"/>
                </a:cubicBezTo>
                <a:cubicBezTo>
                  <a:pt x="294" y="449"/>
                  <a:pt x="292" y="449"/>
                  <a:pt x="292" y="447"/>
                </a:cubicBezTo>
                <a:cubicBezTo>
                  <a:pt x="293" y="448"/>
                  <a:pt x="295" y="447"/>
                  <a:pt x="297" y="447"/>
                </a:cubicBezTo>
                <a:cubicBezTo>
                  <a:pt x="298" y="447"/>
                  <a:pt x="298" y="447"/>
                  <a:pt x="298" y="448"/>
                </a:cubicBezTo>
                <a:cubicBezTo>
                  <a:pt x="299" y="448"/>
                  <a:pt x="299" y="448"/>
                  <a:pt x="298" y="449"/>
                </a:cubicBezTo>
                <a:moveTo>
                  <a:pt x="224" y="432"/>
                </a:moveTo>
                <a:cubicBezTo>
                  <a:pt x="227" y="431"/>
                  <a:pt x="233" y="432"/>
                  <a:pt x="237" y="432"/>
                </a:cubicBezTo>
                <a:cubicBezTo>
                  <a:pt x="233" y="433"/>
                  <a:pt x="228" y="433"/>
                  <a:pt x="224" y="432"/>
                </a:cubicBezTo>
                <a:moveTo>
                  <a:pt x="235" y="438"/>
                </a:moveTo>
                <a:cubicBezTo>
                  <a:pt x="237" y="439"/>
                  <a:pt x="238" y="438"/>
                  <a:pt x="240" y="439"/>
                </a:cubicBezTo>
                <a:cubicBezTo>
                  <a:pt x="240" y="440"/>
                  <a:pt x="237" y="440"/>
                  <a:pt x="236" y="441"/>
                </a:cubicBezTo>
                <a:cubicBezTo>
                  <a:pt x="235" y="440"/>
                  <a:pt x="235" y="439"/>
                  <a:pt x="235" y="438"/>
                </a:cubicBezTo>
                <a:moveTo>
                  <a:pt x="209" y="438"/>
                </a:moveTo>
                <a:cubicBezTo>
                  <a:pt x="210" y="436"/>
                  <a:pt x="208" y="436"/>
                  <a:pt x="205" y="436"/>
                </a:cubicBezTo>
                <a:cubicBezTo>
                  <a:pt x="208" y="433"/>
                  <a:pt x="213" y="437"/>
                  <a:pt x="217" y="436"/>
                </a:cubicBezTo>
                <a:cubicBezTo>
                  <a:pt x="218" y="436"/>
                  <a:pt x="218" y="438"/>
                  <a:pt x="220" y="438"/>
                </a:cubicBezTo>
                <a:cubicBezTo>
                  <a:pt x="223" y="438"/>
                  <a:pt x="219" y="437"/>
                  <a:pt x="220" y="436"/>
                </a:cubicBezTo>
                <a:cubicBezTo>
                  <a:pt x="221" y="436"/>
                  <a:pt x="222" y="437"/>
                  <a:pt x="224" y="437"/>
                </a:cubicBezTo>
                <a:cubicBezTo>
                  <a:pt x="225" y="438"/>
                  <a:pt x="221" y="438"/>
                  <a:pt x="224" y="439"/>
                </a:cubicBezTo>
                <a:cubicBezTo>
                  <a:pt x="223" y="440"/>
                  <a:pt x="219" y="441"/>
                  <a:pt x="218" y="439"/>
                </a:cubicBezTo>
                <a:cubicBezTo>
                  <a:pt x="216" y="439"/>
                  <a:pt x="216" y="441"/>
                  <a:pt x="214" y="440"/>
                </a:cubicBezTo>
                <a:cubicBezTo>
                  <a:pt x="213" y="439"/>
                  <a:pt x="215" y="439"/>
                  <a:pt x="217" y="439"/>
                </a:cubicBezTo>
                <a:cubicBezTo>
                  <a:pt x="217" y="438"/>
                  <a:pt x="216" y="438"/>
                  <a:pt x="216" y="437"/>
                </a:cubicBezTo>
                <a:cubicBezTo>
                  <a:pt x="212" y="438"/>
                  <a:pt x="211" y="440"/>
                  <a:pt x="206" y="440"/>
                </a:cubicBezTo>
                <a:cubicBezTo>
                  <a:pt x="209" y="438"/>
                  <a:pt x="205" y="439"/>
                  <a:pt x="202" y="439"/>
                </a:cubicBezTo>
                <a:cubicBezTo>
                  <a:pt x="202" y="438"/>
                  <a:pt x="203" y="438"/>
                  <a:pt x="203" y="437"/>
                </a:cubicBezTo>
                <a:cubicBezTo>
                  <a:pt x="206" y="437"/>
                  <a:pt x="206" y="438"/>
                  <a:pt x="209" y="438"/>
                </a:cubicBezTo>
                <a:moveTo>
                  <a:pt x="247" y="432"/>
                </a:moveTo>
                <a:cubicBezTo>
                  <a:pt x="248" y="433"/>
                  <a:pt x="250" y="433"/>
                  <a:pt x="252" y="433"/>
                </a:cubicBezTo>
                <a:cubicBezTo>
                  <a:pt x="253" y="433"/>
                  <a:pt x="255" y="433"/>
                  <a:pt x="257" y="433"/>
                </a:cubicBezTo>
                <a:cubicBezTo>
                  <a:pt x="259" y="433"/>
                  <a:pt x="259" y="434"/>
                  <a:pt x="261" y="434"/>
                </a:cubicBezTo>
                <a:cubicBezTo>
                  <a:pt x="263" y="434"/>
                  <a:pt x="263" y="434"/>
                  <a:pt x="265" y="434"/>
                </a:cubicBezTo>
                <a:cubicBezTo>
                  <a:pt x="272" y="435"/>
                  <a:pt x="283" y="437"/>
                  <a:pt x="292" y="438"/>
                </a:cubicBezTo>
                <a:cubicBezTo>
                  <a:pt x="292" y="441"/>
                  <a:pt x="286" y="438"/>
                  <a:pt x="283" y="438"/>
                </a:cubicBezTo>
                <a:cubicBezTo>
                  <a:pt x="281" y="437"/>
                  <a:pt x="279" y="439"/>
                  <a:pt x="276" y="437"/>
                </a:cubicBezTo>
                <a:cubicBezTo>
                  <a:pt x="275" y="437"/>
                  <a:pt x="275" y="438"/>
                  <a:pt x="276" y="439"/>
                </a:cubicBezTo>
                <a:cubicBezTo>
                  <a:pt x="275" y="440"/>
                  <a:pt x="272" y="437"/>
                  <a:pt x="273" y="436"/>
                </a:cubicBezTo>
                <a:cubicBezTo>
                  <a:pt x="264" y="436"/>
                  <a:pt x="258" y="434"/>
                  <a:pt x="252" y="435"/>
                </a:cubicBezTo>
                <a:cubicBezTo>
                  <a:pt x="250" y="434"/>
                  <a:pt x="247" y="434"/>
                  <a:pt x="247" y="432"/>
                </a:cubicBezTo>
                <a:moveTo>
                  <a:pt x="268" y="549"/>
                </a:moveTo>
                <a:cubicBezTo>
                  <a:pt x="271" y="551"/>
                  <a:pt x="262" y="551"/>
                  <a:pt x="260" y="550"/>
                </a:cubicBezTo>
                <a:cubicBezTo>
                  <a:pt x="261" y="549"/>
                  <a:pt x="268" y="551"/>
                  <a:pt x="268" y="549"/>
                </a:cubicBezTo>
                <a:moveTo>
                  <a:pt x="258" y="534"/>
                </a:moveTo>
                <a:cubicBezTo>
                  <a:pt x="259" y="534"/>
                  <a:pt x="261" y="536"/>
                  <a:pt x="263" y="535"/>
                </a:cubicBezTo>
                <a:cubicBezTo>
                  <a:pt x="264" y="538"/>
                  <a:pt x="257" y="534"/>
                  <a:pt x="258" y="534"/>
                </a:cubicBezTo>
                <a:cubicBezTo>
                  <a:pt x="257" y="534"/>
                  <a:pt x="253" y="535"/>
                  <a:pt x="250" y="535"/>
                </a:cubicBezTo>
                <a:cubicBezTo>
                  <a:pt x="247" y="534"/>
                  <a:pt x="245" y="534"/>
                  <a:pt x="242" y="534"/>
                </a:cubicBezTo>
                <a:cubicBezTo>
                  <a:pt x="242" y="533"/>
                  <a:pt x="241" y="533"/>
                  <a:pt x="238" y="533"/>
                </a:cubicBezTo>
                <a:cubicBezTo>
                  <a:pt x="242" y="531"/>
                  <a:pt x="245" y="534"/>
                  <a:pt x="250" y="534"/>
                </a:cubicBezTo>
                <a:cubicBezTo>
                  <a:pt x="253" y="534"/>
                  <a:pt x="255" y="533"/>
                  <a:pt x="258" y="534"/>
                </a:cubicBezTo>
                <a:moveTo>
                  <a:pt x="266" y="546"/>
                </a:moveTo>
                <a:cubicBezTo>
                  <a:pt x="265" y="544"/>
                  <a:pt x="269" y="545"/>
                  <a:pt x="268" y="543"/>
                </a:cubicBezTo>
                <a:cubicBezTo>
                  <a:pt x="269" y="543"/>
                  <a:pt x="270" y="543"/>
                  <a:pt x="271" y="544"/>
                </a:cubicBezTo>
                <a:cubicBezTo>
                  <a:pt x="269" y="544"/>
                  <a:pt x="269" y="546"/>
                  <a:pt x="266" y="546"/>
                </a:cubicBezTo>
                <a:moveTo>
                  <a:pt x="271" y="544"/>
                </a:moveTo>
                <a:cubicBezTo>
                  <a:pt x="273" y="544"/>
                  <a:pt x="270" y="540"/>
                  <a:pt x="274" y="541"/>
                </a:cubicBezTo>
                <a:cubicBezTo>
                  <a:pt x="275" y="543"/>
                  <a:pt x="271" y="544"/>
                  <a:pt x="273" y="544"/>
                </a:cubicBezTo>
                <a:cubicBezTo>
                  <a:pt x="273" y="546"/>
                  <a:pt x="271" y="545"/>
                  <a:pt x="271" y="544"/>
                </a:cubicBezTo>
                <a:moveTo>
                  <a:pt x="267" y="534"/>
                </a:moveTo>
                <a:cubicBezTo>
                  <a:pt x="264" y="534"/>
                  <a:pt x="264" y="532"/>
                  <a:pt x="262" y="533"/>
                </a:cubicBezTo>
                <a:cubicBezTo>
                  <a:pt x="258" y="533"/>
                  <a:pt x="270" y="531"/>
                  <a:pt x="267" y="534"/>
                </a:cubicBezTo>
                <a:moveTo>
                  <a:pt x="355" y="454"/>
                </a:moveTo>
                <a:cubicBezTo>
                  <a:pt x="359" y="456"/>
                  <a:pt x="359" y="457"/>
                  <a:pt x="362" y="458"/>
                </a:cubicBezTo>
                <a:cubicBezTo>
                  <a:pt x="361" y="460"/>
                  <a:pt x="360" y="459"/>
                  <a:pt x="359" y="458"/>
                </a:cubicBezTo>
                <a:cubicBezTo>
                  <a:pt x="357" y="457"/>
                  <a:pt x="356" y="456"/>
                  <a:pt x="356" y="458"/>
                </a:cubicBezTo>
                <a:cubicBezTo>
                  <a:pt x="352" y="457"/>
                  <a:pt x="355" y="455"/>
                  <a:pt x="355" y="454"/>
                </a:cubicBezTo>
                <a:moveTo>
                  <a:pt x="319" y="564"/>
                </a:moveTo>
                <a:cubicBezTo>
                  <a:pt x="314" y="566"/>
                  <a:pt x="306" y="564"/>
                  <a:pt x="301" y="564"/>
                </a:cubicBezTo>
                <a:cubicBezTo>
                  <a:pt x="296" y="565"/>
                  <a:pt x="293" y="567"/>
                  <a:pt x="290" y="566"/>
                </a:cubicBezTo>
                <a:cubicBezTo>
                  <a:pt x="290" y="564"/>
                  <a:pt x="294" y="565"/>
                  <a:pt x="297" y="564"/>
                </a:cubicBezTo>
                <a:cubicBezTo>
                  <a:pt x="298" y="564"/>
                  <a:pt x="300" y="563"/>
                  <a:pt x="302" y="563"/>
                </a:cubicBezTo>
                <a:cubicBezTo>
                  <a:pt x="303" y="563"/>
                  <a:pt x="303" y="564"/>
                  <a:pt x="304" y="564"/>
                </a:cubicBezTo>
                <a:cubicBezTo>
                  <a:pt x="305" y="564"/>
                  <a:pt x="308" y="562"/>
                  <a:pt x="309" y="564"/>
                </a:cubicBezTo>
                <a:cubicBezTo>
                  <a:pt x="314" y="563"/>
                  <a:pt x="314" y="563"/>
                  <a:pt x="319" y="564"/>
                </a:cubicBezTo>
                <a:moveTo>
                  <a:pt x="253" y="537"/>
                </a:moveTo>
                <a:cubicBezTo>
                  <a:pt x="253" y="536"/>
                  <a:pt x="256" y="536"/>
                  <a:pt x="257" y="536"/>
                </a:cubicBezTo>
                <a:cubicBezTo>
                  <a:pt x="258" y="538"/>
                  <a:pt x="254" y="538"/>
                  <a:pt x="253" y="537"/>
                </a:cubicBezTo>
                <a:moveTo>
                  <a:pt x="242" y="545"/>
                </a:moveTo>
                <a:cubicBezTo>
                  <a:pt x="241" y="544"/>
                  <a:pt x="239" y="543"/>
                  <a:pt x="237" y="543"/>
                </a:cubicBezTo>
                <a:cubicBezTo>
                  <a:pt x="240" y="538"/>
                  <a:pt x="249" y="541"/>
                  <a:pt x="255" y="542"/>
                </a:cubicBezTo>
                <a:cubicBezTo>
                  <a:pt x="256" y="541"/>
                  <a:pt x="256" y="540"/>
                  <a:pt x="256" y="540"/>
                </a:cubicBezTo>
                <a:cubicBezTo>
                  <a:pt x="259" y="542"/>
                  <a:pt x="261" y="540"/>
                  <a:pt x="265" y="540"/>
                </a:cubicBezTo>
                <a:cubicBezTo>
                  <a:pt x="268" y="539"/>
                  <a:pt x="267" y="541"/>
                  <a:pt x="270" y="542"/>
                </a:cubicBezTo>
                <a:cubicBezTo>
                  <a:pt x="266" y="543"/>
                  <a:pt x="263" y="541"/>
                  <a:pt x="259" y="542"/>
                </a:cubicBezTo>
                <a:cubicBezTo>
                  <a:pt x="257" y="543"/>
                  <a:pt x="257" y="545"/>
                  <a:pt x="254" y="544"/>
                </a:cubicBezTo>
                <a:cubicBezTo>
                  <a:pt x="254" y="543"/>
                  <a:pt x="255" y="543"/>
                  <a:pt x="255" y="543"/>
                </a:cubicBezTo>
                <a:cubicBezTo>
                  <a:pt x="249" y="543"/>
                  <a:pt x="243" y="540"/>
                  <a:pt x="242" y="545"/>
                </a:cubicBezTo>
                <a:moveTo>
                  <a:pt x="259" y="559"/>
                </a:moveTo>
                <a:cubicBezTo>
                  <a:pt x="258" y="562"/>
                  <a:pt x="254" y="562"/>
                  <a:pt x="250" y="561"/>
                </a:cubicBezTo>
                <a:cubicBezTo>
                  <a:pt x="249" y="562"/>
                  <a:pt x="241" y="562"/>
                  <a:pt x="242" y="559"/>
                </a:cubicBezTo>
                <a:cubicBezTo>
                  <a:pt x="248" y="560"/>
                  <a:pt x="255" y="559"/>
                  <a:pt x="259" y="559"/>
                </a:cubicBezTo>
                <a:moveTo>
                  <a:pt x="32" y="98"/>
                </a:moveTo>
                <a:cubicBezTo>
                  <a:pt x="32" y="93"/>
                  <a:pt x="34" y="85"/>
                  <a:pt x="34" y="80"/>
                </a:cubicBezTo>
                <a:cubicBezTo>
                  <a:pt x="35" y="85"/>
                  <a:pt x="34" y="92"/>
                  <a:pt x="32" y="98"/>
                </a:cubicBezTo>
                <a:moveTo>
                  <a:pt x="126" y="474"/>
                </a:moveTo>
                <a:cubicBezTo>
                  <a:pt x="128" y="472"/>
                  <a:pt x="132" y="473"/>
                  <a:pt x="135" y="474"/>
                </a:cubicBezTo>
                <a:cubicBezTo>
                  <a:pt x="133" y="476"/>
                  <a:pt x="129" y="474"/>
                  <a:pt x="126" y="474"/>
                </a:cubicBezTo>
                <a:moveTo>
                  <a:pt x="137" y="471"/>
                </a:moveTo>
                <a:cubicBezTo>
                  <a:pt x="125" y="471"/>
                  <a:pt x="125" y="471"/>
                  <a:pt x="125" y="471"/>
                </a:cubicBezTo>
                <a:cubicBezTo>
                  <a:pt x="126" y="470"/>
                  <a:pt x="139" y="469"/>
                  <a:pt x="137" y="471"/>
                </a:cubicBezTo>
                <a:moveTo>
                  <a:pt x="133" y="477"/>
                </a:moveTo>
                <a:cubicBezTo>
                  <a:pt x="131" y="479"/>
                  <a:pt x="129" y="478"/>
                  <a:pt x="126" y="478"/>
                </a:cubicBezTo>
                <a:cubicBezTo>
                  <a:pt x="127" y="476"/>
                  <a:pt x="132" y="476"/>
                  <a:pt x="133" y="477"/>
                </a:cubicBezTo>
                <a:moveTo>
                  <a:pt x="93" y="437"/>
                </a:moveTo>
                <a:cubicBezTo>
                  <a:pt x="92" y="437"/>
                  <a:pt x="93" y="431"/>
                  <a:pt x="93" y="428"/>
                </a:cubicBezTo>
                <a:cubicBezTo>
                  <a:pt x="95" y="428"/>
                  <a:pt x="93" y="433"/>
                  <a:pt x="93" y="437"/>
                </a:cubicBezTo>
                <a:moveTo>
                  <a:pt x="134" y="483"/>
                </a:moveTo>
                <a:cubicBezTo>
                  <a:pt x="139" y="482"/>
                  <a:pt x="143" y="482"/>
                  <a:pt x="147" y="483"/>
                </a:cubicBezTo>
                <a:cubicBezTo>
                  <a:pt x="149" y="483"/>
                  <a:pt x="151" y="483"/>
                  <a:pt x="153" y="483"/>
                </a:cubicBezTo>
                <a:cubicBezTo>
                  <a:pt x="154" y="483"/>
                  <a:pt x="156" y="483"/>
                  <a:pt x="159" y="483"/>
                </a:cubicBezTo>
                <a:cubicBezTo>
                  <a:pt x="157" y="484"/>
                  <a:pt x="159" y="484"/>
                  <a:pt x="161" y="484"/>
                </a:cubicBezTo>
                <a:cubicBezTo>
                  <a:pt x="161" y="484"/>
                  <a:pt x="162" y="484"/>
                  <a:pt x="162" y="484"/>
                </a:cubicBezTo>
                <a:cubicBezTo>
                  <a:pt x="163" y="484"/>
                  <a:pt x="163" y="484"/>
                  <a:pt x="163" y="484"/>
                </a:cubicBezTo>
                <a:cubicBezTo>
                  <a:pt x="163" y="485"/>
                  <a:pt x="163" y="485"/>
                  <a:pt x="163" y="485"/>
                </a:cubicBezTo>
                <a:cubicBezTo>
                  <a:pt x="162" y="485"/>
                  <a:pt x="162" y="485"/>
                  <a:pt x="162" y="485"/>
                </a:cubicBezTo>
                <a:cubicBezTo>
                  <a:pt x="162" y="485"/>
                  <a:pt x="162" y="485"/>
                  <a:pt x="161" y="485"/>
                </a:cubicBezTo>
                <a:cubicBezTo>
                  <a:pt x="161" y="485"/>
                  <a:pt x="160" y="485"/>
                  <a:pt x="159" y="485"/>
                </a:cubicBezTo>
                <a:cubicBezTo>
                  <a:pt x="158" y="485"/>
                  <a:pt x="157" y="485"/>
                  <a:pt x="156" y="485"/>
                </a:cubicBezTo>
                <a:cubicBezTo>
                  <a:pt x="153" y="485"/>
                  <a:pt x="151" y="485"/>
                  <a:pt x="149" y="485"/>
                </a:cubicBezTo>
                <a:cubicBezTo>
                  <a:pt x="148" y="485"/>
                  <a:pt x="149" y="483"/>
                  <a:pt x="149" y="483"/>
                </a:cubicBezTo>
                <a:cubicBezTo>
                  <a:pt x="148" y="483"/>
                  <a:pt x="143" y="484"/>
                  <a:pt x="141" y="483"/>
                </a:cubicBezTo>
                <a:cubicBezTo>
                  <a:pt x="139" y="484"/>
                  <a:pt x="141" y="484"/>
                  <a:pt x="139" y="486"/>
                </a:cubicBezTo>
                <a:cubicBezTo>
                  <a:pt x="136" y="484"/>
                  <a:pt x="130" y="486"/>
                  <a:pt x="125" y="484"/>
                </a:cubicBezTo>
                <a:cubicBezTo>
                  <a:pt x="123" y="485"/>
                  <a:pt x="124" y="485"/>
                  <a:pt x="125" y="485"/>
                </a:cubicBezTo>
                <a:cubicBezTo>
                  <a:pt x="122" y="487"/>
                  <a:pt x="121" y="484"/>
                  <a:pt x="119" y="484"/>
                </a:cubicBezTo>
                <a:cubicBezTo>
                  <a:pt x="119" y="483"/>
                  <a:pt x="129" y="483"/>
                  <a:pt x="125" y="482"/>
                </a:cubicBezTo>
                <a:cubicBezTo>
                  <a:pt x="128" y="481"/>
                  <a:pt x="132" y="483"/>
                  <a:pt x="128" y="485"/>
                </a:cubicBezTo>
                <a:cubicBezTo>
                  <a:pt x="130" y="484"/>
                  <a:pt x="134" y="484"/>
                  <a:pt x="134" y="483"/>
                </a:cubicBezTo>
                <a:moveTo>
                  <a:pt x="165" y="470"/>
                </a:moveTo>
                <a:cubicBezTo>
                  <a:pt x="164" y="471"/>
                  <a:pt x="164" y="471"/>
                  <a:pt x="163" y="471"/>
                </a:cubicBezTo>
                <a:cubicBezTo>
                  <a:pt x="163" y="471"/>
                  <a:pt x="163" y="471"/>
                  <a:pt x="162" y="471"/>
                </a:cubicBezTo>
                <a:cubicBezTo>
                  <a:pt x="162" y="471"/>
                  <a:pt x="162" y="472"/>
                  <a:pt x="162" y="472"/>
                </a:cubicBezTo>
                <a:cubicBezTo>
                  <a:pt x="161" y="472"/>
                  <a:pt x="160" y="472"/>
                  <a:pt x="159" y="471"/>
                </a:cubicBezTo>
                <a:cubicBezTo>
                  <a:pt x="158" y="471"/>
                  <a:pt x="156" y="471"/>
                  <a:pt x="155" y="471"/>
                </a:cubicBezTo>
                <a:cubicBezTo>
                  <a:pt x="153" y="471"/>
                  <a:pt x="152" y="471"/>
                  <a:pt x="150" y="471"/>
                </a:cubicBezTo>
                <a:cubicBezTo>
                  <a:pt x="152" y="470"/>
                  <a:pt x="154" y="470"/>
                  <a:pt x="157" y="470"/>
                </a:cubicBezTo>
                <a:cubicBezTo>
                  <a:pt x="158" y="470"/>
                  <a:pt x="160" y="471"/>
                  <a:pt x="161" y="471"/>
                </a:cubicBezTo>
                <a:cubicBezTo>
                  <a:pt x="162" y="471"/>
                  <a:pt x="162" y="471"/>
                  <a:pt x="162" y="471"/>
                </a:cubicBezTo>
                <a:cubicBezTo>
                  <a:pt x="163" y="471"/>
                  <a:pt x="163" y="471"/>
                  <a:pt x="163" y="471"/>
                </a:cubicBezTo>
                <a:cubicBezTo>
                  <a:pt x="164" y="471"/>
                  <a:pt x="164" y="471"/>
                  <a:pt x="165" y="470"/>
                </a:cubicBezTo>
                <a:moveTo>
                  <a:pt x="86" y="420"/>
                </a:moveTo>
                <a:cubicBezTo>
                  <a:pt x="87" y="420"/>
                  <a:pt x="88" y="417"/>
                  <a:pt x="88" y="415"/>
                </a:cubicBezTo>
                <a:cubicBezTo>
                  <a:pt x="88" y="414"/>
                  <a:pt x="87" y="413"/>
                  <a:pt x="87" y="413"/>
                </a:cubicBezTo>
                <a:cubicBezTo>
                  <a:pt x="87" y="410"/>
                  <a:pt x="88" y="408"/>
                  <a:pt x="88" y="404"/>
                </a:cubicBezTo>
                <a:cubicBezTo>
                  <a:pt x="89" y="406"/>
                  <a:pt x="90" y="404"/>
                  <a:pt x="91" y="407"/>
                </a:cubicBezTo>
                <a:cubicBezTo>
                  <a:pt x="89" y="412"/>
                  <a:pt x="90" y="407"/>
                  <a:pt x="88" y="407"/>
                </a:cubicBezTo>
                <a:cubicBezTo>
                  <a:pt x="88" y="412"/>
                  <a:pt x="91" y="411"/>
                  <a:pt x="89" y="419"/>
                </a:cubicBezTo>
                <a:cubicBezTo>
                  <a:pt x="86" y="419"/>
                  <a:pt x="88" y="422"/>
                  <a:pt x="87" y="427"/>
                </a:cubicBezTo>
                <a:cubicBezTo>
                  <a:pt x="85" y="428"/>
                  <a:pt x="84" y="423"/>
                  <a:pt x="85" y="418"/>
                </a:cubicBezTo>
                <a:cubicBezTo>
                  <a:pt x="86" y="417"/>
                  <a:pt x="86" y="418"/>
                  <a:pt x="86" y="420"/>
                </a:cubicBezTo>
                <a:moveTo>
                  <a:pt x="161" y="479"/>
                </a:moveTo>
                <a:cubicBezTo>
                  <a:pt x="161" y="479"/>
                  <a:pt x="161" y="479"/>
                  <a:pt x="162" y="479"/>
                </a:cubicBezTo>
                <a:cubicBezTo>
                  <a:pt x="162" y="479"/>
                  <a:pt x="162" y="479"/>
                  <a:pt x="163" y="479"/>
                </a:cubicBezTo>
                <a:cubicBezTo>
                  <a:pt x="163" y="479"/>
                  <a:pt x="164" y="479"/>
                  <a:pt x="165" y="479"/>
                </a:cubicBezTo>
                <a:cubicBezTo>
                  <a:pt x="166" y="480"/>
                  <a:pt x="168" y="480"/>
                  <a:pt x="170" y="480"/>
                </a:cubicBezTo>
                <a:cubicBezTo>
                  <a:pt x="170" y="481"/>
                  <a:pt x="168" y="481"/>
                  <a:pt x="166" y="480"/>
                </a:cubicBezTo>
                <a:cubicBezTo>
                  <a:pt x="165" y="480"/>
                  <a:pt x="164" y="480"/>
                  <a:pt x="164" y="480"/>
                </a:cubicBezTo>
                <a:cubicBezTo>
                  <a:pt x="163" y="480"/>
                  <a:pt x="163" y="480"/>
                  <a:pt x="162" y="480"/>
                </a:cubicBezTo>
                <a:cubicBezTo>
                  <a:pt x="162" y="479"/>
                  <a:pt x="161" y="479"/>
                  <a:pt x="161" y="479"/>
                </a:cubicBezTo>
                <a:moveTo>
                  <a:pt x="143" y="488"/>
                </a:moveTo>
                <a:cubicBezTo>
                  <a:pt x="143" y="489"/>
                  <a:pt x="137" y="488"/>
                  <a:pt x="135" y="488"/>
                </a:cubicBezTo>
                <a:cubicBezTo>
                  <a:pt x="136" y="486"/>
                  <a:pt x="141" y="487"/>
                  <a:pt x="143" y="488"/>
                </a:cubicBezTo>
                <a:moveTo>
                  <a:pt x="86" y="394"/>
                </a:moveTo>
                <a:cubicBezTo>
                  <a:pt x="85" y="392"/>
                  <a:pt x="84" y="391"/>
                  <a:pt x="84" y="386"/>
                </a:cubicBezTo>
                <a:cubicBezTo>
                  <a:pt x="86" y="386"/>
                  <a:pt x="85" y="391"/>
                  <a:pt x="86" y="394"/>
                </a:cubicBezTo>
                <a:moveTo>
                  <a:pt x="88" y="357"/>
                </a:moveTo>
                <a:cubicBezTo>
                  <a:pt x="88" y="358"/>
                  <a:pt x="87" y="359"/>
                  <a:pt x="87" y="361"/>
                </a:cubicBezTo>
                <a:cubicBezTo>
                  <a:pt x="87" y="359"/>
                  <a:pt x="86" y="357"/>
                  <a:pt x="86" y="353"/>
                </a:cubicBezTo>
                <a:cubicBezTo>
                  <a:pt x="87" y="354"/>
                  <a:pt x="87" y="357"/>
                  <a:pt x="88" y="357"/>
                </a:cubicBezTo>
                <a:moveTo>
                  <a:pt x="168" y="471"/>
                </a:moveTo>
                <a:cubicBezTo>
                  <a:pt x="181" y="471"/>
                  <a:pt x="185" y="471"/>
                  <a:pt x="198" y="472"/>
                </a:cubicBezTo>
                <a:cubicBezTo>
                  <a:pt x="201" y="473"/>
                  <a:pt x="194" y="473"/>
                  <a:pt x="192" y="473"/>
                </a:cubicBezTo>
                <a:cubicBezTo>
                  <a:pt x="185" y="473"/>
                  <a:pt x="174" y="472"/>
                  <a:pt x="166" y="472"/>
                </a:cubicBezTo>
                <a:cubicBezTo>
                  <a:pt x="166" y="471"/>
                  <a:pt x="167" y="471"/>
                  <a:pt x="168" y="471"/>
                </a:cubicBezTo>
                <a:moveTo>
                  <a:pt x="89" y="303"/>
                </a:moveTo>
                <a:cubicBezTo>
                  <a:pt x="89" y="297"/>
                  <a:pt x="91" y="299"/>
                  <a:pt x="92" y="301"/>
                </a:cubicBezTo>
                <a:cubicBezTo>
                  <a:pt x="92" y="306"/>
                  <a:pt x="90" y="302"/>
                  <a:pt x="89" y="303"/>
                </a:cubicBezTo>
                <a:moveTo>
                  <a:pt x="136" y="281"/>
                </a:moveTo>
                <a:cubicBezTo>
                  <a:pt x="140" y="281"/>
                  <a:pt x="143" y="281"/>
                  <a:pt x="143" y="283"/>
                </a:cubicBezTo>
                <a:cubicBezTo>
                  <a:pt x="139" y="283"/>
                  <a:pt x="136" y="282"/>
                  <a:pt x="136" y="281"/>
                </a:cubicBezTo>
                <a:moveTo>
                  <a:pt x="84" y="289"/>
                </a:moveTo>
                <a:cubicBezTo>
                  <a:pt x="84" y="286"/>
                  <a:pt x="84" y="284"/>
                  <a:pt x="84" y="282"/>
                </a:cubicBezTo>
                <a:cubicBezTo>
                  <a:pt x="86" y="281"/>
                  <a:pt x="89" y="281"/>
                  <a:pt x="91" y="281"/>
                </a:cubicBezTo>
                <a:cubicBezTo>
                  <a:pt x="97" y="281"/>
                  <a:pt x="102" y="281"/>
                  <a:pt x="108" y="282"/>
                </a:cubicBezTo>
                <a:cubicBezTo>
                  <a:pt x="112" y="282"/>
                  <a:pt x="110" y="280"/>
                  <a:pt x="116" y="280"/>
                </a:cubicBezTo>
                <a:cubicBezTo>
                  <a:pt x="116" y="281"/>
                  <a:pt x="115" y="281"/>
                  <a:pt x="115" y="282"/>
                </a:cubicBezTo>
                <a:cubicBezTo>
                  <a:pt x="123" y="282"/>
                  <a:pt x="126" y="281"/>
                  <a:pt x="131" y="280"/>
                </a:cubicBezTo>
                <a:cubicBezTo>
                  <a:pt x="130" y="283"/>
                  <a:pt x="136" y="283"/>
                  <a:pt x="140" y="285"/>
                </a:cubicBezTo>
                <a:cubicBezTo>
                  <a:pt x="139" y="286"/>
                  <a:pt x="135" y="286"/>
                  <a:pt x="132" y="285"/>
                </a:cubicBezTo>
                <a:cubicBezTo>
                  <a:pt x="128" y="284"/>
                  <a:pt x="125" y="283"/>
                  <a:pt x="123" y="283"/>
                </a:cubicBezTo>
                <a:cubicBezTo>
                  <a:pt x="123" y="285"/>
                  <a:pt x="118" y="287"/>
                  <a:pt x="113" y="287"/>
                </a:cubicBezTo>
                <a:cubicBezTo>
                  <a:pt x="112" y="285"/>
                  <a:pt x="118" y="286"/>
                  <a:pt x="118" y="285"/>
                </a:cubicBezTo>
                <a:cubicBezTo>
                  <a:pt x="116" y="283"/>
                  <a:pt x="113" y="285"/>
                  <a:pt x="113" y="285"/>
                </a:cubicBezTo>
                <a:cubicBezTo>
                  <a:pt x="111" y="285"/>
                  <a:pt x="106" y="286"/>
                  <a:pt x="104" y="286"/>
                </a:cubicBezTo>
                <a:cubicBezTo>
                  <a:pt x="104" y="285"/>
                  <a:pt x="103" y="284"/>
                  <a:pt x="103" y="284"/>
                </a:cubicBezTo>
                <a:cubicBezTo>
                  <a:pt x="101" y="284"/>
                  <a:pt x="101" y="285"/>
                  <a:pt x="98" y="286"/>
                </a:cubicBezTo>
                <a:cubicBezTo>
                  <a:pt x="96" y="286"/>
                  <a:pt x="96" y="285"/>
                  <a:pt x="95" y="285"/>
                </a:cubicBezTo>
                <a:cubicBezTo>
                  <a:pt x="93" y="285"/>
                  <a:pt x="93" y="287"/>
                  <a:pt x="88" y="286"/>
                </a:cubicBezTo>
                <a:cubicBezTo>
                  <a:pt x="87" y="285"/>
                  <a:pt x="87" y="286"/>
                  <a:pt x="87" y="286"/>
                </a:cubicBezTo>
                <a:cubicBezTo>
                  <a:pt x="87" y="287"/>
                  <a:pt x="87" y="287"/>
                  <a:pt x="87" y="287"/>
                </a:cubicBezTo>
                <a:cubicBezTo>
                  <a:pt x="86" y="288"/>
                  <a:pt x="84" y="281"/>
                  <a:pt x="84" y="289"/>
                </a:cubicBezTo>
                <a:moveTo>
                  <a:pt x="86" y="285"/>
                </a:moveTo>
                <a:cubicBezTo>
                  <a:pt x="86" y="284"/>
                  <a:pt x="86" y="284"/>
                  <a:pt x="86" y="284"/>
                </a:cubicBezTo>
                <a:cubicBezTo>
                  <a:pt x="86" y="284"/>
                  <a:pt x="86" y="284"/>
                  <a:pt x="86" y="284"/>
                </a:cubicBezTo>
                <a:cubicBezTo>
                  <a:pt x="86" y="284"/>
                  <a:pt x="86" y="284"/>
                  <a:pt x="86" y="284"/>
                </a:cubicBezTo>
                <a:cubicBezTo>
                  <a:pt x="86" y="284"/>
                  <a:pt x="86" y="284"/>
                  <a:pt x="86" y="284"/>
                </a:cubicBezTo>
                <a:cubicBezTo>
                  <a:pt x="86" y="284"/>
                  <a:pt x="87" y="284"/>
                  <a:pt x="87" y="284"/>
                </a:cubicBezTo>
                <a:cubicBezTo>
                  <a:pt x="88" y="284"/>
                  <a:pt x="89" y="284"/>
                  <a:pt x="90" y="284"/>
                </a:cubicBezTo>
                <a:cubicBezTo>
                  <a:pt x="91" y="284"/>
                  <a:pt x="93" y="284"/>
                  <a:pt x="94" y="284"/>
                </a:cubicBezTo>
                <a:cubicBezTo>
                  <a:pt x="96" y="285"/>
                  <a:pt x="97" y="284"/>
                  <a:pt x="96" y="282"/>
                </a:cubicBezTo>
                <a:cubicBezTo>
                  <a:pt x="94" y="282"/>
                  <a:pt x="91" y="282"/>
                  <a:pt x="88" y="283"/>
                </a:cubicBezTo>
                <a:cubicBezTo>
                  <a:pt x="87" y="283"/>
                  <a:pt x="86" y="283"/>
                  <a:pt x="85" y="283"/>
                </a:cubicBezTo>
                <a:cubicBezTo>
                  <a:pt x="85" y="283"/>
                  <a:pt x="85" y="284"/>
                  <a:pt x="85" y="284"/>
                </a:cubicBezTo>
                <a:cubicBezTo>
                  <a:pt x="85" y="284"/>
                  <a:pt x="86" y="285"/>
                  <a:pt x="86" y="285"/>
                </a:cubicBezTo>
                <a:moveTo>
                  <a:pt x="94" y="399"/>
                </a:moveTo>
                <a:cubicBezTo>
                  <a:pt x="97" y="399"/>
                  <a:pt x="95" y="405"/>
                  <a:pt x="95" y="407"/>
                </a:cubicBezTo>
                <a:cubicBezTo>
                  <a:pt x="93" y="407"/>
                  <a:pt x="95" y="401"/>
                  <a:pt x="94" y="399"/>
                </a:cubicBezTo>
                <a:moveTo>
                  <a:pt x="92" y="397"/>
                </a:moveTo>
                <a:cubicBezTo>
                  <a:pt x="93" y="399"/>
                  <a:pt x="91" y="407"/>
                  <a:pt x="91" y="412"/>
                </a:cubicBezTo>
                <a:cubicBezTo>
                  <a:pt x="90" y="409"/>
                  <a:pt x="92" y="401"/>
                  <a:pt x="92" y="397"/>
                </a:cubicBezTo>
                <a:moveTo>
                  <a:pt x="167" y="300"/>
                </a:moveTo>
                <a:cubicBezTo>
                  <a:pt x="167" y="300"/>
                  <a:pt x="168" y="300"/>
                  <a:pt x="168" y="300"/>
                </a:cubicBezTo>
                <a:cubicBezTo>
                  <a:pt x="168" y="300"/>
                  <a:pt x="168" y="300"/>
                  <a:pt x="169" y="300"/>
                </a:cubicBezTo>
                <a:cubicBezTo>
                  <a:pt x="169" y="300"/>
                  <a:pt x="170" y="300"/>
                  <a:pt x="170" y="300"/>
                </a:cubicBezTo>
                <a:cubicBezTo>
                  <a:pt x="171" y="300"/>
                  <a:pt x="173" y="300"/>
                  <a:pt x="174" y="300"/>
                </a:cubicBezTo>
                <a:cubicBezTo>
                  <a:pt x="176" y="301"/>
                  <a:pt x="174" y="301"/>
                  <a:pt x="172" y="301"/>
                </a:cubicBezTo>
                <a:cubicBezTo>
                  <a:pt x="171" y="301"/>
                  <a:pt x="170" y="301"/>
                  <a:pt x="169" y="301"/>
                </a:cubicBezTo>
                <a:cubicBezTo>
                  <a:pt x="168" y="301"/>
                  <a:pt x="168" y="300"/>
                  <a:pt x="167" y="300"/>
                </a:cubicBezTo>
                <a:moveTo>
                  <a:pt x="124" y="298"/>
                </a:moveTo>
                <a:cubicBezTo>
                  <a:pt x="127" y="297"/>
                  <a:pt x="134" y="297"/>
                  <a:pt x="141" y="298"/>
                </a:cubicBezTo>
                <a:cubicBezTo>
                  <a:pt x="147" y="298"/>
                  <a:pt x="168" y="300"/>
                  <a:pt x="157" y="300"/>
                </a:cubicBezTo>
                <a:cubicBezTo>
                  <a:pt x="152" y="300"/>
                  <a:pt x="146" y="299"/>
                  <a:pt x="140" y="299"/>
                </a:cubicBezTo>
                <a:cubicBezTo>
                  <a:pt x="134" y="298"/>
                  <a:pt x="128" y="298"/>
                  <a:pt x="124" y="298"/>
                </a:cubicBezTo>
                <a:moveTo>
                  <a:pt x="109" y="177"/>
                </a:moveTo>
                <a:cubicBezTo>
                  <a:pt x="111" y="174"/>
                  <a:pt x="109" y="184"/>
                  <a:pt x="110" y="187"/>
                </a:cubicBezTo>
                <a:cubicBezTo>
                  <a:pt x="109" y="185"/>
                  <a:pt x="108" y="181"/>
                  <a:pt x="109" y="179"/>
                </a:cubicBezTo>
                <a:cubicBezTo>
                  <a:pt x="109" y="178"/>
                  <a:pt x="109" y="177"/>
                  <a:pt x="109" y="177"/>
                </a:cubicBezTo>
                <a:moveTo>
                  <a:pt x="111" y="163"/>
                </a:moveTo>
                <a:cubicBezTo>
                  <a:pt x="110" y="166"/>
                  <a:pt x="110" y="169"/>
                  <a:pt x="110" y="174"/>
                </a:cubicBezTo>
                <a:cubicBezTo>
                  <a:pt x="108" y="171"/>
                  <a:pt x="108" y="163"/>
                  <a:pt x="111" y="163"/>
                </a:cubicBezTo>
                <a:moveTo>
                  <a:pt x="116" y="157"/>
                </a:moveTo>
                <a:cubicBezTo>
                  <a:pt x="117" y="154"/>
                  <a:pt x="118" y="157"/>
                  <a:pt x="119" y="157"/>
                </a:cubicBezTo>
                <a:cubicBezTo>
                  <a:pt x="119" y="159"/>
                  <a:pt x="117" y="160"/>
                  <a:pt x="117" y="161"/>
                </a:cubicBezTo>
                <a:cubicBezTo>
                  <a:pt x="116" y="160"/>
                  <a:pt x="119" y="157"/>
                  <a:pt x="116" y="157"/>
                </a:cubicBezTo>
                <a:moveTo>
                  <a:pt x="205" y="473"/>
                </a:moveTo>
                <a:cubicBezTo>
                  <a:pt x="208" y="472"/>
                  <a:pt x="217" y="473"/>
                  <a:pt x="219" y="474"/>
                </a:cubicBezTo>
                <a:cubicBezTo>
                  <a:pt x="215" y="476"/>
                  <a:pt x="208" y="474"/>
                  <a:pt x="205" y="473"/>
                </a:cubicBezTo>
                <a:moveTo>
                  <a:pt x="142" y="287"/>
                </a:moveTo>
                <a:cubicBezTo>
                  <a:pt x="141" y="281"/>
                  <a:pt x="155" y="282"/>
                  <a:pt x="165" y="285"/>
                </a:cubicBezTo>
                <a:cubicBezTo>
                  <a:pt x="167" y="285"/>
                  <a:pt x="165" y="284"/>
                  <a:pt x="163" y="284"/>
                </a:cubicBezTo>
                <a:cubicBezTo>
                  <a:pt x="164" y="284"/>
                  <a:pt x="166" y="283"/>
                  <a:pt x="167" y="284"/>
                </a:cubicBezTo>
                <a:cubicBezTo>
                  <a:pt x="167" y="284"/>
                  <a:pt x="168" y="284"/>
                  <a:pt x="168" y="284"/>
                </a:cubicBezTo>
                <a:cubicBezTo>
                  <a:pt x="168" y="284"/>
                  <a:pt x="168" y="284"/>
                  <a:pt x="168" y="284"/>
                </a:cubicBezTo>
                <a:cubicBezTo>
                  <a:pt x="169" y="284"/>
                  <a:pt x="169" y="284"/>
                  <a:pt x="169" y="284"/>
                </a:cubicBezTo>
                <a:cubicBezTo>
                  <a:pt x="169" y="284"/>
                  <a:pt x="169" y="284"/>
                  <a:pt x="170" y="284"/>
                </a:cubicBezTo>
                <a:cubicBezTo>
                  <a:pt x="171" y="285"/>
                  <a:pt x="172" y="285"/>
                  <a:pt x="173" y="286"/>
                </a:cubicBezTo>
                <a:cubicBezTo>
                  <a:pt x="174" y="286"/>
                  <a:pt x="174" y="285"/>
                  <a:pt x="173" y="285"/>
                </a:cubicBezTo>
                <a:cubicBezTo>
                  <a:pt x="175" y="284"/>
                  <a:pt x="181" y="285"/>
                  <a:pt x="182" y="286"/>
                </a:cubicBezTo>
                <a:cubicBezTo>
                  <a:pt x="183" y="285"/>
                  <a:pt x="186" y="285"/>
                  <a:pt x="186" y="283"/>
                </a:cubicBezTo>
                <a:cubicBezTo>
                  <a:pt x="189" y="285"/>
                  <a:pt x="192" y="284"/>
                  <a:pt x="195" y="283"/>
                </a:cubicBezTo>
                <a:cubicBezTo>
                  <a:pt x="196" y="283"/>
                  <a:pt x="196" y="284"/>
                  <a:pt x="197" y="284"/>
                </a:cubicBezTo>
                <a:cubicBezTo>
                  <a:pt x="197" y="285"/>
                  <a:pt x="198" y="285"/>
                  <a:pt x="198" y="285"/>
                </a:cubicBezTo>
                <a:cubicBezTo>
                  <a:pt x="199" y="284"/>
                  <a:pt x="196" y="285"/>
                  <a:pt x="197" y="282"/>
                </a:cubicBezTo>
                <a:cubicBezTo>
                  <a:pt x="198" y="281"/>
                  <a:pt x="198" y="282"/>
                  <a:pt x="198" y="283"/>
                </a:cubicBezTo>
                <a:cubicBezTo>
                  <a:pt x="200" y="282"/>
                  <a:pt x="201" y="282"/>
                  <a:pt x="201" y="282"/>
                </a:cubicBezTo>
                <a:cubicBezTo>
                  <a:pt x="201" y="282"/>
                  <a:pt x="202" y="282"/>
                  <a:pt x="202" y="282"/>
                </a:cubicBezTo>
                <a:cubicBezTo>
                  <a:pt x="202" y="282"/>
                  <a:pt x="202" y="282"/>
                  <a:pt x="202" y="282"/>
                </a:cubicBezTo>
                <a:cubicBezTo>
                  <a:pt x="202" y="282"/>
                  <a:pt x="202" y="282"/>
                  <a:pt x="202" y="282"/>
                </a:cubicBezTo>
                <a:cubicBezTo>
                  <a:pt x="202" y="282"/>
                  <a:pt x="202" y="282"/>
                  <a:pt x="202" y="282"/>
                </a:cubicBezTo>
                <a:cubicBezTo>
                  <a:pt x="202" y="283"/>
                  <a:pt x="204" y="284"/>
                  <a:pt x="204" y="284"/>
                </a:cubicBezTo>
                <a:cubicBezTo>
                  <a:pt x="204" y="284"/>
                  <a:pt x="204" y="284"/>
                  <a:pt x="204" y="284"/>
                </a:cubicBezTo>
                <a:cubicBezTo>
                  <a:pt x="204" y="284"/>
                  <a:pt x="204" y="284"/>
                  <a:pt x="204" y="284"/>
                </a:cubicBezTo>
                <a:cubicBezTo>
                  <a:pt x="204" y="284"/>
                  <a:pt x="204" y="284"/>
                  <a:pt x="204" y="284"/>
                </a:cubicBezTo>
                <a:cubicBezTo>
                  <a:pt x="204" y="284"/>
                  <a:pt x="204" y="284"/>
                  <a:pt x="204" y="284"/>
                </a:cubicBezTo>
                <a:cubicBezTo>
                  <a:pt x="204" y="284"/>
                  <a:pt x="203" y="284"/>
                  <a:pt x="203" y="284"/>
                </a:cubicBezTo>
                <a:cubicBezTo>
                  <a:pt x="203" y="283"/>
                  <a:pt x="203" y="283"/>
                  <a:pt x="202" y="283"/>
                </a:cubicBezTo>
                <a:cubicBezTo>
                  <a:pt x="202" y="283"/>
                  <a:pt x="202" y="283"/>
                  <a:pt x="201" y="283"/>
                </a:cubicBezTo>
                <a:cubicBezTo>
                  <a:pt x="201" y="283"/>
                  <a:pt x="201" y="283"/>
                  <a:pt x="201" y="283"/>
                </a:cubicBezTo>
                <a:cubicBezTo>
                  <a:pt x="201" y="283"/>
                  <a:pt x="200" y="282"/>
                  <a:pt x="200" y="282"/>
                </a:cubicBezTo>
                <a:cubicBezTo>
                  <a:pt x="201" y="283"/>
                  <a:pt x="201" y="283"/>
                  <a:pt x="201" y="283"/>
                </a:cubicBezTo>
                <a:cubicBezTo>
                  <a:pt x="201" y="283"/>
                  <a:pt x="201" y="283"/>
                  <a:pt x="201" y="283"/>
                </a:cubicBezTo>
                <a:cubicBezTo>
                  <a:pt x="201" y="283"/>
                  <a:pt x="201" y="283"/>
                  <a:pt x="201" y="283"/>
                </a:cubicBezTo>
                <a:cubicBezTo>
                  <a:pt x="201" y="283"/>
                  <a:pt x="201" y="281"/>
                  <a:pt x="200" y="284"/>
                </a:cubicBezTo>
                <a:cubicBezTo>
                  <a:pt x="200" y="284"/>
                  <a:pt x="200" y="284"/>
                  <a:pt x="200" y="284"/>
                </a:cubicBezTo>
                <a:cubicBezTo>
                  <a:pt x="200" y="284"/>
                  <a:pt x="200" y="284"/>
                  <a:pt x="200" y="284"/>
                </a:cubicBezTo>
                <a:cubicBezTo>
                  <a:pt x="201" y="283"/>
                  <a:pt x="201" y="283"/>
                  <a:pt x="201" y="283"/>
                </a:cubicBezTo>
                <a:cubicBezTo>
                  <a:pt x="201" y="283"/>
                  <a:pt x="201" y="283"/>
                  <a:pt x="201" y="283"/>
                </a:cubicBezTo>
                <a:cubicBezTo>
                  <a:pt x="200" y="282"/>
                  <a:pt x="200" y="281"/>
                  <a:pt x="201" y="279"/>
                </a:cubicBezTo>
                <a:cubicBezTo>
                  <a:pt x="200" y="279"/>
                  <a:pt x="200" y="279"/>
                  <a:pt x="200" y="279"/>
                </a:cubicBezTo>
                <a:cubicBezTo>
                  <a:pt x="201" y="279"/>
                  <a:pt x="201" y="279"/>
                  <a:pt x="201" y="279"/>
                </a:cubicBezTo>
                <a:cubicBezTo>
                  <a:pt x="202" y="279"/>
                  <a:pt x="202" y="279"/>
                  <a:pt x="202" y="279"/>
                </a:cubicBezTo>
                <a:cubicBezTo>
                  <a:pt x="202" y="279"/>
                  <a:pt x="202" y="278"/>
                  <a:pt x="202" y="278"/>
                </a:cubicBezTo>
                <a:cubicBezTo>
                  <a:pt x="202" y="278"/>
                  <a:pt x="202" y="278"/>
                  <a:pt x="202" y="278"/>
                </a:cubicBezTo>
                <a:cubicBezTo>
                  <a:pt x="202" y="278"/>
                  <a:pt x="202" y="278"/>
                  <a:pt x="202" y="278"/>
                </a:cubicBezTo>
                <a:cubicBezTo>
                  <a:pt x="202" y="278"/>
                  <a:pt x="201" y="278"/>
                  <a:pt x="201" y="278"/>
                </a:cubicBezTo>
                <a:cubicBezTo>
                  <a:pt x="201" y="278"/>
                  <a:pt x="201" y="278"/>
                  <a:pt x="201" y="278"/>
                </a:cubicBezTo>
                <a:cubicBezTo>
                  <a:pt x="201" y="278"/>
                  <a:pt x="201" y="278"/>
                  <a:pt x="201" y="278"/>
                </a:cubicBezTo>
                <a:cubicBezTo>
                  <a:pt x="202" y="278"/>
                  <a:pt x="202" y="278"/>
                  <a:pt x="202" y="278"/>
                </a:cubicBezTo>
                <a:cubicBezTo>
                  <a:pt x="202" y="278"/>
                  <a:pt x="203" y="278"/>
                  <a:pt x="203" y="278"/>
                </a:cubicBezTo>
                <a:cubicBezTo>
                  <a:pt x="204" y="278"/>
                  <a:pt x="204" y="278"/>
                  <a:pt x="205" y="278"/>
                </a:cubicBezTo>
                <a:cubicBezTo>
                  <a:pt x="205" y="278"/>
                  <a:pt x="205" y="278"/>
                  <a:pt x="206" y="278"/>
                </a:cubicBezTo>
                <a:cubicBezTo>
                  <a:pt x="206" y="278"/>
                  <a:pt x="206" y="278"/>
                  <a:pt x="207" y="278"/>
                </a:cubicBezTo>
                <a:cubicBezTo>
                  <a:pt x="207" y="278"/>
                  <a:pt x="207" y="278"/>
                  <a:pt x="207" y="278"/>
                </a:cubicBezTo>
                <a:cubicBezTo>
                  <a:pt x="208" y="278"/>
                  <a:pt x="209" y="277"/>
                  <a:pt x="209" y="277"/>
                </a:cubicBezTo>
                <a:cubicBezTo>
                  <a:pt x="210" y="277"/>
                  <a:pt x="211" y="277"/>
                  <a:pt x="211" y="277"/>
                </a:cubicBezTo>
                <a:cubicBezTo>
                  <a:pt x="211" y="277"/>
                  <a:pt x="210" y="277"/>
                  <a:pt x="210" y="277"/>
                </a:cubicBezTo>
                <a:cubicBezTo>
                  <a:pt x="210" y="277"/>
                  <a:pt x="210" y="277"/>
                  <a:pt x="210" y="277"/>
                </a:cubicBezTo>
                <a:cubicBezTo>
                  <a:pt x="210" y="277"/>
                  <a:pt x="210" y="277"/>
                  <a:pt x="210" y="277"/>
                </a:cubicBezTo>
                <a:cubicBezTo>
                  <a:pt x="210" y="277"/>
                  <a:pt x="210" y="277"/>
                  <a:pt x="210" y="277"/>
                </a:cubicBezTo>
                <a:cubicBezTo>
                  <a:pt x="209" y="278"/>
                  <a:pt x="209" y="278"/>
                  <a:pt x="209" y="279"/>
                </a:cubicBezTo>
                <a:cubicBezTo>
                  <a:pt x="208" y="280"/>
                  <a:pt x="207" y="280"/>
                  <a:pt x="207" y="281"/>
                </a:cubicBezTo>
                <a:cubicBezTo>
                  <a:pt x="206" y="281"/>
                  <a:pt x="206" y="282"/>
                  <a:pt x="205" y="283"/>
                </a:cubicBezTo>
                <a:cubicBezTo>
                  <a:pt x="205" y="283"/>
                  <a:pt x="205" y="283"/>
                  <a:pt x="205" y="283"/>
                </a:cubicBezTo>
                <a:cubicBezTo>
                  <a:pt x="204" y="283"/>
                  <a:pt x="205" y="283"/>
                  <a:pt x="205" y="283"/>
                </a:cubicBezTo>
                <a:cubicBezTo>
                  <a:pt x="205" y="283"/>
                  <a:pt x="205" y="283"/>
                  <a:pt x="205" y="283"/>
                </a:cubicBezTo>
                <a:cubicBezTo>
                  <a:pt x="205" y="283"/>
                  <a:pt x="205" y="283"/>
                  <a:pt x="205" y="283"/>
                </a:cubicBezTo>
                <a:cubicBezTo>
                  <a:pt x="205" y="283"/>
                  <a:pt x="205" y="283"/>
                  <a:pt x="204" y="283"/>
                </a:cubicBezTo>
                <a:cubicBezTo>
                  <a:pt x="204" y="282"/>
                  <a:pt x="204" y="282"/>
                  <a:pt x="203" y="282"/>
                </a:cubicBezTo>
                <a:cubicBezTo>
                  <a:pt x="203" y="282"/>
                  <a:pt x="204" y="283"/>
                  <a:pt x="204" y="283"/>
                </a:cubicBezTo>
                <a:cubicBezTo>
                  <a:pt x="203" y="283"/>
                  <a:pt x="201" y="281"/>
                  <a:pt x="199" y="280"/>
                </a:cubicBezTo>
                <a:cubicBezTo>
                  <a:pt x="198" y="280"/>
                  <a:pt x="196" y="281"/>
                  <a:pt x="195" y="280"/>
                </a:cubicBezTo>
                <a:cubicBezTo>
                  <a:pt x="195" y="280"/>
                  <a:pt x="194" y="279"/>
                  <a:pt x="193" y="279"/>
                </a:cubicBezTo>
                <a:cubicBezTo>
                  <a:pt x="192" y="279"/>
                  <a:pt x="193" y="280"/>
                  <a:pt x="192" y="280"/>
                </a:cubicBezTo>
                <a:cubicBezTo>
                  <a:pt x="191" y="281"/>
                  <a:pt x="188" y="279"/>
                  <a:pt x="187" y="280"/>
                </a:cubicBezTo>
                <a:cubicBezTo>
                  <a:pt x="187" y="279"/>
                  <a:pt x="188" y="278"/>
                  <a:pt x="190" y="279"/>
                </a:cubicBezTo>
                <a:cubicBezTo>
                  <a:pt x="187" y="278"/>
                  <a:pt x="191" y="277"/>
                  <a:pt x="190" y="275"/>
                </a:cubicBezTo>
                <a:cubicBezTo>
                  <a:pt x="189" y="275"/>
                  <a:pt x="189" y="276"/>
                  <a:pt x="188" y="276"/>
                </a:cubicBezTo>
                <a:cubicBezTo>
                  <a:pt x="186" y="276"/>
                  <a:pt x="189" y="277"/>
                  <a:pt x="188" y="278"/>
                </a:cubicBezTo>
                <a:cubicBezTo>
                  <a:pt x="187" y="279"/>
                  <a:pt x="186" y="278"/>
                  <a:pt x="185" y="278"/>
                </a:cubicBezTo>
                <a:cubicBezTo>
                  <a:pt x="184" y="278"/>
                  <a:pt x="182" y="279"/>
                  <a:pt x="182" y="279"/>
                </a:cubicBezTo>
                <a:cubicBezTo>
                  <a:pt x="182" y="279"/>
                  <a:pt x="178" y="277"/>
                  <a:pt x="179" y="279"/>
                </a:cubicBezTo>
                <a:cubicBezTo>
                  <a:pt x="177" y="279"/>
                  <a:pt x="178" y="278"/>
                  <a:pt x="176" y="278"/>
                </a:cubicBezTo>
                <a:cubicBezTo>
                  <a:pt x="175" y="277"/>
                  <a:pt x="175" y="278"/>
                  <a:pt x="175" y="279"/>
                </a:cubicBezTo>
                <a:cubicBezTo>
                  <a:pt x="171" y="278"/>
                  <a:pt x="168" y="277"/>
                  <a:pt x="164" y="279"/>
                </a:cubicBezTo>
                <a:cubicBezTo>
                  <a:pt x="162" y="278"/>
                  <a:pt x="161" y="278"/>
                  <a:pt x="160" y="278"/>
                </a:cubicBezTo>
                <a:cubicBezTo>
                  <a:pt x="160" y="277"/>
                  <a:pt x="159" y="277"/>
                  <a:pt x="158" y="277"/>
                </a:cubicBezTo>
                <a:cubicBezTo>
                  <a:pt x="157" y="277"/>
                  <a:pt x="156" y="277"/>
                  <a:pt x="155" y="277"/>
                </a:cubicBezTo>
                <a:cubicBezTo>
                  <a:pt x="155" y="278"/>
                  <a:pt x="156" y="278"/>
                  <a:pt x="158" y="278"/>
                </a:cubicBezTo>
                <a:cubicBezTo>
                  <a:pt x="155" y="279"/>
                  <a:pt x="153" y="278"/>
                  <a:pt x="148" y="278"/>
                </a:cubicBezTo>
                <a:cubicBezTo>
                  <a:pt x="145" y="278"/>
                  <a:pt x="147" y="280"/>
                  <a:pt x="145" y="280"/>
                </a:cubicBezTo>
                <a:cubicBezTo>
                  <a:pt x="140" y="279"/>
                  <a:pt x="138" y="281"/>
                  <a:pt x="135" y="280"/>
                </a:cubicBezTo>
                <a:cubicBezTo>
                  <a:pt x="133" y="280"/>
                  <a:pt x="130" y="279"/>
                  <a:pt x="127" y="278"/>
                </a:cubicBezTo>
                <a:cubicBezTo>
                  <a:pt x="121" y="277"/>
                  <a:pt x="113" y="274"/>
                  <a:pt x="105" y="268"/>
                </a:cubicBezTo>
                <a:cubicBezTo>
                  <a:pt x="97" y="263"/>
                  <a:pt x="90" y="255"/>
                  <a:pt x="85" y="248"/>
                </a:cubicBezTo>
                <a:cubicBezTo>
                  <a:pt x="83" y="245"/>
                  <a:pt x="79" y="241"/>
                  <a:pt x="80" y="238"/>
                </a:cubicBezTo>
                <a:cubicBezTo>
                  <a:pt x="79" y="235"/>
                  <a:pt x="78" y="236"/>
                  <a:pt x="77" y="234"/>
                </a:cubicBezTo>
                <a:cubicBezTo>
                  <a:pt x="76" y="232"/>
                  <a:pt x="75" y="230"/>
                  <a:pt x="74" y="228"/>
                </a:cubicBezTo>
                <a:cubicBezTo>
                  <a:pt x="73" y="226"/>
                  <a:pt x="73" y="224"/>
                  <a:pt x="72" y="222"/>
                </a:cubicBezTo>
                <a:cubicBezTo>
                  <a:pt x="71" y="218"/>
                  <a:pt x="70" y="215"/>
                  <a:pt x="69" y="212"/>
                </a:cubicBezTo>
                <a:cubicBezTo>
                  <a:pt x="69" y="210"/>
                  <a:pt x="69" y="209"/>
                  <a:pt x="69" y="208"/>
                </a:cubicBezTo>
                <a:cubicBezTo>
                  <a:pt x="68" y="206"/>
                  <a:pt x="68" y="205"/>
                  <a:pt x="68" y="203"/>
                </a:cubicBezTo>
                <a:cubicBezTo>
                  <a:pt x="68" y="201"/>
                  <a:pt x="68" y="198"/>
                  <a:pt x="68" y="196"/>
                </a:cubicBezTo>
                <a:cubicBezTo>
                  <a:pt x="70" y="200"/>
                  <a:pt x="68" y="206"/>
                  <a:pt x="71" y="211"/>
                </a:cubicBezTo>
                <a:cubicBezTo>
                  <a:pt x="73" y="212"/>
                  <a:pt x="71" y="206"/>
                  <a:pt x="71" y="203"/>
                </a:cubicBezTo>
                <a:cubicBezTo>
                  <a:pt x="70" y="201"/>
                  <a:pt x="71" y="199"/>
                  <a:pt x="71" y="199"/>
                </a:cubicBezTo>
                <a:cubicBezTo>
                  <a:pt x="70" y="196"/>
                  <a:pt x="69" y="195"/>
                  <a:pt x="69" y="193"/>
                </a:cubicBezTo>
                <a:cubicBezTo>
                  <a:pt x="70" y="187"/>
                  <a:pt x="70" y="179"/>
                  <a:pt x="68" y="176"/>
                </a:cubicBezTo>
                <a:cubicBezTo>
                  <a:pt x="69" y="166"/>
                  <a:pt x="67" y="158"/>
                  <a:pt x="70" y="152"/>
                </a:cubicBezTo>
                <a:cubicBezTo>
                  <a:pt x="70" y="151"/>
                  <a:pt x="70" y="150"/>
                  <a:pt x="70" y="149"/>
                </a:cubicBezTo>
                <a:cubicBezTo>
                  <a:pt x="70" y="149"/>
                  <a:pt x="70" y="148"/>
                  <a:pt x="70" y="148"/>
                </a:cubicBezTo>
                <a:cubicBezTo>
                  <a:pt x="70" y="147"/>
                  <a:pt x="70" y="147"/>
                  <a:pt x="70" y="147"/>
                </a:cubicBezTo>
                <a:cubicBezTo>
                  <a:pt x="70" y="147"/>
                  <a:pt x="70" y="146"/>
                  <a:pt x="70" y="146"/>
                </a:cubicBezTo>
                <a:cubicBezTo>
                  <a:pt x="70" y="143"/>
                  <a:pt x="70" y="139"/>
                  <a:pt x="71" y="136"/>
                </a:cubicBezTo>
                <a:cubicBezTo>
                  <a:pt x="72" y="129"/>
                  <a:pt x="73" y="122"/>
                  <a:pt x="74" y="117"/>
                </a:cubicBezTo>
                <a:cubicBezTo>
                  <a:pt x="73" y="114"/>
                  <a:pt x="74" y="110"/>
                  <a:pt x="75" y="106"/>
                </a:cubicBezTo>
                <a:cubicBezTo>
                  <a:pt x="76" y="101"/>
                  <a:pt x="77" y="96"/>
                  <a:pt x="78" y="90"/>
                </a:cubicBezTo>
                <a:cubicBezTo>
                  <a:pt x="79" y="82"/>
                  <a:pt x="80" y="73"/>
                  <a:pt x="81" y="66"/>
                </a:cubicBezTo>
                <a:cubicBezTo>
                  <a:pt x="81" y="64"/>
                  <a:pt x="81" y="62"/>
                  <a:pt x="82" y="61"/>
                </a:cubicBezTo>
                <a:cubicBezTo>
                  <a:pt x="82" y="60"/>
                  <a:pt x="82" y="59"/>
                  <a:pt x="82" y="59"/>
                </a:cubicBezTo>
                <a:cubicBezTo>
                  <a:pt x="82" y="58"/>
                  <a:pt x="83" y="58"/>
                  <a:pt x="83" y="57"/>
                </a:cubicBezTo>
                <a:cubicBezTo>
                  <a:pt x="90" y="58"/>
                  <a:pt x="96" y="60"/>
                  <a:pt x="102" y="61"/>
                </a:cubicBezTo>
                <a:cubicBezTo>
                  <a:pt x="111" y="62"/>
                  <a:pt x="121" y="65"/>
                  <a:pt x="126" y="64"/>
                </a:cubicBezTo>
                <a:cubicBezTo>
                  <a:pt x="131" y="67"/>
                  <a:pt x="134" y="66"/>
                  <a:pt x="139" y="66"/>
                </a:cubicBezTo>
                <a:cubicBezTo>
                  <a:pt x="142" y="67"/>
                  <a:pt x="142" y="67"/>
                  <a:pt x="144" y="68"/>
                </a:cubicBezTo>
                <a:cubicBezTo>
                  <a:pt x="148" y="69"/>
                  <a:pt x="153" y="69"/>
                  <a:pt x="158" y="69"/>
                </a:cubicBezTo>
                <a:cubicBezTo>
                  <a:pt x="161" y="70"/>
                  <a:pt x="163" y="70"/>
                  <a:pt x="165" y="70"/>
                </a:cubicBezTo>
                <a:cubicBezTo>
                  <a:pt x="167" y="70"/>
                  <a:pt x="169" y="70"/>
                  <a:pt x="170" y="70"/>
                </a:cubicBezTo>
                <a:cubicBezTo>
                  <a:pt x="173" y="71"/>
                  <a:pt x="176" y="72"/>
                  <a:pt x="179" y="72"/>
                </a:cubicBezTo>
                <a:cubicBezTo>
                  <a:pt x="181" y="72"/>
                  <a:pt x="183" y="71"/>
                  <a:pt x="185" y="71"/>
                </a:cubicBezTo>
                <a:cubicBezTo>
                  <a:pt x="187" y="71"/>
                  <a:pt x="189" y="73"/>
                  <a:pt x="191" y="73"/>
                </a:cubicBezTo>
                <a:cubicBezTo>
                  <a:pt x="194" y="73"/>
                  <a:pt x="198" y="72"/>
                  <a:pt x="201" y="73"/>
                </a:cubicBezTo>
                <a:cubicBezTo>
                  <a:pt x="201" y="73"/>
                  <a:pt x="201" y="72"/>
                  <a:pt x="202" y="72"/>
                </a:cubicBezTo>
                <a:cubicBezTo>
                  <a:pt x="204" y="72"/>
                  <a:pt x="206" y="73"/>
                  <a:pt x="209" y="73"/>
                </a:cubicBezTo>
                <a:cubicBezTo>
                  <a:pt x="212" y="75"/>
                  <a:pt x="213" y="77"/>
                  <a:pt x="219" y="77"/>
                </a:cubicBezTo>
                <a:cubicBezTo>
                  <a:pt x="220" y="79"/>
                  <a:pt x="215" y="79"/>
                  <a:pt x="215" y="83"/>
                </a:cubicBezTo>
                <a:cubicBezTo>
                  <a:pt x="216" y="84"/>
                  <a:pt x="220" y="83"/>
                  <a:pt x="222" y="83"/>
                </a:cubicBezTo>
                <a:cubicBezTo>
                  <a:pt x="223" y="82"/>
                  <a:pt x="222" y="82"/>
                  <a:pt x="223" y="81"/>
                </a:cubicBezTo>
                <a:cubicBezTo>
                  <a:pt x="226" y="80"/>
                  <a:pt x="225" y="83"/>
                  <a:pt x="227" y="83"/>
                </a:cubicBezTo>
                <a:cubicBezTo>
                  <a:pt x="231" y="84"/>
                  <a:pt x="230" y="82"/>
                  <a:pt x="233" y="82"/>
                </a:cubicBezTo>
                <a:cubicBezTo>
                  <a:pt x="233" y="83"/>
                  <a:pt x="234" y="84"/>
                  <a:pt x="234" y="85"/>
                </a:cubicBezTo>
                <a:cubicBezTo>
                  <a:pt x="237" y="85"/>
                  <a:pt x="237" y="84"/>
                  <a:pt x="240" y="84"/>
                </a:cubicBezTo>
                <a:cubicBezTo>
                  <a:pt x="240" y="85"/>
                  <a:pt x="239" y="85"/>
                  <a:pt x="239" y="86"/>
                </a:cubicBezTo>
                <a:cubicBezTo>
                  <a:pt x="243" y="86"/>
                  <a:pt x="245" y="85"/>
                  <a:pt x="247" y="87"/>
                </a:cubicBezTo>
                <a:cubicBezTo>
                  <a:pt x="248" y="87"/>
                  <a:pt x="248" y="86"/>
                  <a:pt x="247" y="86"/>
                </a:cubicBezTo>
                <a:cubicBezTo>
                  <a:pt x="250" y="85"/>
                  <a:pt x="256" y="85"/>
                  <a:pt x="258" y="86"/>
                </a:cubicBezTo>
                <a:cubicBezTo>
                  <a:pt x="260" y="86"/>
                  <a:pt x="259" y="85"/>
                  <a:pt x="261" y="86"/>
                </a:cubicBezTo>
                <a:cubicBezTo>
                  <a:pt x="263" y="85"/>
                  <a:pt x="265" y="84"/>
                  <a:pt x="266" y="83"/>
                </a:cubicBezTo>
                <a:cubicBezTo>
                  <a:pt x="267" y="84"/>
                  <a:pt x="267" y="85"/>
                  <a:pt x="269" y="85"/>
                </a:cubicBezTo>
                <a:cubicBezTo>
                  <a:pt x="269" y="85"/>
                  <a:pt x="270" y="85"/>
                  <a:pt x="271" y="84"/>
                </a:cubicBezTo>
                <a:cubicBezTo>
                  <a:pt x="271" y="83"/>
                  <a:pt x="270" y="83"/>
                  <a:pt x="270" y="81"/>
                </a:cubicBezTo>
                <a:cubicBezTo>
                  <a:pt x="272" y="81"/>
                  <a:pt x="271" y="81"/>
                  <a:pt x="271" y="82"/>
                </a:cubicBezTo>
                <a:cubicBezTo>
                  <a:pt x="274" y="82"/>
                  <a:pt x="273" y="81"/>
                  <a:pt x="275" y="81"/>
                </a:cubicBezTo>
                <a:cubicBezTo>
                  <a:pt x="277" y="81"/>
                  <a:pt x="280" y="85"/>
                  <a:pt x="281" y="81"/>
                </a:cubicBezTo>
                <a:cubicBezTo>
                  <a:pt x="281" y="81"/>
                  <a:pt x="279" y="81"/>
                  <a:pt x="279" y="82"/>
                </a:cubicBezTo>
                <a:cubicBezTo>
                  <a:pt x="277" y="81"/>
                  <a:pt x="277" y="79"/>
                  <a:pt x="277" y="78"/>
                </a:cubicBezTo>
                <a:cubicBezTo>
                  <a:pt x="278" y="78"/>
                  <a:pt x="280" y="77"/>
                  <a:pt x="283" y="77"/>
                </a:cubicBezTo>
                <a:cubicBezTo>
                  <a:pt x="283" y="78"/>
                  <a:pt x="278" y="77"/>
                  <a:pt x="279" y="79"/>
                </a:cubicBezTo>
                <a:cubicBezTo>
                  <a:pt x="282" y="80"/>
                  <a:pt x="288" y="78"/>
                  <a:pt x="288" y="76"/>
                </a:cubicBezTo>
                <a:cubicBezTo>
                  <a:pt x="291" y="76"/>
                  <a:pt x="294" y="74"/>
                  <a:pt x="295" y="76"/>
                </a:cubicBezTo>
                <a:cubicBezTo>
                  <a:pt x="296" y="76"/>
                  <a:pt x="296" y="76"/>
                  <a:pt x="296" y="75"/>
                </a:cubicBezTo>
                <a:cubicBezTo>
                  <a:pt x="296" y="75"/>
                  <a:pt x="297" y="74"/>
                  <a:pt x="297" y="74"/>
                </a:cubicBezTo>
                <a:cubicBezTo>
                  <a:pt x="298" y="74"/>
                  <a:pt x="297" y="75"/>
                  <a:pt x="297" y="75"/>
                </a:cubicBezTo>
                <a:cubicBezTo>
                  <a:pt x="298" y="77"/>
                  <a:pt x="300" y="76"/>
                  <a:pt x="300" y="79"/>
                </a:cubicBezTo>
                <a:cubicBezTo>
                  <a:pt x="301" y="79"/>
                  <a:pt x="303" y="78"/>
                  <a:pt x="303" y="77"/>
                </a:cubicBezTo>
                <a:cubicBezTo>
                  <a:pt x="302" y="77"/>
                  <a:pt x="301" y="77"/>
                  <a:pt x="300" y="77"/>
                </a:cubicBezTo>
                <a:cubicBezTo>
                  <a:pt x="300" y="77"/>
                  <a:pt x="300" y="76"/>
                  <a:pt x="299" y="75"/>
                </a:cubicBezTo>
                <a:cubicBezTo>
                  <a:pt x="299" y="75"/>
                  <a:pt x="299" y="74"/>
                  <a:pt x="299" y="74"/>
                </a:cubicBezTo>
                <a:cubicBezTo>
                  <a:pt x="300" y="73"/>
                  <a:pt x="300" y="75"/>
                  <a:pt x="301" y="76"/>
                </a:cubicBezTo>
                <a:cubicBezTo>
                  <a:pt x="302" y="75"/>
                  <a:pt x="300" y="74"/>
                  <a:pt x="302" y="75"/>
                </a:cubicBezTo>
                <a:cubicBezTo>
                  <a:pt x="302" y="75"/>
                  <a:pt x="301" y="75"/>
                  <a:pt x="302" y="75"/>
                </a:cubicBezTo>
                <a:cubicBezTo>
                  <a:pt x="302" y="75"/>
                  <a:pt x="302" y="75"/>
                  <a:pt x="301" y="75"/>
                </a:cubicBezTo>
                <a:cubicBezTo>
                  <a:pt x="301" y="74"/>
                  <a:pt x="300" y="74"/>
                  <a:pt x="301" y="74"/>
                </a:cubicBezTo>
                <a:cubicBezTo>
                  <a:pt x="301" y="74"/>
                  <a:pt x="302" y="75"/>
                  <a:pt x="302" y="76"/>
                </a:cubicBezTo>
                <a:cubicBezTo>
                  <a:pt x="303" y="76"/>
                  <a:pt x="304" y="77"/>
                  <a:pt x="304" y="77"/>
                </a:cubicBezTo>
                <a:cubicBezTo>
                  <a:pt x="305"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11" y="79"/>
                  <a:pt x="301" y="78"/>
                  <a:pt x="302" y="78"/>
                </a:cubicBezTo>
                <a:cubicBezTo>
                  <a:pt x="302" y="78"/>
                  <a:pt x="302" y="78"/>
                  <a:pt x="302" y="78"/>
                </a:cubicBezTo>
                <a:cubicBezTo>
                  <a:pt x="302" y="78"/>
                  <a:pt x="302" y="78"/>
                  <a:pt x="302" y="78"/>
                </a:cubicBezTo>
                <a:cubicBezTo>
                  <a:pt x="302" y="78"/>
                  <a:pt x="302" y="77"/>
                  <a:pt x="302" y="77"/>
                </a:cubicBezTo>
                <a:cubicBezTo>
                  <a:pt x="303" y="75"/>
                  <a:pt x="302" y="74"/>
                  <a:pt x="302" y="74"/>
                </a:cubicBezTo>
                <a:cubicBezTo>
                  <a:pt x="301" y="74"/>
                  <a:pt x="301" y="74"/>
                  <a:pt x="301" y="74"/>
                </a:cubicBezTo>
                <a:cubicBezTo>
                  <a:pt x="301" y="74"/>
                  <a:pt x="301" y="75"/>
                  <a:pt x="301" y="75"/>
                </a:cubicBezTo>
                <a:cubicBezTo>
                  <a:pt x="301" y="76"/>
                  <a:pt x="300" y="76"/>
                  <a:pt x="300" y="76"/>
                </a:cubicBezTo>
                <a:cubicBezTo>
                  <a:pt x="299" y="76"/>
                  <a:pt x="299" y="76"/>
                  <a:pt x="299" y="75"/>
                </a:cubicBezTo>
                <a:cubicBezTo>
                  <a:pt x="299" y="74"/>
                  <a:pt x="299" y="74"/>
                  <a:pt x="299" y="74"/>
                </a:cubicBezTo>
                <a:cubicBezTo>
                  <a:pt x="299" y="74"/>
                  <a:pt x="299" y="74"/>
                  <a:pt x="299" y="74"/>
                </a:cubicBezTo>
                <a:cubicBezTo>
                  <a:pt x="299" y="74"/>
                  <a:pt x="299" y="74"/>
                  <a:pt x="299" y="74"/>
                </a:cubicBezTo>
                <a:cubicBezTo>
                  <a:pt x="298" y="74"/>
                  <a:pt x="298" y="74"/>
                  <a:pt x="298" y="73"/>
                </a:cubicBezTo>
                <a:cubicBezTo>
                  <a:pt x="298" y="74"/>
                  <a:pt x="298" y="75"/>
                  <a:pt x="298" y="75"/>
                </a:cubicBezTo>
                <a:cubicBezTo>
                  <a:pt x="298" y="76"/>
                  <a:pt x="298" y="76"/>
                  <a:pt x="298" y="77"/>
                </a:cubicBezTo>
                <a:cubicBezTo>
                  <a:pt x="298" y="77"/>
                  <a:pt x="298" y="77"/>
                  <a:pt x="298" y="77"/>
                </a:cubicBezTo>
                <a:cubicBezTo>
                  <a:pt x="298" y="77"/>
                  <a:pt x="298" y="77"/>
                  <a:pt x="298" y="77"/>
                </a:cubicBezTo>
                <a:cubicBezTo>
                  <a:pt x="298" y="77"/>
                  <a:pt x="298" y="77"/>
                  <a:pt x="298" y="77"/>
                </a:cubicBezTo>
                <a:cubicBezTo>
                  <a:pt x="315" y="80"/>
                  <a:pt x="303"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8" y="79"/>
                  <a:pt x="288" y="75"/>
                  <a:pt x="297" y="77"/>
                </a:cubicBezTo>
                <a:cubicBezTo>
                  <a:pt x="297" y="77"/>
                  <a:pt x="297" y="77"/>
                  <a:pt x="297" y="77"/>
                </a:cubicBezTo>
                <a:cubicBezTo>
                  <a:pt x="297" y="77"/>
                  <a:pt x="297" y="77"/>
                  <a:pt x="297" y="77"/>
                </a:cubicBezTo>
                <a:cubicBezTo>
                  <a:pt x="297" y="76"/>
                  <a:pt x="297" y="76"/>
                  <a:pt x="297" y="75"/>
                </a:cubicBezTo>
                <a:cubicBezTo>
                  <a:pt x="297" y="75"/>
                  <a:pt x="297" y="75"/>
                  <a:pt x="297" y="74"/>
                </a:cubicBezTo>
                <a:cubicBezTo>
                  <a:pt x="297" y="74"/>
                  <a:pt x="297" y="74"/>
                  <a:pt x="297" y="74"/>
                </a:cubicBezTo>
                <a:cubicBezTo>
                  <a:pt x="297" y="73"/>
                  <a:pt x="297" y="73"/>
                  <a:pt x="297" y="73"/>
                </a:cubicBezTo>
                <a:cubicBezTo>
                  <a:pt x="297" y="73"/>
                  <a:pt x="297" y="73"/>
                  <a:pt x="297" y="73"/>
                </a:cubicBezTo>
                <a:cubicBezTo>
                  <a:pt x="297" y="73"/>
                  <a:pt x="297" y="74"/>
                  <a:pt x="297" y="74"/>
                </a:cubicBezTo>
                <a:cubicBezTo>
                  <a:pt x="297" y="74"/>
                  <a:pt x="297" y="74"/>
                  <a:pt x="297" y="74"/>
                </a:cubicBezTo>
                <a:cubicBezTo>
                  <a:pt x="297" y="74"/>
                  <a:pt x="297" y="74"/>
                  <a:pt x="298" y="74"/>
                </a:cubicBezTo>
                <a:cubicBezTo>
                  <a:pt x="298" y="74"/>
                  <a:pt x="298" y="74"/>
                  <a:pt x="298" y="74"/>
                </a:cubicBezTo>
                <a:cubicBezTo>
                  <a:pt x="298" y="74"/>
                  <a:pt x="299" y="74"/>
                  <a:pt x="299" y="74"/>
                </a:cubicBezTo>
                <a:cubicBezTo>
                  <a:pt x="299" y="74"/>
                  <a:pt x="299" y="74"/>
                  <a:pt x="299" y="74"/>
                </a:cubicBezTo>
                <a:cubicBezTo>
                  <a:pt x="298" y="74"/>
                  <a:pt x="298" y="74"/>
                  <a:pt x="298" y="74"/>
                </a:cubicBezTo>
                <a:cubicBezTo>
                  <a:pt x="298" y="74"/>
                  <a:pt x="298" y="74"/>
                  <a:pt x="298" y="74"/>
                </a:cubicBezTo>
                <a:cubicBezTo>
                  <a:pt x="298" y="74"/>
                  <a:pt x="298" y="74"/>
                  <a:pt x="298" y="74"/>
                </a:cubicBezTo>
                <a:cubicBezTo>
                  <a:pt x="299" y="74"/>
                  <a:pt x="299" y="74"/>
                  <a:pt x="299" y="74"/>
                </a:cubicBezTo>
                <a:cubicBezTo>
                  <a:pt x="299" y="74"/>
                  <a:pt x="299" y="74"/>
                  <a:pt x="299" y="74"/>
                </a:cubicBezTo>
                <a:cubicBezTo>
                  <a:pt x="300" y="74"/>
                  <a:pt x="300" y="74"/>
                  <a:pt x="301" y="74"/>
                </a:cubicBezTo>
                <a:cubicBezTo>
                  <a:pt x="301" y="74"/>
                  <a:pt x="301" y="74"/>
                  <a:pt x="302" y="74"/>
                </a:cubicBezTo>
                <a:cubicBezTo>
                  <a:pt x="302" y="74"/>
                  <a:pt x="302" y="74"/>
                  <a:pt x="302" y="74"/>
                </a:cubicBezTo>
                <a:cubicBezTo>
                  <a:pt x="302" y="74"/>
                  <a:pt x="302" y="74"/>
                  <a:pt x="302" y="74"/>
                </a:cubicBezTo>
                <a:cubicBezTo>
                  <a:pt x="303" y="73"/>
                  <a:pt x="303" y="73"/>
                  <a:pt x="302" y="74"/>
                </a:cubicBezTo>
                <a:cubicBezTo>
                  <a:pt x="303" y="73"/>
                  <a:pt x="303" y="73"/>
                  <a:pt x="303" y="73"/>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3" y="73"/>
                  <a:pt x="303" y="73"/>
                  <a:pt x="303" y="73"/>
                </a:cubicBezTo>
                <a:cubicBezTo>
                  <a:pt x="303" y="74"/>
                  <a:pt x="303" y="74"/>
                  <a:pt x="303" y="74"/>
                </a:cubicBezTo>
                <a:cubicBezTo>
                  <a:pt x="302" y="74"/>
                  <a:pt x="302" y="74"/>
                  <a:pt x="302" y="74"/>
                </a:cubicBezTo>
                <a:cubicBezTo>
                  <a:pt x="301" y="74"/>
                  <a:pt x="301" y="74"/>
                  <a:pt x="301" y="74"/>
                </a:cubicBezTo>
                <a:cubicBezTo>
                  <a:pt x="301" y="74"/>
                  <a:pt x="300" y="75"/>
                  <a:pt x="300" y="75"/>
                </a:cubicBezTo>
                <a:cubicBezTo>
                  <a:pt x="300" y="75"/>
                  <a:pt x="300" y="75"/>
                  <a:pt x="300" y="75"/>
                </a:cubicBezTo>
                <a:cubicBezTo>
                  <a:pt x="300" y="75"/>
                  <a:pt x="300" y="75"/>
                  <a:pt x="300" y="75"/>
                </a:cubicBezTo>
                <a:cubicBezTo>
                  <a:pt x="299" y="75"/>
                  <a:pt x="300" y="75"/>
                  <a:pt x="299" y="75"/>
                </a:cubicBezTo>
                <a:cubicBezTo>
                  <a:pt x="299" y="74"/>
                  <a:pt x="299" y="74"/>
                  <a:pt x="299" y="73"/>
                </a:cubicBezTo>
                <a:cubicBezTo>
                  <a:pt x="298" y="72"/>
                  <a:pt x="298" y="74"/>
                  <a:pt x="297" y="75"/>
                </a:cubicBezTo>
                <a:cubicBezTo>
                  <a:pt x="297" y="75"/>
                  <a:pt x="298" y="75"/>
                  <a:pt x="298" y="75"/>
                </a:cubicBezTo>
                <a:cubicBezTo>
                  <a:pt x="297" y="76"/>
                  <a:pt x="297" y="75"/>
                  <a:pt x="297" y="75"/>
                </a:cubicBezTo>
                <a:cubicBezTo>
                  <a:pt x="296" y="74"/>
                  <a:pt x="296" y="73"/>
                  <a:pt x="297" y="73"/>
                </a:cubicBezTo>
                <a:cubicBezTo>
                  <a:pt x="295" y="72"/>
                  <a:pt x="295" y="70"/>
                  <a:pt x="292" y="69"/>
                </a:cubicBezTo>
                <a:cubicBezTo>
                  <a:pt x="293" y="70"/>
                  <a:pt x="293" y="70"/>
                  <a:pt x="293" y="71"/>
                </a:cubicBezTo>
                <a:cubicBezTo>
                  <a:pt x="294" y="71"/>
                  <a:pt x="294" y="72"/>
                  <a:pt x="295" y="72"/>
                </a:cubicBezTo>
                <a:cubicBezTo>
                  <a:pt x="296" y="73"/>
                  <a:pt x="296" y="74"/>
                  <a:pt x="295" y="75"/>
                </a:cubicBezTo>
                <a:cubicBezTo>
                  <a:pt x="293" y="74"/>
                  <a:pt x="295" y="72"/>
                  <a:pt x="293" y="72"/>
                </a:cubicBezTo>
                <a:cubicBezTo>
                  <a:pt x="293" y="72"/>
                  <a:pt x="292" y="72"/>
                  <a:pt x="292" y="72"/>
                </a:cubicBezTo>
                <a:cubicBezTo>
                  <a:pt x="291" y="73"/>
                  <a:pt x="292" y="73"/>
                  <a:pt x="291" y="74"/>
                </a:cubicBezTo>
                <a:cubicBezTo>
                  <a:pt x="292" y="75"/>
                  <a:pt x="293" y="74"/>
                  <a:pt x="293" y="75"/>
                </a:cubicBezTo>
                <a:cubicBezTo>
                  <a:pt x="293" y="76"/>
                  <a:pt x="293" y="75"/>
                  <a:pt x="292" y="75"/>
                </a:cubicBezTo>
                <a:cubicBezTo>
                  <a:pt x="291" y="74"/>
                  <a:pt x="290" y="73"/>
                  <a:pt x="289" y="73"/>
                </a:cubicBezTo>
                <a:cubicBezTo>
                  <a:pt x="290" y="72"/>
                  <a:pt x="291" y="72"/>
                  <a:pt x="291" y="71"/>
                </a:cubicBezTo>
                <a:cubicBezTo>
                  <a:pt x="288" y="71"/>
                  <a:pt x="284" y="69"/>
                  <a:pt x="283" y="66"/>
                </a:cubicBezTo>
                <a:cubicBezTo>
                  <a:pt x="282" y="67"/>
                  <a:pt x="283" y="69"/>
                  <a:pt x="284" y="70"/>
                </a:cubicBezTo>
                <a:cubicBezTo>
                  <a:pt x="280" y="70"/>
                  <a:pt x="277" y="64"/>
                  <a:pt x="271" y="65"/>
                </a:cubicBezTo>
                <a:cubicBezTo>
                  <a:pt x="269" y="65"/>
                  <a:pt x="271" y="63"/>
                  <a:pt x="267" y="63"/>
                </a:cubicBezTo>
                <a:cubicBezTo>
                  <a:pt x="265" y="62"/>
                  <a:pt x="265" y="64"/>
                  <a:pt x="264" y="64"/>
                </a:cubicBezTo>
                <a:cubicBezTo>
                  <a:pt x="260" y="62"/>
                  <a:pt x="257" y="63"/>
                  <a:pt x="254" y="61"/>
                </a:cubicBezTo>
                <a:cubicBezTo>
                  <a:pt x="253" y="61"/>
                  <a:pt x="253" y="62"/>
                  <a:pt x="252" y="62"/>
                </a:cubicBezTo>
                <a:cubicBezTo>
                  <a:pt x="250" y="62"/>
                  <a:pt x="250" y="63"/>
                  <a:pt x="249" y="64"/>
                </a:cubicBezTo>
                <a:cubicBezTo>
                  <a:pt x="249" y="64"/>
                  <a:pt x="249" y="65"/>
                  <a:pt x="247" y="65"/>
                </a:cubicBezTo>
                <a:cubicBezTo>
                  <a:pt x="247" y="63"/>
                  <a:pt x="250" y="61"/>
                  <a:pt x="247" y="60"/>
                </a:cubicBezTo>
                <a:cubicBezTo>
                  <a:pt x="245" y="60"/>
                  <a:pt x="248" y="61"/>
                  <a:pt x="247" y="63"/>
                </a:cubicBezTo>
                <a:cubicBezTo>
                  <a:pt x="243" y="62"/>
                  <a:pt x="241" y="63"/>
                  <a:pt x="239" y="63"/>
                </a:cubicBezTo>
                <a:cubicBezTo>
                  <a:pt x="235" y="63"/>
                  <a:pt x="233" y="60"/>
                  <a:pt x="229" y="60"/>
                </a:cubicBezTo>
                <a:cubicBezTo>
                  <a:pt x="227" y="60"/>
                  <a:pt x="229" y="63"/>
                  <a:pt x="226" y="62"/>
                </a:cubicBezTo>
                <a:cubicBezTo>
                  <a:pt x="223" y="62"/>
                  <a:pt x="226" y="61"/>
                  <a:pt x="225" y="60"/>
                </a:cubicBezTo>
                <a:cubicBezTo>
                  <a:pt x="225" y="60"/>
                  <a:pt x="222" y="60"/>
                  <a:pt x="223" y="58"/>
                </a:cubicBezTo>
                <a:cubicBezTo>
                  <a:pt x="219" y="59"/>
                  <a:pt x="221" y="60"/>
                  <a:pt x="219" y="62"/>
                </a:cubicBezTo>
                <a:cubicBezTo>
                  <a:pt x="217" y="61"/>
                  <a:pt x="212" y="60"/>
                  <a:pt x="209" y="61"/>
                </a:cubicBezTo>
                <a:cubicBezTo>
                  <a:pt x="207" y="60"/>
                  <a:pt x="209" y="59"/>
                  <a:pt x="210" y="58"/>
                </a:cubicBezTo>
                <a:cubicBezTo>
                  <a:pt x="209" y="57"/>
                  <a:pt x="205" y="58"/>
                  <a:pt x="201" y="58"/>
                </a:cubicBezTo>
                <a:cubicBezTo>
                  <a:pt x="202" y="56"/>
                  <a:pt x="200" y="55"/>
                  <a:pt x="204" y="55"/>
                </a:cubicBezTo>
                <a:cubicBezTo>
                  <a:pt x="204" y="54"/>
                  <a:pt x="202" y="54"/>
                  <a:pt x="200" y="54"/>
                </a:cubicBezTo>
                <a:cubicBezTo>
                  <a:pt x="198" y="54"/>
                  <a:pt x="200" y="56"/>
                  <a:pt x="199" y="57"/>
                </a:cubicBezTo>
                <a:cubicBezTo>
                  <a:pt x="196" y="57"/>
                  <a:pt x="197" y="59"/>
                  <a:pt x="193" y="59"/>
                </a:cubicBezTo>
                <a:cubicBezTo>
                  <a:pt x="192" y="59"/>
                  <a:pt x="192" y="60"/>
                  <a:pt x="192" y="61"/>
                </a:cubicBezTo>
                <a:cubicBezTo>
                  <a:pt x="186" y="60"/>
                  <a:pt x="180" y="60"/>
                  <a:pt x="175" y="59"/>
                </a:cubicBezTo>
                <a:cubicBezTo>
                  <a:pt x="174" y="59"/>
                  <a:pt x="174" y="60"/>
                  <a:pt x="174" y="60"/>
                </a:cubicBezTo>
                <a:cubicBezTo>
                  <a:pt x="170" y="60"/>
                  <a:pt x="167" y="61"/>
                  <a:pt x="165" y="60"/>
                </a:cubicBezTo>
                <a:cubicBezTo>
                  <a:pt x="164" y="60"/>
                  <a:pt x="165" y="59"/>
                  <a:pt x="165" y="59"/>
                </a:cubicBezTo>
                <a:cubicBezTo>
                  <a:pt x="164" y="58"/>
                  <a:pt x="161" y="59"/>
                  <a:pt x="160" y="59"/>
                </a:cubicBezTo>
                <a:cubicBezTo>
                  <a:pt x="159" y="59"/>
                  <a:pt x="159" y="60"/>
                  <a:pt x="158" y="60"/>
                </a:cubicBezTo>
                <a:cubicBezTo>
                  <a:pt x="156" y="62"/>
                  <a:pt x="161" y="60"/>
                  <a:pt x="160" y="62"/>
                </a:cubicBezTo>
                <a:cubicBezTo>
                  <a:pt x="155" y="64"/>
                  <a:pt x="157" y="59"/>
                  <a:pt x="152" y="61"/>
                </a:cubicBezTo>
                <a:cubicBezTo>
                  <a:pt x="152" y="60"/>
                  <a:pt x="153" y="60"/>
                  <a:pt x="153" y="59"/>
                </a:cubicBezTo>
                <a:cubicBezTo>
                  <a:pt x="150" y="58"/>
                  <a:pt x="147" y="61"/>
                  <a:pt x="146" y="59"/>
                </a:cubicBezTo>
                <a:cubicBezTo>
                  <a:pt x="145" y="59"/>
                  <a:pt x="145" y="60"/>
                  <a:pt x="145" y="60"/>
                </a:cubicBezTo>
                <a:cubicBezTo>
                  <a:pt x="139" y="59"/>
                  <a:pt x="135" y="60"/>
                  <a:pt x="130" y="60"/>
                </a:cubicBezTo>
                <a:cubicBezTo>
                  <a:pt x="130" y="59"/>
                  <a:pt x="133" y="60"/>
                  <a:pt x="133" y="59"/>
                </a:cubicBezTo>
                <a:cubicBezTo>
                  <a:pt x="132" y="57"/>
                  <a:pt x="122" y="61"/>
                  <a:pt x="129" y="61"/>
                </a:cubicBezTo>
                <a:cubicBezTo>
                  <a:pt x="128" y="62"/>
                  <a:pt x="124" y="61"/>
                  <a:pt x="122" y="61"/>
                </a:cubicBezTo>
                <a:cubicBezTo>
                  <a:pt x="122" y="60"/>
                  <a:pt x="121" y="59"/>
                  <a:pt x="121" y="58"/>
                </a:cubicBezTo>
                <a:cubicBezTo>
                  <a:pt x="120" y="58"/>
                  <a:pt x="120" y="59"/>
                  <a:pt x="121" y="59"/>
                </a:cubicBezTo>
                <a:cubicBezTo>
                  <a:pt x="119" y="60"/>
                  <a:pt x="117" y="59"/>
                  <a:pt x="114" y="59"/>
                </a:cubicBezTo>
                <a:cubicBezTo>
                  <a:pt x="113" y="58"/>
                  <a:pt x="112" y="58"/>
                  <a:pt x="111" y="58"/>
                </a:cubicBezTo>
                <a:cubicBezTo>
                  <a:pt x="111" y="58"/>
                  <a:pt x="111" y="58"/>
                  <a:pt x="111" y="58"/>
                </a:cubicBezTo>
                <a:cubicBezTo>
                  <a:pt x="110" y="58"/>
                  <a:pt x="110" y="59"/>
                  <a:pt x="110" y="59"/>
                </a:cubicBezTo>
                <a:cubicBezTo>
                  <a:pt x="109" y="59"/>
                  <a:pt x="110" y="57"/>
                  <a:pt x="108" y="58"/>
                </a:cubicBezTo>
                <a:cubicBezTo>
                  <a:pt x="108" y="59"/>
                  <a:pt x="109" y="59"/>
                  <a:pt x="109" y="59"/>
                </a:cubicBezTo>
                <a:cubicBezTo>
                  <a:pt x="109" y="60"/>
                  <a:pt x="107" y="59"/>
                  <a:pt x="107" y="58"/>
                </a:cubicBezTo>
                <a:cubicBezTo>
                  <a:pt x="106" y="58"/>
                  <a:pt x="107" y="60"/>
                  <a:pt x="106" y="60"/>
                </a:cubicBezTo>
                <a:cubicBezTo>
                  <a:pt x="105" y="60"/>
                  <a:pt x="105" y="58"/>
                  <a:pt x="105" y="57"/>
                </a:cubicBezTo>
                <a:cubicBezTo>
                  <a:pt x="104" y="57"/>
                  <a:pt x="103" y="58"/>
                  <a:pt x="102" y="58"/>
                </a:cubicBezTo>
                <a:cubicBezTo>
                  <a:pt x="102" y="58"/>
                  <a:pt x="102" y="58"/>
                  <a:pt x="101" y="58"/>
                </a:cubicBezTo>
                <a:cubicBezTo>
                  <a:pt x="101" y="58"/>
                  <a:pt x="101" y="59"/>
                  <a:pt x="101" y="59"/>
                </a:cubicBezTo>
                <a:cubicBezTo>
                  <a:pt x="100" y="59"/>
                  <a:pt x="99" y="59"/>
                  <a:pt x="98" y="60"/>
                </a:cubicBezTo>
                <a:cubicBezTo>
                  <a:pt x="98" y="61"/>
                  <a:pt x="97" y="62"/>
                  <a:pt x="97" y="62"/>
                </a:cubicBezTo>
                <a:cubicBezTo>
                  <a:pt x="96" y="63"/>
                  <a:pt x="97" y="65"/>
                  <a:pt x="95" y="64"/>
                </a:cubicBezTo>
                <a:cubicBezTo>
                  <a:pt x="95" y="64"/>
                  <a:pt x="94" y="64"/>
                  <a:pt x="94" y="65"/>
                </a:cubicBezTo>
                <a:cubicBezTo>
                  <a:pt x="94" y="65"/>
                  <a:pt x="95" y="66"/>
                  <a:pt x="95" y="66"/>
                </a:cubicBezTo>
                <a:cubicBezTo>
                  <a:pt x="95" y="66"/>
                  <a:pt x="94" y="66"/>
                  <a:pt x="94" y="66"/>
                </a:cubicBezTo>
                <a:cubicBezTo>
                  <a:pt x="93" y="67"/>
                  <a:pt x="93" y="67"/>
                  <a:pt x="95" y="68"/>
                </a:cubicBezTo>
                <a:cubicBezTo>
                  <a:pt x="94" y="70"/>
                  <a:pt x="94" y="70"/>
                  <a:pt x="94" y="72"/>
                </a:cubicBezTo>
                <a:cubicBezTo>
                  <a:pt x="94" y="72"/>
                  <a:pt x="94" y="73"/>
                  <a:pt x="94" y="73"/>
                </a:cubicBezTo>
                <a:cubicBezTo>
                  <a:pt x="94" y="73"/>
                  <a:pt x="94" y="73"/>
                  <a:pt x="94" y="73"/>
                </a:cubicBezTo>
                <a:cubicBezTo>
                  <a:pt x="94" y="74"/>
                  <a:pt x="94" y="74"/>
                  <a:pt x="94" y="74"/>
                </a:cubicBezTo>
                <a:cubicBezTo>
                  <a:pt x="94" y="75"/>
                  <a:pt x="93" y="75"/>
                  <a:pt x="92" y="76"/>
                </a:cubicBezTo>
                <a:cubicBezTo>
                  <a:pt x="92" y="78"/>
                  <a:pt x="94" y="79"/>
                  <a:pt x="91" y="80"/>
                </a:cubicBezTo>
                <a:cubicBezTo>
                  <a:pt x="92" y="81"/>
                  <a:pt x="92" y="82"/>
                  <a:pt x="92" y="83"/>
                </a:cubicBezTo>
                <a:cubicBezTo>
                  <a:pt x="90" y="95"/>
                  <a:pt x="88" y="108"/>
                  <a:pt x="88" y="120"/>
                </a:cubicBezTo>
                <a:cubicBezTo>
                  <a:pt x="88" y="121"/>
                  <a:pt x="87" y="121"/>
                  <a:pt x="86" y="121"/>
                </a:cubicBezTo>
                <a:cubicBezTo>
                  <a:pt x="88" y="131"/>
                  <a:pt x="86" y="140"/>
                  <a:pt x="86" y="148"/>
                </a:cubicBezTo>
                <a:cubicBezTo>
                  <a:pt x="86" y="151"/>
                  <a:pt x="89" y="149"/>
                  <a:pt x="88" y="152"/>
                </a:cubicBezTo>
                <a:cubicBezTo>
                  <a:pt x="86" y="152"/>
                  <a:pt x="85" y="153"/>
                  <a:pt x="85" y="155"/>
                </a:cubicBezTo>
                <a:cubicBezTo>
                  <a:pt x="86" y="156"/>
                  <a:pt x="86" y="152"/>
                  <a:pt x="88" y="153"/>
                </a:cubicBezTo>
                <a:cubicBezTo>
                  <a:pt x="88" y="156"/>
                  <a:pt x="87" y="158"/>
                  <a:pt x="86" y="158"/>
                </a:cubicBezTo>
                <a:cubicBezTo>
                  <a:pt x="86" y="159"/>
                  <a:pt x="87" y="160"/>
                  <a:pt x="88" y="160"/>
                </a:cubicBezTo>
                <a:cubicBezTo>
                  <a:pt x="88" y="166"/>
                  <a:pt x="88" y="169"/>
                  <a:pt x="87" y="176"/>
                </a:cubicBezTo>
                <a:cubicBezTo>
                  <a:pt x="84" y="173"/>
                  <a:pt x="84" y="173"/>
                  <a:pt x="81" y="172"/>
                </a:cubicBezTo>
                <a:cubicBezTo>
                  <a:pt x="80" y="174"/>
                  <a:pt x="81" y="174"/>
                  <a:pt x="82" y="174"/>
                </a:cubicBezTo>
                <a:cubicBezTo>
                  <a:pt x="82" y="177"/>
                  <a:pt x="80" y="177"/>
                  <a:pt x="78" y="178"/>
                </a:cubicBezTo>
                <a:cubicBezTo>
                  <a:pt x="79" y="182"/>
                  <a:pt x="77" y="186"/>
                  <a:pt x="79" y="189"/>
                </a:cubicBezTo>
                <a:cubicBezTo>
                  <a:pt x="79" y="191"/>
                  <a:pt x="77" y="190"/>
                  <a:pt x="77" y="192"/>
                </a:cubicBezTo>
                <a:cubicBezTo>
                  <a:pt x="77" y="193"/>
                  <a:pt x="78" y="193"/>
                  <a:pt x="78" y="194"/>
                </a:cubicBezTo>
                <a:cubicBezTo>
                  <a:pt x="79" y="197"/>
                  <a:pt x="77" y="197"/>
                  <a:pt x="77" y="200"/>
                </a:cubicBezTo>
                <a:cubicBezTo>
                  <a:pt x="76" y="201"/>
                  <a:pt x="75" y="202"/>
                  <a:pt x="75" y="205"/>
                </a:cubicBezTo>
                <a:cubicBezTo>
                  <a:pt x="77" y="207"/>
                  <a:pt x="76" y="197"/>
                  <a:pt x="77" y="203"/>
                </a:cubicBezTo>
                <a:cubicBezTo>
                  <a:pt x="77" y="205"/>
                  <a:pt x="77" y="207"/>
                  <a:pt x="77" y="207"/>
                </a:cubicBezTo>
                <a:cubicBezTo>
                  <a:pt x="77" y="209"/>
                  <a:pt x="78" y="210"/>
                  <a:pt x="78" y="211"/>
                </a:cubicBezTo>
                <a:cubicBezTo>
                  <a:pt x="78" y="213"/>
                  <a:pt x="77" y="213"/>
                  <a:pt x="77" y="215"/>
                </a:cubicBezTo>
                <a:cubicBezTo>
                  <a:pt x="77" y="222"/>
                  <a:pt x="77" y="231"/>
                  <a:pt x="77" y="235"/>
                </a:cubicBezTo>
                <a:cubicBezTo>
                  <a:pt x="77" y="237"/>
                  <a:pt x="78" y="236"/>
                  <a:pt x="78" y="237"/>
                </a:cubicBezTo>
                <a:cubicBezTo>
                  <a:pt x="77" y="241"/>
                  <a:pt x="77" y="249"/>
                  <a:pt x="79" y="254"/>
                </a:cubicBezTo>
                <a:cubicBezTo>
                  <a:pt x="80" y="256"/>
                  <a:pt x="79" y="257"/>
                  <a:pt x="79" y="258"/>
                </a:cubicBezTo>
                <a:cubicBezTo>
                  <a:pt x="79" y="260"/>
                  <a:pt x="80" y="261"/>
                  <a:pt x="80" y="261"/>
                </a:cubicBezTo>
                <a:cubicBezTo>
                  <a:pt x="80" y="263"/>
                  <a:pt x="79" y="263"/>
                  <a:pt x="78" y="263"/>
                </a:cubicBezTo>
                <a:cubicBezTo>
                  <a:pt x="78" y="264"/>
                  <a:pt x="79" y="268"/>
                  <a:pt x="79" y="268"/>
                </a:cubicBezTo>
                <a:cubicBezTo>
                  <a:pt x="79" y="270"/>
                  <a:pt x="80" y="271"/>
                  <a:pt x="79" y="274"/>
                </a:cubicBezTo>
                <a:cubicBezTo>
                  <a:pt x="80" y="273"/>
                  <a:pt x="80" y="271"/>
                  <a:pt x="80" y="270"/>
                </a:cubicBezTo>
                <a:cubicBezTo>
                  <a:pt x="81" y="268"/>
                  <a:pt x="80" y="276"/>
                  <a:pt x="80" y="279"/>
                </a:cubicBezTo>
                <a:cubicBezTo>
                  <a:pt x="79" y="276"/>
                  <a:pt x="78" y="281"/>
                  <a:pt x="77" y="277"/>
                </a:cubicBezTo>
                <a:cubicBezTo>
                  <a:pt x="76" y="278"/>
                  <a:pt x="79" y="279"/>
                  <a:pt x="78" y="282"/>
                </a:cubicBezTo>
                <a:cubicBezTo>
                  <a:pt x="79" y="284"/>
                  <a:pt x="80" y="280"/>
                  <a:pt x="80" y="282"/>
                </a:cubicBezTo>
                <a:cubicBezTo>
                  <a:pt x="80" y="286"/>
                  <a:pt x="79" y="282"/>
                  <a:pt x="78" y="284"/>
                </a:cubicBezTo>
                <a:cubicBezTo>
                  <a:pt x="78" y="286"/>
                  <a:pt x="80" y="285"/>
                  <a:pt x="80" y="286"/>
                </a:cubicBezTo>
                <a:cubicBezTo>
                  <a:pt x="80" y="287"/>
                  <a:pt x="79" y="291"/>
                  <a:pt x="81" y="290"/>
                </a:cubicBezTo>
                <a:cubicBezTo>
                  <a:pt x="81" y="295"/>
                  <a:pt x="81" y="299"/>
                  <a:pt x="80" y="303"/>
                </a:cubicBezTo>
                <a:cubicBezTo>
                  <a:pt x="78" y="303"/>
                  <a:pt x="78" y="305"/>
                  <a:pt x="77" y="303"/>
                </a:cubicBezTo>
                <a:cubicBezTo>
                  <a:pt x="76" y="307"/>
                  <a:pt x="75" y="316"/>
                  <a:pt x="76" y="320"/>
                </a:cubicBezTo>
                <a:cubicBezTo>
                  <a:pt x="76" y="321"/>
                  <a:pt x="77" y="321"/>
                  <a:pt x="77" y="321"/>
                </a:cubicBezTo>
                <a:cubicBezTo>
                  <a:pt x="78" y="329"/>
                  <a:pt x="76" y="338"/>
                  <a:pt x="78" y="342"/>
                </a:cubicBezTo>
                <a:cubicBezTo>
                  <a:pt x="77" y="347"/>
                  <a:pt x="76" y="353"/>
                  <a:pt x="79" y="353"/>
                </a:cubicBezTo>
                <a:cubicBezTo>
                  <a:pt x="78" y="356"/>
                  <a:pt x="79" y="358"/>
                  <a:pt x="79" y="361"/>
                </a:cubicBezTo>
                <a:cubicBezTo>
                  <a:pt x="79" y="363"/>
                  <a:pt x="79" y="365"/>
                  <a:pt x="79" y="366"/>
                </a:cubicBezTo>
                <a:cubicBezTo>
                  <a:pt x="79" y="368"/>
                  <a:pt x="80" y="369"/>
                  <a:pt x="80" y="369"/>
                </a:cubicBezTo>
                <a:cubicBezTo>
                  <a:pt x="81" y="373"/>
                  <a:pt x="80" y="378"/>
                  <a:pt x="80" y="382"/>
                </a:cubicBezTo>
                <a:cubicBezTo>
                  <a:pt x="81" y="385"/>
                  <a:pt x="80" y="391"/>
                  <a:pt x="81" y="396"/>
                </a:cubicBezTo>
                <a:cubicBezTo>
                  <a:pt x="81" y="400"/>
                  <a:pt x="83" y="402"/>
                  <a:pt x="83" y="405"/>
                </a:cubicBezTo>
                <a:cubicBezTo>
                  <a:pt x="83" y="408"/>
                  <a:pt x="82" y="412"/>
                  <a:pt x="83" y="415"/>
                </a:cubicBezTo>
                <a:cubicBezTo>
                  <a:pt x="81" y="415"/>
                  <a:pt x="81" y="416"/>
                  <a:pt x="80" y="416"/>
                </a:cubicBezTo>
                <a:cubicBezTo>
                  <a:pt x="80" y="413"/>
                  <a:pt x="77" y="414"/>
                  <a:pt x="77" y="412"/>
                </a:cubicBezTo>
                <a:cubicBezTo>
                  <a:pt x="76" y="412"/>
                  <a:pt x="78" y="415"/>
                  <a:pt x="77" y="417"/>
                </a:cubicBezTo>
                <a:cubicBezTo>
                  <a:pt x="75" y="415"/>
                  <a:pt x="72" y="414"/>
                  <a:pt x="71" y="418"/>
                </a:cubicBezTo>
                <a:cubicBezTo>
                  <a:pt x="71" y="419"/>
                  <a:pt x="72" y="420"/>
                  <a:pt x="72" y="421"/>
                </a:cubicBezTo>
                <a:cubicBezTo>
                  <a:pt x="72" y="423"/>
                  <a:pt x="72" y="428"/>
                  <a:pt x="72" y="432"/>
                </a:cubicBezTo>
                <a:cubicBezTo>
                  <a:pt x="72" y="435"/>
                  <a:pt x="74" y="437"/>
                  <a:pt x="72" y="440"/>
                </a:cubicBezTo>
                <a:cubicBezTo>
                  <a:pt x="75" y="443"/>
                  <a:pt x="74" y="453"/>
                  <a:pt x="75" y="459"/>
                </a:cubicBezTo>
                <a:cubicBezTo>
                  <a:pt x="75" y="461"/>
                  <a:pt x="76" y="462"/>
                  <a:pt x="77" y="464"/>
                </a:cubicBezTo>
                <a:cubicBezTo>
                  <a:pt x="78" y="469"/>
                  <a:pt x="76" y="475"/>
                  <a:pt x="76" y="481"/>
                </a:cubicBezTo>
                <a:cubicBezTo>
                  <a:pt x="74" y="480"/>
                  <a:pt x="73" y="484"/>
                  <a:pt x="72" y="484"/>
                </a:cubicBezTo>
                <a:cubicBezTo>
                  <a:pt x="71" y="485"/>
                  <a:pt x="71" y="486"/>
                  <a:pt x="71" y="486"/>
                </a:cubicBezTo>
                <a:cubicBezTo>
                  <a:pt x="71" y="487"/>
                  <a:pt x="71" y="488"/>
                  <a:pt x="70" y="488"/>
                </a:cubicBezTo>
                <a:cubicBezTo>
                  <a:pt x="70" y="490"/>
                  <a:pt x="69" y="491"/>
                  <a:pt x="68" y="492"/>
                </a:cubicBezTo>
                <a:cubicBezTo>
                  <a:pt x="68" y="493"/>
                  <a:pt x="67" y="493"/>
                  <a:pt x="66" y="495"/>
                </a:cubicBezTo>
                <a:cubicBezTo>
                  <a:pt x="66" y="495"/>
                  <a:pt x="66" y="496"/>
                  <a:pt x="65" y="496"/>
                </a:cubicBezTo>
                <a:cubicBezTo>
                  <a:pt x="65" y="497"/>
                  <a:pt x="65" y="496"/>
                  <a:pt x="65" y="496"/>
                </a:cubicBezTo>
                <a:cubicBezTo>
                  <a:pt x="65" y="496"/>
                  <a:pt x="65" y="496"/>
                  <a:pt x="65" y="496"/>
                </a:cubicBezTo>
                <a:cubicBezTo>
                  <a:pt x="65" y="495"/>
                  <a:pt x="65" y="495"/>
                  <a:pt x="65" y="495"/>
                </a:cubicBezTo>
                <a:cubicBezTo>
                  <a:pt x="65" y="495"/>
                  <a:pt x="65" y="495"/>
                  <a:pt x="65" y="494"/>
                </a:cubicBezTo>
                <a:cubicBezTo>
                  <a:pt x="63" y="497"/>
                  <a:pt x="63" y="494"/>
                  <a:pt x="62" y="490"/>
                </a:cubicBezTo>
                <a:cubicBezTo>
                  <a:pt x="61" y="492"/>
                  <a:pt x="60" y="491"/>
                  <a:pt x="59" y="490"/>
                </a:cubicBezTo>
                <a:cubicBezTo>
                  <a:pt x="58" y="488"/>
                  <a:pt x="57" y="486"/>
                  <a:pt x="56" y="486"/>
                </a:cubicBezTo>
                <a:cubicBezTo>
                  <a:pt x="56" y="488"/>
                  <a:pt x="55" y="488"/>
                  <a:pt x="55" y="489"/>
                </a:cubicBezTo>
                <a:cubicBezTo>
                  <a:pt x="54" y="489"/>
                  <a:pt x="54" y="488"/>
                  <a:pt x="54" y="487"/>
                </a:cubicBezTo>
                <a:cubicBezTo>
                  <a:pt x="54" y="487"/>
                  <a:pt x="54" y="486"/>
                  <a:pt x="54" y="486"/>
                </a:cubicBezTo>
                <a:cubicBezTo>
                  <a:pt x="54" y="486"/>
                  <a:pt x="54" y="485"/>
                  <a:pt x="54" y="485"/>
                </a:cubicBezTo>
                <a:cubicBezTo>
                  <a:pt x="54" y="485"/>
                  <a:pt x="54" y="486"/>
                  <a:pt x="54" y="486"/>
                </a:cubicBezTo>
                <a:cubicBezTo>
                  <a:pt x="54" y="486"/>
                  <a:pt x="54" y="486"/>
                  <a:pt x="54" y="485"/>
                </a:cubicBezTo>
                <a:cubicBezTo>
                  <a:pt x="54" y="485"/>
                  <a:pt x="54" y="485"/>
                  <a:pt x="54" y="485"/>
                </a:cubicBezTo>
                <a:cubicBezTo>
                  <a:pt x="54" y="485"/>
                  <a:pt x="54" y="486"/>
                  <a:pt x="53" y="486"/>
                </a:cubicBezTo>
                <a:cubicBezTo>
                  <a:pt x="53" y="486"/>
                  <a:pt x="53" y="486"/>
                  <a:pt x="53" y="486"/>
                </a:cubicBezTo>
                <a:cubicBezTo>
                  <a:pt x="52" y="486"/>
                  <a:pt x="52" y="486"/>
                  <a:pt x="51" y="488"/>
                </a:cubicBezTo>
                <a:cubicBezTo>
                  <a:pt x="50" y="488"/>
                  <a:pt x="50" y="487"/>
                  <a:pt x="50" y="486"/>
                </a:cubicBezTo>
                <a:cubicBezTo>
                  <a:pt x="50" y="487"/>
                  <a:pt x="49" y="486"/>
                  <a:pt x="48" y="488"/>
                </a:cubicBezTo>
                <a:cubicBezTo>
                  <a:pt x="48" y="488"/>
                  <a:pt x="48" y="490"/>
                  <a:pt x="48" y="490"/>
                </a:cubicBezTo>
                <a:cubicBezTo>
                  <a:pt x="47" y="491"/>
                  <a:pt x="45" y="489"/>
                  <a:pt x="45" y="491"/>
                </a:cubicBezTo>
                <a:cubicBezTo>
                  <a:pt x="44" y="491"/>
                  <a:pt x="45" y="492"/>
                  <a:pt x="45" y="493"/>
                </a:cubicBezTo>
                <a:cubicBezTo>
                  <a:pt x="45" y="491"/>
                  <a:pt x="44" y="490"/>
                  <a:pt x="42" y="488"/>
                </a:cubicBezTo>
                <a:cubicBezTo>
                  <a:pt x="43" y="485"/>
                  <a:pt x="42" y="484"/>
                  <a:pt x="42" y="481"/>
                </a:cubicBezTo>
                <a:cubicBezTo>
                  <a:pt x="42" y="480"/>
                  <a:pt x="41" y="481"/>
                  <a:pt x="40" y="480"/>
                </a:cubicBezTo>
                <a:cubicBezTo>
                  <a:pt x="43" y="476"/>
                  <a:pt x="42" y="467"/>
                  <a:pt x="45" y="463"/>
                </a:cubicBezTo>
                <a:cubicBezTo>
                  <a:pt x="45" y="455"/>
                  <a:pt x="45" y="455"/>
                  <a:pt x="45" y="455"/>
                </a:cubicBezTo>
                <a:cubicBezTo>
                  <a:pt x="42" y="455"/>
                  <a:pt x="40" y="458"/>
                  <a:pt x="37" y="459"/>
                </a:cubicBezTo>
                <a:cubicBezTo>
                  <a:pt x="37" y="453"/>
                  <a:pt x="34" y="460"/>
                  <a:pt x="32" y="457"/>
                </a:cubicBezTo>
                <a:cubicBezTo>
                  <a:pt x="32" y="453"/>
                  <a:pt x="32" y="453"/>
                  <a:pt x="32" y="453"/>
                </a:cubicBezTo>
                <a:cubicBezTo>
                  <a:pt x="31" y="453"/>
                  <a:pt x="30" y="455"/>
                  <a:pt x="28" y="454"/>
                </a:cubicBezTo>
                <a:cubicBezTo>
                  <a:pt x="29" y="449"/>
                  <a:pt x="29" y="448"/>
                  <a:pt x="29" y="443"/>
                </a:cubicBezTo>
                <a:cubicBezTo>
                  <a:pt x="30" y="443"/>
                  <a:pt x="31" y="442"/>
                  <a:pt x="31" y="440"/>
                </a:cubicBezTo>
                <a:cubicBezTo>
                  <a:pt x="31" y="436"/>
                  <a:pt x="30" y="440"/>
                  <a:pt x="30" y="438"/>
                </a:cubicBezTo>
                <a:cubicBezTo>
                  <a:pt x="30" y="434"/>
                  <a:pt x="30" y="434"/>
                  <a:pt x="30" y="434"/>
                </a:cubicBezTo>
                <a:cubicBezTo>
                  <a:pt x="32" y="434"/>
                  <a:pt x="32" y="434"/>
                  <a:pt x="32" y="434"/>
                </a:cubicBezTo>
                <a:cubicBezTo>
                  <a:pt x="31" y="430"/>
                  <a:pt x="34" y="427"/>
                  <a:pt x="31" y="426"/>
                </a:cubicBezTo>
                <a:cubicBezTo>
                  <a:pt x="31" y="426"/>
                  <a:pt x="33" y="432"/>
                  <a:pt x="30" y="431"/>
                </a:cubicBezTo>
                <a:cubicBezTo>
                  <a:pt x="30" y="401"/>
                  <a:pt x="30" y="401"/>
                  <a:pt x="30" y="401"/>
                </a:cubicBezTo>
                <a:cubicBezTo>
                  <a:pt x="29" y="400"/>
                  <a:pt x="29" y="399"/>
                  <a:pt x="28" y="398"/>
                </a:cubicBezTo>
                <a:cubicBezTo>
                  <a:pt x="27" y="398"/>
                  <a:pt x="27" y="400"/>
                  <a:pt x="25" y="399"/>
                </a:cubicBezTo>
                <a:cubicBezTo>
                  <a:pt x="24" y="394"/>
                  <a:pt x="23" y="395"/>
                  <a:pt x="24" y="389"/>
                </a:cubicBezTo>
                <a:cubicBezTo>
                  <a:pt x="22" y="388"/>
                  <a:pt x="23" y="391"/>
                  <a:pt x="22" y="393"/>
                </a:cubicBezTo>
                <a:cubicBezTo>
                  <a:pt x="22" y="396"/>
                  <a:pt x="22" y="391"/>
                  <a:pt x="22" y="390"/>
                </a:cubicBezTo>
                <a:cubicBezTo>
                  <a:pt x="23" y="383"/>
                  <a:pt x="20" y="372"/>
                  <a:pt x="24" y="370"/>
                </a:cubicBezTo>
                <a:cubicBezTo>
                  <a:pt x="23" y="368"/>
                  <a:pt x="21" y="367"/>
                  <a:pt x="22" y="362"/>
                </a:cubicBezTo>
                <a:cubicBezTo>
                  <a:pt x="23" y="362"/>
                  <a:pt x="22" y="365"/>
                  <a:pt x="23" y="365"/>
                </a:cubicBezTo>
                <a:cubicBezTo>
                  <a:pt x="24" y="365"/>
                  <a:pt x="24" y="364"/>
                  <a:pt x="24" y="364"/>
                </a:cubicBezTo>
                <a:cubicBezTo>
                  <a:pt x="24" y="362"/>
                  <a:pt x="24" y="360"/>
                  <a:pt x="22" y="359"/>
                </a:cubicBezTo>
                <a:cubicBezTo>
                  <a:pt x="22" y="352"/>
                  <a:pt x="24" y="347"/>
                  <a:pt x="22" y="342"/>
                </a:cubicBezTo>
                <a:cubicBezTo>
                  <a:pt x="24" y="347"/>
                  <a:pt x="24" y="338"/>
                  <a:pt x="22" y="337"/>
                </a:cubicBezTo>
                <a:cubicBezTo>
                  <a:pt x="22" y="331"/>
                  <a:pt x="23" y="324"/>
                  <a:pt x="23" y="318"/>
                </a:cubicBezTo>
                <a:cubicBezTo>
                  <a:pt x="22" y="304"/>
                  <a:pt x="25" y="286"/>
                  <a:pt x="22" y="276"/>
                </a:cubicBezTo>
                <a:cubicBezTo>
                  <a:pt x="23" y="274"/>
                  <a:pt x="24" y="276"/>
                  <a:pt x="24" y="276"/>
                </a:cubicBezTo>
                <a:cubicBezTo>
                  <a:pt x="24" y="275"/>
                  <a:pt x="24" y="274"/>
                  <a:pt x="25" y="274"/>
                </a:cubicBezTo>
                <a:cubicBezTo>
                  <a:pt x="25" y="271"/>
                  <a:pt x="24" y="272"/>
                  <a:pt x="24" y="269"/>
                </a:cubicBezTo>
                <a:cubicBezTo>
                  <a:pt x="24" y="267"/>
                  <a:pt x="25" y="265"/>
                  <a:pt x="25" y="263"/>
                </a:cubicBezTo>
                <a:cubicBezTo>
                  <a:pt x="25" y="261"/>
                  <a:pt x="24" y="261"/>
                  <a:pt x="24" y="258"/>
                </a:cubicBezTo>
                <a:cubicBezTo>
                  <a:pt x="24" y="256"/>
                  <a:pt x="25" y="255"/>
                  <a:pt x="26" y="256"/>
                </a:cubicBezTo>
                <a:cubicBezTo>
                  <a:pt x="26" y="253"/>
                  <a:pt x="24" y="253"/>
                  <a:pt x="25" y="249"/>
                </a:cubicBezTo>
                <a:cubicBezTo>
                  <a:pt x="25" y="249"/>
                  <a:pt x="25" y="251"/>
                  <a:pt x="26" y="251"/>
                </a:cubicBezTo>
                <a:cubicBezTo>
                  <a:pt x="27" y="250"/>
                  <a:pt x="26" y="247"/>
                  <a:pt x="27" y="244"/>
                </a:cubicBezTo>
                <a:cubicBezTo>
                  <a:pt x="27" y="244"/>
                  <a:pt x="28" y="242"/>
                  <a:pt x="28" y="242"/>
                </a:cubicBezTo>
                <a:cubicBezTo>
                  <a:pt x="29" y="235"/>
                  <a:pt x="28" y="227"/>
                  <a:pt x="28" y="223"/>
                </a:cubicBezTo>
                <a:cubicBezTo>
                  <a:pt x="28" y="222"/>
                  <a:pt x="27" y="221"/>
                  <a:pt x="27" y="221"/>
                </a:cubicBezTo>
                <a:cubicBezTo>
                  <a:pt x="29" y="217"/>
                  <a:pt x="28" y="210"/>
                  <a:pt x="27" y="205"/>
                </a:cubicBezTo>
                <a:cubicBezTo>
                  <a:pt x="29" y="205"/>
                  <a:pt x="29" y="205"/>
                  <a:pt x="29" y="205"/>
                </a:cubicBezTo>
                <a:cubicBezTo>
                  <a:pt x="29" y="203"/>
                  <a:pt x="29" y="200"/>
                  <a:pt x="28" y="199"/>
                </a:cubicBezTo>
                <a:cubicBezTo>
                  <a:pt x="29" y="196"/>
                  <a:pt x="29" y="200"/>
                  <a:pt x="30" y="200"/>
                </a:cubicBezTo>
                <a:cubicBezTo>
                  <a:pt x="30" y="197"/>
                  <a:pt x="29" y="196"/>
                  <a:pt x="29" y="193"/>
                </a:cubicBezTo>
                <a:cubicBezTo>
                  <a:pt x="30" y="189"/>
                  <a:pt x="30" y="183"/>
                  <a:pt x="29" y="180"/>
                </a:cubicBezTo>
                <a:cubicBezTo>
                  <a:pt x="29" y="178"/>
                  <a:pt x="30" y="177"/>
                  <a:pt x="30" y="176"/>
                </a:cubicBezTo>
                <a:cubicBezTo>
                  <a:pt x="28" y="162"/>
                  <a:pt x="29" y="146"/>
                  <a:pt x="32" y="130"/>
                </a:cubicBezTo>
                <a:cubicBezTo>
                  <a:pt x="32" y="127"/>
                  <a:pt x="32" y="125"/>
                  <a:pt x="31" y="123"/>
                </a:cubicBezTo>
                <a:cubicBezTo>
                  <a:pt x="32" y="119"/>
                  <a:pt x="33" y="116"/>
                  <a:pt x="34" y="111"/>
                </a:cubicBezTo>
                <a:cubicBezTo>
                  <a:pt x="36" y="112"/>
                  <a:pt x="36" y="112"/>
                  <a:pt x="36" y="112"/>
                </a:cubicBezTo>
                <a:cubicBezTo>
                  <a:pt x="36" y="108"/>
                  <a:pt x="34" y="102"/>
                  <a:pt x="37" y="99"/>
                </a:cubicBezTo>
                <a:cubicBezTo>
                  <a:pt x="39" y="100"/>
                  <a:pt x="36" y="104"/>
                  <a:pt x="36" y="106"/>
                </a:cubicBezTo>
                <a:cubicBezTo>
                  <a:pt x="36" y="108"/>
                  <a:pt x="38" y="108"/>
                  <a:pt x="38" y="112"/>
                </a:cubicBezTo>
                <a:cubicBezTo>
                  <a:pt x="38" y="111"/>
                  <a:pt x="39" y="110"/>
                  <a:pt x="39" y="108"/>
                </a:cubicBezTo>
                <a:cubicBezTo>
                  <a:pt x="40" y="111"/>
                  <a:pt x="43" y="110"/>
                  <a:pt x="44" y="112"/>
                </a:cubicBezTo>
                <a:cubicBezTo>
                  <a:pt x="46" y="116"/>
                  <a:pt x="43" y="121"/>
                  <a:pt x="44" y="126"/>
                </a:cubicBezTo>
                <a:cubicBezTo>
                  <a:pt x="44" y="127"/>
                  <a:pt x="43" y="130"/>
                  <a:pt x="42" y="129"/>
                </a:cubicBezTo>
                <a:cubicBezTo>
                  <a:pt x="42" y="131"/>
                  <a:pt x="42" y="132"/>
                  <a:pt x="43" y="133"/>
                </a:cubicBezTo>
                <a:cubicBezTo>
                  <a:pt x="44" y="133"/>
                  <a:pt x="44" y="132"/>
                  <a:pt x="44" y="130"/>
                </a:cubicBezTo>
                <a:cubicBezTo>
                  <a:pt x="45" y="132"/>
                  <a:pt x="44" y="139"/>
                  <a:pt x="43" y="141"/>
                </a:cubicBezTo>
                <a:cubicBezTo>
                  <a:pt x="41" y="140"/>
                  <a:pt x="41" y="141"/>
                  <a:pt x="40" y="142"/>
                </a:cubicBezTo>
                <a:cubicBezTo>
                  <a:pt x="40" y="144"/>
                  <a:pt x="42" y="145"/>
                  <a:pt x="40" y="148"/>
                </a:cubicBezTo>
                <a:cubicBezTo>
                  <a:pt x="41" y="148"/>
                  <a:pt x="41" y="148"/>
                  <a:pt x="41" y="149"/>
                </a:cubicBezTo>
                <a:cubicBezTo>
                  <a:pt x="43" y="149"/>
                  <a:pt x="41" y="141"/>
                  <a:pt x="43" y="142"/>
                </a:cubicBezTo>
                <a:cubicBezTo>
                  <a:pt x="43" y="146"/>
                  <a:pt x="43" y="151"/>
                  <a:pt x="42" y="154"/>
                </a:cubicBezTo>
                <a:cubicBezTo>
                  <a:pt x="42" y="157"/>
                  <a:pt x="44" y="154"/>
                  <a:pt x="44" y="156"/>
                </a:cubicBezTo>
                <a:cubicBezTo>
                  <a:pt x="45" y="153"/>
                  <a:pt x="44" y="150"/>
                  <a:pt x="45" y="148"/>
                </a:cubicBezTo>
                <a:cubicBezTo>
                  <a:pt x="46" y="149"/>
                  <a:pt x="47" y="149"/>
                  <a:pt x="47" y="150"/>
                </a:cubicBezTo>
                <a:cubicBezTo>
                  <a:pt x="48" y="150"/>
                  <a:pt x="49" y="149"/>
                  <a:pt x="50" y="148"/>
                </a:cubicBezTo>
                <a:cubicBezTo>
                  <a:pt x="49" y="144"/>
                  <a:pt x="48" y="149"/>
                  <a:pt x="46" y="148"/>
                </a:cubicBezTo>
                <a:cubicBezTo>
                  <a:pt x="47" y="146"/>
                  <a:pt x="46" y="146"/>
                  <a:pt x="45" y="146"/>
                </a:cubicBezTo>
                <a:cubicBezTo>
                  <a:pt x="45" y="143"/>
                  <a:pt x="46" y="143"/>
                  <a:pt x="46" y="141"/>
                </a:cubicBezTo>
                <a:cubicBezTo>
                  <a:pt x="47" y="141"/>
                  <a:pt x="46" y="143"/>
                  <a:pt x="46" y="144"/>
                </a:cubicBezTo>
                <a:cubicBezTo>
                  <a:pt x="49" y="143"/>
                  <a:pt x="46" y="139"/>
                  <a:pt x="46" y="138"/>
                </a:cubicBezTo>
                <a:cubicBezTo>
                  <a:pt x="46" y="134"/>
                  <a:pt x="48" y="133"/>
                  <a:pt x="49" y="131"/>
                </a:cubicBezTo>
                <a:cubicBezTo>
                  <a:pt x="49" y="129"/>
                  <a:pt x="46" y="131"/>
                  <a:pt x="47" y="127"/>
                </a:cubicBezTo>
                <a:cubicBezTo>
                  <a:pt x="48" y="126"/>
                  <a:pt x="49" y="125"/>
                  <a:pt x="50" y="125"/>
                </a:cubicBezTo>
                <a:cubicBezTo>
                  <a:pt x="50" y="123"/>
                  <a:pt x="49" y="123"/>
                  <a:pt x="48" y="121"/>
                </a:cubicBezTo>
                <a:cubicBezTo>
                  <a:pt x="49" y="112"/>
                  <a:pt x="52" y="100"/>
                  <a:pt x="54" y="89"/>
                </a:cubicBezTo>
                <a:cubicBezTo>
                  <a:pt x="54" y="87"/>
                  <a:pt x="52" y="88"/>
                  <a:pt x="52" y="86"/>
                </a:cubicBezTo>
                <a:cubicBezTo>
                  <a:pt x="51" y="86"/>
                  <a:pt x="51" y="88"/>
                  <a:pt x="50" y="89"/>
                </a:cubicBezTo>
                <a:cubicBezTo>
                  <a:pt x="49" y="86"/>
                  <a:pt x="46" y="90"/>
                  <a:pt x="45" y="90"/>
                </a:cubicBezTo>
                <a:cubicBezTo>
                  <a:pt x="45" y="88"/>
                  <a:pt x="45" y="88"/>
                  <a:pt x="45" y="88"/>
                </a:cubicBezTo>
                <a:cubicBezTo>
                  <a:pt x="45" y="86"/>
                  <a:pt x="45" y="86"/>
                  <a:pt x="45" y="86"/>
                </a:cubicBezTo>
                <a:cubicBezTo>
                  <a:pt x="47" y="88"/>
                  <a:pt x="49" y="88"/>
                  <a:pt x="50" y="84"/>
                </a:cubicBezTo>
                <a:cubicBezTo>
                  <a:pt x="48" y="83"/>
                  <a:pt x="48" y="87"/>
                  <a:pt x="46" y="85"/>
                </a:cubicBezTo>
                <a:cubicBezTo>
                  <a:pt x="49" y="82"/>
                  <a:pt x="48" y="79"/>
                  <a:pt x="48" y="76"/>
                </a:cubicBezTo>
                <a:cubicBezTo>
                  <a:pt x="46" y="77"/>
                  <a:pt x="47" y="79"/>
                  <a:pt x="46" y="81"/>
                </a:cubicBezTo>
                <a:cubicBezTo>
                  <a:pt x="45" y="85"/>
                  <a:pt x="44" y="87"/>
                  <a:pt x="42" y="90"/>
                </a:cubicBezTo>
                <a:cubicBezTo>
                  <a:pt x="42" y="88"/>
                  <a:pt x="40" y="85"/>
                  <a:pt x="39" y="89"/>
                </a:cubicBezTo>
                <a:cubicBezTo>
                  <a:pt x="39" y="86"/>
                  <a:pt x="38" y="82"/>
                  <a:pt x="38" y="79"/>
                </a:cubicBezTo>
                <a:cubicBezTo>
                  <a:pt x="38" y="77"/>
                  <a:pt x="39" y="78"/>
                  <a:pt x="40" y="76"/>
                </a:cubicBezTo>
                <a:cubicBezTo>
                  <a:pt x="41" y="73"/>
                  <a:pt x="40" y="71"/>
                  <a:pt x="41" y="68"/>
                </a:cubicBezTo>
                <a:cubicBezTo>
                  <a:pt x="41" y="66"/>
                  <a:pt x="42" y="66"/>
                  <a:pt x="42" y="65"/>
                </a:cubicBezTo>
                <a:cubicBezTo>
                  <a:pt x="43" y="63"/>
                  <a:pt x="43" y="62"/>
                  <a:pt x="43" y="60"/>
                </a:cubicBezTo>
                <a:cubicBezTo>
                  <a:pt x="43" y="58"/>
                  <a:pt x="44" y="57"/>
                  <a:pt x="44" y="55"/>
                </a:cubicBezTo>
                <a:cubicBezTo>
                  <a:pt x="46" y="51"/>
                  <a:pt x="48" y="46"/>
                  <a:pt x="50" y="40"/>
                </a:cubicBezTo>
                <a:cubicBezTo>
                  <a:pt x="51" y="37"/>
                  <a:pt x="52" y="35"/>
                  <a:pt x="53" y="32"/>
                </a:cubicBezTo>
                <a:cubicBezTo>
                  <a:pt x="54" y="31"/>
                  <a:pt x="54" y="30"/>
                  <a:pt x="55" y="29"/>
                </a:cubicBezTo>
                <a:cubicBezTo>
                  <a:pt x="56" y="28"/>
                  <a:pt x="56" y="27"/>
                  <a:pt x="57" y="26"/>
                </a:cubicBezTo>
                <a:cubicBezTo>
                  <a:pt x="58" y="24"/>
                  <a:pt x="61" y="22"/>
                  <a:pt x="60" y="19"/>
                </a:cubicBezTo>
                <a:cubicBezTo>
                  <a:pt x="62" y="16"/>
                  <a:pt x="63" y="18"/>
                  <a:pt x="64" y="17"/>
                </a:cubicBezTo>
                <a:cubicBezTo>
                  <a:pt x="66" y="15"/>
                  <a:pt x="66" y="15"/>
                  <a:pt x="65" y="14"/>
                </a:cubicBezTo>
                <a:cubicBezTo>
                  <a:pt x="68" y="11"/>
                  <a:pt x="68" y="14"/>
                  <a:pt x="70" y="12"/>
                </a:cubicBezTo>
                <a:cubicBezTo>
                  <a:pt x="71" y="12"/>
                  <a:pt x="72" y="11"/>
                  <a:pt x="72" y="11"/>
                </a:cubicBezTo>
                <a:cubicBezTo>
                  <a:pt x="73" y="10"/>
                  <a:pt x="74" y="9"/>
                  <a:pt x="74" y="9"/>
                </a:cubicBezTo>
                <a:cubicBezTo>
                  <a:pt x="75" y="8"/>
                  <a:pt x="77" y="8"/>
                  <a:pt x="78" y="8"/>
                </a:cubicBezTo>
                <a:cubicBezTo>
                  <a:pt x="80" y="7"/>
                  <a:pt x="79" y="6"/>
                  <a:pt x="79" y="6"/>
                </a:cubicBezTo>
                <a:cubicBezTo>
                  <a:pt x="80" y="6"/>
                  <a:pt x="81" y="6"/>
                  <a:pt x="82" y="6"/>
                </a:cubicBezTo>
                <a:cubicBezTo>
                  <a:pt x="83" y="6"/>
                  <a:pt x="84" y="6"/>
                  <a:pt x="86" y="6"/>
                </a:cubicBezTo>
                <a:cubicBezTo>
                  <a:pt x="88" y="6"/>
                  <a:pt x="91" y="7"/>
                  <a:pt x="94" y="7"/>
                </a:cubicBezTo>
                <a:cubicBezTo>
                  <a:pt x="95" y="7"/>
                  <a:pt x="96" y="6"/>
                  <a:pt x="96" y="5"/>
                </a:cubicBezTo>
                <a:cubicBezTo>
                  <a:pt x="100" y="6"/>
                  <a:pt x="105" y="7"/>
                  <a:pt x="110" y="8"/>
                </a:cubicBezTo>
                <a:cubicBezTo>
                  <a:pt x="112" y="8"/>
                  <a:pt x="113" y="9"/>
                  <a:pt x="115" y="9"/>
                </a:cubicBezTo>
                <a:cubicBezTo>
                  <a:pt x="116" y="9"/>
                  <a:pt x="117" y="9"/>
                  <a:pt x="118" y="9"/>
                </a:cubicBezTo>
                <a:cubicBezTo>
                  <a:pt x="120" y="9"/>
                  <a:pt x="123" y="10"/>
                  <a:pt x="125" y="10"/>
                </a:cubicBezTo>
                <a:cubicBezTo>
                  <a:pt x="135" y="11"/>
                  <a:pt x="146" y="11"/>
                  <a:pt x="155" y="11"/>
                </a:cubicBezTo>
                <a:cubicBezTo>
                  <a:pt x="158" y="11"/>
                  <a:pt x="160" y="10"/>
                  <a:pt x="163" y="10"/>
                </a:cubicBezTo>
                <a:cubicBezTo>
                  <a:pt x="169" y="10"/>
                  <a:pt x="175" y="11"/>
                  <a:pt x="180" y="10"/>
                </a:cubicBezTo>
                <a:cubicBezTo>
                  <a:pt x="175" y="9"/>
                  <a:pt x="177" y="8"/>
                  <a:pt x="182" y="8"/>
                </a:cubicBezTo>
                <a:cubicBezTo>
                  <a:pt x="179" y="8"/>
                  <a:pt x="202" y="9"/>
                  <a:pt x="210" y="10"/>
                </a:cubicBezTo>
                <a:cubicBezTo>
                  <a:pt x="212" y="10"/>
                  <a:pt x="212" y="10"/>
                  <a:pt x="213" y="10"/>
                </a:cubicBezTo>
                <a:cubicBezTo>
                  <a:pt x="215" y="11"/>
                  <a:pt x="218" y="10"/>
                  <a:pt x="220" y="10"/>
                </a:cubicBezTo>
                <a:cubicBezTo>
                  <a:pt x="222" y="11"/>
                  <a:pt x="224" y="11"/>
                  <a:pt x="225" y="11"/>
                </a:cubicBezTo>
                <a:cubicBezTo>
                  <a:pt x="228" y="11"/>
                  <a:pt x="229" y="10"/>
                  <a:pt x="234" y="11"/>
                </a:cubicBezTo>
                <a:cubicBezTo>
                  <a:pt x="235" y="11"/>
                  <a:pt x="237" y="12"/>
                  <a:pt x="237" y="12"/>
                </a:cubicBezTo>
                <a:cubicBezTo>
                  <a:pt x="239" y="12"/>
                  <a:pt x="241" y="11"/>
                  <a:pt x="242" y="11"/>
                </a:cubicBezTo>
                <a:cubicBezTo>
                  <a:pt x="243" y="11"/>
                  <a:pt x="244" y="12"/>
                  <a:pt x="245" y="12"/>
                </a:cubicBezTo>
                <a:cubicBezTo>
                  <a:pt x="248" y="12"/>
                  <a:pt x="251" y="12"/>
                  <a:pt x="253" y="12"/>
                </a:cubicBezTo>
                <a:cubicBezTo>
                  <a:pt x="256" y="12"/>
                  <a:pt x="267" y="14"/>
                  <a:pt x="271" y="15"/>
                </a:cubicBezTo>
                <a:cubicBezTo>
                  <a:pt x="272" y="15"/>
                  <a:pt x="272" y="13"/>
                  <a:pt x="274" y="14"/>
                </a:cubicBezTo>
                <a:cubicBezTo>
                  <a:pt x="274" y="15"/>
                  <a:pt x="273" y="15"/>
                  <a:pt x="273" y="15"/>
                </a:cubicBezTo>
                <a:cubicBezTo>
                  <a:pt x="274" y="16"/>
                  <a:pt x="275" y="15"/>
                  <a:pt x="277" y="16"/>
                </a:cubicBezTo>
                <a:cubicBezTo>
                  <a:pt x="277" y="15"/>
                  <a:pt x="277" y="15"/>
                  <a:pt x="276" y="14"/>
                </a:cubicBezTo>
                <a:cubicBezTo>
                  <a:pt x="277" y="13"/>
                  <a:pt x="279" y="15"/>
                  <a:pt x="278" y="16"/>
                </a:cubicBezTo>
                <a:cubicBezTo>
                  <a:pt x="281" y="16"/>
                  <a:pt x="282" y="16"/>
                  <a:pt x="284" y="17"/>
                </a:cubicBezTo>
                <a:cubicBezTo>
                  <a:pt x="285" y="17"/>
                  <a:pt x="290" y="17"/>
                  <a:pt x="292" y="17"/>
                </a:cubicBezTo>
                <a:cubicBezTo>
                  <a:pt x="294" y="18"/>
                  <a:pt x="296" y="19"/>
                  <a:pt x="298" y="20"/>
                </a:cubicBezTo>
                <a:cubicBezTo>
                  <a:pt x="301" y="21"/>
                  <a:pt x="305" y="22"/>
                  <a:pt x="309" y="23"/>
                </a:cubicBezTo>
                <a:cubicBezTo>
                  <a:pt x="313" y="25"/>
                  <a:pt x="317" y="27"/>
                  <a:pt x="320" y="28"/>
                </a:cubicBezTo>
                <a:cubicBezTo>
                  <a:pt x="322" y="30"/>
                  <a:pt x="327" y="31"/>
                  <a:pt x="330" y="34"/>
                </a:cubicBezTo>
                <a:cubicBezTo>
                  <a:pt x="332" y="35"/>
                  <a:pt x="331" y="36"/>
                  <a:pt x="333" y="37"/>
                </a:cubicBezTo>
                <a:cubicBezTo>
                  <a:pt x="336" y="41"/>
                  <a:pt x="340" y="44"/>
                  <a:pt x="342" y="47"/>
                </a:cubicBezTo>
                <a:cubicBezTo>
                  <a:pt x="343" y="49"/>
                  <a:pt x="344" y="50"/>
                  <a:pt x="344" y="52"/>
                </a:cubicBezTo>
                <a:cubicBezTo>
                  <a:pt x="345" y="53"/>
                  <a:pt x="345" y="55"/>
                  <a:pt x="345" y="56"/>
                </a:cubicBezTo>
                <a:cubicBezTo>
                  <a:pt x="347" y="59"/>
                  <a:pt x="347" y="65"/>
                  <a:pt x="348" y="67"/>
                </a:cubicBezTo>
                <a:cubicBezTo>
                  <a:pt x="348" y="68"/>
                  <a:pt x="348" y="69"/>
                  <a:pt x="349" y="70"/>
                </a:cubicBezTo>
                <a:cubicBezTo>
                  <a:pt x="349" y="71"/>
                  <a:pt x="349" y="72"/>
                  <a:pt x="349" y="72"/>
                </a:cubicBezTo>
                <a:cubicBezTo>
                  <a:pt x="349" y="75"/>
                  <a:pt x="349" y="75"/>
                  <a:pt x="349" y="78"/>
                </a:cubicBezTo>
                <a:cubicBezTo>
                  <a:pt x="348" y="79"/>
                  <a:pt x="348" y="80"/>
                  <a:pt x="348" y="81"/>
                </a:cubicBezTo>
                <a:cubicBezTo>
                  <a:pt x="348" y="82"/>
                  <a:pt x="348" y="83"/>
                  <a:pt x="348" y="85"/>
                </a:cubicBezTo>
                <a:cubicBezTo>
                  <a:pt x="348" y="85"/>
                  <a:pt x="348" y="86"/>
                  <a:pt x="348" y="86"/>
                </a:cubicBezTo>
                <a:cubicBezTo>
                  <a:pt x="348" y="87"/>
                  <a:pt x="348" y="87"/>
                  <a:pt x="348" y="87"/>
                </a:cubicBezTo>
                <a:cubicBezTo>
                  <a:pt x="347" y="87"/>
                  <a:pt x="347" y="87"/>
                  <a:pt x="347" y="87"/>
                </a:cubicBezTo>
                <a:cubicBezTo>
                  <a:pt x="347" y="89"/>
                  <a:pt x="347" y="89"/>
                  <a:pt x="347" y="89"/>
                </a:cubicBezTo>
                <a:cubicBezTo>
                  <a:pt x="347" y="89"/>
                  <a:pt x="346" y="89"/>
                  <a:pt x="346" y="90"/>
                </a:cubicBezTo>
                <a:cubicBezTo>
                  <a:pt x="346" y="90"/>
                  <a:pt x="346" y="90"/>
                  <a:pt x="346" y="90"/>
                </a:cubicBezTo>
                <a:cubicBezTo>
                  <a:pt x="346" y="90"/>
                  <a:pt x="346" y="90"/>
                  <a:pt x="346" y="90"/>
                </a:cubicBezTo>
                <a:cubicBezTo>
                  <a:pt x="346" y="91"/>
                  <a:pt x="346" y="91"/>
                  <a:pt x="346" y="91"/>
                </a:cubicBezTo>
                <a:cubicBezTo>
                  <a:pt x="346" y="91"/>
                  <a:pt x="346" y="91"/>
                  <a:pt x="346" y="91"/>
                </a:cubicBezTo>
                <a:cubicBezTo>
                  <a:pt x="345" y="92"/>
                  <a:pt x="345" y="92"/>
                  <a:pt x="345" y="92"/>
                </a:cubicBezTo>
                <a:cubicBezTo>
                  <a:pt x="345" y="93"/>
                  <a:pt x="345" y="93"/>
                  <a:pt x="345" y="93"/>
                </a:cubicBezTo>
                <a:cubicBezTo>
                  <a:pt x="344" y="96"/>
                  <a:pt x="342" y="102"/>
                  <a:pt x="338" y="106"/>
                </a:cubicBezTo>
                <a:cubicBezTo>
                  <a:pt x="335" y="111"/>
                  <a:pt x="330" y="115"/>
                  <a:pt x="326" y="116"/>
                </a:cubicBezTo>
                <a:cubicBezTo>
                  <a:pt x="326" y="117"/>
                  <a:pt x="323" y="119"/>
                  <a:pt x="320" y="121"/>
                </a:cubicBezTo>
                <a:cubicBezTo>
                  <a:pt x="317" y="123"/>
                  <a:pt x="313" y="124"/>
                  <a:pt x="309" y="126"/>
                </a:cubicBezTo>
                <a:cubicBezTo>
                  <a:pt x="308" y="126"/>
                  <a:pt x="305" y="126"/>
                  <a:pt x="303" y="127"/>
                </a:cubicBezTo>
                <a:cubicBezTo>
                  <a:pt x="291" y="130"/>
                  <a:pt x="279" y="133"/>
                  <a:pt x="269" y="133"/>
                </a:cubicBezTo>
                <a:cubicBezTo>
                  <a:pt x="267" y="133"/>
                  <a:pt x="265" y="131"/>
                  <a:pt x="263" y="133"/>
                </a:cubicBezTo>
                <a:cubicBezTo>
                  <a:pt x="263" y="133"/>
                  <a:pt x="265" y="133"/>
                  <a:pt x="266" y="133"/>
                </a:cubicBezTo>
                <a:cubicBezTo>
                  <a:pt x="264" y="134"/>
                  <a:pt x="254" y="135"/>
                  <a:pt x="255" y="132"/>
                </a:cubicBezTo>
                <a:cubicBezTo>
                  <a:pt x="254" y="134"/>
                  <a:pt x="252" y="133"/>
                  <a:pt x="249" y="134"/>
                </a:cubicBezTo>
                <a:cubicBezTo>
                  <a:pt x="247" y="134"/>
                  <a:pt x="244" y="136"/>
                  <a:pt x="239" y="135"/>
                </a:cubicBezTo>
                <a:cubicBezTo>
                  <a:pt x="239" y="134"/>
                  <a:pt x="241" y="134"/>
                  <a:pt x="242" y="134"/>
                </a:cubicBezTo>
                <a:cubicBezTo>
                  <a:pt x="242" y="133"/>
                  <a:pt x="240" y="131"/>
                  <a:pt x="244" y="132"/>
                </a:cubicBezTo>
                <a:cubicBezTo>
                  <a:pt x="243" y="130"/>
                  <a:pt x="241" y="132"/>
                  <a:pt x="239" y="132"/>
                </a:cubicBezTo>
                <a:cubicBezTo>
                  <a:pt x="240" y="131"/>
                  <a:pt x="241" y="130"/>
                  <a:pt x="241" y="129"/>
                </a:cubicBezTo>
                <a:cubicBezTo>
                  <a:pt x="238" y="129"/>
                  <a:pt x="238" y="130"/>
                  <a:pt x="235" y="130"/>
                </a:cubicBezTo>
                <a:cubicBezTo>
                  <a:pt x="237" y="128"/>
                  <a:pt x="233" y="127"/>
                  <a:pt x="231" y="128"/>
                </a:cubicBezTo>
                <a:cubicBezTo>
                  <a:pt x="232" y="130"/>
                  <a:pt x="236" y="130"/>
                  <a:pt x="236" y="133"/>
                </a:cubicBezTo>
                <a:cubicBezTo>
                  <a:pt x="235" y="134"/>
                  <a:pt x="232" y="134"/>
                  <a:pt x="231" y="135"/>
                </a:cubicBezTo>
                <a:cubicBezTo>
                  <a:pt x="230" y="134"/>
                  <a:pt x="230" y="133"/>
                  <a:pt x="228" y="132"/>
                </a:cubicBezTo>
                <a:cubicBezTo>
                  <a:pt x="225" y="132"/>
                  <a:pt x="226" y="135"/>
                  <a:pt x="229" y="135"/>
                </a:cubicBezTo>
                <a:cubicBezTo>
                  <a:pt x="225" y="137"/>
                  <a:pt x="223" y="133"/>
                  <a:pt x="222" y="131"/>
                </a:cubicBezTo>
                <a:cubicBezTo>
                  <a:pt x="220" y="132"/>
                  <a:pt x="216" y="132"/>
                  <a:pt x="217" y="135"/>
                </a:cubicBezTo>
                <a:cubicBezTo>
                  <a:pt x="216" y="135"/>
                  <a:pt x="214" y="135"/>
                  <a:pt x="214" y="136"/>
                </a:cubicBezTo>
                <a:cubicBezTo>
                  <a:pt x="212" y="134"/>
                  <a:pt x="207" y="134"/>
                  <a:pt x="207" y="132"/>
                </a:cubicBezTo>
                <a:cubicBezTo>
                  <a:pt x="210" y="132"/>
                  <a:pt x="212" y="132"/>
                  <a:pt x="211" y="134"/>
                </a:cubicBezTo>
                <a:cubicBezTo>
                  <a:pt x="216" y="135"/>
                  <a:pt x="216" y="135"/>
                  <a:pt x="216" y="135"/>
                </a:cubicBezTo>
                <a:cubicBezTo>
                  <a:pt x="217" y="132"/>
                  <a:pt x="211" y="134"/>
                  <a:pt x="212" y="131"/>
                </a:cubicBezTo>
                <a:cubicBezTo>
                  <a:pt x="215" y="131"/>
                  <a:pt x="215" y="131"/>
                  <a:pt x="217" y="132"/>
                </a:cubicBezTo>
                <a:cubicBezTo>
                  <a:pt x="217" y="130"/>
                  <a:pt x="213" y="130"/>
                  <a:pt x="213" y="128"/>
                </a:cubicBezTo>
                <a:cubicBezTo>
                  <a:pt x="210" y="128"/>
                  <a:pt x="208" y="130"/>
                  <a:pt x="206" y="128"/>
                </a:cubicBezTo>
                <a:cubicBezTo>
                  <a:pt x="206" y="126"/>
                  <a:pt x="213" y="124"/>
                  <a:pt x="212" y="123"/>
                </a:cubicBezTo>
                <a:cubicBezTo>
                  <a:pt x="214" y="122"/>
                  <a:pt x="217" y="124"/>
                  <a:pt x="221" y="123"/>
                </a:cubicBezTo>
                <a:cubicBezTo>
                  <a:pt x="219" y="124"/>
                  <a:pt x="221" y="124"/>
                  <a:pt x="221" y="125"/>
                </a:cubicBezTo>
                <a:cubicBezTo>
                  <a:pt x="225" y="126"/>
                  <a:pt x="223" y="121"/>
                  <a:pt x="228" y="122"/>
                </a:cubicBezTo>
                <a:cubicBezTo>
                  <a:pt x="230" y="122"/>
                  <a:pt x="229" y="122"/>
                  <a:pt x="229" y="123"/>
                </a:cubicBezTo>
                <a:cubicBezTo>
                  <a:pt x="231" y="124"/>
                  <a:pt x="230" y="122"/>
                  <a:pt x="232" y="122"/>
                </a:cubicBezTo>
                <a:cubicBezTo>
                  <a:pt x="236" y="121"/>
                  <a:pt x="236" y="124"/>
                  <a:pt x="240" y="123"/>
                </a:cubicBezTo>
                <a:cubicBezTo>
                  <a:pt x="243" y="123"/>
                  <a:pt x="238" y="122"/>
                  <a:pt x="239" y="120"/>
                </a:cubicBezTo>
                <a:cubicBezTo>
                  <a:pt x="239" y="121"/>
                  <a:pt x="244" y="120"/>
                  <a:pt x="244" y="122"/>
                </a:cubicBezTo>
                <a:cubicBezTo>
                  <a:pt x="246" y="121"/>
                  <a:pt x="243" y="120"/>
                  <a:pt x="242" y="120"/>
                </a:cubicBezTo>
                <a:cubicBezTo>
                  <a:pt x="244" y="119"/>
                  <a:pt x="249" y="120"/>
                  <a:pt x="252" y="119"/>
                </a:cubicBezTo>
                <a:cubicBezTo>
                  <a:pt x="250" y="117"/>
                  <a:pt x="248" y="120"/>
                  <a:pt x="246" y="119"/>
                </a:cubicBezTo>
                <a:cubicBezTo>
                  <a:pt x="245" y="118"/>
                  <a:pt x="242" y="118"/>
                  <a:pt x="244" y="116"/>
                </a:cubicBezTo>
                <a:cubicBezTo>
                  <a:pt x="240" y="115"/>
                  <a:pt x="240" y="118"/>
                  <a:pt x="236" y="117"/>
                </a:cubicBezTo>
                <a:cubicBezTo>
                  <a:pt x="233" y="117"/>
                  <a:pt x="235" y="116"/>
                  <a:pt x="231" y="117"/>
                </a:cubicBezTo>
                <a:cubicBezTo>
                  <a:pt x="229" y="117"/>
                  <a:pt x="228" y="117"/>
                  <a:pt x="226" y="118"/>
                </a:cubicBezTo>
                <a:cubicBezTo>
                  <a:pt x="224" y="117"/>
                  <a:pt x="222" y="116"/>
                  <a:pt x="220" y="115"/>
                </a:cubicBezTo>
                <a:cubicBezTo>
                  <a:pt x="216" y="116"/>
                  <a:pt x="222" y="116"/>
                  <a:pt x="220" y="117"/>
                </a:cubicBezTo>
                <a:cubicBezTo>
                  <a:pt x="216" y="119"/>
                  <a:pt x="208" y="115"/>
                  <a:pt x="207" y="118"/>
                </a:cubicBezTo>
                <a:cubicBezTo>
                  <a:pt x="205" y="117"/>
                  <a:pt x="203" y="116"/>
                  <a:pt x="200" y="116"/>
                </a:cubicBezTo>
                <a:cubicBezTo>
                  <a:pt x="202" y="113"/>
                  <a:pt x="205" y="118"/>
                  <a:pt x="208" y="116"/>
                </a:cubicBezTo>
                <a:cubicBezTo>
                  <a:pt x="205" y="113"/>
                  <a:pt x="200" y="111"/>
                  <a:pt x="197" y="109"/>
                </a:cubicBezTo>
                <a:cubicBezTo>
                  <a:pt x="193" y="111"/>
                  <a:pt x="199" y="112"/>
                  <a:pt x="201" y="113"/>
                </a:cubicBezTo>
                <a:cubicBezTo>
                  <a:pt x="201" y="115"/>
                  <a:pt x="194" y="112"/>
                  <a:pt x="195" y="116"/>
                </a:cubicBezTo>
                <a:cubicBezTo>
                  <a:pt x="193" y="116"/>
                  <a:pt x="192" y="115"/>
                  <a:pt x="192" y="115"/>
                </a:cubicBezTo>
                <a:cubicBezTo>
                  <a:pt x="190" y="116"/>
                  <a:pt x="186" y="115"/>
                  <a:pt x="181" y="115"/>
                </a:cubicBezTo>
                <a:cubicBezTo>
                  <a:pt x="182" y="113"/>
                  <a:pt x="186" y="115"/>
                  <a:pt x="185" y="113"/>
                </a:cubicBezTo>
                <a:cubicBezTo>
                  <a:pt x="183" y="112"/>
                  <a:pt x="181" y="112"/>
                  <a:pt x="179" y="111"/>
                </a:cubicBezTo>
                <a:cubicBezTo>
                  <a:pt x="176" y="111"/>
                  <a:pt x="177" y="113"/>
                  <a:pt x="177" y="114"/>
                </a:cubicBezTo>
                <a:cubicBezTo>
                  <a:pt x="174" y="114"/>
                  <a:pt x="169" y="114"/>
                  <a:pt x="169" y="113"/>
                </a:cubicBezTo>
                <a:cubicBezTo>
                  <a:pt x="169" y="110"/>
                  <a:pt x="173" y="114"/>
                  <a:pt x="175" y="112"/>
                </a:cubicBezTo>
                <a:cubicBezTo>
                  <a:pt x="172" y="109"/>
                  <a:pt x="169" y="112"/>
                  <a:pt x="166" y="110"/>
                </a:cubicBezTo>
                <a:cubicBezTo>
                  <a:pt x="166" y="112"/>
                  <a:pt x="167" y="112"/>
                  <a:pt x="167" y="113"/>
                </a:cubicBezTo>
                <a:cubicBezTo>
                  <a:pt x="158" y="112"/>
                  <a:pt x="158" y="112"/>
                  <a:pt x="158" y="112"/>
                </a:cubicBezTo>
                <a:cubicBezTo>
                  <a:pt x="157" y="111"/>
                  <a:pt x="159" y="111"/>
                  <a:pt x="160" y="112"/>
                </a:cubicBezTo>
                <a:cubicBezTo>
                  <a:pt x="162" y="112"/>
                  <a:pt x="165" y="112"/>
                  <a:pt x="164" y="111"/>
                </a:cubicBezTo>
                <a:cubicBezTo>
                  <a:pt x="163" y="110"/>
                  <a:pt x="161" y="110"/>
                  <a:pt x="159" y="110"/>
                </a:cubicBezTo>
                <a:cubicBezTo>
                  <a:pt x="158" y="110"/>
                  <a:pt x="156" y="110"/>
                  <a:pt x="154" y="110"/>
                </a:cubicBezTo>
                <a:cubicBezTo>
                  <a:pt x="159" y="113"/>
                  <a:pt x="150" y="110"/>
                  <a:pt x="147" y="110"/>
                </a:cubicBezTo>
                <a:cubicBezTo>
                  <a:pt x="145" y="109"/>
                  <a:pt x="151" y="110"/>
                  <a:pt x="153" y="110"/>
                </a:cubicBezTo>
                <a:cubicBezTo>
                  <a:pt x="151" y="108"/>
                  <a:pt x="146" y="109"/>
                  <a:pt x="145" y="109"/>
                </a:cubicBezTo>
                <a:cubicBezTo>
                  <a:pt x="142" y="107"/>
                  <a:pt x="135" y="105"/>
                  <a:pt x="134" y="107"/>
                </a:cubicBezTo>
                <a:cubicBezTo>
                  <a:pt x="135" y="109"/>
                  <a:pt x="139" y="108"/>
                  <a:pt x="142" y="109"/>
                </a:cubicBezTo>
                <a:cubicBezTo>
                  <a:pt x="143" y="110"/>
                  <a:pt x="139" y="109"/>
                  <a:pt x="138" y="109"/>
                </a:cubicBezTo>
                <a:cubicBezTo>
                  <a:pt x="135" y="108"/>
                  <a:pt x="132" y="108"/>
                  <a:pt x="132" y="109"/>
                </a:cubicBezTo>
                <a:cubicBezTo>
                  <a:pt x="126" y="107"/>
                  <a:pt x="124" y="107"/>
                  <a:pt x="118" y="106"/>
                </a:cubicBezTo>
                <a:cubicBezTo>
                  <a:pt x="118" y="105"/>
                  <a:pt x="117" y="105"/>
                  <a:pt x="117" y="105"/>
                </a:cubicBezTo>
                <a:cubicBezTo>
                  <a:pt x="117" y="105"/>
                  <a:pt x="117" y="105"/>
                  <a:pt x="117" y="105"/>
                </a:cubicBezTo>
                <a:cubicBezTo>
                  <a:pt x="117" y="105"/>
                  <a:pt x="117" y="105"/>
                  <a:pt x="117" y="105"/>
                </a:cubicBezTo>
                <a:cubicBezTo>
                  <a:pt x="117" y="106"/>
                  <a:pt x="117" y="106"/>
                  <a:pt x="117" y="106"/>
                </a:cubicBezTo>
                <a:cubicBezTo>
                  <a:pt x="117" y="106"/>
                  <a:pt x="117" y="106"/>
                  <a:pt x="117" y="107"/>
                </a:cubicBezTo>
                <a:cubicBezTo>
                  <a:pt x="118" y="107"/>
                  <a:pt x="118" y="107"/>
                  <a:pt x="118" y="108"/>
                </a:cubicBezTo>
                <a:cubicBezTo>
                  <a:pt x="118" y="110"/>
                  <a:pt x="117" y="110"/>
                  <a:pt x="115" y="108"/>
                </a:cubicBezTo>
                <a:cubicBezTo>
                  <a:pt x="116" y="112"/>
                  <a:pt x="115" y="113"/>
                  <a:pt x="114" y="115"/>
                </a:cubicBezTo>
                <a:cubicBezTo>
                  <a:pt x="114" y="117"/>
                  <a:pt x="113" y="119"/>
                  <a:pt x="113" y="122"/>
                </a:cubicBezTo>
                <a:cubicBezTo>
                  <a:pt x="112" y="122"/>
                  <a:pt x="112" y="121"/>
                  <a:pt x="111" y="119"/>
                </a:cubicBezTo>
                <a:cubicBezTo>
                  <a:pt x="111" y="121"/>
                  <a:pt x="110" y="120"/>
                  <a:pt x="110" y="121"/>
                </a:cubicBezTo>
                <a:cubicBezTo>
                  <a:pt x="110" y="122"/>
                  <a:pt x="111" y="124"/>
                  <a:pt x="112" y="123"/>
                </a:cubicBezTo>
                <a:cubicBezTo>
                  <a:pt x="113" y="127"/>
                  <a:pt x="112" y="129"/>
                  <a:pt x="112" y="133"/>
                </a:cubicBezTo>
                <a:cubicBezTo>
                  <a:pt x="113" y="133"/>
                  <a:pt x="113" y="134"/>
                  <a:pt x="114" y="133"/>
                </a:cubicBezTo>
                <a:cubicBezTo>
                  <a:pt x="114" y="135"/>
                  <a:pt x="112" y="137"/>
                  <a:pt x="113" y="140"/>
                </a:cubicBezTo>
                <a:cubicBezTo>
                  <a:pt x="112" y="138"/>
                  <a:pt x="110" y="139"/>
                  <a:pt x="109" y="141"/>
                </a:cubicBezTo>
                <a:cubicBezTo>
                  <a:pt x="108" y="140"/>
                  <a:pt x="110" y="139"/>
                  <a:pt x="110" y="137"/>
                </a:cubicBezTo>
                <a:cubicBezTo>
                  <a:pt x="109" y="137"/>
                  <a:pt x="108" y="137"/>
                  <a:pt x="108" y="139"/>
                </a:cubicBezTo>
                <a:cubicBezTo>
                  <a:pt x="108" y="143"/>
                  <a:pt x="111" y="140"/>
                  <a:pt x="112" y="142"/>
                </a:cubicBezTo>
                <a:cubicBezTo>
                  <a:pt x="110" y="146"/>
                  <a:pt x="110" y="146"/>
                  <a:pt x="110" y="151"/>
                </a:cubicBezTo>
                <a:cubicBezTo>
                  <a:pt x="108" y="151"/>
                  <a:pt x="108" y="151"/>
                  <a:pt x="108" y="151"/>
                </a:cubicBezTo>
                <a:cubicBezTo>
                  <a:pt x="107" y="156"/>
                  <a:pt x="109" y="157"/>
                  <a:pt x="109" y="163"/>
                </a:cubicBezTo>
                <a:cubicBezTo>
                  <a:pt x="107" y="161"/>
                  <a:pt x="107" y="164"/>
                  <a:pt x="107" y="164"/>
                </a:cubicBezTo>
                <a:cubicBezTo>
                  <a:pt x="106" y="165"/>
                  <a:pt x="104" y="163"/>
                  <a:pt x="104" y="166"/>
                </a:cubicBezTo>
                <a:cubicBezTo>
                  <a:pt x="105" y="169"/>
                  <a:pt x="106" y="163"/>
                  <a:pt x="108" y="164"/>
                </a:cubicBezTo>
                <a:cubicBezTo>
                  <a:pt x="109" y="168"/>
                  <a:pt x="106" y="167"/>
                  <a:pt x="106" y="171"/>
                </a:cubicBezTo>
                <a:cubicBezTo>
                  <a:pt x="107" y="172"/>
                  <a:pt x="107" y="171"/>
                  <a:pt x="108" y="170"/>
                </a:cubicBezTo>
                <a:cubicBezTo>
                  <a:pt x="109" y="172"/>
                  <a:pt x="107" y="174"/>
                  <a:pt x="107" y="177"/>
                </a:cubicBezTo>
                <a:cubicBezTo>
                  <a:pt x="107" y="179"/>
                  <a:pt x="108" y="182"/>
                  <a:pt x="108" y="184"/>
                </a:cubicBezTo>
                <a:cubicBezTo>
                  <a:pt x="109" y="186"/>
                  <a:pt x="108" y="189"/>
                  <a:pt x="109" y="190"/>
                </a:cubicBezTo>
                <a:cubicBezTo>
                  <a:pt x="108" y="191"/>
                  <a:pt x="108" y="190"/>
                  <a:pt x="107" y="190"/>
                </a:cubicBezTo>
                <a:cubicBezTo>
                  <a:pt x="107" y="193"/>
                  <a:pt x="109" y="193"/>
                  <a:pt x="108" y="195"/>
                </a:cubicBezTo>
                <a:cubicBezTo>
                  <a:pt x="107" y="196"/>
                  <a:pt x="107" y="193"/>
                  <a:pt x="106" y="193"/>
                </a:cubicBezTo>
                <a:cubicBezTo>
                  <a:pt x="106" y="196"/>
                  <a:pt x="108" y="195"/>
                  <a:pt x="108" y="198"/>
                </a:cubicBezTo>
                <a:cubicBezTo>
                  <a:pt x="109" y="197"/>
                  <a:pt x="109" y="194"/>
                  <a:pt x="111" y="194"/>
                </a:cubicBezTo>
                <a:cubicBezTo>
                  <a:pt x="111" y="195"/>
                  <a:pt x="112" y="197"/>
                  <a:pt x="111" y="197"/>
                </a:cubicBezTo>
                <a:cubicBezTo>
                  <a:pt x="111" y="198"/>
                  <a:pt x="110" y="196"/>
                  <a:pt x="110" y="197"/>
                </a:cubicBezTo>
                <a:cubicBezTo>
                  <a:pt x="109" y="199"/>
                  <a:pt x="108" y="201"/>
                  <a:pt x="109" y="206"/>
                </a:cubicBezTo>
                <a:cubicBezTo>
                  <a:pt x="110" y="209"/>
                  <a:pt x="109" y="203"/>
                  <a:pt x="111" y="206"/>
                </a:cubicBezTo>
                <a:cubicBezTo>
                  <a:pt x="111" y="207"/>
                  <a:pt x="112" y="208"/>
                  <a:pt x="112" y="209"/>
                </a:cubicBezTo>
                <a:cubicBezTo>
                  <a:pt x="112" y="210"/>
                  <a:pt x="112" y="212"/>
                  <a:pt x="112" y="213"/>
                </a:cubicBezTo>
                <a:cubicBezTo>
                  <a:pt x="110" y="213"/>
                  <a:pt x="110" y="213"/>
                  <a:pt x="110" y="213"/>
                </a:cubicBezTo>
                <a:cubicBezTo>
                  <a:pt x="110" y="216"/>
                  <a:pt x="111" y="215"/>
                  <a:pt x="112" y="217"/>
                </a:cubicBezTo>
                <a:cubicBezTo>
                  <a:pt x="113" y="220"/>
                  <a:pt x="111" y="221"/>
                  <a:pt x="115" y="221"/>
                </a:cubicBezTo>
                <a:cubicBezTo>
                  <a:pt x="114" y="219"/>
                  <a:pt x="114" y="215"/>
                  <a:pt x="116" y="219"/>
                </a:cubicBezTo>
                <a:cubicBezTo>
                  <a:pt x="117" y="217"/>
                  <a:pt x="114" y="213"/>
                  <a:pt x="113" y="211"/>
                </a:cubicBezTo>
                <a:cubicBezTo>
                  <a:pt x="115" y="210"/>
                  <a:pt x="116" y="214"/>
                  <a:pt x="117" y="215"/>
                </a:cubicBezTo>
                <a:cubicBezTo>
                  <a:pt x="118" y="218"/>
                  <a:pt x="119" y="220"/>
                  <a:pt x="120" y="222"/>
                </a:cubicBezTo>
                <a:cubicBezTo>
                  <a:pt x="118" y="224"/>
                  <a:pt x="118" y="224"/>
                  <a:pt x="118" y="224"/>
                </a:cubicBezTo>
                <a:cubicBezTo>
                  <a:pt x="119" y="225"/>
                  <a:pt x="120" y="226"/>
                  <a:pt x="120" y="226"/>
                </a:cubicBezTo>
                <a:cubicBezTo>
                  <a:pt x="121" y="226"/>
                  <a:pt x="122" y="226"/>
                  <a:pt x="122" y="225"/>
                </a:cubicBezTo>
                <a:cubicBezTo>
                  <a:pt x="124" y="226"/>
                  <a:pt x="124" y="226"/>
                  <a:pt x="124" y="226"/>
                </a:cubicBezTo>
                <a:cubicBezTo>
                  <a:pt x="124" y="227"/>
                  <a:pt x="125" y="228"/>
                  <a:pt x="125" y="228"/>
                </a:cubicBezTo>
                <a:cubicBezTo>
                  <a:pt x="125" y="229"/>
                  <a:pt x="124" y="228"/>
                  <a:pt x="123" y="228"/>
                </a:cubicBezTo>
                <a:cubicBezTo>
                  <a:pt x="125" y="230"/>
                  <a:pt x="125" y="231"/>
                  <a:pt x="126" y="232"/>
                </a:cubicBezTo>
                <a:cubicBezTo>
                  <a:pt x="127" y="233"/>
                  <a:pt x="128" y="234"/>
                  <a:pt x="130" y="235"/>
                </a:cubicBezTo>
                <a:cubicBezTo>
                  <a:pt x="130" y="235"/>
                  <a:pt x="129" y="235"/>
                  <a:pt x="129" y="235"/>
                </a:cubicBezTo>
                <a:cubicBezTo>
                  <a:pt x="134" y="240"/>
                  <a:pt x="138" y="240"/>
                  <a:pt x="144" y="242"/>
                </a:cubicBezTo>
                <a:cubicBezTo>
                  <a:pt x="145" y="240"/>
                  <a:pt x="148" y="240"/>
                  <a:pt x="153" y="241"/>
                </a:cubicBezTo>
                <a:cubicBezTo>
                  <a:pt x="152" y="240"/>
                  <a:pt x="151" y="240"/>
                  <a:pt x="150" y="240"/>
                </a:cubicBezTo>
                <a:cubicBezTo>
                  <a:pt x="148" y="240"/>
                  <a:pt x="147" y="240"/>
                  <a:pt x="146" y="239"/>
                </a:cubicBezTo>
                <a:cubicBezTo>
                  <a:pt x="148" y="238"/>
                  <a:pt x="152" y="240"/>
                  <a:pt x="155" y="239"/>
                </a:cubicBezTo>
                <a:cubicBezTo>
                  <a:pt x="156" y="240"/>
                  <a:pt x="155" y="240"/>
                  <a:pt x="153" y="240"/>
                </a:cubicBezTo>
                <a:cubicBezTo>
                  <a:pt x="157" y="241"/>
                  <a:pt x="153" y="243"/>
                  <a:pt x="155" y="244"/>
                </a:cubicBezTo>
                <a:cubicBezTo>
                  <a:pt x="159" y="244"/>
                  <a:pt x="154" y="242"/>
                  <a:pt x="157" y="242"/>
                </a:cubicBezTo>
                <a:cubicBezTo>
                  <a:pt x="161" y="241"/>
                  <a:pt x="159" y="245"/>
                  <a:pt x="164" y="244"/>
                </a:cubicBezTo>
                <a:cubicBezTo>
                  <a:pt x="166" y="244"/>
                  <a:pt x="162" y="241"/>
                  <a:pt x="165" y="241"/>
                </a:cubicBezTo>
                <a:cubicBezTo>
                  <a:pt x="167" y="242"/>
                  <a:pt x="173" y="240"/>
                  <a:pt x="170" y="242"/>
                </a:cubicBezTo>
                <a:cubicBezTo>
                  <a:pt x="175" y="241"/>
                  <a:pt x="180" y="241"/>
                  <a:pt x="184" y="242"/>
                </a:cubicBezTo>
                <a:cubicBezTo>
                  <a:pt x="186" y="239"/>
                  <a:pt x="180" y="240"/>
                  <a:pt x="177" y="240"/>
                </a:cubicBezTo>
                <a:cubicBezTo>
                  <a:pt x="178" y="237"/>
                  <a:pt x="182" y="240"/>
                  <a:pt x="184" y="240"/>
                </a:cubicBezTo>
                <a:cubicBezTo>
                  <a:pt x="187" y="239"/>
                  <a:pt x="188" y="238"/>
                  <a:pt x="191" y="239"/>
                </a:cubicBezTo>
                <a:cubicBezTo>
                  <a:pt x="191" y="241"/>
                  <a:pt x="189" y="241"/>
                  <a:pt x="186" y="240"/>
                </a:cubicBezTo>
                <a:cubicBezTo>
                  <a:pt x="186" y="242"/>
                  <a:pt x="189" y="242"/>
                  <a:pt x="191" y="242"/>
                </a:cubicBezTo>
                <a:cubicBezTo>
                  <a:pt x="191" y="243"/>
                  <a:pt x="190" y="244"/>
                  <a:pt x="192" y="245"/>
                </a:cubicBezTo>
                <a:cubicBezTo>
                  <a:pt x="193" y="245"/>
                  <a:pt x="191" y="242"/>
                  <a:pt x="194" y="242"/>
                </a:cubicBezTo>
                <a:cubicBezTo>
                  <a:pt x="196" y="241"/>
                  <a:pt x="190" y="240"/>
                  <a:pt x="194" y="239"/>
                </a:cubicBezTo>
                <a:cubicBezTo>
                  <a:pt x="196" y="239"/>
                  <a:pt x="195" y="240"/>
                  <a:pt x="194" y="240"/>
                </a:cubicBezTo>
                <a:cubicBezTo>
                  <a:pt x="200" y="241"/>
                  <a:pt x="201" y="241"/>
                  <a:pt x="207" y="243"/>
                </a:cubicBezTo>
                <a:cubicBezTo>
                  <a:pt x="206" y="246"/>
                  <a:pt x="202" y="241"/>
                  <a:pt x="201" y="243"/>
                </a:cubicBezTo>
                <a:cubicBezTo>
                  <a:pt x="203" y="245"/>
                  <a:pt x="204" y="244"/>
                  <a:pt x="207" y="246"/>
                </a:cubicBezTo>
                <a:cubicBezTo>
                  <a:pt x="209" y="246"/>
                  <a:pt x="207" y="244"/>
                  <a:pt x="207" y="244"/>
                </a:cubicBezTo>
                <a:cubicBezTo>
                  <a:pt x="209" y="242"/>
                  <a:pt x="211" y="245"/>
                  <a:pt x="211" y="243"/>
                </a:cubicBezTo>
                <a:cubicBezTo>
                  <a:pt x="215" y="244"/>
                  <a:pt x="218" y="243"/>
                  <a:pt x="220" y="246"/>
                </a:cubicBezTo>
                <a:cubicBezTo>
                  <a:pt x="222" y="246"/>
                  <a:pt x="225" y="247"/>
                  <a:pt x="229" y="250"/>
                </a:cubicBezTo>
                <a:cubicBezTo>
                  <a:pt x="232" y="252"/>
                  <a:pt x="236" y="256"/>
                  <a:pt x="239" y="260"/>
                </a:cubicBezTo>
                <a:cubicBezTo>
                  <a:pt x="239" y="262"/>
                  <a:pt x="240" y="263"/>
                  <a:pt x="240" y="263"/>
                </a:cubicBezTo>
                <a:cubicBezTo>
                  <a:pt x="241" y="264"/>
                  <a:pt x="241" y="265"/>
                  <a:pt x="241" y="266"/>
                </a:cubicBezTo>
                <a:cubicBezTo>
                  <a:pt x="242" y="267"/>
                  <a:pt x="242" y="268"/>
                  <a:pt x="242" y="271"/>
                </a:cubicBezTo>
                <a:cubicBezTo>
                  <a:pt x="242" y="272"/>
                  <a:pt x="243" y="271"/>
                  <a:pt x="243" y="273"/>
                </a:cubicBezTo>
                <a:cubicBezTo>
                  <a:pt x="243" y="274"/>
                  <a:pt x="244" y="275"/>
                  <a:pt x="244" y="276"/>
                </a:cubicBezTo>
                <a:cubicBezTo>
                  <a:pt x="244" y="277"/>
                  <a:pt x="244" y="278"/>
                  <a:pt x="244" y="279"/>
                </a:cubicBezTo>
                <a:cubicBezTo>
                  <a:pt x="244" y="280"/>
                  <a:pt x="243" y="282"/>
                  <a:pt x="243" y="284"/>
                </a:cubicBezTo>
                <a:cubicBezTo>
                  <a:pt x="243" y="285"/>
                  <a:pt x="243" y="287"/>
                  <a:pt x="243" y="288"/>
                </a:cubicBezTo>
                <a:cubicBezTo>
                  <a:pt x="243" y="289"/>
                  <a:pt x="242" y="290"/>
                  <a:pt x="242" y="291"/>
                </a:cubicBezTo>
                <a:cubicBezTo>
                  <a:pt x="242" y="291"/>
                  <a:pt x="242" y="292"/>
                  <a:pt x="242" y="292"/>
                </a:cubicBezTo>
                <a:cubicBezTo>
                  <a:pt x="242" y="294"/>
                  <a:pt x="242" y="294"/>
                  <a:pt x="242" y="294"/>
                </a:cubicBezTo>
                <a:cubicBezTo>
                  <a:pt x="241" y="295"/>
                  <a:pt x="241" y="295"/>
                  <a:pt x="241" y="295"/>
                </a:cubicBezTo>
                <a:cubicBezTo>
                  <a:pt x="241" y="295"/>
                  <a:pt x="241" y="295"/>
                  <a:pt x="241" y="295"/>
                </a:cubicBezTo>
                <a:cubicBezTo>
                  <a:pt x="241" y="295"/>
                  <a:pt x="241" y="295"/>
                  <a:pt x="241" y="295"/>
                </a:cubicBezTo>
                <a:cubicBezTo>
                  <a:pt x="241" y="296"/>
                  <a:pt x="241" y="296"/>
                  <a:pt x="241" y="296"/>
                </a:cubicBezTo>
                <a:cubicBezTo>
                  <a:pt x="241" y="296"/>
                  <a:pt x="241" y="296"/>
                  <a:pt x="241" y="296"/>
                </a:cubicBezTo>
                <a:cubicBezTo>
                  <a:pt x="240" y="298"/>
                  <a:pt x="240" y="299"/>
                  <a:pt x="239" y="300"/>
                </a:cubicBezTo>
                <a:cubicBezTo>
                  <a:pt x="238" y="302"/>
                  <a:pt x="238" y="303"/>
                  <a:pt x="237" y="304"/>
                </a:cubicBezTo>
                <a:cubicBezTo>
                  <a:pt x="236" y="306"/>
                  <a:pt x="235" y="307"/>
                  <a:pt x="234" y="308"/>
                </a:cubicBezTo>
                <a:cubicBezTo>
                  <a:pt x="233" y="309"/>
                  <a:pt x="234" y="310"/>
                  <a:pt x="233" y="311"/>
                </a:cubicBezTo>
                <a:cubicBezTo>
                  <a:pt x="232" y="312"/>
                  <a:pt x="231" y="312"/>
                  <a:pt x="230" y="313"/>
                </a:cubicBezTo>
                <a:cubicBezTo>
                  <a:pt x="230" y="313"/>
                  <a:pt x="229" y="313"/>
                  <a:pt x="228" y="315"/>
                </a:cubicBezTo>
                <a:cubicBezTo>
                  <a:pt x="225" y="314"/>
                  <a:pt x="228" y="312"/>
                  <a:pt x="228" y="310"/>
                </a:cubicBezTo>
                <a:cubicBezTo>
                  <a:pt x="230" y="310"/>
                  <a:pt x="231" y="309"/>
                  <a:pt x="233" y="308"/>
                </a:cubicBezTo>
                <a:cubicBezTo>
                  <a:pt x="234" y="307"/>
                  <a:pt x="234" y="306"/>
                  <a:pt x="235" y="305"/>
                </a:cubicBezTo>
                <a:cubicBezTo>
                  <a:pt x="236" y="304"/>
                  <a:pt x="236" y="303"/>
                  <a:pt x="236" y="302"/>
                </a:cubicBezTo>
                <a:cubicBezTo>
                  <a:pt x="235" y="302"/>
                  <a:pt x="235" y="303"/>
                  <a:pt x="234" y="304"/>
                </a:cubicBezTo>
                <a:cubicBezTo>
                  <a:pt x="233" y="305"/>
                  <a:pt x="232" y="307"/>
                  <a:pt x="231" y="308"/>
                </a:cubicBezTo>
                <a:cubicBezTo>
                  <a:pt x="230" y="308"/>
                  <a:pt x="229" y="307"/>
                  <a:pt x="229" y="307"/>
                </a:cubicBezTo>
                <a:cubicBezTo>
                  <a:pt x="228" y="308"/>
                  <a:pt x="227" y="308"/>
                  <a:pt x="226" y="309"/>
                </a:cubicBezTo>
                <a:cubicBezTo>
                  <a:pt x="225" y="310"/>
                  <a:pt x="224" y="311"/>
                  <a:pt x="223" y="311"/>
                </a:cubicBezTo>
                <a:cubicBezTo>
                  <a:pt x="223" y="312"/>
                  <a:pt x="224" y="312"/>
                  <a:pt x="225" y="311"/>
                </a:cubicBezTo>
                <a:cubicBezTo>
                  <a:pt x="226" y="311"/>
                  <a:pt x="227" y="310"/>
                  <a:pt x="227" y="312"/>
                </a:cubicBezTo>
                <a:cubicBezTo>
                  <a:pt x="226" y="313"/>
                  <a:pt x="220" y="318"/>
                  <a:pt x="226" y="316"/>
                </a:cubicBezTo>
                <a:cubicBezTo>
                  <a:pt x="225" y="316"/>
                  <a:pt x="225" y="317"/>
                  <a:pt x="224" y="318"/>
                </a:cubicBezTo>
                <a:cubicBezTo>
                  <a:pt x="223" y="318"/>
                  <a:pt x="222" y="319"/>
                  <a:pt x="221" y="320"/>
                </a:cubicBezTo>
                <a:cubicBezTo>
                  <a:pt x="219" y="321"/>
                  <a:pt x="217" y="321"/>
                  <a:pt x="217" y="320"/>
                </a:cubicBezTo>
                <a:cubicBezTo>
                  <a:pt x="215" y="322"/>
                  <a:pt x="211" y="324"/>
                  <a:pt x="207" y="325"/>
                </a:cubicBezTo>
                <a:cubicBezTo>
                  <a:pt x="203" y="325"/>
                  <a:pt x="199" y="326"/>
                  <a:pt x="195" y="326"/>
                </a:cubicBezTo>
                <a:cubicBezTo>
                  <a:pt x="190" y="327"/>
                  <a:pt x="185" y="327"/>
                  <a:pt x="180" y="327"/>
                </a:cubicBezTo>
                <a:cubicBezTo>
                  <a:pt x="175" y="328"/>
                  <a:pt x="170" y="328"/>
                  <a:pt x="166" y="328"/>
                </a:cubicBezTo>
                <a:cubicBezTo>
                  <a:pt x="164" y="328"/>
                  <a:pt x="165" y="326"/>
                  <a:pt x="163" y="326"/>
                </a:cubicBezTo>
                <a:cubicBezTo>
                  <a:pt x="161" y="327"/>
                  <a:pt x="159" y="326"/>
                  <a:pt x="159" y="326"/>
                </a:cubicBezTo>
                <a:cubicBezTo>
                  <a:pt x="158" y="326"/>
                  <a:pt x="158" y="328"/>
                  <a:pt x="155" y="327"/>
                </a:cubicBezTo>
                <a:cubicBezTo>
                  <a:pt x="154" y="325"/>
                  <a:pt x="157" y="326"/>
                  <a:pt x="157" y="325"/>
                </a:cubicBezTo>
                <a:cubicBezTo>
                  <a:pt x="158" y="325"/>
                  <a:pt x="158" y="324"/>
                  <a:pt x="159" y="324"/>
                </a:cubicBezTo>
                <a:cubicBezTo>
                  <a:pt x="160" y="323"/>
                  <a:pt x="164" y="326"/>
                  <a:pt x="163" y="323"/>
                </a:cubicBezTo>
                <a:cubicBezTo>
                  <a:pt x="163" y="322"/>
                  <a:pt x="162" y="324"/>
                  <a:pt x="161" y="323"/>
                </a:cubicBezTo>
                <a:cubicBezTo>
                  <a:pt x="160" y="323"/>
                  <a:pt x="160" y="320"/>
                  <a:pt x="157" y="321"/>
                </a:cubicBezTo>
                <a:cubicBezTo>
                  <a:pt x="157" y="322"/>
                  <a:pt x="161" y="321"/>
                  <a:pt x="160" y="323"/>
                </a:cubicBezTo>
                <a:cubicBezTo>
                  <a:pt x="156" y="323"/>
                  <a:pt x="150" y="321"/>
                  <a:pt x="146" y="321"/>
                </a:cubicBezTo>
                <a:cubicBezTo>
                  <a:pt x="147" y="323"/>
                  <a:pt x="152" y="322"/>
                  <a:pt x="154" y="323"/>
                </a:cubicBezTo>
                <a:cubicBezTo>
                  <a:pt x="156" y="326"/>
                  <a:pt x="153" y="325"/>
                  <a:pt x="153" y="327"/>
                </a:cubicBezTo>
                <a:cubicBezTo>
                  <a:pt x="146" y="327"/>
                  <a:pt x="139" y="325"/>
                  <a:pt x="132" y="324"/>
                </a:cubicBezTo>
                <a:cubicBezTo>
                  <a:pt x="130" y="324"/>
                  <a:pt x="128" y="325"/>
                  <a:pt x="126" y="325"/>
                </a:cubicBezTo>
                <a:cubicBezTo>
                  <a:pt x="125" y="325"/>
                  <a:pt x="125" y="325"/>
                  <a:pt x="125" y="325"/>
                </a:cubicBezTo>
                <a:cubicBezTo>
                  <a:pt x="125" y="325"/>
                  <a:pt x="125" y="325"/>
                  <a:pt x="125" y="325"/>
                </a:cubicBezTo>
                <a:cubicBezTo>
                  <a:pt x="125" y="325"/>
                  <a:pt x="125" y="325"/>
                  <a:pt x="125" y="325"/>
                </a:cubicBezTo>
                <a:cubicBezTo>
                  <a:pt x="125" y="326"/>
                  <a:pt x="125" y="326"/>
                  <a:pt x="125" y="326"/>
                </a:cubicBezTo>
                <a:cubicBezTo>
                  <a:pt x="125" y="326"/>
                  <a:pt x="125" y="326"/>
                  <a:pt x="125" y="326"/>
                </a:cubicBezTo>
                <a:cubicBezTo>
                  <a:pt x="125" y="327"/>
                  <a:pt x="125" y="327"/>
                  <a:pt x="125" y="328"/>
                </a:cubicBezTo>
                <a:cubicBezTo>
                  <a:pt x="124" y="329"/>
                  <a:pt x="124" y="330"/>
                  <a:pt x="124" y="331"/>
                </a:cubicBezTo>
                <a:cubicBezTo>
                  <a:pt x="126" y="334"/>
                  <a:pt x="127" y="333"/>
                  <a:pt x="127" y="331"/>
                </a:cubicBezTo>
                <a:cubicBezTo>
                  <a:pt x="128" y="333"/>
                  <a:pt x="127" y="335"/>
                  <a:pt x="129" y="337"/>
                </a:cubicBezTo>
                <a:cubicBezTo>
                  <a:pt x="131" y="339"/>
                  <a:pt x="129" y="335"/>
                  <a:pt x="129" y="334"/>
                </a:cubicBezTo>
                <a:cubicBezTo>
                  <a:pt x="129" y="333"/>
                  <a:pt x="129" y="331"/>
                  <a:pt x="129" y="330"/>
                </a:cubicBezTo>
                <a:cubicBezTo>
                  <a:pt x="131" y="330"/>
                  <a:pt x="132" y="331"/>
                  <a:pt x="133" y="331"/>
                </a:cubicBezTo>
                <a:cubicBezTo>
                  <a:pt x="134" y="330"/>
                  <a:pt x="133" y="329"/>
                  <a:pt x="134" y="329"/>
                </a:cubicBezTo>
                <a:cubicBezTo>
                  <a:pt x="136" y="329"/>
                  <a:pt x="138" y="330"/>
                  <a:pt x="140" y="331"/>
                </a:cubicBezTo>
                <a:cubicBezTo>
                  <a:pt x="141" y="331"/>
                  <a:pt x="138" y="330"/>
                  <a:pt x="139" y="329"/>
                </a:cubicBezTo>
                <a:cubicBezTo>
                  <a:pt x="142" y="330"/>
                  <a:pt x="144" y="330"/>
                  <a:pt x="147" y="330"/>
                </a:cubicBezTo>
                <a:cubicBezTo>
                  <a:pt x="149" y="330"/>
                  <a:pt x="152" y="330"/>
                  <a:pt x="154" y="331"/>
                </a:cubicBezTo>
                <a:cubicBezTo>
                  <a:pt x="153" y="333"/>
                  <a:pt x="158" y="333"/>
                  <a:pt x="159" y="335"/>
                </a:cubicBezTo>
                <a:cubicBezTo>
                  <a:pt x="161" y="335"/>
                  <a:pt x="158" y="331"/>
                  <a:pt x="161" y="333"/>
                </a:cubicBezTo>
                <a:cubicBezTo>
                  <a:pt x="160" y="332"/>
                  <a:pt x="159" y="332"/>
                  <a:pt x="159" y="332"/>
                </a:cubicBezTo>
                <a:cubicBezTo>
                  <a:pt x="156" y="331"/>
                  <a:pt x="160" y="331"/>
                  <a:pt x="161" y="331"/>
                </a:cubicBezTo>
                <a:cubicBezTo>
                  <a:pt x="162" y="332"/>
                  <a:pt x="163" y="334"/>
                  <a:pt x="165" y="334"/>
                </a:cubicBezTo>
                <a:cubicBezTo>
                  <a:pt x="166" y="332"/>
                  <a:pt x="164" y="332"/>
                  <a:pt x="163" y="332"/>
                </a:cubicBezTo>
                <a:cubicBezTo>
                  <a:pt x="163" y="330"/>
                  <a:pt x="165" y="332"/>
                  <a:pt x="166" y="332"/>
                </a:cubicBezTo>
                <a:cubicBezTo>
                  <a:pt x="167" y="332"/>
                  <a:pt x="168" y="332"/>
                  <a:pt x="169" y="332"/>
                </a:cubicBezTo>
                <a:cubicBezTo>
                  <a:pt x="171" y="332"/>
                  <a:pt x="172" y="332"/>
                  <a:pt x="173" y="332"/>
                </a:cubicBezTo>
                <a:cubicBezTo>
                  <a:pt x="176" y="331"/>
                  <a:pt x="179" y="331"/>
                  <a:pt x="182" y="332"/>
                </a:cubicBezTo>
                <a:cubicBezTo>
                  <a:pt x="183" y="333"/>
                  <a:pt x="181" y="333"/>
                  <a:pt x="179" y="333"/>
                </a:cubicBezTo>
                <a:cubicBezTo>
                  <a:pt x="181" y="336"/>
                  <a:pt x="185" y="333"/>
                  <a:pt x="186" y="332"/>
                </a:cubicBezTo>
                <a:cubicBezTo>
                  <a:pt x="191" y="331"/>
                  <a:pt x="193" y="332"/>
                  <a:pt x="196" y="332"/>
                </a:cubicBezTo>
                <a:cubicBezTo>
                  <a:pt x="197" y="333"/>
                  <a:pt x="198" y="333"/>
                  <a:pt x="199" y="333"/>
                </a:cubicBezTo>
                <a:cubicBezTo>
                  <a:pt x="201" y="333"/>
                  <a:pt x="202" y="333"/>
                  <a:pt x="204" y="332"/>
                </a:cubicBezTo>
                <a:cubicBezTo>
                  <a:pt x="205" y="330"/>
                  <a:pt x="199" y="332"/>
                  <a:pt x="196" y="332"/>
                </a:cubicBezTo>
                <a:cubicBezTo>
                  <a:pt x="200" y="330"/>
                  <a:pt x="205" y="329"/>
                  <a:pt x="210" y="328"/>
                </a:cubicBezTo>
                <a:cubicBezTo>
                  <a:pt x="215" y="327"/>
                  <a:pt x="220" y="326"/>
                  <a:pt x="224" y="324"/>
                </a:cubicBezTo>
                <a:cubicBezTo>
                  <a:pt x="225" y="323"/>
                  <a:pt x="225" y="321"/>
                  <a:pt x="226" y="321"/>
                </a:cubicBezTo>
                <a:cubicBezTo>
                  <a:pt x="227" y="320"/>
                  <a:pt x="226" y="322"/>
                  <a:pt x="226" y="322"/>
                </a:cubicBezTo>
                <a:cubicBezTo>
                  <a:pt x="227" y="322"/>
                  <a:pt x="228" y="321"/>
                  <a:pt x="229" y="320"/>
                </a:cubicBezTo>
                <a:cubicBezTo>
                  <a:pt x="230" y="318"/>
                  <a:pt x="231" y="317"/>
                  <a:pt x="232" y="316"/>
                </a:cubicBezTo>
                <a:cubicBezTo>
                  <a:pt x="234" y="315"/>
                  <a:pt x="236" y="314"/>
                  <a:pt x="237" y="313"/>
                </a:cubicBezTo>
                <a:cubicBezTo>
                  <a:pt x="239" y="312"/>
                  <a:pt x="240" y="311"/>
                  <a:pt x="241" y="309"/>
                </a:cubicBezTo>
                <a:cubicBezTo>
                  <a:pt x="242" y="308"/>
                  <a:pt x="241" y="307"/>
                  <a:pt x="241" y="307"/>
                </a:cubicBezTo>
                <a:cubicBezTo>
                  <a:pt x="242" y="304"/>
                  <a:pt x="244" y="301"/>
                  <a:pt x="245" y="298"/>
                </a:cubicBezTo>
                <a:cubicBezTo>
                  <a:pt x="245" y="297"/>
                  <a:pt x="245" y="297"/>
                  <a:pt x="245" y="297"/>
                </a:cubicBezTo>
                <a:cubicBezTo>
                  <a:pt x="245" y="297"/>
                  <a:pt x="245" y="297"/>
                  <a:pt x="245" y="297"/>
                </a:cubicBezTo>
                <a:cubicBezTo>
                  <a:pt x="245" y="296"/>
                  <a:pt x="245" y="296"/>
                  <a:pt x="245" y="296"/>
                </a:cubicBezTo>
                <a:cubicBezTo>
                  <a:pt x="245" y="296"/>
                  <a:pt x="245" y="296"/>
                  <a:pt x="245" y="296"/>
                </a:cubicBezTo>
                <a:cubicBezTo>
                  <a:pt x="246" y="296"/>
                  <a:pt x="246" y="296"/>
                  <a:pt x="246" y="296"/>
                </a:cubicBezTo>
                <a:cubicBezTo>
                  <a:pt x="246" y="295"/>
                  <a:pt x="246" y="295"/>
                  <a:pt x="246" y="294"/>
                </a:cubicBezTo>
                <a:cubicBezTo>
                  <a:pt x="246" y="293"/>
                  <a:pt x="246" y="292"/>
                  <a:pt x="247" y="291"/>
                </a:cubicBezTo>
                <a:cubicBezTo>
                  <a:pt x="247" y="288"/>
                  <a:pt x="248" y="286"/>
                  <a:pt x="248" y="283"/>
                </a:cubicBezTo>
                <a:cubicBezTo>
                  <a:pt x="248" y="282"/>
                  <a:pt x="248" y="281"/>
                  <a:pt x="248" y="280"/>
                </a:cubicBezTo>
                <a:cubicBezTo>
                  <a:pt x="249" y="279"/>
                  <a:pt x="249" y="278"/>
                  <a:pt x="249" y="277"/>
                </a:cubicBezTo>
                <a:cubicBezTo>
                  <a:pt x="249" y="275"/>
                  <a:pt x="248" y="276"/>
                  <a:pt x="248" y="277"/>
                </a:cubicBezTo>
                <a:cubicBezTo>
                  <a:pt x="248" y="274"/>
                  <a:pt x="247" y="270"/>
                  <a:pt x="246" y="265"/>
                </a:cubicBezTo>
                <a:cubicBezTo>
                  <a:pt x="245" y="261"/>
                  <a:pt x="243" y="257"/>
                  <a:pt x="242" y="255"/>
                </a:cubicBezTo>
                <a:cubicBezTo>
                  <a:pt x="241" y="254"/>
                  <a:pt x="240" y="253"/>
                  <a:pt x="239" y="252"/>
                </a:cubicBezTo>
                <a:cubicBezTo>
                  <a:pt x="238" y="251"/>
                  <a:pt x="237" y="251"/>
                  <a:pt x="237" y="250"/>
                </a:cubicBezTo>
                <a:cubicBezTo>
                  <a:pt x="236" y="250"/>
                  <a:pt x="236" y="250"/>
                  <a:pt x="235" y="249"/>
                </a:cubicBezTo>
                <a:cubicBezTo>
                  <a:pt x="231" y="245"/>
                  <a:pt x="226" y="242"/>
                  <a:pt x="220" y="239"/>
                </a:cubicBezTo>
                <a:cubicBezTo>
                  <a:pt x="215" y="236"/>
                  <a:pt x="209" y="234"/>
                  <a:pt x="205" y="232"/>
                </a:cubicBezTo>
                <a:cubicBezTo>
                  <a:pt x="204" y="229"/>
                  <a:pt x="201" y="228"/>
                  <a:pt x="201" y="226"/>
                </a:cubicBezTo>
                <a:cubicBezTo>
                  <a:pt x="196" y="225"/>
                  <a:pt x="193" y="225"/>
                  <a:pt x="190" y="224"/>
                </a:cubicBezTo>
                <a:cubicBezTo>
                  <a:pt x="186" y="224"/>
                  <a:pt x="183" y="224"/>
                  <a:pt x="178" y="224"/>
                </a:cubicBezTo>
                <a:cubicBezTo>
                  <a:pt x="177" y="224"/>
                  <a:pt x="177" y="225"/>
                  <a:pt x="176" y="225"/>
                </a:cubicBezTo>
                <a:cubicBezTo>
                  <a:pt x="174" y="225"/>
                  <a:pt x="172" y="225"/>
                  <a:pt x="171" y="225"/>
                </a:cubicBezTo>
                <a:cubicBezTo>
                  <a:pt x="169" y="225"/>
                  <a:pt x="172" y="226"/>
                  <a:pt x="173" y="226"/>
                </a:cubicBezTo>
                <a:cubicBezTo>
                  <a:pt x="178" y="227"/>
                  <a:pt x="179" y="224"/>
                  <a:pt x="182" y="226"/>
                </a:cubicBezTo>
                <a:cubicBezTo>
                  <a:pt x="180" y="227"/>
                  <a:pt x="177" y="228"/>
                  <a:pt x="173" y="228"/>
                </a:cubicBezTo>
                <a:cubicBezTo>
                  <a:pt x="173" y="228"/>
                  <a:pt x="174" y="229"/>
                  <a:pt x="175" y="229"/>
                </a:cubicBezTo>
                <a:cubicBezTo>
                  <a:pt x="174" y="230"/>
                  <a:pt x="173" y="229"/>
                  <a:pt x="173" y="229"/>
                </a:cubicBezTo>
                <a:cubicBezTo>
                  <a:pt x="172" y="228"/>
                  <a:pt x="170" y="228"/>
                  <a:pt x="171" y="226"/>
                </a:cubicBezTo>
                <a:cubicBezTo>
                  <a:pt x="170" y="226"/>
                  <a:pt x="168" y="226"/>
                  <a:pt x="167" y="226"/>
                </a:cubicBezTo>
                <a:cubicBezTo>
                  <a:pt x="166" y="226"/>
                  <a:pt x="166" y="226"/>
                  <a:pt x="165" y="226"/>
                </a:cubicBezTo>
                <a:cubicBezTo>
                  <a:pt x="165" y="225"/>
                  <a:pt x="164" y="225"/>
                  <a:pt x="164" y="225"/>
                </a:cubicBezTo>
                <a:cubicBezTo>
                  <a:pt x="162" y="225"/>
                  <a:pt x="162" y="227"/>
                  <a:pt x="159" y="226"/>
                </a:cubicBezTo>
                <a:cubicBezTo>
                  <a:pt x="159" y="224"/>
                  <a:pt x="155" y="225"/>
                  <a:pt x="155" y="222"/>
                </a:cubicBezTo>
                <a:cubicBezTo>
                  <a:pt x="153" y="223"/>
                  <a:pt x="156" y="225"/>
                  <a:pt x="154" y="225"/>
                </a:cubicBezTo>
                <a:cubicBezTo>
                  <a:pt x="153" y="225"/>
                  <a:pt x="152" y="225"/>
                  <a:pt x="152" y="225"/>
                </a:cubicBezTo>
                <a:cubicBezTo>
                  <a:pt x="152" y="224"/>
                  <a:pt x="152" y="224"/>
                  <a:pt x="152" y="223"/>
                </a:cubicBezTo>
                <a:cubicBezTo>
                  <a:pt x="152" y="224"/>
                  <a:pt x="151" y="224"/>
                  <a:pt x="150" y="223"/>
                </a:cubicBezTo>
                <a:cubicBezTo>
                  <a:pt x="149" y="223"/>
                  <a:pt x="148" y="223"/>
                  <a:pt x="148" y="224"/>
                </a:cubicBezTo>
                <a:cubicBezTo>
                  <a:pt x="148" y="226"/>
                  <a:pt x="149" y="225"/>
                  <a:pt x="150" y="225"/>
                </a:cubicBezTo>
                <a:cubicBezTo>
                  <a:pt x="150" y="225"/>
                  <a:pt x="151" y="224"/>
                  <a:pt x="151" y="225"/>
                </a:cubicBezTo>
                <a:cubicBezTo>
                  <a:pt x="151" y="226"/>
                  <a:pt x="150" y="226"/>
                  <a:pt x="150" y="226"/>
                </a:cubicBezTo>
                <a:cubicBezTo>
                  <a:pt x="149" y="226"/>
                  <a:pt x="148" y="225"/>
                  <a:pt x="147" y="225"/>
                </a:cubicBezTo>
                <a:cubicBezTo>
                  <a:pt x="147" y="225"/>
                  <a:pt x="145" y="226"/>
                  <a:pt x="145" y="226"/>
                </a:cubicBezTo>
                <a:cubicBezTo>
                  <a:pt x="144" y="226"/>
                  <a:pt x="143" y="226"/>
                  <a:pt x="142" y="226"/>
                </a:cubicBezTo>
                <a:cubicBezTo>
                  <a:pt x="142" y="225"/>
                  <a:pt x="141" y="225"/>
                  <a:pt x="140" y="224"/>
                </a:cubicBezTo>
                <a:cubicBezTo>
                  <a:pt x="138" y="223"/>
                  <a:pt x="137" y="222"/>
                  <a:pt x="137" y="221"/>
                </a:cubicBezTo>
                <a:cubicBezTo>
                  <a:pt x="136" y="221"/>
                  <a:pt x="135" y="220"/>
                  <a:pt x="135" y="219"/>
                </a:cubicBezTo>
                <a:cubicBezTo>
                  <a:pt x="134" y="218"/>
                  <a:pt x="133" y="217"/>
                  <a:pt x="132" y="217"/>
                </a:cubicBezTo>
                <a:cubicBezTo>
                  <a:pt x="131" y="216"/>
                  <a:pt x="130" y="215"/>
                  <a:pt x="129" y="215"/>
                </a:cubicBezTo>
                <a:cubicBezTo>
                  <a:pt x="129" y="216"/>
                  <a:pt x="129" y="216"/>
                  <a:pt x="129" y="217"/>
                </a:cubicBezTo>
                <a:cubicBezTo>
                  <a:pt x="130" y="217"/>
                  <a:pt x="130" y="218"/>
                  <a:pt x="131" y="218"/>
                </a:cubicBezTo>
                <a:cubicBezTo>
                  <a:pt x="132" y="219"/>
                  <a:pt x="133" y="219"/>
                  <a:pt x="133" y="221"/>
                </a:cubicBezTo>
                <a:cubicBezTo>
                  <a:pt x="132" y="221"/>
                  <a:pt x="131" y="221"/>
                  <a:pt x="130" y="220"/>
                </a:cubicBezTo>
                <a:cubicBezTo>
                  <a:pt x="130" y="219"/>
                  <a:pt x="129" y="218"/>
                  <a:pt x="128" y="218"/>
                </a:cubicBezTo>
                <a:cubicBezTo>
                  <a:pt x="128" y="217"/>
                  <a:pt x="127" y="216"/>
                  <a:pt x="127" y="214"/>
                </a:cubicBezTo>
                <a:cubicBezTo>
                  <a:pt x="126" y="213"/>
                  <a:pt x="126" y="212"/>
                  <a:pt x="125" y="211"/>
                </a:cubicBezTo>
                <a:cubicBezTo>
                  <a:pt x="126" y="209"/>
                  <a:pt x="127" y="211"/>
                  <a:pt x="128" y="211"/>
                </a:cubicBezTo>
                <a:cubicBezTo>
                  <a:pt x="127" y="210"/>
                  <a:pt x="125" y="209"/>
                  <a:pt x="124" y="208"/>
                </a:cubicBezTo>
                <a:cubicBezTo>
                  <a:pt x="124" y="207"/>
                  <a:pt x="124" y="206"/>
                  <a:pt x="124" y="205"/>
                </a:cubicBezTo>
                <a:cubicBezTo>
                  <a:pt x="124" y="204"/>
                  <a:pt x="123" y="203"/>
                  <a:pt x="123" y="201"/>
                </a:cubicBezTo>
                <a:cubicBezTo>
                  <a:pt x="122" y="201"/>
                  <a:pt x="125" y="205"/>
                  <a:pt x="122" y="204"/>
                </a:cubicBezTo>
                <a:cubicBezTo>
                  <a:pt x="121" y="202"/>
                  <a:pt x="121" y="199"/>
                  <a:pt x="120" y="199"/>
                </a:cubicBezTo>
                <a:cubicBezTo>
                  <a:pt x="120" y="197"/>
                  <a:pt x="120" y="194"/>
                  <a:pt x="122" y="193"/>
                </a:cubicBezTo>
                <a:cubicBezTo>
                  <a:pt x="121" y="192"/>
                  <a:pt x="121" y="190"/>
                  <a:pt x="119" y="190"/>
                </a:cubicBezTo>
                <a:cubicBezTo>
                  <a:pt x="118" y="188"/>
                  <a:pt x="121" y="187"/>
                  <a:pt x="118" y="187"/>
                </a:cubicBezTo>
                <a:cubicBezTo>
                  <a:pt x="118" y="184"/>
                  <a:pt x="120" y="184"/>
                  <a:pt x="121" y="182"/>
                </a:cubicBezTo>
                <a:cubicBezTo>
                  <a:pt x="120" y="180"/>
                  <a:pt x="120" y="184"/>
                  <a:pt x="118" y="183"/>
                </a:cubicBezTo>
                <a:cubicBezTo>
                  <a:pt x="120" y="177"/>
                  <a:pt x="117" y="172"/>
                  <a:pt x="119" y="166"/>
                </a:cubicBezTo>
                <a:cubicBezTo>
                  <a:pt x="118" y="165"/>
                  <a:pt x="117" y="165"/>
                  <a:pt x="118" y="163"/>
                </a:cubicBezTo>
                <a:cubicBezTo>
                  <a:pt x="120" y="166"/>
                  <a:pt x="119" y="161"/>
                  <a:pt x="121" y="161"/>
                </a:cubicBezTo>
                <a:cubicBezTo>
                  <a:pt x="120" y="160"/>
                  <a:pt x="120" y="153"/>
                  <a:pt x="118" y="155"/>
                </a:cubicBezTo>
                <a:cubicBezTo>
                  <a:pt x="116" y="154"/>
                  <a:pt x="119" y="153"/>
                  <a:pt x="119" y="152"/>
                </a:cubicBezTo>
                <a:cubicBezTo>
                  <a:pt x="119" y="152"/>
                  <a:pt x="119" y="151"/>
                  <a:pt x="119" y="151"/>
                </a:cubicBezTo>
                <a:cubicBezTo>
                  <a:pt x="118" y="151"/>
                  <a:pt x="118" y="151"/>
                  <a:pt x="118" y="152"/>
                </a:cubicBezTo>
                <a:cubicBezTo>
                  <a:pt x="118" y="152"/>
                  <a:pt x="117" y="152"/>
                  <a:pt x="117" y="151"/>
                </a:cubicBezTo>
                <a:cubicBezTo>
                  <a:pt x="118" y="144"/>
                  <a:pt x="118" y="138"/>
                  <a:pt x="119" y="133"/>
                </a:cubicBezTo>
                <a:cubicBezTo>
                  <a:pt x="119" y="132"/>
                  <a:pt x="119" y="132"/>
                  <a:pt x="120" y="131"/>
                </a:cubicBezTo>
                <a:cubicBezTo>
                  <a:pt x="120" y="129"/>
                  <a:pt x="119" y="127"/>
                  <a:pt x="119" y="125"/>
                </a:cubicBezTo>
                <a:cubicBezTo>
                  <a:pt x="120" y="124"/>
                  <a:pt x="120" y="123"/>
                  <a:pt x="121" y="123"/>
                </a:cubicBezTo>
                <a:cubicBezTo>
                  <a:pt x="121" y="120"/>
                  <a:pt x="122" y="117"/>
                  <a:pt x="122" y="114"/>
                </a:cubicBezTo>
                <a:cubicBezTo>
                  <a:pt x="122" y="113"/>
                  <a:pt x="122" y="111"/>
                  <a:pt x="123" y="112"/>
                </a:cubicBezTo>
                <a:cubicBezTo>
                  <a:pt x="129" y="113"/>
                  <a:pt x="135" y="115"/>
                  <a:pt x="139" y="119"/>
                </a:cubicBezTo>
                <a:cubicBezTo>
                  <a:pt x="140" y="122"/>
                  <a:pt x="141" y="124"/>
                  <a:pt x="143" y="125"/>
                </a:cubicBezTo>
                <a:cubicBezTo>
                  <a:pt x="143" y="126"/>
                  <a:pt x="143" y="126"/>
                  <a:pt x="141" y="126"/>
                </a:cubicBezTo>
                <a:cubicBezTo>
                  <a:pt x="143" y="127"/>
                  <a:pt x="143" y="130"/>
                  <a:pt x="145" y="131"/>
                </a:cubicBezTo>
                <a:cubicBezTo>
                  <a:pt x="144" y="131"/>
                  <a:pt x="145" y="134"/>
                  <a:pt x="145" y="135"/>
                </a:cubicBezTo>
                <a:cubicBezTo>
                  <a:pt x="145" y="136"/>
                  <a:pt x="143" y="135"/>
                  <a:pt x="145" y="136"/>
                </a:cubicBezTo>
                <a:cubicBezTo>
                  <a:pt x="143" y="135"/>
                  <a:pt x="141" y="135"/>
                  <a:pt x="139" y="134"/>
                </a:cubicBezTo>
                <a:cubicBezTo>
                  <a:pt x="138" y="134"/>
                  <a:pt x="139" y="135"/>
                  <a:pt x="138" y="135"/>
                </a:cubicBezTo>
                <a:cubicBezTo>
                  <a:pt x="138" y="136"/>
                  <a:pt x="138" y="136"/>
                  <a:pt x="138" y="136"/>
                </a:cubicBezTo>
                <a:cubicBezTo>
                  <a:pt x="138" y="137"/>
                  <a:pt x="137" y="138"/>
                  <a:pt x="137" y="139"/>
                </a:cubicBezTo>
                <a:cubicBezTo>
                  <a:pt x="137" y="139"/>
                  <a:pt x="136" y="139"/>
                  <a:pt x="136" y="140"/>
                </a:cubicBezTo>
                <a:cubicBezTo>
                  <a:pt x="135" y="141"/>
                  <a:pt x="136" y="142"/>
                  <a:pt x="136" y="143"/>
                </a:cubicBezTo>
                <a:cubicBezTo>
                  <a:pt x="135" y="144"/>
                  <a:pt x="135" y="144"/>
                  <a:pt x="135" y="144"/>
                </a:cubicBezTo>
                <a:cubicBezTo>
                  <a:pt x="135" y="146"/>
                  <a:pt x="136" y="147"/>
                  <a:pt x="134" y="147"/>
                </a:cubicBezTo>
                <a:cubicBezTo>
                  <a:pt x="134" y="148"/>
                  <a:pt x="135" y="148"/>
                  <a:pt x="135" y="148"/>
                </a:cubicBezTo>
                <a:cubicBezTo>
                  <a:pt x="135" y="149"/>
                  <a:pt x="135" y="150"/>
                  <a:pt x="135" y="151"/>
                </a:cubicBezTo>
                <a:cubicBezTo>
                  <a:pt x="135" y="152"/>
                  <a:pt x="134" y="152"/>
                  <a:pt x="134" y="152"/>
                </a:cubicBezTo>
                <a:cubicBezTo>
                  <a:pt x="134" y="152"/>
                  <a:pt x="134" y="153"/>
                  <a:pt x="134" y="153"/>
                </a:cubicBezTo>
                <a:cubicBezTo>
                  <a:pt x="134" y="153"/>
                  <a:pt x="135" y="154"/>
                  <a:pt x="135" y="154"/>
                </a:cubicBezTo>
                <a:cubicBezTo>
                  <a:pt x="135" y="156"/>
                  <a:pt x="134" y="158"/>
                  <a:pt x="134" y="160"/>
                </a:cubicBezTo>
                <a:cubicBezTo>
                  <a:pt x="134" y="162"/>
                  <a:pt x="134" y="162"/>
                  <a:pt x="134" y="164"/>
                </a:cubicBezTo>
                <a:cubicBezTo>
                  <a:pt x="135" y="166"/>
                  <a:pt x="134" y="169"/>
                  <a:pt x="133" y="172"/>
                </a:cubicBezTo>
                <a:cubicBezTo>
                  <a:pt x="133" y="173"/>
                  <a:pt x="134" y="174"/>
                  <a:pt x="135" y="174"/>
                </a:cubicBezTo>
                <a:cubicBezTo>
                  <a:pt x="134" y="179"/>
                  <a:pt x="134" y="185"/>
                  <a:pt x="135" y="191"/>
                </a:cubicBezTo>
                <a:cubicBezTo>
                  <a:pt x="135" y="193"/>
                  <a:pt x="133" y="190"/>
                  <a:pt x="133" y="193"/>
                </a:cubicBezTo>
                <a:cubicBezTo>
                  <a:pt x="134" y="195"/>
                  <a:pt x="135" y="192"/>
                  <a:pt x="136" y="193"/>
                </a:cubicBezTo>
                <a:cubicBezTo>
                  <a:pt x="136" y="194"/>
                  <a:pt x="136" y="195"/>
                  <a:pt x="136" y="196"/>
                </a:cubicBezTo>
                <a:cubicBezTo>
                  <a:pt x="136" y="197"/>
                  <a:pt x="136" y="198"/>
                  <a:pt x="137" y="199"/>
                </a:cubicBezTo>
                <a:cubicBezTo>
                  <a:pt x="137" y="199"/>
                  <a:pt x="137" y="200"/>
                  <a:pt x="137" y="201"/>
                </a:cubicBezTo>
                <a:cubicBezTo>
                  <a:pt x="137" y="201"/>
                  <a:pt x="138" y="202"/>
                  <a:pt x="138" y="202"/>
                </a:cubicBezTo>
                <a:cubicBezTo>
                  <a:pt x="137" y="203"/>
                  <a:pt x="137" y="202"/>
                  <a:pt x="136" y="202"/>
                </a:cubicBezTo>
                <a:cubicBezTo>
                  <a:pt x="135" y="204"/>
                  <a:pt x="139" y="203"/>
                  <a:pt x="139" y="203"/>
                </a:cubicBezTo>
                <a:cubicBezTo>
                  <a:pt x="140" y="204"/>
                  <a:pt x="137" y="203"/>
                  <a:pt x="137" y="204"/>
                </a:cubicBezTo>
                <a:cubicBezTo>
                  <a:pt x="137" y="205"/>
                  <a:pt x="138" y="205"/>
                  <a:pt x="139" y="204"/>
                </a:cubicBezTo>
                <a:cubicBezTo>
                  <a:pt x="140" y="205"/>
                  <a:pt x="140" y="206"/>
                  <a:pt x="140" y="206"/>
                </a:cubicBezTo>
                <a:cubicBezTo>
                  <a:pt x="140" y="207"/>
                  <a:pt x="140" y="207"/>
                  <a:pt x="138" y="208"/>
                </a:cubicBezTo>
                <a:cubicBezTo>
                  <a:pt x="139" y="208"/>
                  <a:pt x="139" y="208"/>
                  <a:pt x="139" y="209"/>
                </a:cubicBezTo>
                <a:cubicBezTo>
                  <a:pt x="140" y="209"/>
                  <a:pt x="140" y="206"/>
                  <a:pt x="141" y="208"/>
                </a:cubicBezTo>
                <a:cubicBezTo>
                  <a:pt x="143" y="209"/>
                  <a:pt x="141" y="208"/>
                  <a:pt x="140" y="210"/>
                </a:cubicBezTo>
                <a:cubicBezTo>
                  <a:pt x="141" y="210"/>
                  <a:pt x="140" y="211"/>
                  <a:pt x="141" y="211"/>
                </a:cubicBezTo>
                <a:cubicBezTo>
                  <a:pt x="142" y="211"/>
                  <a:pt x="143" y="209"/>
                  <a:pt x="144" y="208"/>
                </a:cubicBezTo>
                <a:cubicBezTo>
                  <a:pt x="144" y="209"/>
                  <a:pt x="144" y="209"/>
                  <a:pt x="145" y="209"/>
                </a:cubicBezTo>
                <a:cubicBezTo>
                  <a:pt x="145" y="209"/>
                  <a:pt x="145" y="210"/>
                  <a:pt x="146" y="210"/>
                </a:cubicBezTo>
                <a:cubicBezTo>
                  <a:pt x="145" y="210"/>
                  <a:pt x="144" y="211"/>
                  <a:pt x="144" y="212"/>
                </a:cubicBezTo>
                <a:cubicBezTo>
                  <a:pt x="145" y="211"/>
                  <a:pt x="145" y="213"/>
                  <a:pt x="146" y="210"/>
                </a:cubicBezTo>
                <a:cubicBezTo>
                  <a:pt x="148" y="211"/>
                  <a:pt x="149" y="212"/>
                  <a:pt x="148" y="214"/>
                </a:cubicBezTo>
                <a:cubicBezTo>
                  <a:pt x="149" y="214"/>
                  <a:pt x="151" y="212"/>
                  <a:pt x="150" y="214"/>
                </a:cubicBezTo>
                <a:cubicBezTo>
                  <a:pt x="151" y="214"/>
                  <a:pt x="150" y="212"/>
                  <a:pt x="152" y="213"/>
                </a:cubicBezTo>
                <a:cubicBezTo>
                  <a:pt x="152" y="212"/>
                  <a:pt x="152" y="212"/>
                  <a:pt x="151" y="212"/>
                </a:cubicBezTo>
                <a:cubicBezTo>
                  <a:pt x="152" y="212"/>
                  <a:pt x="152" y="211"/>
                  <a:pt x="153" y="211"/>
                </a:cubicBezTo>
                <a:cubicBezTo>
                  <a:pt x="154" y="211"/>
                  <a:pt x="154" y="212"/>
                  <a:pt x="154" y="213"/>
                </a:cubicBezTo>
                <a:cubicBezTo>
                  <a:pt x="154" y="213"/>
                  <a:pt x="155" y="213"/>
                  <a:pt x="155" y="212"/>
                </a:cubicBezTo>
                <a:cubicBezTo>
                  <a:pt x="155" y="212"/>
                  <a:pt x="156" y="211"/>
                  <a:pt x="157" y="212"/>
                </a:cubicBezTo>
                <a:cubicBezTo>
                  <a:pt x="157" y="213"/>
                  <a:pt x="157" y="213"/>
                  <a:pt x="157" y="213"/>
                </a:cubicBezTo>
                <a:cubicBezTo>
                  <a:pt x="157" y="213"/>
                  <a:pt x="157" y="213"/>
                  <a:pt x="158" y="213"/>
                </a:cubicBezTo>
                <a:cubicBezTo>
                  <a:pt x="158" y="212"/>
                  <a:pt x="159" y="212"/>
                  <a:pt x="160" y="212"/>
                </a:cubicBezTo>
                <a:cubicBezTo>
                  <a:pt x="162" y="212"/>
                  <a:pt x="163" y="213"/>
                  <a:pt x="164" y="214"/>
                </a:cubicBezTo>
                <a:cubicBezTo>
                  <a:pt x="165" y="211"/>
                  <a:pt x="172" y="213"/>
                  <a:pt x="174" y="213"/>
                </a:cubicBezTo>
                <a:cubicBezTo>
                  <a:pt x="174" y="212"/>
                  <a:pt x="172" y="211"/>
                  <a:pt x="171" y="212"/>
                </a:cubicBezTo>
                <a:cubicBezTo>
                  <a:pt x="176" y="210"/>
                  <a:pt x="184" y="213"/>
                  <a:pt x="191" y="213"/>
                </a:cubicBezTo>
                <a:cubicBezTo>
                  <a:pt x="193" y="215"/>
                  <a:pt x="194" y="217"/>
                  <a:pt x="199" y="219"/>
                </a:cubicBezTo>
                <a:cubicBezTo>
                  <a:pt x="202" y="220"/>
                  <a:pt x="201" y="218"/>
                  <a:pt x="205" y="219"/>
                </a:cubicBezTo>
                <a:cubicBezTo>
                  <a:pt x="202" y="216"/>
                  <a:pt x="210" y="217"/>
                  <a:pt x="205" y="215"/>
                </a:cubicBezTo>
                <a:cubicBezTo>
                  <a:pt x="206" y="214"/>
                  <a:pt x="214" y="217"/>
                  <a:pt x="212" y="213"/>
                </a:cubicBezTo>
                <a:cubicBezTo>
                  <a:pt x="216" y="214"/>
                  <a:pt x="220" y="215"/>
                  <a:pt x="225" y="217"/>
                </a:cubicBezTo>
                <a:cubicBezTo>
                  <a:pt x="230" y="218"/>
                  <a:pt x="235" y="221"/>
                  <a:pt x="241" y="224"/>
                </a:cubicBezTo>
                <a:cubicBezTo>
                  <a:pt x="246" y="228"/>
                  <a:pt x="252" y="233"/>
                  <a:pt x="257" y="239"/>
                </a:cubicBezTo>
                <a:cubicBezTo>
                  <a:pt x="262" y="245"/>
                  <a:pt x="265" y="251"/>
                  <a:pt x="268" y="257"/>
                </a:cubicBezTo>
                <a:cubicBezTo>
                  <a:pt x="267" y="257"/>
                  <a:pt x="266" y="256"/>
                  <a:pt x="265" y="255"/>
                </a:cubicBezTo>
                <a:cubicBezTo>
                  <a:pt x="265" y="254"/>
                  <a:pt x="265" y="253"/>
                  <a:pt x="264" y="253"/>
                </a:cubicBezTo>
                <a:cubicBezTo>
                  <a:pt x="264" y="252"/>
                  <a:pt x="263" y="251"/>
                  <a:pt x="263" y="250"/>
                </a:cubicBezTo>
                <a:cubicBezTo>
                  <a:pt x="262" y="247"/>
                  <a:pt x="260" y="245"/>
                  <a:pt x="259" y="243"/>
                </a:cubicBezTo>
                <a:cubicBezTo>
                  <a:pt x="258" y="242"/>
                  <a:pt x="257" y="241"/>
                  <a:pt x="257" y="240"/>
                </a:cubicBezTo>
                <a:cubicBezTo>
                  <a:pt x="256" y="239"/>
                  <a:pt x="255" y="238"/>
                  <a:pt x="254" y="237"/>
                </a:cubicBezTo>
                <a:cubicBezTo>
                  <a:pt x="249" y="231"/>
                  <a:pt x="242" y="226"/>
                  <a:pt x="238" y="224"/>
                </a:cubicBezTo>
                <a:cubicBezTo>
                  <a:pt x="239" y="226"/>
                  <a:pt x="241" y="227"/>
                  <a:pt x="243" y="229"/>
                </a:cubicBezTo>
                <a:cubicBezTo>
                  <a:pt x="244" y="230"/>
                  <a:pt x="246" y="232"/>
                  <a:pt x="246" y="233"/>
                </a:cubicBezTo>
                <a:cubicBezTo>
                  <a:pt x="249" y="236"/>
                  <a:pt x="250" y="236"/>
                  <a:pt x="252" y="237"/>
                </a:cubicBezTo>
                <a:cubicBezTo>
                  <a:pt x="253" y="237"/>
                  <a:pt x="254" y="238"/>
                  <a:pt x="257" y="241"/>
                </a:cubicBezTo>
                <a:cubicBezTo>
                  <a:pt x="256" y="242"/>
                  <a:pt x="256" y="242"/>
                  <a:pt x="256" y="242"/>
                </a:cubicBezTo>
                <a:cubicBezTo>
                  <a:pt x="259" y="246"/>
                  <a:pt x="261" y="250"/>
                  <a:pt x="262" y="254"/>
                </a:cubicBezTo>
                <a:cubicBezTo>
                  <a:pt x="264" y="257"/>
                  <a:pt x="264" y="260"/>
                  <a:pt x="264" y="263"/>
                </a:cubicBezTo>
                <a:cubicBezTo>
                  <a:pt x="265" y="265"/>
                  <a:pt x="266" y="264"/>
                  <a:pt x="266" y="267"/>
                </a:cubicBezTo>
                <a:cubicBezTo>
                  <a:pt x="267" y="269"/>
                  <a:pt x="267" y="272"/>
                  <a:pt x="267" y="274"/>
                </a:cubicBezTo>
                <a:cubicBezTo>
                  <a:pt x="267" y="277"/>
                  <a:pt x="267" y="279"/>
                  <a:pt x="267" y="281"/>
                </a:cubicBezTo>
                <a:cubicBezTo>
                  <a:pt x="266" y="285"/>
                  <a:pt x="266" y="282"/>
                  <a:pt x="265" y="284"/>
                </a:cubicBezTo>
                <a:cubicBezTo>
                  <a:pt x="264" y="291"/>
                  <a:pt x="266" y="284"/>
                  <a:pt x="266" y="288"/>
                </a:cubicBezTo>
                <a:cubicBezTo>
                  <a:pt x="266" y="290"/>
                  <a:pt x="265" y="293"/>
                  <a:pt x="265" y="295"/>
                </a:cubicBezTo>
                <a:cubicBezTo>
                  <a:pt x="265" y="296"/>
                  <a:pt x="265" y="296"/>
                  <a:pt x="265" y="297"/>
                </a:cubicBezTo>
                <a:cubicBezTo>
                  <a:pt x="265" y="297"/>
                  <a:pt x="265" y="297"/>
                  <a:pt x="265" y="297"/>
                </a:cubicBezTo>
                <a:cubicBezTo>
                  <a:pt x="265" y="297"/>
                  <a:pt x="266" y="298"/>
                  <a:pt x="266" y="297"/>
                </a:cubicBezTo>
                <a:cubicBezTo>
                  <a:pt x="266" y="298"/>
                  <a:pt x="266" y="299"/>
                  <a:pt x="265" y="300"/>
                </a:cubicBezTo>
                <a:cubicBezTo>
                  <a:pt x="265" y="300"/>
                  <a:pt x="265" y="300"/>
                  <a:pt x="265" y="301"/>
                </a:cubicBezTo>
                <a:cubicBezTo>
                  <a:pt x="265" y="301"/>
                  <a:pt x="265" y="301"/>
                  <a:pt x="265" y="301"/>
                </a:cubicBezTo>
                <a:cubicBezTo>
                  <a:pt x="265" y="301"/>
                  <a:pt x="265" y="301"/>
                  <a:pt x="265" y="301"/>
                </a:cubicBezTo>
                <a:cubicBezTo>
                  <a:pt x="265" y="301"/>
                  <a:pt x="265" y="301"/>
                  <a:pt x="265" y="301"/>
                </a:cubicBezTo>
                <a:cubicBezTo>
                  <a:pt x="264" y="303"/>
                  <a:pt x="264" y="303"/>
                  <a:pt x="264" y="303"/>
                </a:cubicBezTo>
                <a:cubicBezTo>
                  <a:pt x="264" y="304"/>
                  <a:pt x="264" y="304"/>
                  <a:pt x="264" y="304"/>
                </a:cubicBezTo>
                <a:cubicBezTo>
                  <a:pt x="263" y="307"/>
                  <a:pt x="261" y="310"/>
                  <a:pt x="259" y="314"/>
                </a:cubicBezTo>
                <a:cubicBezTo>
                  <a:pt x="258" y="317"/>
                  <a:pt x="256" y="320"/>
                  <a:pt x="254" y="323"/>
                </a:cubicBezTo>
                <a:cubicBezTo>
                  <a:pt x="251" y="326"/>
                  <a:pt x="249" y="328"/>
                  <a:pt x="247" y="330"/>
                </a:cubicBezTo>
                <a:cubicBezTo>
                  <a:pt x="249" y="327"/>
                  <a:pt x="253" y="322"/>
                  <a:pt x="257" y="317"/>
                </a:cubicBezTo>
                <a:cubicBezTo>
                  <a:pt x="258" y="315"/>
                  <a:pt x="260" y="312"/>
                  <a:pt x="261" y="309"/>
                </a:cubicBezTo>
                <a:cubicBezTo>
                  <a:pt x="262" y="308"/>
                  <a:pt x="262" y="307"/>
                  <a:pt x="263" y="305"/>
                </a:cubicBezTo>
                <a:cubicBezTo>
                  <a:pt x="263" y="305"/>
                  <a:pt x="263" y="304"/>
                  <a:pt x="263" y="303"/>
                </a:cubicBezTo>
                <a:cubicBezTo>
                  <a:pt x="264" y="303"/>
                  <a:pt x="264" y="303"/>
                  <a:pt x="264" y="303"/>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299"/>
                  <a:pt x="264" y="298"/>
                  <a:pt x="262" y="297"/>
                </a:cubicBezTo>
                <a:cubicBezTo>
                  <a:pt x="262" y="298"/>
                  <a:pt x="261" y="299"/>
                  <a:pt x="262" y="300"/>
                </a:cubicBezTo>
                <a:cubicBezTo>
                  <a:pt x="262" y="300"/>
                  <a:pt x="262" y="300"/>
                  <a:pt x="262" y="300"/>
                </a:cubicBezTo>
                <a:cubicBezTo>
                  <a:pt x="262" y="300"/>
                  <a:pt x="262" y="300"/>
                  <a:pt x="262" y="300"/>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3"/>
                  <a:pt x="262" y="303"/>
                  <a:pt x="262" y="303"/>
                </a:cubicBezTo>
                <a:cubicBezTo>
                  <a:pt x="260" y="306"/>
                  <a:pt x="259" y="309"/>
                  <a:pt x="258" y="313"/>
                </a:cubicBezTo>
                <a:cubicBezTo>
                  <a:pt x="257" y="314"/>
                  <a:pt x="256" y="316"/>
                  <a:pt x="255" y="318"/>
                </a:cubicBezTo>
                <a:cubicBezTo>
                  <a:pt x="254" y="320"/>
                  <a:pt x="252" y="322"/>
                  <a:pt x="250" y="324"/>
                </a:cubicBezTo>
                <a:cubicBezTo>
                  <a:pt x="251" y="321"/>
                  <a:pt x="250" y="323"/>
                  <a:pt x="249" y="323"/>
                </a:cubicBezTo>
                <a:cubicBezTo>
                  <a:pt x="244" y="329"/>
                  <a:pt x="237" y="334"/>
                  <a:pt x="230" y="338"/>
                </a:cubicBezTo>
                <a:cubicBezTo>
                  <a:pt x="224" y="342"/>
                  <a:pt x="217" y="344"/>
                  <a:pt x="209" y="346"/>
                </a:cubicBezTo>
                <a:cubicBezTo>
                  <a:pt x="206" y="346"/>
                  <a:pt x="211" y="344"/>
                  <a:pt x="207" y="344"/>
                </a:cubicBezTo>
                <a:cubicBezTo>
                  <a:pt x="202" y="345"/>
                  <a:pt x="210" y="347"/>
                  <a:pt x="201" y="347"/>
                </a:cubicBezTo>
                <a:cubicBezTo>
                  <a:pt x="200" y="347"/>
                  <a:pt x="200" y="346"/>
                  <a:pt x="201" y="345"/>
                </a:cubicBezTo>
                <a:cubicBezTo>
                  <a:pt x="203" y="344"/>
                  <a:pt x="204" y="343"/>
                  <a:pt x="206" y="343"/>
                </a:cubicBezTo>
                <a:cubicBezTo>
                  <a:pt x="205" y="342"/>
                  <a:pt x="203" y="342"/>
                  <a:pt x="202" y="343"/>
                </a:cubicBezTo>
                <a:cubicBezTo>
                  <a:pt x="200" y="343"/>
                  <a:pt x="199" y="344"/>
                  <a:pt x="200" y="346"/>
                </a:cubicBezTo>
                <a:cubicBezTo>
                  <a:pt x="197" y="346"/>
                  <a:pt x="195" y="346"/>
                  <a:pt x="197" y="346"/>
                </a:cubicBezTo>
                <a:cubicBezTo>
                  <a:pt x="191" y="347"/>
                  <a:pt x="185" y="347"/>
                  <a:pt x="179" y="347"/>
                </a:cubicBezTo>
                <a:cubicBezTo>
                  <a:pt x="173" y="347"/>
                  <a:pt x="164" y="347"/>
                  <a:pt x="163" y="347"/>
                </a:cubicBezTo>
                <a:cubicBezTo>
                  <a:pt x="159" y="346"/>
                  <a:pt x="153" y="346"/>
                  <a:pt x="150" y="346"/>
                </a:cubicBezTo>
                <a:cubicBezTo>
                  <a:pt x="150" y="346"/>
                  <a:pt x="150" y="347"/>
                  <a:pt x="150" y="347"/>
                </a:cubicBezTo>
                <a:cubicBezTo>
                  <a:pt x="150" y="347"/>
                  <a:pt x="148" y="347"/>
                  <a:pt x="147" y="347"/>
                </a:cubicBezTo>
                <a:cubicBezTo>
                  <a:pt x="145" y="345"/>
                  <a:pt x="147" y="346"/>
                  <a:pt x="145" y="345"/>
                </a:cubicBezTo>
                <a:cubicBezTo>
                  <a:pt x="142" y="343"/>
                  <a:pt x="143" y="344"/>
                  <a:pt x="142" y="344"/>
                </a:cubicBezTo>
                <a:cubicBezTo>
                  <a:pt x="140" y="343"/>
                  <a:pt x="144" y="344"/>
                  <a:pt x="143" y="343"/>
                </a:cubicBezTo>
                <a:cubicBezTo>
                  <a:pt x="142" y="342"/>
                  <a:pt x="141" y="342"/>
                  <a:pt x="140" y="341"/>
                </a:cubicBezTo>
                <a:cubicBezTo>
                  <a:pt x="139" y="342"/>
                  <a:pt x="139" y="342"/>
                  <a:pt x="138" y="343"/>
                </a:cubicBezTo>
                <a:cubicBezTo>
                  <a:pt x="141" y="347"/>
                  <a:pt x="142" y="350"/>
                  <a:pt x="143" y="353"/>
                </a:cubicBezTo>
                <a:cubicBezTo>
                  <a:pt x="143" y="354"/>
                  <a:pt x="143" y="355"/>
                  <a:pt x="141" y="354"/>
                </a:cubicBezTo>
                <a:cubicBezTo>
                  <a:pt x="143" y="358"/>
                  <a:pt x="141" y="360"/>
                  <a:pt x="141" y="365"/>
                </a:cubicBezTo>
                <a:cubicBezTo>
                  <a:pt x="141" y="366"/>
                  <a:pt x="140" y="365"/>
                  <a:pt x="139" y="365"/>
                </a:cubicBezTo>
                <a:cubicBezTo>
                  <a:pt x="138" y="366"/>
                  <a:pt x="139" y="366"/>
                  <a:pt x="140" y="367"/>
                </a:cubicBezTo>
                <a:cubicBezTo>
                  <a:pt x="140" y="369"/>
                  <a:pt x="140" y="373"/>
                  <a:pt x="140" y="376"/>
                </a:cubicBezTo>
                <a:cubicBezTo>
                  <a:pt x="140" y="381"/>
                  <a:pt x="138" y="386"/>
                  <a:pt x="138" y="391"/>
                </a:cubicBezTo>
                <a:cubicBezTo>
                  <a:pt x="137" y="393"/>
                  <a:pt x="139" y="395"/>
                  <a:pt x="137" y="397"/>
                </a:cubicBezTo>
                <a:cubicBezTo>
                  <a:pt x="137" y="397"/>
                  <a:pt x="138" y="397"/>
                  <a:pt x="138" y="398"/>
                </a:cubicBezTo>
                <a:cubicBezTo>
                  <a:pt x="138" y="400"/>
                  <a:pt x="137" y="401"/>
                  <a:pt x="136" y="402"/>
                </a:cubicBezTo>
                <a:cubicBezTo>
                  <a:pt x="137" y="404"/>
                  <a:pt x="137" y="407"/>
                  <a:pt x="136" y="410"/>
                </a:cubicBezTo>
                <a:cubicBezTo>
                  <a:pt x="136" y="413"/>
                  <a:pt x="135" y="417"/>
                  <a:pt x="135" y="421"/>
                </a:cubicBezTo>
                <a:cubicBezTo>
                  <a:pt x="134" y="424"/>
                  <a:pt x="134" y="421"/>
                  <a:pt x="132" y="423"/>
                </a:cubicBezTo>
                <a:cubicBezTo>
                  <a:pt x="132" y="426"/>
                  <a:pt x="136" y="422"/>
                  <a:pt x="135" y="427"/>
                </a:cubicBezTo>
                <a:cubicBezTo>
                  <a:pt x="134" y="427"/>
                  <a:pt x="134" y="426"/>
                  <a:pt x="132" y="429"/>
                </a:cubicBezTo>
                <a:cubicBezTo>
                  <a:pt x="131" y="430"/>
                  <a:pt x="132" y="430"/>
                  <a:pt x="132" y="431"/>
                </a:cubicBezTo>
                <a:cubicBezTo>
                  <a:pt x="132" y="431"/>
                  <a:pt x="133" y="431"/>
                  <a:pt x="133" y="431"/>
                </a:cubicBezTo>
                <a:cubicBezTo>
                  <a:pt x="133" y="431"/>
                  <a:pt x="133" y="431"/>
                  <a:pt x="133" y="432"/>
                </a:cubicBezTo>
                <a:cubicBezTo>
                  <a:pt x="133" y="432"/>
                  <a:pt x="132" y="432"/>
                  <a:pt x="132" y="432"/>
                </a:cubicBezTo>
                <a:cubicBezTo>
                  <a:pt x="132" y="432"/>
                  <a:pt x="131" y="433"/>
                  <a:pt x="131" y="433"/>
                </a:cubicBezTo>
                <a:cubicBezTo>
                  <a:pt x="131" y="433"/>
                  <a:pt x="131" y="432"/>
                  <a:pt x="131" y="432"/>
                </a:cubicBezTo>
                <a:cubicBezTo>
                  <a:pt x="131" y="431"/>
                  <a:pt x="131" y="431"/>
                  <a:pt x="130" y="431"/>
                </a:cubicBezTo>
                <a:cubicBezTo>
                  <a:pt x="130" y="432"/>
                  <a:pt x="130" y="433"/>
                  <a:pt x="130" y="433"/>
                </a:cubicBezTo>
                <a:cubicBezTo>
                  <a:pt x="130" y="433"/>
                  <a:pt x="130" y="433"/>
                  <a:pt x="130" y="433"/>
                </a:cubicBezTo>
                <a:cubicBezTo>
                  <a:pt x="130" y="434"/>
                  <a:pt x="130" y="433"/>
                  <a:pt x="130" y="433"/>
                </a:cubicBezTo>
                <a:cubicBezTo>
                  <a:pt x="131" y="433"/>
                  <a:pt x="131" y="433"/>
                  <a:pt x="131" y="433"/>
                </a:cubicBezTo>
                <a:cubicBezTo>
                  <a:pt x="133" y="433"/>
                  <a:pt x="134" y="432"/>
                  <a:pt x="135" y="432"/>
                </a:cubicBezTo>
                <a:cubicBezTo>
                  <a:pt x="134" y="434"/>
                  <a:pt x="133" y="434"/>
                  <a:pt x="131" y="434"/>
                </a:cubicBezTo>
                <a:cubicBezTo>
                  <a:pt x="130" y="436"/>
                  <a:pt x="134" y="433"/>
                  <a:pt x="135" y="434"/>
                </a:cubicBezTo>
                <a:cubicBezTo>
                  <a:pt x="135" y="435"/>
                  <a:pt x="138" y="434"/>
                  <a:pt x="138" y="435"/>
                </a:cubicBezTo>
                <a:cubicBezTo>
                  <a:pt x="140" y="434"/>
                  <a:pt x="144" y="431"/>
                  <a:pt x="145" y="432"/>
                </a:cubicBezTo>
                <a:cubicBezTo>
                  <a:pt x="144" y="433"/>
                  <a:pt x="143" y="434"/>
                  <a:pt x="142" y="435"/>
                </a:cubicBezTo>
                <a:cubicBezTo>
                  <a:pt x="141" y="435"/>
                  <a:pt x="141" y="434"/>
                  <a:pt x="140" y="434"/>
                </a:cubicBezTo>
                <a:cubicBezTo>
                  <a:pt x="137" y="437"/>
                  <a:pt x="143" y="436"/>
                  <a:pt x="144" y="436"/>
                </a:cubicBezTo>
                <a:cubicBezTo>
                  <a:pt x="143" y="437"/>
                  <a:pt x="142" y="437"/>
                  <a:pt x="141" y="439"/>
                </a:cubicBezTo>
                <a:cubicBezTo>
                  <a:pt x="142" y="439"/>
                  <a:pt x="143" y="437"/>
                  <a:pt x="145" y="437"/>
                </a:cubicBezTo>
                <a:cubicBezTo>
                  <a:pt x="147" y="437"/>
                  <a:pt x="146" y="438"/>
                  <a:pt x="147" y="439"/>
                </a:cubicBezTo>
                <a:cubicBezTo>
                  <a:pt x="145" y="439"/>
                  <a:pt x="142" y="440"/>
                  <a:pt x="139" y="440"/>
                </a:cubicBezTo>
                <a:cubicBezTo>
                  <a:pt x="136" y="440"/>
                  <a:pt x="133" y="440"/>
                  <a:pt x="133" y="438"/>
                </a:cubicBezTo>
                <a:cubicBezTo>
                  <a:pt x="131" y="439"/>
                  <a:pt x="133" y="439"/>
                  <a:pt x="131" y="440"/>
                </a:cubicBezTo>
                <a:cubicBezTo>
                  <a:pt x="130" y="440"/>
                  <a:pt x="128" y="440"/>
                  <a:pt x="126" y="440"/>
                </a:cubicBezTo>
                <a:cubicBezTo>
                  <a:pt x="125" y="440"/>
                  <a:pt x="124" y="440"/>
                  <a:pt x="123" y="440"/>
                </a:cubicBezTo>
                <a:cubicBezTo>
                  <a:pt x="123" y="440"/>
                  <a:pt x="123" y="440"/>
                  <a:pt x="123" y="440"/>
                </a:cubicBezTo>
                <a:cubicBezTo>
                  <a:pt x="123" y="439"/>
                  <a:pt x="123" y="439"/>
                  <a:pt x="124" y="439"/>
                </a:cubicBezTo>
                <a:cubicBezTo>
                  <a:pt x="124" y="439"/>
                  <a:pt x="124" y="438"/>
                  <a:pt x="124" y="438"/>
                </a:cubicBezTo>
                <a:cubicBezTo>
                  <a:pt x="124" y="437"/>
                  <a:pt x="123" y="438"/>
                  <a:pt x="123" y="438"/>
                </a:cubicBezTo>
                <a:cubicBezTo>
                  <a:pt x="123" y="433"/>
                  <a:pt x="125" y="429"/>
                  <a:pt x="123" y="427"/>
                </a:cubicBezTo>
                <a:cubicBezTo>
                  <a:pt x="125" y="424"/>
                  <a:pt x="124" y="416"/>
                  <a:pt x="123" y="414"/>
                </a:cubicBezTo>
                <a:cubicBezTo>
                  <a:pt x="124" y="412"/>
                  <a:pt x="124" y="408"/>
                  <a:pt x="125" y="406"/>
                </a:cubicBezTo>
                <a:cubicBezTo>
                  <a:pt x="123" y="406"/>
                  <a:pt x="123" y="410"/>
                  <a:pt x="122" y="412"/>
                </a:cubicBezTo>
                <a:cubicBezTo>
                  <a:pt x="119" y="412"/>
                  <a:pt x="122" y="410"/>
                  <a:pt x="122" y="408"/>
                </a:cubicBezTo>
                <a:cubicBezTo>
                  <a:pt x="122" y="406"/>
                  <a:pt x="120" y="408"/>
                  <a:pt x="119" y="408"/>
                </a:cubicBezTo>
                <a:cubicBezTo>
                  <a:pt x="118" y="413"/>
                  <a:pt x="120" y="414"/>
                  <a:pt x="121" y="416"/>
                </a:cubicBezTo>
                <a:cubicBezTo>
                  <a:pt x="120" y="427"/>
                  <a:pt x="121" y="432"/>
                  <a:pt x="120" y="441"/>
                </a:cubicBezTo>
                <a:cubicBezTo>
                  <a:pt x="119" y="439"/>
                  <a:pt x="116" y="442"/>
                  <a:pt x="116" y="440"/>
                </a:cubicBezTo>
                <a:cubicBezTo>
                  <a:pt x="115" y="441"/>
                  <a:pt x="116" y="445"/>
                  <a:pt x="115" y="446"/>
                </a:cubicBezTo>
                <a:cubicBezTo>
                  <a:pt x="116" y="445"/>
                  <a:pt x="117" y="444"/>
                  <a:pt x="117" y="443"/>
                </a:cubicBezTo>
                <a:cubicBezTo>
                  <a:pt x="118" y="442"/>
                  <a:pt x="118" y="443"/>
                  <a:pt x="118" y="444"/>
                </a:cubicBezTo>
                <a:cubicBezTo>
                  <a:pt x="118" y="445"/>
                  <a:pt x="118" y="445"/>
                  <a:pt x="118" y="445"/>
                </a:cubicBezTo>
                <a:cubicBezTo>
                  <a:pt x="118" y="445"/>
                  <a:pt x="118" y="446"/>
                  <a:pt x="118" y="446"/>
                </a:cubicBezTo>
                <a:cubicBezTo>
                  <a:pt x="118" y="446"/>
                  <a:pt x="118" y="446"/>
                  <a:pt x="118" y="446"/>
                </a:cubicBezTo>
                <a:cubicBezTo>
                  <a:pt x="118" y="446"/>
                  <a:pt x="118" y="446"/>
                  <a:pt x="118" y="446"/>
                </a:cubicBezTo>
                <a:cubicBezTo>
                  <a:pt x="119" y="446"/>
                  <a:pt x="120" y="446"/>
                  <a:pt x="121" y="446"/>
                </a:cubicBezTo>
                <a:cubicBezTo>
                  <a:pt x="120" y="447"/>
                  <a:pt x="118" y="448"/>
                  <a:pt x="119" y="448"/>
                </a:cubicBezTo>
                <a:cubicBezTo>
                  <a:pt x="122" y="449"/>
                  <a:pt x="122" y="445"/>
                  <a:pt x="125" y="446"/>
                </a:cubicBezTo>
                <a:cubicBezTo>
                  <a:pt x="122" y="448"/>
                  <a:pt x="122" y="448"/>
                  <a:pt x="123" y="449"/>
                </a:cubicBezTo>
                <a:cubicBezTo>
                  <a:pt x="125" y="449"/>
                  <a:pt x="125" y="448"/>
                  <a:pt x="123" y="448"/>
                </a:cubicBezTo>
                <a:cubicBezTo>
                  <a:pt x="124" y="447"/>
                  <a:pt x="126" y="448"/>
                  <a:pt x="127" y="447"/>
                </a:cubicBezTo>
                <a:cubicBezTo>
                  <a:pt x="128" y="448"/>
                  <a:pt x="130" y="449"/>
                  <a:pt x="127" y="451"/>
                </a:cubicBezTo>
                <a:cubicBezTo>
                  <a:pt x="131" y="451"/>
                  <a:pt x="132" y="449"/>
                  <a:pt x="136" y="449"/>
                </a:cubicBezTo>
                <a:cubicBezTo>
                  <a:pt x="140" y="449"/>
                  <a:pt x="137" y="452"/>
                  <a:pt x="141" y="452"/>
                </a:cubicBezTo>
                <a:cubicBezTo>
                  <a:pt x="144" y="451"/>
                  <a:pt x="147" y="450"/>
                  <a:pt x="146" y="448"/>
                </a:cubicBezTo>
                <a:cubicBezTo>
                  <a:pt x="152" y="448"/>
                  <a:pt x="154" y="447"/>
                  <a:pt x="154" y="445"/>
                </a:cubicBezTo>
                <a:cubicBezTo>
                  <a:pt x="157" y="445"/>
                  <a:pt x="156" y="446"/>
                  <a:pt x="159" y="446"/>
                </a:cubicBezTo>
                <a:cubicBezTo>
                  <a:pt x="159" y="447"/>
                  <a:pt x="157" y="447"/>
                  <a:pt x="156" y="447"/>
                </a:cubicBezTo>
                <a:cubicBezTo>
                  <a:pt x="155" y="449"/>
                  <a:pt x="157" y="449"/>
                  <a:pt x="159" y="450"/>
                </a:cubicBezTo>
                <a:cubicBezTo>
                  <a:pt x="163" y="449"/>
                  <a:pt x="162" y="449"/>
                  <a:pt x="165" y="450"/>
                </a:cubicBezTo>
                <a:cubicBezTo>
                  <a:pt x="167" y="453"/>
                  <a:pt x="162" y="451"/>
                  <a:pt x="163" y="453"/>
                </a:cubicBezTo>
                <a:cubicBezTo>
                  <a:pt x="163" y="454"/>
                  <a:pt x="166" y="453"/>
                  <a:pt x="165" y="452"/>
                </a:cubicBezTo>
                <a:cubicBezTo>
                  <a:pt x="169" y="452"/>
                  <a:pt x="170" y="451"/>
                  <a:pt x="174" y="451"/>
                </a:cubicBezTo>
                <a:cubicBezTo>
                  <a:pt x="174" y="450"/>
                  <a:pt x="174" y="449"/>
                  <a:pt x="173" y="448"/>
                </a:cubicBezTo>
                <a:cubicBezTo>
                  <a:pt x="172" y="449"/>
                  <a:pt x="169" y="449"/>
                  <a:pt x="166" y="449"/>
                </a:cubicBezTo>
                <a:cubicBezTo>
                  <a:pt x="167" y="446"/>
                  <a:pt x="161" y="447"/>
                  <a:pt x="162" y="444"/>
                </a:cubicBezTo>
                <a:cubicBezTo>
                  <a:pt x="163" y="444"/>
                  <a:pt x="163" y="444"/>
                  <a:pt x="164" y="444"/>
                </a:cubicBezTo>
                <a:cubicBezTo>
                  <a:pt x="165" y="444"/>
                  <a:pt x="166" y="444"/>
                  <a:pt x="166" y="444"/>
                </a:cubicBezTo>
                <a:cubicBezTo>
                  <a:pt x="168" y="444"/>
                  <a:pt x="170" y="444"/>
                  <a:pt x="171" y="444"/>
                </a:cubicBezTo>
                <a:cubicBezTo>
                  <a:pt x="175" y="444"/>
                  <a:pt x="179" y="444"/>
                  <a:pt x="183" y="445"/>
                </a:cubicBezTo>
                <a:cubicBezTo>
                  <a:pt x="190" y="445"/>
                  <a:pt x="198" y="445"/>
                  <a:pt x="203" y="446"/>
                </a:cubicBezTo>
                <a:cubicBezTo>
                  <a:pt x="202" y="449"/>
                  <a:pt x="200" y="446"/>
                  <a:pt x="199" y="446"/>
                </a:cubicBezTo>
                <a:cubicBezTo>
                  <a:pt x="190" y="446"/>
                  <a:pt x="178" y="446"/>
                  <a:pt x="170" y="445"/>
                </a:cubicBezTo>
                <a:cubicBezTo>
                  <a:pt x="172" y="446"/>
                  <a:pt x="177" y="446"/>
                  <a:pt x="178" y="449"/>
                </a:cubicBezTo>
                <a:cubicBezTo>
                  <a:pt x="181" y="449"/>
                  <a:pt x="179" y="446"/>
                  <a:pt x="183" y="447"/>
                </a:cubicBezTo>
                <a:cubicBezTo>
                  <a:pt x="185" y="447"/>
                  <a:pt x="184" y="448"/>
                  <a:pt x="186" y="448"/>
                </a:cubicBezTo>
                <a:cubicBezTo>
                  <a:pt x="188" y="449"/>
                  <a:pt x="189" y="447"/>
                  <a:pt x="189" y="447"/>
                </a:cubicBezTo>
                <a:cubicBezTo>
                  <a:pt x="189" y="447"/>
                  <a:pt x="190" y="448"/>
                  <a:pt x="191" y="448"/>
                </a:cubicBezTo>
                <a:cubicBezTo>
                  <a:pt x="192" y="448"/>
                  <a:pt x="192" y="447"/>
                  <a:pt x="193" y="447"/>
                </a:cubicBezTo>
                <a:cubicBezTo>
                  <a:pt x="197" y="448"/>
                  <a:pt x="200" y="449"/>
                  <a:pt x="205" y="448"/>
                </a:cubicBezTo>
                <a:cubicBezTo>
                  <a:pt x="207" y="448"/>
                  <a:pt x="207" y="449"/>
                  <a:pt x="207" y="449"/>
                </a:cubicBezTo>
                <a:cubicBezTo>
                  <a:pt x="210" y="449"/>
                  <a:pt x="206" y="448"/>
                  <a:pt x="207" y="447"/>
                </a:cubicBezTo>
                <a:cubicBezTo>
                  <a:pt x="210" y="447"/>
                  <a:pt x="210" y="448"/>
                  <a:pt x="211" y="449"/>
                </a:cubicBezTo>
                <a:cubicBezTo>
                  <a:pt x="213" y="449"/>
                  <a:pt x="212" y="447"/>
                  <a:pt x="212" y="446"/>
                </a:cubicBezTo>
                <a:cubicBezTo>
                  <a:pt x="220" y="446"/>
                  <a:pt x="227" y="446"/>
                  <a:pt x="234" y="447"/>
                </a:cubicBezTo>
                <a:cubicBezTo>
                  <a:pt x="235" y="447"/>
                  <a:pt x="235" y="448"/>
                  <a:pt x="236" y="448"/>
                </a:cubicBezTo>
                <a:cubicBezTo>
                  <a:pt x="237" y="448"/>
                  <a:pt x="240" y="448"/>
                  <a:pt x="241" y="448"/>
                </a:cubicBezTo>
                <a:cubicBezTo>
                  <a:pt x="243" y="448"/>
                  <a:pt x="246" y="449"/>
                  <a:pt x="247" y="448"/>
                </a:cubicBezTo>
                <a:cubicBezTo>
                  <a:pt x="248" y="448"/>
                  <a:pt x="250" y="448"/>
                  <a:pt x="250" y="449"/>
                </a:cubicBezTo>
                <a:cubicBezTo>
                  <a:pt x="255" y="448"/>
                  <a:pt x="266" y="452"/>
                  <a:pt x="273" y="451"/>
                </a:cubicBezTo>
                <a:cubicBezTo>
                  <a:pt x="274" y="453"/>
                  <a:pt x="271" y="452"/>
                  <a:pt x="270" y="453"/>
                </a:cubicBezTo>
                <a:cubicBezTo>
                  <a:pt x="266" y="452"/>
                  <a:pt x="264" y="452"/>
                  <a:pt x="261" y="452"/>
                </a:cubicBezTo>
                <a:cubicBezTo>
                  <a:pt x="259" y="452"/>
                  <a:pt x="259" y="454"/>
                  <a:pt x="256" y="453"/>
                </a:cubicBezTo>
                <a:cubicBezTo>
                  <a:pt x="259" y="455"/>
                  <a:pt x="262" y="453"/>
                  <a:pt x="265" y="453"/>
                </a:cubicBezTo>
                <a:cubicBezTo>
                  <a:pt x="266" y="454"/>
                  <a:pt x="272" y="454"/>
                  <a:pt x="271" y="456"/>
                </a:cubicBezTo>
                <a:cubicBezTo>
                  <a:pt x="273" y="455"/>
                  <a:pt x="270" y="453"/>
                  <a:pt x="273" y="453"/>
                </a:cubicBezTo>
                <a:cubicBezTo>
                  <a:pt x="276" y="453"/>
                  <a:pt x="276" y="454"/>
                  <a:pt x="278" y="454"/>
                </a:cubicBezTo>
                <a:cubicBezTo>
                  <a:pt x="279" y="452"/>
                  <a:pt x="276" y="453"/>
                  <a:pt x="274" y="452"/>
                </a:cubicBezTo>
                <a:cubicBezTo>
                  <a:pt x="276" y="451"/>
                  <a:pt x="281" y="451"/>
                  <a:pt x="284" y="452"/>
                </a:cubicBezTo>
                <a:cubicBezTo>
                  <a:pt x="287" y="452"/>
                  <a:pt x="290" y="452"/>
                  <a:pt x="292" y="453"/>
                </a:cubicBezTo>
                <a:cubicBezTo>
                  <a:pt x="293" y="453"/>
                  <a:pt x="295" y="454"/>
                  <a:pt x="295" y="454"/>
                </a:cubicBezTo>
                <a:cubicBezTo>
                  <a:pt x="296" y="454"/>
                  <a:pt x="296" y="453"/>
                  <a:pt x="297" y="453"/>
                </a:cubicBezTo>
                <a:cubicBezTo>
                  <a:pt x="299" y="453"/>
                  <a:pt x="301" y="456"/>
                  <a:pt x="303" y="454"/>
                </a:cubicBezTo>
                <a:cubicBezTo>
                  <a:pt x="305" y="454"/>
                  <a:pt x="305" y="455"/>
                  <a:pt x="305" y="456"/>
                </a:cubicBezTo>
                <a:cubicBezTo>
                  <a:pt x="308" y="457"/>
                  <a:pt x="308" y="455"/>
                  <a:pt x="311" y="456"/>
                </a:cubicBezTo>
                <a:cubicBezTo>
                  <a:pt x="311" y="457"/>
                  <a:pt x="309" y="457"/>
                  <a:pt x="307" y="456"/>
                </a:cubicBezTo>
                <a:cubicBezTo>
                  <a:pt x="307" y="458"/>
                  <a:pt x="310" y="459"/>
                  <a:pt x="310" y="460"/>
                </a:cubicBezTo>
                <a:cubicBezTo>
                  <a:pt x="312" y="460"/>
                  <a:pt x="315" y="461"/>
                  <a:pt x="315" y="459"/>
                </a:cubicBezTo>
                <a:cubicBezTo>
                  <a:pt x="315" y="460"/>
                  <a:pt x="320" y="462"/>
                  <a:pt x="320" y="460"/>
                </a:cubicBezTo>
                <a:cubicBezTo>
                  <a:pt x="319" y="458"/>
                  <a:pt x="316" y="459"/>
                  <a:pt x="313" y="458"/>
                </a:cubicBezTo>
                <a:cubicBezTo>
                  <a:pt x="314" y="457"/>
                  <a:pt x="316" y="458"/>
                  <a:pt x="318" y="458"/>
                </a:cubicBezTo>
                <a:cubicBezTo>
                  <a:pt x="318" y="456"/>
                  <a:pt x="313" y="455"/>
                  <a:pt x="313" y="453"/>
                </a:cubicBezTo>
                <a:cubicBezTo>
                  <a:pt x="309" y="453"/>
                  <a:pt x="308" y="452"/>
                  <a:pt x="306" y="450"/>
                </a:cubicBezTo>
                <a:cubicBezTo>
                  <a:pt x="307" y="449"/>
                  <a:pt x="309" y="453"/>
                  <a:pt x="311" y="451"/>
                </a:cubicBezTo>
                <a:cubicBezTo>
                  <a:pt x="311" y="450"/>
                  <a:pt x="309" y="450"/>
                  <a:pt x="309" y="450"/>
                </a:cubicBezTo>
                <a:cubicBezTo>
                  <a:pt x="306" y="448"/>
                  <a:pt x="315" y="448"/>
                  <a:pt x="307" y="446"/>
                </a:cubicBezTo>
                <a:cubicBezTo>
                  <a:pt x="308" y="444"/>
                  <a:pt x="310" y="445"/>
                  <a:pt x="312" y="446"/>
                </a:cubicBezTo>
                <a:cubicBezTo>
                  <a:pt x="314" y="447"/>
                  <a:pt x="316" y="448"/>
                  <a:pt x="317" y="447"/>
                </a:cubicBezTo>
                <a:cubicBezTo>
                  <a:pt x="313" y="445"/>
                  <a:pt x="311" y="443"/>
                  <a:pt x="306" y="442"/>
                </a:cubicBezTo>
                <a:cubicBezTo>
                  <a:pt x="302" y="441"/>
                  <a:pt x="307" y="444"/>
                  <a:pt x="305" y="445"/>
                </a:cubicBezTo>
                <a:cubicBezTo>
                  <a:pt x="302" y="443"/>
                  <a:pt x="302" y="441"/>
                  <a:pt x="301" y="440"/>
                </a:cubicBezTo>
                <a:cubicBezTo>
                  <a:pt x="297" y="440"/>
                  <a:pt x="296" y="440"/>
                  <a:pt x="294" y="439"/>
                </a:cubicBezTo>
                <a:cubicBezTo>
                  <a:pt x="295" y="438"/>
                  <a:pt x="296" y="438"/>
                  <a:pt x="298" y="438"/>
                </a:cubicBezTo>
                <a:cubicBezTo>
                  <a:pt x="299" y="438"/>
                  <a:pt x="301" y="438"/>
                  <a:pt x="303" y="439"/>
                </a:cubicBezTo>
                <a:cubicBezTo>
                  <a:pt x="307" y="440"/>
                  <a:pt x="310" y="441"/>
                  <a:pt x="314" y="442"/>
                </a:cubicBezTo>
                <a:cubicBezTo>
                  <a:pt x="313" y="442"/>
                  <a:pt x="311" y="441"/>
                  <a:pt x="311" y="443"/>
                </a:cubicBezTo>
                <a:cubicBezTo>
                  <a:pt x="315" y="445"/>
                  <a:pt x="314" y="441"/>
                  <a:pt x="318" y="443"/>
                </a:cubicBezTo>
                <a:cubicBezTo>
                  <a:pt x="318" y="443"/>
                  <a:pt x="318" y="442"/>
                  <a:pt x="317" y="442"/>
                </a:cubicBezTo>
                <a:cubicBezTo>
                  <a:pt x="321" y="442"/>
                  <a:pt x="326" y="443"/>
                  <a:pt x="327" y="440"/>
                </a:cubicBezTo>
                <a:cubicBezTo>
                  <a:pt x="331" y="441"/>
                  <a:pt x="330" y="442"/>
                  <a:pt x="332" y="443"/>
                </a:cubicBezTo>
                <a:cubicBezTo>
                  <a:pt x="336" y="446"/>
                  <a:pt x="338" y="445"/>
                  <a:pt x="342" y="447"/>
                </a:cubicBezTo>
                <a:cubicBezTo>
                  <a:pt x="342" y="448"/>
                  <a:pt x="341" y="448"/>
                  <a:pt x="339" y="447"/>
                </a:cubicBezTo>
                <a:cubicBezTo>
                  <a:pt x="339" y="449"/>
                  <a:pt x="342" y="451"/>
                  <a:pt x="344" y="452"/>
                </a:cubicBezTo>
                <a:cubicBezTo>
                  <a:pt x="347" y="453"/>
                  <a:pt x="349" y="454"/>
                  <a:pt x="348" y="456"/>
                </a:cubicBezTo>
                <a:cubicBezTo>
                  <a:pt x="352" y="457"/>
                  <a:pt x="349" y="453"/>
                  <a:pt x="348" y="451"/>
                </a:cubicBezTo>
                <a:cubicBezTo>
                  <a:pt x="348" y="450"/>
                  <a:pt x="351" y="453"/>
                  <a:pt x="353" y="453"/>
                </a:cubicBezTo>
                <a:cubicBezTo>
                  <a:pt x="349" y="453"/>
                  <a:pt x="353" y="456"/>
                  <a:pt x="353" y="458"/>
                </a:cubicBezTo>
                <a:cubicBezTo>
                  <a:pt x="356" y="459"/>
                  <a:pt x="358" y="459"/>
                  <a:pt x="360" y="459"/>
                </a:cubicBezTo>
                <a:cubicBezTo>
                  <a:pt x="363" y="460"/>
                  <a:pt x="366" y="461"/>
                  <a:pt x="369" y="463"/>
                </a:cubicBezTo>
                <a:cubicBezTo>
                  <a:pt x="372" y="465"/>
                  <a:pt x="370" y="466"/>
                  <a:pt x="371" y="467"/>
                </a:cubicBezTo>
                <a:cubicBezTo>
                  <a:pt x="372" y="468"/>
                  <a:pt x="373" y="467"/>
                  <a:pt x="374" y="468"/>
                </a:cubicBezTo>
                <a:cubicBezTo>
                  <a:pt x="376" y="470"/>
                  <a:pt x="372" y="465"/>
                  <a:pt x="376" y="467"/>
                </a:cubicBezTo>
                <a:cubicBezTo>
                  <a:pt x="379" y="469"/>
                  <a:pt x="378" y="470"/>
                  <a:pt x="377" y="470"/>
                </a:cubicBezTo>
                <a:cubicBezTo>
                  <a:pt x="379" y="472"/>
                  <a:pt x="381" y="473"/>
                  <a:pt x="383" y="474"/>
                </a:cubicBezTo>
                <a:cubicBezTo>
                  <a:pt x="385" y="476"/>
                  <a:pt x="387" y="478"/>
                  <a:pt x="390" y="482"/>
                </a:cubicBezTo>
                <a:cubicBezTo>
                  <a:pt x="390" y="483"/>
                  <a:pt x="391" y="484"/>
                  <a:pt x="391" y="484"/>
                </a:cubicBezTo>
                <a:cubicBezTo>
                  <a:pt x="391" y="485"/>
                  <a:pt x="391" y="486"/>
                  <a:pt x="392" y="487"/>
                </a:cubicBezTo>
                <a:cubicBezTo>
                  <a:pt x="392" y="488"/>
                  <a:pt x="392" y="489"/>
                  <a:pt x="393" y="490"/>
                </a:cubicBezTo>
                <a:cubicBezTo>
                  <a:pt x="394" y="492"/>
                  <a:pt x="394" y="494"/>
                  <a:pt x="395" y="496"/>
                </a:cubicBezTo>
                <a:cubicBezTo>
                  <a:pt x="395" y="496"/>
                  <a:pt x="395" y="495"/>
                  <a:pt x="395" y="493"/>
                </a:cubicBezTo>
                <a:cubicBezTo>
                  <a:pt x="394" y="492"/>
                  <a:pt x="394" y="490"/>
                  <a:pt x="393" y="489"/>
                </a:cubicBezTo>
                <a:cubicBezTo>
                  <a:pt x="393" y="490"/>
                  <a:pt x="394" y="490"/>
                  <a:pt x="394" y="490"/>
                </a:cubicBezTo>
                <a:cubicBezTo>
                  <a:pt x="394" y="491"/>
                  <a:pt x="395" y="492"/>
                  <a:pt x="395" y="492"/>
                </a:cubicBezTo>
                <a:cubicBezTo>
                  <a:pt x="396" y="494"/>
                  <a:pt x="396" y="495"/>
                  <a:pt x="397" y="497"/>
                </a:cubicBezTo>
                <a:cubicBezTo>
                  <a:pt x="398" y="502"/>
                  <a:pt x="398" y="507"/>
                  <a:pt x="398" y="513"/>
                </a:cubicBezTo>
                <a:cubicBezTo>
                  <a:pt x="397" y="516"/>
                  <a:pt x="397" y="518"/>
                  <a:pt x="396" y="521"/>
                </a:cubicBezTo>
                <a:cubicBezTo>
                  <a:pt x="395" y="522"/>
                  <a:pt x="395" y="523"/>
                  <a:pt x="394" y="525"/>
                </a:cubicBezTo>
                <a:cubicBezTo>
                  <a:pt x="394" y="526"/>
                  <a:pt x="393" y="527"/>
                  <a:pt x="393" y="528"/>
                </a:cubicBezTo>
                <a:cubicBezTo>
                  <a:pt x="390" y="532"/>
                  <a:pt x="388" y="535"/>
                  <a:pt x="386" y="537"/>
                </a:cubicBezTo>
                <a:cubicBezTo>
                  <a:pt x="386" y="538"/>
                  <a:pt x="385" y="538"/>
                  <a:pt x="384" y="538"/>
                </a:cubicBezTo>
                <a:cubicBezTo>
                  <a:pt x="384" y="539"/>
                  <a:pt x="384" y="538"/>
                  <a:pt x="383" y="538"/>
                </a:cubicBezTo>
                <a:cubicBezTo>
                  <a:pt x="382" y="538"/>
                  <a:pt x="381" y="538"/>
                  <a:pt x="379" y="540"/>
                </a:cubicBezTo>
                <a:cubicBezTo>
                  <a:pt x="378" y="542"/>
                  <a:pt x="380" y="540"/>
                  <a:pt x="380" y="542"/>
                </a:cubicBezTo>
                <a:cubicBezTo>
                  <a:pt x="379" y="543"/>
                  <a:pt x="377" y="544"/>
                  <a:pt x="375" y="546"/>
                </a:cubicBezTo>
                <a:cubicBezTo>
                  <a:pt x="374" y="546"/>
                  <a:pt x="373" y="547"/>
                  <a:pt x="373" y="548"/>
                </a:cubicBezTo>
                <a:cubicBezTo>
                  <a:pt x="372" y="548"/>
                  <a:pt x="371" y="549"/>
                  <a:pt x="370" y="549"/>
                </a:cubicBezTo>
                <a:cubicBezTo>
                  <a:pt x="369" y="550"/>
                  <a:pt x="367" y="551"/>
                  <a:pt x="366" y="552"/>
                </a:cubicBezTo>
                <a:cubicBezTo>
                  <a:pt x="365" y="552"/>
                  <a:pt x="364" y="553"/>
                  <a:pt x="364" y="553"/>
                </a:cubicBezTo>
                <a:cubicBezTo>
                  <a:pt x="363" y="554"/>
                  <a:pt x="362" y="554"/>
                  <a:pt x="362" y="555"/>
                </a:cubicBezTo>
                <a:cubicBezTo>
                  <a:pt x="361" y="553"/>
                  <a:pt x="360" y="553"/>
                  <a:pt x="358" y="554"/>
                </a:cubicBezTo>
                <a:cubicBezTo>
                  <a:pt x="357" y="554"/>
                  <a:pt x="355" y="555"/>
                  <a:pt x="354" y="555"/>
                </a:cubicBezTo>
                <a:cubicBezTo>
                  <a:pt x="355" y="556"/>
                  <a:pt x="357" y="555"/>
                  <a:pt x="357" y="556"/>
                </a:cubicBezTo>
                <a:cubicBezTo>
                  <a:pt x="355" y="558"/>
                  <a:pt x="355" y="556"/>
                  <a:pt x="354" y="556"/>
                </a:cubicBezTo>
                <a:cubicBezTo>
                  <a:pt x="351" y="557"/>
                  <a:pt x="348" y="560"/>
                  <a:pt x="344" y="559"/>
                </a:cubicBezTo>
                <a:cubicBezTo>
                  <a:pt x="348" y="556"/>
                  <a:pt x="352" y="556"/>
                  <a:pt x="357" y="553"/>
                </a:cubicBezTo>
                <a:cubicBezTo>
                  <a:pt x="358" y="553"/>
                  <a:pt x="359" y="552"/>
                  <a:pt x="360" y="552"/>
                </a:cubicBezTo>
                <a:cubicBezTo>
                  <a:pt x="361" y="551"/>
                  <a:pt x="362" y="551"/>
                  <a:pt x="362" y="551"/>
                </a:cubicBezTo>
                <a:cubicBezTo>
                  <a:pt x="362" y="550"/>
                  <a:pt x="362" y="550"/>
                  <a:pt x="363" y="549"/>
                </a:cubicBezTo>
                <a:cubicBezTo>
                  <a:pt x="363" y="549"/>
                  <a:pt x="364" y="548"/>
                  <a:pt x="365" y="547"/>
                </a:cubicBezTo>
                <a:cubicBezTo>
                  <a:pt x="364" y="549"/>
                  <a:pt x="366" y="548"/>
                  <a:pt x="369" y="546"/>
                </a:cubicBezTo>
                <a:cubicBezTo>
                  <a:pt x="370" y="546"/>
                  <a:pt x="370" y="546"/>
                  <a:pt x="371" y="545"/>
                </a:cubicBezTo>
                <a:cubicBezTo>
                  <a:pt x="372" y="545"/>
                  <a:pt x="373" y="544"/>
                  <a:pt x="373" y="544"/>
                </a:cubicBezTo>
                <a:cubicBezTo>
                  <a:pt x="375" y="543"/>
                  <a:pt x="376" y="542"/>
                  <a:pt x="376" y="542"/>
                </a:cubicBezTo>
                <a:cubicBezTo>
                  <a:pt x="377" y="541"/>
                  <a:pt x="378" y="539"/>
                  <a:pt x="379" y="537"/>
                </a:cubicBezTo>
                <a:cubicBezTo>
                  <a:pt x="381" y="536"/>
                  <a:pt x="382" y="536"/>
                  <a:pt x="383" y="536"/>
                </a:cubicBezTo>
                <a:cubicBezTo>
                  <a:pt x="384" y="535"/>
                  <a:pt x="385" y="535"/>
                  <a:pt x="386" y="535"/>
                </a:cubicBezTo>
                <a:cubicBezTo>
                  <a:pt x="387" y="533"/>
                  <a:pt x="388" y="532"/>
                  <a:pt x="388" y="531"/>
                </a:cubicBezTo>
                <a:cubicBezTo>
                  <a:pt x="389" y="530"/>
                  <a:pt x="390" y="530"/>
                  <a:pt x="391" y="529"/>
                </a:cubicBezTo>
                <a:cubicBezTo>
                  <a:pt x="392" y="527"/>
                  <a:pt x="394" y="525"/>
                  <a:pt x="396" y="518"/>
                </a:cubicBezTo>
                <a:cubicBezTo>
                  <a:pt x="395" y="516"/>
                  <a:pt x="393" y="520"/>
                  <a:pt x="391" y="523"/>
                </a:cubicBezTo>
                <a:cubicBezTo>
                  <a:pt x="389" y="525"/>
                  <a:pt x="388" y="527"/>
                  <a:pt x="388" y="523"/>
                </a:cubicBezTo>
                <a:cubicBezTo>
                  <a:pt x="389" y="522"/>
                  <a:pt x="390" y="521"/>
                  <a:pt x="391" y="519"/>
                </a:cubicBezTo>
                <a:cubicBezTo>
                  <a:pt x="391" y="518"/>
                  <a:pt x="392" y="517"/>
                  <a:pt x="393" y="516"/>
                </a:cubicBezTo>
                <a:cubicBezTo>
                  <a:pt x="394" y="514"/>
                  <a:pt x="395" y="512"/>
                  <a:pt x="396" y="513"/>
                </a:cubicBezTo>
                <a:cubicBezTo>
                  <a:pt x="397" y="507"/>
                  <a:pt x="396" y="503"/>
                  <a:pt x="396" y="503"/>
                </a:cubicBezTo>
                <a:cubicBezTo>
                  <a:pt x="395" y="502"/>
                  <a:pt x="394" y="504"/>
                  <a:pt x="394" y="507"/>
                </a:cubicBezTo>
                <a:cubicBezTo>
                  <a:pt x="393" y="505"/>
                  <a:pt x="393" y="501"/>
                  <a:pt x="394" y="502"/>
                </a:cubicBezTo>
                <a:cubicBezTo>
                  <a:pt x="394" y="500"/>
                  <a:pt x="394" y="499"/>
                  <a:pt x="394" y="498"/>
                </a:cubicBezTo>
                <a:cubicBezTo>
                  <a:pt x="394" y="498"/>
                  <a:pt x="393" y="497"/>
                  <a:pt x="393" y="496"/>
                </a:cubicBezTo>
                <a:cubicBezTo>
                  <a:pt x="393" y="494"/>
                  <a:pt x="392" y="493"/>
                  <a:pt x="392" y="492"/>
                </a:cubicBezTo>
                <a:cubicBezTo>
                  <a:pt x="391" y="490"/>
                  <a:pt x="391" y="488"/>
                  <a:pt x="390" y="486"/>
                </a:cubicBezTo>
                <a:cubicBezTo>
                  <a:pt x="390" y="485"/>
                  <a:pt x="390" y="485"/>
                  <a:pt x="389" y="485"/>
                </a:cubicBezTo>
                <a:cubicBezTo>
                  <a:pt x="389" y="485"/>
                  <a:pt x="389" y="484"/>
                  <a:pt x="389" y="484"/>
                </a:cubicBezTo>
                <a:cubicBezTo>
                  <a:pt x="388" y="484"/>
                  <a:pt x="388" y="484"/>
                  <a:pt x="388" y="484"/>
                </a:cubicBezTo>
                <a:cubicBezTo>
                  <a:pt x="388" y="485"/>
                  <a:pt x="388" y="485"/>
                  <a:pt x="388" y="486"/>
                </a:cubicBezTo>
                <a:cubicBezTo>
                  <a:pt x="388" y="487"/>
                  <a:pt x="389" y="487"/>
                  <a:pt x="389" y="489"/>
                </a:cubicBezTo>
                <a:cubicBezTo>
                  <a:pt x="389" y="488"/>
                  <a:pt x="388" y="487"/>
                  <a:pt x="388" y="486"/>
                </a:cubicBezTo>
                <a:cubicBezTo>
                  <a:pt x="387" y="486"/>
                  <a:pt x="387" y="485"/>
                  <a:pt x="386" y="484"/>
                </a:cubicBezTo>
                <a:cubicBezTo>
                  <a:pt x="385" y="482"/>
                  <a:pt x="384" y="480"/>
                  <a:pt x="383" y="480"/>
                </a:cubicBezTo>
                <a:cubicBezTo>
                  <a:pt x="382" y="480"/>
                  <a:pt x="383" y="481"/>
                  <a:pt x="382" y="482"/>
                </a:cubicBezTo>
                <a:cubicBezTo>
                  <a:pt x="384" y="483"/>
                  <a:pt x="385" y="485"/>
                  <a:pt x="386" y="487"/>
                </a:cubicBezTo>
                <a:cubicBezTo>
                  <a:pt x="388" y="489"/>
                  <a:pt x="389" y="491"/>
                  <a:pt x="390" y="491"/>
                </a:cubicBezTo>
                <a:cubicBezTo>
                  <a:pt x="391" y="492"/>
                  <a:pt x="391" y="494"/>
                  <a:pt x="392" y="495"/>
                </a:cubicBezTo>
                <a:cubicBezTo>
                  <a:pt x="392" y="496"/>
                  <a:pt x="392" y="497"/>
                  <a:pt x="392" y="498"/>
                </a:cubicBezTo>
                <a:cubicBezTo>
                  <a:pt x="392" y="499"/>
                  <a:pt x="392" y="500"/>
                  <a:pt x="392" y="501"/>
                </a:cubicBezTo>
                <a:cubicBezTo>
                  <a:pt x="392" y="503"/>
                  <a:pt x="392" y="504"/>
                  <a:pt x="392" y="507"/>
                </a:cubicBezTo>
                <a:cubicBezTo>
                  <a:pt x="391" y="508"/>
                  <a:pt x="391" y="502"/>
                  <a:pt x="390" y="502"/>
                </a:cubicBezTo>
                <a:cubicBezTo>
                  <a:pt x="389" y="503"/>
                  <a:pt x="391" y="506"/>
                  <a:pt x="391" y="507"/>
                </a:cubicBezTo>
                <a:cubicBezTo>
                  <a:pt x="391" y="510"/>
                  <a:pt x="390" y="510"/>
                  <a:pt x="389" y="514"/>
                </a:cubicBezTo>
                <a:cubicBezTo>
                  <a:pt x="389" y="516"/>
                  <a:pt x="389" y="517"/>
                  <a:pt x="389" y="519"/>
                </a:cubicBezTo>
                <a:cubicBezTo>
                  <a:pt x="389" y="520"/>
                  <a:pt x="388" y="521"/>
                  <a:pt x="388" y="522"/>
                </a:cubicBezTo>
                <a:cubicBezTo>
                  <a:pt x="388" y="523"/>
                  <a:pt x="387" y="524"/>
                  <a:pt x="387" y="525"/>
                </a:cubicBezTo>
                <a:cubicBezTo>
                  <a:pt x="385" y="527"/>
                  <a:pt x="387" y="527"/>
                  <a:pt x="388" y="528"/>
                </a:cubicBezTo>
                <a:cubicBezTo>
                  <a:pt x="387" y="529"/>
                  <a:pt x="387" y="530"/>
                  <a:pt x="386" y="530"/>
                </a:cubicBezTo>
                <a:cubicBezTo>
                  <a:pt x="386" y="531"/>
                  <a:pt x="385" y="531"/>
                  <a:pt x="385" y="532"/>
                </a:cubicBezTo>
                <a:cubicBezTo>
                  <a:pt x="384" y="533"/>
                  <a:pt x="383" y="533"/>
                  <a:pt x="382" y="534"/>
                </a:cubicBezTo>
                <a:cubicBezTo>
                  <a:pt x="381" y="534"/>
                  <a:pt x="381" y="535"/>
                  <a:pt x="380" y="535"/>
                </a:cubicBezTo>
                <a:cubicBezTo>
                  <a:pt x="379" y="535"/>
                  <a:pt x="379" y="535"/>
                  <a:pt x="378" y="536"/>
                </a:cubicBezTo>
                <a:cubicBezTo>
                  <a:pt x="374" y="539"/>
                  <a:pt x="375" y="540"/>
                  <a:pt x="375" y="542"/>
                </a:cubicBezTo>
                <a:cubicBezTo>
                  <a:pt x="373" y="542"/>
                  <a:pt x="372" y="542"/>
                  <a:pt x="371" y="543"/>
                </a:cubicBezTo>
                <a:cubicBezTo>
                  <a:pt x="369" y="543"/>
                  <a:pt x="368" y="543"/>
                  <a:pt x="367" y="543"/>
                </a:cubicBezTo>
                <a:cubicBezTo>
                  <a:pt x="367" y="544"/>
                  <a:pt x="365" y="545"/>
                  <a:pt x="364" y="547"/>
                </a:cubicBezTo>
                <a:cubicBezTo>
                  <a:pt x="363" y="548"/>
                  <a:pt x="362" y="548"/>
                  <a:pt x="361" y="549"/>
                </a:cubicBezTo>
                <a:cubicBezTo>
                  <a:pt x="359" y="550"/>
                  <a:pt x="358" y="551"/>
                  <a:pt x="357" y="551"/>
                </a:cubicBezTo>
                <a:cubicBezTo>
                  <a:pt x="355" y="552"/>
                  <a:pt x="354" y="553"/>
                  <a:pt x="353" y="553"/>
                </a:cubicBezTo>
                <a:cubicBezTo>
                  <a:pt x="353" y="552"/>
                  <a:pt x="352" y="552"/>
                  <a:pt x="350" y="553"/>
                </a:cubicBezTo>
                <a:cubicBezTo>
                  <a:pt x="349" y="553"/>
                  <a:pt x="346" y="554"/>
                  <a:pt x="345" y="554"/>
                </a:cubicBezTo>
                <a:cubicBezTo>
                  <a:pt x="343" y="555"/>
                  <a:pt x="342" y="556"/>
                  <a:pt x="341" y="557"/>
                </a:cubicBezTo>
                <a:cubicBezTo>
                  <a:pt x="341" y="557"/>
                  <a:pt x="341" y="557"/>
                  <a:pt x="340" y="558"/>
                </a:cubicBezTo>
                <a:cubicBezTo>
                  <a:pt x="339" y="558"/>
                  <a:pt x="338" y="558"/>
                  <a:pt x="336" y="558"/>
                </a:cubicBezTo>
                <a:cubicBezTo>
                  <a:pt x="337" y="558"/>
                  <a:pt x="338" y="557"/>
                  <a:pt x="340" y="556"/>
                </a:cubicBezTo>
                <a:cubicBezTo>
                  <a:pt x="339" y="555"/>
                  <a:pt x="335" y="557"/>
                  <a:pt x="334" y="557"/>
                </a:cubicBezTo>
                <a:cubicBezTo>
                  <a:pt x="335" y="558"/>
                  <a:pt x="335" y="558"/>
                  <a:pt x="336" y="559"/>
                </a:cubicBezTo>
                <a:cubicBezTo>
                  <a:pt x="340" y="560"/>
                  <a:pt x="343" y="558"/>
                  <a:pt x="340" y="561"/>
                </a:cubicBezTo>
                <a:cubicBezTo>
                  <a:pt x="345" y="560"/>
                  <a:pt x="349" y="559"/>
                  <a:pt x="353" y="558"/>
                </a:cubicBezTo>
                <a:cubicBezTo>
                  <a:pt x="352" y="559"/>
                  <a:pt x="350" y="560"/>
                  <a:pt x="347" y="560"/>
                </a:cubicBezTo>
                <a:cubicBezTo>
                  <a:pt x="346" y="561"/>
                  <a:pt x="344" y="561"/>
                  <a:pt x="343" y="561"/>
                </a:cubicBezTo>
                <a:cubicBezTo>
                  <a:pt x="342" y="561"/>
                  <a:pt x="341" y="561"/>
                  <a:pt x="340" y="561"/>
                </a:cubicBezTo>
                <a:cubicBezTo>
                  <a:pt x="339" y="561"/>
                  <a:pt x="339" y="561"/>
                  <a:pt x="338" y="562"/>
                </a:cubicBezTo>
                <a:cubicBezTo>
                  <a:pt x="334" y="563"/>
                  <a:pt x="327" y="563"/>
                  <a:pt x="320" y="563"/>
                </a:cubicBezTo>
                <a:cubicBezTo>
                  <a:pt x="321" y="561"/>
                  <a:pt x="319" y="561"/>
                  <a:pt x="319" y="560"/>
                </a:cubicBezTo>
                <a:cubicBezTo>
                  <a:pt x="314" y="559"/>
                  <a:pt x="311" y="560"/>
                  <a:pt x="307" y="560"/>
                </a:cubicBezTo>
                <a:cubicBezTo>
                  <a:pt x="307" y="558"/>
                  <a:pt x="309" y="557"/>
                  <a:pt x="311" y="557"/>
                </a:cubicBezTo>
                <a:cubicBezTo>
                  <a:pt x="308" y="555"/>
                  <a:pt x="306" y="559"/>
                  <a:pt x="304" y="560"/>
                </a:cubicBezTo>
                <a:cubicBezTo>
                  <a:pt x="300" y="560"/>
                  <a:pt x="301" y="558"/>
                  <a:pt x="298" y="558"/>
                </a:cubicBezTo>
                <a:cubicBezTo>
                  <a:pt x="296" y="558"/>
                  <a:pt x="298" y="560"/>
                  <a:pt x="301" y="560"/>
                </a:cubicBezTo>
                <a:cubicBezTo>
                  <a:pt x="299" y="563"/>
                  <a:pt x="297" y="559"/>
                  <a:pt x="295" y="558"/>
                </a:cubicBezTo>
                <a:cubicBezTo>
                  <a:pt x="291" y="559"/>
                  <a:pt x="293" y="561"/>
                  <a:pt x="292" y="562"/>
                </a:cubicBezTo>
                <a:cubicBezTo>
                  <a:pt x="288" y="562"/>
                  <a:pt x="293" y="559"/>
                  <a:pt x="289" y="559"/>
                </a:cubicBezTo>
                <a:cubicBezTo>
                  <a:pt x="288" y="560"/>
                  <a:pt x="284" y="559"/>
                  <a:pt x="285" y="562"/>
                </a:cubicBezTo>
                <a:cubicBezTo>
                  <a:pt x="282" y="561"/>
                  <a:pt x="276" y="562"/>
                  <a:pt x="279" y="561"/>
                </a:cubicBezTo>
                <a:cubicBezTo>
                  <a:pt x="276" y="561"/>
                  <a:pt x="271" y="560"/>
                  <a:pt x="270" y="561"/>
                </a:cubicBezTo>
                <a:cubicBezTo>
                  <a:pt x="268" y="560"/>
                  <a:pt x="270" y="560"/>
                  <a:pt x="270" y="559"/>
                </a:cubicBezTo>
                <a:cubicBezTo>
                  <a:pt x="267" y="558"/>
                  <a:pt x="268" y="561"/>
                  <a:pt x="267" y="561"/>
                </a:cubicBezTo>
                <a:cubicBezTo>
                  <a:pt x="265" y="559"/>
                  <a:pt x="264" y="562"/>
                  <a:pt x="259" y="561"/>
                </a:cubicBezTo>
                <a:cubicBezTo>
                  <a:pt x="259" y="560"/>
                  <a:pt x="261" y="559"/>
                  <a:pt x="262" y="558"/>
                </a:cubicBezTo>
                <a:cubicBezTo>
                  <a:pt x="280" y="560"/>
                  <a:pt x="288" y="557"/>
                  <a:pt x="305" y="557"/>
                </a:cubicBezTo>
                <a:cubicBezTo>
                  <a:pt x="306" y="556"/>
                  <a:pt x="305" y="556"/>
                  <a:pt x="304" y="555"/>
                </a:cubicBezTo>
                <a:cubicBezTo>
                  <a:pt x="307" y="555"/>
                  <a:pt x="311" y="554"/>
                  <a:pt x="314" y="554"/>
                </a:cubicBezTo>
                <a:cubicBezTo>
                  <a:pt x="315" y="554"/>
                  <a:pt x="316" y="555"/>
                  <a:pt x="317" y="555"/>
                </a:cubicBezTo>
                <a:cubicBezTo>
                  <a:pt x="318" y="555"/>
                  <a:pt x="319" y="554"/>
                  <a:pt x="319" y="554"/>
                </a:cubicBezTo>
                <a:cubicBezTo>
                  <a:pt x="321" y="555"/>
                  <a:pt x="318" y="556"/>
                  <a:pt x="323" y="555"/>
                </a:cubicBezTo>
                <a:cubicBezTo>
                  <a:pt x="321" y="559"/>
                  <a:pt x="316" y="557"/>
                  <a:pt x="313" y="558"/>
                </a:cubicBezTo>
                <a:cubicBezTo>
                  <a:pt x="317" y="560"/>
                  <a:pt x="324" y="560"/>
                  <a:pt x="332" y="560"/>
                </a:cubicBezTo>
                <a:cubicBezTo>
                  <a:pt x="331" y="560"/>
                  <a:pt x="331" y="561"/>
                  <a:pt x="331" y="562"/>
                </a:cubicBezTo>
                <a:cubicBezTo>
                  <a:pt x="335" y="561"/>
                  <a:pt x="333" y="559"/>
                  <a:pt x="332" y="557"/>
                </a:cubicBezTo>
                <a:cubicBezTo>
                  <a:pt x="327" y="557"/>
                  <a:pt x="328" y="559"/>
                  <a:pt x="324" y="559"/>
                </a:cubicBezTo>
                <a:cubicBezTo>
                  <a:pt x="325" y="557"/>
                  <a:pt x="329" y="554"/>
                  <a:pt x="322" y="553"/>
                </a:cubicBezTo>
                <a:cubicBezTo>
                  <a:pt x="326" y="553"/>
                  <a:pt x="331" y="552"/>
                  <a:pt x="336" y="551"/>
                </a:cubicBezTo>
                <a:cubicBezTo>
                  <a:pt x="339" y="550"/>
                  <a:pt x="342" y="550"/>
                  <a:pt x="345" y="549"/>
                </a:cubicBezTo>
                <a:cubicBezTo>
                  <a:pt x="348" y="548"/>
                  <a:pt x="352" y="547"/>
                  <a:pt x="354" y="546"/>
                </a:cubicBezTo>
                <a:cubicBezTo>
                  <a:pt x="355" y="546"/>
                  <a:pt x="355" y="546"/>
                  <a:pt x="355" y="546"/>
                </a:cubicBezTo>
                <a:cubicBezTo>
                  <a:pt x="356" y="545"/>
                  <a:pt x="357" y="545"/>
                  <a:pt x="358" y="544"/>
                </a:cubicBezTo>
                <a:cubicBezTo>
                  <a:pt x="359" y="543"/>
                  <a:pt x="361" y="542"/>
                  <a:pt x="362" y="541"/>
                </a:cubicBezTo>
                <a:cubicBezTo>
                  <a:pt x="364" y="540"/>
                  <a:pt x="365" y="539"/>
                  <a:pt x="367" y="538"/>
                </a:cubicBezTo>
                <a:cubicBezTo>
                  <a:pt x="368" y="537"/>
                  <a:pt x="370" y="536"/>
                  <a:pt x="371" y="535"/>
                </a:cubicBezTo>
                <a:cubicBezTo>
                  <a:pt x="373" y="533"/>
                  <a:pt x="371" y="533"/>
                  <a:pt x="374" y="530"/>
                </a:cubicBezTo>
                <a:cubicBezTo>
                  <a:pt x="376" y="529"/>
                  <a:pt x="377" y="529"/>
                  <a:pt x="378" y="529"/>
                </a:cubicBezTo>
                <a:cubicBezTo>
                  <a:pt x="379" y="529"/>
                  <a:pt x="380" y="529"/>
                  <a:pt x="381" y="529"/>
                </a:cubicBezTo>
                <a:cubicBezTo>
                  <a:pt x="383" y="526"/>
                  <a:pt x="384" y="524"/>
                  <a:pt x="385" y="522"/>
                </a:cubicBezTo>
                <a:cubicBezTo>
                  <a:pt x="385" y="521"/>
                  <a:pt x="386" y="520"/>
                  <a:pt x="386" y="519"/>
                </a:cubicBezTo>
                <a:cubicBezTo>
                  <a:pt x="387" y="518"/>
                  <a:pt x="387" y="517"/>
                  <a:pt x="387" y="515"/>
                </a:cubicBezTo>
                <a:cubicBezTo>
                  <a:pt x="387" y="515"/>
                  <a:pt x="388" y="514"/>
                  <a:pt x="388" y="513"/>
                </a:cubicBezTo>
                <a:cubicBezTo>
                  <a:pt x="388" y="513"/>
                  <a:pt x="388" y="512"/>
                  <a:pt x="388" y="511"/>
                </a:cubicBezTo>
                <a:cubicBezTo>
                  <a:pt x="387" y="510"/>
                  <a:pt x="386" y="512"/>
                  <a:pt x="385" y="513"/>
                </a:cubicBezTo>
                <a:cubicBezTo>
                  <a:pt x="386" y="514"/>
                  <a:pt x="385" y="517"/>
                  <a:pt x="384" y="520"/>
                </a:cubicBezTo>
                <a:cubicBezTo>
                  <a:pt x="383" y="522"/>
                  <a:pt x="382" y="525"/>
                  <a:pt x="382" y="526"/>
                </a:cubicBezTo>
                <a:cubicBezTo>
                  <a:pt x="380" y="528"/>
                  <a:pt x="379" y="528"/>
                  <a:pt x="378" y="527"/>
                </a:cubicBezTo>
                <a:cubicBezTo>
                  <a:pt x="378" y="527"/>
                  <a:pt x="379" y="525"/>
                  <a:pt x="379" y="523"/>
                </a:cubicBezTo>
                <a:cubicBezTo>
                  <a:pt x="380" y="522"/>
                  <a:pt x="380" y="521"/>
                  <a:pt x="381" y="520"/>
                </a:cubicBezTo>
                <a:cubicBezTo>
                  <a:pt x="381" y="520"/>
                  <a:pt x="381" y="519"/>
                  <a:pt x="381" y="519"/>
                </a:cubicBezTo>
                <a:cubicBezTo>
                  <a:pt x="382" y="518"/>
                  <a:pt x="382" y="517"/>
                  <a:pt x="382" y="516"/>
                </a:cubicBezTo>
                <a:cubicBezTo>
                  <a:pt x="382" y="515"/>
                  <a:pt x="383" y="514"/>
                  <a:pt x="383" y="512"/>
                </a:cubicBezTo>
                <a:cubicBezTo>
                  <a:pt x="384" y="511"/>
                  <a:pt x="384" y="510"/>
                  <a:pt x="384" y="508"/>
                </a:cubicBezTo>
                <a:cubicBezTo>
                  <a:pt x="384" y="508"/>
                  <a:pt x="385" y="511"/>
                  <a:pt x="385" y="511"/>
                </a:cubicBezTo>
                <a:cubicBezTo>
                  <a:pt x="385" y="510"/>
                  <a:pt x="385" y="507"/>
                  <a:pt x="385" y="504"/>
                </a:cubicBezTo>
                <a:cubicBezTo>
                  <a:pt x="385" y="503"/>
                  <a:pt x="384" y="502"/>
                  <a:pt x="384" y="501"/>
                </a:cubicBezTo>
                <a:cubicBezTo>
                  <a:pt x="384" y="501"/>
                  <a:pt x="383" y="500"/>
                  <a:pt x="383" y="501"/>
                </a:cubicBezTo>
                <a:cubicBezTo>
                  <a:pt x="383" y="500"/>
                  <a:pt x="382" y="498"/>
                  <a:pt x="382" y="497"/>
                </a:cubicBezTo>
                <a:cubicBezTo>
                  <a:pt x="381" y="495"/>
                  <a:pt x="381" y="494"/>
                  <a:pt x="380" y="492"/>
                </a:cubicBezTo>
                <a:cubicBezTo>
                  <a:pt x="378" y="489"/>
                  <a:pt x="376" y="487"/>
                  <a:pt x="374" y="484"/>
                </a:cubicBezTo>
                <a:cubicBezTo>
                  <a:pt x="369" y="480"/>
                  <a:pt x="364" y="476"/>
                  <a:pt x="360" y="474"/>
                </a:cubicBezTo>
                <a:cubicBezTo>
                  <a:pt x="354" y="471"/>
                  <a:pt x="348" y="466"/>
                  <a:pt x="343" y="464"/>
                </a:cubicBezTo>
                <a:cubicBezTo>
                  <a:pt x="341" y="463"/>
                  <a:pt x="337" y="463"/>
                  <a:pt x="334" y="462"/>
                </a:cubicBezTo>
                <a:cubicBezTo>
                  <a:pt x="330" y="461"/>
                  <a:pt x="327" y="459"/>
                  <a:pt x="324" y="460"/>
                </a:cubicBezTo>
                <a:cubicBezTo>
                  <a:pt x="324" y="462"/>
                  <a:pt x="329" y="463"/>
                  <a:pt x="328" y="465"/>
                </a:cubicBezTo>
                <a:cubicBezTo>
                  <a:pt x="333" y="466"/>
                  <a:pt x="339" y="470"/>
                  <a:pt x="339" y="472"/>
                </a:cubicBezTo>
                <a:cubicBezTo>
                  <a:pt x="341" y="471"/>
                  <a:pt x="344" y="471"/>
                  <a:pt x="348" y="473"/>
                </a:cubicBezTo>
                <a:cubicBezTo>
                  <a:pt x="350" y="472"/>
                  <a:pt x="348" y="471"/>
                  <a:pt x="349" y="470"/>
                </a:cubicBezTo>
                <a:cubicBezTo>
                  <a:pt x="355" y="472"/>
                  <a:pt x="350" y="474"/>
                  <a:pt x="348" y="475"/>
                </a:cubicBezTo>
                <a:cubicBezTo>
                  <a:pt x="349" y="476"/>
                  <a:pt x="352" y="477"/>
                  <a:pt x="355" y="480"/>
                </a:cubicBezTo>
                <a:cubicBezTo>
                  <a:pt x="356" y="481"/>
                  <a:pt x="354" y="477"/>
                  <a:pt x="357" y="478"/>
                </a:cubicBezTo>
                <a:cubicBezTo>
                  <a:pt x="357" y="477"/>
                  <a:pt x="352" y="477"/>
                  <a:pt x="351" y="474"/>
                </a:cubicBezTo>
                <a:cubicBezTo>
                  <a:pt x="352" y="474"/>
                  <a:pt x="354" y="474"/>
                  <a:pt x="355" y="474"/>
                </a:cubicBezTo>
                <a:cubicBezTo>
                  <a:pt x="358" y="476"/>
                  <a:pt x="362" y="478"/>
                  <a:pt x="366" y="481"/>
                </a:cubicBezTo>
                <a:cubicBezTo>
                  <a:pt x="369" y="485"/>
                  <a:pt x="374" y="488"/>
                  <a:pt x="378" y="496"/>
                </a:cubicBezTo>
                <a:cubicBezTo>
                  <a:pt x="378" y="498"/>
                  <a:pt x="377" y="496"/>
                  <a:pt x="376" y="494"/>
                </a:cubicBezTo>
                <a:cubicBezTo>
                  <a:pt x="375" y="492"/>
                  <a:pt x="373" y="490"/>
                  <a:pt x="372" y="491"/>
                </a:cubicBezTo>
                <a:cubicBezTo>
                  <a:pt x="371" y="492"/>
                  <a:pt x="374" y="495"/>
                  <a:pt x="375" y="498"/>
                </a:cubicBezTo>
                <a:cubicBezTo>
                  <a:pt x="376" y="500"/>
                  <a:pt x="377" y="500"/>
                  <a:pt x="377" y="500"/>
                </a:cubicBezTo>
                <a:cubicBezTo>
                  <a:pt x="378" y="500"/>
                  <a:pt x="379" y="501"/>
                  <a:pt x="379" y="503"/>
                </a:cubicBezTo>
                <a:cubicBezTo>
                  <a:pt x="376" y="500"/>
                  <a:pt x="377" y="505"/>
                  <a:pt x="377" y="508"/>
                </a:cubicBezTo>
                <a:cubicBezTo>
                  <a:pt x="378" y="511"/>
                  <a:pt x="380" y="508"/>
                  <a:pt x="378" y="511"/>
                </a:cubicBezTo>
                <a:cubicBezTo>
                  <a:pt x="377" y="512"/>
                  <a:pt x="376" y="513"/>
                  <a:pt x="375" y="515"/>
                </a:cubicBezTo>
                <a:cubicBezTo>
                  <a:pt x="374" y="516"/>
                  <a:pt x="373" y="518"/>
                  <a:pt x="373" y="520"/>
                </a:cubicBezTo>
                <a:cubicBezTo>
                  <a:pt x="374" y="519"/>
                  <a:pt x="375" y="518"/>
                  <a:pt x="376" y="517"/>
                </a:cubicBezTo>
                <a:cubicBezTo>
                  <a:pt x="377" y="516"/>
                  <a:pt x="377" y="515"/>
                  <a:pt x="378" y="516"/>
                </a:cubicBezTo>
                <a:cubicBezTo>
                  <a:pt x="378" y="517"/>
                  <a:pt x="377" y="518"/>
                  <a:pt x="377" y="518"/>
                </a:cubicBezTo>
                <a:cubicBezTo>
                  <a:pt x="376" y="519"/>
                  <a:pt x="376" y="519"/>
                  <a:pt x="376" y="519"/>
                </a:cubicBezTo>
                <a:cubicBezTo>
                  <a:pt x="375" y="520"/>
                  <a:pt x="374" y="520"/>
                  <a:pt x="373" y="521"/>
                </a:cubicBezTo>
                <a:cubicBezTo>
                  <a:pt x="373" y="522"/>
                  <a:pt x="373" y="523"/>
                  <a:pt x="372" y="524"/>
                </a:cubicBezTo>
                <a:cubicBezTo>
                  <a:pt x="373" y="526"/>
                  <a:pt x="375" y="522"/>
                  <a:pt x="376" y="522"/>
                </a:cubicBezTo>
                <a:cubicBezTo>
                  <a:pt x="378" y="521"/>
                  <a:pt x="374" y="525"/>
                  <a:pt x="374" y="525"/>
                </a:cubicBezTo>
                <a:cubicBezTo>
                  <a:pt x="373" y="527"/>
                  <a:pt x="373" y="527"/>
                  <a:pt x="372" y="528"/>
                </a:cubicBezTo>
                <a:cubicBezTo>
                  <a:pt x="372" y="529"/>
                  <a:pt x="372" y="529"/>
                  <a:pt x="371" y="530"/>
                </a:cubicBezTo>
                <a:cubicBezTo>
                  <a:pt x="370" y="531"/>
                  <a:pt x="370" y="531"/>
                  <a:pt x="369" y="532"/>
                </a:cubicBezTo>
                <a:cubicBezTo>
                  <a:pt x="369" y="532"/>
                  <a:pt x="368" y="532"/>
                  <a:pt x="367" y="533"/>
                </a:cubicBezTo>
                <a:cubicBezTo>
                  <a:pt x="366" y="534"/>
                  <a:pt x="365" y="535"/>
                  <a:pt x="363" y="536"/>
                </a:cubicBezTo>
                <a:cubicBezTo>
                  <a:pt x="361" y="537"/>
                  <a:pt x="358" y="539"/>
                  <a:pt x="355" y="540"/>
                </a:cubicBezTo>
                <a:cubicBezTo>
                  <a:pt x="356" y="539"/>
                  <a:pt x="357" y="538"/>
                  <a:pt x="358" y="538"/>
                </a:cubicBezTo>
                <a:cubicBezTo>
                  <a:pt x="359" y="537"/>
                  <a:pt x="361" y="537"/>
                  <a:pt x="363" y="535"/>
                </a:cubicBezTo>
                <a:cubicBezTo>
                  <a:pt x="362" y="534"/>
                  <a:pt x="359" y="536"/>
                  <a:pt x="356" y="538"/>
                </a:cubicBezTo>
                <a:cubicBezTo>
                  <a:pt x="356" y="537"/>
                  <a:pt x="355" y="537"/>
                  <a:pt x="354" y="537"/>
                </a:cubicBezTo>
                <a:cubicBezTo>
                  <a:pt x="353" y="537"/>
                  <a:pt x="352" y="537"/>
                  <a:pt x="351" y="537"/>
                </a:cubicBezTo>
                <a:cubicBezTo>
                  <a:pt x="351" y="537"/>
                  <a:pt x="351" y="537"/>
                  <a:pt x="351" y="537"/>
                </a:cubicBezTo>
                <a:cubicBezTo>
                  <a:pt x="350" y="538"/>
                  <a:pt x="350" y="538"/>
                  <a:pt x="351" y="538"/>
                </a:cubicBezTo>
                <a:cubicBezTo>
                  <a:pt x="352" y="538"/>
                  <a:pt x="354" y="538"/>
                  <a:pt x="354" y="540"/>
                </a:cubicBezTo>
                <a:cubicBezTo>
                  <a:pt x="353" y="540"/>
                  <a:pt x="352" y="540"/>
                  <a:pt x="352" y="541"/>
                </a:cubicBezTo>
                <a:cubicBezTo>
                  <a:pt x="348" y="542"/>
                  <a:pt x="348" y="538"/>
                  <a:pt x="345" y="538"/>
                </a:cubicBezTo>
                <a:cubicBezTo>
                  <a:pt x="341" y="539"/>
                  <a:pt x="338" y="539"/>
                  <a:pt x="335" y="539"/>
                </a:cubicBezTo>
                <a:cubicBezTo>
                  <a:pt x="333" y="539"/>
                  <a:pt x="335" y="541"/>
                  <a:pt x="333" y="542"/>
                </a:cubicBezTo>
                <a:cubicBezTo>
                  <a:pt x="328" y="543"/>
                  <a:pt x="329" y="539"/>
                  <a:pt x="323" y="541"/>
                </a:cubicBezTo>
                <a:cubicBezTo>
                  <a:pt x="324" y="538"/>
                  <a:pt x="320" y="538"/>
                  <a:pt x="320" y="535"/>
                </a:cubicBezTo>
                <a:cubicBezTo>
                  <a:pt x="324" y="537"/>
                  <a:pt x="327" y="534"/>
                  <a:pt x="329" y="533"/>
                </a:cubicBezTo>
                <a:cubicBezTo>
                  <a:pt x="328" y="532"/>
                  <a:pt x="326" y="533"/>
                  <a:pt x="325" y="533"/>
                </a:cubicBezTo>
                <a:cubicBezTo>
                  <a:pt x="326" y="532"/>
                  <a:pt x="326" y="531"/>
                  <a:pt x="326" y="530"/>
                </a:cubicBezTo>
                <a:cubicBezTo>
                  <a:pt x="328" y="530"/>
                  <a:pt x="329" y="530"/>
                  <a:pt x="329" y="532"/>
                </a:cubicBezTo>
                <a:cubicBezTo>
                  <a:pt x="330" y="532"/>
                  <a:pt x="331" y="529"/>
                  <a:pt x="331" y="531"/>
                </a:cubicBezTo>
                <a:cubicBezTo>
                  <a:pt x="333" y="532"/>
                  <a:pt x="332" y="532"/>
                  <a:pt x="330" y="532"/>
                </a:cubicBezTo>
                <a:cubicBezTo>
                  <a:pt x="331" y="533"/>
                  <a:pt x="331" y="535"/>
                  <a:pt x="329" y="536"/>
                </a:cubicBezTo>
                <a:cubicBezTo>
                  <a:pt x="330" y="538"/>
                  <a:pt x="332" y="535"/>
                  <a:pt x="335" y="535"/>
                </a:cubicBezTo>
                <a:cubicBezTo>
                  <a:pt x="335" y="536"/>
                  <a:pt x="336" y="537"/>
                  <a:pt x="336" y="539"/>
                </a:cubicBezTo>
                <a:cubicBezTo>
                  <a:pt x="339" y="538"/>
                  <a:pt x="337" y="536"/>
                  <a:pt x="340" y="535"/>
                </a:cubicBezTo>
                <a:cubicBezTo>
                  <a:pt x="340" y="533"/>
                  <a:pt x="336" y="535"/>
                  <a:pt x="336" y="533"/>
                </a:cubicBezTo>
                <a:cubicBezTo>
                  <a:pt x="338" y="533"/>
                  <a:pt x="341" y="532"/>
                  <a:pt x="341" y="533"/>
                </a:cubicBezTo>
                <a:cubicBezTo>
                  <a:pt x="342" y="532"/>
                  <a:pt x="342" y="532"/>
                  <a:pt x="343" y="531"/>
                </a:cubicBezTo>
                <a:cubicBezTo>
                  <a:pt x="344" y="530"/>
                  <a:pt x="344" y="530"/>
                  <a:pt x="346" y="529"/>
                </a:cubicBezTo>
                <a:cubicBezTo>
                  <a:pt x="345" y="531"/>
                  <a:pt x="346" y="533"/>
                  <a:pt x="348" y="532"/>
                </a:cubicBezTo>
                <a:cubicBezTo>
                  <a:pt x="349" y="532"/>
                  <a:pt x="350" y="531"/>
                  <a:pt x="351" y="530"/>
                </a:cubicBezTo>
                <a:cubicBezTo>
                  <a:pt x="354" y="530"/>
                  <a:pt x="349" y="533"/>
                  <a:pt x="352" y="533"/>
                </a:cubicBezTo>
                <a:cubicBezTo>
                  <a:pt x="353" y="532"/>
                  <a:pt x="353" y="531"/>
                  <a:pt x="356" y="530"/>
                </a:cubicBezTo>
                <a:cubicBezTo>
                  <a:pt x="356" y="531"/>
                  <a:pt x="357" y="530"/>
                  <a:pt x="358" y="530"/>
                </a:cubicBezTo>
                <a:cubicBezTo>
                  <a:pt x="358" y="531"/>
                  <a:pt x="358" y="534"/>
                  <a:pt x="361" y="534"/>
                </a:cubicBezTo>
                <a:cubicBezTo>
                  <a:pt x="362" y="532"/>
                  <a:pt x="361" y="531"/>
                  <a:pt x="364" y="529"/>
                </a:cubicBezTo>
                <a:cubicBezTo>
                  <a:pt x="367" y="530"/>
                  <a:pt x="362" y="532"/>
                  <a:pt x="364" y="534"/>
                </a:cubicBezTo>
                <a:cubicBezTo>
                  <a:pt x="369" y="531"/>
                  <a:pt x="366" y="530"/>
                  <a:pt x="367" y="529"/>
                </a:cubicBezTo>
                <a:cubicBezTo>
                  <a:pt x="369" y="527"/>
                  <a:pt x="369" y="531"/>
                  <a:pt x="372" y="527"/>
                </a:cubicBezTo>
                <a:cubicBezTo>
                  <a:pt x="372" y="526"/>
                  <a:pt x="370" y="525"/>
                  <a:pt x="372" y="522"/>
                </a:cubicBezTo>
                <a:cubicBezTo>
                  <a:pt x="371" y="522"/>
                  <a:pt x="371" y="523"/>
                  <a:pt x="370" y="524"/>
                </a:cubicBezTo>
                <a:cubicBezTo>
                  <a:pt x="370" y="525"/>
                  <a:pt x="369" y="527"/>
                  <a:pt x="367" y="528"/>
                </a:cubicBezTo>
                <a:cubicBezTo>
                  <a:pt x="367" y="526"/>
                  <a:pt x="367" y="527"/>
                  <a:pt x="366" y="527"/>
                </a:cubicBezTo>
                <a:cubicBezTo>
                  <a:pt x="365" y="528"/>
                  <a:pt x="364" y="528"/>
                  <a:pt x="363" y="528"/>
                </a:cubicBezTo>
                <a:cubicBezTo>
                  <a:pt x="363" y="528"/>
                  <a:pt x="363" y="527"/>
                  <a:pt x="362" y="527"/>
                </a:cubicBezTo>
                <a:cubicBezTo>
                  <a:pt x="362" y="526"/>
                  <a:pt x="360" y="528"/>
                  <a:pt x="360" y="526"/>
                </a:cubicBezTo>
                <a:cubicBezTo>
                  <a:pt x="360" y="525"/>
                  <a:pt x="362" y="524"/>
                  <a:pt x="363" y="523"/>
                </a:cubicBezTo>
                <a:cubicBezTo>
                  <a:pt x="364" y="523"/>
                  <a:pt x="363" y="524"/>
                  <a:pt x="363" y="524"/>
                </a:cubicBezTo>
                <a:cubicBezTo>
                  <a:pt x="363" y="525"/>
                  <a:pt x="363" y="525"/>
                  <a:pt x="363" y="526"/>
                </a:cubicBezTo>
                <a:cubicBezTo>
                  <a:pt x="365" y="524"/>
                  <a:pt x="366" y="522"/>
                  <a:pt x="366" y="521"/>
                </a:cubicBezTo>
                <a:cubicBezTo>
                  <a:pt x="365" y="520"/>
                  <a:pt x="364" y="521"/>
                  <a:pt x="362" y="522"/>
                </a:cubicBezTo>
                <a:cubicBezTo>
                  <a:pt x="361" y="523"/>
                  <a:pt x="359" y="524"/>
                  <a:pt x="358" y="526"/>
                </a:cubicBezTo>
                <a:cubicBezTo>
                  <a:pt x="356" y="525"/>
                  <a:pt x="359" y="523"/>
                  <a:pt x="360" y="522"/>
                </a:cubicBezTo>
                <a:cubicBezTo>
                  <a:pt x="358" y="522"/>
                  <a:pt x="357" y="521"/>
                  <a:pt x="358" y="519"/>
                </a:cubicBezTo>
                <a:cubicBezTo>
                  <a:pt x="357" y="519"/>
                  <a:pt x="356" y="520"/>
                  <a:pt x="356" y="519"/>
                </a:cubicBezTo>
                <a:cubicBezTo>
                  <a:pt x="354" y="520"/>
                  <a:pt x="355" y="522"/>
                  <a:pt x="352" y="522"/>
                </a:cubicBezTo>
                <a:cubicBezTo>
                  <a:pt x="351" y="520"/>
                  <a:pt x="358" y="517"/>
                  <a:pt x="360" y="513"/>
                </a:cubicBezTo>
                <a:cubicBezTo>
                  <a:pt x="360" y="513"/>
                  <a:pt x="361" y="512"/>
                  <a:pt x="361" y="512"/>
                </a:cubicBezTo>
                <a:cubicBezTo>
                  <a:pt x="361" y="512"/>
                  <a:pt x="361" y="511"/>
                  <a:pt x="361" y="511"/>
                </a:cubicBezTo>
                <a:cubicBezTo>
                  <a:pt x="361" y="511"/>
                  <a:pt x="361" y="510"/>
                  <a:pt x="362" y="510"/>
                </a:cubicBezTo>
                <a:cubicBezTo>
                  <a:pt x="362" y="510"/>
                  <a:pt x="362" y="510"/>
                  <a:pt x="362" y="510"/>
                </a:cubicBezTo>
                <a:cubicBezTo>
                  <a:pt x="362" y="509"/>
                  <a:pt x="362" y="509"/>
                  <a:pt x="362" y="509"/>
                </a:cubicBezTo>
                <a:cubicBezTo>
                  <a:pt x="362" y="509"/>
                  <a:pt x="362" y="509"/>
                  <a:pt x="362" y="510"/>
                </a:cubicBezTo>
                <a:cubicBezTo>
                  <a:pt x="362" y="510"/>
                  <a:pt x="362" y="511"/>
                  <a:pt x="362" y="511"/>
                </a:cubicBezTo>
                <a:cubicBezTo>
                  <a:pt x="363" y="511"/>
                  <a:pt x="363" y="510"/>
                  <a:pt x="363" y="510"/>
                </a:cubicBezTo>
                <a:cubicBezTo>
                  <a:pt x="363" y="510"/>
                  <a:pt x="363" y="509"/>
                  <a:pt x="363" y="509"/>
                </a:cubicBezTo>
                <a:cubicBezTo>
                  <a:pt x="363" y="509"/>
                  <a:pt x="362" y="508"/>
                  <a:pt x="362" y="508"/>
                </a:cubicBezTo>
                <a:cubicBezTo>
                  <a:pt x="362" y="508"/>
                  <a:pt x="362" y="508"/>
                  <a:pt x="362" y="507"/>
                </a:cubicBezTo>
                <a:cubicBezTo>
                  <a:pt x="363" y="507"/>
                  <a:pt x="363" y="507"/>
                  <a:pt x="363" y="507"/>
                </a:cubicBezTo>
                <a:cubicBezTo>
                  <a:pt x="363" y="507"/>
                  <a:pt x="363" y="506"/>
                  <a:pt x="363" y="506"/>
                </a:cubicBezTo>
                <a:cubicBezTo>
                  <a:pt x="363" y="506"/>
                  <a:pt x="363" y="506"/>
                  <a:pt x="363" y="506"/>
                </a:cubicBezTo>
                <a:cubicBezTo>
                  <a:pt x="363" y="506"/>
                  <a:pt x="363" y="505"/>
                  <a:pt x="362" y="505"/>
                </a:cubicBezTo>
                <a:cubicBezTo>
                  <a:pt x="362" y="505"/>
                  <a:pt x="361" y="505"/>
                  <a:pt x="361" y="504"/>
                </a:cubicBezTo>
                <a:cubicBezTo>
                  <a:pt x="360" y="503"/>
                  <a:pt x="361" y="503"/>
                  <a:pt x="360" y="502"/>
                </a:cubicBezTo>
                <a:cubicBezTo>
                  <a:pt x="359" y="500"/>
                  <a:pt x="355" y="498"/>
                  <a:pt x="355" y="496"/>
                </a:cubicBezTo>
                <a:cubicBezTo>
                  <a:pt x="356" y="495"/>
                  <a:pt x="358" y="495"/>
                  <a:pt x="359" y="496"/>
                </a:cubicBezTo>
                <a:cubicBezTo>
                  <a:pt x="360" y="496"/>
                  <a:pt x="361" y="497"/>
                  <a:pt x="361" y="497"/>
                </a:cubicBezTo>
                <a:cubicBezTo>
                  <a:pt x="362" y="498"/>
                  <a:pt x="362" y="499"/>
                  <a:pt x="363" y="500"/>
                </a:cubicBezTo>
                <a:cubicBezTo>
                  <a:pt x="363" y="499"/>
                  <a:pt x="363" y="498"/>
                  <a:pt x="363" y="497"/>
                </a:cubicBezTo>
                <a:cubicBezTo>
                  <a:pt x="362" y="496"/>
                  <a:pt x="361" y="495"/>
                  <a:pt x="360" y="494"/>
                </a:cubicBezTo>
                <a:cubicBezTo>
                  <a:pt x="357" y="492"/>
                  <a:pt x="358" y="494"/>
                  <a:pt x="357" y="495"/>
                </a:cubicBezTo>
                <a:cubicBezTo>
                  <a:pt x="356" y="493"/>
                  <a:pt x="355" y="493"/>
                  <a:pt x="354" y="494"/>
                </a:cubicBezTo>
                <a:cubicBezTo>
                  <a:pt x="353" y="493"/>
                  <a:pt x="351" y="491"/>
                  <a:pt x="351" y="493"/>
                </a:cubicBezTo>
                <a:cubicBezTo>
                  <a:pt x="351" y="493"/>
                  <a:pt x="351" y="493"/>
                  <a:pt x="352" y="494"/>
                </a:cubicBezTo>
                <a:cubicBezTo>
                  <a:pt x="353" y="494"/>
                  <a:pt x="354" y="495"/>
                  <a:pt x="354" y="496"/>
                </a:cubicBezTo>
                <a:cubicBezTo>
                  <a:pt x="350" y="494"/>
                  <a:pt x="347" y="490"/>
                  <a:pt x="342" y="488"/>
                </a:cubicBezTo>
                <a:cubicBezTo>
                  <a:pt x="341" y="488"/>
                  <a:pt x="340" y="488"/>
                  <a:pt x="338" y="488"/>
                </a:cubicBezTo>
                <a:cubicBezTo>
                  <a:pt x="335" y="486"/>
                  <a:pt x="330" y="484"/>
                  <a:pt x="326" y="482"/>
                </a:cubicBezTo>
                <a:cubicBezTo>
                  <a:pt x="319" y="479"/>
                  <a:pt x="312" y="477"/>
                  <a:pt x="308" y="475"/>
                </a:cubicBezTo>
                <a:cubicBezTo>
                  <a:pt x="308" y="475"/>
                  <a:pt x="308" y="474"/>
                  <a:pt x="308" y="474"/>
                </a:cubicBezTo>
                <a:cubicBezTo>
                  <a:pt x="308" y="473"/>
                  <a:pt x="306" y="474"/>
                  <a:pt x="305" y="473"/>
                </a:cubicBezTo>
                <a:cubicBezTo>
                  <a:pt x="308" y="470"/>
                  <a:pt x="302" y="474"/>
                  <a:pt x="299" y="472"/>
                </a:cubicBezTo>
                <a:cubicBezTo>
                  <a:pt x="297" y="471"/>
                  <a:pt x="298" y="472"/>
                  <a:pt x="297" y="473"/>
                </a:cubicBezTo>
                <a:cubicBezTo>
                  <a:pt x="296" y="473"/>
                  <a:pt x="294" y="472"/>
                  <a:pt x="292" y="472"/>
                </a:cubicBezTo>
                <a:cubicBezTo>
                  <a:pt x="290" y="472"/>
                  <a:pt x="288" y="471"/>
                  <a:pt x="288" y="470"/>
                </a:cubicBezTo>
                <a:cubicBezTo>
                  <a:pt x="285" y="470"/>
                  <a:pt x="286" y="472"/>
                  <a:pt x="282" y="471"/>
                </a:cubicBezTo>
                <a:cubicBezTo>
                  <a:pt x="282" y="469"/>
                  <a:pt x="283" y="468"/>
                  <a:pt x="286" y="469"/>
                </a:cubicBezTo>
                <a:cubicBezTo>
                  <a:pt x="287" y="467"/>
                  <a:pt x="284" y="467"/>
                  <a:pt x="281" y="466"/>
                </a:cubicBezTo>
                <a:cubicBezTo>
                  <a:pt x="280" y="468"/>
                  <a:pt x="281" y="469"/>
                  <a:pt x="281" y="470"/>
                </a:cubicBezTo>
                <a:cubicBezTo>
                  <a:pt x="270" y="469"/>
                  <a:pt x="259" y="468"/>
                  <a:pt x="247" y="467"/>
                </a:cubicBezTo>
                <a:cubicBezTo>
                  <a:pt x="236" y="466"/>
                  <a:pt x="224" y="466"/>
                  <a:pt x="213" y="465"/>
                </a:cubicBezTo>
                <a:cubicBezTo>
                  <a:pt x="202" y="464"/>
                  <a:pt x="190" y="463"/>
                  <a:pt x="179" y="463"/>
                </a:cubicBezTo>
                <a:cubicBezTo>
                  <a:pt x="174" y="462"/>
                  <a:pt x="168" y="462"/>
                  <a:pt x="162" y="462"/>
                </a:cubicBezTo>
                <a:cubicBezTo>
                  <a:pt x="155" y="462"/>
                  <a:pt x="149" y="462"/>
                  <a:pt x="142" y="462"/>
                </a:cubicBezTo>
                <a:cubicBezTo>
                  <a:pt x="133" y="462"/>
                  <a:pt x="126" y="462"/>
                  <a:pt x="117" y="461"/>
                </a:cubicBezTo>
                <a:cubicBezTo>
                  <a:pt x="115" y="461"/>
                  <a:pt x="115" y="462"/>
                  <a:pt x="113" y="462"/>
                </a:cubicBezTo>
                <a:cubicBezTo>
                  <a:pt x="111" y="462"/>
                  <a:pt x="109" y="462"/>
                  <a:pt x="106" y="462"/>
                </a:cubicBezTo>
                <a:cubicBezTo>
                  <a:pt x="105" y="462"/>
                  <a:pt x="104" y="462"/>
                  <a:pt x="103" y="462"/>
                </a:cubicBezTo>
                <a:cubicBezTo>
                  <a:pt x="102" y="461"/>
                  <a:pt x="102" y="461"/>
                  <a:pt x="102" y="461"/>
                </a:cubicBezTo>
                <a:cubicBezTo>
                  <a:pt x="102" y="461"/>
                  <a:pt x="101" y="462"/>
                  <a:pt x="101" y="461"/>
                </a:cubicBezTo>
                <a:cubicBezTo>
                  <a:pt x="101" y="459"/>
                  <a:pt x="101" y="458"/>
                  <a:pt x="102" y="456"/>
                </a:cubicBezTo>
                <a:cubicBezTo>
                  <a:pt x="102" y="452"/>
                  <a:pt x="101" y="449"/>
                  <a:pt x="101" y="445"/>
                </a:cubicBezTo>
                <a:cubicBezTo>
                  <a:pt x="102" y="440"/>
                  <a:pt x="103" y="424"/>
                  <a:pt x="103" y="415"/>
                </a:cubicBezTo>
                <a:cubicBezTo>
                  <a:pt x="103" y="410"/>
                  <a:pt x="101" y="404"/>
                  <a:pt x="104" y="397"/>
                </a:cubicBezTo>
                <a:cubicBezTo>
                  <a:pt x="103" y="391"/>
                  <a:pt x="103" y="387"/>
                  <a:pt x="104" y="382"/>
                </a:cubicBezTo>
                <a:cubicBezTo>
                  <a:pt x="104" y="383"/>
                  <a:pt x="104" y="385"/>
                  <a:pt x="102" y="384"/>
                </a:cubicBezTo>
                <a:cubicBezTo>
                  <a:pt x="104" y="376"/>
                  <a:pt x="103" y="370"/>
                  <a:pt x="103" y="360"/>
                </a:cubicBezTo>
                <a:cubicBezTo>
                  <a:pt x="104" y="361"/>
                  <a:pt x="104" y="362"/>
                  <a:pt x="105" y="363"/>
                </a:cubicBezTo>
                <a:cubicBezTo>
                  <a:pt x="106" y="359"/>
                  <a:pt x="103" y="359"/>
                  <a:pt x="103" y="357"/>
                </a:cubicBezTo>
                <a:cubicBezTo>
                  <a:pt x="103" y="354"/>
                  <a:pt x="105" y="357"/>
                  <a:pt x="106" y="358"/>
                </a:cubicBezTo>
                <a:cubicBezTo>
                  <a:pt x="106" y="355"/>
                  <a:pt x="105" y="353"/>
                  <a:pt x="104" y="349"/>
                </a:cubicBezTo>
                <a:cubicBezTo>
                  <a:pt x="105" y="346"/>
                  <a:pt x="105" y="344"/>
                  <a:pt x="105" y="340"/>
                </a:cubicBezTo>
                <a:cubicBezTo>
                  <a:pt x="105" y="338"/>
                  <a:pt x="106" y="336"/>
                  <a:pt x="106" y="335"/>
                </a:cubicBezTo>
                <a:cubicBezTo>
                  <a:pt x="106" y="332"/>
                  <a:pt x="104" y="326"/>
                  <a:pt x="105" y="321"/>
                </a:cubicBezTo>
                <a:cubicBezTo>
                  <a:pt x="105" y="319"/>
                  <a:pt x="106" y="319"/>
                  <a:pt x="106" y="318"/>
                </a:cubicBezTo>
                <a:cubicBezTo>
                  <a:pt x="106" y="317"/>
                  <a:pt x="104" y="314"/>
                  <a:pt x="106" y="313"/>
                </a:cubicBezTo>
                <a:cubicBezTo>
                  <a:pt x="106" y="312"/>
                  <a:pt x="106" y="311"/>
                  <a:pt x="106" y="309"/>
                </a:cubicBezTo>
                <a:cubicBezTo>
                  <a:pt x="106" y="308"/>
                  <a:pt x="106" y="307"/>
                  <a:pt x="106" y="307"/>
                </a:cubicBezTo>
                <a:cubicBezTo>
                  <a:pt x="106" y="306"/>
                  <a:pt x="106" y="306"/>
                  <a:pt x="106" y="305"/>
                </a:cubicBezTo>
                <a:cubicBezTo>
                  <a:pt x="107" y="305"/>
                  <a:pt x="107" y="305"/>
                  <a:pt x="107" y="305"/>
                </a:cubicBezTo>
                <a:cubicBezTo>
                  <a:pt x="110" y="304"/>
                  <a:pt x="113" y="304"/>
                  <a:pt x="116" y="304"/>
                </a:cubicBezTo>
                <a:cubicBezTo>
                  <a:pt x="118" y="304"/>
                  <a:pt x="120" y="304"/>
                  <a:pt x="121" y="304"/>
                </a:cubicBezTo>
                <a:cubicBezTo>
                  <a:pt x="123" y="304"/>
                  <a:pt x="122" y="304"/>
                  <a:pt x="125" y="304"/>
                </a:cubicBezTo>
                <a:cubicBezTo>
                  <a:pt x="127" y="304"/>
                  <a:pt x="128" y="305"/>
                  <a:pt x="129" y="305"/>
                </a:cubicBezTo>
                <a:cubicBezTo>
                  <a:pt x="129" y="305"/>
                  <a:pt x="130" y="305"/>
                  <a:pt x="132" y="305"/>
                </a:cubicBezTo>
                <a:cubicBezTo>
                  <a:pt x="137" y="305"/>
                  <a:pt x="145" y="306"/>
                  <a:pt x="149" y="306"/>
                </a:cubicBezTo>
                <a:cubicBezTo>
                  <a:pt x="151" y="306"/>
                  <a:pt x="152" y="306"/>
                  <a:pt x="155" y="306"/>
                </a:cubicBezTo>
                <a:cubicBezTo>
                  <a:pt x="156" y="306"/>
                  <a:pt x="157" y="307"/>
                  <a:pt x="158" y="307"/>
                </a:cubicBezTo>
                <a:cubicBezTo>
                  <a:pt x="159" y="307"/>
                  <a:pt x="161" y="307"/>
                  <a:pt x="163" y="307"/>
                </a:cubicBezTo>
                <a:cubicBezTo>
                  <a:pt x="165" y="307"/>
                  <a:pt x="167" y="307"/>
                  <a:pt x="169" y="307"/>
                </a:cubicBezTo>
                <a:cubicBezTo>
                  <a:pt x="171" y="307"/>
                  <a:pt x="173" y="306"/>
                  <a:pt x="175" y="306"/>
                </a:cubicBezTo>
                <a:cubicBezTo>
                  <a:pt x="177" y="306"/>
                  <a:pt x="177" y="307"/>
                  <a:pt x="179" y="307"/>
                </a:cubicBezTo>
                <a:cubicBezTo>
                  <a:pt x="185" y="307"/>
                  <a:pt x="193" y="306"/>
                  <a:pt x="199" y="304"/>
                </a:cubicBezTo>
                <a:cubicBezTo>
                  <a:pt x="200" y="304"/>
                  <a:pt x="200" y="305"/>
                  <a:pt x="201" y="304"/>
                </a:cubicBezTo>
                <a:cubicBezTo>
                  <a:pt x="203" y="304"/>
                  <a:pt x="204" y="304"/>
                  <a:pt x="205" y="303"/>
                </a:cubicBezTo>
                <a:cubicBezTo>
                  <a:pt x="206" y="303"/>
                  <a:pt x="207" y="302"/>
                  <a:pt x="208" y="302"/>
                </a:cubicBezTo>
                <a:cubicBezTo>
                  <a:pt x="209" y="301"/>
                  <a:pt x="210" y="300"/>
                  <a:pt x="210" y="300"/>
                </a:cubicBezTo>
                <a:cubicBezTo>
                  <a:pt x="211" y="300"/>
                  <a:pt x="212" y="299"/>
                  <a:pt x="212" y="299"/>
                </a:cubicBezTo>
                <a:cubicBezTo>
                  <a:pt x="214" y="298"/>
                  <a:pt x="214" y="299"/>
                  <a:pt x="215" y="299"/>
                </a:cubicBezTo>
                <a:cubicBezTo>
                  <a:pt x="217" y="296"/>
                  <a:pt x="218" y="294"/>
                  <a:pt x="220" y="291"/>
                </a:cubicBezTo>
                <a:cubicBezTo>
                  <a:pt x="220" y="291"/>
                  <a:pt x="221" y="290"/>
                  <a:pt x="222" y="290"/>
                </a:cubicBezTo>
                <a:cubicBezTo>
                  <a:pt x="222" y="289"/>
                  <a:pt x="221" y="289"/>
                  <a:pt x="220" y="289"/>
                </a:cubicBezTo>
                <a:cubicBezTo>
                  <a:pt x="221" y="289"/>
                  <a:pt x="221" y="289"/>
                  <a:pt x="221" y="289"/>
                </a:cubicBezTo>
                <a:cubicBezTo>
                  <a:pt x="221" y="288"/>
                  <a:pt x="220" y="289"/>
                  <a:pt x="220" y="289"/>
                </a:cubicBezTo>
                <a:cubicBezTo>
                  <a:pt x="220" y="289"/>
                  <a:pt x="220" y="289"/>
                  <a:pt x="220" y="289"/>
                </a:cubicBezTo>
                <a:cubicBezTo>
                  <a:pt x="220" y="289"/>
                  <a:pt x="220" y="289"/>
                  <a:pt x="220" y="289"/>
                </a:cubicBezTo>
                <a:cubicBezTo>
                  <a:pt x="220" y="289"/>
                  <a:pt x="220" y="289"/>
                  <a:pt x="220" y="289"/>
                </a:cubicBezTo>
                <a:cubicBezTo>
                  <a:pt x="221" y="289"/>
                  <a:pt x="221" y="289"/>
                  <a:pt x="221" y="289"/>
                </a:cubicBezTo>
                <a:cubicBezTo>
                  <a:pt x="221" y="288"/>
                  <a:pt x="221" y="288"/>
                  <a:pt x="221" y="288"/>
                </a:cubicBezTo>
                <a:cubicBezTo>
                  <a:pt x="221" y="288"/>
                  <a:pt x="221" y="288"/>
                  <a:pt x="221" y="287"/>
                </a:cubicBezTo>
                <a:cubicBezTo>
                  <a:pt x="221" y="287"/>
                  <a:pt x="221" y="286"/>
                  <a:pt x="221" y="285"/>
                </a:cubicBezTo>
                <a:cubicBezTo>
                  <a:pt x="221" y="285"/>
                  <a:pt x="221" y="285"/>
                  <a:pt x="221" y="284"/>
                </a:cubicBezTo>
                <a:cubicBezTo>
                  <a:pt x="221" y="284"/>
                  <a:pt x="221" y="284"/>
                  <a:pt x="221" y="284"/>
                </a:cubicBezTo>
                <a:cubicBezTo>
                  <a:pt x="221" y="283"/>
                  <a:pt x="221" y="283"/>
                  <a:pt x="221" y="282"/>
                </a:cubicBezTo>
                <a:cubicBezTo>
                  <a:pt x="221" y="281"/>
                  <a:pt x="221" y="279"/>
                  <a:pt x="223" y="278"/>
                </a:cubicBezTo>
                <a:cubicBezTo>
                  <a:pt x="222" y="276"/>
                  <a:pt x="222" y="275"/>
                  <a:pt x="221" y="273"/>
                </a:cubicBezTo>
                <a:cubicBezTo>
                  <a:pt x="222" y="273"/>
                  <a:pt x="222" y="272"/>
                  <a:pt x="224" y="271"/>
                </a:cubicBezTo>
                <a:cubicBezTo>
                  <a:pt x="223" y="269"/>
                  <a:pt x="222" y="271"/>
                  <a:pt x="221" y="271"/>
                </a:cubicBezTo>
                <a:cubicBezTo>
                  <a:pt x="219" y="269"/>
                  <a:pt x="221" y="268"/>
                  <a:pt x="219" y="266"/>
                </a:cubicBezTo>
                <a:cubicBezTo>
                  <a:pt x="218" y="266"/>
                  <a:pt x="217" y="268"/>
                  <a:pt x="216" y="267"/>
                </a:cubicBezTo>
                <a:cubicBezTo>
                  <a:pt x="216" y="266"/>
                  <a:pt x="214" y="265"/>
                  <a:pt x="212" y="264"/>
                </a:cubicBezTo>
                <a:cubicBezTo>
                  <a:pt x="210" y="264"/>
                  <a:pt x="207" y="263"/>
                  <a:pt x="204" y="262"/>
                </a:cubicBezTo>
                <a:cubicBezTo>
                  <a:pt x="203" y="261"/>
                  <a:pt x="201" y="260"/>
                  <a:pt x="199" y="259"/>
                </a:cubicBezTo>
                <a:cubicBezTo>
                  <a:pt x="196" y="259"/>
                  <a:pt x="192" y="259"/>
                  <a:pt x="189" y="259"/>
                </a:cubicBezTo>
                <a:cubicBezTo>
                  <a:pt x="185" y="259"/>
                  <a:pt x="182" y="258"/>
                  <a:pt x="180" y="257"/>
                </a:cubicBezTo>
                <a:cubicBezTo>
                  <a:pt x="179" y="257"/>
                  <a:pt x="179" y="258"/>
                  <a:pt x="178" y="259"/>
                </a:cubicBezTo>
                <a:cubicBezTo>
                  <a:pt x="172" y="257"/>
                  <a:pt x="169" y="260"/>
                  <a:pt x="161" y="258"/>
                </a:cubicBezTo>
                <a:cubicBezTo>
                  <a:pt x="161" y="259"/>
                  <a:pt x="160" y="260"/>
                  <a:pt x="158" y="260"/>
                </a:cubicBezTo>
                <a:cubicBezTo>
                  <a:pt x="157" y="260"/>
                  <a:pt x="155" y="260"/>
                  <a:pt x="153" y="260"/>
                </a:cubicBezTo>
                <a:cubicBezTo>
                  <a:pt x="152" y="260"/>
                  <a:pt x="155" y="262"/>
                  <a:pt x="155" y="262"/>
                </a:cubicBezTo>
                <a:cubicBezTo>
                  <a:pt x="156" y="262"/>
                  <a:pt x="157" y="261"/>
                  <a:pt x="158" y="261"/>
                </a:cubicBezTo>
                <a:cubicBezTo>
                  <a:pt x="160" y="260"/>
                  <a:pt x="160" y="261"/>
                  <a:pt x="161" y="261"/>
                </a:cubicBezTo>
                <a:cubicBezTo>
                  <a:pt x="163" y="261"/>
                  <a:pt x="164" y="260"/>
                  <a:pt x="165" y="260"/>
                </a:cubicBezTo>
                <a:cubicBezTo>
                  <a:pt x="167" y="260"/>
                  <a:pt x="169" y="261"/>
                  <a:pt x="171" y="261"/>
                </a:cubicBezTo>
                <a:cubicBezTo>
                  <a:pt x="173" y="261"/>
                  <a:pt x="176" y="260"/>
                  <a:pt x="180" y="261"/>
                </a:cubicBezTo>
                <a:cubicBezTo>
                  <a:pt x="181" y="261"/>
                  <a:pt x="182" y="262"/>
                  <a:pt x="183" y="262"/>
                </a:cubicBezTo>
                <a:cubicBezTo>
                  <a:pt x="184" y="263"/>
                  <a:pt x="187" y="262"/>
                  <a:pt x="189" y="262"/>
                </a:cubicBezTo>
                <a:cubicBezTo>
                  <a:pt x="192" y="263"/>
                  <a:pt x="192" y="263"/>
                  <a:pt x="196" y="263"/>
                </a:cubicBezTo>
                <a:cubicBezTo>
                  <a:pt x="198" y="264"/>
                  <a:pt x="202" y="265"/>
                  <a:pt x="206" y="266"/>
                </a:cubicBezTo>
                <a:cubicBezTo>
                  <a:pt x="206" y="267"/>
                  <a:pt x="205" y="266"/>
                  <a:pt x="205" y="267"/>
                </a:cubicBezTo>
                <a:cubicBezTo>
                  <a:pt x="206" y="268"/>
                  <a:pt x="207" y="268"/>
                  <a:pt x="208" y="268"/>
                </a:cubicBezTo>
                <a:cubicBezTo>
                  <a:pt x="208" y="269"/>
                  <a:pt x="209" y="269"/>
                  <a:pt x="208" y="270"/>
                </a:cubicBezTo>
                <a:cubicBezTo>
                  <a:pt x="209" y="270"/>
                  <a:pt x="209" y="270"/>
                  <a:pt x="209" y="269"/>
                </a:cubicBezTo>
                <a:cubicBezTo>
                  <a:pt x="210" y="268"/>
                  <a:pt x="207" y="268"/>
                  <a:pt x="207" y="267"/>
                </a:cubicBezTo>
                <a:cubicBezTo>
                  <a:pt x="208" y="266"/>
                  <a:pt x="210" y="267"/>
                  <a:pt x="211" y="267"/>
                </a:cubicBezTo>
                <a:cubicBezTo>
                  <a:pt x="213" y="268"/>
                  <a:pt x="214" y="270"/>
                  <a:pt x="215" y="271"/>
                </a:cubicBezTo>
                <a:cubicBezTo>
                  <a:pt x="215" y="272"/>
                  <a:pt x="217" y="270"/>
                  <a:pt x="216" y="271"/>
                </a:cubicBezTo>
                <a:cubicBezTo>
                  <a:pt x="216" y="272"/>
                  <a:pt x="216" y="272"/>
                  <a:pt x="215" y="272"/>
                </a:cubicBezTo>
                <a:cubicBezTo>
                  <a:pt x="215" y="272"/>
                  <a:pt x="215" y="272"/>
                  <a:pt x="214" y="272"/>
                </a:cubicBezTo>
                <a:cubicBezTo>
                  <a:pt x="214" y="272"/>
                  <a:pt x="214" y="273"/>
                  <a:pt x="213" y="272"/>
                </a:cubicBezTo>
                <a:cubicBezTo>
                  <a:pt x="213" y="272"/>
                  <a:pt x="213" y="272"/>
                  <a:pt x="213" y="272"/>
                </a:cubicBezTo>
                <a:cubicBezTo>
                  <a:pt x="213" y="271"/>
                  <a:pt x="214" y="272"/>
                  <a:pt x="214" y="272"/>
                </a:cubicBezTo>
                <a:cubicBezTo>
                  <a:pt x="214" y="271"/>
                  <a:pt x="214" y="271"/>
                  <a:pt x="214" y="271"/>
                </a:cubicBezTo>
                <a:cubicBezTo>
                  <a:pt x="213" y="270"/>
                  <a:pt x="213" y="270"/>
                  <a:pt x="213" y="270"/>
                </a:cubicBezTo>
                <a:cubicBezTo>
                  <a:pt x="212" y="270"/>
                  <a:pt x="211" y="270"/>
                  <a:pt x="210" y="269"/>
                </a:cubicBezTo>
                <a:cubicBezTo>
                  <a:pt x="209" y="270"/>
                  <a:pt x="210" y="270"/>
                  <a:pt x="211" y="271"/>
                </a:cubicBezTo>
                <a:cubicBezTo>
                  <a:pt x="212" y="272"/>
                  <a:pt x="212" y="272"/>
                  <a:pt x="211" y="273"/>
                </a:cubicBezTo>
                <a:cubicBezTo>
                  <a:pt x="212" y="273"/>
                  <a:pt x="212" y="273"/>
                  <a:pt x="213" y="273"/>
                </a:cubicBezTo>
                <a:cubicBezTo>
                  <a:pt x="213" y="273"/>
                  <a:pt x="214" y="273"/>
                  <a:pt x="214" y="273"/>
                </a:cubicBezTo>
                <a:cubicBezTo>
                  <a:pt x="215" y="273"/>
                  <a:pt x="216" y="273"/>
                  <a:pt x="215" y="274"/>
                </a:cubicBezTo>
                <a:cubicBezTo>
                  <a:pt x="217" y="274"/>
                  <a:pt x="217" y="274"/>
                  <a:pt x="217" y="273"/>
                </a:cubicBezTo>
                <a:cubicBezTo>
                  <a:pt x="216" y="273"/>
                  <a:pt x="216" y="272"/>
                  <a:pt x="217" y="272"/>
                </a:cubicBezTo>
                <a:cubicBezTo>
                  <a:pt x="218" y="273"/>
                  <a:pt x="219" y="275"/>
                  <a:pt x="218" y="276"/>
                </a:cubicBezTo>
                <a:cubicBezTo>
                  <a:pt x="217" y="275"/>
                  <a:pt x="217" y="275"/>
                  <a:pt x="216" y="275"/>
                </a:cubicBezTo>
                <a:cubicBezTo>
                  <a:pt x="216" y="275"/>
                  <a:pt x="215" y="275"/>
                  <a:pt x="214" y="275"/>
                </a:cubicBezTo>
                <a:cubicBezTo>
                  <a:pt x="215" y="276"/>
                  <a:pt x="217" y="275"/>
                  <a:pt x="216" y="276"/>
                </a:cubicBezTo>
                <a:cubicBezTo>
                  <a:pt x="216" y="276"/>
                  <a:pt x="215" y="276"/>
                  <a:pt x="215" y="276"/>
                </a:cubicBezTo>
                <a:cubicBezTo>
                  <a:pt x="214" y="277"/>
                  <a:pt x="214" y="277"/>
                  <a:pt x="214" y="277"/>
                </a:cubicBezTo>
                <a:cubicBezTo>
                  <a:pt x="214" y="277"/>
                  <a:pt x="215" y="278"/>
                  <a:pt x="215" y="278"/>
                </a:cubicBezTo>
                <a:cubicBezTo>
                  <a:pt x="215" y="279"/>
                  <a:pt x="216" y="279"/>
                  <a:pt x="216" y="279"/>
                </a:cubicBezTo>
                <a:cubicBezTo>
                  <a:pt x="216" y="279"/>
                  <a:pt x="217" y="279"/>
                  <a:pt x="217" y="278"/>
                </a:cubicBezTo>
                <a:cubicBezTo>
                  <a:pt x="217" y="278"/>
                  <a:pt x="217" y="278"/>
                  <a:pt x="217" y="277"/>
                </a:cubicBezTo>
                <a:cubicBezTo>
                  <a:pt x="217" y="277"/>
                  <a:pt x="217" y="277"/>
                  <a:pt x="217" y="277"/>
                </a:cubicBezTo>
                <a:cubicBezTo>
                  <a:pt x="218" y="277"/>
                  <a:pt x="219" y="277"/>
                  <a:pt x="218" y="278"/>
                </a:cubicBezTo>
                <a:cubicBezTo>
                  <a:pt x="218" y="278"/>
                  <a:pt x="218" y="279"/>
                  <a:pt x="218" y="279"/>
                </a:cubicBezTo>
                <a:cubicBezTo>
                  <a:pt x="218" y="280"/>
                  <a:pt x="218" y="280"/>
                  <a:pt x="218" y="280"/>
                </a:cubicBezTo>
                <a:cubicBezTo>
                  <a:pt x="215" y="279"/>
                  <a:pt x="215" y="281"/>
                  <a:pt x="214" y="282"/>
                </a:cubicBezTo>
                <a:cubicBezTo>
                  <a:pt x="216" y="283"/>
                  <a:pt x="216" y="281"/>
                  <a:pt x="217" y="282"/>
                </a:cubicBezTo>
                <a:cubicBezTo>
                  <a:pt x="217" y="283"/>
                  <a:pt x="216" y="283"/>
                  <a:pt x="216" y="283"/>
                </a:cubicBezTo>
                <a:cubicBezTo>
                  <a:pt x="215" y="283"/>
                  <a:pt x="215" y="283"/>
                  <a:pt x="215" y="284"/>
                </a:cubicBezTo>
                <a:cubicBezTo>
                  <a:pt x="214" y="284"/>
                  <a:pt x="214" y="285"/>
                  <a:pt x="214" y="286"/>
                </a:cubicBezTo>
                <a:cubicBezTo>
                  <a:pt x="214" y="288"/>
                  <a:pt x="215" y="284"/>
                  <a:pt x="216" y="284"/>
                </a:cubicBezTo>
                <a:cubicBezTo>
                  <a:pt x="216" y="285"/>
                  <a:pt x="215" y="285"/>
                  <a:pt x="215" y="286"/>
                </a:cubicBezTo>
                <a:cubicBezTo>
                  <a:pt x="215" y="287"/>
                  <a:pt x="215" y="287"/>
                  <a:pt x="215" y="287"/>
                </a:cubicBezTo>
                <a:cubicBezTo>
                  <a:pt x="215" y="287"/>
                  <a:pt x="215" y="287"/>
                  <a:pt x="215" y="287"/>
                </a:cubicBezTo>
                <a:cubicBezTo>
                  <a:pt x="215" y="287"/>
                  <a:pt x="215" y="287"/>
                  <a:pt x="215" y="287"/>
                </a:cubicBezTo>
                <a:cubicBezTo>
                  <a:pt x="215" y="288"/>
                  <a:pt x="215" y="288"/>
                  <a:pt x="215" y="288"/>
                </a:cubicBezTo>
                <a:cubicBezTo>
                  <a:pt x="215" y="288"/>
                  <a:pt x="215" y="288"/>
                  <a:pt x="215" y="288"/>
                </a:cubicBezTo>
                <a:cubicBezTo>
                  <a:pt x="215" y="288"/>
                  <a:pt x="215" y="288"/>
                  <a:pt x="215" y="288"/>
                </a:cubicBezTo>
                <a:cubicBezTo>
                  <a:pt x="215" y="288"/>
                  <a:pt x="215" y="288"/>
                  <a:pt x="215" y="288"/>
                </a:cubicBezTo>
                <a:cubicBezTo>
                  <a:pt x="215" y="287"/>
                  <a:pt x="215" y="288"/>
                  <a:pt x="215" y="287"/>
                </a:cubicBezTo>
                <a:cubicBezTo>
                  <a:pt x="215" y="288"/>
                  <a:pt x="215" y="288"/>
                  <a:pt x="215" y="289"/>
                </a:cubicBezTo>
                <a:cubicBezTo>
                  <a:pt x="214" y="290"/>
                  <a:pt x="214" y="291"/>
                  <a:pt x="213" y="292"/>
                </a:cubicBezTo>
                <a:cubicBezTo>
                  <a:pt x="211" y="294"/>
                  <a:pt x="208" y="296"/>
                  <a:pt x="204" y="297"/>
                </a:cubicBezTo>
                <a:cubicBezTo>
                  <a:pt x="203" y="298"/>
                  <a:pt x="200" y="297"/>
                  <a:pt x="199" y="299"/>
                </a:cubicBezTo>
                <a:cubicBezTo>
                  <a:pt x="197" y="299"/>
                  <a:pt x="194" y="299"/>
                  <a:pt x="191" y="300"/>
                </a:cubicBezTo>
                <a:cubicBezTo>
                  <a:pt x="187" y="300"/>
                  <a:pt x="184" y="300"/>
                  <a:pt x="182" y="300"/>
                </a:cubicBezTo>
                <a:cubicBezTo>
                  <a:pt x="184" y="298"/>
                  <a:pt x="188" y="299"/>
                  <a:pt x="191" y="299"/>
                </a:cubicBezTo>
                <a:cubicBezTo>
                  <a:pt x="196" y="298"/>
                  <a:pt x="200" y="297"/>
                  <a:pt x="203" y="296"/>
                </a:cubicBezTo>
                <a:cubicBezTo>
                  <a:pt x="202" y="294"/>
                  <a:pt x="201" y="295"/>
                  <a:pt x="201" y="293"/>
                </a:cubicBezTo>
                <a:cubicBezTo>
                  <a:pt x="199" y="294"/>
                  <a:pt x="198" y="292"/>
                  <a:pt x="197" y="294"/>
                </a:cubicBezTo>
                <a:cubicBezTo>
                  <a:pt x="198" y="294"/>
                  <a:pt x="198" y="294"/>
                  <a:pt x="200" y="294"/>
                </a:cubicBezTo>
                <a:cubicBezTo>
                  <a:pt x="200" y="297"/>
                  <a:pt x="196" y="295"/>
                  <a:pt x="193" y="295"/>
                </a:cubicBezTo>
                <a:cubicBezTo>
                  <a:pt x="193" y="297"/>
                  <a:pt x="197" y="294"/>
                  <a:pt x="196" y="297"/>
                </a:cubicBezTo>
                <a:cubicBezTo>
                  <a:pt x="192" y="297"/>
                  <a:pt x="186" y="298"/>
                  <a:pt x="181" y="298"/>
                </a:cubicBezTo>
                <a:cubicBezTo>
                  <a:pt x="178" y="298"/>
                  <a:pt x="175" y="298"/>
                  <a:pt x="172" y="298"/>
                </a:cubicBezTo>
                <a:cubicBezTo>
                  <a:pt x="170" y="297"/>
                  <a:pt x="169" y="297"/>
                  <a:pt x="167" y="297"/>
                </a:cubicBezTo>
                <a:cubicBezTo>
                  <a:pt x="164" y="297"/>
                  <a:pt x="162" y="297"/>
                  <a:pt x="160" y="297"/>
                </a:cubicBezTo>
                <a:cubicBezTo>
                  <a:pt x="150" y="296"/>
                  <a:pt x="141" y="295"/>
                  <a:pt x="132" y="295"/>
                </a:cubicBezTo>
                <a:cubicBezTo>
                  <a:pt x="123" y="295"/>
                  <a:pt x="115" y="295"/>
                  <a:pt x="107" y="295"/>
                </a:cubicBezTo>
                <a:cubicBezTo>
                  <a:pt x="105" y="295"/>
                  <a:pt x="102" y="294"/>
                  <a:pt x="100" y="295"/>
                </a:cubicBezTo>
                <a:cubicBezTo>
                  <a:pt x="99" y="295"/>
                  <a:pt x="98" y="295"/>
                  <a:pt x="98" y="295"/>
                </a:cubicBezTo>
                <a:cubicBezTo>
                  <a:pt x="98" y="295"/>
                  <a:pt x="97" y="295"/>
                  <a:pt x="97" y="295"/>
                </a:cubicBezTo>
                <a:cubicBezTo>
                  <a:pt x="97" y="295"/>
                  <a:pt x="97" y="295"/>
                  <a:pt x="97" y="295"/>
                </a:cubicBezTo>
                <a:cubicBezTo>
                  <a:pt x="96" y="295"/>
                  <a:pt x="96" y="295"/>
                  <a:pt x="96" y="295"/>
                </a:cubicBezTo>
                <a:cubicBezTo>
                  <a:pt x="96" y="297"/>
                  <a:pt x="96" y="298"/>
                  <a:pt x="96" y="299"/>
                </a:cubicBezTo>
                <a:cubicBezTo>
                  <a:pt x="96" y="303"/>
                  <a:pt x="93" y="306"/>
                  <a:pt x="95" y="311"/>
                </a:cubicBezTo>
                <a:cubicBezTo>
                  <a:pt x="94" y="310"/>
                  <a:pt x="94" y="315"/>
                  <a:pt x="93" y="316"/>
                </a:cubicBezTo>
                <a:cubicBezTo>
                  <a:pt x="93" y="317"/>
                  <a:pt x="94" y="318"/>
                  <a:pt x="94" y="316"/>
                </a:cubicBezTo>
                <a:cubicBezTo>
                  <a:pt x="95" y="328"/>
                  <a:pt x="95" y="340"/>
                  <a:pt x="94" y="350"/>
                </a:cubicBezTo>
                <a:cubicBezTo>
                  <a:pt x="93" y="361"/>
                  <a:pt x="92" y="371"/>
                  <a:pt x="93" y="380"/>
                </a:cubicBezTo>
                <a:cubicBezTo>
                  <a:pt x="93" y="382"/>
                  <a:pt x="92" y="380"/>
                  <a:pt x="92" y="380"/>
                </a:cubicBezTo>
                <a:cubicBezTo>
                  <a:pt x="92" y="384"/>
                  <a:pt x="93" y="389"/>
                  <a:pt x="92" y="395"/>
                </a:cubicBezTo>
                <a:cubicBezTo>
                  <a:pt x="91" y="395"/>
                  <a:pt x="92" y="390"/>
                  <a:pt x="90" y="390"/>
                </a:cubicBezTo>
                <a:cubicBezTo>
                  <a:pt x="90" y="394"/>
                  <a:pt x="92" y="400"/>
                  <a:pt x="90" y="403"/>
                </a:cubicBezTo>
                <a:cubicBezTo>
                  <a:pt x="87" y="404"/>
                  <a:pt x="91" y="398"/>
                  <a:pt x="89" y="397"/>
                </a:cubicBezTo>
                <a:cubicBezTo>
                  <a:pt x="88" y="393"/>
                  <a:pt x="90" y="392"/>
                  <a:pt x="90" y="388"/>
                </a:cubicBezTo>
                <a:cubicBezTo>
                  <a:pt x="89" y="387"/>
                  <a:pt x="89" y="386"/>
                  <a:pt x="89" y="385"/>
                </a:cubicBezTo>
                <a:cubicBezTo>
                  <a:pt x="88" y="385"/>
                  <a:pt x="87" y="385"/>
                  <a:pt x="87" y="388"/>
                </a:cubicBezTo>
                <a:cubicBezTo>
                  <a:pt x="86" y="383"/>
                  <a:pt x="83" y="382"/>
                  <a:pt x="83" y="382"/>
                </a:cubicBezTo>
                <a:cubicBezTo>
                  <a:pt x="80" y="384"/>
                  <a:pt x="82" y="390"/>
                  <a:pt x="81" y="393"/>
                </a:cubicBezTo>
                <a:cubicBezTo>
                  <a:pt x="79" y="394"/>
                  <a:pt x="81" y="389"/>
                  <a:pt x="81" y="388"/>
                </a:cubicBezTo>
                <a:cubicBezTo>
                  <a:pt x="80" y="386"/>
                  <a:pt x="79" y="387"/>
                  <a:pt x="79" y="386"/>
                </a:cubicBezTo>
                <a:cubicBezTo>
                  <a:pt x="79" y="382"/>
                  <a:pt x="80" y="377"/>
                  <a:pt x="80" y="370"/>
                </a:cubicBezTo>
                <a:cubicBezTo>
                  <a:pt x="81" y="368"/>
                  <a:pt x="84" y="369"/>
                  <a:pt x="84" y="373"/>
                </a:cubicBezTo>
                <a:cubicBezTo>
                  <a:pt x="86" y="374"/>
                  <a:pt x="87" y="368"/>
                  <a:pt x="86" y="367"/>
                </a:cubicBezTo>
                <a:cubicBezTo>
                  <a:pt x="87" y="364"/>
                  <a:pt x="87" y="371"/>
                  <a:pt x="89" y="371"/>
                </a:cubicBezTo>
                <a:cubicBezTo>
                  <a:pt x="89" y="368"/>
                  <a:pt x="88" y="366"/>
                  <a:pt x="87" y="366"/>
                </a:cubicBezTo>
                <a:cubicBezTo>
                  <a:pt x="87" y="362"/>
                  <a:pt x="89" y="364"/>
                  <a:pt x="89" y="359"/>
                </a:cubicBezTo>
                <a:cubicBezTo>
                  <a:pt x="91" y="362"/>
                  <a:pt x="87" y="367"/>
                  <a:pt x="90" y="370"/>
                </a:cubicBezTo>
                <a:cubicBezTo>
                  <a:pt x="90" y="374"/>
                  <a:pt x="87" y="379"/>
                  <a:pt x="89" y="384"/>
                </a:cubicBezTo>
                <a:cubicBezTo>
                  <a:pt x="91" y="385"/>
                  <a:pt x="89" y="374"/>
                  <a:pt x="91" y="379"/>
                </a:cubicBezTo>
                <a:cubicBezTo>
                  <a:pt x="90" y="373"/>
                  <a:pt x="91" y="370"/>
                  <a:pt x="90" y="366"/>
                </a:cubicBezTo>
                <a:cubicBezTo>
                  <a:pt x="90" y="363"/>
                  <a:pt x="91" y="360"/>
                  <a:pt x="92" y="361"/>
                </a:cubicBezTo>
                <a:cubicBezTo>
                  <a:pt x="91" y="356"/>
                  <a:pt x="92" y="345"/>
                  <a:pt x="93" y="336"/>
                </a:cubicBezTo>
                <a:cubicBezTo>
                  <a:pt x="92" y="331"/>
                  <a:pt x="92" y="324"/>
                  <a:pt x="93" y="321"/>
                </a:cubicBezTo>
                <a:cubicBezTo>
                  <a:pt x="92" y="317"/>
                  <a:pt x="92" y="313"/>
                  <a:pt x="92" y="308"/>
                </a:cubicBezTo>
                <a:cubicBezTo>
                  <a:pt x="93" y="309"/>
                  <a:pt x="93" y="310"/>
                  <a:pt x="94" y="311"/>
                </a:cubicBezTo>
                <a:cubicBezTo>
                  <a:pt x="94" y="308"/>
                  <a:pt x="93" y="307"/>
                  <a:pt x="93" y="305"/>
                </a:cubicBezTo>
                <a:cubicBezTo>
                  <a:pt x="93" y="300"/>
                  <a:pt x="94" y="295"/>
                  <a:pt x="93" y="291"/>
                </a:cubicBezTo>
                <a:cubicBezTo>
                  <a:pt x="92" y="291"/>
                  <a:pt x="92" y="293"/>
                  <a:pt x="91" y="295"/>
                </a:cubicBezTo>
                <a:cubicBezTo>
                  <a:pt x="91" y="294"/>
                  <a:pt x="91" y="293"/>
                  <a:pt x="91" y="292"/>
                </a:cubicBezTo>
                <a:cubicBezTo>
                  <a:pt x="91" y="292"/>
                  <a:pt x="91" y="291"/>
                  <a:pt x="91" y="291"/>
                </a:cubicBezTo>
                <a:cubicBezTo>
                  <a:pt x="91" y="290"/>
                  <a:pt x="91" y="290"/>
                  <a:pt x="91" y="290"/>
                </a:cubicBezTo>
                <a:cubicBezTo>
                  <a:pt x="91" y="290"/>
                  <a:pt x="91" y="289"/>
                  <a:pt x="91" y="289"/>
                </a:cubicBezTo>
                <a:cubicBezTo>
                  <a:pt x="93" y="289"/>
                  <a:pt x="95" y="289"/>
                  <a:pt x="96" y="288"/>
                </a:cubicBezTo>
                <a:cubicBezTo>
                  <a:pt x="102" y="288"/>
                  <a:pt x="106" y="290"/>
                  <a:pt x="111" y="290"/>
                </a:cubicBezTo>
                <a:cubicBezTo>
                  <a:pt x="113" y="290"/>
                  <a:pt x="110" y="289"/>
                  <a:pt x="110" y="288"/>
                </a:cubicBezTo>
                <a:cubicBezTo>
                  <a:pt x="116" y="288"/>
                  <a:pt x="118" y="290"/>
                  <a:pt x="125" y="289"/>
                </a:cubicBezTo>
                <a:cubicBezTo>
                  <a:pt x="126" y="289"/>
                  <a:pt x="125" y="288"/>
                  <a:pt x="128" y="288"/>
                </a:cubicBezTo>
                <a:cubicBezTo>
                  <a:pt x="128" y="287"/>
                  <a:pt x="127" y="287"/>
                  <a:pt x="125" y="287"/>
                </a:cubicBezTo>
                <a:cubicBezTo>
                  <a:pt x="129" y="286"/>
                  <a:pt x="133" y="287"/>
                  <a:pt x="137" y="288"/>
                </a:cubicBezTo>
                <a:cubicBezTo>
                  <a:pt x="140" y="288"/>
                  <a:pt x="135" y="287"/>
                  <a:pt x="138" y="286"/>
                </a:cubicBezTo>
                <a:cubicBezTo>
                  <a:pt x="143" y="287"/>
                  <a:pt x="141" y="290"/>
                  <a:pt x="149" y="290"/>
                </a:cubicBezTo>
                <a:cubicBezTo>
                  <a:pt x="148" y="289"/>
                  <a:pt x="145" y="289"/>
                  <a:pt x="145" y="288"/>
                </a:cubicBezTo>
                <a:cubicBezTo>
                  <a:pt x="151" y="289"/>
                  <a:pt x="151" y="287"/>
                  <a:pt x="154" y="288"/>
                </a:cubicBezTo>
                <a:cubicBezTo>
                  <a:pt x="154" y="288"/>
                  <a:pt x="153" y="290"/>
                  <a:pt x="154" y="290"/>
                </a:cubicBezTo>
                <a:cubicBezTo>
                  <a:pt x="156" y="290"/>
                  <a:pt x="158" y="289"/>
                  <a:pt x="156" y="289"/>
                </a:cubicBezTo>
                <a:cubicBezTo>
                  <a:pt x="155" y="287"/>
                  <a:pt x="164" y="290"/>
                  <a:pt x="163" y="288"/>
                </a:cubicBezTo>
                <a:cubicBezTo>
                  <a:pt x="161" y="286"/>
                  <a:pt x="149" y="288"/>
                  <a:pt x="151" y="285"/>
                </a:cubicBezTo>
                <a:cubicBezTo>
                  <a:pt x="149" y="285"/>
                  <a:pt x="150" y="286"/>
                  <a:pt x="150" y="287"/>
                </a:cubicBezTo>
                <a:lnTo>
                  <a:pt x="142" y="287"/>
                </a:lnTo>
                <a:close/>
                <a:moveTo>
                  <a:pt x="80" y="378"/>
                </a:moveTo>
                <a:cubicBezTo>
                  <a:pt x="82" y="377"/>
                  <a:pt x="83" y="377"/>
                  <a:pt x="84" y="372"/>
                </a:cubicBezTo>
                <a:cubicBezTo>
                  <a:pt x="80" y="372"/>
                  <a:pt x="80" y="372"/>
                  <a:pt x="80" y="372"/>
                </a:cubicBezTo>
                <a:lnTo>
                  <a:pt x="80" y="378"/>
                </a:lnTo>
                <a:close/>
                <a:moveTo>
                  <a:pt x="88" y="377"/>
                </a:moveTo>
                <a:cubicBezTo>
                  <a:pt x="88" y="373"/>
                  <a:pt x="88" y="373"/>
                  <a:pt x="88" y="373"/>
                </a:cubicBezTo>
                <a:cubicBezTo>
                  <a:pt x="86" y="374"/>
                  <a:pt x="84" y="374"/>
                  <a:pt x="84" y="381"/>
                </a:cubicBezTo>
                <a:cubicBezTo>
                  <a:pt x="87" y="383"/>
                  <a:pt x="85" y="374"/>
                  <a:pt x="88" y="377"/>
                </a:cubicBezTo>
                <a:moveTo>
                  <a:pt x="105" y="291"/>
                </a:moveTo>
                <a:cubicBezTo>
                  <a:pt x="101" y="291"/>
                  <a:pt x="102" y="288"/>
                  <a:pt x="96" y="289"/>
                </a:cubicBezTo>
                <a:cubicBezTo>
                  <a:pt x="95" y="291"/>
                  <a:pt x="99" y="291"/>
                  <a:pt x="100" y="292"/>
                </a:cubicBezTo>
                <a:cubicBezTo>
                  <a:pt x="100" y="292"/>
                  <a:pt x="107" y="292"/>
                  <a:pt x="105" y="291"/>
                </a:cubicBezTo>
                <a:moveTo>
                  <a:pt x="345" y="533"/>
                </a:moveTo>
                <a:cubicBezTo>
                  <a:pt x="343" y="534"/>
                  <a:pt x="339" y="535"/>
                  <a:pt x="340" y="537"/>
                </a:cubicBezTo>
                <a:cubicBezTo>
                  <a:pt x="344" y="537"/>
                  <a:pt x="342" y="535"/>
                  <a:pt x="344" y="535"/>
                </a:cubicBezTo>
                <a:cubicBezTo>
                  <a:pt x="344" y="536"/>
                  <a:pt x="344" y="538"/>
                  <a:pt x="347" y="537"/>
                </a:cubicBezTo>
                <a:cubicBezTo>
                  <a:pt x="346" y="536"/>
                  <a:pt x="346" y="534"/>
                  <a:pt x="345" y="533"/>
                </a:cubicBezTo>
                <a:moveTo>
                  <a:pt x="370" y="498"/>
                </a:moveTo>
                <a:cubicBezTo>
                  <a:pt x="369" y="497"/>
                  <a:pt x="369" y="496"/>
                  <a:pt x="368" y="495"/>
                </a:cubicBezTo>
                <a:cubicBezTo>
                  <a:pt x="367" y="497"/>
                  <a:pt x="366" y="496"/>
                  <a:pt x="365" y="497"/>
                </a:cubicBezTo>
                <a:cubicBezTo>
                  <a:pt x="366" y="499"/>
                  <a:pt x="368" y="498"/>
                  <a:pt x="370" y="498"/>
                </a:cubicBezTo>
                <a:moveTo>
                  <a:pt x="366" y="502"/>
                </a:moveTo>
                <a:cubicBezTo>
                  <a:pt x="365" y="502"/>
                  <a:pt x="364" y="502"/>
                  <a:pt x="363" y="502"/>
                </a:cubicBezTo>
                <a:cubicBezTo>
                  <a:pt x="362" y="502"/>
                  <a:pt x="362" y="502"/>
                  <a:pt x="360" y="501"/>
                </a:cubicBezTo>
                <a:cubicBezTo>
                  <a:pt x="361" y="501"/>
                  <a:pt x="361" y="502"/>
                  <a:pt x="362" y="502"/>
                </a:cubicBezTo>
                <a:cubicBezTo>
                  <a:pt x="362" y="503"/>
                  <a:pt x="363" y="503"/>
                  <a:pt x="364" y="503"/>
                </a:cubicBezTo>
                <a:cubicBezTo>
                  <a:pt x="365" y="504"/>
                  <a:pt x="366" y="504"/>
                  <a:pt x="366" y="502"/>
                </a:cubicBezTo>
                <a:moveTo>
                  <a:pt x="366" y="517"/>
                </a:moveTo>
                <a:cubicBezTo>
                  <a:pt x="365" y="516"/>
                  <a:pt x="366" y="512"/>
                  <a:pt x="363" y="516"/>
                </a:cubicBezTo>
                <a:cubicBezTo>
                  <a:pt x="365" y="516"/>
                  <a:pt x="363" y="518"/>
                  <a:pt x="363" y="520"/>
                </a:cubicBezTo>
                <a:cubicBezTo>
                  <a:pt x="365" y="518"/>
                  <a:pt x="365" y="519"/>
                  <a:pt x="366" y="517"/>
                </a:cubicBezTo>
                <a:moveTo>
                  <a:pt x="370" y="519"/>
                </a:moveTo>
                <a:cubicBezTo>
                  <a:pt x="370" y="519"/>
                  <a:pt x="369" y="521"/>
                  <a:pt x="370" y="522"/>
                </a:cubicBezTo>
                <a:cubicBezTo>
                  <a:pt x="370" y="521"/>
                  <a:pt x="371" y="521"/>
                  <a:pt x="371" y="520"/>
                </a:cubicBezTo>
                <a:cubicBezTo>
                  <a:pt x="372" y="520"/>
                  <a:pt x="372" y="520"/>
                  <a:pt x="372" y="520"/>
                </a:cubicBezTo>
                <a:cubicBezTo>
                  <a:pt x="372" y="519"/>
                  <a:pt x="373" y="519"/>
                  <a:pt x="373" y="518"/>
                </a:cubicBezTo>
                <a:cubicBezTo>
                  <a:pt x="372" y="517"/>
                  <a:pt x="371" y="517"/>
                  <a:pt x="370" y="519"/>
                </a:cubicBezTo>
                <a:moveTo>
                  <a:pt x="366" y="511"/>
                </a:moveTo>
                <a:cubicBezTo>
                  <a:pt x="366" y="511"/>
                  <a:pt x="366" y="510"/>
                  <a:pt x="364" y="510"/>
                </a:cubicBezTo>
                <a:cubicBezTo>
                  <a:pt x="364" y="510"/>
                  <a:pt x="364" y="511"/>
                  <a:pt x="364" y="511"/>
                </a:cubicBezTo>
                <a:cubicBezTo>
                  <a:pt x="363" y="511"/>
                  <a:pt x="363" y="512"/>
                  <a:pt x="363" y="512"/>
                </a:cubicBezTo>
                <a:cubicBezTo>
                  <a:pt x="363" y="512"/>
                  <a:pt x="364" y="513"/>
                  <a:pt x="365" y="513"/>
                </a:cubicBezTo>
                <a:cubicBezTo>
                  <a:pt x="365" y="513"/>
                  <a:pt x="365" y="513"/>
                  <a:pt x="366" y="513"/>
                </a:cubicBezTo>
                <a:cubicBezTo>
                  <a:pt x="366" y="512"/>
                  <a:pt x="366" y="512"/>
                  <a:pt x="366" y="512"/>
                </a:cubicBezTo>
                <a:cubicBezTo>
                  <a:pt x="366" y="512"/>
                  <a:pt x="366" y="512"/>
                  <a:pt x="366" y="511"/>
                </a:cubicBezTo>
                <a:moveTo>
                  <a:pt x="369" y="492"/>
                </a:moveTo>
                <a:cubicBezTo>
                  <a:pt x="369" y="493"/>
                  <a:pt x="369" y="494"/>
                  <a:pt x="370" y="495"/>
                </a:cubicBezTo>
                <a:cubicBezTo>
                  <a:pt x="370" y="495"/>
                  <a:pt x="371" y="496"/>
                  <a:pt x="372" y="497"/>
                </a:cubicBezTo>
                <a:cubicBezTo>
                  <a:pt x="372" y="498"/>
                  <a:pt x="373" y="499"/>
                  <a:pt x="374" y="500"/>
                </a:cubicBezTo>
                <a:cubicBezTo>
                  <a:pt x="374" y="501"/>
                  <a:pt x="375" y="502"/>
                  <a:pt x="375" y="504"/>
                </a:cubicBezTo>
                <a:cubicBezTo>
                  <a:pt x="374" y="504"/>
                  <a:pt x="374" y="506"/>
                  <a:pt x="373" y="506"/>
                </a:cubicBezTo>
                <a:cubicBezTo>
                  <a:pt x="372" y="506"/>
                  <a:pt x="372" y="504"/>
                  <a:pt x="372" y="504"/>
                </a:cubicBezTo>
                <a:cubicBezTo>
                  <a:pt x="372" y="506"/>
                  <a:pt x="371" y="506"/>
                  <a:pt x="370" y="507"/>
                </a:cubicBezTo>
                <a:cubicBezTo>
                  <a:pt x="370" y="508"/>
                  <a:pt x="369" y="509"/>
                  <a:pt x="369" y="510"/>
                </a:cubicBezTo>
                <a:cubicBezTo>
                  <a:pt x="369" y="512"/>
                  <a:pt x="370" y="513"/>
                  <a:pt x="369" y="515"/>
                </a:cubicBezTo>
                <a:cubicBezTo>
                  <a:pt x="371" y="515"/>
                  <a:pt x="372" y="515"/>
                  <a:pt x="374" y="514"/>
                </a:cubicBezTo>
                <a:cubicBezTo>
                  <a:pt x="374" y="514"/>
                  <a:pt x="375" y="513"/>
                  <a:pt x="376" y="512"/>
                </a:cubicBezTo>
                <a:cubicBezTo>
                  <a:pt x="376" y="511"/>
                  <a:pt x="376" y="510"/>
                  <a:pt x="377" y="508"/>
                </a:cubicBezTo>
                <a:cubicBezTo>
                  <a:pt x="376" y="507"/>
                  <a:pt x="376" y="510"/>
                  <a:pt x="375" y="510"/>
                </a:cubicBezTo>
                <a:cubicBezTo>
                  <a:pt x="375" y="511"/>
                  <a:pt x="374" y="512"/>
                  <a:pt x="373" y="512"/>
                </a:cubicBezTo>
                <a:cubicBezTo>
                  <a:pt x="372" y="512"/>
                  <a:pt x="372" y="512"/>
                  <a:pt x="372" y="511"/>
                </a:cubicBezTo>
                <a:cubicBezTo>
                  <a:pt x="373" y="510"/>
                  <a:pt x="373" y="508"/>
                  <a:pt x="374" y="508"/>
                </a:cubicBezTo>
                <a:cubicBezTo>
                  <a:pt x="374" y="507"/>
                  <a:pt x="375" y="506"/>
                  <a:pt x="376" y="506"/>
                </a:cubicBezTo>
                <a:cubicBezTo>
                  <a:pt x="376" y="505"/>
                  <a:pt x="376" y="503"/>
                  <a:pt x="375" y="501"/>
                </a:cubicBezTo>
                <a:cubicBezTo>
                  <a:pt x="375" y="501"/>
                  <a:pt x="375" y="500"/>
                  <a:pt x="374" y="499"/>
                </a:cubicBezTo>
                <a:cubicBezTo>
                  <a:pt x="374" y="499"/>
                  <a:pt x="374" y="498"/>
                  <a:pt x="373" y="497"/>
                </a:cubicBezTo>
                <a:cubicBezTo>
                  <a:pt x="373" y="496"/>
                  <a:pt x="372" y="495"/>
                  <a:pt x="371" y="494"/>
                </a:cubicBezTo>
                <a:cubicBezTo>
                  <a:pt x="370" y="493"/>
                  <a:pt x="370" y="493"/>
                  <a:pt x="369" y="492"/>
                </a:cubicBezTo>
                <a:moveTo>
                  <a:pt x="376" y="483"/>
                </a:moveTo>
                <a:cubicBezTo>
                  <a:pt x="377" y="484"/>
                  <a:pt x="377" y="485"/>
                  <a:pt x="378" y="485"/>
                </a:cubicBezTo>
                <a:cubicBezTo>
                  <a:pt x="379" y="486"/>
                  <a:pt x="379" y="487"/>
                  <a:pt x="380" y="487"/>
                </a:cubicBezTo>
                <a:cubicBezTo>
                  <a:pt x="381" y="489"/>
                  <a:pt x="382" y="489"/>
                  <a:pt x="383" y="490"/>
                </a:cubicBezTo>
                <a:cubicBezTo>
                  <a:pt x="380" y="487"/>
                  <a:pt x="380" y="487"/>
                  <a:pt x="379" y="486"/>
                </a:cubicBezTo>
                <a:cubicBezTo>
                  <a:pt x="379" y="485"/>
                  <a:pt x="379" y="484"/>
                  <a:pt x="378" y="482"/>
                </a:cubicBezTo>
                <a:lnTo>
                  <a:pt x="376" y="483"/>
                </a:lnTo>
                <a:close/>
                <a:moveTo>
                  <a:pt x="360" y="461"/>
                </a:moveTo>
                <a:cubicBezTo>
                  <a:pt x="361" y="462"/>
                  <a:pt x="367" y="468"/>
                  <a:pt x="368" y="465"/>
                </a:cubicBezTo>
                <a:cubicBezTo>
                  <a:pt x="368" y="464"/>
                  <a:pt x="361" y="460"/>
                  <a:pt x="360" y="461"/>
                </a:cubicBezTo>
                <a:moveTo>
                  <a:pt x="347" y="462"/>
                </a:moveTo>
                <a:cubicBezTo>
                  <a:pt x="352" y="464"/>
                  <a:pt x="354" y="468"/>
                  <a:pt x="359" y="469"/>
                </a:cubicBezTo>
                <a:cubicBezTo>
                  <a:pt x="362" y="467"/>
                  <a:pt x="356" y="464"/>
                  <a:pt x="354" y="465"/>
                </a:cubicBezTo>
                <a:cubicBezTo>
                  <a:pt x="350" y="463"/>
                  <a:pt x="350" y="461"/>
                  <a:pt x="347" y="462"/>
                </a:cubicBezTo>
                <a:moveTo>
                  <a:pt x="334" y="455"/>
                </a:moveTo>
                <a:cubicBezTo>
                  <a:pt x="336" y="458"/>
                  <a:pt x="342" y="457"/>
                  <a:pt x="344" y="460"/>
                </a:cubicBezTo>
                <a:cubicBezTo>
                  <a:pt x="344" y="456"/>
                  <a:pt x="337" y="456"/>
                  <a:pt x="334" y="455"/>
                </a:cubicBezTo>
                <a:moveTo>
                  <a:pt x="333" y="448"/>
                </a:moveTo>
                <a:cubicBezTo>
                  <a:pt x="337" y="449"/>
                  <a:pt x="341" y="454"/>
                  <a:pt x="345" y="453"/>
                </a:cubicBezTo>
                <a:cubicBezTo>
                  <a:pt x="340" y="452"/>
                  <a:pt x="336" y="447"/>
                  <a:pt x="333" y="448"/>
                </a:cubicBezTo>
                <a:moveTo>
                  <a:pt x="354" y="489"/>
                </a:moveTo>
                <a:cubicBezTo>
                  <a:pt x="354" y="489"/>
                  <a:pt x="353" y="489"/>
                  <a:pt x="353" y="489"/>
                </a:cubicBezTo>
                <a:cubicBezTo>
                  <a:pt x="352" y="490"/>
                  <a:pt x="353" y="491"/>
                  <a:pt x="355" y="492"/>
                </a:cubicBezTo>
                <a:cubicBezTo>
                  <a:pt x="356" y="491"/>
                  <a:pt x="356" y="490"/>
                  <a:pt x="354" y="489"/>
                </a:cubicBezTo>
                <a:moveTo>
                  <a:pt x="360" y="480"/>
                </a:moveTo>
                <a:cubicBezTo>
                  <a:pt x="359" y="480"/>
                  <a:pt x="360" y="481"/>
                  <a:pt x="361" y="483"/>
                </a:cubicBezTo>
                <a:cubicBezTo>
                  <a:pt x="363" y="484"/>
                  <a:pt x="365" y="485"/>
                  <a:pt x="366" y="486"/>
                </a:cubicBezTo>
                <a:cubicBezTo>
                  <a:pt x="363" y="486"/>
                  <a:pt x="364" y="488"/>
                  <a:pt x="367" y="491"/>
                </a:cubicBezTo>
                <a:cubicBezTo>
                  <a:pt x="368" y="490"/>
                  <a:pt x="368" y="490"/>
                  <a:pt x="368" y="488"/>
                </a:cubicBezTo>
                <a:cubicBezTo>
                  <a:pt x="368" y="487"/>
                  <a:pt x="367" y="486"/>
                  <a:pt x="366" y="485"/>
                </a:cubicBezTo>
                <a:cubicBezTo>
                  <a:pt x="364" y="483"/>
                  <a:pt x="361" y="480"/>
                  <a:pt x="360" y="480"/>
                </a:cubicBezTo>
                <a:moveTo>
                  <a:pt x="357" y="483"/>
                </a:moveTo>
                <a:cubicBezTo>
                  <a:pt x="360" y="485"/>
                  <a:pt x="359" y="486"/>
                  <a:pt x="359" y="487"/>
                </a:cubicBezTo>
                <a:cubicBezTo>
                  <a:pt x="361" y="488"/>
                  <a:pt x="362" y="489"/>
                  <a:pt x="363" y="489"/>
                </a:cubicBezTo>
                <a:cubicBezTo>
                  <a:pt x="360" y="486"/>
                  <a:pt x="360" y="485"/>
                  <a:pt x="363" y="486"/>
                </a:cubicBezTo>
                <a:cubicBezTo>
                  <a:pt x="361" y="484"/>
                  <a:pt x="356" y="482"/>
                  <a:pt x="357" y="483"/>
                </a:cubicBezTo>
                <a:moveTo>
                  <a:pt x="351" y="490"/>
                </a:moveTo>
                <a:cubicBezTo>
                  <a:pt x="349" y="488"/>
                  <a:pt x="352" y="486"/>
                  <a:pt x="347" y="484"/>
                </a:cubicBezTo>
                <a:cubicBezTo>
                  <a:pt x="346" y="484"/>
                  <a:pt x="348" y="486"/>
                  <a:pt x="347" y="487"/>
                </a:cubicBezTo>
                <a:cubicBezTo>
                  <a:pt x="347" y="487"/>
                  <a:pt x="345" y="486"/>
                  <a:pt x="345" y="487"/>
                </a:cubicBezTo>
                <a:cubicBezTo>
                  <a:pt x="345" y="488"/>
                  <a:pt x="344" y="489"/>
                  <a:pt x="347" y="490"/>
                </a:cubicBezTo>
                <a:cubicBezTo>
                  <a:pt x="348" y="487"/>
                  <a:pt x="349" y="490"/>
                  <a:pt x="351" y="490"/>
                </a:cubicBezTo>
                <a:moveTo>
                  <a:pt x="334" y="476"/>
                </a:moveTo>
                <a:cubicBezTo>
                  <a:pt x="334" y="474"/>
                  <a:pt x="336" y="475"/>
                  <a:pt x="338" y="476"/>
                </a:cubicBezTo>
                <a:cubicBezTo>
                  <a:pt x="339" y="477"/>
                  <a:pt x="340" y="478"/>
                  <a:pt x="340" y="475"/>
                </a:cubicBezTo>
                <a:cubicBezTo>
                  <a:pt x="343" y="477"/>
                  <a:pt x="344" y="477"/>
                  <a:pt x="346" y="477"/>
                </a:cubicBezTo>
                <a:cubicBezTo>
                  <a:pt x="348" y="480"/>
                  <a:pt x="350" y="482"/>
                  <a:pt x="353" y="485"/>
                </a:cubicBezTo>
                <a:cubicBezTo>
                  <a:pt x="354" y="483"/>
                  <a:pt x="354" y="483"/>
                  <a:pt x="354" y="483"/>
                </a:cubicBezTo>
                <a:cubicBezTo>
                  <a:pt x="351" y="481"/>
                  <a:pt x="349" y="479"/>
                  <a:pt x="352" y="479"/>
                </a:cubicBezTo>
                <a:cubicBezTo>
                  <a:pt x="347" y="476"/>
                  <a:pt x="343" y="475"/>
                  <a:pt x="339" y="473"/>
                </a:cubicBezTo>
                <a:cubicBezTo>
                  <a:pt x="338" y="476"/>
                  <a:pt x="329" y="471"/>
                  <a:pt x="334" y="476"/>
                </a:cubicBezTo>
                <a:moveTo>
                  <a:pt x="321" y="479"/>
                </a:moveTo>
                <a:cubicBezTo>
                  <a:pt x="325" y="480"/>
                  <a:pt x="327" y="480"/>
                  <a:pt x="331" y="481"/>
                </a:cubicBezTo>
                <a:cubicBezTo>
                  <a:pt x="333" y="483"/>
                  <a:pt x="337" y="485"/>
                  <a:pt x="341" y="488"/>
                </a:cubicBezTo>
                <a:cubicBezTo>
                  <a:pt x="342" y="487"/>
                  <a:pt x="342" y="486"/>
                  <a:pt x="342" y="485"/>
                </a:cubicBezTo>
                <a:cubicBezTo>
                  <a:pt x="340" y="485"/>
                  <a:pt x="337" y="482"/>
                  <a:pt x="336" y="483"/>
                </a:cubicBezTo>
                <a:cubicBezTo>
                  <a:pt x="337" y="485"/>
                  <a:pt x="339" y="484"/>
                  <a:pt x="340" y="485"/>
                </a:cubicBezTo>
                <a:cubicBezTo>
                  <a:pt x="337" y="486"/>
                  <a:pt x="334" y="483"/>
                  <a:pt x="334" y="481"/>
                </a:cubicBezTo>
                <a:cubicBezTo>
                  <a:pt x="338" y="482"/>
                  <a:pt x="336" y="480"/>
                  <a:pt x="339" y="480"/>
                </a:cubicBezTo>
                <a:cubicBezTo>
                  <a:pt x="341" y="481"/>
                  <a:pt x="341" y="482"/>
                  <a:pt x="343" y="482"/>
                </a:cubicBezTo>
                <a:cubicBezTo>
                  <a:pt x="343" y="481"/>
                  <a:pt x="341" y="480"/>
                  <a:pt x="341" y="478"/>
                </a:cubicBezTo>
                <a:cubicBezTo>
                  <a:pt x="342" y="478"/>
                  <a:pt x="346" y="480"/>
                  <a:pt x="344" y="478"/>
                </a:cubicBezTo>
                <a:cubicBezTo>
                  <a:pt x="341" y="477"/>
                  <a:pt x="339" y="480"/>
                  <a:pt x="335" y="477"/>
                </a:cubicBezTo>
                <a:cubicBezTo>
                  <a:pt x="337" y="481"/>
                  <a:pt x="333" y="479"/>
                  <a:pt x="332" y="479"/>
                </a:cubicBezTo>
                <a:cubicBezTo>
                  <a:pt x="333" y="480"/>
                  <a:pt x="330" y="481"/>
                  <a:pt x="329" y="480"/>
                </a:cubicBezTo>
                <a:cubicBezTo>
                  <a:pt x="330" y="477"/>
                  <a:pt x="323" y="476"/>
                  <a:pt x="323" y="474"/>
                </a:cubicBezTo>
                <a:cubicBezTo>
                  <a:pt x="322" y="477"/>
                  <a:pt x="322" y="477"/>
                  <a:pt x="322" y="477"/>
                </a:cubicBezTo>
                <a:cubicBezTo>
                  <a:pt x="325" y="478"/>
                  <a:pt x="327" y="478"/>
                  <a:pt x="327" y="480"/>
                </a:cubicBezTo>
                <a:cubicBezTo>
                  <a:pt x="325" y="479"/>
                  <a:pt x="321" y="476"/>
                  <a:pt x="321" y="479"/>
                </a:cubicBezTo>
                <a:moveTo>
                  <a:pt x="321" y="468"/>
                </a:moveTo>
                <a:cubicBezTo>
                  <a:pt x="318" y="467"/>
                  <a:pt x="319" y="466"/>
                  <a:pt x="316" y="465"/>
                </a:cubicBezTo>
                <a:cubicBezTo>
                  <a:pt x="314" y="467"/>
                  <a:pt x="320" y="469"/>
                  <a:pt x="321" y="468"/>
                </a:cubicBezTo>
                <a:moveTo>
                  <a:pt x="313" y="471"/>
                </a:moveTo>
                <a:cubicBezTo>
                  <a:pt x="317" y="473"/>
                  <a:pt x="315" y="470"/>
                  <a:pt x="317" y="470"/>
                </a:cubicBezTo>
                <a:cubicBezTo>
                  <a:pt x="319" y="471"/>
                  <a:pt x="322" y="473"/>
                  <a:pt x="322" y="471"/>
                </a:cubicBezTo>
                <a:cubicBezTo>
                  <a:pt x="319" y="470"/>
                  <a:pt x="316" y="470"/>
                  <a:pt x="315" y="469"/>
                </a:cubicBezTo>
                <a:cubicBezTo>
                  <a:pt x="315" y="471"/>
                  <a:pt x="313" y="470"/>
                  <a:pt x="313" y="471"/>
                </a:cubicBezTo>
                <a:moveTo>
                  <a:pt x="307" y="472"/>
                </a:moveTo>
                <a:cubicBezTo>
                  <a:pt x="308" y="473"/>
                  <a:pt x="311" y="475"/>
                  <a:pt x="312" y="474"/>
                </a:cubicBezTo>
                <a:cubicBezTo>
                  <a:pt x="312" y="474"/>
                  <a:pt x="311" y="473"/>
                  <a:pt x="312" y="473"/>
                </a:cubicBezTo>
                <a:cubicBezTo>
                  <a:pt x="310" y="472"/>
                  <a:pt x="307" y="471"/>
                  <a:pt x="307" y="472"/>
                </a:cubicBezTo>
                <a:moveTo>
                  <a:pt x="301" y="469"/>
                </a:moveTo>
                <a:cubicBezTo>
                  <a:pt x="298" y="469"/>
                  <a:pt x="301" y="467"/>
                  <a:pt x="298" y="467"/>
                </a:cubicBezTo>
                <a:cubicBezTo>
                  <a:pt x="296" y="467"/>
                  <a:pt x="297" y="469"/>
                  <a:pt x="294" y="468"/>
                </a:cubicBezTo>
                <a:cubicBezTo>
                  <a:pt x="293" y="468"/>
                  <a:pt x="294" y="469"/>
                  <a:pt x="295" y="469"/>
                </a:cubicBezTo>
                <a:cubicBezTo>
                  <a:pt x="296" y="469"/>
                  <a:pt x="296" y="469"/>
                  <a:pt x="295" y="470"/>
                </a:cubicBezTo>
                <a:cubicBezTo>
                  <a:pt x="293" y="470"/>
                  <a:pt x="291" y="467"/>
                  <a:pt x="290" y="469"/>
                </a:cubicBezTo>
                <a:cubicBezTo>
                  <a:pt x="293" y="470"/>
                  <a:pt x="293" y="471"/>
                  <a:pt x="295" y="471"/>
                </a:cubicBezTo>
                <a:cubicBezTo>
                  <a:pt x="298" y="471"/>
                  <a:pt x="301" y="470"/>
                  <a:pt x="305" y="471"/>
                </a:cubicBezTo>
                <a:cubicBezTo>
                  <a:pt x="306" y="470"/>
                  <a:pt x="306" y="469"/>
                  <a:pt x="307" y="470"/>
                </a:cubicBezTo>
                <a:cubicBezTo>
                  <a:pt x="311" y="470"/>
                  <a:pt x="305" y="468"/>
                  <a:pt x="304" y="469"/>
                </a:cubicBezTo>
                <a:cubicBezTo>
                  <a:pt x="303" y="469"/>
                  <a:pt x="302" y="466"/>
                  <a:pt x="301" y="468"/>
                </a:cubicBezTo>
                <a:cubicBezTo>
                  <a:pt x="301" y="468"/>
                  <a:pt x="302" y="469"/>
                  <a:pt x="301" y="469"/>
                </a:cubicBezTo>
                <a:moveTo>
                  <a:pt x="291" y="463"/>
                </a:moveTo>
                <a:cubicBezTo>
                  <a:pt x="292" y="464"/>
                  <a:pt x="294" y="464"/>
                  <a:pt x="297" y="464"/>
                </a:cubicBezTo>
                <a:cubicBezTo>
                  <a:pt x="298" y="463"/>
                  <a:pt x="294" y="463"/>
                  <a:pt x="295" y="462"/>
                </a:cubicBezTo>
                <a:cubicBezTo>
                  <a:pt x="298" y="462"/>
                  <a:pt x="299" y="463"/>
                  <a:pt x="301" y="463"/>
                </a:cubicBezTo>
                <a:cubicBezTo>
                  <a:pt x="303" y="463"/>
                  <a:pt x="301" y="463"/>
                  <a:pt x="301" y="461"/>
                </a:cubicBezTo>
                <a:cubicBezTo>
                  <a:pt x="300" y="461"/>
                  <a:pt x="298" y="461"/>
                  <a:pt x="296" y="460"/>
                </a:cubicBezTo>
                <a:cubicBezTo>
                  <a:pt x="295" y="460"/>
                  <a:pt x="293" y="460"/>
                  <a:pt x="292" y="461"/>
                </a:cubicBezTo>
                <a:cubicBezTo>
                  <a:pt x="297" y="462"/>
                  <a:pt x="292" y="462"/>
                  <a:pt x="291" y="463"/>
                </a:cubicBezTo>
                <a:moveTo>
                  <a:pt x="287" y="466"/>
                </a:moveTo>
                <a:cubicBezTo>
                  <a:pt x="286" y="465"/>
                  <a:pt x="286" y="460"/>
                  <a:pt x="283" y="462"/>
                </a:cubicBezTo>
                <a:cubicBezTo>
                  <a:pt x="284" y="462"/>
                  <a:pt x="285" y="463"/>
                  <a:pt x="284" y="464"/>
                </a:cubicBezTo>
                <a:cubicBezTo>
                  <a:pt x="282" y="464"/>
                  <a:pt x="279" y="463"/>
                  <a:pt x="280" y="465"/>
                </a:cubicBezTo>
                <a:cubicBezTo>
                  <a:pt x="283" y="465"/>
                  <a:pt x="285" y="466"/>
                  <a:pt x="288" y="467"/>
                </a:cubicBezTo>
                <a:cubicBezTo>
                  <a:pt x="289" y="467"/>
                  <a:pt x="294" y="468"/>
                  <a:pt x="291" y="467"/>
                </a:cubicBezTo>
                <a:lnTo>
                  <a:pt x="287" y="466"/>
                </a:lnTo>
                <a:close/>
                <a:moveTo>
                  <a:pt x="291" y="459"/>
                </a:moveTo>
                <a:cubicBezTo>
                  <a:pt x="290" y="458"/>
                  <a:pt x="282" y="456"/>
                  <a:pt x="284" y="457"/>
                </a:cubicBezTo>
                <a:cubicBezTo>
                  <a:pt x="284" y="458"/>
                  <a:pt x="290" y="460"/>
                  <a:pt x="291" y="459"/>
                </a:cubicBezTo>
                <a:moveTo>
                  <a:pt x="284" y="455"/>
                </a:moveTo>
                <a:cubicBezTo>
                  <a:pt x="287" y="456"/>
                  <a:pt x="285" y="453"/>
                  <a:pt x="288" y="455"/>
                </a:cubicBezTo>
                <a:cubicBezTo>
                  <a:pt x="289" y="455"/>
                  <a:pt x="288" y="456"/>
                  <a:pt x="290" y="456"/>
                </a:cubicBezTo>
                <a:cubicBezTo>
                  <a:pt x="291" y="454"/>
                  <a:pt x="291" y="454"/>
                  <a:pt x="291" y="454"/>
                </a:cubicBezTo>
                <a:cubicBezTo>
                  <a:pt x="287" y="454"/>
                  <a:pt x="286" y="452"/>
                  <a:pt x="283" y="452"/>
                </a:cubicBezTo>
                <a:cubicBezTo>
                  <a:pt x="282" y="454"/>
                  <a:pt x="286" y="454"/>
                  <a:pt x="284" y="455"/>
                </a:cubicBezTo>
                <a:moveTo>
                  <a:pt x="275" y="460"/>
                </a:moveTo>
                <a:cubicBezTo>
                  <a:pt x="274" y="462"/>
                  <a:pt x="283" y="463"/>
                  <a:pt x="281" y="462"/>
                </a:cubicBezTo>
                <a:cubicBezTo>
                  <a:pt x="277" y="462"/>
                  <a:pt x="279" y="460"/>
                  <a:pt x="275" y="460"/>
                </a:cubicBezTo>
                <a:moveTo>
                  <a:pt x="272" y="454"/>
                </a:moveTo>
                <a:cubicBezTo>
                  <a:pt x="275" y="455"/>
                  <a:pt x="276" y="457"/>
                  <a:pt x="279" y="457"/>
                </a:cubicBezTo>
                <a:cubicBezTo>
                  <a:pt x="280" y="455"/>
                  <a:pt x="274" y="453"/>
                  <a:pt x="272" y="454"/>
                </a:cubicBezTo>
                <a:moveTo>
                  <a:pt x="261" y="455"/>
                </a:moveTo>
                <a:cubicBezTo>
                  <a:pt x="263" y="455"/>
                  <a:pt x="268" y="458"/>
                  <a:pt x="270" y="456"/>
                </a:cubicBezTo>
                <a:cubicBezTo>
                  <a:pt x="267" y="455"/>
                  <a:pt x="262" y="453"/>
                  <a:pt x="261" y="455"/>
                </a:cubicBezTo>
                <a:moveTo>
                  <a:pt x="257" y="460"/>
                </a:moveTo>
                <a:cubicBezTo>
                  <a:pt x="259" y="460"/>
                  <a:pt x="261" y="464"/>
                  <a:pt x="262" y="462"/>
                </a:cubicBezTo>
                <a:cubicBezTo>
                  <a:pt x="261" y="461"/>
                  <a:pt x="258" y="458"/>
                  <a:pt x="257" y="460"/>
                </a:cubicBezTo>
                <a:moveTo>
                  <a:pt x="256" y="466"/>
                </a:moveTo>
                <a:cubicBezTo>
                  <a:pt x="258" y="467"/>
                  <a:pt x="263" y="467"/>
                  <a:pt x="267" y="468"/>
                </a:cubicBezTo>
                <a:cubicBezTo>
                  <a:pt x="268" y="465"/>
                  <a:pt x="262" y="467"/>
                  <a:pt x="263" y="465"/>
                </a:cubicBezTo>
                <a:cubicBezTo>
                  <a:pt x="264" y="465"/>
                  <a:pt x="264" y="463"/>
                  <a:pt x="262" y="463"/>
                </a:cubicBezTo>
                <a:cubicBezTo>
                  <a:pt x="261" y="464"/>
                  <a:pt x="263" y="467"/>
                  <a:pt x="261" y="466"/>
                </a:cubicBezTo>
                <a:cubicBezTo>
                  <a:pt x="260" y="465"/>
                  <a:pt x="257" y="464"/>
                  <a:pt x="256" y="466"/>
                </a:cubicBezTo>
                <a:moveTo>
                  <a:pt x="221" y="462"/>
                </a:moveTo>
                <a:cubicBezTo>
                  <a:pt x="218" y="462"/>
                  <a:pt x="218" y="461"/>
                  <a:pt x="215" y="461"/>
                </a:cubicBezTo>
                <a:cubicBezTo>
                  <a:pt x="213" y="463"/>
                  <a:pt x="220" y="463"/>
                  <a:pt x="221" y="462"/>
                </a:cubicBezTo>
                <a:moveTo>
                  <a:pt x="255" y="453"/>
                </a:moveTo>
                <a:cubicBezTo>
                  <a:pt x="254" y="453"/>
                  <a:pt x="253" y="453"/>
                  <a:pt x="253" y="453"/>
                </a:cubicBezTo>
                <a:cubicBezTo>
                  <a:pt x="256" y="454"/>
                  <a:pt x="256" y="452"/>
                  <a:pt x="257" y="451"/>
                </a:cubicBezTo>
                <a:cubicBezTo>
                  <a:pt x="253" y="450"/>
                  <a:pt x="253" y="450"/>
                  <a:pt x="253" y="450"/>
                </a:cubicBezTo>
                <a:cubicBezTo>
                  <a:pt x="252" y="452"/>
                  <a:pt x="255" y="452"/>
                  <a:pt x="255" y="453"/>
                </a:cubicBezTo>
                <a:moveTo>
                  <a:pt x="250" y="464"/>
                </a:moveTo>
                <a:cubicBezTo>
                  <a:pt x="250" y="465"/>
                  <a:pt x="251" y="466"/>
                  <a:pt x="253" y="466"/>
                </a:cubicBezTo>
                <a:cubicBezTo>
                  <a:pt x="253" y="466"/>
                  <a:pt x="254" y="466"/>
                  <a:pt x="254" y="464"/>
                </a:cubicBezTo>
                <a:lnTo>
                  <a:pt x="250" y="464"/>
                </a:lnTo>
                <a:close/>
                <a:moveTo>
                  <a:pt x="238" y="451"/>
                </a:moveTo>
                <a:cubicBezTo>
                  <a:pt x="243" y="452"/>
                  <a:pt x="244" y="451"/>
                  <a:pt x="248" y="451"/>
                </a:cubicBezTo>
                <a:cubicBezTo>
                  <a:pt x="248" y="452"/>
                  <a:pt x="245" y="452"/>
                  <a:pt x="244" y="453"/>
                </a:cubicBezTo>
                <a:cubicBezTo>
                  <a:pt x="247" y="455"/>
                  <a:pt x="249" y="452"/>
                  <a:pt x="251" y="451"/>
                </a:cubicBezTo>
                <a:cubicBezTo>
                  <a:pt x="246" y="450"/>
                  <a:pt x="242" y="451"/>
                  <a:pt x="239" y="448"/>
                </a:cubicBezTo>
                <a:cubicBezTo>
                  <a:pt x="240" y="450"/>
                  <a:pt x="238" y="450"/>
                  <a:pt x="238" y="451"/>
                </a:cubicBezTo>
                <a:moveTo>
                  <a:pt x="240" y="460"/>
                </a:moveTo>
                <a:cubicBezTo>
                  <a:pt x="230" y="460"/>
                  <a:pt x="244" y="462"/>
                  <a:pt x="244" y="460"/>
                </a:cubicBezTo>
                <a:cubicBezTo>
                  <a:pt x="242" y="460"/>
                  <a:pt x="242" y="460"/>
                  <a:pt x="240" y="460"/>
                </a:cubicBezTo>
                <a:moveTo>
                  <a:pt x="228" y="459"/>
                </a:moveTo>
                <a:cubicBezTo>
                  <a:pt x="227" y="462"/>
                  <a:pt x="227" y="462"/>
                  <a:pt x="227" y="462"/>
                </a:cubicBezTo>
                <a:cubicBezTo>
                  <a:pt x="227" y="463"/>
                  <a:pt x="220" y="462"/>
                  <a:pt x="223" y="463"/>
                </a:cubicBezTo>
                <a:cubicBezTo>
                  <a:pt x="227" y="463"/>
                  <a:pt x="230" y="463"/>
                  <a:pt x="233" y="464"/>
                </a:cubicBezTo>
                <a:cubicBezTo>
                  <a:pt x="235" y="461"/>
                  <a:pt x="228" y="463"/>
                  <a:pt x="229" y="460"/>
                </a:cubicBezTo>
                <a:cubicBezTo>
                  <a:pt x="231" y="460"/>
                  <a:pt x="232" y="460"/>
                  <a:pt x="233" y="460"/>
                </a:cubicBezTo>
                <a:cubicBezTo>
                  <a:pt x="232" y="463"/>
                  <a:pt x="242" y="466"/>
                  <a:pt x="244" y="463"/>
                </a:cubicBezTo>
                <a:cubicBezTo>
                  <a:pt x="240" y="462"/>
                  <a:pt x="236" y="462"/>
                  <a:pt x="235" y="461"/>
                </a:cubicBezTo>
                <a:cubicBezTo>
                  <a:pt x="234" y="458"/>
                  <a:pt x="238" y="460"/>
                  <a:pt x="238" y="458"/>
                </a:cubicBezTo>
                <a:cubicBezTo>
                  <a:pt x="234" y="458"/>
                  <a:pt x="233" y="460"/>
                  <a:pt x="228" y="459"/>
                </a:cubicBezTo>
                <a:moveTo>
                  <a:pt x="214" y="449"/>
                </a:moveTo>
                <a:cubicBezTo>
                  <a:pt x="217" y="449"/>
                  <a:pt x="216" y="451"/>
                  <a:pt x="218" y="451"/>
                </a:cubicBezTo>
                <a:cubicBezTo>
                  <a:pt x="220" y="450"/>
                  <a:pt x="217" y="449"/>
                  <a:pt x="219" y="449"/>
                </a:cubicBezTo>
                <a:cubicBezTo>
                  <a:pt x="219" y="450"/>
                  <a:pt x="220" y="449"/>
                  <a:pt x="222" y="449"/>
                </a:cubicBezTo>
                <a:cubicBezTo>
                  <a:pt x="222" y="451"/>
                  <a:pt x="220" y="451"/>
                  <a:pt x="222" y="452"/>
                </a:cubicBezTo>
                <a:cubicBezTo>
                  <a:pt x="223" y="452"/>
                  <a:pt x="225" y="453"/>
                  <a:pt x="225" y="452"/>
                </a:cubicBezTo>
                <a:cubicBezTo>
                  <a:pt x="225" y="452"/>
                  <a:pt x="224" y="451"/>
                  <a:pt x="225" y="451"/>
                </a:cubicBezTo>
                <a:cubicBezTo>
                  <a:pt x="230" y="451"/>
                  <a:pt x="229" y="454"/>
                  <a:pt x="232" y="454"/>
                </a:cubicBezTo>
                <a:cubicBezTo>
                  <a:pt x="232" y="452"/>
                  <a:pt x="234" y="451"/>
                  <a:pt x="234" y="448"/>
                </a:cubicBezTo>
                <a:cubicBezTo>
                  <a:pt x="229" y="449"/>
                  <a:pt x="229" y="448"/>
                  <a:pt x="225" y="447"/>
                </a:cubicBezTo>
                <a:cubicBezTo>
                  <a:pt x="225" y="448"/>
                  <a:pt x="224" y="448"/>
                  <a:pt x="223" y="448"/>
                </a:cubicBezTo>
                <a:cubicBezTo>
                  <a:pt x="220" y="448"/>
                  <a:pt x="220" y="446"/>
                  <a:pt x="216" y="446"/>
                </a:cubicBezTo>
                <a:cubicBezTo>
                  <a:pt x="216" y="448"/>
                  <a:pt x="213" y="447"/>
                  <a:pt x="214" y="449"/>
                </a:cubicBezTo>
                <a:moveTo>
                  <a:pt x="215" y="453"/>
                </a:moveTo>
                <a:cubicBezTo>
                  <a:pt x="218" y="455"/>
                  <a:pt x="216" y="455"/>
                  <a:pt x="219" y="454"/>
                </a:cubicBezTo>
                <a:cubicBezTo>
                  <a:pt x="218" y="456"/>
                  <a:pt x="222" y="456"/>
                  <a:pt x="221" y="458"/>
                </a:cubicBezTo>
                <a:cubicBezTo>
                  <a:pt x="223" y="458"/>
                  <a:pt x="225" y="456"/>
                  <a:pt x="223" y="456"/>
                </a:cubicBezTo>
                <a:cubicBezTo>
                  <a:pt x="223" y="457"/>
                  <a:pt x="221" y="457"/>
                  <a:pt x="221" y="456"/>
                </a:cubicBezTo>
                <a:cubicBezTo>
                  <a:pt x="221" y="455"/>
                  <a:pt x="221" y="455"/>
                  <a:pt x="221" y="455"/>
                </a:cubicBezTo>
                <a:cubicBezTo>
                  <a:pt x="223" y="454"/>
                  <a:pt x="228" y="456"/>
                  <a:pt x="228" y="455"/>
                </a:cubicBezTo>
                <a:cubicBezTo>
                  <a:pt x="226" y="453"/>
                  <a:pt x="224" y="454"/>
                  <a:pt x="221" y="454"/>
                </a:cubicBezTo>
                <a:cubicBezTo>
                  <a:pt x="219" y="452"/>
                  <a:pt x="216" y="452"/>
                  <a:pt x="212" y="452"/>
                </a:cubicBezTo>
                <a:cubicBezTo>
                  <a:pt x="211" y="453"/>
                  <a:pt x="213" y="452"/>
                  <a:pt x="215" y="453"/>
                </a:cubicBezTo>
                <a:moveTo>
                  <a:pt x="204" y="457"/>
                </a:moveTo>
                <a:cubicBezTo>
                  <a:pt x="205" y="457"/>
                  <a:pt x="208" y="457"/>
                  <a:pt x="208" y="458"/>
                </a:cubicBezTo>
                <a:cubicBezTo>
                  <a:pt x="206" y="458"/>
                  <a:pt x="204" y="458"/>
                  <a:pt x="202" y="458"/>
                </a:cubicBezTo>
                <a:cubicBezTo>
                  <a:pt x="201" y="459"/>
                  <a:pt x="200" y="460"/>
                  <a:pt x="200" y="461"/>
                </a:cubicBezTo>
                <a:cubicBezTo>
                  <a:pt x="206" y="462"/>
                  <a:pt x="207" y="459"/>
                  <a:pt x="211" y="460"/>
                </a:cubicBezTo>
                <a:cubicBezTo>
                  <a:pt x="212" y="459"/>
                  <a:pt x="210" y="459"/>
                  <a:pt x="209" y="458"/>
                </a:cubicBezTo>
                <a:cubicBezTo>
                  <a:pt x="209" y="458"/>
                  <a:pt x="211" y="457"/>
                  <a:pt x="211" y="457"/>
                </a:cubicBezTo>
                <a:cubicBezTo>
                  <a:pt x="211" y="457"/>
                  <a:pt x="210" y="456"/>
                  <a:pt x="210" y="456"/>
                </a:cubicBezTo>
                <a:cubicBezTo>
                  <a:pt x="209" y="456"/>
                  <a:pt x="212" y="455"/>
                  <a:pt x="209" y="455"/>
                </a:cubicBezTo>
                <a:cubicBezTo>
                  <a:pt x="210" y="458"/>
                  <a:pt x="204" y="455"/>
                  <a:pt x="204" y="457"/>
                </a:cubicBezTo>
                <a:moveTo>
                  <a:pt x="195" y="452"/>
                </a:moveTo>
                <a:cubicBezTo>
                  <a:pt x="197" y="453"/>
                  <a:pt x="202" y="452"/>
                  <a:pt x="205" y="453"/>
                </a:cubicBezTo>
                <a:cubicBezTo>
                  <a:pt x="205" y="449"/>
                  <a:pt x="198" y="450"/>
                  <a:pt x="195" y="452"/>
                </a:cubicBezTo>
                <a:moveTo>
                  <a:pt x="192" y="454"/>
                </a:moveTo>
                <a:cubicBezTo>
                  <a:pt x="192" y="454"/>
                  <a:pt x="191" y="454"/>
                  <a:pt x="190" y="454"/>
                </a:cubicBezTo>
                <a:cubicBezTo>
                  <a:pt x="189" y="454"/>
                  <a:pt x="190" y="453"/>
                  <a:pt x="188" y="453"/>
                </a:cubicBezTo>
                <a:cubicBezTo>
                  <a:pt x="187" y="453"/>
                  <a:pt x="184" y="452"/>
                  <a:pt x="184" y="454"/>
                </a:cubicBezTo>
                <a:cubicBezTo>
                  <a:pt x="185" y="454"/>
                  <a:pt x="189" y="453"/>
                  <a:pt x="189" y="454"/>
                </a:cubicBezTo>
                <a:cubicBezTo>
                  <a:pt x="185" y="454"/>
                  <a:pt x="187" y="456"/>
                  <a:pt x="185" y="456"/>
                </a:cubicBezTo>
                <a:cubicBezTo>
                  <a:pt x="184" y="455"/>
                  <a:pt x="182" y="455"/>
                  <a:pt x="180" y="455"/>
                </a:cubicBezTo>
                <a:cubicBezTo>
                  <a:pt x="180" y="458"/>
                  <a:pt x="187" y="457"/>
                  <a:pt x="190" y="458"/>
                </a:cubicBezTo>
                <a:cubicBezTo>
                  <a:pt x="190" y="459"/>
                  <a:pt x="189" y="459"/>
                  <a:pt x="189" y="459"/>
                </a:cubicBezTo>
                <a:cubicBezTo>
                  <a:pt x="192" y="460"/>
                  <a:pt x="191" y="460"/>
                  <a:pt x="194" y="459"/>
                </a:cubicBezTo>
                <a:cubicBezTo>
                  <a:pt x="195" y="457"/>
                  <a:pt x="190" y="459"/>
                  <a:pt x="191" y="457"/>
                </a:cubicBezTo>
                <a:cubicBezTo>
                  <a:pt x="196" y="457"/>
                  <a:pt x="196" y="457"/>
                  <a:pt x="196" y="457"/>
                </a:cubicBezTo>
                <a:cubicBezTo>
                  <a:pt x="197" y="455"/>
                  <a:pt x="192" y="457"/>
                  <a:pt x="191" y="455"/>
                </a:cubicBezTo>
                <a:cubicBezTo>
                  <a:pt x="191" y="455"/>
                  <a:pt x="192" y="454"/>
                  <a:pt x="192" y="454"/>
                </a:cubicBezTo>
                <a:cubicBezTo>
                  <a:pt x="193" y="455"/>
                  <a:pt x="193" y="454"/>
                  <a:pt x="192" y="454"/>
                </a:cubicBezTo>
                <a:moveTo>
                  <a:pt x="177" y="452"/>
                </a:moveTo>
                <a:cubicBezTo>
                  <a:pt x="182" y="452"/>
                  <a:pt x="179" y="451"/>
                  <a:pt x="181" y="451"/>
                </a:cubicBezTo>
                <a:cubicBezTo>
                  <a:pt x="185" y="450"/>
                  <a:pt x="189" y="452"/>
                  <a:pt x="192" y="452"/>
                </a:cubicBezTo>
                <a:cubicBezTo>
                  <a:pt x="191" y="451"/>
                  <a:pt x="192" y="450"/>
                  <a:pt x="192" y="449"/>
                </a:cubicBezTo>
                <a:cubicBezTo>
                  <a:pt x="187" y="451"/>
                  <a:pt x="184" y="449"/>
                  <a:pt x="177" y="449"/>
                </a:cubicBezTo>
                <a:lnTo>
                  <a:pt x="177" y="452"/>
                </a:lnTo>
                <a:close/>
                <a:moveTo>
                  <a:pt x="152" y="450"/>
                </a:moveTo>
                <a:cubicBezTo>
                  <a:pt x="151" y="450"/>
                  <a:pt x="152" y="451"/>
                  <a:pt x="152" y="451"/>
                </a:cubicBezTo>
                <a:cubicBezTo>
                  <a:pt x="154" y="451"/>
                  <a:pt x="155" y="450"/>
                  <a:pt x="156" y="450"/>
                </a:cubicBezTo>
                <a:cubicBezTo>
                  <a:pt x="155" y="449"/>
                  <a:pt x="153" y="449"/>
                  <a:pt x="152" y="450"/>
                </a:cubicBezTo>
                <a:moveTo>
                  <a:pt x="139" y="455"/>
                </a:moveTo>
                <a:cubicBezTo>
                  <a:pt x="141" y="455"/>
                  <a:pt x="144" y="456"/>
                  <a:pt x="145" y="454"/>
                </a:cubicBezTo>
                <a:cubicBezTo>
                  <a:pt x="144" y="454"/>
                  <a:pt x="140" y="453"/>
                  <a:pt x="139" y="455"/>
                </a:cubicBezTo>
                <a:moveTo>
                  <a:pt x="113" y="459"/>
                </a:moveTo>
                <a:cubicBezTo>
                  <a:pt x="114" y="460"/>
                  <a:pt x="114" y="459"/>
                  <a:pt x="117" y="459"/>
                </a:cubicBezTo>
                <a:cubicBezTo>
                  <a:pt x="120" y="457"/>
                  <a:pt x="114" y="457"/>
                  <a:pt x="113" y="459"/>
                </a:cubicBezTo>
                <a:moveTo>
                  <a:pt x="117" y="453"/>
                </a:moveTo>
                <a:cubicBezTo>
                  <a:pt x="119" y="453"/>
                  <a:pt x="122" y="455"/>
                  <a:pt x="126" y="454"/>
                </a:cubicBezTo>
                <a:cubicBezTo>
                  <a:pt x="124" y="453"/>
                  <a:pt x="120" y="452"/>
                  <a:pt x="117" y="453"/>
                </a:cubicBezTo>
                <a:moveTo>
                  <a:pt x="119" y="435"/>
                </a:moveTo>
                <a:cubicBezTo>
                  <a:pt x="118" y="437"/>
                  <a:pt x="117" y="437"/>
                  <a:pt x="117" y="440"/>
                </a:cubicBezTo>
                <a:cubicBezTo>
                  <a:pt x="119" y="438"/>
                  <a:pt x="119" y="438"/>
                  <a:pt x="119" y="438"/>
                </a:cubicBezTo>
                <a:cubicBezTo>
                  <a:pt x="119" y="437"/>
                  <a:pt x="120" y="435"/>
                  <a:pt x="119" y="435"/>
                </a:cubicBezTo>
                <a:moveTo>
                  <a:pt x="117" y="430"/>
                </a:moveTo>
                <a:cubicBezTo>
                  <a:pt x="115" y="434"/>
                  <a:pt x="116" y="437"/>
                  <a:pt x="119" y="434"/>
                </a:cubicBezTo>
                <a:cubicBezTo>
                  <a:pt x="119" y="433"/>
                  <a:pt x="120" y="430"/>
                  <a:pt x="119" y="431"/>
                </a:cubicBezTo>
                <a:cubicBezTo>
                  <a:pt x="119" y="431"/>
                  <a:pt x="119" y="432"/>
                  <a:pt x="118" y="432"/>
                </a:cubicBezTo>
                <a:cubicBezTo>
                  <a:pt x="119" y="429"/>
                  <a:pt x="117" y="430"/>
                  <a:pt x="117" y="430"/>
                </a:cubicBezTo>
                <a:moveTo>
                  <a:pt x="120" y="416"/>
                </a:moveTo>
                <a:cubicBezTo>
                  <a:pt x="117" y="417"/>
                  <a:pt x="119" y="420"/>
                  <a:pt x="119" y="421"/>
                </a:cubicBezTo>
                <a:cubicBezTo>
                  <a:pt x="119" y="423"/>
                  <a:pt x="117" y="428"/>
                  <a:pt x="120" y="428"/>
                </a:cubicBezTo>
                <a:cubicBezTo>
                  <a:pt x="120" y="424"/>
                  <a:pt x="121" y="418"/>
                  <a:pt x="120" y="416"/>
                </a:cubicBezTo>
                <a:moveTo>
                  <a:pt x="113" y="412"/>
                </a:moveTo>
                <a:cubicBezTo>
                  <a:pt x="112" y="413"/>
                  <a:pt x="112" y="418"/>
                  <a:pt x="114" y="417"/>
                </a:cubicBezTo>
                <a:cubicBezTo>
                  <a:pt x="113" y="415"/>
                  <a:pt x="115" y="411"/>
                  <a:pt x="113" y="412"/>
                </a:cubicBezTo>
                <a:moveTo>
                  <a:pt x="135" y="438"/>
                </a:moveTo>
                <a:cubicBezTo>
                  <a:pt x="137" y="438"/>
                  <a:pt x="137" y="440"/>
                  <a:pt x="140" y="439"/>
                </a:cubicBezTo>
                <a:cubicBezTo>
                  <a:pt x="142" y="436"/>
                  <a:pt x="138" y="437"/>
                  <a:pt x="135" y="438"/>
                </a:cubicBezTo>
                <a:moveTo>
                  <a:pt x="128" y="437"/>
                </a:moveTo>
                <a:cubicBezTo>
                  <a:pt x="131" y="436"/>
                  <a:pt x="130" y="440"/>
                  <a:pt x="132" y="438"/>
                </a:cubicBezTo>
                <a:cubicBezTo>
                  <a:pt x="130" y="437"/>
                  <a:pt x="132" y="436"/>
                  <a:pt x="135" y="435"/>
                </a:cubicBezTo>
                <a:cubicBezTo>
                  <a:pt x="132" y="436"/>
                  <a:pt x="130" y="436"/>
                  <a:pt x="128" y="437"/>
                </a:cubicBezTo>
                <a:moveTo>
                  <a:pt x="132" y="426"/>
                </a:moveTo>
                <a:cubicBezTo>
                  <a:pt x="131" y="427"/>
                  <a:pt x="128" y="429"/>
                  <a:pt x="128" y="432"/>
                </a:cubicBezTo>
                <a:cubicBezTo>
                  <a:pt x="131" y="430"/>
                  <a:pt x="131" y="428"/>
                  <a:pt x="132" y="426"/>
                </a:cubicBezTo>
                <a:moveTo>
                  <a:pt x="129" y="426"/>
                </a:moveTo>
                <a:cubicBezTo>
                  <a:pt x="129" y="428"/>
                  <a:pt x="128" y="428"/>
                  <a:pt x="127" y="428"/>
                </a:cubicBezTo>
                <a:cubicBezTo>
                  <a:pt x="126" y="429"/>
                  <a:pt x="126" y="429"/>
                  <a:pt x="125" y="431"/>
                </a:cubicBezTo>
                <a:cubicBezTo>
                  <a:pt x="127" y="431"/>
                  <a:pt x="130" y="427"/>
                  <a:pt x="129" y="426"/>
                </a:cubicBezTo>
                <a:moveTo>
                  <a:pt x="128" y="408"/>
                </a:moveTo>
                <a:cubicBezTo>
                  <a:pt x="128" y="407"/>
                  <a:pt x="129" y="406"/>
                  <a:pt x="130" y="406"/>
                </a:cubicBezTo>
                <a:cubicBezTo>
                  <a:pt x="130" y="405"/>
                  <a:pt x="130" y="404"/>
                  <a:pt x="129" y="403"/>
                </a:cubicBezTo>
                <a:cubicBezTo>
                  <a:pt x="128" y="403"/>
                  <a:pt x="126" y="408"/>
                  <a:pt x="128" y="408"/>
                </a:cubicBezTo>
                <a:moveTo>
                  <a:pt x="136" y="399"/>
                </a:moveTo>
                <a:cubicBezTo>
                  <a:pt x="135" y="400"/>
                  <a:pt x="134" y="400"/>
                  <a:pt x="134" y="401"/>
                </a:cubicBezTo>
                <a:cubicBezTo>
                  <a:pt x="135" y="400"/>
                  <a:pt x="133" y="403"/>
                  <a:pt x="133" y="403"/>
                </a:cubicBezTo>
                <a:cubicBezTo>
                  <a:pt x="132" y="403"/>
                  <a:pt x="132" y="401"/>
                  <a:pt x="131" y="402"/>
                </a:cubicBezTo>
                <a:cubicBezTo>
                  <a:pt x="131" y="405"/>
                  <a:pt x="132" y="409"/>
                  <a:pt x="131" y="412"/>
                </a:cubicBezTo>
                <a:cubicBezTo>
                  <a:pt x="131" y="414"/>
                  <a:pt x="129" y="416"/>
                  <a:pt x="128" y="418"/>
                </a:cubicBezTo>
                <a:cubicBezTo>
                  <a:pt x="128" y="416"/>
                  <a:pt x="127" y="413"/>
                  <a:pt x="126" y="415"/>
                </a:cubicBezTo>
                <a:cubicBezTo>
                  <a:pt x="128" y="415"/>
                  <a:pt x="127" y="420"/>
                  <a:pt x="129" y="420"/>
                </a:cubicBezTo>
                <a:cubicBezTo>
                  <a:pt x="129" y="420"/>
                  <a:pt x="129" y="417"/>
                  <a:pt x="130" y="418"/>
                </a:cubicBezTo>
                <a:cubicBezTo>
                  <a:pt x="130" y="419"/>
                  <a:pt x="132" y="419"/>
                  <a:pt x="130" y="421"/>
                </a:cubicBezTo>
                <a:cubicBezTo>
                  <a:pt x="130" y="420"/>
                  <a:pt x="130" y="419"/>
                  <a:pt x="130" y="419"/>
                </a:cubicBezTo>
                <a:cubicBezTo>
                  <a:pt x="129" y="421"/>
                  <a:pt x="129" y="423"/>
                  <a:pt x="128" y="424"/>
                </a:cubicBezTo>
                <a:cubicBezTo>
                  <a:pt x="127" y="424"/>
                  <a:pt x="126" y="425"/>
                  <a:pt x="126" y="427"/>
                </a:cubicBezTo>
                <a:cubicBezTo>
                  <a:pt x="128" y="425"/>
                  <a:pt x="126" y="429"/>
                  <a:pt x="129" y="426"/>
                </a:cubicBezTo>
                <a:cubicBezTo>
                  <a:pt x="129" y="424"/>
                  <a:pt x="128" y="424"/>
                  <a:pt x="129" y="422"/>
                </a:cubicBezTo>
                <a:cubicBezTo>
                  <a:pt x="131" y="422"/>
                  <a:pt x="133" y="421"/>
                  <a:pt x="135" y="420"/>
                </a:cubicBezTo>
                <a:cubicBezTo>
                  <a:pt x="135" y="418"/>
                  <a:pt x="135" y="418"/>
                  <a:pt x="135" y="418"/>
                </a:cubicBezTo>
                <a:cubicBezTo>
                  <a:pt x="134" y="418"/>
                  <a:pt x="133" y="422"/>
                  <a:pt x="133" y="420"/>
                </a:cubicBezTo>
                <a:cubicBezTo>
                  <a:pt x="133" y="420"/>
                  <a:pt x="133" y="417"/>
                  <a:pt x="133" y="417"/>
                </a:cubicBezTo>
                <a:cubicBezTo>
                  <a:pt x="133" y="417"/>
                  <a:pt x="134" y="419"/>
                  <a:pt x="134" y="418"/>
                </a:cubicBezTo>
                <a:cubicBezTo>
                  <a:pt x="135" y="416"/>
                  <a:pt x="134" y="414"/>
                  <a:pt x="134" y="412"/>
                </a:cubicBezTo>
                <a:cubicBezTo>
                  <a:pt x="134" y="411"/>
                  <a:pt x="136" y="408"/>
                  <a:pt x="134" y="408"/>
                </a:cubicBezTo>
                <a:cubicBezTo>
                  <a:pt x="134" y="411"/>
                  <a:pt x="132" y="414"/>
                  <a:pt x="131" y="417"/>
                </a:cubicBezTo>
                <a:cubicBezTo>
                  <a:pt x="129" y="416"/>
                  <a:pt x="132" y="412"/>
                  <a:pt x="133" y="410"/>
                </a:cubicBezTo>
                <a:cubicBezTo>
                  <a:pt x="133" y="409"/>
                  <a:pt x="132" y="406"/>
                  <a:pt x="133" y="404"/>
                </a:cubicBezTo>
                <a:cubicBezTo>
                  <a:pt x="135" y="403"/>
                  <a:pt x="132" y="409"/>
                  <a:pt x="135" y="407"/>
                </a:cubicBezTo>
                <a:cubicBezTo>
                  <a:pt x="134" y="404"/>
                  <a:pt x="136" y="402"/>
                  <a:pt x="136" y="399"/>
                </a:cubicBezTo>
                <a:moveTo>
                  <a:pt x="123" y="388"/>
                </a:moveTo>
                <a:cubicBezTo>
                  <a:pt x="121" y="388"/>
                  <a:pt x="118" y="391"/>
                  <a:pt x="119" y="394"/>
                </a:cubicBezTo>
                <a:cubicBezTo>
                  <a:pt x="120" y="393"/>
                  <a:pt x="120" y="392"/>
                  <a:pt x="121" y="392"/>
                </a:cubicBezTo>
                <a:cubicBezTo>
                  <a:pt x="122" y="393"/>
                  <a:pt x="121" y="396"/>
                  <a:pt x="121" y="398"/>
                </a:cubicBezTo>
                <a:cubicBezTo>
                  <a:pt x="119" y="397"/>
                  <a:pt x="120" y="399"/>
                  <a:pt x="119" y="400"/>
                </a:cubicBezTo>
                <a:cubicBezTo>
                  <a:pt x="118" y="403"/>
                  <a:pt x="119" y="403"/>
                  <a:pt x="119" y="406"/>
                </a:cubicBezTo>
                <a:cubicBezTo>
                  <a:pt x="121" y="405"/>
                  <a:pt x="120" y="405"/>
                  <a:pt x="122" y="405"/>
                </a:cubicBezTo>
                <a:lnTo>
                  <a:pt x="123" y="388"/>
                </a:lnTo>
                <a:close/>
                <a:moveTo>
                  <a:pt x="121" y="364"/>
                </a:moveTo>
                <a:cubicBezTo>
                  <a:pt x="121" y="367"/>
                  <a:pt x="121" y="369"/>
                  <a:pt x="121" y="371"/>
                </a:cubicBezTo>
                <a:cubicBezTo>
                  <a:pt x="120" y="371"/>
                  <a:pt x="121" y="369"/>
                  <a:pt x="120" y="368"/>
                </a:cubicBezTo>
                <a:cubicBezTo>
                  <a:pt x="120" y="369"/>
                  <a:pt x="120" y="370"/>
                  <a:pt x="119" y="370"/>
                </a:cubicBezTo>
                <a:cubicBezTo>
                  <a:pt x="119" y="372"/>
                  <a:pt x="119" y="372"/>
                  <a:pt x="119" y="372"/>
                </a:cubicBezTo>
                <a:cubicBezTo>
                  <a:pt x="120" y="372"/>
                  <a:pt x="121" y="372"/>
                  <a:pt x="121" y="373"/>
                </a:cubicBezTo>
                <a:cubicBezTo>
                  <a:pt x="119" y="374"/>
                  <a:pt x="121" y="378"/>
                  <a:pt x="121" y="380"/>
                </a:cubicBezTo>
                <a:cubicBezTo>
                  <a:pt x="119" y="380"/>
                  <a:pt x="119" y="380"/>
                  <a:pt x="119" y="380"/>
                </a:cubicBezTo>
                <a:cubicBezTo>
                  <a:pt x="120" y="382"/>
                  <a:pt x="120" y="384"/>
                  <a:pt x="119" y="386"/>
                </a:cubicBezTo>
                <a:cubicBezTo>
                  <a:pt x="119" y="388"/>
                  <a:pt x="118" y="389"/>
                  <a:pt x="120" y="389"/>
                </a:cubicBezTo>
                <a:cubicBezTo>
                  <a:pt x="119" y="386"/>
                  <a:pt x="121" y="383"/>
                  <a:pt x="123" y="385"/>
                </a:cubicBezTo>
                <a:cubicBezTo>
                  <a:pt x="123" y="382"/>
                  <a:pt x="123" y="379"/>
                  <a:pt x="121" y="377"/>
                </a:cubicBezTo>
                <a:cubicBezTo>
                  <a:pt x="121" y="375"/>
                  <a:pt x="122" y="372"/>
                  <a:pt x="123" y="370"/>
                </a:cubicBezTo>
                <a:cubicBezTo>
                  <a:pt x="123" y="367"/>
                  <a:pt x="123" y="365"/>
                  <a:pt x="121" y="364"/>
                </a:cubicBezTo>
                <a:moveTo>
                  <a:pt x="139" y="358"/>
                </a:moveTo>
                <a:cubicBezTo>
                  <a:pt x="140" y="360"/>
                  <a:pt x="138" y="359"/>
                  <a:pt x="140" y="361"/>
                </a:cubicBezTo>
                <a:cubicBezTo>
                  <a:pt x="141" y="360"/>
                  <a:pt x="140" y="360"/>
                  <a:pt x="141" y="359"/>
                </a:cubicBezTo>
                <a:lnTo>
                  <a:pt x="139" y="358"/>
                </a:lnTo>
                <a:close/>
                <a:moveTo>
                  <a:pt x="128" y="345"/>
                </a:moveTo>
                <a:cubicBezTo>
                  <a:pt x="127" y="346"/>
                  <a:pt x="127" y="347"/>
                  <a:pt x="127" y="349"/>
                </a:cubicBezTo>
                <a:cubicBezTo>
                  <a:pt x="129" y="352"/>
                  <a:pt x="129" y="346"/>
                  <a:pt x="128" y="345"/>
                </a:cubicBezTo>
                <a:moveTo>
                  <a:pt x="122" y="340"/>
                </a:moveTo>
                <a:cubicBezTo>
                  <a:pt x="122" y="346"/>
                  <a:pt x="120" y="338"/>
                  <a:pt x="119" y="340"/>
                </a:cubicBezTo>
                <a:cubicBezTo>
                  <a:pt x="119" y="343"/>
                  <a:pt x="120" y="346"/>
                  <a:pt x="120" y="350"/>
                </a:cubicBezTo>
                <a:cubicBezTo>
                  <a:pt x="120" y="352"/>
                  <a:pt x="122" y="349"/>
                  <a:pt x="122" y="352"/>
                </a:cubicBezTo>
                <a:cubicBezTo>
                  <a:pt x="121" y="353"/>
                  <a:pt x="119" y="354"/>
                  <a:pt x="119" y="357"/>
                </a:cubicBezTo>
                <a:cubicBezTo>
                  <a:pt x="120" y="359"/>
                  <a:pt x="121" y="361"/>
                  <a:pt x="122" y="362"/>
                </a:cubicBezTo>
                <a:cubicBezTo>
                  <a:pt x="123" y="359"/>
                  <a:pt x="123" y="355"/>
                  <a:pt x="121" y="358"/>
                </a:cubicBezTo>
                <a:cubicBezTo>
                  <a:pt x="122" y="355"/>
                  <a:pt x="123" y="354"/>
                  <a:pt x="123" y="351"/>
                </a:cubicBezTo>
                <a:cubicBezTo>
                  <a:pt x="122" y="349"/>
                  <a:pt x="122" y="347"/>
                  <a:pt x="122" y="346"/>
                </a:cubicBezTo>
                <a:cubicBezTo>
                  <a:pt x="123" y="344"/>
                  <a:pt x="123" y="342"/>
                  <a:pt x="122" y="340"/>
                </a:cubicBezTo>
                <a:moveTo>
                  <a:pt x="119" y="337"/>
                </a:moveTo>
                <a:cubicBezTo>
                  <a:pt x="120" y="336"/>
                  <a:pt x="120" y="337"/>
                  <a:pt x="121" y="338"/>
                </a:cubicBezTo>
                <a:cubicBezTo>
                  <a:pt x="121" y="336"/>
                  <a:pt x="123" y="338"/>
                  <a:pt x="123" y="335"/>
                </a:cubicBezTo>
                <a:cubicBezTo>
                  <a:pt x="122" y="333"/>
                  <a:pt x="118" y="334"/>
                  <a:pt x="119" y="337"/>
                </a:cubicBezTo>
                <a:moveTo>
                  <a:pt x="137" y="134"/>
                </a:moveTo>
                <a:cubicBezTo>
                  <a:pt x="137" y="133"/>
                  <a:pt x="137" y="133"/>
                  <a:pt x="136" y="132"/>
                </a:cubicBezTo>
                <a:cubicBezTo>
                  <a:pt x="136" y="133"/>
                  <a:pt x="134" y="127"/>
                  <a:pt x="134" y="130"/>
                </a:cubicBezTo>
                <a:cubicBezTo>
                  <a:pt x="135" y="131"/>
                  <a:pt x="135" y="131"/>
                  <a:pt x="137" y="134"/>
                </a:cubicBezTo>
                <a:moveTo>
                  <a:pt x="119" y="150"/>
                </a:moveTo>
                <a:cubicBezTo>
                  <a:pt x="119" y="147"/>
                  <a:pt x="120" y="146"/>
                  <a:pt x="119" y="143"/>
                </a:cubicBezTo>
                <a:cubicBezTo>
                  <a:pt x="118" y="144"/>
                  <a:pt x="118" y="149"/>
                  <a:pt x="119" y="150"/>
                </a:cubicBezTo>
                <a:moveTo>
                  <a:pt x="134" y="190"/>
                </a:moveTo>
                <a:cubicBezTo>
                  <a:pt x="133" y="188"/>
                  <a:pt x="134" y="187"/>
                  <a:pt x="134" y="185"/>
                </a:cubicBezTo>
                <a:cubicBezTo>
                  <a:pt x="132" y="185"/>
                  <a:pt x="132" y="190"/>
                  <a:pt x="134" y="190"/>
                </a:cubicBezTo>
                <a:moveTo>
                  <a:pt x="136" y="199"/>
                </a:moveTo>
                <a:cubicBezTo>
                  <a:pt x="135" y="199"/>
                  <a:pt x="135" y="199"/>
                  <a:pt x="135" y="198"/>
                </a:cubicBezTo>
                <a:cubicBezTo>
                  <a:pt x="135" y="198"/>
                  <a:pt x="135" y="198"/>
                  <a:pt x="135" y="197"/>
                </a:cubicBezTo>
                <a:cubicBezTo>
                  <a:pt x="135" y="196"/>
                  <a:pt x="135" y="195"/>
                  <a:pt x="134" y="195"/>
                </a:cubicBezTo>
                <a:cubicBezTo>
                  <a:pt x="134" y="195"/>
                  <a:pt x="134" y="197"/>
                  <a:pt x="134" y="198"/>
                </a:cubicBezTo>
                <a:cubicBezTo>
                  <a:pt x="134" y="199"/>
                  <a:pt x="135" y="200"/>
                  <a:pt x="136" y="199"/>
                </a:cubicBezTo>
                <a:moveTo>
                  <a:pt x="181" y="216"/>
                </a:moveTo>
                <a:cubicBezTo>
                  <a:pt x="180" y="217"/>
                  <a:pt x="180" y="219"/>
                  <a:pt x="179" y="219"/>
                </a:cubicBezTo>
                <a:cubicBezTo>
                  <a:pt x="183" y="219"/>
                  <a:pt x="183" y="219"/>
                  <a:pt x="183" y="219"/>
                </a:cubicBezTo>
                <a:cubicBezTo>
                  <a:pt x="183" y="218"/>
                  <a:pt x="183" y="217"/>
                  <a:pt x="181" y="216"/>
                </a:cubicBezTo>
                <a:moveTo>
                  <a:pt x="232" y="242"/>
                </a:moveTo>
                <a:cubicBezTo>
                  <a:pt x="227" y="239"/>
                  <a:pt x="231" y="238"/>
                  <a:pt x="224" y="236"/>
                </a:cubicBezTo>
                <a:cubicBezTo>
                  <a:pt x="223" y="237"/>
                  <a:pt x="228" y="239"/>
                  <a:pt x="224" y="239"/>
                </a:cubicBezTo>
                <a:cubicBezTo>
                  <a:pt x="227" y="241"/>
                  <a:pt x="230" y="242"/>
                  <a:pt x="232" y="242"/>
                </a:cubicBezTo>
                <a:moveTo>
                  <a:pt x="262" y="257"/>
                </a:moveTo>
                <a:cubicBezTo>
                  <a:pt x="261" y="253"/>
                  <a:pt x="260" y="252"/>
                  <a:pt x="260" y="251"/>
                </a:cubicBezTo>
                <a:cubicBezTo>
                  <a:pt x="260" y="250"/>
                  <a:pt x="260" y="249"/>
                  <a:pt x="259" y="248"/>
                </a:cubicBezTo>
                <a:cubicBezTo>
                  <a:pt x="257" y="248"/>
                  <a:pt x="260" y="253"/>
                  <a:pt x="260" y="255"/>
                </a:cubicBezTo>
                <a:cubicBezTo>
                  <a:pt x="259" y="255"/>
                  <a:pt x="256" y="250"/>
                  <a:pt x="255" y="252"/>
                </a:cubicBezTo>
                <a:cubicBezTo>
                  <a:pt x="257" y="255"/>
                  <a:pt x="258" y="257"/>
                  <a:pt x="258" y="258"/>
                </a:cubicBezTo>
                <a:cubicBezTo>
                  <a:pt x="259" y="259"/>
                  <a:pt x="259" y="259"/>
                  <a:pt x="259" y="259"/>
                </a:cubicBezTo>
                <a:cubicBezTo>
                  <a:pt x="260" y="258"/>
                  <a:pt x="261" y="256"/>
                  <a:pt x="262" y="257"/>
                </a:cubicBezTo>
                <a:moveTo>
                  <a:pt x="221" y="341"/>
                </a:moveTo>
                <a:cubicBezTo>
                  <a:pt x="223" y="340"/>
                  <a:pt x="225" y="339"/>
                  <a:pt x="227" y="338"/>
                </a:cubicBezTo>
                <a:cubicBezTo>
                  <a:pt x="228" y="337"/>
                  <a:pt x="229" y="337"/>
                  <a:pt x="229" y="336"/>
                </a:cubicBezTo>
                <a:cubicBezTo>
                  <a:pt x="227" y="337"/>
                  <a:pt x="225" y="338"/>
                  <a:pt x="223" y="338"/>
                </a:cubicBezTo>
                <a:cubicBezTo>
                  <a:pt x="222" y="339"/>
                  <a:pt x="221" y="339"/>
                  <a:pt x="221" y="341"/>
                </a:cubicBezTo>
                <a:moveTo>
                  <a:pt x="188" y="334"/>
                </a:moveTo>
                <a:cubicBezTo>
                  <a:pt x="189" y="334"/>
                  <a:pt x="191" y="334"/>
                  <a:pt x="193" y="334"/>
                </a:cubicBezTo>
                <a:cubicBezTo>
                  <a:pt x="194" y="332"/>
                  <a:pt x="186" y="332"/>
                  <a:pt x="188" y="334"/>
                </a:cubicBezTo>
                <a:moveTo>
                  <a:pt x="179" y="344"/>
                </a:moveTo>
                <a:cubicBezTo>
                  <a:pt x="182" y="344"/>
                  <a:pt x="185" y="344"/>
                  <a:pt x="185" y="342"/>
                </a:cubicBezTo>
                <a:cubicBezTo>
                  <a:pt x="183" y="343"/>
                  <a:pt x="178" y="342"/>
                  <a:pt x="179" y="344"/>
                </a:cubicBezTo>
                <a:moveTo>
                  <a:pt x="164" y="341"/>
                </a:moveTo>
                <a:cubicBezTo>
                  <a:pt x="165" y="342"/>
                  <a:pt x="165" y="342"/>
                  <a:pt x="165" y="341"/>
                </a:cubicBezTo>
                <a:cubicBezTo>
                  <a:pt x="166" y="341"/>
                  <a:pt x="166" y="341"/>
                  <a:pt x="166" y="341"/>
                </a:cubicBezTo>
                <a:cubicBezTo>
                  <a:pt x="167" y="341"/>
                  <a:pt x="167" y="341"/>
                  <a:pt x="167" y="341"/>
                </a:cubicBezTo>
                <a:cubicBezTo>
                  <a:pt x="169" y="340"/>
                  <a:pt x="170" y="340"/>
                  <a:pt x="168" y="339"/>
                </a:cubicBezTo>
                <a:cubicBezTo>
                  <a:pt x="168" y="340"/>
                  <a:pt x="166" y="339"/>
                  <a:pt x="165" y="339"/>
                </a:cubicBezTo>
                <a:cubicBezTo>
                  <a:pt x="164" y="339"/>
                  <a:pt x="164" y="340"/>
                  <a:pt x="164" y="341"/>
                </a:cubicBezTo>
                <a:moveTo>
                  <a:pt x="148" y="331"/>
                </a:moveTo>
                <a:cubicBezTo>
                  <a:pt x="150" y="333"/>
                  <a:pt x="151" y="334"/>
                  <a:pt x="154" y="334"/>
                </a:cubicBezTo>
                <a:cubicBezTo>
                  <a:pt x="154" y="331"/>
                  <a:pt x="151" y="331"/>
                  <a:pt x="148" y="331"/>
                </a:cubicBezTo>
                <a:moveTo>
                  <a:pt x="145" y="343"/>
                </a:moveTo>
                <a:cubicBezTo>
                  <a:pt x="147" y="344"/>
                  <a:pt x="148" y="343"/>
                  <a:pt x="151" y="345"/>
                </a:cubicBezTo>
                <a:cubicBezTo>
                  <a:pt x="150" y="343"/>
                  <a:pt x="149" y="344"/>
                  <a:pt x="148" y="343"/>
                </a:cubicBezTo>
                <a:cubicBezTo>
                  <a:pt x="147" y="343"/>
                  <a:pt x="143" y="340"/>
                  <a:pt x="145" y="343"/>
                </a:cubicBezTo>
                <a:moveTo>
                  <a:pt x="123" y="330"/>
                </a:moveTo>
                <a:cubicBezTo>
                  <a:pt x="123" y="328"/>
                  <a:pt x="123" y="326"/>
                  <a:pt x="122" y="324"/>
                </a:cubicBezTo>
                <a:cubicBezTo>
                  <a:pt x="122" y="324"/>
                  <a:pt x="122" y="323"/>
                  <a:pt x="122" y="323"/>
                </a:cubicBezTo>
                <a:cubicBezTo>
                  <a:pt x="121" y="322"/>
                  <a:pt x="121" y="322"/>
                  <a:pt x="121" y="322"/>
                </a:cubicBezTo>
                <a:cubicBezTo>
                  <a:pt x="121" y="322"/>
                  <a:pt x="122" y="322"/>
                  <a:pt x="122" y="322"/>
                </a:cubicBezTo>
                <a:cubicBezTo>
                  <a:pt x="122" y="321"/>
                  <a:pt x="122" y="321"/>
                  <a:pt x="122" y="320"/>
                </a:cubicBezTo>
                <a:cubicBezTo>
                  <a:pt x="122" y="320"/>
                  <a:pt x="121" y="320"/>
                  <a:pt x="121" y="320"/>
                </a:cubicBezTo>
                <a:cubicBezTo>
                  <a:pt x="120" y="320"/>
                  <a:pt x="120" y="320"/>
                  <a:pt x="120" y="320"/>
                </a:cubicBezTo>
                <a:cubicBezTo>
                  <a:pt x="120" y="320"/>
                  <a:pt x="120" y="320"/>
                  <a:pt x="120" y="320"/>
                </a:cubicBezTo>
                <a:cubicBezTo>
                  <a:pt x="120" y="320"/>
                  <a:pt x="120" y="320"/>
                  <a:pt x="120" y="320"/>
                </a:cubicBezTo>
                <a:cubicBezTo>
                  <a:pt x="120" y="321"/>
                  <a:pt x="119" y="322"/>
                  <a:pt x="119" y="322"/>
                </a:cubicBezTo>
                <a:cubicBezTo>
                  <a:pt x="119" y="323"/>
                  <a:pt x="119" y="325"/>
                  <a:pt x="120" y="326"/>
                </a:cubicBezTo>
                <a:cubicBezTo>
                  <a:pt x="120" y="325"/>
                  <a:pt x="123" y="329"/>
                  <a:pt x="123" y="330"/>
                </a:cubicBezTo>
                <a:moveTo>
                  <a:pt x="136" y="322"/>
                </a:moveTo>
                <a:cubicBezTo>
                  <a:pt x="136" y="320"/>
                  <a:pt x="131" y="321"/>
                  <a:pt x="129" y="320"/>
                </a:cubicBezTo>
                <a:cubicBezTo>
                  <a:pt x="128" y="321"/>
                  <a:pt x="128" y="321"/>
                  <a:pt x="126" y="321"/>
                </a:cubicBezTo>
                <a:cubicBezTo>
                  <a:pt x="125" y="319"/>
                  <a:pt x="124" y="319"/>
                  <a:pt x="122" y="319"/>
                </a:cubicBezTo>
                <a:cubicBezTo>
                  <a:pt x="123" y="321"/>
                  <a:pt x="125" y="320"/>
                  <a:pt x="126" y="322"/>
                </a:cubicBezTo>
                <a:cubicBezTo>
                  <a:pt x="124" y="322"/>
                  <a:pt x="123" y="322"/>
                  <a:pt x="123" y="323"/>
                </a:cubicBezTo>
                <a:cubicBezTo>
                  <a:pt x="123" y="323"/>
                  <a:pt x="123" y="323"/>
                  <a:pt x="123" y="324"/>
                </a:cubicBezTo>
                <a:cubicBezTo>
                  <a:pt x="123" y="324"/>
                  <a:pt x="123" y="324"/>
                  <a:pt x="123" y="324"/>
                </a:cubicBezTo>
                <a:cubicBezTo>
                  <a:pt x="123" y="324"/>
                  <a:pt x="123" y="325"/>
                  <a:pt x="123" y="325"/>
                </a:cubicBezTo>
                <a:cubicBezTo>
                  <a:pt x="123" y="325"/>
                  <a:pt x="123" y="325"/>
                  <a:pt x="123" y="325"/>
                </a:cubicBezTo>
                <a:cubicBezTo>
                  <a:pt x="123" y="324"/>
                  <a:pt x="123" y="324"/>
                  <a:pt x="124" y="324"/>
                </a:cubicBezTo>
                <a:cubicBezTo>
                  <a:pt x="124" y="324"/>
                  <a:pt x="124" y="324"/>
                  <a:pt x="124" y="324"/>
                </a:cubicBezTo>
                <a:cubicBezTo>
                  <a:pt x="125" y="324"/>
                  <a:pt x="125" y="324"/>
                  <a:pt x="126" y="323"/>
                </a:cubicBezTo>
                <a:cubicBezTo>
                  <a:pt x="127" y="323"/>
                  <a:pt x="128" y="323"/>
                  <a:pt x="129" y="322"/>
                </a:cubicBezTo>
                <a:cubicBezTo>
                  <a:pt x="131" y="322"/>
                  <a:pt x="134" y="321"/>
                  <a:pt x="136" y="322"/>
                </a:cubicBezTo>
                <a:moveTo>
                  <a:pt x="183" y="326"/>
                </a:moveTo>
                <a:cubicBezTo>
                  <a:pt x="183" y="325"/>
                  <a:pt x="182" y="325"/>
                  <a:pt x="182" y="324"/>
                </a:cubicBezTo>
                <a:cubicBezTo>
                  <a:pt x="179" y="325"/>
                  <a:pt x="180" y="325"/>
                  <a:pt x="177" y="324"/>
                </a:cubicBezTo>
                <a:cubicBezTo>
                  <a:pt x="176" y="326"/>
                  <a:pt x="184" y="326"/>
                  <a:pt x="183" y="326"/>
                </a:cubicBezTo>
                <a:moveTo>
                  <a:pt x="203" y="323"/>
                </a:moveTo>
                <a:cubicBezTo>
                  <a:pt x="200" y="323"/>
                  <a:pt x="199" y="323"/>
                  <a:pt x="199" y="324"/>
                </a:cubicBezTo>
                <a:cubicBezTo>
                  <a:pt x="200" y="324"/>
                  <a:pt x="201" y="325"/>
                  <a:pt x="203" y="324"/>
                </a:cubicBezTo>
                <a:lnTo>
                  <a:pt x="203" y="323"/>
                </a:lnTo>
                <a:close/>
                <a:moveTo>
                  <a:pt x="210" y="321"/>
                </a:moveTo>
                <a:cubicBezTo>
                  <a:pt x="208" y="320"/>
                  <a:pt x="207" y="318"/>
                  <a:pt x="203" y="319"/>
                </a:cubicBezTo>
                <a:cubicBezTo>
                  <a:pt x="203" y="322"/>
                  <a:pt x="205" y="320"/>
                  <a:pt x="206" y="321"/>
                </a:cubicBezTo>
                <a:cubicBezTo>
                  <a:pt x="206" y="321"/>
                  <a:pt x="204" y="322"/>
                  <a:pt x="206" y="322"/>
                </a:cubicBezTo>
                <a:cubicBezTo>
                  <a:pt x="207" y="322"/>
                  <a:pt x="209" y="322"/>
                  <a:pt x="210" y="321"/>
                </a:cubicBezTo>
                <a:moveTo>
                  <a:pt x="233" y="260"/>
                </a:moveTo>
                <a:cubicBezTo>
                  <a:pt x="235" y="262"/>
                  <a:pt x="236" y="265"/>
                  <a:pt x="238" y="265"/>
                </a:cubicBezTo>
                <a:cubicBezTo>
                  <a:pt x="236" y="262"/>
                  <a:pt x="237" y="261"/>
                  <a:pt x="235" y="258"/>
                </a:cubicBezTo>
                <a:lnTo>
                  <a:pt x="233" y="260"/>
                </a:lnTo>
                <a:close/>
                <a:moveTo>
                  <a:pt x="215" y="124"/>
                </a:moveTo>
                <a:cubicBezTo>
                  <a:pt x="215" y="125"/>
                  <a:pt x="213" y="126"/>
                  <a:pt x="210" y="126"/>
                </a:cubicBezTo>
                <a:cubicBezTo>
                  <a:pt x="212" y="126"/>
                  <a:pt x="211" y="128"/>
                  <a:pt x="214" y="128"/>
                </a:cubicBezTo>
                <a:cubicBezTo>
                  <a:pt x="214" y="127"/>
                  <a:pt x="219" y="124"/>
                  <a:pt x="215" y="124"/>
                </a:cubicBezTo>
                <a:moveTo>
                  <a:pt x="237" y="124"/>
                </a:moveTo>
                <a:cubicBezTo>
                  <a:pt x="236" y="124"/>
                  <a:pt x="236" y="123"/>
                  <a:pt x="236" y="123"/>
                </a:cubicBezTo>
                <a:cubicBezTo>
                  <a:pt x="233" y="122"/>
                  <a:pt x="233" y="124"/>
                  <a:pt x="231" y="124"/>
                </a:cubicBezTo>
                <a:cubicBezTo>
                  <a:pt x="233" y="124"/>
                  <a:pt x="237" y="125"/>
                  <a:pt x="237" y="124"/>
                </a:cubicBezTo>
                <a:moveTo>
                  <a:pt x="41" y="123"/>
                </a:moveTo>
                <a:cubicBezTo>
                  <a:pt x="41" y="121"/>
                  <a:pt x="45" y="120"/>
                  <a:pt x="43" y="118"/>
                </a:cubicBezTo>
                <a:cubicBezTo>
                  <a:pt x="42" y="119"/>
                  <a:pt x="40" y="122"/>
                  <a:pt x="41" y="123"/>
                </a:cubicBezTo>
                <a:moveTo>
                  <a:pt x="36" y="137"/>
                </a:moveTo>
                <a:cubicBezTo>
                  <a:pt x="36" y="136"/>
                  <a:pt x="36" y="135"/>
                  <a:pt x="38" y="136"/>
                </a:cubicBezTo>
                <a:cubicBezTo>
                  <a:pt x="38" y="133"/>
                  <a:pt x="37" y="132"/>
                  <a:pt x="38" y="129"/>
                </a:cubicBezTo>
                <a:cubicBezTo>
                  <a:pt x="37" y="128"/>
                  <a:pt x="34" y="133"/>
                  <a:pt x="35" y="134"/>
                </a:cubicBezTo>
                <a:cubicBezTo>
                  <a:pt x="35" y="135"/>
                  <a:pt x="36" y="134"/>
                  <a:pt x="36" y="135"/>
                </a:cubicBezTo>
                <a:cubicBezTo>
                  <a:pt x="35" y="135"/>
                  <a:pt x="33" y="138"/>
                  <a:pt x="36" y="137"/>
                </a:cubicBezTo>
                <a:moveTo>
                  <a:pt x="37" y="154"/>
                </a:moveTo>
                <a:cubicBezTo>
                  <a:pt x="39" y="155"/>
                  <a:pt x="40" y="149"/>
                  <a:pt x="39" y="149"/>
                </a:cubicBezTo>
                <a:cubicBezTo>
                  <a:pt x="38" y="150"/>
                  <a:pt x="38" y="152"/>
                  <a:pt x="37" y="154"/>
                </a:cubicBezTo>
                <a:moveTo>
                  <a:pt x="34" y="440"/>
                </a:moveTo>
                <a:cubicBezTo>
                  <a:pt x="33" y="443"/>
                  <a:pt x="37" y="443"/>
                  <a:pt x="36" y="440"/>
                </a:cubicBezTo>
                <a:lnTo>
                  <a:pt x="34" y="440"/>
                </a:lnTo>
                <a:close/>
                <a:moveTo>
                  <a:pt x="33" y="414"/>
                </a:moveTo>
                <a:cubicBezTo>
                  <a:pt x="31" y="413"/>
                  <a:pt x="31" y="416"/>
                  <a:pt x="31" y="419"/>
                </a:cubicBezTo>
                <a:cubicBezTo>
                  <a:pt x="33" y="420"/>
                  <a:pt x="33" y="417"/>
                  <a:pt x="33" y="414"/>
                </a:cubicBezTo>
                <a:moveTo>
                  <a:pt x="79" y="403"/>
                </a:moveTo>
                <a:cubicBezTo>
                  <a:pt x="78" y="404"/>
                  <a:pt x="75" y="402"/>
                  <a:pt x="75" y="406"/>
                </a:cubicBezTo>
                <a:cubicBezTo>
                  <a:pt x="76" y="407"/>
                  <a:pt x="77" y="407"/>
                  <a:pt x="78" y="407"/>
                </a:cubicBezTo>
                <a:cubicBezTo>
                  <a:pt x="78" y="405"/>
                  <a:pt x="79" y="405"/>
                  <a:pt x="79" y="403"/>
                </a:cubicBezTo>
                <a:moveTo>
                  <a:pt x="80" y="378"/>
                </a:moveTo>
                <a:cubicBezTo>
                  <a:pt x="79" y="378"/>
                  <a:pt x="79" y="379"/>
                  <a:pt x="78" y="380"/>
                </a:cubicBezTo>
                <a:cubicBezTo>
                  <a:pt x="77" y="379"/>
                  <a:pt x="75" y="378"/>
                  <a:pt x="75" y="382"/>
                </a:cubicBezTo>
                <a:cubicBezTo>
                  <a:pt x="76" y="382"/>
                  <a:pt x="76" y="381"/>
                  <a:pt x="77" y="381"/>
                </a:cubicBezTo>
                <a:cubicBezTo>
                  <a:pt x="77" y="383"/>
                  <a:pt x="77" y="384"/>
                  <a:pt x="79" y="384"/>
                </a:cubicBezTo>
                <a:cubicBezTo>
                  <a:pt x="78" y="380"/>
                  <a:pt x="79" y="380"/>
                  <a:pt x="80" y="378"/>
                </a:cubicBezTo>
                <a:moveTo>
                  <a:pt x="24" y="374"/>
                </a:moveTo>
                <a:cubicBezTo>
                  <a:pt x="24" y="376"/>
                  <a:pt x="22" y="383"/>
                  <a:pt x="25" y="382"/>
                </a:cubicBezTo>
                <a:cubicBezTo>
                  <a:pt x="27" y="382"/>
                  <a:pt x="24" y="381"/>
                  <a:pt x="24" y="379"/>
                </a:cubicBezTo>
                <a:cubicBezTo>
                  <a:pt x="25" y="379"/>
                  <a:pt x="26" y="378"/>
                  <a:pt x="26" y="377"/>
                </a:cubicBezTo>
                <a:cubicBezTo>
                  <a:pt x="23" y="378"/>
                  <a:pt x="25" y="373"/>
                  <a:pt x="24" y="374"/>
                </a:cubicBezTo>
                <a:moveTo>
                  <a:pt x="75" y="369"/>
                </a:moveTo>
                <a:cubicBezTo>
                  <a:pt x="75" y="372"/>
                  <a:pt x="76" y="375"/>
                  <a:pt x="78" y="374"/>
                </a:cubicBezTo>
                <a:cubicBezTo>
                  <a:pt x="78" y="370"/>
                  <a:pt x="74" y="368"/>
                  <a:pt x="76" y="364"/>
                </a:cubicBezTo>
                <a:cubicBezTo>
                  <a:pt x="75" y="364"/>
                  <a:pt x="75" y="368"/>
                  <a:pt x="75" y="369"/>
                </a:cubicBezTo>
                <a:moveTo>
                  <a:pt x="72" y="358"/>
                </a:moveTo>
                <a:cubicBezTo>
                  <a:pt x="73" y="359"/>
                  <a:pt x="74" y="362"/>
                  <a:pt x="76" y="363"/>
                </a:cubicBezTo>
                <a:cubicBezTo>
                  <a:pt x="76" y="358"/>
                  <a:pt x="73" y="353"/>
                  <a:pt x="72" y="358"/>
                </a:cubicBezTo>
                <a:moveTo>
                  <a:pt x="25" y="298"/>
                </a:moveTo>
                <a:cubicBezTo>
                  <a:pt x="25" y="296"/>
                  <a:pt x="27" y="297"/>
                  <a:pt x="27" y="293"/>
                </a:cubicBezTo>
                <a:cubicBezTo>
                  <a:pt x="25" y="293"/>
                  <a:pt x="24" y="297"/>
                  <a:pt x="25" y="298"/>
                </a:cubicBezTo>
                <a:moveTo>
                  <a:pt x="44" y="227"/>
                </a:moveTo>
                <a:cubicBezTo>
                  <a:pt x="46" y="227"/>
                  <a:pt x="46" y="227"/>
                  <a:pt x="46" y="227"/>
                </a:cubicBezTo>
                <a:cubicBezTo>
                  <a:pt x="46" y="224"/>
                  <a:pt x="46" y="224"/>
                  <a:pt x="46" y="224"/>
                </a:cubicBezTo>
                <a:cubicBezTo>
                  <a:pt x="45" y="223"/>
                  <a:pt x="44" y="224"/>
                  <a:pt x="44" y="227"/>
                </a:cubicBezTo>
                <a:moveTo>
                  <a:pt x="52" y="105"/>
                </a:moveTo>
                <a:cubicBezTo>
                  <a:pt x="51" y="108"/>
                  <a:pt x="51" y="115"/>
                  <a:pt x="52" y="113"/>
                </a:cubicBezTo>
                <a:cubicBezTo>
                  <a:pt x="52" y="111"/>
                  <a:pt x="53" y="104"/>
                  <a:pt x="52" y="105"/>
                </a:cubicBezTo>
                <a:moveTo>
                  <a:pt x="58" y="94"/>
                </a:moveTo>
                <a:cubicBezTo>
                  <a:pt x="57" y="96"/>
                  <a:pt x="56" y="95"/>
                  <a:pt x="55" y="99"/>
                </a:cubicBezTo>
                <a:cubicBezTo>
                  <a:pt x="57" y="99"/>
                  <a:pt x="59" y="96"/>
                  <a:pt x="58" y="94"/>
                </a:cubicBezTo>
                <a:moveTo>
                  <a:pt x="52" y="84"/>
                </a:moveTo>
                <a:cubicBezTo>
                  <a:pt x="54" y="84"/>
                  <a:pt x="53" y="78"/>
                  <a:pt x="53" y="77"/>
                </a:cubicBezTo>
                <a:cubicBezTo>
                  <a:pt x="52" y="79"/>
                  <a:pt x="51" y="81"/>
                  <a:pt x="52" y="84"/>
                </a:cubicBezTo>
                <a:moveTo>
                  <a:pt x="66" y="51"/>
                </a:moveTo>
                <a:cubicBezTo>
                  <a:pt x="66" y="54"/>
                  <a:pt x="65" y="52"/>
                  <a:pt x="64" y="53"/>
                </a:cubicBezTo>
                <a:cubicBezTo>
                  <a:pt x="62" y="57"/>
                  <a:pt x="62" y="60"/>
                  <a:pt x="62" y="62"/>
                </a:cubicBezTo>
                <a:cubicBezTo>
                  <a:pt x="62" y="62"/>
                  <a:pt x="61" y="63"/>
                  <a:pt x="61" y="64"/>
                </a:cubicBezTo>
                <a:cubicBezTo>
                  <a:pt x="61" y="69"/>
                  <a:pt x="58" y="76"/>
                  <a:pt x="57" y="82"/>
                </a:cubicBezTo>
                <a:cubicBezTo>
                  <a:pt x="58" y="81"/>
                  <a:pt x="56" y="87"/>
                  <a:pt x="58" y="84"/>
                </a:cubicBezTo>
                <a:cubicBezTo>
                  <a:pt x="58" y="82"/>
                  <a:pt x="57" y="82"/>
                  <a:pt x="58" y="80"/>
                </a:cubicBezTo>
                <a:cubicBezTo>
                  <a:pt x="59" y="80"/>
                  <a:pt x="61" y="77"/>
                  <a:pt x="61" y="75"/>
                </a:cubicBezTo>
                <a:cubicBezTo>
                  <a:pt x="62" y="73"/>
                  <a:pt x="61" y="73"/>
                  <a:pt x="62" y="70"/>
                </a:cubicBezTo>
                <a:cubicBezTo>
                  <a:pt x="63" y="68"/>
                  <a:pt x="65" y="65"/>
                  <a:pt x="65" y="63"/>
                </a:cubicBezTo>
                <a:cubicBezTo>
                  <a:pt x="65" y="62"/>
                  <a:pt x="65" y="62"/>
                  <a:pt x="65" y="61"/>
                </a:cubicBezTo>
                <a:cubicBezTo>
                  <a:pt x="66" y="59"/>
                  <a:pt x="69" y="53"/>
                  <a:pt x="66" y="51"/>
                </a:cubicBezTo>
                <a:moveTo>
                  <a:pt x="164" y="30"/>
                </a:moveTo>
                <a:cubicBezTo>
                  <a:pt x="162" y="30"/>
                  <a:pt x="160" y="29"/>
                  <a:pt x="158" y="28"/>
                </a:cubicBezTo>
                <a:cubicBezTo>
                  <a:pt x="155" y="28"/>
                  <a:pt x="155" y="29"/>
                  <a:pt x="153" y="29"/>
                </a:cubicBezTo>
                <a:cubicBezTo>
                  <a:pt x="152" y="29"/>
                  <a:pt x="152" y="29"/>
                  <a:pt x="152" y="29"/>
                </a:cubicBezTo>
                <a:cubicBezTo>
                  <a:pt x="151" y="29"/>
                  <a:pt x="151" y="29"/>
                  <a:pt x="151" y="29"/>
                </a:cubicBezTo>
                <a:cubicBezTo>
                  <a:pt x="146" y="29"/>
                  <a:pt x="143" y="30"/>
                  <a:pt x="142" y="31"/>
                </a:cubicBezTo>
                <a:cubicBezTo>
                  <a:pt x="146" y="32"/>
                  <a:pt x="151" y="31"/>
                  <a:pt x="157" y="31"/>
                </a:cubicBezTo>
                <a:cubicBezTo>
                  <a:pt x="159" y="31"/>
                  <a:pt x="163" y="33"/>
                  <a:pt x="164" y="30"/>
                </a:cubicBezTo>
                <a:moveTo>
                  <a:pt x="305" y="24"/>
                </a:moveTo>
                <a:cubicBezTo>
                  <a:pt x="303" y="23"/>
                  <a:pt x="301" y="21"/>
                  <a:pt x="299" y="21"/>
                </a:cubicBezTo>
                <a:cubicBezTo>
                  <a:pt x="297" y="23"/>
                  <a:pt x="305" y="25"/>
                  <a:pt x="305" y="24"/>
                </a:cubicBezTo>
                <a:moveTo>
                  <a:pt x="285" y="22"/>
                </a:moveTo>
                <a:cubicBezTo>
                  <a:pt x="289" y="24"/>
                  <a:pt x="290" y="20"/>
                  <a:pt x="288" y="19"/>
                </a:cubicBezTo>
                <a:cubicBezTo>
                  <a:pt x="288" y="21"/>
                  <a:pt x="284" y="19"/>
                  <a:pt x="285" y="22"/>
                </a:cubicBezTo>
                <a:moveTo>
                  <a:pt x="289" y="26"/>
                </a:moveTo>
                <a:cubicBezTo>
                  <a:pt x="287" y="25"/>
                  <a:pt x="288" y="24"/>
                  <a:pt x="285" y="23"/>
                </a:cubicBezTo>
                <a:cubicBezTo>
                  <a:pt x="279" y="23"/>
                  <a:pt x="287" y="28"/>
                  <a:pt x="289" y="26"/>
                </a:cubicBezTo>
                <a:moveTo>
                  <a:pt x="166" y="28"/>
                </a:moveTo>
                <a:cubicBezTo>
                  <a:pt x="166" y="30"/>
                  <a:pt x="168" y="30"/>
                  <a:pt x="168" y="32"/>
                </a:cubicBezTo>
                <a:cubicBezTo>
                  <a:pt x="167" y="32"/>
                  <a:pt x="166" y="32"/>
                  <a:pt x="166" y="32"/>
                </a:cubicBezTo>
                <a:cubicBezTo>
                  <a:pt x="171" y="32"/>
                  <a:pt x="172" y="28"/>
                  <a:pt x="166" y="28"/>
                </a:cubicBezTo>
                <a:moveTo>
                  <a:pt x="219" y="59"/>
                </a:moveTo>
                <a:cubicBezTo>
                  <a:pt x="217" y="58"/>
                  <a:pt x="213" y="59"/>
                  <a:pt x="211" y="59"/>
                </a:cubicBezTo>
                <a:cubicBezTo>
                  <a:pt x="215" y="59"/>
                  <a:pt x="217" y="61"/>
                  <a:pt x="219" y="59"/>
                </a:cubicBezTo>
                <a:moveTo>
                  <a:pt x="243" y="60"/>
                </a:moveTo>
                <a:cubicBezTo>
                  <a:pt x="240" y="61"/>
                  <a:pt x="240" y="59"/>
                  <a:pt x="237" y="59"/>
                </a:cubicBezTo>
                <a:cubicBezTo>
                  <a:pt x="237" y="60"/>
                  <a:pt x="235" y="60"/>
                  <a:pt x="237" y="62"/>
                </a:cubicBezTo>
                <a:cubicBezTo>
                  <a:pt x="239" y="61"/>
                  <a:pt x="243" y="63"/>
                  <a:pt x="243" y="60"/>
                </a:cubicBezTo>
                <a:moveTo>
                  <a:pt x="290" y="69"/>
                </a:moveTo>
                <a:cubicBezTo>
                  <a:pt x="290" y="68"/>
                  <a:pt x="287" y="67"/>
                  <a:pt x="287" y="68"/>
                </a:cubicBezTo>
                <a:cubicBezTo>
                  <a:pt x="287" y="69"/>
                  <a:pt x="290" y="70"/>
                  <a:pt x="290" y="69"/>
                </a:cubicBezTo>
                <a:moveTo>
                  <a:pt x="298" y="38"/>
                </a:moveTo>
                <a:cubicBezTo>
                  <a:pt x="295" y="36"/>
                  <a:pt x="294" y="37"/>
                  <a:pt x="291" y="36"/>
                </a:cubicBezTo>
                <a:cubicBezTo>
                  <a:pt x="292" y="34"/>
                  <a:pt x="287" y="34"/>
                  <a:pt x="287" y="34"/>
                </a:cubicBezTo>
                <a:cubicBezTo>
                  <a:pt x="285" y="34"/>
                  <a:pt x="285" y="32"/>
                  <a:pt x="283" y="31"/>
                </a:cubicBezTo>
                <a:cubicBezTo>
                  <a:pt x="283" y="34"/>
                  <a:pt x="277" y="31"/>
                  <a:pt x="276" y="33"/>
                </a:cubicBezTo>
                <a:cubicBezTo>
                  <a:pt x="274" y="32"/>
                  <a:pt x="271" y="32"/>
                  <a:pt x="272" y="31"/>
                </a:cubicBezTo>
                <a:cubicBezTo>
                  <a:pt x="276" y="31"/>
                  <a:pt x="276" y="33"/>
                  <a:pt x="277" y="31"/>
                </a:cubicBezTo>
                <a:cubicBezTo>
                  <a:pt x="276" y="30"/>
                  <a:pt x="275" y="30"/>
                  <a:pt x="273" y="30"/>
                </a:cubicBezTo>
                <a:cubicBezTo>
                  <a:pt x="271" y="30"/>
                  <a:pt x="264" y="32"/>
                  <a:pt x="264" y="29"/>
                </a:cubicBezTo>
                <a:cubicBezTo>
                  <a:pt x="264" y="29"/>
                  <a:pt x="265" y="29"/>
                  <a:pt x="264" y="29"/>
                </a:cubicBezTo>
                <a:cubicBezTo>
                  <a:pt x="262" y="30"/>
                  <a:pt x="259" y="25"/>
                  <a:pt x="257" y="28"/>
                </a:cubicBezTo>
                <a:cubicBezTo>
                  <a:pt x="257" y="29"/>
                  <a:pt x="261" y="29"/>
                  <a:pt x="261" y="30"/>
                </a:cubicBezTo>
                <a:cubicBezTo>
                  <a:pt x="256" y="29"/>
                  <a:pt x="253" y="27"/>
                  <a:pt x="250" y="29"/>
                </a:cubicBezTo>
                <a:cubicBezTo>
                  <a:pt x="249" y="29"/>
                  <a:pt x="249" y="27"/>
                  <a:pt x="248" y="27"/>
                </a:cubicBezTo>
                <a:cubicBezTo>
                  <a:pt x="247" y="27"/>
                  <a:pt x="242" y="26"/>
                  <a:pt x="241" y="26"/>
                </a:cubicBezTo>
                <a:cubicBezTo>
                  <a:pt x="241" y="26"/>
                  <a:pt x="242" y="25"/>
                  <a:pt x="242" y="25"/>
                </a:cubicBezTo>
                <a:cubicBezTo>
                  <a:pt x="240" y="25"/>
                  <a:pt x="237" y="26"/>
                  <a:pt x="236" y="25"/>
                </a:cubicBezTo>
                <a:cubicBezTo>
                  <a:pt x="236" y="24"/>
                  <a:pt x="236" y="23"/>
                  <a:pt x="235" y="23"/>
                </a:cubicBezTo>
                <a:cubicBezTo>
                  <a:pt x="233" y="24"/>
                  <a:pt x="235" y="25"/>
                  <a:pt x="235" y="26"/>
                </a:cubicBezTo>
                <a:cubicBezTo>
                  <a:pt x="231" y="26"/>
                  <a:pt x="234" y="28"/>
                  <a:pt x="229" y="29"/>
                </a:cubicBezTo>
                <a:cubicBezTo>
                  <a:pt x="227" y="28"/>
                  <a:pt x="228" y="27"/>
                  <a:pt x="226" y="27"/>
                </a:cubicBezTo>
                <a:cubicBezTo>
                  <a:pt x="225" y="28"/>
                  <a:pt x="223" y="28"/>
                  <a:pt x="222" y="28"/>
                </a:cubicBezTo>
                <a:cubicBezTo>
                  <a:pt x="216" y="28"/>
                  <a:pt x="209" y="28"/>
                  <a:pt x="202" y="27"/>
                </a:cubicBezTo>
                <a:cubicBezTo>
                  <a:pt x="201" y="28"/>
                  <a:pt x="201" y="29"/>
                  <a:pt x="198" y="28"/>
                </a:cubicBezTo>
                <a:cubicBezTo>
                  <a:pt x="188" y="28"/>
                  <a:pt x="183" y="29"/>
                  <a:pt x="172" y="28"/>
                </a:cubicBezTo>
                <a:cubicBezTo>
                  <a:pt x="171" y="33"/>
                  <a:pt x="179" y="30"/>
                  <a:pt x="183" y="30"/>
                </a:cubicBezTo>
                <a:cubicBezTo>
                  <a:pt x="189" y="30"/>
                  <a:pt x="194" y="32"/>
                  <a:pt x="199" y="32"/>
                </a:cubicBezTo>
                <a:cubicBezTo>
                  <a:pt x="199" y="31"/>
                  <a:pt x="200" y="31"/>
                  <a:pt x="201" y="30"/>
                </a:cubicBezTo>
                <a:cubicBezTo>
                  <a:pt x="209" y="32"/>
                  <a:pt x="214" y="31"/>
                  <a:pt x="221" y="30"/>
                </a:cubicBezTo>
                <a:cubicBezTo>
                  <a:pt x="222" y="32"/>
                  <a:pt x="218" y="32"/>
                  <a:pt x="222" y="32"/>
                </a:cubicBezTo>
                <a:cubicBezTo>
                  <a:pt x="223" y="31"/>
                  <a:pt x="226" y="31"/>
                  <a:pt x="227" y="30"/>
                </a:cubicBezTo>
                <a:cubicBezTo>
                  <a:pt x="234" y="31"/>
                  <a:pt x="241" y="31"/>
                  <a:pt x="244" y="33"/>
                </a:cubicBezTo>
                <a:cubicBezTo>
                  <a:pt x="248" y="32"/>
                  <a:pt x="252" y="33"/>
                  <a:pt x="255" y="34"/>
                </a:cubicBezTo>
                <a:cubicBezTo>
                  <a:pt x="254" y="31"/>
                  <a:pt x="260" y="33"/>
                  <a:pt x="262" y="33"/>
                </a:cubicBezTo>
                <a:cubicBezTo>
                  <a:pt x="262" y="34"/>
                  <a:pt x="259" y="33"/>
                  <a:pt x="259" y="35"/>
                </a:cubicBezTo>
                <a:cubicBezTo>
                  <a:pt x="262" y="34"/>
                  <a:pt x="263" y="35"/>
                  <a:pt x="267" y="36"/>
                </a:cubicBezTo>
                <a:cubicBezTo>
                  <a:pt x="269" y="34"/>
                  <a:pt x="263" y="35"/>
                  <a:pt x="264" y="34"/>
                </a:cubicBezTo>
                <a:cubicBezTo>
                  <a:pt x="265" y="31"/>
                  <a:pt x="268" y="34"/>
                  <a:pt x="273" y="35"/>
                </a:cubicBezTo>
                <a:cubicBezTo>
                  <a:pt x="273" y="34"/>
                  <a:pt x="273" y="33"/>
                  <a:pt x="275" y="34"/>
                </a:cubicBezTo>
                <a:cubicBezTo>
                  <a:pt x="272" y="35"/>
                  <a:pt x="275" y="34"/>
                  <a:pt x="278" y="35"/>
                </a:cubicBezTo>
                <a:cubicBezTo>
                  <a:pt x="282" y="36"/>
                  <a:pt x="284" y="37"/>
                  <a:pt x="286" y="36"/>
                </a:cubicBezTo>
                <a:cubicBezTo>
                  <a:pt x="286" y="37"/>
                  <a:pt x="286" y="38"/>
                  <a:pt x="285" y="38"/>
                </a:cubicBezTo>
                <a:cubicBezTo>
                  <a:pt x="288" y="40"/>
                  <a:pt x="288" y="38"/>
                  <a:pt x="290" y="38"/>
                </a:cubicBezTo>
                <a:cubicBezTo>
                  <a:pt x="296" y="40"/>
                  <a:pt x="302" y="42"/>
                  <a:pt x="302" y="44"/>
                </a:cubicBezTo>
                <a:cubicBezTo>
                  <a:pt x="302" y="45"/>
                  <a:pt x="300" y="45"/>
                  <a:pt x="302" y="46"/>
                </a:cubicBezTo>
                <a:cubicBezTo>
                  <a:pt x="303" y="46"/>
                  <a:pt x="304" y="44"/>
                  <a:pt x="306" y="44"/>
                </a:cubicBezTo>
                <a:cubicBezTo>
                  <a:pt x="308" y="45"/>
                  <a:pt x="308" y="49"/>
                  <a:pt x="311" y="47"/>
                </a:cubicBezTo>
                <a:cubicBezTo>
                  <a:pt x="307" y="44"/>
                  <a:pt x="304" y="44"/>
                  <a:pt x="303" y="42"/>
                </a:cubicBezTo>
                <a:cubicBezTo>
                  <a:pt x="305" y="42"/>
                  <a:pt x="308" y="43"/>
                  <a:pt x="310" y="44"/>
                </a:cubicBezTo>
                <a:cubicBezTo>
                  <a:pt x="314" y="46"/>
                  <a:pt x="311" y="45"/>
                  <a:pt x="314" y="47"/>
                </a:cubicBezTo>
                <a:cubicBezTo>
                  <a:pt x="316" y="47"/>
                  <a:pt x="316" y="46"/>
                  <a:pt x="315" y="45"/>
                </a:cubicBezTo>
                <a:cubicBezTo>
                  <a:pt x="314" y="44"/>
                  <a:pt x="312" y="42"/>
                  <a:pt x="309" y="41"/>
                </a:cubicBezTo>
                <a:cubicBezTo>
                  <a:pt x="304" y="38"/>
                  <a:pt x="299" y="37"/>
                  <a:pt x="298" y="38"/>
                </a:cubicBezTo>
                <a:moveTo>
                  <a:pt x="334" y="74"/>
                </a:moveTo>
                <a:cubicBezTo>
                  <a:pt x="333" y="73"/>
                  <a:pt x="333" y="74"/>
                  <a:pt x="332" y="75"/>
                </a:cubicBezTo>
                <a:cubicBezTo>
                  <a:pt x="332" y="77"/>
                  <a:pt x="332" y="78"/>
                  <a:pt x="333" y="79"/>
                </a:cubicBezTo>
                <a:cubicBezTo>
                  <a:pt x="334" y="81"/>
                  <a:pt x="335" y="75"/>
                  <a:pt x="334" y="74"/>
                </a:cubicBezTo>
                <a:moveTo>
                  <a:pt x="323" y="115"/>
                </a:moveTo>
                <a:cubicBezTo>
                  <a:pt x="324" y="114"/>
                  <a:pt x="326" y="113"/>
                  <a:pt x="328" y="112"/>
                </a:cubicBezTo>
                <a:cubicBezTo>
                  <a:pt x="330" y="110"/>
                  <a:pt x="332" y="109"/>
                  <a:pt x="333" y="109"/>
                </a:cubicBezTo>
                <a:cubicBezTo>
                  <a:pt x="332" y="109"/>
                  <a:pt x="331" y="109"/>
                  <a:pt x="329" y="109"/>
                </a:cubicBezTo>
                <a:cubicBezTo>
                  <a:pt x="327" y="110"/>
                  <a:pt x="326" y="110"/>
                  <a:pt x="325" y="111"/>
                </a:cubicBezTo>
                <a:cubicBezTo>
                  <a:pt x="326" y="111"/>
                  <a:pt x="327" y="111"/>
                  <a:pt x="327" y="111"/>
                </a:cubicBezTo>
                <a:cubicBezTo>
                  <a:pt x="325" y="113"/>
                  <a:pt x="323" y="114"/>
                  <a:pt x="323" y="115"/>
                </a:cubicBezTo>
                <a:moveTo>
                  <a:pt x="312" y="114"/>
                </a:moveTo>
                <a:cubicBezTo>
                  <a:pt x="314" y="114"/>
                  <a:pt x="318" y="112"/>
                  <a:pt x="318" y="110"/>
                </a:cubicBezTo>
                <a:cubicBezTo>
                  <a:pt x="316" y="110"/>
                  <a:pt x="312" y="112"/>
                  <a:pt x="312" y="114"/>
                </a:cubicBezTo>
                <a:moveTo>
                  <a:pt x="308" y="112"/>
                </a:moveTo>
                <a:cubicBezTo>
                  <a:pt x="308" y="114"/>
                  <a:pt x="311" y="113"/>
                  <a:pt x="313" y="111"/>
                </a:cubicBezTo>
                <a:cubicBezTo>
                  <a:pt x="314" y="109"/>
                  <a:pt x="310" y="112"/>
                  <a:pt x="308" y="112"/>
                </a:cubicBezTo>
                <a:moveTo>
                  <a:pt x="295" y="80"/>
                </a:moveTo>
                <a:cubicBezTo>
                  <a:pt x="296" y="81"/>
                  <a:pt x="296" y="80"/>
                  <a:pt x="297" y="79"/>
                </a:cubicBezTo>
                <a:cubicBezTo>
                  <a:pt x="297" y="79"/>
                  <a:pt x="298" y="78"/>
                  <a:pt x="298" y="77"/>
                </a:cubicBezTo>
                <a:cubicBezTo>
                  <a:pt x="296" y="78"/>
                  <a:pt x="295" y="79"/>
                  <a:pt x="295" y="80"/>
                </a:cubicBezTo>
                <a:moveTo>
                  <a:pt x="292" y="77"/>
                </a:moveTo>
                <a:cubicBezTo>
                  <a:pt x="292" y="75"/>
                  <a:pt x="291" y="76"/>
                  <a:pt x="289" y="76"/>
                </a:cubicBezTo>
                <a:cubicBezTo>
                  <a:pt x="289" y="78"/>
                  <a:pt x="291" y="78"/>
                  <a:pt x="292" y="77"/>
                </a:cubicBezTo>
                <a:moveTo>
                  <a:pt x="283" y="83"/>
                </a:moveTo>
                <a:cubicBezTo>
                  <a:pt x="285" y="83"/>
                  <a:pt x="287" y="82"/>
                  <a:pt x="287" y="81"/>
                </a:cubicBezTo>
                <a:cubicBezTo>
                  <a:pt x="285" y="80"/>
                  <a:pt x="282" y="81"/>
                  <a:pt x="283" y="83"/>
                </a:cubicBezTo>
                <a:moveTo>
                  <a:pt x="276" y="114"/>
                </a:moveTo>
                <a:cubicBezTo>
                  <a:pt x="280" y="114"/>
                  <a:pt x="278" y="112"/>
                  <a:pt x="281" y="112"/>
                </a:cubicBezTo>
                <a:cubicBezTo>
                  <a:pt x="283" y="112"/>
                  <a:pt x="292" y="113"/>
                  <a:pt x="292" y="110"/>
                </a:cubicBezTo>
                <a:cubicBezTo>
                  <a:pt x="288" y="110"/>
                  <a:pt x="285" y="112"/>
                  <a:pt x="283" y="111"/>
                </a:cubicBezTo>
                <a:cubicBezTo>
                  <a:pt x="283" y="111"/>
                  <a:pt x="286" y="110"/>
                  <a:pt x="284" y="110"/>
                </a:cubicBezTo>
                <a:cubicBezTo>
                  <a:pt x="283" y="112"/>
                  <a:pt x="275" y="111"/>
                  <a:pt x="276" y="114"/>
                </a:cubicBezTo>
                <a:moveTo>
                  <a:pt x="272" y="84"/>
                </a:moveTo>
                <a:cubicBezTo>
                  <a:pt x="275" y="84"/>
                  <a:pt x="274" y="85"/>
                  <a:pt x="276" y="84"/>
                </a:cubicBezTo>
                <a:cubicBezTo>
                  <a:pt x="276" y="83"/>
                  <a:pt x="276" y="83"/>
                  <a:pt x="275" y="82"/>
                </a:cubicBezTo>
                <a:cubicBezTo>
                  <a:pt x="273" y="82"/>
                  <a:pt x="273" y="83"/>
                  <a:pt x="272" y="84"/>
                </a:cubicBezTo>
                <a:moveTo>
                  <a:pt x="246" y="117"/>
                </a:moveTo>
                <a:cubicBezTo>
                  <a:pt x="251" y="115"/>
                  <a:pt x="254" y="118"/>
                  <a:pt x="256" y="116"/>
                </a:cubicBezTo>
                <a:cubicBezTo>
                  <a:pt x="253" y="116"/>
                  <a:pt x="253" y="113"/>
                  <a:pt x="249" y="113"/>
                </a:cubicBezTo>
                <a:cubicBezTo>
                  <a:pt x="248" y="114"/>
                  <a:pt x="248" y="115"/>
                  <a:pt x="249" y="116"/>
                </a:cubicBezTo>
                <a:cubicBezTo>
                  <a:pt x="247" y="116"/>
                  <a:pt x="246" y="116"/>
                  <a:pt x="246" y="117"/>
                </a:cubicBezTo>
                <a:moveTo>
                  <a:pt x="236" y="112"/>
                </a:moveTo>
                <a:cubicBezTo>
                  <a:pt x="239" y="113"/>
                  <a:pt x="239" y="112"/>
                  <a:pt x="239" y="110"/>
                </a:cubicBezTo>
                <a:cubicBezTo>
                  <a:pt x="237" y="110"/>
                  <a:pt x="235" y="111"/>
                  <a:pt x="236" y="112"/>
                </a:cubicBezTo>
                <a:moveTo>
                  <a:pt x="183" y="108"/>
                </a:moveTo>
                <a:cubicBezTo>
                  <a:pt x="184" y="108"/>
                  <a:pt x="184" y="109"/>
                  <a:pt x="184" y="109"/>
                </a:cubicBezTo>
                <a:cubicBezTo>
                  <a:pt x="187" y="110"/>
                  <a:pt x="191" y="109"/>
                  <a:pt x="191" y="110"/>
                </a:cubicBezTo>
                <a:cubicBezTo>
                  <a:pt x="190" y="111"/>
                  <a:pt x="186" y="110"/>
                  <a:pt x="187" y="112"/>
                </a:cubicBezTo>
                <a:cubicBezTo>
                  <a:pt x="190" y="113"/>
                  <a:pt x="190" y="112"/>
                  <a:pt x="193" y="112"/>
                </a:cubicBezTo>
                <a:cubicBezTo>
                  <a:pt x="192" y="110"/>
                  <a:pt x="194" y="109"/>
                  <a:pt x="193" y="108"/>
                </a:cubicBezTo>
                <a:cubicBezTo>
                  <a:pt x="189" y="109"/>
                  <a:pt x="186" y="108"/>
                  <a:pt x="183" y="108"/>
                </a:cubicBezTo>
                <a:moveTo>
                  <a:pt x="129" y="106"/>
                </a:moveTo>
                <a:cubicBezTo>
                  <a:pt x="131" y="106"/>
                  <a:pt x="131" y="107"/>
                  <a:pt x="133" y="107"/>
                </a:cubicBezTo>
                <a:cubicBezTo>
                  <a:pt x="131" y="105"/>
                  <a:pt x="133" y="105"/>
                  <a:pt x="132" y="104"/>
                </a:cubicBezTo>
                <a:cubicBezTo>
                  <a:pt x="130" y="103"/>
                  <a:pt x="130" y="105"/>
                  <a:pt x="129" y="106"/>
                </a:cubicBezTo>
                <a:moveTo>
                  <a:pt x="117" y="104"/>
                </a:moveTo>
                <a:cubicBezTo>
                  <a:pt x="120" y="104"/>
                  <a:pt x="122" y="106"/>
                  <a:pt x="123" y="106"/>
                </a:cubicBezTo>
                <a:cubicBezTo>
                  <a:pt x="123" y="105"/>
                  <a:pt x="122" y="104"/>
                  <a:pt x="121" y="104"/>
                </a:cubicBezTo>
                <a:cubicBezTo>
                  <a:pt x="123" y="102"/>
                  <a:pt x="127" y="106"/>
                  <a:pt x="128" y="105"/>
                </a:cubicBezTo>
                <a:cubicBezTo>
                  <a:pt x="126" y="103"/>
                  <a:pt x="122" y="103"/>
                  <a:pt x="119" y="101"/>
                </a:cubicBezTo>
                <a:cubicBezTo>
                  <a:pt x="119" y="102"/>
                  <a:pt x="121" y="104"/>
                  <a:pt x="120" y="104"/>
                </a:cubicBezTo>
                <a:cubicBezTo>
                  <a:pt x="119" y="103"/>
                  <a:pt x="117" y="103"/>
                  <a:pt x="116" y="102"/>
                </a:cubicBezTo>
                <a:cubicBezTo>
                  <a:pt x="116" y="102"/>
                  <a:pt x="116" y="102"/>
                  <a:pt x="116" y="102"/>
                </a:cubicBezTo>
                <a:cubicBezTo>
                  <a:pt x="115" y="102"/>
                  <a:pt x="114" y="102"/>
                  <a:pt x="115" y="103"/>
                </a:cubicBezTo>
                <a:cubicBezTo>
                  <a:pt x="115" y="103"/>
                  <a:pt x="115" y="104"/>
                  <a:pt x="115" y="104"/>
                </a:cubicBezTo>
                <a:cubicBezTo>
                  <a:pt x="115" y="105"/>
                  <a:pt x="115" y="105"/>
                  <a:pt x="115" y="105"/>
                </a:cubicBezTo>
                <a:cubicBezTo>
                  <a:pt x="115" y="104"/>
                  <a:pt x="115" y="104"/>
                  <a:pt x="115" y="104"/>
                </a:cubicBezTo>
                <a:cubicBezTo>
                  <a:pt x="115" y="103"/>
                  <a:pt x="115" y="103"/>
                  <a:pt x="115" y="103"/>
                </a:cubicBezTo>
                <a:cubicBezTo>
                  <a:pt x="115" y="103"/>
                  <a:pt x="115" y="103"/>
                  <a:pt x="115" y="103"/>
                </a:cubicBezTo>
                <a:cubicBezTo>
                  <a:pt x="115" y="103"/>
                  <a:pt x="115" y="103"/>
                  <a:pt x="115" y="103"/>
                </a:cubicBezTo>
                <a:cubicBezTo>
                  <a:pt x="116" y="103"/>
                  <a:pt x="116" y="103"/>
                  <a:pt x="117" y="103"/>
                </a:cubicBezTo>
                <a:lnTo>
                  <a:pt x="117" y="104"/>
                </a:lnTo>
                <a:close/>
                <a:moveTo>
                  <a:pt x="80" y="234"/>
                </a:moveTo>
                <a:cubicBezTo>
                  <a:pt x="77" y="228"/>
                  <a:pt x="78" y="226"/>
                  <a:pt x="75" y="223"/>
                </a:cubicBezTo>
                <a:cubicBezTo>
                  <a:pt x="75" y="225"/>
                  <a:pt x="74" y="224"/>
                  <a:pt x="74" y="223"/>
                </a:cubicBezTo>
                <a:cubicBezTo>
                  <a:pt x="75" y="226"/>
                  <a:pt x="75" y="228"/>
                  <a:pt x="76" y="230"/>
                </a:cubicBezTo>
                <a:cubicBezTo>
                  <a:pt x="77" y="233"/>
                  <a:pt x="78" y="234"/>
                  <a:pt x="80" y="234"/>
                </a:cubicBezTo>
                <a:moveTo>
                  <a:pt x="83" y="237"/>
                </a:moveTo>
                <a:cubicBezTo>
                  <a:pt x="83" y="236"/>
                  <a:pt x="82" y="234"/>
                  <a:pt x="81" y="234"/>
                </a:cubicBezTo>
                <a:cubicBezTo>
                  <a:pt x="82" y="237"/>
                  <a:pt x="81" y="238"/>
                  <a:pt x="83" y="242"/>
                </a:cubicBezTo>
                <a:cubicBezTo>
                  <a:pt x="85" y="242"/>
                  <a:pt x="82" y="238"/>
                  <a:pt x="83" y="237"/>
                </a:cubicBezTo>
                <a:moveTo>
                  <a:pt x="94" y="255"/>
                </a:moveTo>
                <a:cubicBezTo>
                  <a:pt x="94" y="254"/>
                  <a:pt x="92" y="252"/>
                  <a:pt x="91" y="251"/>
                </a:cubicBezTo>
                <a:cubicBezTo>
                  <a:pt x="89" y="249"/>
                  <a:pt x="88" y="248"/>
                  <a:pt x="87" y="249"/>
                </a:cubicBezTo>
                <a:cubicBezTo>
                  <a:pt x="89" y="250"/>
                  <a:pt x="90" y="252"/>
                  <a:pt x="91" y="253"/>
                </a:cubicBezTo>
                <a:cubicBezTo>
                  <a:pt x="92" y="254"/>
                  <a:pt x="93" y="255"/>
                  <a:pt x="94" y="255"/>
                </a:cubicBezTo>
                <a:moveTo>
                  <a:pt x="129" y="254"/>
                </a:moveTo>
                <a:cubicBezTo>
                  <a:pt x="127" y="253"/>
                  <a:pt x="125" y="253"/>
                  <a:pt x="124" y="252"/>
                </a:cubicBezTo>
                <a:cubicBezTo>
                  <a:pt x="122" y="252"/>
                  <a:pt x="121" y="251"/>
                  <a:pt x="120" y="251"/>
                </a:cubicBezTo>
                <a:cubicBezTo>
                  <a:pt x="121" y="252"/>
                  <a:pt x="122" y="253"/>
                  <a:pt x="123" y="253"/>
                </a:cubicBezTo>
                <a:cubicBezTo>
                  <a:pt x="123" y="254"/>
                  <a:pt x="124" y="254"/>
                  <a:pt x="125" y="254"/>
                </a:cubicBezTo>
                <a:cubicBezTo>
                  <a:pt x="126" y="254"/>
                  <a:pt x="127" y="254"/>
                  <a:pt x="129" y="254"/>
                </a:cubicBezTo>
                <a:moveTo>
                  <a:pt x="126" y="275"/>
                </a:moveTo>
                <a:cubicBezTo>
                  <a:pt x="121" y="273"/>
                  <a:pt x="120" y="272"/>
                  <a:pt x="117" y="272"/>
                </a:cubicBezTo>
                <a:cubicBezTo>
                  <a:pt x="120" y="275"/>
                  <a:pt x="125" y="276"/>
                  <a:pt x="126" y="275"/>
                </a:cubicBezTo>
                <a:moveTo>
                  <a:pt x="200" y="265"/>
                </a:moveTo>
                <a:cubicBezTo>
                  <a:pt x="198" y="265"/>
                  <a:pt x="196" y="264"/>
                  <a:pt x="195" y="265"/>
                </a:cubicBezTo>
                <a:cubicBezTo>
                  <a:pt x="195" y="266"/>
                  <a:pt x="195" y="267"/>
                  <a:pt x="196" y="268"/>
                </a:cubicBezTo>
                <a:cubicBezTo>
                  <a:pt x="196" y="265"/>
                  <a:pt x="199" y="266"/>
                  <a:pt x="200" y="265"/>
                </a:cubicBezTo>
                <a:moveTo>
                  <a:pt x="204" y="268"/>
                </a:moveTo>
                <a:cubicBezTo>
                  <a:pt x="204" y="267"/>
                  <a:pt x="203" y="265"/>
                  <a:pt x="201" y="266"/>
                </a:cubicBezTo>
                <a:cubicBezTo>
                  <a:pt x="203" y="269"/>
                  <a:pt x="200" y="266"/>
                  <a:pt x="198" y="267"/>
                </a:cubicBezTo>
                <a:cubicBezTo>
                  <a:pt x="198" y="270"/>
                  <a:pt x="203" y="269"/>
                  <a:pt x="204" y="268"/>
                </a:cubicBezTo>
                <a:moveTo>
                  <a:pt x="206" y="278"/>
                </a:moveTo>
                <a:cubicBezTo>
                  <a:pt x="206" y="278"/>
                  <a:pt x="207" y="278"/>
                  <a:pt x="207" y="278"/>
                </a:cubicBezTo>
                <a:cubicBezTo>
                  <a:pt x="207" y="278"/>
                  <a:pt x="207" y="278"/>
                  <a:pt x="207" y="278"/>
                </a:cubicBezTo>
                <a:cubicBezTo>
                  <a:pt x="207" y="278"/>
                  <a:pt x="207" y="278"/>
                  <a:pt x="207" y="278"/>
                </a:cubicBezTo>
                <a:cubicBezTo>
                  <a:pt x="207" y="278"/>
                  <a:pt x="207" y="278"/>
                  <a:pt x="207" y="278"/>
                </a:cubicBezTo>
                <a:cubicBezTo>
                  <a:pt x="207" y="278"/>
                  <a:pt x="208" y="278"/>
                  <a:pt x="208" y="278"/>
                </a:cubicBezTo>
                <a:cubicBezTo>
                  <a:pt x="208" y="278"/>
                  <a:pt x="208" y="277"/>
                  <a:pt x="209" y="277"/>
                </a:cubicBezTo>
                <a:cubicBezTo>
                  <a:pt x="208" y="278"/>
                  <a:pt x="208" y="278"/>
                  <a:pt x="207" y="278"/>
                </a:cubicBezTo>
                <a:cubicBezTo>
                  <a:pt x="207" y="278"/>
                  <a:pt x="206" y="278"/>
                  <a:pt x="206" y="278"/>
                </a:cubicBezTo>
                <a:cubicBezTo>
                  <a:pt x="206" y="278"/>
                  <a:pt x="206" y="278"/>
                  <a:pt x="206" y="278"/>
                </a:cubicBezTo>
                <a:cubicBezTo>
                  <a:pt x="206" y="278"/>
                  <a:pt x="206" y="278"/>
                  <a:pt x="206" y="278"/>
                </a:cubicBezTo>
                <a:cubicBezTo>
                  <a:pt x="206" y="278"/>
                  <a:pt x="206" y="278"/>
                  <a:pt x="206" y="278"/>
                </a:cubicBezTo>
                <a:moveTo>
                  <a:pt x="204" y="286"/>
                </a:moveTo>
                <a:cubicBezTo>
                  <a:pt x="204" y="285"/>
                  <a:pt x="203" y="284"/>
                  <a:pt x="204" y="284"/>
                </a:cubicBezTo>
                <a:cubicBezTo>
                  <a:pt x="203" y="283"/>
                  <a:pt x="202" y="282"/>
                  <a:pt x="202" y="282"/>
                </a:cubicBezTo>
                <a:cubicBezTo>
                  <a:pt x="202" y="283"/>
                  <a:pt x="202" y="283"/>
                  <a:pt x="202" y="283"/>
                </a:cubicBezTo>
                <a:cubicBezTo>
                  <a:pt x="203" y="285"/>
                  <a:pt x="203" y="285"/>
                  <a:pt x="204" y="286"/>
                </a:cubicBezTo>
                <a:moveTo>
                  <a:pt x="200" y="284"/>
                </a:moveTo>
                <a:cubicBezTo>
                  <a:pt x="201" y="285"/>
                  <a:pt x="202" y="286"/>
                  <a:pt x="202" y="287"/>
                </a:cubicBezTo>
                <a:cubicBezTo>
                  <a:pt x="202" y="286"/>
                  <a:pt x="202" y="285"/>
                  <a:pt x="201" y="285"/>
                </a:cubicBezTo>
                <a:cubicBezTo>
                  <a:pt x="201" y="284"/>
                  <a:pt x="201" y="283"/>
                  <a:pt x="200" y="284"/>
                </a:cubicBezTo>
                <a:moveTo>
                  <a:pt x="204" y="295"/>
                </a:moveTo>
                <a:cubicBezTo>
                  <a:pt x="206" y="294"/>
                  <a:pt x="210" y="293"/>
                  <a:pt x="208" y="291"/>
                </a:cubicBezTo>
                <a:cubicBezTo>
                  <a:pt x="207" y="290"/>
                  <a:pt x="208" y="291"/>
                  <a:pt x="208" y="292"/>
                </a:cubicBezTo>
                <a:cubicBezTo>
                  <a:pt x="207" y="293"/>
                  <a:pt x="203" y="293"/>
                  <a:pt x="204" y="295"/>
                </a:cubicBezTo>
                <a:moveTo>
                  <a:pt x="178" y="294"/>
                </a:moveTo>
                <a:cubicBezTo>
                  <a:pt x="176" y="294"/>
                  <a:pt x="174" y="294"/>
                  <a:pt x="174" y="296"/>
                </a:cubicBezTo>
                <a:cubicBezTo>
                  <a:pt x="176" y="296"/>
                  <a:pt x="176" y="297"/>
                  <a:pt x="178" y="297"/>
                </a:cubicBezTo>
                <a:lnTo>
                  <a:pt x="178" y="294"/>
                </a:lnTo>
                <a:close/>
                <a:moveTo>
                  <a:pt x="182" y="290"/>
                </a:moveTo>
                <a:cubicBezTo>
                  <a:pt x="184" y="290"/>
                  <a:pt x="185" y="290"/>
                  <a:pt x="186" y="289"/>
                </a:cubicBezTo>
                <a:cubicBezTo>
                  <a:pt x="187" y="288"/>
                  <a:pt x="185" y="285"/>
                  <a:pt x="184" y="287"/>
                </a:cubicBezTo>
                <a:cubicBezTo>
                  <a:pt x="186" y="288"/>
                  <a:pt x="183" y="289"/>
                  <a:pt x="182" y="290"/>
                </a:cubicBezTo>
                <a:moveTo>
                  <a:pt x="169" y="288"/>
                </a:moveTo>
                <a:cubicBezTo>
                  <a:pt x="171" y="288"/>
                  <a:pt x="176" y="289"/>
                  <a:pt x="176" y="287"/>
                </a:cubicBezTo>
                <a:cubicBezTo>
                  <a:pt x="174" y="287"/>
                  <a:pt x="169" y="286"/>
                  <a:pt x="169" y="288"/>
                </a:cubicBezTo>
                <a:moveTo>
                  <a:pt x="169" y="289"/>
                </a:moveTo>
                <a:cubicBezTo>
                  <a:pt x="169" y="291"/>
                  <a:pt x="176" y="289"/>
                  <a:pt x="179" y="290"/>
                </a:cubicBezTo>
                <a:cubicBezTo>
                  <a:pt x="179" y="289"/>
                  <a:pt x="182" y="290"/>
                  <a:pt x="181" y="288"/>
                </a:cubicBezTo>
                <a:cubicBezTo>
                  <a:pt x="176" y="288"/>
                  <a:pt x="175" y="290"/>
                  <a:pt x="169" y="289"/>
                </a:cubicBezTo>
                <a:moveTo>
                  <a:pt x="241" y="27"/>
                </a:moveTo>
                <a:cubicBezTo>
                  <a:pt x="241" y="28"/>
                  <a:pt x="238" y="29"/>
                  <a:pt x="235" y="29"/>
                </a:cubicBezTo>
                <a:cubicBezTo>
                  <a:pt x="236" y="28"/>
                  <a:pt x="237" y="27"/>
                  <a:pt x="238" y="28"/>
                </a:cubicBezTo>
                <a:cubicBezTo>
                  <a:pt x="238" y="27"/>
                  <a:pt x="238" y="27"/>
                  <a:pt x="237" y="27"/>
                </a:cubicBezTo>
                <a:cubicBezTo>
                  <a:pt x="238" y="26"/>
                  <a:pt x="240" y="27"/>
                  <a:pt x="241" y="27"/>
                </a:cubicBezTo>
                <a:moveTo>
                  <a:pt x="381" y="510"/>
                </a:moveTo>
                <a:cubicBezTo>
                  <a:pt x="380" y="509"/>
                  <a:pt x="380" y="508"/>
                  <a:pt x="380" y="506"/>
                </a:cubicBezTo>
                <a:cubicBezTo>
                  <a:pt x="380" y="504"/>
                  <a:pt x="380" y="502"/>
                  <a:pt x="379" y="500"/>
                </a:cubicBezTo>
                <a:cubicBezTo>
                  <a:pt x="380" y="500"/>
                  <a:pt x="380" y="501"/>
                  <a:pt x="380" y="501"/>
                </a:cubicBezTo>
                <a:cubicBezTo>
                  <a:pt x="381" y="502"/>
                  <a:pt x="381" y="503"/>
                  <a:pt x="381" y="504"/>
                </a:cubicBezTo>
                <a:cubicBezTo>
                  <a:pt x="381" y="505"/>
                  <a:pt x="381" y="506"/>
                  <a:pt x="381" y="507"/>
                </a:cubicBezTo>
                <a:cubicBezTo>
                  <a:pt x="381" y="508"/>
                  <a:pt x="381" y="509"/>
                  <a:pt x="381" y="510"/>
                </a:cubicBezTo>
                <a:moveTo>
                  <a:pt x="115" y="118"/>
                </a:moveTo>
                <a:cubicBezTo>
                  <a:pt x="116" y="121"/>
                  <a:pt x="116" y="127"/>
                  <a:pt x="114" y="129"/>
                </a:cubicBezTo>
                <a:cubicBezTo>
                  <a:pt x="112" y="128"/>
                  <a:pt x="114" y="128"/>
                  <a:pt x="115" y="127"/>
                </a:cubicBezTo>
                <a:cubicBezTo>
                  <a:pt x="114" y="124"/>
                  <a:pt x="115" y="120"/>
                  <a:pt x="115" y="118"/>
                </a:cubicBezTo>
                <a:moveTo>
                  <a:pt x="130" y="233"/>
                </a:moveTo>
                <a:cubicBezTo>
                  <a:pt x="133" y="234"/>
                  <a:pt x="136" y="236"/>
                  <a:pt x="140" y="237"/>
                </a:cubicBezTo>
                <a:cubicBezTo>
                  <a:pt x="137" y="237"/>
                  <a:pt x="132" y="235"/>
                  <a:pt x="130" y="233"/>
                </a:cubicBezTo>
                <a:moveTo>
                  <a:pt x="297" y="484"/>
                </a:moveTo>
                <a:cubicBezTo>
                  <a:pt x="296" y="486"/>
                  <a:pt x="294" y="485"/>
                  <a:pt x="293" y="485"/>
                </a:cubicBezTo>
                <a:cubicBezTo>
                  <a:pt x="292" y="485"/>
                  <a:pt x="291" y="485"/>
                  <a:pt x="290" y="484"/>
                </a:cubicBezTo>
                <a:cubicBezTo>
                  <a:pt x="289" y="484"/>
                  <a:pt x="288" y="484"/>
                  <a:pt x="287" y="484"/>
                </a:cubicBezTo>
                <a:cubicBezTo>
                  <a:pt x="284" y="483"/>
                  <a:pt x="280" y="484"/>
                  <a:pt x="279" y="481"/>
                </a:cubicBezTo>
                <a:cubicBezTo>
                  <a:pt x="283" y="483"/>
                  <a:pt x="286" y="483"/>
                  <a:pt x="290" y="483"/>
                </a:cubicBezTo>
                <a:cubicBezTo>
                  <a:pt x="291" y="484"/>
                  <a:pt x="292" y="484"/>
                  <a:pt x="294" y="484"/>
                </a:cubicBezTo>
                <a:cubicBezTo>
                  <a:pt x="294" y="484"/>
                  <a:pt x="296" y="484"/>
                  <a:pt x="297" y="484"/>
                </a:cubicBezTo>
                <a:moveTo>
                  <a:pt x="349" y="527"/>
                </a:moveTo>
                <a:cubicBezTo>
                  <a:pt x="350" y="526"/>
                  <a:pt x="350" y="525"/>
                  <a:pt x="352" y="524"/>
                </a:cubicBezTo>
                <a:cubicBezTo>
                  <a:pt x="353" y="525"/>
                  <a:pt x="355" y="526"/>
                  <a:pt x="356" y="528"/>
                </a:cubicBezTo>
                <a:cubicBezTo>
                  <a:pt x="353" y="529"/>
                  <a:pt x="350" y="529"/>
                  <a:pt x="349" y="527"/>
                </a:cubicBezTo>
                <a:moveTo>
                  <a:pt x="312" y="491"/>
                </a:moveTo>
                <a:cubicBezTo>
                  <a:pt x="310" y="492"/>
                  <a:pt x="305" y="489"/>
                  <a:pt x="301" y="488"/>
                </a:cubicBezTo>
                <a:cubicBezTo>
                  <a:pt x="304" y="487"/>
                  <a:pt x="309" y="490"/>
                  <a:pt x="312" y="491"/>
                </a:cubicBezTo>
                <a:moveTo>
                  <a:pt x="234" y="476"/>
                </a:moveTo>
                <a:cubicBezTo>
                  <a:pt x="240" y="476"/>
                  <a:pt x="246" y="477"/>
                  <a:pt x="251" y="477"/>
                </a:cubicBezTo>
                <a:cubicBezTo>
                  <a:pt x="241" y="479"/>
                  <a:pt x="234" y="475"/>
                  <a:pt x="221" y="475"/>
                </a:cubicBezTo>
                <a:cubicBezTo>
                  <a:pt x="219" y="474"/>
                  <a:pt x="231" y="475"/>
                  <a:pt x="234" y="476"/>
                </a:cubicBezTo>
                <a:moveTo>
                  <a:pt x="343" y="526"/>
                </a:moveTo>
                <a:cubicBezTo>
                  <a:pt x="344" y="526"/>
                  <a:pt x="344" y="525"/>
                  <a:pt x="345" y="525"/>
                </a:cubicBezTo>
                <a:cubicBezTo>
                  <a:pt x="348" y="524"/>
                  <a:pt x="348" y="524"/>
                  <a:pt x="348" y="524"/>
                </a:cubicBezTo>
                <a:cubicBezTo>
                  <a:pt x="349" y="523"/>
                  <a:pt x="350" y="523"/>
                  <a:pt x="351" y="522"/>
                </a:cubicBezTo>
                <a:cubicBezTo>
                  <a:pt x="350" y="523"/>
                  <a:pt x="347" y="525"/>
                  <a:pt x="346" y="526"/>
                </a:cubicBezTo>
                <a:cubicBezTo>
                  <a:pt x="344" y="527"/>
                  <a:pt x="343" y="527"/>
                  <a:pt x="343" y="526"/>
                </a:cubicBezTo>
                <a:moveTo>
                  <a:pt x="318" y="531"/>
                </a:moveTo>
                <a:cubicBezTo>
                  <a:pt x="319" y="530"/>
                  <a:pt x="321" y="530"/>
                  <a:pt x="324" y="530"/>
                </a:cubicBezTo>
                <a:cubicBezTo>
                  <a:pt x="323" y="532"/>
                  <a:pt x="321" y="532"/>
                  <a:pt x="318" y="531"/>
                </a:cubicBezTo>
                <a:moveTo>
                  <a:pt x="333" y="529"/>
                </a:moveTo>
                <a:cubicBezTo>
                  <a:pt x="336" y="527"/>
                  <a:pt x="338" y="528"/>
                  <a:pt x="342" y="528"/>
                </a:cubicBezTo>
                <a:cubicBezTo>
                  <a:pt x="341" y="529"/>
                  <a:pt x="338" y="530"/>
                  <a:pt x="335" y="530"/>
                </a:cubicBezTo>
                <a:cubicBezTo>
                  <a:pt x="335" y="529"/>
                  <a:pt x="334" y="529"/>
                  <a:pt x="333" y="529"/>
                </a:cubicBezTo>
                <a:moveTo>
                  <a:pt x="345" y="470"/>
                </a:moveTo>
                <a:cubicBezTo>
                  <a:pt x="341" y="468"/>
                  <a:pt x="341" y="470"/>
                  <a:pt x="338" y="468"/>
                </a:cubicBezTo>
                <a:cubicBezTo>
                  <a:pt x="337" y="464"/>
                  <a:pt x="332" y="466"/>
                  <a:pt x="330" y="464"/>
                </a:cubicBezTo>
                <a:cubicBezTo>
                  <a:pt x="331" y="464"/>
                  <a:pt x="331" y="464"/>
                  <a:pt x="332" y="463"/>
                </a:cubicBezTo>
                <a:cubicBezTo>
                  <a:pt x="333" y="464"/>
                  <a:pt x="338" y="465"/>
                  <a:pt x="338" y="466"/>
                </a:cubicBezTo>
                <a:cubicBezTo>
                  <a:pt x="340" y="467"/>
                  <a:pt x="346" y="468"/>
                  <a:pt x="345" y="470"/>
                </a:cubicBezTo>
                <a:moveTo>
                  <a:pt x="65" y="9"/>
                </a:moveTo>
                <a:cubicBezTo>
                  <a:pt x="68" y="6"/>
                  <a:pt x="72" y="3"/>
                  <a:pt x="76" y="2"/>
                </a:cubicBezTo>
                <a:cubicBezTo>
                  <a:pt x="80" y="0"/>
                  <a:pt x="85" y="0"/>
                  <a:pt x="90" y="1"/>
                </a:cubicBezTo>
                <a:cubicBezTo>
                  <a:pt x="88" y="1"/>
                  <a:pt x="86" y="1"/>
                  <a:pt x="85" y="1"/>
                </a:cubicBezTo>
                <a:cubicBezTo>
                  <a:pt x="84" y="1"/>
                  <a:pt x="83" y="1"/>
                  <a:pt x="82" y="2"/>
                </a:cubicBezTo>
                <a:cubicBezTo>
                  <a:pt x="81" y="2"/>
                  <a:pt x="80" y="2"/>
                  <a:pt x="79" y="2"/>
                </a:cubicBezTo>
                <a:cubicBezTo>
                  <a:pt x="75" y="3"/>
                  <a:pt x="71" y="5"/>
                  <a:pt x="68" y="8"/>
                </a:cubicBezTo>
                <a:cubicBezTo>
                  <a:pt x="66" y="9"/>
                  <a:pt x="65" y="9"/>
                  <a:pt x="65" y="9"/>
                </a:cubicBezTo>
                <a:moveTo>
                  <a:pt x="212" y="72"/>
                </a:moveTo>
                <a:cubicBezTo>
                  <a:pt x="218" y="72"/>
                  <a:pt x="218" y="72"/>
                  <a:pt x="218" y="72"/>
                </a:cubicBezTo>
                <a:cubicBezTo>
                  <a:pt x="218" y="73"/>
                  <a:pt x="211" y="74"/>
                  <a:pt x="212" y="72"/>
                </a:cubicBezTo>
                <a:moveTo>
                  <a:pt x="80" y="198"/>
                </a:moveTo>
                <a:cubicBezTo>
                  <a:pt x="81" y="198"/>
                  <a:pt x="82" y="202"/>
                  <a:pt x="82" y="204"/>
                </a:cubicBezTo>
                <a:cubicBezTo>
                  <a:pt x="82" y="205"/>
                  <a:pt x="81" y="209"/>
                  <a:pt x="80" y="208"/>
                </a:cubicBezTo>
                <a:cubicBezTo>
                  <a:pt x="81" y="204"/>
                  <a:pt x="80" y="203"/>
                  <a:pt x="80" y="198"/>
                </a:cubicBezTo>
                <a:moveTo>
                  <a:pt x="255" y="73"/>
                </a:moveTo>
                <a:cubicBezTo>
                  <a:pt x="257" y="74"/>
                  <a:pt x="261" y="73"/>
                  <a:pt x="265" y="73"/>
                </a:cubicBezTo>
                <a:cubicBezTo>
                  <a:pt x="268" y="73"/>
                  <a:pt x="272" y="71"/>
                  <a:pt x="273" y="73"/>
                </a:cubicBezTo>
                <a:cubicBezTo>
                  <a:pt x="268" y="73"/>
                  <a:pt x="257" y="76"/>
                  <a:pt x="255" y="73"/>
                </a:cubicBezTo>
                <a:moveTo>
                  <a:pt x="187" y="62"/>
                </a:moveTo>
                <a:cubicBezTo>
                  <a:pt x="191" y="64"/>
                  <a:pt x="180" y="63"/>
                  <a:pt x="179" y="64"/>
                </a:cubicBezTo>
                <a:cubicBezTo>
                  <a:pt x="179" y="63"/>
                  <a:pt x="177" y="63"/>
                  <a:pt x="176" y="63"/>
                </a:cubicBezTo>
                <a:cubicBezTo>
                  <a:pt x="177" y="60"/>
                  <a:pt x="186" y="63"/>
                  <a:pt x="187" y="62"/>
                </a:cubicBezTo>
                <a:moveTo>
                  <a:pt x="298" y="72"/>
                </a:moveTo>
                <a:cubicBezTo>
                  <a:pt x="298" y="72"/>
                  <a:pt x="298" y="72"/>
                  <a:pt x="299" y="72"/>
                </a:cubicBezTo>
                <a:cubicBezTo>
                  <a:pt x="299" y="72"/>
                  <a:pt x="299" y="72"/>
                  <a:pt x="299" y="72"/>
                </a:cubicBezTo>
                <a:cubicBezTo>
                  <a:pt x="299" y="72"/>
                  <a:pt x="299" y="72"/>
                  <a:pt x="299" y="73"/>
                </a:cubicBezTo>
                <a:cubicBezTo>
                  <a:pt x="300" y="73"/>
                  <a:pt x="300" y="73"/>
                  <a:pt x="300" y="73"/>
                </a:cubicBezTo>
                <a:cubicBezTo>
                  <a:pt x="300" y="73"/>
                  <a:pt x="300" y="73"/>
                  <a:pt x="300" y="73"/>
                </a:cubicBezTo>
                <a:cubicBezTo>
                  <a:pt x="299" y="73"/>
                  <a:pt x="299" y="73"/>
                  <a:pt x="299" y="73"/>
                </a:cubicBezTo>
                <a:cubicBezTo>
                  <a:pt x="299" y="73"/>
                  <a:pt x="299" y="72"/>
                  <a:pt x="298" y="72"/>
                </a:cubicBezTo>
                <a:moveTo>
                  <a:pt x="249" y="78"/>
                </a:moveTo>
                <a:cubicBezTo>
                  <a:pt x="249" y="77"/>
                  <a:pt x="254" y="79"/>
                  <a:pt x="254" y="77"/>
                </a:cubicBezTo>
                <a:cubicBezTo>
                  <a:pt x="254" y="78"/>
                  <a:pt x="260" y="76"/>
                  <a:pt x="260" y="79"/>
                </a:cubicBezTo>
                <a:cubicBezTo>
                  <a:pt x="256" y="79"/>
                  <a:pt x="254" y="78"/>
                  <a:pt x="249" y="78"/>
                </a:cubicBezTo>
                <a:moveTo>
                  <a:pt x="220" y="77"/>
                </a:moveTo>
                <a:cubicBezTo>
                  <a:pt x="225" y="77"/>
                  <a:pt x="225" y="79"/>
                  <a:pt x="228" y="80"/>
                </a:cubicBezTo>
                <a:cubicBezTo>
                  <a:pt x="228" y="80"/>
                  <a:pt x="219" y="80"/>
                  <a:pt x="220" y="77"/>
                </a:cubicBezTo>
                <a:moveTo>
                  <a:pt x="252" y="81"/>
                </a:moveTo>
                <a:cubicBezTo>
                  <a:pt x="255" y="81"/>
                  <a:pt x="258" y="80"/>
                  <a:pt x="258" y="82"/>
                </a:cubicBezTo>
                <a:cubicBezTo>
                  <a:pt x="257" y="81"/>
                  <a:pt x="252" y="83"/>
                  <a:pt x="252" y="81"/>
                </a:cubicBezTo>
                <a:moveTo>
                  <a:pt x="263" y="82"/>
                </a:moveTo>
                <a:cubicBezTo>
                  <a:pt x="264" y="80"/>
                  <a:pt x="260" y="81"/>
                  <a:pt x="261" y="79"/>
                </a:cubicBezTo>
                <a:cubicBezTo>
                  <a:pt x="263" y="79"/>
                  <a:pt x="264" y="81"/>
                  <a:pt x="267" y="81"/>
                </a:cubicBezTo>
                <a:cubicBezTo>
                  <a:pt x="267" y="82"/>
                  <a:pt x="265" y="82"/>
                  <a:pt x="263" y="82"/>
                </a:cubicBezTo>
                <a:moveTo>
                  <a:pt x="38" y="65"/>
                </a:moveTo>
                <a:cubicBezTo>
                  <a:pt x="38" y="64"/>
                  <a:pt x="38" y="62"/>
                  <a:pt x="38" y="60"/>
                </a:cubicBezTo>
                <a:cubicBezTo>
                  <a:pt x="39" y="57"/>
                  <a:pt x="40" y="54"/>
                  <a:pt x="41" y="52"/>
                </a:cubicBezTo>
                <a:cubicBezTo>
                  <a:pt x="44" y="40"/>
                  <a:pt x="48" y="31"/>
                  <a:pt x="54" y="22"/>
                </a:cubicBezTo>
                <a:cubicBezTo>
                  <a:pt x="55" y="20"/>
                  <a:pt x="56" y="19"/>
                  <a:pt x="57" y="18"/>
                </a:cubicBezTo>
                <a:cubicBezTo>
                  <a:pt x="57" y="17"/>
                  <a:pt x="58" y="15"/>
                  <a:pt x="59" y="14"/>
                </a:cubicBezTo>
                <a:cubicBezTo>
                  <a:pt x="61" y="12"/>
                  <a:pt x="62" y="11"/>
                  <a:pt x="64" y="11"/>
                </a:cubicBezTo>
                <a:cubicBezTo>
                  <a:pt x="60" y="14"/>
                  <a:pt x="56" y="18"/>
                  <a:pt x="54" y="23"/>
                </a:cubicBezTo>
                <a:cubicBezTo>
                  <a:pt x="51" y="28"/>
                  <a:pt x="49" y="34"/>
                  <a:pt x="47" y="39"/>
                </a:cubicBezTo>
                <a:cubicBezTo>
                  <a:pt x="46" y="41"/>
                  <a:pt x="45" y="43"/>
                  <a:pt x="44" y="45"/>
                </a:cubicBezTo>
                <a:cubicBezTo>
                  <a:pt x="44" y="47"/>
                  <a:pt x="43" y="49"/>
                  <a:pt x="42" y="52"/>
                </a:cubicBezTo>
                <a:cubicBezTo>
                  <a:pt x="41" y="54"/>
                  <a:pt x="40" y="56"/>
                  <a:pt x="40" y="59"/>
                </a:cubicBezTo>
                <a:cubicBezTo>
                  <a:pt x="39" y="61"/>
                  <a:pt x="39" y="63"/>
                  <a:pt x="38" y="65"/>
                </a:cubicBezTo>
                <a:moveTo>
                  <a:pt x="112" y="5"/>
                </a:moveTo>
                <a:cubicBezTo>
                  <a:pt x="113" y="5"/>
                  <a:pt x="113" y="5"/>
                  <a:pt x="115" y="5"/>
                </a:cubicBezTo>
                <a:cubicBezTo>
                  <a:pt x="116" y="5"/>
                  <a:pt x="117" y="5"/>
                  <a:pt x="118" y="5"/>
                </a:cubicBezTo>
                <a:cubicBezTo>
                  <a:pt x="119" y="5"/>
                  <a:pt x="121" y="5"/>
                  <a:pt x="122" y="6"/>
                </a:cubicBezTo>
                <a:cubicBezTo>
                  <a:pt x="121" y="7"/>
                  <a:pt x="120" y="7"/>
                  <a:pt x="118" y="6"/>
                </a:cubicBezTo>
                <a:cubicBezTo>
                  <a:pt x="118" y="6"/>
                  <a:pt x="117" y="6"/>
                  <a:pt x="117" y="6"/>
                </a:cubicBezTo>
                <a:cubicBezTo>
                  <a:pt x="116" y="6"/>
                  <a:pt x="116" y="6"/>
                  <a:pt x="116" y="6"/>
                </a:cubicBezTo>
                <a:cubicBezTo>
                  <a:pt x="115" y="6"/>
                  <a:pt x="115" y="6"/>
                  <a:pt x="115" y="6"/>
                </a:cubicBezTo>
                <a:cubicBezTo>
                  <a:pt x="114" y="5"/>
                  <a:pt x="113" y="5"/>
                  <a:pt x="112" y="5"/>
                </a:cubicBezTo>
                <a:moveTo>
                  <a:pt x="168" y="9"/>
                </a:moveTo>
                <a:cubicBezTo>
                  <a:pt x="169" y="8"/>
                  <a:pt x="172" y="8"/>
                  <a:pt x="174" y="8"/>
                </a:cubicBezTo>
                <a:cubicBezTo>
                  <a:pt x="175" y="10"/>
                  <a:pt x="170" y="9"/>
                  <a:pt x="168" y="9"/>
                </a:cubicBezTo>
                <a:moveTo>
                  <a:pt x="124" y="7"/>
                </a:moveTo>
                <a:cubicBezTo>
                  <a:pt x="124" y="4"/>
                  <a:pt x="134" y="6"/>
                  <a:pt x="136" y="7"/>
                </a:cubicBezTo>
                <a:cubicBezTo>
                  <a:pt x="134" y="8"/>
                  <a:pt x="128" y="6"/>
                  <a:pt x="124" y="7"/>
                </a:cubicBezTo>
                <a:moveTo>
                  <a:pt x="28" y="139"/>
                </a:moveTo>
                <a:cubicBezTo>
                  <a:pt x="27" y="136"/>
                  <a:pt x="28" y="134"/>
                  <a:pt x="29" y="129"/>
                </a:cubicBezTo>
                <a:cubicBezTo>
                  <a:pt x="30" y="131"/>
                  <a:pt x="28" y="136"/>
                  <a:pt x="28" y="139"/>
                </a:cubicBezTo>
                <a:moveTo>
                  <a:pt x="25" y="218"/>
                </a:moveTo>
                <a:cubicBezTo>
                  <a:pt x="23" y="216"/>
                  <a:pt x="25" y="214"/>
                  <a:pt x="25" y="212"/>
                </a:cubicBezTo>
                <a:cubicBezTo>
                  <a:pt x="25" y="203"/>
                  <a:pt x="25" y="191"/>
                  <a:pt x="25" y="183"/>
                </a:cubicBezTo>
                <a:cubicBezTo>
                  <a:pt x="28" y="185"/>
                  <a:pt x="26" y="190"/>
                  <a:pt x="26" y="192"/>
                </a:cubicBezTo>
                <a:cubicBezTo>
                  <a:pt x="26" y="199"/>
                  <a:pt x="26" y="206"/>
                  <a:pt x="25" y="218"/>
                </a:cubicBezTo>
                <a:moveTo>
                  <a:pt x="35" y="78"/>
                </a:moveTo>
                <a:cubicBezTo>
                  <a:pt x="35" y="77"/>
                  <a:pt x="35" y="74"/>
                  <a:pt x="36" y="71"/>
                </a:cubicBezTo>
                <a:cubicBezTo>
                  <a:pt x="36" y="68"/>
                  <a:pt x="37" y="66"/>
                  <a:pt x="38" y="67"/>
                </a:cubicBezTo>
                <a:cubicBezTo>
                  <a:pt x="36" y="70"/>
                  <a:pt x="37" y="73"/>
                  <a:pt x="35" y="78"/>
                </a:cubicBezTo>
                <a:moveTo>
                  <a:pt x="29" y="128"/>
                </a:moveTo>
                <a:cubicBezTo>
                  <a:pt x="28" y="127"/>
                  <a:pt x="28" y="123"/>
                  <a:pt x="29" y="122"/>
                </a:cubicBezTo>
                <a:cubicBezTo>
                  <a:pt x="31" y="122"/>
                  <a:pt x="29" y="126"/>
                  <a:pt x="29" y="128"/>
                </a:cubicBezTo>
                <a:moveTo>
                  <a:pt x="99" y="58"/>
                </a:moveTo>
                <a:cubicBezTo>
                  <a:pt x="102" y="57"/>
                  <a:pt x="113" y="61"/>
                  <a:pt x="119" y="61"/>
                </a:cubicBezTo>
                <a:cubicBezTo>
                  <a:pt x="116" y="62"/>
                  <a:pt x="105" y="59"/>
                  <a:pt x="99" y="58"/>
                </a:cubicBezTo>
                <a:moveTo>
                  <a:pt x="83" y="423"/>
                </a:moveTo>
                <a:cubicBezTo>
                  <a:pt x="82" y="422"/>
                  <a:pt x="83" y="418"/>
                  <a:pt x="82" y="416"/>
                </a:cubicBezTo>
                <a:cubicBezTo>
                  <a:pt x="81" y="416"/>
                  <a:pt x="81" y="417"/>
                  <a:pt x="80" y="419"/>
                </a:cubicBezTo>
                <a:cubicBezTo>
                  <a:pt x="78" y="417"/>
                  <a:pt x="82" y="416"/>
                  <a:pt x="81" y="413"/>
                </a:cubicBezTo>
                <a:cubicBezTo>
                  <a:pt x="82" y="415"/>
                  <a:pt x="84" y="420"/>
                  <a:pt x="83" y="423"/>
                </a:cubicBezTo>
                <a:moveTo>
                  <a:pt x="81" y="458"/>
                </a:moveTo>
                <a:cubicBezTo>
                  <a:pt x="77" y="459"/>
                  <a:pt x="80" y="451"/>
                  <a:pt x="80" y="447"/>
                </a:cubicBezTo>
                <a:cubicBezTo>
                  <a:pt x="82" y="447"/>
                  <a:pt x="80" y="455"/>
                  <a:pt x="81" y="458"/>
                </a:cubicBezTo>
                <a:moveTo>
                  <a:pt x="75" y="413"/>
                </a:moveTo>
                <a:cubicBezTo>
                  <a:pt x="75" y="408"/>
                  <a:pt x="76" y="404"/>
                  <a:pt x="77" y="404"/>
                </a:cubicBezTo>
                <a:cubicBezTo>
                  <a:pt x="76" y="405"/>
                  <a:pt x="78" y="414"/>
                  <a:pt x="75" y="413"/>
                </a:cubicBezTo>
                <a:moveTo>
                  <a:pt x="76" y="447"/>
                </a:moveTo>
                <a:cubicBezTo>
                  <a:pt x="74" y="445"/>
                  <a:pt x="76" y="438"/>
                  <a:pt x="77" y="436"/>
                </a:cubicBezTo>
                <a:cubicBezTo>
                  <a:pt x="77" y="432"/>
                  <a:pt x="76" y="432"/>
                  <a:pt x="77" y="429"/>
                </a:cubicBezTo>
                <a:cubicBezTo>
                  <a:pt x="79" y="433"/>
                  <a:pt x="76" y="442"/>
                  <a:pt x="76" y="447"/>
                </a:cubicBezTo>
                <a:moveTo>
                  <a:pt x="80" y="413"/>
                </a:moveTo>
                <a:cubicBezTo>
                  <a:pt x="79" y="412"/>
                  <a:pt x="80" y="409"/>
                  <a:pt x="80" y="406"/>
                </a:cubicBezTo>
                <a:cubicBezTo>
                  <a:pt x="80" y="405"/>
                  <a:pt x="79" y="405"/>
                  <a:pt x="79" y="405"/>
                </a:cubicBezTo>
                <a:cubicBezTo>
                  <a:pt x="78" y="403"/>
                  <a:pt x="79" y="402"/>
                  <a:pt x="79" y="401"/>
                </a:cubicBezTo>
                <a:cubicBezTo>
                  <a:pt x="79" y="399"/>
                  <a:pt x="77" y="397"/>
                  <a:pt x="78" y="392"/>
                </a:cubicBezTo>
                <a:cubicBezTo>
                  <a:pt x="80" y="390"/>
                  <a:pt x="79" y="395"/>
                  <a:pt x="79" y="398"/>
                </a:cubicBezTo>
                <a:cubicBezTo>
                  <a:pt x="81" y="397"/>
                  <a:pt x="81" y="401"/>
                  <a:pt x="82" y="396"/>
                </a:cubicBezTo>
                <a:cubicBezTo>
                  <a:pt x="84" y="398"/>
                  <a:pt x="81" y="399"/>
                  <a:pt x="81" y="400"/>
                </a:cubicBezTo>
                <a:cubicBezTo>
                  <a:pt x="81" y="402"/>
                  <a:pt x="82" y="401"/>
                  <a:pt x="82" y="402"/>
                </a:cubicBezTo>
                <a:cubicBezTo>
                  <a:pt x="83" y="404"/>
                  <a:pt x="81" y="408"/>
                  <a:pt x="81" y="412"/>
                </a:cubicBezTo>
                <a:cubicBezTo>
                  <a:pt x="81" y="412"/>
                  <a:pt x="80" y="412"/>
                  <a:pt x="80" y="413"/>
                </a:cubicBezTo>
                <a:moveTo>
                  <a:pt x="83" y="335"/>
                </a:moveTo>
                <a:cubicBezTo>
                  <a:pt x="84" y="328"/>
                  <a:pt x="82" y="325"/>
                  <a:pt x="83" y="318"/>
                </a:cubicBezTo>
                <a:cubicBezTo>
                  <a:pt x="84" y="319"/>
                  <a:pt x="84" y="316"/>
                  <a:pt x="85" y="314"/>
                </a:cubicBezTo>
                <a:cubicBezTo>
                  <a:pt x="87" y="319"/>
                  <a:pt x="86" y="327"/>
                  <a:pt x="84" y="331"/>
                </a:cubicBezTo>
                <a:cubicBezTo>
                  <a:pt x="86" y="332"/>
                  <a:pt x="86" y="330"/>
                  <a:pt x="87" y="333"/>
                </a:cubicBezTo>
                <a:cubicBezTo>
                  <a:pt x="87" y="327"/>
                  <a:pt x="88" y="311"/>
                  <a:pt x="91" y="312"/>
                </a:cubicBezTo>
                <a:cubicBezTo>
                  <a:pt x="91" y="318"/>
                  <a:pt x="89" y="319"/>
                  <a:pt x="89" y="324"/>
                </a:cubicBezTo>
                <a:cubicBezTo>
                  <a:pt x="88" y="326"/>
                  <a:pt x="90" y="330"/>
                  <a:pt x="90" y="327"/>
                </a:cubicBezTo>
                <a:cubicBezTo>
                  <a:pt x="91" y="331"/>
                  <a:pt x="91" y="337"/>
                  <a:pt x="90" y="342"/>
                </a:cubicBezTo>
                <a:cubicBezTo>
                  <a:pt x="89" y="348"/>
                  <a:pt x="89" y="353"/>
                  <a:pt x="89" y="357"/>
                </a:cubicBezTo>
                <a:cubicBezTo>
                  <a:pt x="87" y="354"/>
                  <a:pt x="88" y="347"/>
                  <a:pt x="88" y="344"/>
                </a:cubicBezTo>
                <a:cubicBezTo>
                  <a:pt x="86" y="342"/>
                  <a:pt x="85" y="348"/>
                  <a:pt x="86" y="349"/>
                </a:cubicBezTo>
                <a:cubicBezTo>
                  <a:pt x="84" y="353"/>
                  <a:pt x="85" y="343"/>
                  <a:pt x="86" y="340"/>
                </a:cubicBezTo>
                <a:cubicBezTo>
                  <a:pt x="87" y="338"/>
                  <a:pt x="87" y="342"/>
                  <a:pt x="88" y="343"/>
                </a:cubicBezTo>
                <a:cubicBezTo>
                  <a:pt x="88" y="337"/>
                  <a:pt x="89" y="336"/>
                  <a:pt x="89" y="331"/>
                </a:cubicBezTo>
                <a:cubicBezTo>
                  <a:pt x="87" y="329"/>
                  <a:pt x="88" y="335"/>
                  <a:pt x="88" y="336"/>
                </a:cubicBezTo>
                <a:cubicBezTo>
                  <a:pt x="87" y="336"/>
                  <a:pt x="87" y="333"/>
                  <a:pt x="86" y="334"/>
                </a:cubicBezTo>
                <a:cubicBezTo>
                  <a:pt x="86" y="334"/>
                  <a:pt x="86" y="339"/>
                  <a:pt x="85" y="337"/>
                </a:cubicBezTo>
                <a:cubicBezTo>
                  <a:pt x="85" y="335"/>
                  <a:pt x="84" y="335"/>
                  <a:pt x="83" y="335"/>
                </a:cubicBezTo>
                <a:moveTo>
                  <a:pt x="71" y="415"/>
                </a:moveTo>
                <a:cubicBezTo>
                  <a:pt x="71" y="409"/>
                  <a:pt x="69" y="404"/>
                  <a:pt x="69" y="398"/>
                </a:cubicBezTo>
                <a:cubicBezTo>
                  <a:pt x="68" y="394"/>
                  <a:pt x="70" y="396"/>
                  <a:pt x="69" y="392"/>
                </a:cubicBezTo>
                <a:cubicBezTo>
                  <a:pt x="67" y="384"/>
                  <a:pt x="68" y="370"/>
                  <a:pt x="68" y="352"/>
                </a:cubicBezTo>
                <a:cubicBezTo>
                  <a:pt x="69" y="351"/>
                  <a:pt x="69" y="347"/>
                  <a:pt x="70" y="347"/>
                </a:cubicBezTo>
                <a:cubicBezTo>
                  <a:pt x="73" y="347"/>
                  <a:pt x="71" y="356"/>
                  <a:pt x="74" y="353"/>
                </a:cubicBezTo>
                <a:cubicBezTo>
                  <a:pt x="75" y="358"/>
                  <a:pt x="73" y="359"/>
                  <a:pt x="74" y="365"/>
                </a:cubicBezTo>
                <a:cubicBezTo>
                  <a:pt x="77" y="365"/>
                  <a:pt x="76" y="356"/>
                  <a:pt x="77" y="351"/>
                </a:cubicBezTo>
                <a:cubicBezTo>
                  <a:pt x="78" y="351"/>
                  <a:pt x="78" y="353"/>
                  <a:pt x="79" y="353"/>
                </a:cubicBezTo>
                <a:cubicBezTo>
                  <a:pt x="76" y="359"/>
                  <a:pt x="78" y="370"/>
                  <a:pt x="77" y="380"/>
                </a:cubicBezTo>
                <a:cubicBezTo>
                  <a:pt x="75" y="381"/>
                  <a:pt x="76" y="378"/>
                  <a:pt x="76" y="376"/>
                </a:cubicBezTo>
                <a:cubicBezTo>
                  <a:pt x="75" y="372"/>
                  <a:pt x="74" y="371"/>
                  <a:pt x="73" y="369"/>
                </a:cubicBezTo>
                <a:cubicBezTo>
                  <a:pt x="71" y="374"/>
                  <a:pt x="73" y="374"/>
                  <a:pt x="74" y="377"/>
                </a:cubicBezTo>
                <a:cubicBezTo>
                  <a:pt x="73" y="388"/>
                  <a:pt x="71" y="400"/>
                  <a:pt x="72" y="409"/>
                </a:cubicBezTo>
                <a:cubicBezTo>
                  <a:pt x="72" y="410"/>
                  <a:pt x="71" y="413"/>
                  <a:pt x="71" y="415"/>
                </a:cubicBezTo>
                <a:moveTo>
                  <a:pt x="71" y="386"/>
                </a:moveTo>
                <a:cubicBezTo>
                  <a:pt x="72" y="385"/>
                  <a:pt x="72" y="382"/>
                  <a:pt x="72" y="381"/>
                </a:cubicBezTo>
                <a:cubicBezTo>
                  <a:pt x="70" y="380"/>
                  <a:pt x="70" y="387"/>
                  <a:pt x="70" y="392"/>
                </a:cubicBezTo>
                <a:cubicBezTo>
                  <a:pt x="70" y="403"/>
                  <a:pt x="71" y="390"/>
                  <a:pt x="71" y="386"/>
                </a:cubicBezTo>
                <a:moveTo>
                  <a:pt x="82" y="347"/>
                </a:moveTo>
                <a:cubicBezTo>
                  <a:pt x="82" y="347"/>
                  <a:pt x="82" y="350"/>
                  <a:pt x="83" y="350"/>
                </a:cubicBezTo>
                <a:cubicBezTo>
                  <a:pt x="84" y="350"/>
                  <a:pt x="83" y="344"/>
                  <a:pt x="84" y="342"/>
                </a:cubicBezTo>
                <a:cubicBezTo>
                  <a:pt x="83" y="342"/>
                  <a:pt x="83" y="343"/>
                  <a:pt x="83" y="344"/>
                </a:cubicBezTo>
                <a:cubicBezTo>
                  <a:pt x="81" y="344"/>
                  <a:pt x="81" y="340"/>
                  <a:pt x="80" y="346"/>
                </a:cubicBezTo>
                <a:cubicBezTo>
                  <a:pt x="79" y="343"/>
                  <a:pt x="80" y="342"/>
                  <a:pt x="80" y="338"/>
                </a:cubicBezTo>
                <a:cubicBezTo>
                  <a:pt x="81" y="336"/>
                  <a:pt x="81" y="341"/>
                  <a:pt x="81" y="341"/>
                </a:cubicBezTo>
                <a:cubicBezTo>
                  <a:pt x="81" y="341"/>
                  <a:pt x="81" y="333"/>
                  <a:pt x="81" y="331"/>
                </a:cubicBezTo>
                <a:cubicBezTo>
                  <a:pt x="83" y="331"/>
                  <a:pt x="82" y="333"/>
                  <a:pt x="82" y="336"/>
                </a:cubicBezTo>
                <a:cubicBezTo>
                  <a:pt x="84" y="341"/>
                  <a:pt x="85" y="347"/>
                  <a:pt x="85" y="356"/>
                </a:cubicBezTo>
                <a:cubicBezTo>
                  <a:pt x="84" y="355"/>
                  <a:pt x="84" y="355"/>
                  <a:pt x="83" y="354"/>
                </a:cubicBezTo>
                <a:cubicBezTo>
                  <a:pt x="84" y="357"/>
                  <a:pt x="86" y="358"/>
                  <a:pt x="85" y="363"/>
                </a:cubicBezTo>
                <a:cubicBezTo>
                  <a:pt x="83" y="362"/>
                  <a:pt x="82" y="363"/>
                  <a:pt x="82" y="367"/>
                </a:cubicBezTo>
                <a:cubicBezTo>
                  <a:pt x="79" y="365"/>
                  <a:pt x="81" y="358"/>
                  <a:pt x="80" y="352"/>
                </a:cubicBezTo>
                <a:cubicBezTo>
                  <a:pt x="82" y="352"/>
                  <a:pt x="81" y="355"/>
                  <a:pt x="82" y="353"/>
                </a:cubicBezTo>
                <a:cubicBezTo>
                  <a:pt x="82" y="351"/>
                  <a:pt x="81" y="351"/>
                  <a:pt x="82" y="347"/>
                </a:cubicBezTo>
                <a:moveTo>
                  <a:pt x="85" y="459"/>
                </a:moveTo>
                <a:cubicBezTo>
                  <a:pt x="84" y="459"/>
                  <a:pt x="85" y="455"/>
                  <a:pt x="84" y="456"/>
                </a:cubicBezTo>
                <a:cubicBezTo>
                  <a:pt x="84" y="452"/>
                  <a:pt x="84" y="448"/>
                  <a:pt x="84" y="445"/>
                </a:cubicBezTo>
                <a:cubicBezTo>
                  <a:pt x="84" y="440"/>
                  <a:pt x="84" y="434"/>
                  <a:pt x="86" y="433"/>
                </a:cubicBezTo>
                <a:cubicBezTo>
                  <a:pt x="87" y="436"/>
                  <a:pt x="85" y="436"/>
                  <a:pt x="86" y="440"/>
                </a:cubicBezTo>
                <a:cubicBezTo>
                  <a:pt x="87" y="439"/>
                  <a:pt x="87" y="439"/>
                  <a:pt x="87" y="439"/>
                </a:cubicBezTo>
                <a:cubicBezTo>
                  <a:pt x="90" y="434"/>
                  <a:pt x="88" y="431"/>
                  <a:pt x="89" y="424"/>
                </a:cubicBezTo>
                <a:cubicBezTo>
                  <a:pt x="91" y="422"/>
                  <a:pt x="89" y="428"/>
                  <a:pt x="90" y="430"/>
                </a:cubicBezTo>
                <a:cubicBezTo>
                  <a:pt x="90" y="432"/>
                  <a:pt x="90" y="434"/>
                  <a:pt x="90" y="436"/>
                </a:cubicBezTo>
                <a:cubicBezTo>
                  <a:pt x="91" y="442"/>
                  <a:pt x="90" y="449"/>
                  <a:pt x="90" y="453"/>
                </a:cubicBezTo>
                <a:cubicBezTo>
                  <a:pt x="89" y="458"/>
                  <a:pt x="89" y="452"/>
                  <a:pt x="87" y="454"/>
                </a:cubicBezTo>
                <a:cubicBezTo>
                  <a:pt x="90" y="451"/>
                  <a:pt x="90" y="442"/>
                  <a:pt x="89" y="438"/>
                </a:cubicBezTo>
                <a:cubicBezTo>
                  <a:pt x="87" y="440"/>
                  <a:pt x="86" y="443"/>
                  <a:pt x="86" y="448"/>
                </a:cubicBezTo>
                <a:cubicBezTo>
                  <a:pt x="87" y="447"/>
                  <a:pt x="88" y="446"/>
                  <a:pt x="88" y="442"/>
                </a:cubicBezTo>
                <a:cubicBezTo>
                  <a:pt x="89" y="446"/>
                  <a:pt x="85" y="453"/>
                  <a:pt x="85" y="459"/>
                </a:cubicBezTo>
                <a:moveTo>
                  <a:pt x="84" y="313"/>
                </a:moveTo>
                <a:cubicBezTo>
                  <a:pt x="81" y="306"/>
                  <a:pt x="85" y="307"/>
                  <a:pt x="85" y="299"/>
                </a:cubicBezTo>
                <a:cubicBezTo>
                  <a:pt x="84" y="304"/>
                  <a:pt x="83" y="300"/>
                  <a:pt x="83" y="294"/>
                </a:cubicBezTo>
                <a:cubicBezTo>
                  <a:pt x="85" y="297"/>
                  <a:pt x="84" y="289"/>
                  <a:pt x="86" y="288"/>
                </a:cubicBezTo>
                <a:cubicBezTo>
                  <a:pt x="86" y="290"/>
                  <a:pt x="87" y="296"/>
                  <a:pt x="88" y="290"/>
                </a:cubicBezTo>
                <a:cubicBezTo>
                  <a:pt x="90" y="293"/>
                  <a:pt x="88" y="297"/>
                  <a:pt x="88" y="301"/>
                </a:cubicBezTo>
                <a:cubicBezTo>
                  <a:pt x="86" y="299"/>
                  <a:pt x="88" y="294"/>
                  <a:pt x="85" y="293"/>
                </a:cubicBezTo>
                <a:cubicBezTo>
                  <a:pt x="85" y="294"/>
                  <a:pt x="86" y="295"/>
                  <a:pt x="86" y="296"/>
                </a:cubicBezTo>
                <a:cubicBezTo>
                  <a:pt x="86" y="299"/>
                  <a:pt x="86" y="302"/>
                  <a:pt x="86" y="305"/>
                </a:cubicBezTo>
                <a:cubicBezTo>
                  <a:pt x="86" y="307"/>
                  <a:pt x="88" y="305"/>
                  <a:pt x="88" y="311"/>
                </a:cubicBezTo>
                <a:cubicBezTo>
                  <a:pt x="86" y="312"/>
                  <a:pt x="84" y="302"/>
                  <a:pt x="84" y="313"/>
                </a:cubicBezTo>
                <a:moveTo>
                  <a:pt x="102" y="484"/>
                </a:moveTo>
                <a:cubicBezTo>
                  <a:pt x="107" y="484"/>
                  <a:pt x="105" y="485"/>
                  <a:pt x="111" y="484"/>
                </a:cubicBezTo>
                <a:cubicBezTo>
                  <a:pt x="110" y="487"/>
                  <a:pt x="100" y="485"/>
                  <a:pt x="102" y="484"/>
                </a:cubicBezTo>
                <a:moveTo>
                  <a:pt x="68" y="508"/>
                </a:moveTo>
                <a:cubicBezTo>
                  <a:pt x="65" y="508"/>
                  <a:pt x="60" y="505"/>
                  <a:pt x="56" y="503"/>
                </a:cubicBezTo>
                <a:cubicBezTo>
                  <a:pt x="59" y="503"/>
                  <a:pt x="64" y="507"/>
                  <a:pt x="68" y="508"/>
                </a:cubicBezTo>
                <a:moveTo>
                  <a:pt x="105" y="483"/>
                </a:moveTo>
                <a:cubicBezTo>
                  <a:pt x="101" y="483"/>
                  <a:pt x="96" y="484"/>
                  <a:pt x="94" y="486"/>
                </a:cubicBezTo>
                <a:cubicBezTo>
                  <a:pt x="89" y="485"/>
                  <a:pt x="82" y="486"/>
                  <a:pt x="83" y="484"/>
                </a:cubicBezTo>
                <a:cubicBezTo>
                  <a:pt x="86" y="485"/>
                  <a:pt x="93" y="484"/>
                  <a:pt x="97" y="484"/>
                </a:cubicBezTo>
                <a:cubicBezTo>
                  <a:pt x="98" y="483"/>
                  <a:pt x="96" y="483"/>
                  <a:pt x="95" y="483"/>
                </a:cubicBezTo>
                <a:cubicBezTo>
                  <a:pt x="97" y="482"/>
                  <a:pt x="103" y="482"/>
                  <a:pt x="105" y="483"/>
                </a:cubicBezTo>
                <a:moveTo>
                  <a:pt x="69" y="475"/>
                </a:moveTo>
                <a:cubicBezTo>
                  <a:pt x="69" y="474"/>
                  <a:pt x="70" y="474"/>
                  <a:pt x="72" y="475"/>
                </a:cubicBezTo>
                <a:cubicBezTo>
                  <a:pt x="72" y="474"/>
                  <a:pt x="71" y="474"/>
                  <a:pt x="73" y="473"/>
                </a:cubicBezTo>
                <a:cubicBezTo>
                  <a:pt x="75" y="473"/>
                  <a:pt x="78" y="475"/>
                  <a:pt x="81" y="475"/>
                </a:cubicBezTo>
                <a:cubicBezTo>
                  <a:pt x="86" y="477"/>
                  <a:pt x="91" y="477"/>
                  <a:pt x="97" y="479"/>
                </a:cubicBezTo>
                <a:cubicBezTo>
                  <a:pt x="98" y="479"/>
                  <a:pt x="99" y="480"/>
                  <a:pt x="99" y="480"/>
                </a:cubicBezTo>
                <a:cubicBezTo>
                  <a:pt x="108" y="482"/>
                  <a:pt x="117" y="482"/>
                  <a:pt x="126" y="484"/>
                </a:cubicBezTo>
                <a:cubicBezTo>
                  <a:pt x="127" y="484"/>
                  <a:pt x="129" y="485"/>
                  <a:pt x="131" y="485"/>
                </a:cubicBezTo>
                <a:cubicBezTo>
                  <a:pt x="132" y="486"/>
                  <a:pt x="134" y="485"/>
                  <a:pt x="135" y="485"/>
                </a:cubicBezTo>
                <a:cubicBezTo>
                  <a:pt x="136" y="485"/>
                  <a:pt x="138" y="486"/>
                  <a:pt x="139" y="486"/>
                </a:cubicBezTo>
                <a:cubicBezTo>
                  <a:pt x="145" y="487"/>
                  <a:pt x="153" y="488"/>
                  <a:pt x="160" y="489"/>
                </a:cubicBezTo>
                <a:cubicBezTo>
                  <a:pt x="159" y="491"/>
                  <a:pt x="161" y="491"/>
                  <a:pt x="161" y="492"/>
                </a:cubicBezTo>
                <a:cubicBezTo>
                  <a:pt x="164" y="492"/>
                  <a:pt x="160" y="491"/>
                  <a:pt x="161" y="489"/>
                </a:cubicBezTo>
                <a:cubicBezTo>
                  <a:pt x="168" y="490"/>
                  <a:pt x="171" y="491"/>
                  <a:pt x="174" y="489"/>
                </a:cubicBezTo>
                <a:cubicBezTo>
                  <a:pt x="176" y="488"/>
                  <a:pt x="177" y="490"/>
                  <a:pt x="178" y="491"/>
                </a:cubicBezTo>
                <a:cubicBezTo>
                  <a:pt x="180" y="491"/>
                  <a:pt x="182" y="489"/>
                  <a:pt x="184" y="491"/>
                </a:cubicBezTo>
                <a:cubicBezTo>
                  <a:pt x="184" y="487"/>
                  <a:pt x="187" y="491"/>
                  <a:pt x="189" y="490"/>
                </a:cubicBezTo>
                <a:cubicBezTo>
                  <a:pt x="187" y="489"/>
                  <a:pt x="187" y="487"/>
                  <a:pt x="186" y="486"/>
                </a:cubicBezTo>
                <a:cubicBezTo>
                  <a:pt x="184" y="487"/>
                  <a:pt x="186" y="488"/>
                  <a:pt x="183" y="490"/>
                </a:cubicBezTo>
                <a:cubicBezTo>
                  <a:pt x="181" y="489"/>
                  <a:pt x="180" y="488"/>
                  <a:pt x="177" y="488"/>
                </a:cubicBezTo>
                <a:cubicBezTo>
                  <a:pt x="177" y="486"/>
                  <a:pt x="177" y="486"/>
                  <a:pt x="177" y="486"/>
                </a:cubicBezTo>
                <a:cubicBezTo>
                  <a:pt x="174" y="485"/>
                  <a:pt x="176" y="489"/>
                  <a:pt x="172" y="489"/>
                </a:cubicBezTo>
                <a:cubicBezTo>
                  <a:pt x="172" y="488"/>
                  <a:pt x="174" y="488"/>
                  <a:pt x="174" y="486"/>
                </a:cubicBezTo>
                <a:cubicBezTo>
                  <a:pt x="170" y="485"/>
                  <a:pt x="169" y="488"/>
                  <a:pt x="166" y="486"/>
                </a:cubicBezTo>
                <a:cubicBezTo>
                  <a:pt x="163" y="487"/>
                  <a:pt x="161" y="488"/>
                  <a:pt x="156" y="487"/>
                </a:cubicBezTo>
                <a:cubicBezTo>
                  <a:pt x="157" y="486"/>
                  <a:pt x="159" y="486"/>
                  <a:pt x="162" y="486"/>
                </a:cubicBezTo>
                <a:cubicBezTo>
                  <a:pt x="161" y="485"/>
                  <a:pt x="159" y="484"/>
                  <a:pt x="158" y="483"/>
                </a:cubicBezTo>
                <a:cubicBezTo>
                  <a:pt x="156" y="483"/>
                  <a:pt x="159" y="485"/>
                  <a:pt x="159" y="485"/>
                </a:cubicBezTo>
                <a:cubicBezTo>
                  <a:pt x="158" y="486"/>
                  <a:pt x="157" y="485"/>
                  <a:pt x="156" y="485"/>
                </a:cubicBezTo>
                <a:cubicBezTo>
                  <a:pt x="155" y="485"/>
                  <a:pt x="154" y="488"/>
                  <a:pt x="151" y="485"/>
                </a:cubicBezTo>
                <a:cubicBezTo>
                  <a:pt x="151" y="484"/>
                  <a:pt x="153" y="485"/>
                  <a:pt x="154" y="485"/>
                </a:cubicBezTo>
                <a:cubicBezTo>
                  <a:pt x="155" y="484"/>
                  <a:pt x="154" y="482"/>
                  <a:pt x="157" y="483"/>
                </a:cubicBezTo>
                <a:cubicBezTo>
                  <a:pt x="154" y="480"/>
                  <a:pt x="151" y="481"/>
                  <a:pt x="148" y="480"/>
                </a:cubicBezTo>
                <a:cubicBezTo>
                  <a:pt x="147" y="483"/>
                  <a:pt x="151" y="481"/>
                  <a:pt x="152" y="482"/>
                </a:cubicBezTo>
                <a:cubicBezTo>
                  <a:pt x="153" y="485"/>
                  <a:pt x="149" y="484"/>
                  <a:pt x="148" y="485"/>
                </a:cubicBezTo>
                <a:cubicBezTo>
                  <a:pt x="145" y="484"/>
                  <a:pt x="148" y="484"/>
                  <a:pt x="147" y="482"/>
                </a:cubicBezTo>
                <a:cubicBezTo>
                  <a:pt x="146" y="480"/>
                  <a:pt x="146" y="479"/>
                  <a:pt x="142" y="478"/>
                </a:cubicBezTo>
                <a:cubicBezTo>
                  <a:pt x="142" y="476"/>
                  <a:pt x="146" y="475"/>
                  <a:pt x="146" y="477"/>
                </a:cubicBezTo>
                <a:cubicBezTo>
                  <a:pt x="149" y="477"/>
                  <a:pt x="144" y="476"/>
                  <a:pt x="146" y="474"/>
                </a:cubicBezTo>
                <a:cubicBezTo>
                  <a:pt x="148" y="473"/>
                  <a:pt x="150" y="475"/>
                  <a:pt x="152" y="475"/>
                </a:cubicBezTo>
                <a:cubicBezTo>
                  <a:pt x="153" y="475"/>
                  <a:pt x="154" y="475"/>
                  <a:pt x="156" y="475"/>
                </a:cubicBezTo>
                <a:cubicBezTo>
                  <a:pt x="160" y="476"/>
                  <a:pt x="165" y="478"/>
                  <a:pt x="169" y="478"/>
                </a:cubicBezTo>
                <a:cubicBezTo>
                  <a:pt x="171" y="479"/>
                  <a:pt x="172" y="478"/>
                  <a:pt x="173" y="478"/>
                </a:cubicBezTo>
                <a:cubicBezTo>
                  <a:pt x="180" y="479"/>
                  <a:pt x="187" y="481"/>
                  <a:pt x="194" y="482"/>
                </a:cubicBezTo>
                <a:cubicBezTo>
                  <a:pt x="197" y="482"/>
                  <a:pt x="199" y="483"/>
                  <a:pt x="201" y="483"/>
                </a:cubicBezTo>
                <a:cubicBezTo>
                  <a:pt x="216" y="486"/>
                  <a:pt x="233" y="488"/>
                  <a:pt x="248" y="490"/>
                </a:cubicBezTo>
                <a:cubicBezTo>
                  <a:pt x="249" y="491"/>
                  <a:pt x="250" y="491"/>
                  <a:pt x="251" y="492"/>
                </a:cubicBezTo>
                <a:cubicBezTo>
                  <a:pt x="254" y="493"/>
                  <a:pt x="258" y="492"/>
                  <a:pt x="261" y="492"/>
                </a:cubicBezTo>
                <a:cubicBezTo>
                  <a:pt x="264" y="492"/>
                  <a:pt x="266" y="494"/>
                  <a:pt x="269" y="493"/>
                </a:cubicBezTo>
                <a:cubicBezTo>
                  <a:pt x="272" y="492"/>
                  <a:pt x="271" y="494"/>
                  <a:pt x="273" y="495"/>
                </a:cubicBezTo>
                <a:cubicBezTo>
                  <a:pt x="278" y="494"/>
                  <a:pt x="283" y="496"/>
                  <a:pt x="288" y="494"/>
                </a:cubicBezTo>
                <a:cubicBezTo>
                  <a:pt x="289" y="494"/>
                  <a:pt x="288" y="497"/>
                  <a:pt x="286" y="496"/>
                </a:cubicBezTo>
                <a:cubicBezTo>
                  <a:pt x="289" y="498"/>
                  <a:pt x="294" y="495"/>
                  <a:pt x="293" y="494"/>
                </a:cubicBezTo>
                <a:cubicBezTo>
                  <a:pt x="296" y="495"/>
                  <a:pt x="301" y="495"/>
                  <a:pt x="301" y="498"/>
                </a:cubicBezTo>
                <a:cubicBezTo>
                  <a:pt x="305" y="495"/>
                  <a:pt x="312" y="499"/>
                  <a:pt x="316" y="496"/>
                </a:cubicBezTo>
                <a:cubicBezTo>
                  <a:pt x="317" y="495"/>
                  <a:pt x="318" y="497"/>
                  <a:pt x="318" y="497"/>
                </a:cubicBezTo>
                <a:cubicBezTo>
                  <a:pt x="319" y="497"/>
                  <a:pt x="320" y="496"/>
                  <a:pt x="321" y="496"/>
                </a:cubicBezTo>
                <a:cubicBezTo>
                  <a:pt x="322" y="496"/>
                  <a:pt x="325" y="496"/>
                  <a:pt x="327" y="497"/>
                </a:cubicBezTo>
                <a:cubicBezTo>
                  <a:pt x="327" y="497"/>
                  <a:pt x="328" y="497"/>
                  <a:pt x="329" y="497"/>
                </a:cubicBezTo>
                <a:cubicBezTo>
                  <a:pt x="329" y="497"/>
                  <a:pt x="329" y="497"/>
                  <a:pt x="329" y="497"/>
                </a:cubicBezTo>
                <a:cubicBezTo>
                  <a:pt x="330" y="497"/>
                  <a:pt x="330" y="497"/>
                  <a:pt x="330" y="497"/>
                </a:cubicBezTo>
                <a:cubicBezTo>
                  <a:pt x="330" y="497"/>
                  <a:pt x="330" y="497"/>
                  <a:pt x="331" y="497"/>
                </a:cubicBezTo>
                <a:cubicBezTo>
                  <a:pt x="331" y="497"/>
                  <a:pt x="332" y="496"/>
                  <a:pt x="332" y="495"/>
                </a:cubicBezTo>
                <a:cubicBezTo>
                  <a:pt x="332" y="495"/>
                  <a:pt x="332" y="496"/>
                  <a:pt x="333" y="497"/>
                </a:cubicBezTo>
                <a:cubicBezTo>
                  <a:pt x="333" y="497"/>
                  <a:pt x="333" y="497"/>
                  <a:pt x="333" y="497"/>
                </a:cubicBezTo>
                <a:cubicBezTo>
                  <a:pt x="333" y="497"/>
                  <a:pt x="333" y="496"/>
                  <a:pt x="333" y="496"/>
                </a:cubicBezTo>
                <a:cubicBezTo>
                  <a:pt x="333" y="496"/>
                  <a:pt x="333" y="496"/>
                  <a:pt x="333" y="496"/>
                </a:cubicBezTo>
                <a:cubicBezTo>
                  <a:pt x="334" y="496"/>
                  <a:pt x="334" y="496"/>
                  <a:pt x="334" y="496"/>
                </a:cubicBezTo>
                <a:cubicBezTo>
                  <a:pt x="335" y="495"/>
                  <a:pt x="335" y="495"/>
                  <a:pt x="335" y="495"/>
                </a:cubicBezTo>
                <a:cubicBezTo>
                  <a:pt x="335" y="495"/>
                  <a:pt x="336" y="495"/>
                  <a:pt x="336" y="495"/>
                </a:cubicBezTo>
                <a:cubicBezTo>
                  <a:pt x="336" y="495"/>
                  <a:pt x="337" y="494"/>
                  <a:pt x="337" y="494"/>
                </a:cubicBezTo>
                <a:cubicBezTo>
                  <a:pt x="337" y="494"/>
                  <a:pt x="337" y="494"/>
                  <a:pt x="337" y="494"/>
                </a:cubicBezTo>
                <a:cubicBezTo>
                  <a:pt x="337" y="494"/>
                  <a:pt x="337" y="494"/>
                  <a:pt x="337" y="493"/>
                </a:cubicBezTo>
                <a:cubicBezTo>
                  <a:pt x="337" y="493"/>
                  <a:pt x="337" y="493"/>
                  <a:pt x="337" y="493"/>
                </a:cubicBezTo>
                <a:cubicBezTo>
                  <a:pt x="337" y="493"/>
                  <a:pt x="337" y="493"/>
                  <a:pt x="337" y="493"/>
                </a:cubicBezTo>
                <a:cubicBezTo>
                  <a:pt x="337" y="493"/>
                  <a:pt x="337" y="493"/>
                  <a:pt x="337" y="493"/>
                </a:cubicBezTo>
                <a:cubicBezTo>
                  <a:pt x="337" y="493"/>
                  <a:pt x="337" y="494"/>
                  <a:pt x="338" y="494"/>
                </a:cubicBezTo>
                <a:cubicBezTo>
                  <a:pt x="338" y="494"/>
                  <a:pt x="338" y="494"/>
                  <a:pt x="338" y="494"/>
                </a:cubicBezTo>
                <a:cubicBezTo>
                  <a:pt x="339" y="495"/>
                  <a:pt x="340" y="496"/>
                  <a:pt x="341" y="498"/>
                </a:cubicBezTo>
                <a:cubicBezTo>
                  <a:pt x="342" y="499"/>
                  <a:pt x="344" y="500"/>
                  <a:pt x="344" y="500"/>
                </a:cubicBezTo>
                <a:cubicBezTo>
                  <a:pt x="346" y="502"/>
                  <a:pt x="346" y="502"/>
                  <a:pt x="347" y="503"/>
                </a:cubicBezTo>
                <a:cubicBezTo>
                  <a:pt x="347" y="503"/>
                  <a:pt x="348" y="503"/>
                  <a:pt x="349" y="504"/>
                </a:cubicBezTo>
                <a:cubicBezTo>
                  <a:pt x="349" y="504"/>
                  <a:pt x="350" y="504"/>
                  <a:pt x="350" y="504"/>
                </a:cubicBezTo>
                <a:cubicBezTo>
                  <a:pt x="350" y="505"/>
                  <a:pt x="350" y="505"/>
                  <a:pt x="350" y="505"/>
                </a:cubicBezTo>
                <a:cubicBezTo>
                  <a:pt x="351" y="505"/>
                  <a:pt x="351" y="505"/>
                  <a:pt x="351" y="506"/>
                </a:cubicBezTo>
                <a:cubicBezTo>
                  <a:pt x="352" y="506"/>
                  <a:pt x="352" y="506"/>
                  <a:pt x="353" y="506"/>
                </a:cubicBezTo>
                <a:cubicBezTo>
                  <a:pt x="353" y="507"/>
                  <a:pt x="354" y="507"/>
                  <a:pt x="354" y="507"/>
                </a:cubicBezTo>
                <a:cubicBezTo>
                  <a:pt x="354" y="507"/>
                  <a:pt x="354" y="507"/>
                  <a:pt x="354" y="507"/>
                </a:cubicBezTo>
                <a:cubicBezTo>
                  <a:pt x="355" y="507"/>
                  <a:pt x="355" y="507"/>
                  <a:pt x="355" y="507"/>
                </a:cubicBezTo>
                <a:cubicBezTo>
                  <a:pt x="355" y="507"/>
                  <a:pt x="356" y="507"/>
                  <a:pt x="356" y="507"/>
                </a:cubicBezTo>
                <a:cubicBezTo>
                  <a:pt x="356" y="507"/>
                  <a:pt x="356" y="507"/>
                  <a:pt x="356" y="507"/>
                </a:cubicBezTo>
                <a:cubicBezTo>
                  <a:pt x="356" y="507"/>
                  <a:pt x="356" y="507"/>
                  <a:pt x="356" y="508"/>
                </a:cubicBezTo>
                <a:cubicBezTo>
                  <a:pt x="356" y="508"/>
                  <a:pt x="356" y="508"/>
                  <a:pt x="356" y="508"/>
                </a:cubicBezTo>
                <a:cubicBezTo>
                  <a:pt x="356" y="508"/>
                  <a:pt x="356" y="508"/>
                  <a:pt x="356" y="508"/>
                </a:cubicBezTo>
                <a:cubicBezTo>
                  <a:pt x="355" y="508"/>
                  <a:pt x="355" y="508"/>
                  <a:pt x="355" y="508"/>
                </a:cubicBezTo>
                <a:cubicBezTo>
                  <a:pt x="353" y="508"/>
                  <a:pt x="353" y="508"/>
                  <a:pt x="352" y="509"/>
                </a:cubicBezTo>
                <a:cubicBezTo>
                  <a:pt x="351" y="509"/>
                  <a:pt x="351" y="509"/>
                  <a:pt x="351" y="509"/>
                </a:cubicBezTo>
                <a:cubicBezTo>
                  <a:pt x="351" y="509"/>
                  <a:pt x="350" y="509"/>
                  <a:pt x="350" y="509"/>
                </a:cubicBezTo>
                <a:cubicBezTo>
                  <a:pt x="349" y="510"/>
                  <a:pt x="349" y="510"/>
                  <a:pt x="348" y="510"/>
                </a:cubicBezTo>
                <a:cubicBezTo>
                  <a:pt x="348" y="511"/>
                  <a:pt x="347" y="511"/>
                  <a:pt x="347" y="511"/>
                </a:cubicBezTo>
                <a:cubicBezTo>
                  <a:pt x="347" y="511"/>
                  <a:pt x="346" y="511"/>
                  <a:pt x="346" y="511"/>
                </a:cubicBezTo>
                <a:cubicBezTo>
                  <a:pt x="346" y="512"/>
                  <a:pt x="346" y="512"/>
                  <a:pt x="346" y="512"/>
                </a:cubicBezTo>
                <a:cubicBezTo>
                  <a:pt x="344" y="513"/>
                  <a:pt x="342" y="514"/>
                  <a:pt x="340" y="516"/>
                </a:cubicBezTo>
                <a:cubicBezTo>
                  <a:pt x="339" y="517"/>
                  <a:pt x="338" y="518"/>
                  <a:pt x="337" y="518"/>
                </a:cubicBezTo>
                <a:cubicBezTo>
                  <a:pt x="336" y="519"/>
                  <a:pt x="336" y="519"/>
                  <a:pt x="335" y="520"/>
                </a:cubicBezTo>
                <a:cubicBezTo>
                  <a:pt x="335" y="520"/>
                  <a:pt x="335" y="520"/>
                  <a:pt x="335" y="520"/>
                </a:cubicBezTo>
                <a:cubicBezTo>
                  <a:pt x="335" y="520"/>
                  <a:pt x="335" y="520"/>
                  <a:pt x="335" y="520"/>
                </a:cubicBezTo>
                <a:cubicBezTo>
                  <a:pt x="335" y="520"/>
                  <a:pt x="335" y="519"/>
                  <a:pt x="335" y="519"/>
                </a:cubicBezTo>
                <a:cubicBezTo>
                  <a:pt x="334" y="519"/>
                  <a:pt x="334" y="518"/>
                  <a:pt x="333" y="518"/>
                </a:cubicBezTo>
                <a:cubicBezTo>
                  <a:pt x="332" y="517"/>
                  <a:pt x="332" y="517"/>
                  <a:pt x="332" y="517"/>
                </a:cubicBezTo>
                <a:cubicBezTo>
                  <a:pt x="331" y="517"/>
                  <a:pt x="331" y="516"/>
                  <a:pt x="331" y="516"/>
                </a:cubicBezTo>
                <a:cubicBezTo>
                  <a:pt x="330" y="516"/>
                  <a:pt x="329" y="515"/>
                  <a:pt x="328" y="514"/>
                </a:cubicBezTo>
                <a:cubicBezTo>
                  <a:pt x="325" y="512"/>
                  <a:pt x="320" y="512"/>
                  <a:pt x="318" y="509"/>
                </a:cubicBezTo>
                <a:cubicBezTo>
                  <a:pt x="317" y="509"/>
                  <a:pt x="316" y="509"/>
                  <a:pt x="314" y="509"/>
                </a:cubicBezTo>
                <a:cubicBezTo>
                  <a:pt x="313" y="508"/>
                  <a:pt x="314" y="508"/>
                  <a:pt x="313" y="507"/>
                </a:cubicBezTo>
                <a:cubicBezTo>
                  <a:pt x="311" y="507"/>
                  <a:pt x="308" y="507"/>
                  <a:pt x="306" y="506"/>
                </a:cubicBezTo>
                <a:cubicBezTo>
                  <a:pt x="302" y="504"/>
                  <a:pt x="298" y="502"/>
                  <a:pt x="294" y="501"/>
                </a:cubicBezTo>
                <a:cubicBezTo>
                  <a:pt x="293" y="501"/>
                  <a:pt x="293" y="501"/>
                  <a:pt x="292" y="501"/>
                </a:cubicBezTo>
                <a:cubicBezTo>
                  <a:pt x="291" y="501"/>
                  <a:pt x="291" y="501"/>
                  <a:pt x="291" y="500"/>
                </a:cubicBezTo>
                <a:cubicBezTo>
                  <a:pt x="290" y="500"/>
                  <a:pt x="290" y="500"/>
                  <a:pt x="290" y="500"/>
                </a:cubicBezTo>
                <a:cubicBezTo>
                  <a:pt x="290" y="500"/>
                  <a:pt x="289" y="501"/>
                  <a:pt x="288" y="501"/>
                </a:cubicBezTo>
                <a:cubicBezTo>
                  <a:pt x="287" y="501"/>
                  <a:pt x="286" y="500"/>
                  <a:pt x="285" y="500"/>
                </a:cubicBezTo>
                <a:cubicBezTo>
                  <a:pt x="283" y="500"/>
                  <a:pt x="283" y="500"/>
                  <a:pt x="281" y="500"/>
                </a:cubicBezTo>
                <a:cubicBezTo>
                  <a:pt x="274" y="499"/>
                  <a:pt x="266" y="497"/>
                  <a:pt x="260" y="497"/>
                </a:cubicBezTo>
                <a:cubicBezTo>
                  <a:pt x="259" y="497"/>
                  <a:pt x="259" y="496"/>
                  <a:pt x="257" y="496"/>
                </a:cubicBezTo>
                <a:cubicBezTo>
                  <a:pt x="254" y="496"/>
                  <a:pt x="250" y="498"/>
                  <a:pt x="245" y="495"/>
                </a:cubicBezTo>
                <a:cubicBezTo>
                  <a:pt x="241" y="497"/>
                  <a:pt x="236" y="495"/>
                  <a:pt x="229" y="495"/>
                </a:cubicBezTo>
                <a:cubicBezTo>
                  <a:pt x="229" y="493"/>
                  <a:pt x="232" y="494"/>
                  <a:pt x="232" y="493"/>
                </a:cubicBezTo>
                <a:cubicBezTo>
                  <a:pt x="229" y="493"/>
                  <a:pt x="229" y="494"/>
                  <a:pt x="228" y="495"/>
                </a:cubicBezTo>
                <a:cubicBezTo>
                  <a:pt x="226" y="493"/>
                  <a:pt x="222" y="494"/>
                  <a:pt x="219" y="493"/>
                </a:cubicBezTo>
                <a:cubicBezTo>
                  <a:pt x="216" y="493"/>
                  <a:pt x="217" y="495"/>
                  <a:pt x="216" y="495"/>
                </a:cubicBezTo>
                <a:cubicBezTo>
                  <a:pt x="211" y="495"/>
                  <a:pt x="207" y="494"/>
                  <a:pt x="202" y="494"/>
                </a:cubicBezTo>
                <a:cubicBezTo>
                  <a:pt x="198" y="493"/>
                  <a:pt x="194" y="493"/>
                  <a:pt x="190" y="493"/>
                </a:cubicBezTo>
                <a:cubicBezTo>
                  <a:pt x="188" y="493"/>
                  <a:pt x="186" y="494"/>
                  <a:pt x="184" y="494"/>
                </a:cubicBezTo>
                <a:cubicBezTo>
                  <a:pt x="178" y="494"/>
                  <a:pt x="172" y="493"/>
                  <a:pt x="166" y="493"/>
                </a:cubicBezTo>
                <a:cubicBezTo>
                  <a:pt x="165" y="493"/>
                  <a:pt x="164" y="493"/>
                  <a:pt x="163" y="493"/>
                </a:cubicBezTo>
                <a:cubicBezTo>
                  <a:pt x="163" y="493"/>
                  <a:pt x="163" y="493"/>
                  <a:pt x="162" y="493"/>
                </a:cubicBezTo>
                <a:cubicBezTo>
                  <a:pt x="161" y="493"/>
                  <a:pt x="160" y="493"/>
                  <a:pt x="159" y="493"/>
                </a:cubicBezTo>
                <a:cubicBezTo>
                  <a:pt x="156" y="493"/>
                  <a:pt x="154" y="492"/>
                  <a:pt x="150" y="492"/>
                </a:cubicBezTo>
                <a:cubicBezTo>
                  <a:pt x="147" y="492"/>
                  <a:pt x="145" y="492"/>
                  <a:pt x="142" y="492"/>
                </a:cubicBezTo>
                <a:cubicBezTo>
                  <a:pt x="129" y="492"/>
                  <a:pt x="114" y="492"/>
                  <a:pt x="101" y="491"/>
                </a:cubicBezTo>
                <a:cubicBezTo>
                  <a:pt x="102" y="489"/>
                  <a:pt x="108" y="491"/>
                  <a:pt x="114" y="490"/>
                </a:cubicBezTo>
                <a:cubicBezTo>
                  <a:pt x="117" y="490"/>
                  <a:pt x="126" y="488"/>
                  <a:pt x="125" y="491"/>
                </a:cubicBezTo>
                <a:cubicBezTo>
                  <a:pt x="131" y="491"/>
                  <a:pt x="130" y="488"/>
                  <a:pt x="136" y="489"/>
                </a:cubicBezTo>
                <a:cubicBezTo>
                  <a:pt x="136" y="490"/>
                  <a:pt x="137" y="490"/>
                  <a:pt x="139" y="491"/>
                </a:cubicBezTo>
                <a:cubicBezTo>
                  <a:pt x="139" y="489"/>
                  <a:pt x="145" y="488"/>
                  <a:pt x="149" y="490"/>
                </a:cubicBezTo>
                <a:cubicBezTo>
                  <a:pt x="151" y="488"/>
                  <a:pt x="143" y="489"/>
                  <a:pt x="145" y="487"/>
                </a:cubicBezTo>
                <a:cubicBezTo>
                  <a:pt x="148" y="487"/>
                  <a:pt x="150" y="487"/>
                  <a:pt x="152" y="487"/>
                </a:cubicBezTo>
                <a:cubicBezTo>
                  <a:pt x="154" y="487"/>
                  <a:pt x="156" y="487"/>
                  <a:pt x="158" y="487"/>
                </a:cubicBezTo>
                <a:cubicBezTo>
                  <a:pt x="160" y="487"/>
                  <a:pt x="161" y="487"/>
                  <a:pt x="163" y="487"/>
                </a:cubicBezTo>
                <a:cubicBezTo>
                  <a:pt x="164" y="487"/>
                  <a:pt x="165" y="487"/>
                  <a:pt x="167" y="487"/>
                </a:cubicBezTo>
                <a:cubicBezTo>
                  <a:pt x="168" y="484"/>
                  <a:pt x="163" y="486"/>
                  <a:pt x="164" y="483"/>
                </a:cubicBezTo>
                <a:cubicBezTo>
                  <a:pt x="170" y="485"/>
                  <a:pt x="175" y="481"/>
                  <a:pt x="180" y="484"/>
                </a:cubicBezTo>
                <a:cubicBezTo>
                  <a:pt x="182" y="484"/>
                  <a:pt x="182" y="483"/>
                  <a:pt x="181" y="483"/>
                </a:cubicBezTo>
                <a:cubicBezTo>
                  <a:pt x="183" y="482"/>
                  <a:pt x="184" y="484"/>
                  <a:pt x="185" y="483"/>
                </a:cubicBezTo>
                <a:cubicBezTo>
                  <a:pt x="187" y="483"/>
                  <a:pt x="184" y="484"/>
                  <a:pt x="184" y="485"/>
                </a:cubicBezTo>
                <a:cubicBezTo>
                  <a:pt x="190" y="484"/>
                  <a:pt x="195" y="483"/>
                  <a:pt x="202" y="485"/>
                </a:cubicBezTo>
                <a:cubicBezTo>
                  <a:pt x="202" y="484"/>
                  <a:pt x="200" y="484"/>
                  <a:pt x="200" y="484"/>
                </a:cubicBezTo>
                <a:cubicBezTo>
                  <a:pt x="203" y="484"/>
                  <a:pt x="212" y="483"/>
                  <a:pt x="217" y="485"/>
                </a:cubicBezTo>
                <a:cubicBezTo>
                  <a:pt x="220" y="486"/>
                  <a:pt x="219" y="483"/>
                  <a:pt x="222" y="484"/>
                </a:cubicBezTo>
                <a:cubicBezTo>
                  <a:pt x="223" y="485"/>
                  <a:pt x="225" y="485"/>
                  <a:pt x="228" y="485"/>
                </a:cubicBezTo>
                <a:cubicBezTo>
                  <a:pt x="229" y="486"/>
                  <a:pt x="230" y="485"/>
                  <a:pt x="230" y="484"/>
                </a:cubicBezTo>
                <a:cubicBezTo>
                  <a:pt x="232" y="485"/>
                  <a:pt x="235" y="486"/>
                  <a:pt x="235" y="484"/>
                </a:cubicBezTo>
                <a:cubicBezTo>
                  <a:pt x="235" y="483"/>
                  <a:pt x="230" y="484"/>
                  <a:pt x="228" y="483"/>
                </a:cubicBezTo>
                <a:cubicBezTo>
                  <a:pt x="228" y="481"/>
                  <a:pt x="228" y="480"/>
                  <a:pt x="225" y="480"/>
                </a:cubicBezTo>
                <a:cubicBezTo>
                  <a:pt x="225" y="480"/>
                  <a:pt x="224" y="481"/>
                  <a:pt x="224" y="481"/>
                </a:cubicBezTo>
                <a:cubicBezTo>
                  <a:pt x="224" y="482"/>
                  <a:pt x="226" y="482"/>
                  <a:pt x="225" y="483"/>
                </a:cubicBezTo>
                <a:cubicBezTo>
                  <a:pt x="219" y="482"/>
                  <a:pt x="214" y="481"/>
                  <a:pt x="210" y="481"/>
                </a:cubicBezTo>
                <a:cubicBezTo>
                  <a:pt x="205" y="481"/>
                  <a:pt x="201" y="480"/>
                  <a:pt x="197" y="480"/>
                </a:cubicBezTo>
                <a:cubicBezTo>
                  <a:pt x="189" y="480"/>
                  <a:pt x="181" y="480"/>
                  <a:pt x="170" y="479"/>
                </a:cubicBezTo>
                <a:cubicBezTo>
                  <a:pt x="169" y="478"/>
                  <a:pt x="169" y="478"/>
                  <a:pt x="170" y="477"/>
                </a:cubicBezTo>
                <a:cubicBezTo>
                  <a:pt x="168" y="477"/>
                  <a:pt x="167" y="477"/>
                  <a:pt x="166" y="477"/>
                </a:cubicBezTo>
                <a:cubicBezTo>
                  <a:pt x="164" y="477"/>
                  <a:pt x="162" y="477"/>
                  <a:pt x="161" y="477"/>
                </a:cubicBezTo>
                <a:cubicBezTo>
                  <a:pt x="157" y="477"/>
                  <a:pt x="153" y="477"/>
                  <a:pt x="149" y="477"/>
                </a:cubicBezTo>
                <a:cubicBezTo>
                  <a:pt x="148" y="477"/>
                  <a:pt x="148" y="478"/>
                  <a:pt x="146" y="478"/>
                </a:cubicBezTo>
                <a:cubicBezTo>
                  <a:pt x="142" y="478"/>
                  <a:pt x="138" y="477"/>
                  <a:pt x="140" y="475"/>
                </a:cubicBezTo>
                <a:cubicBezTo>
                  <a:pt x="136" y="476"/>
                  <a:pt x="135" y="475"/>
                  <a:pt x="136" y="477"/>
                </a:cubicBezTo>
                <a:cubicBezTo>
                  <a:pt x="135" y="477"/>
                  <a:pt x="135" y="476"/>
                  <a:pt x="132" y="476"/>
                </a:cubicBezTo>
                <a:cubicBezTo>
                  <a:pt x="134" y="474"/>
                  <a:pt x="139" y="474"/>
                  <a:pt x="142" y="472"/>
                </a:cubicBezTo>
                <a:cubicBezTo>
                  <a:pt x="147" y="474"/>
                  <a:pt x="147" y="473"/>
                  <a:pt x="154" y="473"/>
                </a:cubicBezTo>
                <a:cubicBezTo>
                  <a:pt x="156" y="475"/>
                  <a:pt x="149" y="473"/>
                  <a:pt x="150" y="475"/>
                </a:cubicBezTo>
                <a:cubicBezTo>
                  <a:pt x="152" y="476"/>
                  <a:pt x="161" y="475"/>
                  <a:pt x="157" y="473"/>
                </a:cubicBezTo>
                <a:cubicBezTo>
                  <a:pt x="158" y="473"/>
                  <a:pt x="159" y="473"/>
                  <a:pt x="161" y="473"/>
                </a:cubicBezTo>
                <a:cubicBezTo>
                  <a:pt x="161" y="473"/>
                  <a:pt x="162" y="473"/>
                  <a:pt x="162" y="473"/>
                </a:cubicBezTo>
                <a:cubicBezTo>
                  <a:pt x="163" y="473"/>
                  <a:pt x="163" y="473"/>
                  <a:pt x="163" y="473"/>
                </a:cubicBezTo>
                <a:cubicBezTo>
                  <a:pt x="164" y="473"/>
                  <a:pt x="165" y="473"/>
                  <a:pt x="166" y="473"/>
                </a:cubicBezTo>
                <a:cubicBezTo>
                  <a:pt x="167" y="475"/>
                  <a:pt x="165" y="475"/>
                  <a:pt x="163" y="475"/>
                </a:cubicBezTo>
                <a:cubicBezTo>
                  <a:pt x="165" y="476"/>
                  <a:pt x="169" y="475"/>
                  <a:pt x="169" y="474"/>
                </a:cubicBezTo>
                <a:cubicBezTo>
                  <a:pt x="174" y="474"/>
                  <a:pt x="179" y="475"/>
                  <a:pt x="185" y="474"/>
                </a:cubicBezTo>
                <a:cubicBezTo>
                  <a:pt x="188" y="475"/>
                  <a:pt x="189" y="476"/>
                  <a:pt x="192" y="476"/>
                </a:cubicBezTo>
                <a:cubicBezTo>
                  <a:pt x="193" y="476"/>
                  <a:pt x="192" y="475"/>
                  <a:pt x="194" y="475"/>
                </a:cubicBezTo>
                <a:cubicBezTo>
                  <a:pt x="203" y="476"/>
                  <a:pt x="214" y="476"/>
                  <a:pt x="221" y="478"/>
                </a:cubicBezTo>
                <a:cubicBezTo>
                  <a:pt x="222" y="480"/>
                  <a:pt x="218" y="478"/>
                  <a:pt x="216" y="478"/>
                </a:cubicBezTo>
                <a:cubicBezTo>
                  <a:pt x="219" y="481"/>
                  <a:pt x="223" y="478"/>
                  <a:pt x="225" y="477"/>
                </a:cubicBezTo>
                <a:cubicBezTo>
                  <a:pt x="231" y="479"/>
                  <a:pt x="236" y="479"/>
                  <a:pt x="241" y="480"/>
                </a:cubicBezTo>
                <a:cubicBezTo>
                  <a:pt x="243" y="480"/>
                  <a:pt x="246" y="480"/>
                  <a:pt x="249" y="480"/>
                </a:cubicBezTo>
                <a:cubicBezTo>
                  <a:pt x="251" y="480"/>
                  <a:pt x="254" y="481"/>
                  <a:pt x="257" y="481"/>
                </a:cubicBezTo>
                <a:cubicBezTo>
                  <a:pt x="257" y="482"/>
                  <a:pt x="259" y="482"/>
                  <a:pt x="257" y="483"/>
                </a:cubicBezTo>
                <a:cubicBezTo>
                  <a:pt x="260" y="484"/>
                  <a:pt x="260" y="482"/>
                  <a:pt x="261" y="482"/>
                </a:cubicBezTo>
                <a:cubicBezTo>
                  <a:pt x="269" y="484"/>
                  <a:pt x="277" y="485"/>
                  <a:pt x="284" y="486"/>
                </a:cubicBezTo>
                <a:cubicBezTo>
                  <a:pt x="285" y="486"/>
                  <a:pt x="287" y="486"/>
                  <a:pt x="289" y="486"/>
                </a:cubicBezTo>
                <a:cubicBezTo>
                  <a:pt x="290" y="486"/>
                  <a:pt x="291" y="486"/>
                  <a:pt x="292" y="486"/>
                </a:cubicBezTo>
                <a:cubicBezTo>
                  <a:pt x="292" y="486"/>
                  <a:pt x="293" y="486"/>
                  <a:pt x="293" y="486"/>
                </a:cubicBezTo>
                <a:cubicBezTo>
                  <a:pt x="295" y="487"/>
                  <a:pt x="297" y="488"/>
                  <a:pt x="299" y="489"/>
                </a:cubicBezTo>
                <a:cubicBezTo>
                  <a:pt x="300" y="489"/>
                  <a:pt x="302" y="489"/>
                  <a:pt x="303" y="489"/>
                </a:cubicBezTo>
                <a:cubicBezTo>
                  <a:pt x="304" y="490"/>
                  <a:pt x="304" y="491"/>
                  <a:pt x="306" y="492"/>
                </a:cubicBezTo>
                <a:cubicBezTo>
                  <a:pt x="307" y="492"/>
                  <a:pt x="313" y="494"/>
                  <a:pt x="316" y="494"/>
                </a:cubicBezTo>
                <a:cubicBezTo>
                  <a:pt x="317" y="494"/>
                  <a:pt x="317" y="493"/>
                  <a:pt x="318" y="494"/>
                </a:cubicBezTo>
                <a:cubicBezTo>
                  <a:pt x="319" y="495"/>
                  <a:pt x="320" y="495"/>
                  <a:pt x="323" y="497"/>
                </a:cubicBezTo>
                <a:cubicBezTo>
                  <a:pt x="325" y="498"/>
                  <a:pt x="325" y="499"/>
                  <a:pt x="328" y="498"/>
                </a:cubicBezTo>
                <a:cubicBezTo>
                  <a:pt x="330" y="499"/>
                  <a:pt x="329" y="501"/>
                  <a:pt x="332" y="502"/>
                </a:cubicBezTo>
                <a:cubicBezTo>
                  <a:pt x="332" y="501"/>
                  <a:pt x="331" y="501"/>
                  <a:pt x="330" y="500"/>
                </a:cubicBezTo>
                <a:cubicBezTo>
                  <a:pt x="332" y="499"/>
                  <a:pt x="333" y="501"/>
                  <a:pt x="335" y="502"/>
                </a:cubicBezTo>
                <a:cubicBezTo>
                  <a:pt x="339" y="505"/>
                  <a:pt x="342" y="507"/>
                  <a:pt x="345" y="509"/>
                </a:cubicBezTo>
                <a:cubicBezTo>
                  <a:pt x="346" y="510"/>
                  <a:pt x="346" y="511"/>
                  <a:pt x="347" y="511"/>
                </a:cubicBezTo>
                <a:cubicBezTo>
                  <a:pt x="348" y="510"/>
                  <a:pt x="349" y="510"/>
                  <a:pt x="351" y="509"/>
                </a:cubicBezTo>
                <a:cubicBezTo>
                  <a:pt x="351" y="509"/>
                  <a:pt x="352" y="509"/>
                  <a:pt x="352" y="508"/>
                </a:cubicBezTo>
                <a:cubicBezTo>
                  <a:pt x="352" y="508"/>
                  <a:pt x="353" y="508"/>
                  <a:pt x="353" y="508"/>
                </a:cubicBezTo>
                <a:cubicBezTo>
                  <a:pt x="355" y="508"/>
                  <a:pt x="355" y="508"/>
                  <a:pt x="355" y="508"/>
                </a:cubicBezTo>
                <a:cubicBezTo>
                  <a:pt x="356" y="508"/>
                  <a:pt x="356" y="508"/>
                  <a:pt x="356" y="508"/>
                </a:cubicBezTo>
                <a:cubicBezTo>
                  <a:pt x="356" y="508"/>
                  <a:pt x="356" y="508"/>
                  <a:pt x="356" y="508"/>
                </a:cubicBezTo>
                <a:cubicBezTo>
                  <a:pt x="356" y="508"/>
                  <a:pt x="356" y="508"/>
                  <a:pt x="356" y="507"/>
                </a:cubicBezTo>
                <a:cubicBezTo>
                  <a:pt x="356" y="507"/>
                  <a:pt x="356" y="507"/>
                  <a:pt x="356" y="507"/>
                </a:cubicBezTo>
                <a:cubicBezTo>
                  <a:pt x="356" y="507"/>
                  <a:pt x="356" y="507"/>
                  <a:pt x="356" y="507"/>
                </a:cubicBezTo>
                <a:cubicBezTo>
                  <a:pt x="356" y="507"/>
                  <a:pt x="356" y="507"/>
                  <a:pt x="356" y="507"/>
                </a:cubicBezTo>
                <a:cubicBezTo>
                  <a:pt x="355" y="507"/>
                  <a:pt x="355" y="507"/>
                  <a:pt x="354" y="507"/>
                </a:cubicBezTo>
                <a:cubicBezTo>
                  <a:pt x="354" y="507"/>
                  <a:pt x="354" y="507"/>
                  <a:pt x="354" y="507"/>
                </a:cubicBezTo>
                <a:cubicBezTo>
                  <a:pt x="353" y="506"/>
                  <a:pt x="353" y="506"/>
                  <a:pt x="353" y="506"/>
                </a:cubicBezTo>
                <a:cubicBezTo>
                  <a:pt x="352" y="506"/>
                  <a:pt x="352" y="506"/>
                  <a:pt x="351" y="506"/>
                </a:cubicBezTo>
                <a:cubicBezTo>
                  <a:pt x="351" y="505"/>
                  <a:pt x="350" y="505"/>
                  <a:pt x="350" y="505"/>
                </a:cubicBezTo>
                <a:cubicBezTo>
                  <a:pt x="350" y="504"/>
                  <a:pt x="350" y="504"/>
                  <a:pt x="350" y="504"/>
                </a:cubicBezTo>
                <a:cubicBezTo>
                  <a:pt x="349" y="504"/>
                  <a:pt x="349" y="504"/>
                  <a:pt x="349" y="504"/>
                </a:cubicBezTo>
                <a:cubicBezTo>
                  <a:pt x="348" y="503"/>
                  <a:pt x="348" y="503"/>
                  <a:pt x="348" y="503"/>
                </a:cubicBezTo>
                <a:cubicBezTo>
                  <a:pt x="347" y="503"/>
                  <a:pt x="347" y="503"/>
                  <a:pt x="347" y="503"/>
                </a:cubicBezTo>
                <a:cubicBezTo>
                  <a:pt x="346" y="502"/>
                  <a:pt x="346" y="502"/>
                  <a:pt x="346" y="502"/>
                </a:cubicBezTo>
                <a:cubicBezTo>
                  <a:pt x="346" y="502"/>
                  <a:pt x="346" y="502"/>
                  <a:pt x="346" y="502"/>
                </a:cubicBezTo>
                <a:cubicBezTo>
                  <a:pt x="346" y="502"/>
                  <a:pt x="346" y="502"/>
                  <a:pt x="347" y="502"/>
                </a:cubicBezTo>
                <a:cubicBezTo>
                  <a:pt x="346" y="502"/>
                  <a:pt x="346" y="503"/>
                  <a:pt x="346" y="503"/>
                </a:cubicBezTo>
                <a:cubicBezTo>
                  <a:pt x="346" y="503"/>
                  <a:pt x="346" y="503"/>
                  <a:pt x="345" y="503"/>
                </a:cubicBezTo>
                <a:cubicBezTo>
                  <a:pt x="345" y="504"/>
                  <a:pt x="345" y="504"/>
                  <a:pt x="344" y="504"/>
                </a:cubicBezTo>
                <a:cubicBezTo>
                  <a:pt x="344" y="505"/>
                  <a:pt x="343" y="504"/>
                  <a:pt x="342" y="505"/>
                </a:cubicBezTo>
                <a:cubicBezTo>
                  <a:pt x="341" y="505"/>
                  <a:pt x="341" y="506"/>
                  <a:pt x="340" y="507"/>
                </a:cubicBezTo>
                <a:cubicBezTo>
                  <a:pt x="339" y="507"/>
                  <a:pt x="339" y="507"/>
                  <a:pt x="339" y="507"/>
                </a:cubicBezTo>
                <a:cubicBezTo>
                  <a:pt x="339" y="507"/>
                  <a:pt x="339" y="508"/>
                  <a:pt x="338" y="508"/>
                </a:cubicBezTo>
                <a:cubicBezTo>
                  <a:pt x="338" y="508"/>
                  <a:pt x="338" y="508"/>
                  <a:pt x="337" y="508"/>
                </a:cubicBezTo>
                <a:cubicBezTo>
                  <a:pt x="337" y="507"/>
                  <a:pt x="337" y="507"/>
                  <a:pt x="337" y="507"/>
                </a:cubicBezTo>
                <a:cubicBezTo>
                  <a:pt x="337" y="508"/>
                  <a:pt x="336" y="509"/>
                  <a:pt x="334" y="509"/>
                </a:cubicBezTo>
                <a:cubicBezTo>
                  <a:pt x="333" y="510"/>
                  <a:pt x="332" y="510"/>
                  <a:pt x="331" y="510"/>
                </a:cubicBezTo>
                <a:cubicBezTo>
                  <a:pt x="331" y="509"/>
                  <a:pt x="332" y="509"/>
                  <a:pt x="333" y="509"/>
                </a:cubicBezTo>
                <a:cubicBezTo>
                  <a:pt x="333" y="508"/>
                  <a:pt x="332" y="508"/>
                  <a:pt x="331" y="508"/>
                </a:cubicBezTo>
                <a:cubicBezTo>
                  <a:pt x="331" y="508"/>
                  <a:pt x="330" y="509"/>
                  <a:pt x="330" y="510"/>
                </a:cubicBezTo>
                <a:cubicBezTo>
                  <a:pt x="329" y="509"/>
                  <a:pt x="327" y="509"/>
                  <a:pt x="324" y="509"/>
                </a:cubicBezTo>
                <a:cubicBezTo>
                  <a:pt x="324" y="510"/>
                  <a:pt x="325" y="510"/>
                  <a:pt x="326" y="510"/>
                </a:cubicBezTo>
                <a:cubicBezTo>
                  <a:pt x="323" y="511"/>
                  <a:pt x="315" y="511"/>
                  <a:pt x="310" y="511"/>
                </a:cubicBezTo>
                <a:cubicBezTo>
                  <a:pt x="307" y="510"/>
                  <a:pt x="303" y="509"/>
                  <a:pt x="297" y="509"/>
                </a:cubicBezTo>
                <a:cubicBezTo>
                  <a:pt x="297" y="510"/>
                  <a:pt x="301" y="509"/>
                  <a:pt x="300" y="511"/>
                </a:cubicBezTo>
                <a:cubicBezTo>
                  <a:pt x="295" y="511"/>
                  <a:pt x="294" y="513"/>
                  <a:pt x="288" y="513"/>
                </a:cubicBezTo>
                <a:cubicBezTo>
                  <a:pt x="285" y="512"/>
                  <a:pt x="281" y="511"/>
                  <a:pt x="277" y="511"/>
                </a:cubicBezTo>
                <a:cubicBezTo>
                  <a:pt x="277" y="510"/>
                  <a:pt x="279" y="511"/>
                  <a:pt x="280" y="511"/>
                </a:cubicBezTo>
                <a:cubicBezTo>
                  <a:pt x="278" y="509"/>
                  <a:pt x="274" y="510"/>
                  <a:pt x="276" y="512"/>
                </a:cubicBezTo>
                <a:cubicBezTo>
                  <a:pt x="274" y="512"/>
                  <a:pt x="273" y="512"/>
                  <a:pt x="272" y="511"/>
                </a:cubicBezTo>
                <a:cubicBezTo>
                  <a:pt x="267" y="512"/>
                  <a:pt x="258" y="511"/>
                  <a:pt x="251" y="511"/>
                </a:cubicBezTo>
                <a:cubicBezTo>
                  <a:pt x="254" y="509"/>
                  <a:pt x="247" y="508"/>
                  <a:pt x="245" y="509"/>
                </a:cubicBezTo>
                <a:cubicBezTo>
                  <a:pt x="246" y="512"/>
                  <a:pt x="250" y="508"/>
                  <a:pt x="249" y="511"/>
                </a:cubicBezTo>
                <a:cubicBezTo>
                  <a:pt x="240" y="511"/>
                  <a:pt x="229" y="509"/>
                  <a:pt x="223" y="509"/>
                </a:cubicBezTo>
                <a:cubicBezTo>
                  <a:pt x="223" y="508"/>
                  <a:pt x="222" y="508"/>
                  <a:pt x="222" y="507"/>
                </a:cubicBezTo>
                <a:cubicBezTo>
                  <a:pt x="221" y="508"/>
                  <a:pt x="220" y="508"/>
                  <a:pt x="219" y="509"/>
                </a:cubicBezTo>
                <a:cubicBezTo>
                  <a:pt x="215" y="508"/>
                  <a:pt x="211" y="508"/>
                  <a:pt x="207" y="507"/>
                </a:cubicBezTo>
                <a:cubicBezTo>
                  <a:pt x="200" y="507"/>
                  <a:pt x="193" y="505"/>
                  <a:pt x="185" y="504"/>
                </a:cubicBezTo>
                <a:cubicBezTo>
                  <a:pt x="183" y="504"/>
                  <a:pt x="181" y="504"/>
                  <a:pt x="179" y="504"/>
                </a:cubicBezTo>
                <a:cubicBezTo>
                  <a:pt x="172" y="503"/>
                  <a:pt x="158" y="501"/>
                  <a:pt x="148" y="500"/>
                </a:cubicBezTo>
                <a:cubicBezTo>
                  <a:pt x="145" y="499"/>
                  <a:pt x="142" y="500"/>
                  <a:pt x="139" y="499"/>
                </a:cubicBezTo>
                <a:cubicBezTo>
                  <a:pt x="133" y="499"/>
                  <a:pt x="128" y="497"/>
                  <a:pt x="122" y="496"/>
                </a:cubicBezTo>
                <a:cubicBezTo>
                  <a:pt x="115" y="495"/>
                  <a:pt x="108" y="494"/>
                  <a:pt x="101" y="492"/>
                </a:cubicBezTo>
                <a:cubicBezTo>
                  <a:pt x="100" y="492"/>
                  <a:pt x="100" y="491"/>
                  <a:pt x="98" y="491"/>
                </a:cubicBezTo>
                <a:cubicBezTo>
                  <a:pt x="96" y="490"/>
                  <a:pt x="95" y="491"/>
                  <a:pt x="94" y="490"/>
                </a:cubicBezTo>
                <a:cubicBezTo>
                  <a:pt x="92" y="490"/>
                  <a:pt x="90" y="488"/>
                  <a:pt x="87" y="489"/>
                </a:cubicBezTo>
                <a:cubicBezTo>
                  <a:pt x="82" y="487"/>
                  <a:pt x="80" y="486"/>
                  <a:pt x="77" y="485"/>
                </a:cubicBezTo>
                <a:cubicBezTo>
                  <a:pt x="74" y="484"/>
                  <a:pt x="71" y="483"/>
                  <a:pt x="68" y="481"/>
                </a:cubicBezTo>
                <a:cubicBezTo>
                  <a:pt x="68" y="480"/>
                  <a:pt x="69" y="481"/>
                  <a:pt x="69" y="480"/>
                </a:cubicBezTo>
                <a:cubicBezTo>
                  <a:pt x="71" y="480"/>
                  <a:pt x="73" y="481"/>
                  <a:pt x="75" y="482"/>
                </a:cubicBezTo>
                <a:cubicBezTo>
                  <a:pt x="76" y="483"/>
                  <a:pt x="76" y="480"/>
                  <a:pt x="77" y="480"/>
                </a:cubicBezTo>
                <a:cubicBezTo>
                  <a:pt x="75" y="479"/>
                  <a:pt x="75" y="480"/>
                  <a:pt x="74" y="480"/>
                </a:cubicBezTo>
                <a:cubicBezTo>
                  <a:pt x="72" y="479"/>
                  <a:pt x="74" y="479"/>
                  <a:pt x="73" y="478"/>
                </a:cubicBezTo>
                <a:cubicBezTo>
                  <a:pt x="72" y="477"/>
                  <a:pt x="71" y="478"/>
                  <a:pt x="71" y="478"/>
                </a:cubicBezTo>
                <a:cubicBezTo>
                  <a:pt x="70" y="477"/>
                  <a:pt x="71" y="475"/>
                  <a:pt x="69" y="475"/>
                </a:cubicBezTo>
                <a:moveTo>
                  <a:pt x="214" y="479"/>
                </a:moveTo>
                <a:cubicBezTo>
                  <a:pt x="212" y="479"/>
                  <a:pt x="211" y="476"/>
                  <a:pt x="209" y="478"/>
                </a:cubicBezTo>
                <a:cubicBezTo>
                  <a:pt x="211" y="478"/>
                  <a:pt x="212" y="481"/>
                  <a:pt x="214" y="479"/>
                </a:cubicBezTo>
                <a:moveTo>
                  <a:pt x="174" y="486"/>
                </a:moveTo>
                <a:cubicBezTo>
                  <a:pt x="172" y="485"/>
                  <a:pt x="170" y="485"/>
                  <a:pt x="168" y="484"/>
                </a:cubicBezTo>
                <a:cubicBezTo>
                  <a:pt x="167" y="487"/>
                  <a:pt x="172" y="488"/>
                  <a:pt x="173" y="488"/>
                </a:cubicBezTo>
                <a:cubicBezTo>
                  <a:pt x="170" y="487"/>
                  <a:pt x="175" y="487"/>
                  <a:pt x="174" y="486"/>
                </a:cubicBezTo>
                <a:moveTo>
                  <a:pt x="183" y="493"/>
                </a:moveTo>
                <a:cubicBezTo>
                  <a:pt x="183" y="491"/>
                  <a:pt x="177" y="490"/>
                  <a:pt x="176" y="491"/>
                </a:cubicBezTo>
                <a:cubicBezTo>
                  <a:pt x="178" y="492"/>
                  <a:pt x="179" y="493"/>
                  <a:pt x="183" y="493"/>
                </a:cubicBezTo>
                <a:moveTo>
                  <a:pt x="215" y="493"/>
                </a:moveTo>
                <a:cubicBezTo>
                  <a:pt x="213" y="492"/>
                  <a:pt x="207" y="491"/>
                  <a:pt x="207" y="493"/>
                </a:cubicBezTo>
                <a:cubicBezTo>
                  <a:pt x="210" y="492"/>
                  <a:pt x="212" y="494"/>
                  <a:pt x="215" y="493"/>
                </a:cubicBezTo>
                <a:moveTo>
                  <a:pt x="240" y="482"/>
                </a:moveTo>
                <a:cubicBezTo>
                  <a:pt x="238" y="480"/>
                  <a:pt x="231" y="482"/>
                  <a:pt x="233" y="482"/>
                </a:cubicBezTo>
                <a:cubicBezTo>
                  <a:pt x="234" y="481"/>
                  <a:pt x="239" y="483"/>
                  <a:pt x="240" y="482"/>
                </a:cubicBezTo>
                <a:moveTo>
                  <a:pt x="296" y="500"/>
                </a:moveTo>
                <a:cubicBezTo>
                  <a:pt x="295" y="499"/>
                  <a:pt x="294" y="499"/>
                  <a:pt x="293" y="499"/>
                </a:cubicBezTo>
                <a:cubicBezTo>
                  <a:pt x="293" y="498"/>
                  <a:pt x="292" y="499"/>
                  <a:pt x="291" y="499"/>
                </a:cubicBezTo>
                <a:cubicBezTo>
                  <a:pt x="292" y="500"/>
                  <a:pt x="295" y="502"/>
                  <a:pt x="296" y="500"/>
                </a:cubicBezTo>
                <a:moveTo>
                  <a:pt x="319" y="507"/>
                </a:moveTo>
                <a:cubicBezTo>
                  <a:pt x="319" y="506"/>
                  <a:pt x="316" y="507"/>
                  <a:pt x="316" y="507"/>
                </a:cubicBezTo>
                <a:cubicBezTo>
                  <a:pt x="318" y="508"/>
                  <a:pt x="320" y="509"/>
                  <a:pt x="322" y="510"/>
                </a:cubicBezTo>
                <a:cubicBezTo>
                  <a:pt x="324" y="509"/>
                  <a:pt x="320" y="508"/>
                  <a:pt x="319" y="507"/>
                </a:cubicBezTo>
                <a:moveTo>
                  <a:pt x="314" y="504"/>
                </a:moveTo>
                <a:cubicBezTo>
                  <a:pt x="317" y="505"/>
                  <a:pt x="318" y="503"/>
                  <a:pt x="319" y="502"/>
                </a:cubicBezTo>
                <a:cubicBezTo>
                  <a:pt x="316" y="503"/>
                  <a:pt x="314" y="503"/>
                  <a:pt x="314" y="504"/>
                </a:cubicBezTo>
                <a:moveTo>
                  <a:pt x="310" y="510"/>
                </a:moveTo>
                <a:cubicBezTo>
                  <a:pt x="313" y="509"/>
                  <a:pt x="321" y="512"/>
                  <a:pt x="321" y="509"/>
                </a:cubicBezTo>
                <a:cubicBezTo>
                  <a:pt x="318" y="508"/>
                  <a:pt x="320" y="509"/>
                  <a:pt x="319" y="510"/>
                </a:cubicBezTo>
                <a:cubicBezTo>
                  <a:pt x="316" y="512"/>
                  <a:pt x="310" y="506"/>
                  <a:pt x="310" y="510"/>
                </a:cubicBezTo>
                <a:moveTo>
                  <a:pt x="290" y="511"/>
                </a:moveTo>
                <a:cubicBezTo>
                  <a:pt x="292" y="512"/>
                  <a:pt x="296" y="512"/>
                  <a:pt x="296" y="510"/>
                </a:cubicBezTo>
                <a:cubicBezTo>
                  <a:pt x="292" y="509"/>
                  <a:pt x="292" y="511"/>
                  <a:pt x="290" y="511"/>
                </a:cubicBezTo>
                <a:moveTo>
                  <a:pt x="288" y="510"/>
                </a:moveTo>
                <a:cubicBezTo>
                  <a:pt x="286" y="510"/>
                  <a:pt x="285" y="509"/>
                  <a:pt x="283" y="509"/>
                </a:cubicBezTo>
                <a:cubicBezTo>
                  <a:pt x="281" y="511"/>
                  <a:pt x="287" y="511"/>
                  <a:pt x="288" y="510"/>
                </a:cubicBezTo>
                <a:moveTo>
                  <a:pt x="249" y="495"/>
                </a:moveTo>
                <a:cubicBezTo>
                  <a:pt x="250" y="495"/>
                  <a:pt x="252" y="495"/>
                  <a:pt x="253" y="495"/>
                </a:cubicBezTo>
                <a:cubicBezTo>
                  <a:pt x="255" y="492"/>
                  <a:pt x="248" y="492"/>
                  <a:pt x="249" y="495"/>
                </a:cubicBezTo>
                <a:moveTo>
                  <a:pt x="235" y="494"/>
                </a:moveTo>
                <a:cubicBezTo>
                  <a:pt x="240" y="494"/>
                  <a:pt x="238" y="497"/>
                  <a:pt x="243" y="497"/>
                </a:cubicBezTo>
                <a:cubicBezTo>
                  <a:pt x="243" y="495"/>
                  <a:pt x="239" y="495"/>
                  <a:pt x="238" y="494"/>
                </a:cubicBezTo>
                <a:cubicBezTo>
                  <a:pt x="237" y="492"/>
                  <a:pt x="241" y="494"/>
                  <a:pt x="240" y="492"/>
                </a:cubicBezTo>
                <a:cubicBezTo>
                  <a:pt x="237" y="491"/>
                  <a:pt x="237" y="493"/>
                  <a:pt x="235" y="494"/>
                </a:cubicBezTo>
                <a:moveTo>
                  <a:pt x="206" y="486"/>
                </a:moveTo>
                <a:cubicBezTo>
                  <a:pt x="203" y="485"/>
                  <a:pt x="203" y="485"/>
                  <a:pt x="203" y="485"/>
                </a:cubicBezTo>
                <a:cubicBezTo>
                  <a:pt x="202" y="487"/>
                  <a:pt x="207" y="488"/>
                  <a:pt x="206" y="486"/>
                </a:cubicBezTo>
                <a:moveTo>
                  <a:pt x="200" y="491"/>
                </a:moveTo>
                <a:cubicBezTo>
                  <a:pt x="203" y="491"/>
                  <a:pt x="205" y="491"/>
                  <a:pt x="206" y="490"/>
                </a:cubicBezTo>
                <a:cubicBezTo>
                  <a:pt x="205" y="490"/>
                  <a:pt x="204" y="489"/>
                  <a:pt x="204" y="489"/>
                </a:cubicBezTo>
                <a:cubicBezTo>
                  <a:pt x="202" y="489"/>
                  <a:pt x="200" y="489"/>
                  <a:pt x="200" y="491"/>
                </a:cubicBezTo>
                <a:moveTo>
                  <a:pt x="153" y="480"/>
                </a:moveTo>
                <a:cubicBezTo>
                  <a:pt x="152" y="478"/>
                  <a:pt x="151" y="476"/>
                  <a:pt x="149" y="475"/>
                </a:cubicBezTo>
                <a:cubicBezTo>
                  <a:pt x="147" y="477"/>
                  <a:pt x="151" y="477"/>
                  <a:pt x="152" y="478"/>
                </a:cubicBezTo>
                <a:cubicBezTo>
                  <a:pt x="152" y="478"/>
                  <a:pt x="151" y="479"/>
                  <a:pt x="152" y="479"/>
                </a:cubicBezTo>
                <a:cubicBezTo>
                  <a:pt x="152" y="479"/>
                  <a:pt x="153" y="480"/>
                  <a:pt x="153" y="480"/>
                </a:cubicBezTo>
                <a:cubicBezTo>
                  <a:pt x="154" y="481"/>
                  <a:pt x="156" y="481"/>
                  <a:pt x="157" y="481"/>
                </a:cubicBezTo>
                <a:cubicBezTo>
                  <a:pt x="158" y="480"/>
                  <a:pt x="155" y="480"/>
                  <a:pt x="153" y="480"/>
                </a:cubicBezTo>
                <a:moveTo>
                  <a:pt x="160" y="479"/>
                </a:moveTo>
                <a:cubicBezTo>
                  <a:pt x="165" y="480"/>
                  <a:pt x="165" y="480"/>
                  <a:pt x="165" y="480"/>
                </a:cubicBezTo>
                <a:cubicBezTo>
                  <a:pt x="166" y="478"/>
                  <a:pt x="159" y="477"/>
                  <a:pt x="160" y="479"/>
                </a:cubicBezTo>
                <a:moveTo>
                  <a:pt x="167" y="484"/>
                </a:moveTo>
                <a:cubicBezTo>
                  <a:pt x="167" y="481"/>
                  <a:pt x="163" y="483"/>
                  <a:pt x="161" y="481"/>
                </a:cubicBezTo>
                <a:cubicBezTo>
                  <a:pt x="162" y="482"/>
                  <a:pt x="159" y="481"/>
                  <a:pt x="158" y="482"/>
                </a:cubicBezTo>
                <a:cubicBezTo>
                  <a:pt x="162" y="484"/>
                  <a:pt x="164" y="483"/>
                  <a:pt x="167" y="484"/>
                </a:cubicBezTo>
                <a:moveTo>
                  <a:pt x="176" y="480"/>
                </a:moveTo>
                <a:cubicBezTo>
                  <a:pt x="173" y="479"/>
                  <a:pt x="173" y="481"/>
                  <a:pt x="171" y="480"/>
                </a:cubicBezTo>
                <a:cubicBezTo>
                  <a:pt x="170" y="480"/>
                  <a:pt x="166" y="478"/>
                  <a:pt x="166" y="480"/>
                </a:cubicBezTo>
                <a:cubicBezTo>
                  <a:pt x="168" y="482"/>
                  <a:pt x="175" y="482"/>
                  <a:pt x="176" y="480"/>
                </a:cubicBezTo>
                <a:moveTo>
                  <a:pt x="190" y="483"/>
                </a:moveTo>
                <a:cubicBezTo>
                  <a:pt x="188" y="483"/>
                  <a:pt x="185" y="483"/>
                  <a:pt x="185" y="485"/>
                </a:cubicBezTo>
                <a:cubicBezTo>
                  <a:pt x="187" y="485"/>
                  <a:pt x="190" y="485"/>
                  <a:pt x="190" y="483"/>
                </a:cubicBezTo>
                <a:moveTo>
                  <a:pt x="95" y="484"/>
                </a:moveTo>
                <a:cubicBezTo>
                  <a:pt x="95" y="486"/>
                  <a:pt x="95" y="487"/>
                  <a:pt x="97" y="487"/>
                </a:cubicBezTo>
                <a:cubicBezTo>
                  <a:pt x="99" y="487"/>
                  <a:pt x="99" y="486"/>
                  <a:pt x="99" y="484"/>
                </a:cubicBezTo>
                <a:cubicBezTo>
                  <a:pt x="97" y="483"/>
                  <a:pt x="97" y="485"/>
                  <a:pt x="95" y="484"/>
                </a:cubicBezTo>
                <a:moveTo>
                  <a:pt x="83" y="484"/>
                </a:moveTo>
                <a:cubicBezTo>
                  <a:pt x="83" y="485"/>
                  <a:pt x="84" y="485"/>
                  <a:pt x="84" y="486"/>
                </a:cubicBezTo>
                <a:cubicBezTo>
                  <a:pt x="83" y="486"/>
                  <a:pt x="82" y="486"/>
                  <a:pt x="83" y="486"/>
                </a:cubicBezTo>
                <a:cubicBezTo>
                  <a:pt x="85" y="486"/>
                  <a:pt x="85" y="488"/>
                  <a:pt x="89" y="488"/>
                </a:cubicBezTo>
                <a:cubicBezTo>
                  <a:pt x="90" y="486"/>
                  <a:pt x="86" y="486"/>
                  <a:pt x="84" y="485"/>
                </a:cubicBezTo>
                <a:cubicBezTo>
                  <a:pt x="85" y="485"/>
                  <a:pt x="84" y="484"/>
                  <a:pt x="83" y="484"/>
                </a:cubicBezTo>
                <a:moveTo>
                  <a:pt x="87" y="478"/>
                </a:moveTo>
                <a:cubicBezTo>
                  <a:pt x="86" y="478"/>
                  <a:pt x="86" y="478"/>
                  <a:pt x="85" y="478"/>
                </a:cubicBezTo>
                <a:cubicBezTo>
                  <a:pt x="85" y="478"/>
                  <a:pt x="85" y="478"/>
                  <a:pt x="85" y="478"/>
                </a:cubicBezTo>
                <a:cubicBezTo>
                  <a:pt x="85" y="478"/>
                  <a:pt x="85" y="478"/>
                  <a:pt x="85" y="478"/>
                </a:cubicBezTo>
                <a:cubicBezTo>
                  <a:pt x="84" y="478"/>
                  <a:pt x="84" y="478"/>
                  <a:pt x="84" y="478"/>
                </a:cubicBezTo>
                <a:cubicBezTo>
                  <a:pt x="84" y="478"/>
                  <a:pt x="84" y="478"/>
                  <a:pt x="84" y="478"/>
                </a:cubicBezTo>
                <a:cubicBezTo>
                  <a:pt x="84" y="477"/>
                  <a:pt x="84" y="476"/>
                  <a:pt x="84" y="476"/>
                </a:cubicBezTo>
                <a:cubicBezTo>
                  <a:pt x="84" y="475"/>
                  <a:pt x="84" y="474"/>
                  <a:pt x="84" y="474"/>
                </a:cubicBezTo>
                <a:cubicBezTo>
                  <a:pt x="83" y="472"/>
                  <a:pt x="83" y="471"/>
                  <a:pt x="83" y="468"/>
                </a:cubicBezTo>
                <a:cubicBezTo>
                  <a:pt x="84" y="464"/>
                  <a:pt x="85" y="460"/>
                  <a:pt x="87" y="456"/>
                </a:cubicBezTo>
                <a:cubicBezTo>
                  <a:pt x="89" y="457"/>
                  <a:pt x="89" y="463"/>
                  <a:pt x="90" y="467"/>
                </a:cubicBezTo>
                <a:cubicBezTo>
                  <a:pt x="89" y="466"/>
                  <a:pt x="87" y="465"/>
                  <a:pt x="88" y="460"/>
                </a:cubicBezTo>
                <a:cubicBezTo>
                  <a:pt x="86" y="461"/>
                  <a:pt x="86" y="464"/>
                  <a:pt x="86" y="467"/>
                </a:cubicBezTo>
                <a:cubicBezTo>
                  <a:pt x="87" y="466"/>
                  <a:pt x="89" y="469"/>
                  <a:pt x="89" y="472"/>
                </a:cubicBezTo>
                <a:cubicBezTo>
                  <a:pt x="89" y="473"/>
                  <a:pt x="89" y="473"/>
                  <a:pt x="89" y="473"/>
                </a:cubicBezTo>
                <a:cubicBezTo>
                  <a:pt x="89" y="473"/>
                  <a:pt x="90" y="473"/>
                  <a:pt x="90" y="473"/>
                </a:cubicBezTo>
                <a:cubicBezTo>
                  <a:pt x="91" y="473"/>
                  <a:pt x="91" y="473"/>
                  <a:pt x="92" y="473"/>
                </a:cubicBezTo>
                <a:cubicBezTo>
                  <a:pt x="93" y="473"/>
                  <a:pt x="94" y="473"/>
                  <a:pt x="95" y="473"/>
                </a:cubicBezTo>
                <a:cubicBezTo>
                  <a:pt x="96" y="473"/>
                  <a:pt x="97" y="474"/>
                  <a:pt x="96" y="475"/>
                </a:cubicBezTo>
                <a:cubicBezTo>
                  <a:pt x="93" y="475"/>
                  <a:pt x="93" y="474"/>
                  <a:pt x="89" y="475"/>
                </a:cubicBezTo>
                <a:cubicBezTo>
                  <a:pt x="91" y="477"/>
                  <a:pt x="95" y="476"/>
                  <a:pt x="100" y="476"/>
                </a:cubicBezTo>
                <a:cubicBezTo>
                  <a:pt x="104" y="476"/>
                  <a:pt x="108" y="475"/>
                  <a:pt x="109" y="477"/>
                </a:cubicBezTo>
                <a:cubicBezTo>
                  <a:pt x="111" y="474"/>
                  <a:pt x="111" y="474"/>
                  <a:pt x="111" y="474"/>
                </a:cubicBezTo>
                <a:cubicBezTo>
                  <a:pt x="106" y="474"/>
                  <a:pt x="104" y="475"/>
                  <a:pt x="100" y="475"/>
                </a:cubicBezTo>
                <a:cubicBezTo>
                  <a:pt x="100" y="471"/>
                  <a:pt x="115" y="472"/>
                  <a:pt x="114" y="474"/>
                </a:cubicBezTo>
                <a:cubicBezTo>
                  <a:pt x="119" y="473"/>
                  <a:pt x="122" y="473"/>
                  <a:pt x="125" y="474"/>
                </a:cubicBezTo>
                <a:cubicBezTo>
                  <a:pt x="123" y="475"/>
                  <a:pt x="120" y="475"/>
                  <a:pt x="118" y="476"/>
                </a:cubicBezTo>
                <a:cubicBezTo>
                  <a:pt x="116" y="476"/>
                  <a:pt x="118" y="474"/>
                  <a:pt x="115" y="474"/>
                </a:cubicBezTo>
                <a:cubicBezTo>
                  <a:pt x="113" y="474"/>
                  <a:pt x="113" y="476"/>
                  <a:pt x="111" y="476"/>
                </a:cubicBezTo>
                <a:cubicBezTo>
                  <a:pt x="111" y="477"/>
                  <a:pt x="114" y="476"/>
                  <a:pt x="116" y="477"/>
                </a:cubicBezTo>
                <a:cubicBezTo>
                  <a:pt x="113" y="479"/>
                  <a:pt x="106" y="479"/>
                  <a:pt x="101" y="480"/>
                </a:cubicBezTo>
                <a:cubicBezTo>
                  <a:pt x="96" y="480"/>
                  <a:pt x="92" y="478"/>
                  <a:pt x="87" y="478"/>
                </a:cubicBezTo>
                <a:moveTo>
                  <a:pt x="80" y="486"/>
                </a:moveTo>
                <a:cubicBezTo>
                  <a:pt x="78" y="486"/>
                  <a:pt x="78" y="486"/>
                  <a:pt x="78" y="486"/>
                </a:cubicBezTo>
                <a:cubicBezTo>
                  <a:pt x="77" y="486"/>
                  <a:pt x="77" y="486"/>
                  <a:pt x="77" y="486"/>
                </a:cubicBezTo>
                <a:cubicBezTo>
                  <a:pt x="76" y="486"/>
                  <a:pt x="76" y="485"/>
                  <a:pt x="76" y="485"/>
                </a:cubicBezTo>
                <a:cubicBezTo>
                  <a:pt x="76" y="485"/>
                  <a:pt x="76" y="485"/>
                  <a:pt x="76" y="485"/>
                </a:cubicBezTo>
                <a:cubicBezTo>
                  <a:pt x="76" y="485"/>
                  <a:pt x="76" y="485"/>
                  <a:pt x="76" y="485"/>
                </a:cubicBezTo>
                <a:cubicBezTo>
                  <a:pt x="77" y="485"/>
                  <a:pt x="77" y="485"/>
                  <a:pt x="77" y="485"/>
                </a:cubicBezTo>
                <a:cubicBezTo>
                  <a:pt x="77" y="485"/>
                  <a:pt x="77" y="485"/>
                  <a:pt x="77" y="485"/>
                </a:cubicBezTo>
                <a:cubicBezTo>
                  <a:pt x="78" y="485"/>
                  <a:pt x="78" y="485"/>
                  <a:pt x="77" y="484"/>
                </a:cubicBezTo>
                <a:cubicBezTo>
                  <a:pt x="78" y="484"/>
                  <a:pt x="78" y="484"/>
                  <a:pt x="78" y="484"/>
                </a:cubicBezTo>
                <a:cubicBezTo>
                  <a:pt x="78" y="482"/>
                  <a:pt x="79" y="481"/>
                  <a:pt x="80" y="480"/>
                </a:cubicBezTo>
                <a:cubicBezTo>
                  <a:pt x="80" y="481"/>
                  <a:pt x="80" y="481"/>
                  <a:pt x="79" y="482"/>
                </a:cubicBezTo>
                <a:cubicBezTo>
                  <a:pt x="79" y="482"/>
                  <a:pt x="79" y="482"/>
                  <a:pt x="79" y="482"/>
                </a:cubicBezTo>
                <a:cubicBezTo>
                  <a:pt x="79" y="483"/>
                  <a:pt x="79" y="483"/>
                  <a:pt x="79" y="483"/>
                </a:cubicBezTo>
                <a:cubicBezTo>
                  <a:pt x="79" y="483"/>
                  <a:pt x="79" y="483"/>
                  <a:pt x="79" y="483"/>
                </a:cubicBezTo>
                <a:cubicBezTo>
                  <a:pt x="80" y="483"/>
                  <a:pt x="80" y="483"/>
                  <a:pt x="80" y="483"/>
                </a:cubicBezTo>
                <a:cubicBezTo>
                  <a:pt x="80" y="483"/>
                  <a:pt x="81" y="483"/>
                  <a:pt x="81" y="483"/>
                </a:cubicBezTo>
                <a:cubicBezTo>
                  <a:pt x="81" y="484"/>
                  <a:pt x="80" y="485"/>
                  <a:pt x="80" y="486"/>
                </a:cubicBezTo>
                <a:moveTo>
                  <a:pt x="110" y="482"/>
                </a:moveTo>
                <a:cubicBezTo>
                  <a:pt x="115" y="482"/>
                  <a:pt x="115" y="482"/>
                  <a:pt x="118" y="483"/>
                </a:cubicBezTo>
                <a:cubicBezTo>
                  <a:pt x="118" y="484"/>
                  <a:pt x="106" y="484"/>
                  <a:pt x="110" y="482"/>
                </a:cubicBezTo>
              </a:path>
            </a:pathLst>
          </a:custGeom>
          <a:solidFill>
            <a:srgbClr val="F6A9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1" name="组合 40"/>
          <p:cNvGrpSpPr/>
          <p:nvPr/>
        </p:nvGrpSpPr>
        <p:grpSpPr>
          <a:xfrm flipV="1">
            <a:off x="1323482" y="3040177"/>
            <a:ext cx="1447723" cy="45719"/>
            <a:chOff x="2804139" y="4450981"/>
            <a:chExt cx="7078926" cy="223552"/>
          </a:xfrm>
        </p:grpSpPr>
        <p:sp>
          <p:nvSpPr>
            <p:cNvPr id="42"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3"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44" name="组合 43"/>
          <p:cNvGrpSpPr/>
          <p:nvPr/>
        </p:nvGrpSpPr>
        <p:grpSpPr>
          <a:xfrm flipV="1">
            <a:off x="1323481" y="4300938"/>
            <a:ext cx="3082263" cy="77097"/>
            <a:chOff x="2804139" y="4450981"/>
            <a:chExt cx="7078926" cy="223552"/>
          </a:xfrm>
        </p:grpSpPr>
        <p:sp>
          <p:nvSpPr>
            <p:cNvPr id="4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47" name="组合 46"/>
          <p:cNvGrpSpPr/>
          <p:nvPr/>
        </p:nvGrpSpPr>
        <p:grpSpPr>
          <a:xfrm flipV="1">
            <a:off x="1323481" y="5506283"/>
            <a:ext cx="3611644" cy="77098"/>
            <a:chOff x="2804139" y="4450981"/>
            <a:chExt cx="7078926" cy="223552"/>
          </a:xfrm>
        </p:grpSpPr>
        <p:sp>
          <p:nvSpPr>
            <p:cNvPr id="4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sp>
        <p:nvSpPr>
          <p:cNvPr id="29" name="矩形 28"/>
          <p:cNvSpPr/>
          <p:nvPr/>
        </p:nvSpPr>
        <p:spPr>
          <a:xfrm>
            <a:off x="4935124" y="1152462"/>
            <a:ext cx="1960793" cy="923330"/>
          </a:xfrm>
          <a:prstGeom prst="rect">
            <a:avLst/>
          </a:prstGeom>
        </p:spPr>
        <p:txBody>
          <a:bodyPr wrap="none">
            <a:spAutoFit/>
          </a:bodyPr>
          <a:lstStyle/>
          <a:p>
            <a:r>
              <a:rPr lang="zh-CN" altLang="en-US" sz="5400" dirty="0">
                <a:blipFill>
                  <a:blip r:embed="rId4"/>
                  <a:stretch>
                    <a:fillRect/>
                  </a:stretch>
                </a:blipFill>
                <a:latin typeface="方正正大黑简体" panose="02000000000000000000" pitchFamily="2" charset="-122"/>
                <a:ea typeface="方正正大黑简体" panose="02000000000000000000" pitchFamily="2" charset="-122"/>
              </a:rPr>
              <a:t>目  录</a:t>
            </a:r>
            <a:endParaRPr lang="en-US" altLang="zh-CN" sz="5400" dirty="0">
              <a:blipFill>
                <a:blip r:embed="rId4"/>
                <a:stretch>
                  <a:fillRect/>
                </a:stretch>
              </a:blipFill>
              <a:latin typeface="方正正大黑简体" panose="02000000000000000000" pitchFamily="2" charset="-122"/>
              <a:ea typeface="方正正大黑简体" panose="02000000000000000000" pitchFamily="2" charset="-122"/>
            </a:endParaRPr>
          </a:p>
        </p:txBody>
      </p:sp>
      <p:grpSp>
        <p:nvGrpSpPr>
          <p:cNvPr id="31" name="组合 30"/>
          <p:cNvGrpSpPr/>
          <p:nvPr/>
        </p:nvGrpSpPr>
        <p:grpSpPr>
          <a:xfrm rot="19932630">
            <a:off x="9367871" y="1144405"/>
            <a:ext cx="2301053" cy="2813110"/>
            <a:chOff x="560388" y="1028701"/>
            <a:chExt cx="3987801" cy="4875212"/>
          </a:xfrm>
          <a:solidFill>
            <a:schemeClr val="bg1">
              <a:lumMod val="85000"/>
            </a:schemeClr>
          </a:solidFill>
        </p:grpSpPr>
        <p:sp>
          <p:nvSpPr>
            <p:cNvPr id="32" name="Freeform 5"/>
            <p:cNvSpPr/>
            <p:nvPr/>
          </p:nvSpPr>
          <p:spPr bwMode="auto">
            <a:xfrm>
              <a:off x="2046288" y="3144838"/>
              <a:ext cx="17463" cy="30162"/>
            </a:xfrm>
            <a:custGeom>
              <a:avLst/>
              <a:gdLst>
                <a:gd name="T0" fmla="*/ 1 w 4"/>
                <a:gd name="T1" fmla="*/ 2 h 7"/>
                <a:gd name="T2" fmla="*/ 2 w 4"/>
                <a:gd name="T3" fmla="*/ 5 h 7"/>
                <a:gd name="T4" fmla="*/ 1 w 4"/>
                <a:gd name="T5" fmla="*/ 2 h 7"/>
              </a:gdLst>
              <a:ahLst/>
              <a:cxnLst>
                <a:cxn ang="0">
                  <a:pos x="T0" y="T1"/>
                </a:cxn>
                <a:cxn ang="0">
                  <a:pos x="T2" y="T3"/>
                </a:cxn>
                <a:cxn ang="0">
                  <a:pos x="T4" y="T5"/>
                </a:cxn>
              </a:cxnLst>
              <a:rect l="0" t="0" r="r" b="b"/>
              <a:pathLst>
                <a:path w="4" h="7">
                  <a:moveTo>
                    <a:pt x="1" y="2"/>
                  </a:moveTo>
                  <a:cubicBezTo>
                    <a:pt x="2" y="7"/>
                    <a:pt x="4" y="0"/>
                    <a:pt x="2" y="5"/>
                  </a:cubicBezTo>
                  <a:cubicBezTo>
                    <a:pt x="1" y="5"/>
                    <a:pt x="0" y="4"/>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1579563" y="1028701"/>
              <a:ext cx="1919288" cy="2159000"/>
            </a:xfrm>
            <a:custGeom>
              <a:avLst/>
              <a:gdLst>
                <a:gd name="T0" fmla="*/ 338 w 452"/>
                <a:gd name="T1" fmla="*/ 388 h 508"/>
                <a:gd name="T2" fmla="*/ 363 w 452"/>
                <a:gd name="T3" fmla="*/ 361 h 508"/>
                <a:gd name="T4" fmla="*/ 400 w 452"/>
                <a:gd name="T5" fmla="*/ 296 h 508"/>
                <a:gd name="T6" fmla="*/ 410 w 452"/>
                <a:gd name="T7" fmla="*/ 272 h 508"/>
                <a:gd name="T8" fmla="*/ 418 w 452"/>
                <a:gd name="T9" fmla="*/ 193 h 508"/>
                <a:gd name="T10" fmla="*/ 413 w 452"/>
                <a:gd name="T11" fmla="*/ 168 h 508"/>
                <a:gd name="T12" fmla="*/ 394 w 452"/>
                <a:gd name="T13" fmla="*/ 128 h 508"/>
                <a:gd name="T14" fmla="*/ 376 w 452"/>
                <a:gd name="T15" fmla="*/ 95 h 508"/>
                <a:gd name="T16" fmla="*/ 363 w 452"/>
                <a:gd name="T17" fmla="*/ 77 h 508"/>
                <a:gd name="T18" fmla="*/ 347 w 452"/>
                <a:gd name="T19" fmla="*/ 68 h 508"/>
                <a:gd name="T20" fmla="*/ 309 w 452"/>
                <a:gd name="T21" fmla="*/ 49 h 508"/>
                <a:gd name="T22" fmla="*/ 287 w 452"/>
                <a:gd name="T23" fmla="*/ 40 h 508"/>
                <a:gd name="T24" fmla="*/ 262 w 452"/>
                <a:gd name="T25" fmla="*/ 37 h 508"/>
                <a:gd name="T26" fmla="*/ 231 w 452"/>
                <a:gd name="T27" fmla="*/ 30 h 508"/>
                <a:gd name="T28" fmla="*/ 195 w 452"/>
                <a:gd name="T29" fmla="*/ 31 h 508"/>
                <a:gd name="T30" fmla="*/ 153 w 452"/>
                <a:gd name="T31" fmla="*/ 39 h 508"/>
                <a:gd name="T32" fmla="*/ 138 w 452"/>
                <a:gd name="T33" fmla="*/ 49 h 508"/>
                <a:gd name="T34" fmla="*/ 121 w 452"/>
                <a:gd name="T35" fmla="*/ 55 h 508"/>
                <a:gd name="T36" fmla="*/ 110 w 452"/>
                <a:gd name="T37" fmla="*/ 66 h 508"/>
                <a:gd name="T38" fmla="*/ 105 w 452"/>
                <a:gd name="T39" fmla="*/ 71 h 508"/>
                <a:gd name="T40" fmla="*/ 90 w 452"/>
                <a:gd name="T41" fmla="*/ 85 h 508"/>
                <a:gd name="T42" fmla="*/ 56 w 452"/>
                <a:gd name="T43" fmla="*/ 134 h 508"/>
                <a:gd name="T44" fmla="*/ 47 w 452"/>
                <a:gd name="T45" fmla="*/ 155 h 508"/>
                <a:gd name="T46" fmla="*/ 40 w 452"/>
                <a:gd name="T47" fmla="*/ 174 h 508"/>
                <a:gd name="T48" fmla="*/ 32 w 452"/>
                <a:gd name="T49" fmla="*/ 223 h 508"/>
                <a:gd name="T50" fmla="*/ 24 w 452"/>
                <a:gd name="T51" fmla="*/ 234 h 508"/>
                <a:gd name="T52" fmla="*/ 34 w 452"/>
                <a:gd name="T53" fmla="*/ 251 h 508"/>
                <a:gd name="T54" fmla="*/ 45 w 452"/>
                <a:gd name="T55" fmla="*/ 263 h 508"/>
                <a:gd name="T56" fmla="*/ 49 w 452"/>
                <a:gd name="T57" fmla="*/ 284 h 508"/>
                <a:gd name="T58" fmla="*/ 56 w 452"/>
                <a:gd name="T59" fmla="*/ 289 h 508"/>
                <a:gd name="T60" fmla="*/ 57 w 452"/>
                <a:gd name="T61" fmla="*/ 300 h 508"/>
                <a:gd name="T62" fmla="*/ 58 w 452"/>
                <a:gd name="T63" fmla="*/ 320 h 508"/>
                <a:gd name="T64" fmla="*/ 73 w 452"/>
                <a:gd name="T65" fmla="*/ 334 h 508"/>
                <a:gd name="T66" fmla="*/ 75 w 452"/>
                <a:gd name="T67" fmla="*/ 344 h 508"/>
                <a:gd name="T68" fmla="*/ 87 w 452"/>
                <a:gd name="T69" fmla="*/ 357 h 508"/>
                <a:gd name="T70" fmla="*/ 96 w 452"/>
                <a:gd name="T71" fmla="*/ 373 h 508"/>
                <a:gd name="T72" fmla="*/ 83 w 452"/>
                <a:gd name="T73" fmla="*/ 371 h 508"/>
                <a:gd name="T74" fmla="*/ 105 w 452"/>
                <a:gd name="T75" fmla="*/ 397 h 508"/>
                <a:gd name="T76" fmla="*/ 111 w 452"/>
                <a:gd name="T77" fmla="*/ 446 h 508"/>
                <a:gd name="T78" fmla="*/ 113 w 452"/>
                <a:gd name="T79" fmla="*/ 460 h 508"/>
                <a:gd name="T80" fmla="*/ 118 w 452"/>
                <a:gd name="T81" fmla="*/ 491 h 508"/>
                <a:gd name="T82" fmla="*/ 111 w 452"/>
                <a:gd name="T83" fmla="*/ 479 h 508"/>
                <a:gd name="T84" fmla="*/ 110 w 452"/>
                <a:gd name="T85" fmla="*/ 450 h 508"/>
                <a:gd name="T86" fmla="*/ 80 w 452"/>
                <a:gd name="T87" fmla="*/ 405 h 508"/>
                <a:gd name="T88" fmla="*/ 34 w 452"/>
                <a:gd name="T89" fmla="*/ 328 h 508"/>
                <a:gd name="T90" fmla="*/ 3 w 452"/>
                <a:gd name="T91" fmla="*/ 229 h 508"/>
                <a:gd name="T92" fmla="*/ 17 w 452"/>
                <a:gd name="T93" fmla="*/ 145 h 508"/>
                <a:gd name="T94" fmla="*/ 45 w 452"/>
                <a:gd name="T95" fmla="*/ 89 h 508"/>
                <a:gd name="T96" fmla="*/ 151 w 452"/>
                <a:gd name="T97" fmla="*/ 11 h 508"/>
                <a:gd name="T98" fmla="*/ 220 w 452"/>
                <a:gd name="T99" fmla="*/ 4 h 508"/>
                <a:gd name="T100" fmla="*/ 305 w 452"/>
                <a:gd name="T101" fmla="*/ 24 h 508"/>
                <a:gd name="T102" fmla="*/ 441 w 452"/>
                <a:gd name="T103" fmla="*/ 261 h 508"/>
                <a:gd name="T104" fmla="*/ 408 w 452"/>
                <a:gd name="T105" fmla="*/ 334 h 508"/>
                <a:gd name="T106" fmla="*/ 272 w 452"/>
                <a:gd name="T107" fmla="*/ 4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508">
                  <a:moveTo>
                    <a:pt x="272" y="492"/>
                  </a:moveTo>
                  <a:cubicBezTo>
                    <a:pt x="266" y="474"/>
                    <a:pt x="283" y="459"/>
                    <a:pt x="286" y="443"/>
                  </a:cubicBezTo>
                  <a:cubicBezTo>
                    <a:pt x="287" y="441"/>
                    <a:pt x="290" y="446"/>
                    <a:pt x="291" y="441"/>
                  </a:cubicBezTo>
                  <a:cubicBezTo>
                    <a:pt x="294" y="424"/>
                    <a:pt x="314" y="407"/>
                    <a:pt x="331" y="397"/>
                  </a:cubicBezTo>
                  <a:cubicBezTo>
                    <a:pt x="331" y="399"/>
                    <a:pt x="331" y="399"/>
                    <a:pt x="331" y="399"/>
                  </a:cubicBezTo>
                  <a:cubicBezTo>
                    <a:pt x="334" y="397"/>
                    <a:pt x="334" y="390"/>
                    <a:pt x="338" y="388"/>
                  </a:cubicBezTo>
                  <a:cubicBezTo>
                    <a:pt x="338" y="389"/>
                    <a:pt x="338" y="390"/>
                    <a:pt x="339" y="390"/>
                  </a:cubicBezTo>
                  <a:cubicBezTo>
                    <a:pt x="338" y="387"/>
                    <a:pt x="343" y="384"/>
                    <a:pt x="343" y="381"/>
                  </a:cubicBezTo>
                  <a:cubicBezTo>
                    <a:pt x="345" y="381"/>
                    <a:pt x="346" y="383"/>
                    <a:pt x="348" y="382"/>
                  </a:cubicBezTo>
                  <a:cubicBezTo>
                    <a:pt x="348" y="378"/>
                    <a:pt x="348" y="378"/>
                    <a:pt x="348" y="378"/>
                  </a:cubicBezTo>
                  <a:cubicBezTo>
                    <a:pt x="347" y="369"/>
                    <a:pt x="359" y="368"/>
                    <a:pt x="362" y="359"/>
                  </a:cubicBezTo>
                  <a:cubicBezTo>
                    <a:pt x="362" y="360"/>
                    <a:pt x="362" y="361"/>
                    <a:pt x="363" y="361"/>
                  </a:cubicBezTo>
                  <a:cubicBezTo>
                    <a:pt x="369" y="348"/>
                    <a:pt x="381" y="335"/>
                    <a:pt x="388" y="322"/>
                  </a:cubicBezTo>
                  <a:cubicBezTo>
                    <a:pt x="388" y="323"/>
                    <a:pt x="390" y="324"/>
                    <a:pt x="391" y="324"/>
                  </a:cubicBezTo>
                  <a:cubicBezTo>
                    <a:pt x="389" y="322"/>
                    <a:pt x="391" y="317"/>
                    <a:pt x="392" y="314"/>
                  </a:cubicBezTo>
                  <a:cubicBezTo>
                    <a:pt x="396" y="314"/>
                    <a:pt x="394" y="306"/>
                    <a:pt x="398" y="303"/>
                  </a:cubicBezTo>
                  <a:cubicBezTo>
                    <a:pt x="398" y="304"/>
                    <a:pt x="398" y="304"/>
                    <a:pt x="398" y="304"/>
                  </a:cubicBezTo>
                  <a:cubicBezTo>
                    <a:pt x="397" y="299"/>
                    <a:pt x="403" y="300"/>
                    <a:pt x="400" y="296"/>
                  </a:cubicBezTo>
                  <a:cubicBezTo>
                    <a:pt x="403" y="295"/>
                    <a:pt x="403" y="295"/>
                    <a:pt x="403" y="295"/>
                  </a:cubicBezTo>
                  <a:cubicBezTo>
                    <a:pt x="400" y="292"/>
                    <a:pt x="407" y="291"/>
                    <a:pt x="407" y="288"/>
                  </a:cubicBezTo>
                  <a:cubicBezTo>
                    <a:pt x="406" y="287"/>
                    <a:pt x="406" y="287"/>
                    <a:pt x="406" y="287"/>
                  </a:cubicBezTo>
                  <a:cubicBezTo>
                    <a:pt x="406" y="285"/>
                    <a:pt x="408" y="284"/>
                    <a:pt x="409" y="282"/>
                  </a:cubicBezTo>
                  <a:cubicBezTo>
                    <a:pt x="409" y="282"/>
                    <a:pt x="409" y="282"/>
                    <a:pt x="409" y="282"/>
                  </a:cubicBezTo>
                  <a:cubicBezTo>
                    <a:pt x="411" y="276"/>
                    <a:pt x="413" y="273"/>
                    <a:pt x="410" y="272"/>
                  </a:cubicBezTo>
                  <a:cubicBezTo>
                    <a:pt x="413" y="271"/>
                    <a:pt x="410" y="278"/>
                    <a:pt x="415" y="276"/>
                  </a:cubicBezTo>
                  <a:cubicBezTo>
                    <a:pt x="417" y="256"/>
                    <a:pt x="420" y="237"/>
                    <a:pt x="420" y="217"/>
                  </a:cubicBezTo>
                  <a:cubicBezTo>
                    <a:pt x="422" y="215"/>
                    <a:pt x="422" y="213"/>
                    <a:pt x="423" y="213"/>
                  </a:cubicBezTo>
                  <a:cubicBezTo>
                    <a:pt x="422" y="211"/>
                    <a:pt x="422" y="205"/>
                    <a:pt x="420" y="204"/>
                  </a:cubicBezTo>
                  <a:cubicBezTo>
                    <a:pt x="420" y="204"/>
                    <a:pt x="421" y="202"/>
                    <a:pt x="422" y="201"/>
                  </a:cubicBezTo>
                  <a:cubicBezTo>
                    <a:pt x="423" y="197"/>
                    <a:pt x="417" y="198"/>
                    <a:pt x="418" y="193"/>
                  </a:cubicBezTo>
                  <a:cubicBezTo>
                    <a:pt x="420" y="195"/>
                    <a:pt x="421" y="195"/>
                    <a:pt x="422" y="195"/>
                  </a:cubicBezTo>
                  <a:cubicBezTo>
                    <a:pt x="419" y="192"/>
                    <a:pt x="418" y="187"/>
                    <a:pt x="417" y="183"/>
                  </a:cubicBezTo>
                  <a:cubicBezTo>
                    <a:pt x="417" y="184"/>
                    <a:pt x="418" y="185"/>
                    <a:pt x="419" y="184"/>
                  </a:cubicBezTo>
                  <a:cubicBezTo>
                    <a:pt x="415" y="181"/>
                    <a:pt x="418" y="176"/>
                    <a:pt x="416" y="173"/>
                  </a:cubicBezTo>
                  <a:cubicBezTo>
                    <a:pt x="418" y="174"/>
                    <a:pt x="418" y="174"/>
                    <a:pt x="418" y="174"/>
                  </a:cubicBezTo>
                  <a:cubicBezTo>
                    <a:pt x="419" y="167"/>
                    <a:pt x="413" y="173"/>
                    <a:pt x="413" y="168"/>
                  </a:cubicBezTo>
                  <a:cubicBezTo>
                    <a:pt x="414" y="169"/>
                    <a:pt x="415" y="168"/>
                    <a:pt x="416" y="168"/>
                  </a:cubicBezTo>
                  <a:cubicBezTo>
                    <a:pt x="411" y="164"/>
                    <a:pt x="410" y="156"/>
                    <a:pt x="407" y="152"/>
                  </a:cubicBezTo>
                  <a:cubicBezTo>
                    <a:pt x="408" y="152"/>
                    <a:pt x="408" y="152"/>
                    <a:pt x="408" y="152"/>
                  </a:cubicBezTo>
                  <a:cubicBezTo>
                    <a:pt x="406" y="147"/>
                    <a:pt x="405" y="141"/>
                    <a:pt x="401" y="137"/>
                  </a:cubicBezTo>
                  <a:cubicBezTo>
                    <a:pt x="401" y="134"/>
                    <a:pt x="406" y="135"/>
                    <a:pt x="403" y="130"/>
                  </a:cubicBezTo>
                  <a:cubicBezTo>
                    <a:pt x="399" y="132"/>
                    <a:pt x="397" y="123"/>
                    <a:pt x="394" y="128"/>
                  </a:cubicBezTo>
                  <a:cubicBezTo>
                    <a:pt x="392" y="123"/>
                    <a:pt x="390" y="116"/>
                    <a:pt x="388" y="113"/>
                  </a:cubicBezTo>
                  <a:cubicBezTo>
                    <a:pt x="390" y="115"/>
                    <a:pt x="391" y="109"/>
                    <a:pt x="393" y="112"/>
                  </a:cubicBezTo>
                  <a:cubicBezTo>
                    <a:pt x="394" y="108"/>
                    <a:pt x="394" y="108"/>
                    <a:pt x="394" y="108"/>
                  </a:cubicBezTo>
                  <a:cubicBezTo>
                    <a:pt x="395" y="108"/>
                    <a:pt x="395" y="111"/>
                    <a:pt x="396" y="109"/>
                  </a:cubicBezTo>
                  <a:cubicBezTo>
                    <a:pt x="395" y="108"/>
                    <a:pt x="391" y="103"/>
                    <a:pt x="390" y="101"/>
                  </a:cubicBezTo>
                  <a:cubicBezTo>
                    <a:pt x="386" y="100"/>
                    <a:pt x="380" y="100"/>
                    <a:pt x="376" y="95"/>
                  </a:cubicBezTo>
                  <a:cubicBezTo>
                    <a:pt x="379" y="96"/>
                    <a:pt x="378" y="91"/>
                    <a:pt x="380" y="92"/>
                  </a:cubicBezTo>
                  <a:cubicBezTo>
                    <a:pt x="369" y="91"/>
                    <a:pt x="369" y="91"/>
                    <a:pt x="369" y="91"/>
                  </a:cubicBezTo>
                  <a:cubicBezTo>
                    <a:pt x="367" y="89"/>
                    <a:pt x="371" y="88"/>
                    <a:pt x="368" y="87"/>
                  </a:cubicBezTo>
                  <a:cubicBezTo>
                    <a:pt x="368" y="87"/>
                    <a:pt x="366" y="87"/>
                    <a:pt x="365" y="87"/>
                  </a:cubicBezTo>
                  <a:cubicBezTo>
                    <a:pt x="365" y="86"/>
                    <a:pt x="359" y="82"/>
                    <a:pt x="361" y="78"/>
                  </a:cubicBezTo>
                  <a:cubicBezTo>
                    <a:pt x="361" y="77"/>
                    <a:pt x="364" y="80"/>
                    <a:pt x="363" y="77"/>
                  </a:cubicBezTo>
                  <a:cubicBezTo>
                    <a:pt x="361" y="75"/>
                    <a:pt x="359" y="76"/>
                    <a:pt x="357" y="73"/>
                  </a:cubicBezTo>
                  <a:cubicBezTo>
                    <a:pt x="357" y="73"/>
                    <a:pt x="357" y="73"/>
                    <a:pt x="357" y="73"/>
                  </a:cubicBezTo>
                  <a:cubicBezTo>
                    <a:pt x="356" y="71"/>
                    <a:pt x="351" y="69"/>
                    <a:pt x="351" y="73"/>
                  </a:cubicBezTo>
                  <a:cubicBezTo>
                    <a:pt x="352" y="74"/>
                    <a:pt x="352" y="71"/>
                    <a:pt x="353" y="73"/>
                  </a:cubicBezTo>
                  <a:cubicBezTo>
                    <a:pt x="350" y="74"/>
                    <a:pt x="347" y="72"/>
                    <a:pt x="344" y="69"/>
                  </a:cubicBezTo>
                  <a:cubicBezTo>
                    <a:pt x="345" y="70"/>
                    <a:pt x="346" y="69"/>
                    <a:pt x="347" y="68"/>
                  </a:cubicBezTo>
                  <a:cubicBezTo>
                    <a:pt x="342" y="67"/>
                    <a:pt x="337" y="66"/>
                    <a:pt x="331" y="64"/>
                  </a:cubicBezTo>
                  <a:cubicBezTo>
                    <a:pt x="330" y="65"/>
                    <a:pt x="335" y="62"/>
                    <a:pt x="335" y="63"/>
                  </a:cubicBezTo>
                  <a:cubicBezTo>
                    <a:pt x="331" y="57"/>
                    <a:pt x="321" y="59"/>
                    <a:pt x="318" y="52"/>
                  </a:cubicBezTo>
                  <a:cubicBezTo>
                    <a:pt x="319" y="52"/>
                    <a:pt x="318" y="55"/>
                    <a:pt x="318" y="54"/>
                  </a:cubicBezTo>
                  <a:cubicBezTo>
                    <a:pt x="315" y="53"/>
                    <a:pt x="316" y="50"/>
                    <a:pt x="314" y="50"/>
                  </a:cubicBezTo>
                  <a:cubicBezTo>
                    <a:pt x="314" y="49"/>
                    <a:pt x="311" y="50"/>
                    <a:pt x="309" y="49"/>
                  </a:cubicBezTo>
                  <a:cubicBezTo>
                    <a:pt x="307" y="50"/>
                    <a:pt x="309" y="48"/>
                    <a:pt x="311" y="49"/>
                  </a:cubicBezTo>
                  <a:cubicBezTo>
                    <a:pt x="307" y="49"/>
                    <a:pt x="295" y="46"/>
                    <a:pt x="289" y="42"/>
                  </a:cubicBezTo>
                  <a:cubicBezTo>
                    <a:pt x="289" y="43"/>
                    <a:pt x="284" y="44"/>
                    <a:pt x="282" y="44"/>
                  </a:cubicBezTo>
                  <a:cubicBezTo>
                    <a:pt x="283" y="42"/>
                    <a:pt x="283" y="42"/>
                    <a:pt x="283" y="42"/>
                  </a:cubicBezTo>
                  <a:cubicBezTo>
                    <a:pt x="282" y="40"/>
                    <a:pt x="278" y="40"/>
                    <a:pt x="278" y="38"/>
                  </a:cubicBezTo>
                  <a:cubicBezTo>
                    <a:pt x="274" y="40"/>
                    <a:pt x="292" y="39"/>
                    <a:pt x="287" y="40"/>
                  </a:cubicBezTo>
                  <a:cubicBezTo>
                    <a:pt x="286" y="38"/>
                    <a:pt x="279" y="42"/>
                    <a:pt x="281" y="39"/>
                  </a:cubicBezTo>
                  <a:cubicBezTo>
                    <a:pt x="278" y="38"/>
                    <a:pt x="274" y="40"/>
                    <a:pt x="272" y="37"/>
                  </a:cubicBezTo>
                  <a:cubicBezTo>
                    <a:pt x="273" y="38"/>
                    <a:pt x="275" y="34"/>
                    <a:pt x="273" y="34"/>
                  </a:cubicBezTo>
                  <a:cubicBezTo>
                    <a:pt x="268" y="33"/>
                    <a:pt x="271" y="35"/>
                    <a:pt x="267" y="35"/>
                  </a:cubicBezTo>
                  <a:cubicBezTo>
                    <a:pt x="265" y="35"/>
                    <a:pt x="265" y="35"/>
                    <a:pt x="265" y="35"/>
                  </a:cubicBezTo>
                  <a:cubicBezTo>
                    <a:pt x="264" y="38"/>
                    <a:pt x="260" y="34"/>
                    <a:pt x="262" y="37"/>
                  </a:cubicBezTo>
                  <a:cubicBezTo>
                    <a:pt x="261" y="35"/>
                    <a:pt x="255" y="37"/>
                    <a:pt x="256" y="33"/>
                  </a:cubicBezTo>
                  <a:cubicBezTo>
                    <a:pt x="257" y="30"/>
                    <a:pt x="257" y="30"/>
                    <a:pt x="257" y="30"/>
                  </a:cubicBezTo>
                  <a:cubicBezTo>
                    <a:pt x="255" y="30"/>
                    <a:pt x="253" y="33"/>
                    <a:pt x="251" y="34"/>
                  </a:cubicBezTo>
                  <a:cubicBezTo>
                    <a:pt x="251" y="32"/>
                    <a:pt x="251" y="32"/>
                    <a:pt x="251" y="32"/>
                  </a:cubicBezTo>
                  <a:cubicBezTo>
                    <a:pt x="250" y="37"/>
                    <a:pt x="246" y="31"/>
                    <a:pt x="243" y="35"/>
                  </a:cubicBezTo>
                  <a:cubicBezTo>
                    <a:pt x="239" y="32"/>
                    <a:pt x="232" y="34"/>
                    <a:pt x="231" y="30"/>
                  </a:cubicBezTo>
                  <a:cubicBezTo>
                    <a:pt x="227" y="31"/>
                    <a:pt x="224" y="33"/>
                    <a:pt x="221" y="32"/>
                  </a:cubicBezTo>
                  <a:cubicBezTo>
                    <a:pt x="221" y="31"/>
                    <a:pt x="222" y="31"/>
                    <a:pt x="223" y="30"/>
                  </a:cubicBezTo>
                  <a:cubicBezTo>
                    <a:pt x="220" y="28"/>
                    <a:pt x="220" y="30"/>
                    <a:pt x="218" y="31"/>
                  </a:cubicBezTo>
                  <a:cubicBezTo>
                    <a:pt x="218" y="30"/>
                    <a:pt x="213" y="28"/>
                    <a:pt x="210" y="26"/>
                  </a:cubicBezTo>
                  <a:cubicBezTo>
                    <a:pt x="207" y="28"/>
                    <a:pt x="208" y="30"/>
                    <a:pt x="208" y="32"/>
                  </a:cubicBezTo>
                  <a:cubicBezTo>
                    <a:pt x="205" y="27"/>
                    <a:pt x="199" y="36"/>
                    <a:pt x="195" y="31"/>
                  </a:cubicBezTo>
                  <a:cubicBezTo>
                    <a:pt x="196" y="31"/>
                    <a:pt x="200" y="29"/>
                    <a:pt x="197" y="28"/>
                  </a:cubicBezTo>
                  <a:cubicBezTo>
                    <a:pt x="193" y="23"/>
                    <a:pt x="191" y="32"/>
                    <a:pt x="186" y="30"/>
                  </a:cubicBezTo>
                  <a:cubicBezTo>
                    <a:pt x="188" y="34"/>
                    <a:pt x="188" y="34"/>
                    <a:pt x="188" y="34"/>
                  </a:cubicBezTo>
                  <a:cubicBezTo>
                    <a:pt x="186" y="32"/>
                    <a:pt x="182" y="38"/>
                    <a:pt x="181" y="34"/>
                  </a:cubicBezTo>
                  <a:cubicBezTo>
                    <a:pt x="180" y="35"/>
                    <a:pt x="176" y="33"/>
                    <a:pt x="177" y="37"/>
                  </a:cubicBezTo>
                  <a:cubicBezTo>
                    <a:pt x="169" y="35"/>
                    <a:pt x="160" y="45"/>
                    <a:pt x="153" y="39"/>
                  </a:cubicBezTo>
                  <a:cubicBezTo>
                    <a:pt x="152" y="40"/>
                    <a:pt x="149" y="40"/>
                    <a:pt x="151" y="42"/>
                  </a:cubicBezTo>
                  <a:cubicBezTo>
                    <a:pt x="153" y="43"/>
                    <a:pt x="153" y="40"/>
                    <a:pt x="154" y="41"/>
                  </a:cubicBezTo>
                  <a:cubicBezTo>
                    <a:pt x="153" y="41"/>
                    <a:pt x="153" y="42"/>
                    <a:pt x="153" y="43"/>
                  </a:cubicBezTo>
                  <a:cubicBezTo>
                    <a:pt x="151" y="43"/>
                    <a:pt x="149" y="43"/>
                    <a:pt x="150" y="39"/>
                  </a:cubicBezTo>
                  <a:cubicBezTo>
                    <a:pt x="143" y="39"/>
                    <a:pt x="147" y="48"/>
                    <a:pt x="140" y="50"/>
                  </a:cubicBezTo>
                  <a:cubicBezTo>
                    <a:pt x="140" y="48"/>
                    <a:pt x="139" y="48"/>
                    <a:pt x="138" y="49"/>
                  </a:cubicBezTo>
                  <a:cubicBezTo>
                    <a:pt x="136" y="53"/>
                    <a:pt x="136" y="53"/>
                    <a:pt x="136" y="53"/>
                  </a:cubicBezTo>
                  <a:cubicBezTo>
                    <a:pt x="131" y="54"/>
                    <a:pt x="131" y="51"/>
                    <a:pt x="130" y="48"/>
                  </a:cubicBezTo>
                  <a:cubicBezTo>
                    <a:pt x="128" y="50"/>
                    <a:pt x="125" y="51"/>
                    <a:pt x="126" y="54"/>
                  </a:cubicBezTo>
                  <a:cubicBezTo>
                    <a:pt x="121" y="52"/>
                    <a:pt x="121" y="52"/>
                    <a:pt x="121" y="52"/>
                  </a:cubicBezTo>
                  <a:cubicBezTo>
                    <a:pt x="125" y="53"/>
                    <a:pt x="121" y="55"/>
                    <a:pt x="120" y="56"/>
                  </a:cubicBezTo>
                  <a:cubicBezTo>
                    <a:pt x="121" y="55"/>
                    <a:pt x="121" y="55"/>
                    <a:pt x="121" y="55"/>
                  </a:cubicBezTo>
                  <a:cubicBezTo>
                    <a:pt x="120" y="54"/>
                    <a:pt x="118" y="56"/>
                    <a:pt x="117" y="57"/>
                  </a:cubicBezTo>
                  <a:cubicBezTo>
                    <a:pt x="118" y="59"/>
                    <a:pt x="121" y="58"/>
                    <a:pt x="122" y="57"/>
                  </a:cubicBezTo>
                  <a:cubicBezTo>
                    <a:pt x="122" y="59"/>
                    <a:pt x="120" y="60"/>
                    <a:pt x="120" y="62"/>
                  </a:cubicBezTo>
                  <a:cubicBezTo>
                    <a:pt x="119" y="59"/>
                    <a:pt x="115" y="62"/>
                    <a:pt x="114" y="63"/>
                  </a:cubicBezTo>
                  <a:cubicBezTo>
                    <a:pt x="112" y="64"/>
                    <a:pt x="113" y="66"/>
                    <a:pt x="113" y="67"/>
                  </a:cubicBezTo>
                  <a:cubicBezTo>
                    <a:pt x="112" y="66"/>
                    <a:pt x="110" y="69"/>
                    <a:pt x="110" y="66"/>
                  </a:cubicBezTo>
                  <a:cubicBezTo>
                    <a:pt x="110" y="65"/>
                    <a:pt x="112" y="66"/>
                    <a:pt x="112" y="64"/>
                  </a:cubicBezTo>
                  <a:cubicBezTo>
                    <a:pt x="110" y="64"/>
                    <a:pt x="109" y="62"/>
                    <a:pt x="108" y="66"/>
                  </a:cubicBezTo>
                  <a:cubicBezTo>
                    <a:pt x="107" y="68"/>
                    <a:pt x="112" y="69"/>
                    <a:pt x="107" y="71"/>
                  </a:cubicBezTo>
                  <a:cubicBezTo>
                    <a:pt x="108" y="70"/>
                    <a:pt x="107" y="69"/>
                    <a:pt x="107" y="67"/>
                  </a:cubicBezTo>
                  <a:cubicBezTo>
                    <a:pt x="103" y="69"/>
                    <a:pt x="103" y="69"/>
                    <a:pt x="103" y="69"/>
                  </a:cubicBezTo>
                  <a:cubicBezTo>
                    <a:pt x="105" y="71"/>
                    <a:pt x="105" y="71"/>
                    <a:pt x="105" y="71"/>
                  </a:cubicBezTo>
                  <a:cubicBezTo>
                    <a:pt x="104" y="71"/>
                    <a:pt x="104" y="70"/>
                    <a:pt x="104" y="70"/>
                  </a:cubicBezTo>
                  <a:cubicBezTo>
                    <a:pt x="104" y="73"/>
                    <a:pt x="100" y="75"/>
                    <a:pt x="101" y="78"/>
                  </a:cubicBezTo>
                  <a:cubicBezTo>
                    <a:pt x="100" y="79"/>
                    <a:pt x="97" y="79"/>
                    <a:pt x="95" y="80"/>
                  </a:cubicBezTo>
                  <a:cubicBezTo>
                    <a:pt x="95" y="80"/>
                    <a:pt x="95" y="80"/>
                    <a:pt x="95" y="80"/>
                  </a:cubicBezTo>
                  <a:cubicBezTo>
                    <a:pt x="92" y="80"/>
                    <a:pt x="91" y="83"/>
                    <a:pt x="91" y="86"/>
                  </a:cubicBezTo>
                  <a:cubicBezTo>
                    <a:pt x="90" y="85"/>
                    <a:pt x="90" y="85"/>
                    <a:pt x="90" y="85"/>
                  </a:cubicBezTo>
                  <a:cubicBezTo>
                    <a:pt x="89" y="86"/>
                    <a:pt x="88" y="89"/>
                    <a:pt x="88" y="91"/>
                  </a:cubicBezTo>
                  <a:cubicBezTo>
                    <a:pt x="84" y="92"/>
                    <a:pt x="80" y="85"/>
                    <a:pt x="80" y="90"/>
                  </a:cubicBezTo>
                  <a:cubicBezTo>
                    <a:pt x="78" y="93"/>
                    <a:pt x="80" y="97"/>
                    <a:pt x="82" y="97"/>
                  </a:cubicBezTo>
                  <a:cubicBezTo>
                    <a:pt x="77" y="100"/>
                    <a:pt x="76" y="108"/>
                    <a:pt x="70" y="110"/>
                  </a:cubicBezTo>
                  <a:cubicBezTo>
                    <a:pt x="70" y="112"/>
                    <a:pt x="71" y="112"/>
                    <a:pt x="71" y="113"/>
                  </a:cubicBezTo>
                  <a:cubicBezTo>
                    <a:pt x="64" y="120"/>
                    <a:pt x="64" y="130"/>
                    <a:pt x="56" y="134"/>
                  </a:cubicBezTo>
                  <a:cubicBezTo>
                    <a:pt x="56" y="131"/>
                    <a:pt x="54" y="132"/>
                    <a:pt x="53" y="132"/>
                  </a:cubicBezTo>
                  <a:cubicBezTo>
                    <a:pt x="54" y="135"/>
                    <a:pt x="49" y="133"/>
                    <a:pt x="52" y="135"/>
                  </a:cubicBezTo>
                  <a:cubicBezTo>
                    <a:pt x="54" y="136"/>
                    <a:pt x="55" y="137"/>
                    <a:pt x="57" y="135"/>
                  </a:cubicBezTo>
                  <a:cubicBezTo>
                    <a:pt x="56" y="140"/>
                    <a:pt x="53" y="147"/>
                    <a:pt x="50" y="149"/>
                  </a:cubicBezTo>
                  <a:cubicBezTo>
                    <a:pt x="51" y="148"/>
                    <a:pt x="52" y="149"/>
                    <a:pt x="52" y="151"/>
                  </a:cubicBezTo>
                  <a:cubicBezTo>
                    <a:pt x="49" y="149"/>
                    <a:pt x="47" y="152"/>
                    <a:pt x="47" y="155"/>
                  </a:cubicBezTo>
                  <a:cubicBezTo>
                    <a:pt x="48" y="156"/>
                    <a:pt x="48" y="156"/>
                    <a:pt x="48" y="156"/>
                  </a:cubicBezTo>
                  <a:cubicBezTo>
                    <a:pt x="46" y="157"/>
                    <a:pt x="46" y="157"/>
                    <a:pt x="46" y="157"/>
                  </a:cubicBezTo>
                  <a:cubicBezTo>
                    <a:pt x="46" y="159"/>
                    <a:pt x="49" y="160"/>
                    <a:pt x="47" y="162"/>
                  </a:cubicBezTo>
                  <a:cubicBezTo>
                    <a:pt x="44" y="162"/>
                    <a:pt x="44" y="162"/>
                    <a:pt x="44" y="162"/>
                  </a:cubicBezTo>
                  <a:cubicBezTo>
                    <a:pt x="45" y="165"/>
                    <a:pt x="47" y="170"/>
                    <a:pt x="44" y="173"/>
                  </a:cubicBezTo>
                  <a:cubicBezTo>
                    <a:pt x="40" y="174"/>
                    <a:pt x="40" y="174"/>
                    <a:pt x="40" y="174"/>
                  </a:cubicBezTo>
                  <a:cubicBezTo>
                    <a:pt x="40" y="176"/>
                    <a:pt x="41" y="178"/>
                    <a:pt x="43" y="176"/>
                  </a:cubicBezTo>
                  <a:cubicBezTo>
                    <a:pt x="39" y="181"/>
                    <a:pt x="39" y="184"/>
                    <a:pt x="35" y="186"/>
                  </a:cubicBezTo>
                  <a:cubicBezTo>
                    <a:pt x="40" y="196"/>
                    <a:pt x="38" y="209"/>
                    <a:pt x="37" y="220"/>
                  </a:cubicBezTo>
                  <a:cubicBezTo>
                    <a:pt x="36" y="219"/>
                    <a:pt x="36" y="219"/>
                    <a:pt x="36" y="219"/>
                  </a:cubicBezTo>
                  <a:cubicBezTo>
                    <a:pt x="34" y="222"/>
                    <a:pt x="38" y="221"/>
                    <a:pt x="37" y="223"/>
                  </a:cubicBezTo>
                  <a:cubicBezTo>
                    <a:pt x="36" y="222"/>
                    <a:pt x="34" y="225"/>
                    <a:pt x="32" y="223"/>
                  </a:cubicBezTo>
                  <a:cubicBezTo>
                    <a:pt x="30" y="227"/>
                    <a:pt x="35" y="228"/>
                    <a:pt x="36" y="231"/>
                  </a:cubicBezTo>
                  <a:cubicBezTo>
                    <a:pt x="38" y="231"/>
                    <a:pt x="34" y="228"/>
                    <a:pt x="37" y="229"/>
                  </a:cubicBezTo>
                  <a:cubicBezTo>
                    <a:pt x="38" y="229"/>
                    <a:pt x="36" y="235"/>
                    <a:pt x="39" y="235"/>
                  </a:cubicBezTo>
                  <a:cubicBezTo>
                    <a:pt x="38" y="236"/>
                    <a:pt x="35" y="236"/>
                    <a:pt x="34" y="235"/>
                  </a:cubicBezTo>
                  <a:cubicBezTo>
                    <a:pt x="36" y="237"/>
                    <a:pt x="36" y="237"/>
                    <a:pt x="36" y="237"/>
                  </a:cubicBezTo>
                  <a:cubicBezTo>
                    <a:pt x="32" y="241"/>
                    <a:pt x="29" y="231"/>
                    <a:pt x="24" y="234"/>
                  </a:cubicBezTo>
                  <a:cubicBezTo>
                    <a:pt x="25" y="237"/>
                    <a:pt x="25" y="237"/>
                    <a:pt x="25" y="237"/>
                  </a:cubicBezTo>
                  <a:cubicBezTo>
                    <a:pt x="21" y="239"/>
                    <a:pt x="21" y="230"/>
                    <a:pt x="20" y="237"/>
                  </a:cubicBezTo>
                  <a:cubicBezTo>
                    <a:pt x="21" y="239"/>
                    <a:pt x="26" y="241"/>
                    <a:pt x="27" y="239"/>
                  </a:cubicBezTo>
                  <a:cubicBezTo>
                    <a:pt x="29" y="244"/>
                    <a:pt x="35" y="241"/>
                    <a:pt x="36" y="246"/>
                  </a:cubicBezTo>
                  <a:cubicBezTo>
                    <a:pt x="34" y="248"/>
                    <a:pt x="34" y="242"/>
                    <a:pt x="32" y="243"/>
                  </a:cubicBezTo>
                  <a:cubicBezTo>
                    <a:pt x="30" y="246"/>
                    <a:pt x="34" y="248"/>
                    <a:pt x="34" y="251"/>
                  </a:cubicBezTo>
                  <a:cubicBezTo>
                    <a:pt x="35" y="248"/>
                    <a:pt x="38" y="250"/>
                    <a:pt x="39" y="251"/>
                  </a:cubicBezTo>
                  <a:cubicBezTo>
                    <a:pt x="38" y="254"/>
                    <a:pt x="36" y="250"/>
                    <a:pt x="36" y="254"/>
                  </a:cubicBezTo>
                  <a:cubicBezTo>
                    <a:pt x="38" y="254"/>
                    <a:pt x="40" y="257"/>
                    <a:pt x="41" y="254"/>
                  </a:cubicBezTo>
                  <a:cubicBezTo>
                    <a:pt x="45" y="255"/>
                    <a:pt x="40" y="258"/>
                    <a:pt x="44" y="260"/>
                  </a:cubicBezTo>
                  <a:cubicBezTo>
                    <a:pt x="41" y="262"/>
                    <a:pt x="37" y="257"/>
                    <a:pt x="36" y="262"/>
                  </a:cubicBezTo>
                  <a:cubicBezTo>
                    <a:pt x="38" y="261"/>
                    <a:pt x="41" y="266"/>
                    <a:pt x="45" y="263"/>
                  </a:cubicBezTo>
                  <a:cubicBezTo>
                    <a:pt x="44" y="265"/>
                    <a:pt x="42" y="265"/>
                    <a:pt x="40" y="265"/>
                  </a:cubicBezTo>
                  <a:cubicBezTo>
                    <a:pt x="39" y="268"/>
                    <a:pt x="47" y="269"/>
                    <a:pt x="42" y="271"/>
                  </a:cubicBezTo>
                  <a:cubicBezTo>
                    <a:pt x="45" y="271"/>
                    <a:pt x="45" y="271"/>
                    <a:pt x="45" y="271"/>
                  </a:cubicBezTo>
                  <a:cubicBezTo>
                    <a:pt x="44" y="272"/>
                    <a:pt x="44" y="273"/>
                    <a:pt x="43" y="275"/>
                  </a:cubicBezTo>
                  <a:cubicBezTo>
                    <a:pt x="43" y="277"/>
                    <a:pt x="48" y="280"/>
                    <a:pt x="44" y="282"/>
                  </a:cubicBezTo>
                  <a:cubicBezTo>
                    <a:pt x="45" y="282"/>
                    <a:pt x="47" y="287"/>
                    <a:pt x="49" y="284"/>
                  </a:cubicBezTo>
                  <a:cubicBezTo>
                    <a:pt x="49" y="280"/>
                    <a:pt x="45" y="281"/>
                    <a:pt x="49" y="278"/>
                  </a:cubicBezTo>
                  <a:cubicBezTo>
                    <a:pt x="46" y="282"/>
                    <a:pt x="51" y="282"/>
                    <a:pt x="53" y="284"/>
                  </a:cubicBezTo>
                  <a:cubicBezTo>
                    <a:pt x="51" y="285"/>
                    <a:pt x="51" y="285"/>
                    <a:pt x="51" y="285"/>
                  </a:cubicBezTo>
                  <a:cubicBezTo>
                    <a:pt x="52" y="285"/>
                    <a:pt x="53" y="288"/>
                    <a:pt x="55" y="288"/>
                  </a:cubicBezTo>
                  <a:cubicBezTo>
                    <a:pt x="54" y="288"/>
                    <a:pt x="53" y="288"/>
                    <a:pt x="53" y="289"/>
                  </a:cubicBezTo>
                  <a:cubicBezTo>
                    <a:pt x="56" y="289"/>
                    <a:pt x="56" y="289"/>
                    <a:pt x="56" y="289"/>
                  </a:cubicBezTo>
                  <a:cubicBezTo>
                    <a:pt x="59" y="293"/>
                    <a:pt x="52" y="292"/>
                    <a:pt x="54" y="296"/>
                  </a:cubicBezTo>
                  <a:cubicBezTo>
                    <a:pt x="51" y="294"/>
                    <a:pt x="51" y="294"/>
                    <a:pt x="51" y="294"/>
                  </a:cubicBezTo>
                  <a:cubicBezTo>
                    <a:pt x="52" y="294"/>
                    <a:pt x="50" y="297"/>
                    <a:pt x="52" y="298"/>
                  </a:cubicBezTo>
                  <a:cubicBezTo>
                    <a:pt x="54" y="298"/>
                    <a:pt x="58" y="299"/>
                    <a:pt x="60" y="298"/>
                  </a:cubicBezTo>
                  <a:cubicBezTo>
                    <a:pt x="62" y="300"/>
                    <a:pt x="58" y="301"/>
                    <a:pt x="61" y="302"/>
                  </a:cubicBezTo>
                  <a:cubicBezTo>
                    <a:pt x="57" y="300"/>
                    <a:pt x="57" y="300"/>
                    <a:pt x="57" y="300"/>
                  </a:cubicBezTo>
                  <a:cubicBezTo>
                    <a:pt x="56" y="300"/>
                    <a:pt x="54" y="304"/>
                    <a:pt x="56" y="307"/>
                  </a:cubicBezTo>
                  <a:cubicBezTo>
                    <a:pt x="57" y="308"/>
                    <a:pt x="62" y="310"/>
                    <a:pt x="62" y="306"/>
                  </a:cubicBezTo>
                  <a:cubicBezTo>
                    <a:pt x="62" y="308"/>
                    <a:pt x="62" y="311"/>
                    <a:pt x="60" y="310"/>
                  </a:cubicBezTo>
                  <a:cubicBezTo>
                    <a:pt x="62" y="313"/>
                    <a:pt x="62" y="309"/>
                    <a:pt x="65" y="311"/>
                  </a:cubicBezTo>
                  <a:cubicBezTo>
                    <a:pt x="64" y="313"/>
                    <a:pt x="64" y="318"/>
                    <a:pt x="63" y="321"/>
                  </a:cubicBezTo>
                  <a:cubicBezTo>
                    <a:pt x="58" y="320"/>
                    <a:pt x="58" y="320"/>
                    <a:pt x="58" y="320"/>
                  </a:cubicBezTo>
                  <a:cubicBezTo>
                    <a:pt x="59" y="322"/>
                    <a:pt x="59" y="322"/>
                    <a:pt x="59" y="322"/>
                  </a:cubicBezTo>
                  <a:cubicBezTo>
                    <a:pt x="54" y="320"/>
                    <a:pt x="57" y="324"/>
                    <a:pt x="53" y="324"/>
                  </a:cubicBezTo>
                  <a:cubicBezTo>
                    <a:pt x="54" y="326"/>
                    <a:pt x="56" y="327"/>
                    <a:pt x="57" y="328"/>
                  </a:cubicBezTo>
                  <a:cubicBezTo>
                    <a:pt x="60" y="321"/>
                    <a:pt x="66" y="329"/>
                    <a:pt x="70" y="326"/>
                  </a:cubicBezTo>
                  <a:cubicBezTo>
                    <a:pt x="74" y="331"/>
                    <a:pt x="61" y="335"/>
                    <a:pt x="71" y="337"/>
                  </a:cubicBezTo>
                  <a:cubicBezTo>
                    <a:pt x="72" y="336"/>
                    <a:pt x="76" y="337"/>
                    <a:pt x="73" y="334"/>
                  </a:cubicBezTo>
                  <a:cubicBezTo>
                    <a:pt x="75" y="338"/>
                    <a:pt x="79" y="334"/>
                    <a:pt x="79" y="339"/>
                  </a:cubicBezTo>
                  <a:cubicBezTo>
                    <a:pt x="76" y="337"/>
                    <a:pt x="77" y="345"/>
                    <a:pt x="72" y="342"/>
                  </a:cubicBezTo>
                  <a:cubicBezTo>
                    <a:pt x="73" y="341"/>
                    <a:pt x="71" y="339"/>
                    <a:pt x="71" y="338"/>
                  </a:cubicBezTo>
                  <a:cubicBezTo>
                    <a:pt x="70" y="340"/>
                    <a:pt x="66" y="340"/>
                    <a:pt x="68" y="344"/>
                  </a:cubicBezTo>
                  <a:cubicBezTo>
                    <a:pt x="70" y="346"/>
                    <a:pt x="71" y="349"/>
                    <a:pt x="73" y="347"/>
                  </a:cubicBezTo>
                  <a:cubicBezTo>
                    <a:pt x="76" y="346"/>
                    <a:pt x="71" y="344"/>
                    <a:pt x="75" y="344"/>
                  </a:cubicBezTo>
                  <a:cubicBezTo>
                    <a:pt x="78" y="348"/>
                    <a:pt x="75" y="351"/>
                    <a:pt x="80" y="350"/>
                  </a:cubicBezTo>
                  <a:cubicBezTo>
                    <a:pt x="78" y="347"/>
                    <a:pt x="80" y="345"/>
                    <a:pt x="82" y="344"/>
                  </a:cubicBezTo>
                  <a:cubicBezTo>
                    <a:pt x="85" y="347"/>
                    <a:pt x="85" y="347"/>
                    <a:pt x="85" y="347"/>
                  </a:cubicBezTo>
                  <a:cubicBezTo>
                    <a:pt x="83" y="347"/>
                    <a:pt x="83" y="347"/>
                    <a:pt x="83" y="347"/>
                  </a:cubicBezTo>
                  <a:cubicBezTo>
                    <a:pt x="84" y="353"/>
                    <a:pt x="87" y="347"/>
                    <a:pt x="89" y="353"/>
                  </a:cubicBezTo>
                  <a:cubicBezTo>
                    <a:pt x="87" y="357"/>
                    <a:pt x="87" y="357"/>
                    <a:pt x="87" y="357"/>
                  </a:cubicBezTo>
                  <a:cubicBezTo>
                    <a:pt x="84" y="357"/>
                    <a:pt x="84" y="349"/>
                    <a:pt x="80" y="352"/>
                  </a:cubicBezTo>
                  <a:cubicBezTo>
                    <a:pt x="82" y="355"/>
                    <a:pt x="85" y="355"/>
                    <a:pt x="85" y="359"/>
                  </a:cubicBezTo>
                  <a:cubicBezTo>
                    <a:pt x="83" y="357"/>
                    <a:pt x="83" y="357"/>
                    <a:pt x="83" y="357"/>
                  </a:cubicBezTo>
                  <a:cubicBezTo>
                    <a:pt x="83" y="358"/>
                    <a:pt x="78" y="363"/>
                    <a:pt x="84" y="366"/>
                  </a:cubicBezTo>
                  <a:cubicBezTo>
                    <a:pt x="87" y="367"/>
                    <a:pt x="86" y="365"/>
                    <a:pt x="88" y="365"/>
                  </a:cubicBezTo>
                  <a:cubicBezTo>
                    <a:pt x="91" y="370"/>
                    <a:pt x="94" y="370"/>
                    <a:pt x="96" y="373"/>
                  </a:cubicBezTo>
                  <a:cubicBezTo>
                    <a:pt x="92" y="375"/>
                    <a:pt x="99" y="380"/>
                    <a:pt x="94" y="378"/>
                  </a:cubicBezTo>
                  <a:cubicBezTo>
                    <a:pt x="95" y="375"/>
                    <a:pt x="90" y="367"/>
                    <a:pt x="86" y="367"/>
                  </a:cubicBezTo>
                  <a:cubicBezTo>
                    <a:pt x="83" y="371"/>
                    <a:pt x="84" y="363"/>
                    <a:pt x="80" y="364"/>
                  </a:cubicBezTo>
                  <a:cubicBezTo>
                    <a:pt x="82" y="368"/>
                    <a:pt x="78" y="370"/>
                    <a:pt x="76" y="372"/>
                  </a:cubicBezTo>
                  <a:cubicBezTo>
                    <a:pt x="76" y="374"/>
                    <a:pt x="78" y="374"/>
                    <a:pt x="79" y="375"/>
                  </a:cubicBezTo>
                  <a:cubicBezTo>
                    <a:pt x="81" y="374"/>
                    <a:pt x="81" y="372"/>
                    <a:pt x="83" y="371"/>
                  </a:cubicBezTo>
                  <a:cubicBezTo>
                    <a:pt x="85" y="376"/>
                    <a:pt x="89" y="380"/>
                    <a:pt x="93" y="381"/>
                  </a:cubicBezTo>
                  <a:cubicBezTo>
                    <a:pt x="92" y="383"/>
                    <a:pt x="90" y="384"/>
                    <a:pt x="88" y="382"/>
                  </a:cubicBezTo>
                  <a:cubicBezTo>
                    <a:pt x="92" y="388"/>
                    <a:pt x="95" y="394"/>
                    <a:pt x="97" y="400"/>
                  </a:cubicBezTo>
                  <a:cubicBezTo>
                    <a:pt x="99" y="394"/>
                    <a:pt x="101" y="405"/>
                    <a:pt x="103" y="401"/>
                  </a:cubicBezTo>
                  <a:cubicBezTo>
                    <a:pt x="103" y="398"/>
                    <a:pt x="104" y="394"/>
                    <a:pt x="107" y="394"/>
                  </a:cubicBezTo>
                  <a:cubicBezTo>
                    <a:pt x="107" y="396"/>
                    <a:pt x="105" y="395"/>
                    <a:pt x="105" y="397"/>
                  </a:cubicBezTo>
                  <a:cubicBezTo>
                    <a:pt x="108" y="398"/>
                    <a:pt x="103" y="402"/>
                    <a:pt x="108" y="403"/>
                  </a:cubicBezTo>
                  <a:cubicBezTo>
                    <a:pt x="104" y="398"/>
                    <a:pt x="102" y="404"/>
                    <a:pt x="99" y="405"/>
                  </a:cubicBezTo>
                  <a:cubicBezTo>
                    <a:pt x="102" y="408"/>
                    <a:pt x="96" y="406"/>
                    <a:pt x="98" y="409"/>
                  </a:cubicBezTo>
                  <a:cubicBezTo>
                    <a:pt x="102" y="412"/>
                    <a:pt x="105" y="416"/>
                    <a:pt x="108" y="421"/>
                  </a:cubicBezTo>
                  <a:cubicBezTo>
                    <a:pt x="108" y="428"/>
                    <a:pt x="114" y="435"/>
                    <a:pt x="116" y="440"/>
                  </a:cubicBezTo>
                  <a:cubicBezTo>
                    <a:pt x="115" y="443"/>
                    <a:pt x="111" y="443"/>
                    <a:pt x="111" y="446"/>
                  </a:cubicBezTo>
                  <a:cubicBezTo>
                    <a:pt x="112" y="449"/>
                    <a:pt x="114" y="442"/>
                    <a:pt x="114" y="448"/>
                  </a:cubicBezTo>
                  <a:cubicBezTo>
                    <a:pt x="113" y="447"/>
                    <a:pt x="113" y="447"/>
                    <a:pt x="113" y="447"/>
                  </a:cubicBezTo>
                  <a:cubicBezTo>
                    <a:pt x="114" y="449"/>
                    <a:pt x="114" y="457"/>
                    <a:pt x="119" y="458"/>
                  </a:cubicBezTo>
                  <a:cubicBezTo>
                    <a:pt x="115" y="457"/>
                    <a:pt x="115" y="457"/>
                    <a:pt x="115" y="457"/>
                  </a:cubicBezTo>
                  <a:cubicBezTo>
                    <a:pt x="115" y="458"/>
                    <a:pt x="116" y="459"/>
                    <a:pt x="116" y="459"/>
                  </a:cubicBezTo>
                  <a:cubicBezTo>
                    <a:pt x="115" y="460"/>
                    <a:pt x="114" y="461"/>
                    <a:pt x="113" y="460"/>
                  </a:cubicBezTo>
                  <a:cubicBezTo>
                    <a:pt x="110" y="464"/>
                    <a:pt x="114" y="466"/>
                    <a:pt x="115" y="470"/>
                  </a:cubicBezTo>
                  <a:cubicBezTo>
                    <a:pt x="117" y="467"/>
                    <a:pt x="117" y="467"/>
                    <a:pt x="117" y="467"/>
                  </a:cubicBezTo>
                  <a:cubicBezTo>
                    <a:pt x="120" y="473"/>
                    <a:pt x="119" y="477"/>
                    <a:pt x="120" y="483"/>
                  </a:cubicBezTo>
                  <a:cubicBezTo>
                    <a:pt x="118" y="483"/>
                    <a:pt x="118" y="483"/>
                    <a:pt x="118" y="483"/>
                  </a:cubicBezTo>
                  <a:cubicBezTo>
                    <a:pt x="119" y="486"/>
                    <a:pt x="119" y="486"/>
                    <a:pt x="119" y="486"/>
                  </a:cubicBezTo>
                  <a:cubicBezTo>
                    <a:pt x="117" y="486"/>
                    <a:pt x="116" y="489"/>
                    <a:pt x="118" y="491"/>
                  </a:cubicBezTo>
                  <a:cubicBezTo>
                    <a:pt x="111" y="482"/>
                    <a:pt x="111" y="482"/>
                    <a:pt x="111" y="482"/>
                  </a:cubicBezTo>
                  <a:cubicBezTo>
                    <a:pt x="112" y="480"/>
                    <a:pt x="114" y="485"/>
                    <a:pt x="117" y="483"/>
                  </a:cubicBezTo>
                  <a:cubicBezTo>
                    <a:pt x="119" y="481"/>
                    <a:pt x="117" y="476"/>
                    <a:pt x="115" y="476"/>
                  </a:cubicBezTo>
                  <a:cubicBezTo>
                    <a:pt x="115" y="478"/>
                    <a:pt x="115" y="478"/>
                    <a:pt x="116" y="479"/>
                  </a:cubicBezTo>
                  <a:cubicBezTo>
                    <a:pt x="113" y="480"/>
                    <a:pt x="113" y="477"/>
                    <a:pt x="110" y="476"/>
                  </a:cubicBezTo>
                  <a:cubicBezTo>
                    <a:pt x="111" y="477"/>
                    <a:pt x="110" y="479"/>
                    <a:pt x="111" y="479"/>
                  </a:cubicBezTo>
                  <a:cubicBezTo>
                    <a:pt x="109" y="477"/>
                    <a:pt x="108" y="475"/>
                    <a:pt x="107" y="472"/>
                  </a:cubicBezTo>
                  <a:cubicBezTo>
                    <a:pt x="109" y="474"/>
                    <a:pt x="109" y="470"/>
                    <a:pt x="110" y="471"/>
                  </a:cubicBezTo>
                  <a:cubicBezTo>
                    <a:pt x="107" y="471"/>
                    <a:pt x="106" y="468"/>
                    <a:pt x="106" y="464"/>
                  </a:cubicBezTo>
                  <a:cubicBezTo>
                    <a:pt x="109" y="460"/>
                    <a:pt x="102" y="457"/>
                    <a:pt x="101" y="452"/>
                  </a:cubicBezTo>
                  <a:cubicBezTo>
                    <a:pt x="105" y="453"/>
                    <a:pt x="108" y="455"/>
                    <a:pt x="110" y="457"/>
                  </a:cubicBezTo>
                  <a:cubicBezTo>
                    <a:pt x="111" y="454"/>
                    <a:pt x="109" y="454"/>
                    <a:pt x="110" y="450"/>
                  </a:cubicBezTo>
                  <a:cubicBezTo>
                    <a:pt x="107" y="450"/>
                    <a:pt x="103" y="450"/>
                    <a:pt x="101" y="446"/>
                  </a:cubicBezTo>
                  <a:cubicBezTo>
                    <a:pt x="103" y="445"/>
                    <a:pt x="103" y="445"/>
                    <a:pt x="103" y="445"/>
                  </a:cubicBezTo>
                  <a:cubicBezTo>
                    <a:pt x="101" y="442"/>
                    <a:pt x="98" y="443"/>
                    <a:pt x="97" y="439"/>
                  </a:cubicBezTo>
                  <a:cubicBezTo>
                    <a:pt x="95" y="431"/>
                    <a:pt x="92" y="424"/>
                    <a:pt x="89" y="418"/>
                  </a:cubicBezTo>
                  <a:cubicBezTo>
                    <a:pt x="91" y="417"/>
                    <a:pt x="91" y="417"/>
                    <a:pt x="91" y="417"/>
                  </a:cubicBezTo>
                  <a:cubicBezTo>
                    <a:pt x="85" y="416"/>
                    <a:pt x="84" y="408"/>
                    <a:pt x="80" y="405"/>
                  </a:cubicBezTo>
                  <a:cubicBezTo>
                    <a:pt x="79" y="397"/>
                    <a:pt x="70" y="391"/>
                    <a:pt x="72" y="386"/>
                  </a:cubicBezTo>
                  <a:cubicBezTo>
                    <a:pt x="64" y="374"/>
                    <a:pt x="56" y="365"/>
                    <a:pt x="50" y="351"/>
                  </a:cubicBezTo>
                  <a:cubicBezTo>
                    <a:pt x="54" y="352"/>
                    <a:pt x="54" y="352"/>
                    <a:pt x="54" y="352"/>
                  </a:cubicBezTo>
                  <a:cubicBezTo>
                    <a:pt x="51" y="351"/>
                    <a:pt x="55" y="349"/>
                    <a:pt x="53" y="347"/>
                  </a:cubicBezTo>
                  <a:cubicBezTo>
                    <a:pt x="52" y="351"/>
                    <a:pt x="49" y="346"/>
                    <a:pt x="46" y="345"/>
                  </a:cubicBezTo>
                  <a:cubicBezTo>
                    <a:pt x="45" y="338"/>
                    <a:pt x="39" y="332"/>
                    <a:pt x="34" y="328"/>
                  </a:cubicBezTo>
                  <a:cubicBezTo>
                    <a:pt x="36" y="327"/>
                    <a:pt x="36" y="327"/>
                    <a:pt x="36" y="327"/>
                  </a:cubicBezTo>
                  <a:cubicBezTo>
                    <a:pt x="30" y="323"/>
                    <a:pt x="30" y="315"/>
                    <a:pt x="28" y="308"/>
                  </a:cubicBezTo>
                  <a:cubicBezTo>
                    <a:pt x="29" y="307"/>
                    <a:pt x="30" y="305"/>
                    <a:pt x="29" y="303"/>
                  </a:cubicBezTo>
                  <a:cubicBezTo>
                    <a:pt x="24" y="301"/>
                    <a:pt x="23" y="299"/>
                    <a:pt x="19" y="295"/>
                  </a:cubicBezTo>
                  <a:cubicBezTo>
                    <a:pt x="17" y="291"/>
                    <a:pt x="16" y="283"/>
                    <a:pt x="16" y="279"/>
                  </a:cubicBezTo>
                  <a:cubicBezTo>
                    <a:pt x="5" y="264"/>
                    <a:pt x="6" y="246"/>
                    <a:pt x="3" y="229"/>
                  </a:cubicBezTo>
                  <a:cubicBezTo>
                    <a:pt x="6" y="227"/>
                    <a:pt x="6" y="227"/>
                    <a:pt x="6" y="227"/>
                  </a:cubicBezTo>
                  <a:cubicBezTo>
                    <a:pt x="0" y="210"/>
                    <a:pt x="8" y="190"/>
                    <a:pt x="8" y="175"/>
                  </a:cubicBezTo>
                  <a:cubicBezTo>
                    <a:pt x="13" y="178"/>
                    <a:pt x="13" y="178"/>
                    <a:pt x="13" y="178"/>
                  </a:cubicBezTo>
                  <a:cubicBezTo>
                    <a:pt x="15" y="174"/>
                    <a:pt x="14" y="168"/>
                    <a:pt x="10" y="168"/>
                  </a:cubicBezTo>
                  <a:cubicBezTo>
                    <a:pt x="13" y="164"/>
                    <a:pt x="12" y="156"/>
                    <a:pt x="16" y="155"/>
                  </a:cubicBezTo>
                  <a:cubicBezTo>
                    <a:pt x="18" y="151"/>
                    <a:pt x="16" y="148"/>
                    <a:pt x="17" y="145"/>
                  </a:cubicBezTo>
                  <a:cubicBezTo>
                    <a:pt x="22" y="137"/>
                    <a:pt x="23" y="134"/>
                    <a:pt x="26" y="125"/>
                  </a:cubicBezTo>
                  <a:cubicBezTo>
                    <a:pt x="25" y="127"/>
                    <a:pt x="25" y="127"/>
                    <a:pt x="25" y="127"/>
                  </a:cubicBezTo>
                  <a:cubicBezTo>
                    <a:pt x="25" y="128"/>
                    <a:pt x="27" y="129"/>
                    <a:pt x="28" y="127"/>
                  </a:cubicBezTo>
                  <a:cubicBezTo>
                    <a:pt x="28" y="124"/>
                    <a:pt x="35" y="118"/>
                    <a:pt x="28" y="118"/>
                  </a:cubicBezTo>
                  <a:cubicBezTo>
                    <a:pt x="36" y="111"/>
                    <a:pt x="37" y="97"/>
                    <a:pt x="46" y="92"/>
                  </a:cubicBezTo>
                  <a:cubicBezTo>
                    <a:pt x="45" y="92"/>
                    <a:pt x="46" y="90"/>
                    <a:pt x="45" y="89"/>
                  </a:cubicBezTo>
                  <a:cubicBezTo>
                    <a:pt x="50" y="82"/>
                    <a:pt x="58" y="77"/>
                    <a:pt x="61" y="71"/>
                  </a:cubicBezTo>
                  <a:cubicBezTo>
                    <a:pt x="62" y="70"/>
                    <a:pt x="61" y="74"/>
                    <a:pt x="63" y="71"/>
                  </a:cubicBezTo>
                  <a:cubicBezTo>
                    <a:pt x="64" y="70"/>
                    <a:pt x="62" y="70"/>
                    <a:pt x="63" y="68"/>
                  </a:cubicBezTo>
                  <a:cubicBezTo>
                    <a:pt x="70" y="55"/>
                    <a:pt x="85" y="51"/>
                    <a:pt x="93" y="42"/>
                  </a:cubicBezTo>
                  <a:cubicBezTo>
                    <a:pt x="110" y="27"/>
                    <a:pt x="130" y="17"/>
                    <a:pt x="151" y="10"/>
                  </a:cubicBezTo>
                  <a:cubicBezTo>
                    <a:pt x="151" y="11"/>
                    <a:pt x="151" y="11"/>
                    <a:pt x="151" y="11"/>
                  </a:cubicBezTo>
                  <a:cubicBezTo>
                    <a:pt x="156" y="5"/>
                    <a:pt x="167" y="10"/>
                    <a:pt x="172" y="3"/>
                  </a:cubicBezTo>
                  <a:cubicBezTo>
                    <a:pt x="174" y="4"/>
                    <a:pt x="178" y="3"/>
                    <a:pt x="177" y="5"/>
                  </a:cubicBezTo>
                  <a:cubicBezTo>
                    <a:pt x="182" y="1"/>
                    <a:pt x="193" y="5"/>
                    <a:pt x="201" y="1"/>
                  </a:cubicBezTo>
                  <a:cubicBezTo>
                    <a:pt x="199" y="2"/>
                    <a:pt x="199" y="2"/>
                    <a:pt x="199" y="2"/>
                  </a:cubicBezTo>
                  <a:cubicBezTo>
                    <a:pt x="207" y="4"/>
                    <a:pt x="214" y="0"/>
                    <a:pt x="223" y="2"/>
                  </a:cubicBezTo>
                  <a:cubicBezTo>
                    <a:pt x="222" y="3"/>
                    <a:pt x="220" y="3"/>
                    <a:pt x="220" y="4"/>
                  </a:cubicBezTo>
                  <a:cubicBezTo>
                    <a:pt x="223" y="6"/>
                    <a:pt x="228" y="0"/>
                    <a:pt x="229" y="6"/>
                  </a:cubicBezTo>
                  <a:cubicBezTo>
                    <a:pt x="231" y="6"/>
                    <a:pt x="231" y="3"/>
                    <a:pt x="230" y="3"/>
                  </a:cubicBezTo>
                  <a:cubicBezTo>
                    <a:pt x="248" y="6"/>
                    <a:pt x="267" y="6"/>
                    <a:pt x="286" y="10"/>
                  </a:cubicBezTo>
                  <a:cubicBezTo>
                    <a:pt x="299" y="17"/>
                    <a:pt x="285" y="19"/>
                    <a:pt x="296" y="18"/>
                  </a:cubicBezTo>
                  <a:cubicBezTo>
                    <a:pt x="297" y="20"/>
                    <a:pt x="297" y="17"/>
                    <a:pt x="297" y="18"/>
                  </a:cubicBezTo>
                  <a:cubicBezTo>
                    <a:pt x="302" y="18"/>
                    <a:pt x="301" y="25"/>
                    <a:pt x="305" y="24"/>
                  </a:cubicBezTo>
                  <a:cubicBezTo>
                    <a:pt x="305" y="20"/>
                    <a:pt x="307" y="23"/>
                    <a:pt x="308" y="21"/>
                  </a:cubicBezTo>
                  <a:cubicBezTo>
                    <a:pt x="315" y="26"/>
                    <a:pt x="315" y="30"/>
                    <a:pt x="322" y="30"/>
                  </a:cubicBezTo>
                  <a:cubicBezTo>
                    <a:pt x="321" y="31"/>
                    <a:pt x="321" y="31"/>
                    <a:pt x="321" y="31"/>
                  </a:cubicBezTo>
                  <a:cubicBezTo>
                    <a:pt x="331" y="30"/>
                    <a:pt x="337" y="37"/>
                    <a:pt x="346" y="36"/>
                  </a:cubicBezTo>
                  <a:cubicBezTo>
                    <a:pt x="384" y="59"/>
                    <a:pt x="413" y="94"/>
                    <a:pt x="429" y="134"/>
                  </a:cubicBezTo>
                  <a:cubicBezTo>
                    <a:pt x="444" y="174"/>
                    <a:pt x="452" y="217"/>
                    <a:pt x="441" y="261"/>
                  </a:cubicBezTo>
                  <a:cubicBezTo>
                    <a:pt x="435" y="270"/>
                    <a:pt x="434" y="270"/>
                    <a:pt x="433" y="282"/>
                  </a:cubicBezTo>
                  <a:cubicBezTo>
                    <a:pt x="432" y="281"/>
                    <a:pt x="433" y="280"/>
                    <a:pt x="432" y="281"/>
                  </a:cubicBezTo>
                  <a:cubicBezTo>
                    <a:pt x="435" y="283"/>
                    <a:pt x="430" y="289"/>
                    <a:pt x="432" y="291"/>
                  </a:cubicBezTo>
                  <a:cubicBezTo>
                    <a:pt x="426" y="306"/>
                    <a:pt x="419" y="319"/>
                    <a:pt x="410" y="333"/>
                  </a:cubicBezTo>
                  <a:cubicBezTo>
                    <a:pt x="411" y="330"/>
                    <a:pt x="409" y="328"/>
                    <a:pt x="408" y="330"/>
                  </a:cubicBezTo>
                  <a:cubicBezTo>
                    <a:pt x="408" y="334"/>
                    <a:pt x="408" y="334"/>
                    <a:pt x="408" y="334"/>
                  </a:cubicBezTo>
                  <a:cubicBezTo>
                    <a:pt x="407" y="334"/>
                    <a:pt x="407" y="334"/>
                    <a:pt x="407" y="334"/>
                  </a:cubicBezTo>
                  <a:cubicBezTo>
                    <a:pt x="406" y="336"/>
                    <a:pt x="407" y="339"/>
                    <a:pt x="409" y="338"/>
                  </a:cubicBezTo>
                  <a:cubicBezTo>
                    <a:pt x="387" y="374"/>
                    <a:pt x="353" y="394"/>
                    <a:pt x="330" y="421"/>
                  </a:cubicBezTo>
                  <a:cubicBezTo>
                    <a:pt x="324" y="426"/>
                    <a:pt x="317" y="436"/>
                    <a:pt x="313" y="443"/>
                  </a:cubicBezTo>
                  <a:cubicBezTo>
                    <a:pt x="293" y="460"/>
                    <a:pt x="282" y="482"/>
                    <a:pt x="280" y="508"/>
                  </a:cubicBezTo>
                  <a:cubicBezTo>
                    <a:pt x="280" y="508"/>
                    <a:pt x="272" y="503"/>
                    <a:pt x="272" y="4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
            <p:cNvSpPr/>
            <p:nvPr/>
          </p:nvSpPr>
          <p:spPr bwMode="auto">
            <a:xfrm>
              <a:off x="2046288" y="3116263"/>
              <a:ext cx="22225" cy="15875"/>
            </a:xfrm>
            <a:custGeom>
              <a:avLst/>
              <a:gdLst>
                <a:gd name="T0" fmla="*/ 0 w 5"/>
                <a:gd name="T1" fmla="*/ 4 h 4"/>
                <a:gd name="T2" fmla="*/ 5 w 5"/>
                <a:gd name="T3" fmla="*/ 2 h 4"/>
                <a:gd name="T4" fmla="*/ 0 w 5"/>
                <a:gd name="T5" fmla="*/ 4 h 4"/>
              </a:gdLst>
              <a:ahLst/>
              <a:cxnLst>
                <a:cxn ang="0">
                  <a:pos x="T0" y="T1"/>
                </a:cxn>
                <a:cxn ang="0">
                  <a:pos x="T2" y="T3"/>
                </a:cxn>
                <a:cxn ang="0">
                  <a:pos x="T4" y="T5"/>
                </a:cxn>
              </a:cxnLst>
              <a:rect l="0" t="0" r="r" b="b"/>
              <a:pathLst>
                <a:path w="5" h="4">
                  <a:moveTo>
                    <a:pt x="0" y="4"/>
                  </a:moveTo>
                  <a:cubicBezTo>
                    <a:pt x="2" y="3"/>
                    <a:pt x="3" y="0"/>
                    <a:pt x="5" y="2"/>
                  </a:cubicBezTo>
                  <a:cubicBezTo>
                    <a:pt x="4" y="2"/>
                    <a:pt x="2"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2020888" y="2746375"/>
              <a:ext cx="12700" cy="7937"/>
            </a:xfrm>
            <a:custGeom>
              <a:avLst/>
              <a:gdLst>
                <a:gd name="T0" fmla="*/ 1 w 3"/>
                <a:gd name="T1" fmla="*/ 2 h 2"/>
                <a:gd name="T2" fmla="*/ 1 w 3"/>
                <a:gd name="T3" fmla="*/ 0 h 2"/>
                <a:gd name="T4" fmla="*/ 3 w 3"/>
                <a:gd name="T5" fmla="*/ 2 h 2"/>
                <a:gd name="T6" fmla="*/ 1 w 3"/>
                <a:gd name="T7" fmla="*/ 2 h 2"/>
              </a:gdLst>
              <a:ahLst/>
              <a:cxnLst>
                <a:cxn ang="0">
                  <a:pos x="T0" y="T1"/>
                </a:cxn>
                <a:cxn ang="0">
                  <a:pos x="T2" y="T3"/>
                </a:cxn>
                <a:cxn ang="0">
                  <a:pos x="T4" y="T5"/>
                </a:cxn>
                <a:cxn ang="0">
                  <a:pos x="T6" y="T7"/>
                </a:cxn>
              </a:cxnLst>
              <a:rect l="0" t="0" r="r" b="b"/>
              <a:pathLst>
                <a:path w="3" h="2">
                  <a:moveTo>
                    <a:pt x="1" y="2"/>
                  </a:moveTo>
                  <a:cubicBezTo>
                    <a:pt x="0" y="2"/>
                    <a:pt x="1" y="0"/>
                    <a:pt x="1" y="0"/>
                  </a:cubicBezTo>
                  <a:cubicBezTo>
                    <a:pt x="1" y="1"/>
                    <a:pt x="3" y="1"/>
                    <a:pt x="3" y="2"/>
                  </a:cubicBezTo>
                  <a:cubicBezTo>
                    <a:pt x="2"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9"/>
            <p:cNvSpPr/>
            <p:nvPr/>
          </p:nvSpPr>
          <p:spPr bwMode="auto">
            <a:xfrm>
              <a:off x="1982788" y="2660650"/>
              <a:ext cx="30163" cy="30162"/>
            </a:xfrm>
            <a:custGeom>
              <a:avLst/>
              <a:gdLst>
                <a:gd name="T0" fmla="*/ 0 w 7"/>
                <a:gd name="T1" fmla="*/ 1 h 7"/>
                <a:gd name="T2" fmla="*/ 7 w 7"/>
                <a:gd name="T3" fmla="*/ 7 h 7"/>
                <a:gd name="T4" fmla="*/ 0 w 7"/>
                <a:gd name="T5" fmla="*/ 1 h 7"/>
              </a:gdLst>
              <a:ahLst/>
              <a:cxnLst>
                <a:cxn ang="0">
                  <a:pos x="T0" y="T1"/>
                </a:cxn>
                <a:cxn ang="0">
                  <a:pos x="T2" y="T3"/>
                </a:cxn>
                <a:cxn ang="0">
                  <a:pos x="T4" y="T5"/>
                </a:cxn>
              </a:cxnLst>
              <a:rect l="0" t="0" r="r" b="b"/>
              <a:pathLst>
                <a:path w="7" h="7">
                  <a:moveTo>
                    <a:pt x="0" y="1"/>
                  </a:moveTo>
                  <a:cubicBezTo>
                    <a:pt x="2" y="0"/>
                    <a:pt x="5" y="4"/>
                    <a:pt x="7" y="7"/>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nvSpPr>
          <p:spPr bwMode="auto">
            <a:xfrm>
              <a:off x="1965326" y="2562225"/>
              <a:ext cx="9525" cy="1270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0"/>
                    <a:pt x="1" y="0"/>
                    <a:pt x="2" y="2"/>
                  </a:cubicBezTo>
                  <a:cubicBezTo>
                    <a:pt x="1" y="3"/>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nvSpPr>
          <p:spPr bwMode="auto">
            <a:xfrm>
              <a:off x="1944688" y="2559050"/>
              <a:ext cx="12700" cy="15875"/>
            </a:xfrm>
            <a:custGeom>
              <a:avLst/>
              <a:gdLst>
                <a:gd name="T0" fmla="*/ 1 w 3"/>
                <a:gd name="T1" fmla="*/ 4 h 4"/>
                <a:gd name="T2" fmla="*/ 1 w 3"/>
                <a:gd name="T3" fmla="*/ 0 h 4"/>
                <a:gd name="T4" fmla="*/ 1 w 3"/>
                <a:gd name="T5" fmla="*/ 4 h 4"/>
              </a:gdLst>
              <a:ahLst/>
              <a:cxnLst>
                <a:cxn ang="0">
                  <a:pos x="T0" y="T1"/>
                </a:cxn>
                <a:cxn ang="0">
                  <a:pos x="T2" y="T3"/>
                </a:cxn>
                <a:cxn ang="0">
                  <a:pos x="T4" y="T5"/>
                </a:cxn>
              </a:cxnLst>
              <a:rect l="0" t="0" r="r" b="b"/>
              <a:pathLst>
                <a:path w="3" h="4">
                  <a:moveTo>
                    <a:pt x="1" y="4"/>
                  </a:moveTo>
                  <a:cubicBezTo>
                    <a:pt x="0" y="2"/>
                    <a:pt x="0" y="1"/>
                    <a:pt x="1"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a:off x="1863726" y="2384425"/>
              <a:ext cx="22225" cy="17462"/>
            </a:xfrm>
            <a:custGeom>
              <a:avLst/>
              <a:gdLst>
                <a:gd name="T0" fmla="*/ 3 w 5"/>
                <a:gd name="T1" fmla="*/ 4 h 4"/>
                <a:gd name="T2" fmla="*/ 1 w 5"/>
                <a:gd name="T3" fmla="*/ 0 h 4"/>
                <a:gd name="T4" fmla="*/ 3 w 5"/>
                <a:gd name="T5" fmla="*/ 4 h 4"/>
              </a:gdLst>
              <a:ahLst/>
              <a:cxnLst>
                <a:cxn ang="0">
                  <a:pos x="T0" y="T1"/>
                </a:cxn>
                <a:cxn ang="0">
                  <a:pos x="T2" y="T3"/>
                </a:cxn>
                <a:cxn ang="0">
                  <a:pos x="T4" y="T5"/>
                </a:cxn>
              </a:cxnLst>
              <a:rect l="0" t="0" r="r" b="b"/>
              <a:pathLst>
                <a:path w="5" h="4">
                  <a:moveTo>
                    <a:pt x="3" y="4"/>
                  </a:moveTo>
                  <a:cubicBezTo>
                    <a:pt x="2" y="3"/>
                    <a:pt x="0" y="1"/>
                    <a:pt x="1" y="0"/>
                  </a:cubicBezTo>
                  <a:cubicBezTo>
                    <a:pt x="1" y="1"/>
                    <a:pt x="5"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
            <p:cNvSpPr/>
            <p:nvPr/>
          </p:nvSpPr>
          <p:spPr bwMode="auto">
            <a:xfrm>
              <a:off x="1825626" y="2311400"/>
              <a:ext cx="7938" cy="12700"/>
            </a:xfrm>
            <a:custGeom>
              <a:avLst/>
              <a:gdLst>
                <a:gd name="T0" fmla="*/ 1 w 2"/>
                <a:gd name="T1" fmla="*/ 3 h 3"/>
                <a:gd name="T2" fmla="*/ 0 w 2"/>
                <a:gd name="T3" fmla="*/ 2 h 3"/>
                <a:gd name="T4" fmla="*/ 2 w 2"/>
                <a:gd name="T5" fmla="*/ 2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0" y="2"/>
                  </a:cubicBezTo>
                  <a:cubicBezTo>
                    <a:pt x="0" y="0"/>
                    <a:pt x="2" y="1"/>
                    <a:pt x="2"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
            <p:cNvSpPr/>
            <p:nvPr/>
          </p:nvSpPr>
          <p:spPr bwMode="auto">
            <a:xfrm>
              <a:off x="2382838" y="1163638"/>
              <a:ext cx="7938" cy="9525"/>
            </a:xfrm>
            <a:custGeom>
              <a:avLst/>
              <a:gdLst>
                <a:gd name="T0" fmla="*/ 5 w 5"/>
                <a:gd name="T1" fmla="*/ 0 h 6"/>
                <a:gd name="T2" fmla="*/ 0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5"/>
            <p:cNvSpPr/>
            <p:nvPr/>
          </p:nvSpPr>
          <p:spPr bwMode="auto">
            <a:xfrm>
              <a:off x="3019426" y="1325563"/>
              <a:ext cx="17463" cy="12700"/>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4" y="1"/>
                    <a:pt x="2" y="3"/>
                    <a:pt x="2" y="3"/>
                  </a:cubicBezTo>
                  <a:cubicBezTo>
                    <a:pt x="0" y="2"/>
                    <a:pt x="4"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
            <p:cNvSpPr/>
            <p:nvPr/>
          </p:nvSpPr>
          <p:spPr bwMode="auto">
            <a:xfrm>
              <a:off x="3273426" y="1585913"/>
              <a:ext cx="12700" cy="7937"/>
            </a:xfrm>
            <a:custGeom>
              <a:avLst/>
              <a:gdLst>
                <a:gd name="T0" fmla="*/ 0 w 8"/>
                <a:gd name="T1" fmla="*/ 5 h 5"/>
                <a:gd name="T2" fmla="*/ 0 w 8"/>
                <a:gd name="T3" fmla="*/ 5 h 5"/>
                <a:gd name="T4" fmla="*/ 8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0" y="5"/>
                  </a:lnTo>
                  <a:lnTo>
                    <a:pt x="8"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7"/>
            <p:cNvSpPr/>
            <p:nvPr/>
          </p:nvSpPr>
          <p:spPr bwMode="auto">
            <a:xfrm>
              <a:off x="2016126" y="3111500"/>
              <a:ext cx="42863" cy="12700"/>
            </a:xfrm>
            <a:custGeom>
              <a:avLst/>
              <a:gdLst>
                <a:gd name="T0" fmla="*/ 6 w 10"/>
                <a:gd name="T1" fmla="*/ 1 h 3"/>
                <a:gd name="T2" fmla="*/ 2 w 10"/>
                <a:gd name="T3" fmla="*/ 2 h 3"/>
                <a:gd name="T4" fmla="*/ 6 w 10"/>
                <a:gd name="T5" fmla="*/ 1 h 3"/>
              </a:gdLst>
              <a:ahLst/>
              <a:cxnLst>
                <a:cxn ang="0">
                  <a:pos x="T0" y="T1"/>
                </a:cxn>
                <a:cxn ang="0">
                  <a:pos x="T2" y="T3"/>
                </a:cxn>
                <a:cxn ang="0">
                  <a:pos x="T4" y="T5"/>
                </a:cxn>
              </a:cxnLst>
              <a:rect l="0" t="0" r="r" b="b"/>
              <a:pathLst>
                <a:path w="10" h="3">
                  <a:moveTo>
                    <a:pt x="6" y="1"/>
                  </a:moveTo>
                  <a:cubicBezTo>
                    <a:pt x="0" y="2"/>
                    <a:pt x="10" y="3"/>
                    <a:pt x="2" y="2"/>
                  </a:cubicBezTo>
                  <a:cubicBezTo>
                    <a:pt x="3" y="1"/>
                    <a:pt x="4" y="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8"/>
            <p:cNvSpPr/>
            <p:nvPr/>
          </p:nvSpPr>
          <p:spPr bwMode="auto">
            <a:xfrm>
              <a:off x="1366838" y="3055938"/>
              <a:ext cx="1465263" cy="2847975"/>
            </a:xfrm>
            <a:custGeom>
              <a:avLst/>
              <a:gdLst>
                <a:gd name="T0" fmla="*/ 133 w 345"/>
                <a:gd name="T1" fmla="*/ 507 h 670"/>
                <a:gd name="T2" fmla="*/ 193 w 345"/>
                <a:gd name="T3" fmla="*/ 391 h 670"/>
                <a:gd name="T4" fmla="*/ 197 w 345"/>
                <a:gd name="T5" fmla="*/ 346 h 670"/>
                <a:gd name="T6" fmla="*/ 192 w 345"/>
                <a:gd name="T7" fmla="*/ 234 h 670"/>
                <a:gd name="T8" fmla="*/ 248 w 345"/>
                <a:gd name="T9" fmla="*/ 202 h 670"/>
                <a:gd name="T10" fmla="*/ 181 w 345"/>
                <a:gd name="T11" fmla="*/ 188 h 670"/>
                <a:gd name="T12" fmla="*/ 202 w 345"/>
                <a:gd name="T13" fmla="*/ 160 h 670"/>
                <a:gd name="T14" fmla="*/ 263 w 345"/>
                <a:gd name="T15" fmla="*/ 144 h 670"/>
                <a:gd name="T16" fmla="*/ 311 w 345"/>
                <a:gd name="T17" fmla="*/ 134 h 670"/>
                <a:gd name="T18" fmla="*/ 305 w 345"/>
                <a:gd name="T19" fmla="*/ 158 h 670"/>
                <a:gd name="T20" fmla="*/ 309 w 345"/>
                <a:gd name="T21" fmla="*/ 155 h 670"/>
                <a:gd name="T22" fmla="*/ 310 w 345"/>
                <a:gd name="T23" fmla="*/ 139 h 670"/>
                <a:gd name="T24" fmla="*/ 309 w 345"/>
                <a:gd name="T25" fmla="*/ 155 h 670"/>
                <a:gd name="T26" fmla="*/ 290 w 345"/>
                <a:gd name="T27" fmla="*/ 146 h 670"/>
                <a:gd name="T28" fmla="*/ 241 w 345"/>
                <a:gd name="T29" fmla="*/ 146 h 670"/>
                <a:gd name="T30" fmla="*/ 175 w 345"/>
                <a:gd name="T31" fmla="*/ 148 h 670"/>
                <a:gd name="T32" fmla="*/ 128 w 345"/>
                <a:gd name="T33" fmla="*/ 136 h 670"/>
                <a:gd name="T34" fmla="*/ 135 w 345"/>
                <a:gd name="T35" fmla="*/ 113 h 670"/>
                <a:gd name="T36" fmla="*/ 172 w 345"/>
                <a:gd name="T37" fmla="*/ 99 h 670"/>
                <a:gd name="T38" fmla="*/ 202 w 345"/>
                <a:gd name="T39" fmla="*/ 89 h 670"/>
                <a:gd name="T40" fmla="*/ 220 w 345"/>
                <a:gd name="T41" fmla="*/ 85 h 670"/>
                <a:gd name="T42" fmla="*/ 265 w 345"/>
                <a:gd name="T43" fmla="*/ 81 h 670"/>
                <a:gd name="T44" fmla="*/ 312 w 345"/>
                <a:gd name="T45" fmla="*/ 62 h 670"/>
                <a:gd name="T46" fmla="*/ 297 w 345"/>
                <a:gd name="T47" fmla="*/ 84 h 670"/>
                <a:gd name="T48" fmla="*/ 262 w 345"/>
                <a:gd name="T49" fmla="*/ 81 h 670"/>
                <a:gd name="T50" fmla="*/ 169 w 345"/>
                <a:gd name="T51" fmla="*/ 92 h 670"/>
                <a:gd name="T52" fmla="*/ 146 w 345"/>
                <a:gd name="T53" fmla="*/ 78 h 670"/>
                <a:gd name="T54" fmla="*/ 153 w 345"/>
                <a:gd name="T55" fmla="*/ 51 h 670"/>
                <a:gd name="T56" fmla="*/ 186 w 345"/>
                <a:gd name="T57" fmla="*/ 40 h 670"/>
                <a:gd name="T58" fmla="*/ 216 w 345"/>
                <a:gd name="T59" fmla="*/ 27 h 670"/>
                <a:gd name="T60" fmla="*/ 233 w 345"/>
                <a:gd name="T61" fmla="*/ 28 h 670"/>
                <a:gd name="T62" fmla="*/ 263 w 345"/>
                <a:gd name="T63" fmla="*/ 36 h 670"/>
                <a:gd name="T64" fmla="*/ 295 w 345"/>
                <a:gd name="T65" fmla="*/ 26 h 670"/>
                <a:gd name="T66" fmla="*/ 319 w 345"/>
                <a:gd name="T67" fmla="*/ 8 h 670"/>
                <a:gd name="T68" fmla="*/ 334 w 345"/>
                <a:gd name="T69" fmla="*/ 7 h 670"/>
                <a:gd name="T70" fmla="*/ 329 w 345"/>
                <a:gd name="T71" fmla="*/ 39 h 670"/>
                <a:gd name="T72" fmla="*/ 334 w 345"/>
                <a:gd name="T73" fmla="*/ 8 h 670"/>
                <a:gd name="T74" fmla="*/ 332 w 345"/>
                <a:gd name="T75" fmla="*/ 11 h 670"/>
                <a:gd name="T76" fmla="*/ 336 w 345"/>
                <a:gd name="T77" fmla="*/ 14 h 670"/>
                <a:gd name="T78" fmla="*/ 331 w 345"/>
                <a:gd name="T79" fmla="*/ 31 h 670"/>
                <a:gd name="T80" fmla="*/ 288 w 345"/>
                <a:gd name="T81" fmla="*/ 28 h 670"/>
                <a:gd name="T82" fmla="*/ 217 w 345"/>
                <a:gd name="T83" fmla="*/ 22 h 670"/>
                <a:gd name="T84" fmla="*/ 179 w 345"/>
                <a:gd name="T85" fmla="*/ 22 h 670"/>
                <a:gd name="T86" fmla="*/ 200 w 345"/>
                <a:gd name="T87" fmla="*/ 10 h 670"/>
                <a:gd name="T88" fmla="*/ 249 w 345"/>
                <a:gd name="T89" fmla="*/ 3 h 670"/>
                <a:gd name="T90" fmla="*/ 344 w 345"/>
                <a:gd name="T91" fmla="*/ 17 h 670"/>
                <a:gd name="T92" fmla="*/ 324 w 345"/>
                <a:gd name="T93" fmla="*/ 37 h 670"/>
                <a:gd name="T94" fmla="*/ 226 w 345"/>
                <a:gd name="T95" fmla="*/ 56 h 670"/>
                <a:gd name="T96" fmla="*/ 144 w 345"/>
                <a:gd name="T97" fmla="*/ 59 h 670"/>
                <a:gd name="T98" fmla="*/ 158 w 345"/>
                <a:gd name="T99" fmla="*/ 61 h 670"/>
                <a:gd name="T100" fmla="*/ 292 w 345"/>
                <a:gd name="T101" fmla="*/ 55 h 670"/>
                <a:gd name="T102" fmla="*/ 324 w 345"/>
                <a:gd name="T103" fmla="*/ 93 h 670"/>
                <a:gd name="T104" fmla="*/ 267 w 345"/>
                <a:gd name="T105" fmla="*/ 108 h 670"/>
                <a:gd name="T106" fmla="*/ 150 w 345"/>
                <a:gd name="T107" fmla="*/ 137 h 670"/>
                <a:gd name="T108" fmla="*/ 149 w 345"/>
                <a:gd name="T109" fmla="*/ 111 h 670"/>
                <a:gd name="T110" fmla="*/ 234 w 345"/>
                <a:gd name="T111" fmla="*/ 122 h 670"/>
                <a:gd name="T112" fmla="*/ 325 w 345"/>
                <a:gd name="T113" fmla="*/ 138 h 670"/>
                <a:gd name="T114" fmla="*/ 313 w 345"/>
                <a:gd name="T115" fmla="*/ 163 h 670"/>
                <a:gd name="T116" fmla="*/ 192 w 345"/>
                <a:gd name="T117" fmla="*/ 192 h 670"/>
                <a:gd name="T118" fmla="*/ 192 w 345"/>
                <a:gd name="T119" fmla="*/ 164 h 670"/>
                <a:gd name="T120" fmla="*/ 265 w 345"/>
                <a:gd name="T121" fmla="*/ 217 h 670"/>
                <a:gd name="T122" fmla="*/ 216 w 345"/>
                <a:gd name="T123" fmla="*/ 313 h 670"/>
                <a:gd name="T124" fmla="*/ 206 w 345"/>
                <a:gd name="T125" fmla="*/ 43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670">
                  <a:moveTo>
                    <a:pt x="9" y="647"/>
                  </a:moveTo>
                  <a:cubicBezTo>
                    <a:pt x="17" y="626"/>
                    <a:pt x="43" y="612"/>
                    <a:pt x="54" y="592"/>
                  </a:cubicBezTo>
                  <a:cubicBezTo>
                    <a:pt x="56" y="590"/>
                    <a:pt x="57" y="596"/>
                    <a:pt x="60" y="591"/>
                  </a:cubicBezTo>
                  <a:cubicBezTo>
                    <a:pt x="71" y="570"/>
                    <a:pt x="97" y="547"/>
                    <a:pt x="118" y="530"/>
                  </a:cubicBezTo>
                  <a:cubicBezTo>
                    <a:pt x="118" y="532"/>
                    <a:pt x="118" y="532"/>
                    <a:pt x="118" y="532"/>
                  </a:cubicBezTo>
                  <a:cubicBezTo>
                    <a:pt x="122" y="528"/>
                    <a:pt x="122" y="521"/>
                    <a:pt x="126" y="517"/>
                  </a:cubicBezTo>
                  <a:cubicBezTo>
                    <a:pt x="127" y="518"/>
                    <a:pt x="126" y="519"/>
                    <a:pt x="128" y="519"/>
                  </a:cubicBezTo>
                  <a:cubicBezTo>
                    <a:pt x="127" y="516"/>
                    <a:pt x="133" y="511"/>
                    <a:pt x="133" y="507"/>
                  </a:cubicBezTo>
                  <a:cubicBezTo>
                    <a:pt x="135" y="506"/>
                    <a:pt x="137" y="508"/>
                    <a:pt x="139" y="506"/>
                  </a:cubicBezTo>
                  <a:cubicBezTo>
                    <a:pt x="139" y="502"/>
                    <a:pt x="139" y="502"/>
                    <a:pt x="139" y="502"/>
                  </a:cubicBezTo>
                  <a:cubicBezTo>
                    <a:pt x="138" y="491"/>
                    <a:pt x="152" y="486"/>
                    <a:pt x="155" y="474"/>
                  </a:cubicBezTo>
                  <a:cubicBezTo>
                    <a:pt x="155" y="474"/>
                    <a:pt x="155" y="476"/>
                    <a:pt x="156" y="475"/>
                  </a:cubicBezTo>
                  <a:cubicBezTo>
                    <a:pt x="163" y="457"/>
                    <a:pt x="176" y="437"/>
                    <a:pt x="183" y="418"/>
                  </a:cubicBezTo>
                  <a:cubicBezTo>
                    <a:pt x="184" y="419"/>
                    <a:pt x="185" y="420"/>
                    <a:pt x="187" y="420"/>
                  </a:cubicBezTo>
                  <a:cubicBezTo>
                    <a:pt x="184" y="418"/>
                    <a:pt x="187" y="411"/>
                    <a:pt x="188" y="406"/>
                  </a:cubicBezTo>
                  <a:cubicBezTo>
                    <a:pt x="192" y="405"/>
                    <a:pt x="189" y="396"/>
                    <a:pt x="193" y="391"/>
                  </a:cubicBezTo>
                  <a:cubicBezTo>
                    <a:pt x="193" y="391"/>
                    <a:pt x="193" y="391"/>
                    <a:pt x="193" y="391"/>
                  </a:cubicBezTo>
                  <a:cubicBezTo>
                    <a:pt x="191" y="386"/>
                    <a:pt x="197" y="385"/>
                    <a:pt x="194" y="380"/>
                  </a:cubicBezTo>
                  <a:cubicBezTo>
                    <a:pt x="198" y="378"/>
                    <a:pt x="198" y="378"/>
                    <a:pt x="198" y="378"/>
                  </a:cubicBezTo>
                  <a:cubicBezTo>
                    <a:pt x="193" y="375"/>
                    <a:pt x="201" y="372"/>
                    <a:pt x="200" y="367"/>
                  </a:cubicBezTo>
                  <a:cubicBezTo>
                    <a:pt x="199" y="367"/>
                    <a:pt x="199" y="367"/>
                    <a:pt x="199" y="367"/>
                  </a:cubicBezTo>
                  <a:cubicBezTo>
                    <a:pt x="198" y="364"/>
                    <a:pt x="200" y="362"/>
                    <a:pt x="200" y="358"/>
                  </a:cubicBezTo>
                  <a:cubicBezTo>
                    <a:pt x="200" y="358"/>
                    <a:pt x="200" y="358"/>
                    <a:pt x="200" y="358"/>
                  </a:cubicBezTo>
                  <a:cubicBezTo>
                    <a:pt x="199" y="350"/>
                    <a:pt x="201" y="345"/>
                    <a:pt x="197" y="346"/>
                  </a:cubicBezTo>
                  <a:cubicBezTo>
                    <a:pt x="200" y="343"/>
                    <a:pt x="199" y="354"/>
                    <a:pt x="203" y="349"/>
                  </a:cubicBezTo>
                  <a:cubicBezTo>
                    <a:pt x="200" y="320"/>
                    <a:pt x="176" y="304"/>
                    <a:pt x="167" y="275"/>
                  </a:cubicBezTo>
                  <a:cubicBezTo>
                    <a:pt x="168" y="271"/>
                    <a:pt x="169" y="269"/>
                    <a:pt x="171" y="269"/>
                  </a:cubicBezTo>
                  <a:cubicBezTo>
                    <a:pt x="170" y="266"/>
                    <a:pt x="174" y="259"/>
                    <a:pt x="174" y="256"/>
                  </a:cubicBezTo>
                  <a:cubicBezTo>
                    <a:pt x="173" y="257"/>
                    <a:pt x="176" y="255"/>
                    <a:pt x="177" y="254"/>
                  </a:cubicBezTo>
                  <a:cubicBezTo>
                    <a:pt x="181" y="251"/>
                    <a:pt x="177" y="248"/>
                    <a:pt x="182" y="244"/>
                  </a:cubicBezTo>
                  <a:cubicBezTo>
                    <a:pt x="181" y="246"/>
                    <a:pt x="182" y="248"/>
                    <a:pt x="183" y="248"/>
                  </a:cubicBezTo>
                  <a:cubicBezTo>
                    <a:pt x="184" y="243"/>
                    <a:pt x="189" y="239"/>
                    <a:pt x="192" y="234"/>
                  </a:cubicBezTo>
                  <a:cubicBezTo>
                    <a:pt x="192" y="235"/>
                    <a:pt x="191" y="236"/>
                    <a:pt x="192" y="237"/>
                  </a:cubicBezTo>
                  <a:cubicBezTo>
                    <a:pt x="194" y="230"/>
                    <a:pt x="201" y="230"/>
                    <a:pt x="204" y="226"/>
                  </a:cubicBezTo>
                  <a:cubicBezTo>
                    <a:pt x="204" y="228"/>
                    <a:pt x="204" y="228"/>
                    <a:pt x="204" y="228"/>
                  </a:cubicBezTo>
                  <a:cubicBezTo>
                    <a:pt x="212" y="226"/>
                    <a:pt x="203" y="223"/>
                    <a:pt x="210" y="221"/>
                  </a:cubicBezTo>
                  <a:cubicBezTo>
                    <a:pt x="209" y="222"/>
                    <a:pt x="210" y="222"/>
                    <a:pt x="210" y="223"/>
                  </a:cubicBezTo>
                  <a:cubicBezTo>
                    <a:pt x="214" y="216"/>
                    <a:pt x="225" y="212"/>
                    <a:pt x="230" y="208"/>
                  </a:cubicBezTo>
                  <a:cubicBezTo>
                    <a:pt x="230" y="209"/>
                    <a:pt x="230" y="209"/>
                    <a:pt x="230" y="209"/>
                  </a:cubicBezTo>
                  <a:cubicBezTo>
                    <a:pt x="236" y="207"/>
                    <a:pt x="244" y="194"/>
                    <a:pt x="248" y="202"/>
                  </a:cubicBezTo>
                  <a:cubicBezTo>
                    <a:pt x="246" y="200"/>
                    <a:pt x="251" y="197"/>
                    <a:pt x="243" y="195"/>
                  </a:cubicBezTo>
                  <a:cubicBezTo>
                    <a:pt x="242" y="199"/>
                    <a:pt x="230" y="194"/>
                    <a:pt x="233" y="200"/>
                  </a:cubicBezTo>
                  <a:cubicBezTo>
                    <a:pt x="227" y="198"/>
                    <a:pt x="217" y="195"/>
                    <a:pt x="212" y="196"/>
                  </a:cubicBezTo>
                  <a:cubicBezTo>
                    <a:pt x="215" y="195"/>
                    <a:pt x="209" y="191"/>
                    <a:pt x="215" y="191"/>
                  </a:cubicBezTo>
                  <a:cubicBezTo>
                    <a:pt x="211" y="188"/>
                    <a:pt x="211" y="188"/>
                    <a:pt x="211" y="188"/>
                  </a:cubicBezTo>
                  <a:cubicBezTo>
                    <a:pt x="212" y="187"/>
                    <a:pt x="215" y="189"/>
                    <a:pt x="214" y="187"/>
                  </a:cubicBezTo>
                  <a:cubicBezTo>
                    <a:pt x="211" y="187"/>
                    <a:pt x="203" y="188"/>
                    <a:pt x="201" y="186"/>
                  </a:cubicBezTo>
                  <a:cubicBezTo>
                    <a:pt x="196" y="188"/>
                    <a:pt x="189" y="192"/>
                    <a:pt x="181" y="188"/>
                  </a:cubicBezTo>
                  <a:cubicBezTo>
                    <a:pt x="185" y="188"/>
                    <a:pt x="181" y="183"/>
                    <a:pt x="184" y="183"/>
                  </a:cubicBezTo>
                  <a:cubicBezTo>
                    <a:pt x="181" y="179"/>
                    <a:pt x="170" y="193"/>
                    <a:pt x="172" y="172"/>
                  </a:cubicBezTo>
                  <a:cubicBezTo>
                    <a:pt x="175" y="170"/>
                    <a:pt x="175" y="174"/>
                    <a:pt x="178" y="170"/>
                  </a:cubicBezTo>
                  <a:cubicBezTo>
                    <a:pt x="177" y="170"/>
                    <a:pt x="178" y="168"/>
                    <a:pt x="179" y="166"/>
                  </a:cubicBezTo>
                  <a:cubicBezTo>
                    <a:pt x="180" y="165"/>
                    <a:pt x="190" y="159"/>
                    <a:pt x="193" y="162"/>
                  </a:cubicBezTo>
                  <a:cubicBezTo>
                    <a:pt x="195" y="163"/>
                    <a:pt x="189" y="165"/>
                    <a:pt x="192" y="165"/>
                  </a:cubicBezTo>
                  <a:cubicBezTo>
                    <a:pt x="197" y="163"/>
                    <a:pt x="197" y="162"/>
                    <a:pt x="202" y="160"/>
                  </a:cubicBezTo>
                  <a:cubicBezTo>
                    <a:pt x="202" y="160"/>
                    <a:pt x="202" y="160"/>
                    <a:pt x="202" y="160"/>
                  </a:cubicBezTo>
                  <a:cubicBezTo>
                    <a:pt x="206" y="160"/>
                    <a:pt x="212" y="156"/>
                    <a:pt x="208" y="155"/>
                  </a:cubicBezTo>
                  <a:cubicBezTo>
                    <a:pt x="205" y="155"/>
                    <a:pt x="209" y="157"/>
                    <a:pt x="205" y="157"/>
                  </a:cubicBezTo>
                  <a:cubicBezTo>
                    <a:pt x="207" y="154"/>
                    <a:pt x="213" y="152"/>
                    <a:pt x="219" y="151"/>
                  </a:cubicBezTo>
                  <a:cubicBezTo>
                    <a:pt x="217" y="152"/>
                    <a:pt x="217" y="153"/>
                    <a:pt x="217" y="154"/>
                  </a:cubicBezTo>
                  <a:cubicBezTo>
                    <a:pt x="224" y="149"/>
                    <a:pt x="231" y="148"/>
                    <a:pt x="239" y="145"/>
                  </a:cubicBezTo>
                  <a:cubicBezTo>
                    <a:pt x="239" y="143"/>
                    <a:pt x="236" y="149"/>
                    <a:pt x="235" y="148"/>
                  </a:cubicBezTo>
                  <a:cubicBezTo>
                    <a:pt x="245" y="150"/>
                    <a:pt x="256" y="143"/>
                    <a:pt x="264" y="146"/>
                  </a:cubicBezTo>
                  <a:cubicBezTo>
                    <a:pt x="263" y="146"/>
                    <a:pt x="263" y="143"/>
                    <a:pt x="263" y="144"/>
                  </a:cubicBezTo>
                  <a:cubicBezTo>
                    <a:pt x="268" y="144"/>
                    <a:pt x="268" y="147"/>
                    <a:pt x="271" y="145"/>
                  </a:cubicBezTo>
                  <a:cubicBezTo>
                    <a:pt x="272" y="147"/>
                    <a:pt x="275" y="144"/>
                    <a:pt x="278" y="144"/>
                  </a:cubicBezTo>
                  <a:cubicBezTo>
                    <a:pt x="280" y="142"/>
                    <a:pt x="279" y="144"/>
                    <a:pt x="276" y="145"/>
                  </a:cubicBezTo>
                  <a:cubicBezTo>
                    <a:pt x="280" y="143"/>
                    <a:pt x="298" y="139"/>
                    <a:pt x="307" y="139"/>
                  </a:cubicBezTo>
                  <a:cubicBezTo>
                    <a:pt x="306" y="138"/>
                    <a:pt x="308" y="137"/>
                    <a:pt x="309" y="136"/>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3" y="129"/>
                    <a:pt x="301" y="179"/>
                    <a:pt x="306" y="158"/>
                  </a:cubicBezTo>
                  <a:cubicBezTo>
                    <a:pt x="306" y="158"/>
                    <a:pt x="306" y="158"/>
                    <a:pt x="306" y="158"/>
                  </a:cubicBezTo>
                  <a:cubicBezTo>
                    <a:pt x="306" y="158"/>
                    <a:pt x="306" y="158"/>
                    <a:pt x="306" y="158"/>
                  </a:cubicBezTo>
                  <a:cubicBezTo>
                    <a:pt x="306" y="158"/>
                    <a:pt x="306" y="158"/>
                    <a:pt x="306" y="158"/>
                  </a:cubicBezTo>
                  <a:cubicBezTo>
                    <a:pt x="306" y="158"/>
                    <a:pt x="306" y="158"/>
                    <a:pt x="306" y="158"/>
                  </a:cubicBezTo>
                  <a:cubicBezTo>
                    <a:pt x="305" y="158"/>
                    <a:pt x="305" y="158"/>
                    <a:pt x="305" y="158"/>
                  </a:cubicBezTo>
                  <a:cubicBezTo>
                    <a:pt x="304" y="158"/>
                    <a:pt x="304" y="158"/>
                    <a:pt x="304" y="158"/>
                  </a:cubicBezTo>
                  <a:cubicBezTo>
                    <a:pt x="307" y="156"/>
                    <a:pt x="307" y="156"/>
                    <a:pt x="307" y="156"/>
                  </a:cubicBezTo>
                  <a:cubicBezTo>
                    <a:pt x="306" y="154"/>
                    <a:pt x="301" y="153"/>
                    <a:pt x="302" y="151"/>
                  </a:cubicBezTo>
                  <a:cubicBezTo>
                    <a:pt x="300" y="152"/>
                    <a:pt x="303" y="153"/>
                    <a:pt x="307" y="154"/>
                  </a:cubicBezTo>
                  <a:cubicBezTo>
                    <a:pt x="308" y="155"/>
                    <a:pt x="308" y="155"/>
                    <a:pt x="308"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8" y="158"/>
                    <a:pt x="316" y="123"/>
                    <a:pt x="313" y="138"/>
                  </a:cubicBezTo>
                  <a:cubicBezTo>
                    <a:pt x="313" y="138"/>
                    <a:pt x="313" y="138"/>
                    <a:pt x="313" y="138"/>
                  </a:cubicBezTo>
                  <a:cubicBezTo>
                    <a:pt x="312" y="138"/>
                    <a:pt x="312" y="138"/>
                    <a:pt x="312" y="138"/>
                  </a:cubicBezTo>
                  <a:cubicBezTo>
                    <a:pt x="310" y="139"/>
                    <a:pt x="310" y="139"/>
                    <a:pt x="310" y="139"/>
                  </a:cubicBezTo>
                  <a:cubicBezTo>
                    <a:pt x="309" y="140"/>
                    <a:pt x="309" y="140"/>
                    <a:pt x="310" y="139"/>
                  </a:cubicBezTo>
                  <a:cubicBezTo>
                    <a:pt x="311" y="139"/>
                    <a:pt x="311" y="139"/>
                    <a:pt x="312" y="139"/>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1" y="146"/>
                    <a:pt x="316" y="122"/>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7" y="155"/>
                    <a:pt x="307" y="155"/>
                    <a:pt x="307" y="155"/>
                  </a:cubicBezTo>
                  <a:cubicBezTo>
                    <a:pt x="305" y="154"/>
                    <a:pt x="304" y="154"/>
                    <a:pt x="305" y="153"/>
                  </a:cubicBezTo>
                  <a:cubicBezTo>
                    <a:pt x="302" y="152"/>
                    <a:pt x="298" y="152"/>
                    <a:pt x="296" y="148"/>
                  </a:cubicBezTo>
                  <a:cubicBezTo>
                    <a:pt x="296" y="149"/>
                    <a:pt x="300" y="147"/>
                    <a:pt x="297" y="145"/>
                  </a:cubicBezTo>
                  <a:cubicBezTo>
                    <a:pt x="291" y="144"/>
                    <a:pt x="295" y="146"/>
                    <a:pt x="290" y="146"/>
                  </a:cubicBezTo>
                  <a:cubicBezTo>
                    <a:pt x="287" y="146"/>
                    <a:pt x="287" y="146"/>
                    <a:pt x="287" y="146"/>
                  </a:cubicBezTo>
                  <a:cubicBezTo>
                    <a:pt x="286" y="149"/>
                    <a:pt x="282" y="145"/>
                    <a:pt x="283" y="148"/>
                  </a:cubicBezTo>
                  <a:cubicBezTo>
                    <a:pt x="283" y="146"/>
                    <a:pt x="275" y="148"/>
                    <a:pt x="276" y="144"/>
                  </a:cubicBezTo>
                  <a:cubicBezTo>
                    <a:pt x="277" y="141"/>
                    <a:pt x="277" y="141"/>
                    <a:pt x="277" y="141"/>
                  </a:cubicBezTo>
                  <a:cubicBezTo>
                    <a:pt x="274" y="141"/>
                    <a:pt x="272" y="144"/>
                    <a:pt x="270" y="146"/>
                  </a:cubicBezTo>
                  <a:cubicBezTo>
                    <a:pt x="269" y="145"/>
                    <a:pt x="269" y="145"/>
                    <a:pt x="269" y="144"/>
                  </a:cubicBezTo>
                  <a:cubicBezTo>
                    <a:pt x="268" y="149"/>
                    <a:pt x="262" y="144"/>
                    <a:pt x="259" y="148"/>
                  </a:cubicBezTo>
                  <a:cubicBezTo>
                    <a:pt x="253" y="146"/>
                    <a:pt x="244" y="149"/>
                    <a:pt x="241" y="146"/>
                  </a:cubicBezTo>
                  <a:cubicBezTo>
                    <a:pt x="236" y="148"/>
                    <a:pt x="232" y="150"/>
                    <a:pt x="227" y="149"/>
                  </a:cubicBezTo>
                  <a:cubicBezTo>
                    <a:pt x="228" y="149"/>
                    <a:pt x="229" y="148"/>
                    <a:pt x="230" y="147"/>
                  </a:cubicBezTo>
                  <a:cubicBezTo>
                    <a:pt x="226" y="146"/>
                    <a:pt x="225" y="147"/>
                    <a:pt x="222" y="148"/>
                  </a:cubicBezTo>
                  <a:cubicBezTo>
                    <a:pt x="223" y="148"/>
                    <a:pt x="215" y="146"/>
                    <a:pt x="211" y="145"/>
                  </a:cubicBezTo>
                  <a:cubicBezTo>
                    <a:pt x="206" y="147"/>
                    <a:pt x="208" y="149"/>
                    <a:pt x="208" y="151"/>
                  </a:cubicBezTo>
                  <a:cubicBezTo>
                    <a:pt x="203" y="147"/>
                    <a:pt x="194" y="154"/>
                    <a:pt x="188" y="150"/>
                  </a:cubicBezTo>
                  <a:cubicBezTo>
                    <a:pt x="190" y="150"/>
                    <a:pt x="195" y="148"/>
                    <a:pt x="191" y="146"/>
                  </a:cubicBezTo>
                  <a:cubicBezTo>
                    <a:pt x="187" y="142"/>
                    <a:pt x="182" y="151"/>
                    <a:pt x="175" y="148"/>
                  </a:cubicBezTo>
                  <a:cubicBezTo>
                    <a:pt x="177" y="152"/>
                    <a:pt x="177" y="152"/>
                    <a:pt x="177" y="152"/>
                  </a:cubicBezTo>
                  <a:cubicBezTo>
                    <a:pt x="173" y="149"/>
                    <a:pt x="165" y="153"/>
                    <a:pt x="166" y="149"/>
                  </a:cubicBezTo>
                  <a:cubicBezTo>
                    <a:pt x="163" y="150"/>
                    <a:pt x="157" y="146"/>
                    <a:pt x="157" y="150"/>
                  </a:cubicBezTo>
                  <a:cubicBezTo>
                    <a:pt x="151" y="148"/>
                    <a:pt x="144" y="144"/>
                    <a:pt x="136" y="141"/>
                  </a:cubicBezTo>
                  <a:cubicBezTo>
                    <a:pt x="131" y="138"/>
                    <a:pt x="131" y="138"/>
                    <a:pt x="131" y="138"/>
                  </a:cubicBezTo>
                  <a:cubicBezTo>
                    <a:pt x="129" y="137"/>
                    <a:pt x="129" y="137"/>
                    <a:pt x="129" y="137"/>
                  </a:cubicBezTo>
                  <a:cubicBezTo>
                    <a:pt x="128" y="136"/>
                    <a:pt x="128" y="136"/>
                    <a:pt x="128" y="136"/>
                  </a:cubicBezTo>
                  <a:cubicBezTo>
                    <a:pt x="128" y="136"/>
                    <a:pt x="128" y="136"/>
                    <a:pt x="128" y="136"/>
                  </a:cubicBezTo>
                  <a:cubicBezTo>
                    <a:pt x="128" y="136"/>
                    <a:pt x="128" y="136"/>
                    <a:pt x="128" y="136"/>
                  </a:cubicBezTo>
                  <a:cubicBezTo>
                    <a:pt x="128" y="136"/>
                    <a:pt x="128" y="136"/>
                    <a:pt x="128" y="136"/>
                  </a:cubicBezTo>
                  <a:cubicBezTo>
                    <a:pt x="130" y="152"/>
                    <a:pt x="125" y="114"/>
                    <a:pt x="125" y="118"/>
                  </a:cubicBezTo>
                  <a:cubicBezTo>
                    <a:pt x="126" y="118"/>
                    <a:pt x="126" y="118"/>
                    <a:pt x="126" y="118"/>
                  </a:cubicBezTo>
                  <a:cubicBezTo>
                    <a:pt x="126" y="118"/>
                    <a:pt x="126" y="118"/>
                    <a:pt x="126" y="118"/>
                  </a:cubicBezTo>
                  <a:cubicBezTo>
                    <a:pt x="126" y="118"/>
                    <a:pt x="126" y="118"/>
                    <a:pt x="126" y="118"/>
                  </a:cubicBezTo>
                  <a:cubicBezTo>
                    <a:pt x="126" y="117"/>
                    <a:pt x="126" y="117"/>
                    <a:pt x="126" y="117"/>
                  </a:cubicBezTo>
                  <a:cubicBezTo>
                    <a:pt x="130" y="115"/>
                    <a:pt x="133" y="113"/>
                    <a:pt x="135" y="113"/>
                  </a:cubicBezTo>
                  <a:cubicBezTo>
                    <a:pt x="137" y="111"/>
                    <a:pt x="141" y="109"/>
                    <a:pt x="139" y="108"/>
                  </a:cubicBezTo>
                  <a:cubicBezTo>
                    <a:pt x="135" y="108"/>
                    <a:pt x="136" y="112"/>
                    <a:pt x="134" y="111"/>
                  </a:cubicBezTo>
                  <a:cubicBezTo>
                    <a:pt x="136" y="110"/>
                    <a:pt x="135" y="109"/>
                    <a:pt x="135" y="109"/>
                  </a:cubicBezTo>
                  <a:cubicBezTo>
                    <a:pt x="140" y="107"/>
                    <a:pt x="143" y="106"/>
                    <a:pt x="141" y="111"/>
                  </a:cubicBezTo>
                  <a:cubicBezTo>
                    <a:pt x="150" y="108"/>
                    <a:pt x="146" y="100"/>
                    <a:pt x="158" y="98"/>
                  </a:cubicBezTo>
                  <a:cubicBezTo>
                    <a:pt x="158" y="99"/>
                    <a:pt x="159" y="100"/>
                    <a:pt x="162" y="98"/>
                  </a:cubicBezTo>
                  <a:cubicBezTo>
                    <a:pt x="167" y="94"/>
                    <a:pt x="167" y="94"/>
                    <a:pt x="167" y="94"/>
                  </a:cubicBezTo>
                  <a:cubicBezTo>
                    <a:pt x="174" y="93"/>
                    <a:pt x="171" y="97"/>
                    <a:pt x="172" y="99"/>
                  </a:cubicBezTo>
                  <a:cubicBezTo>
                    <a:pt x="176" y="98"/>
                    <a:pt x="180" y="97"/>
                    <a:pt x="181" y="95"/>
                  </a:cubicBezTo>
                  <a:cubicBezTo>
                    <a:pt x="186" y="97"/>
                    <a:pt x="186" y="97"/>
                    <a:pt x="186" y="97"/>
                  </a:cubicBezTo>
                  <a:cubicBezTo>
                    <a:pt x="182" y="96"/>
                    <a:pt x="188" y="95"/>
                    <a:pt x="190" y="94"/>
                  </a:cubicBezTo>
                  <a:cubicBezTo>
                    <a:pt x="188" y="95"/>
                    <a:pt x="188" y="95"/>
                    <a:pt x="188" y="95"/>
                  </a:cubicBezTo>
                  <a:cubicBezTo>
                    <a:pt x="189" y="96"/>
                    <a:pt x="193" y="95"/>
                    <a:pt x="195" y="94"/>
                  </a:cubicBezTo>
                  <a:cubicBezTo>
                    <a:pt x="194" y="92"/>
                    <a:pt x="190" y="93"/>
                    <a:pt x="188" y="92"/>
                  </a:cubicBezTo>
                  <a:cubicBezTo>
                    <a:pt x="189" y="91"/>
                    <a:pt x="192" y="91"/>
                    <a:pt x="194" y="89"/>
                  </a:cubicBezTo>
                  <a:cubicBezTo>
                    <a:pt x="194" y="92"/>
                    <a:pt x="199" y="89"/>
                    <a:pt x="202" y="89"/>
                  </a:cubicBezTo>
                  <a:cubicBezTo>
                    <a:pt x="205" y="89"/>
                    <a:pt x="205" y="86"/>
                    <a:pt x="206" y="86"/>
                  </a:cubicBezTo>
                  <a:cubicBezTo>
                    <a:pt x="206" y="87"/>
                    <a:pt x="211" y="85"/>
                    <a:pt x="209" y="87"/>
                  </a:cubicBezTo>
                  <a:cubicBezTo>
                    <a:pt x="208" y="88"/>
                    <a:pt x="206" y="87"/>
                    <a:pt x="205" y="88"/>
                  </a:cubicBezTo>
                  <a:cubicBezTo>
                    <a:pt x="207" y="89"/>
                    <a:pt x="208" y="91"/>
                    <a:pt x="212" y="88"/>
                  </a:cubicBezTo>
                  <a:cubicBezTo>
                    <a:pt x="215" y="86"/>
                    <a:pt x="210" y="83"/>
                    <a:pt x="216" y="84"/>
                  </a:cubicBezTo>
                  <a:cubicBezTo>
                    <a:pt x="215" y="85"/>
                    <a:pt x="215" y="86"/>
                    <a:pt x="214" y="87"/>
                  </a:cubicBezTo>
                  <a:cubicBezTo>
                    <a:pt x="220" y="87"/>
                    <a:pt x="220" y="87"/>
                    <a:pt x="220" y="87"/>
                  </a:cubicBezTo>
                  <a:cubicBezTo>
                    <a:pt x="220" y="85"/>
                    <a:pt x="220" y="85"/>
                    <a:pt x="220" y="85"/>
                  </a:cubicBezTo>
                  <a:cubicBezTo>
                    <a:pt x="220" y="85"/>
                    <a:pt x="220" y="86"/>
                    <a:pt x="220" y="86"/>
                  </a:cubicBezTo>
                  <a:cubicBezTo>
                    <a:pt x="222" y="83"/>
                    <a:pt x="229" y="83"/>
                    <a:pt x="230" y="80"/>
                  </a:cubicBezTo>
                  <a:cubicBezTo>
                    <a:pt x="233" y="79"/>
                    <a:pt x="236" y="81"/>
                    <a:pt x="239" y="81"/>
                  </a:cubicBezTo>
                  <a:cubicBezTo>
                    <a:pt x="239" y="81"/>
                    <a:pt x="239" y="81"/>
                    <a:pt x="239" y="81"/>
                  </a:cubicBezTo>
                  <a:cubicBezTo>
                    <a:pt x="242" y="82"/>
                    <a:pt x="247" y="80"/>
                    <a:pt x="249" y="78"/>
                  </a:cubicBezTo>
                  <a:cubicBezTo>
                    <a:pt x="249" y="79"/>
                    <a:pt x="249" y="79"/>
                    <a:pt x="249" y="79"/>
                  </a:cubicBezTo>
                  <a:cubicBezTo>
                    <a:pt x="251" y="78"/>
                    <a:pt x="255" y="77"/>
                    <a:pt x="258" y="76"/>
                  </a:cubicBezTo>
                  <a:cubicBezTo>
                    <a:pt x="262" y="77"/>
                    <a:pt x="261" y="85"/>
                    <a:pt x="265" y="81"/>
                  </a:cubicBezTo>
                  <a:cubicBezTo>
                    <a:pt x="270" y="80"/>
                    <a:pt x="272" y="75"/>
                    <a:pt x="269" y="73"/>
                  </a:cubicBezTo>
                  <a:cubicBezTo>
                    <a:pt x="278" y="73"/>
                    <a:pt x="287" y="68"/>
                    <a:pt x="294" y="70"/>
                  </a:cubicBezTo>
                  <a:cubicBezTo>
                    <a:pt x="295" y="68"/>
                    <a:pt x="294" y="68"/>
                    <a:pt x="297" y="67"/>
                  </a:cubicBezTo>
                  <a:cubicBezTo>
                    <a:pt x="305" y="64"/>
                    <a:pt x="305" y="64"/>
                    <a:pt x="305" y="64"/>
                  </a:cubicBezTo>
                  <a:cubicBezTo>
                    <a:pt x="309" y="63"/>
                    <a:pt x="309" y="63"/>
                    <a:pt x="309" y="63"/>
                  </a:cubicBezTo>
                  <a:cubicBezTo>
                    <a:pt x="311" y="62"/>
                    <a:pt x="311" y="62"/>
                    <a:pt x="311"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56"/>
                    <a:pt x="311" y="117"/>
                    <a:pt x="311" y="91"/>
                  </a:cubicBezTo>
                  <a:cubicBezTo>
                    <a:pt x="311" y="91"/>
                    <a:pt x="311" y="91"/>
                    <a:pt x="311" y="91"/>
                  </a:cubicBezTo>
                  <a:cubicBezTo>
                    <a:pt x="311" y="91"/>
                    <a:pt x="311" y="91"/>
                    <a:pt x="311" y="91"/>
                  </a:cubicBezTo>
                  <a:cubicBezTo>
                    <a:pt x="310" y="91"/>
                    <a:pt x="310" y="91"/>
                    <a:pt x="310" y="91"/>
                  </a:cubicBezTo>
                  <a:cubicBezTo>
                    <a:pt x="305" y="89"/>
                    <a:pt x="300" y="88"/>
                    <a:pt x="297" y="84"/>
                  </a:cubicBezTo>
                  <a:cubicBezTo>
                    <a:pt x="300" y="84"/>
                    <a:pt x="297" y="81"/>
                    <a:pt x="298" y="80"/>
                  </a:cubicBezTo>
                  <a:cubicBezTo>
                    <a:pt x="295" y="81"/>
                    <a:pt x="295" y="77"/>
                    <a:pt x="293" y="81"/>
                  </a:cubicBezTo>
                  <a:cubicBezTo>
                    <a:pt x="293" y="83"/>
                    <a:pt x="293" y="84"/>
                    <a:pt x="295" y="85"/>
                  </a:cubicBezTo>
                  <a:cubicBezTo>
                    <a:pt x="289" y="85"/>
                    <a:pt x="279" y="85"/>
                    <a:pt x="275" y="82"/>
                  </a:cubicBezTo>
                  <a:cubicBezTo>
                    <a:pt x="277" y="83"/>
                    <a:pt x="276" y="83"/>
                    <a:pt x="274" y="84"/>
                  </a:cubicBezTo>
                  <a:cubicBezTo>
                    <a:pt x="275" y="81"/>
                    <a:pt x="269" y="80"/>
                    <a:pt x="266" y="81"/>
                  </a:cubicBezTo>
                  <a:cubicBezTo>
                    <a:pt x="265" y="84"/>
                    <a:pt x="265" y="84"/>
                    <a:pt x="265" y="84"/>
                  </a:cubicBezTo>
                  <a:cubicBezTo>
                    <a:pt x="262" y="81"/>
                    <a:pt x="262" y="81"/>
                    <a:pt x="262" y="81"/>
                  </a:cubicBezTo>
                  <a:cubicBezTo>
                    <a:pt x="261" y="82"/>
                    <a:pt x="261" y="86"/>
                    <a:pt x="257" y="84"/>
                  </a:cubicBezTo>
                  <a:cubicBezTo>
                    <a:pt x="256" y="82"/>
                    <a:pt x="256" y="82"/>
                    <a:pt x="256" y="82"/>
                  </a:cubicBezTo>
                  <a:cubicBezTo>
                    <a:pt x="252" y="84"/>
                    <a:pt x="246" y="87"/>
                    <a:pt x="241" y="86"/>
                  </a:cubicBezTo>
                  <a:cubicBezTo>
                    <a:pt x="237" y="83"/>
                    <a:pt x="237" y="83"/>
                    <a:pt x="237" y="83"/>
                  </a:cubicBezTo>
                  <a:cubicBezTo>
                    <a:pt x="235" y="84"/>
                    <a:pt x="232" y="86"/>
                    <a:pt x="236" y="86"/>
                  </a:cubicBezTo>
                  <a:cubicBezTo>
                    <a:pt x="228" y="85"/>
                    <a:pt x="223" y="86"/>
                    <a:pt x="220" y="83"/>
                  </a:cubicBezTo>
                  <a:cubicBezTo>
                    <a:pt x="207" y="91"/>
                    <a:pt x="186" y="94"/>
                    <a:pt x="168" y="94"/>
                  </a:cubicBezTo>
                  <a:cubicBezTo>
                    <a:pt x="169" y="92"/>
                    <a:pt x="169" y="92"/>
                    <a:pt x="169" y="92"/>
                  </a:cubicBezTo>
                  <a:cubicBezTo>
                    <a:pt x="164" y="90"/>
                    <a:pt x="166" y="95"/>
                    <a:pt x="163" y="94"/>
                  </a:cubicBezTo>
                  <a:cubicBezTo>
                    <a:pt x="165" y="92"/>
                    <a:pt x="160" y="90"/>
                    <a:pt x="163" y="88"/>
                  </a:cubicBezTo>
                  <a:cubicBezTo>
                    <a:pt x="157" y="86"/>
                    <a:pt x="155" y="90"/>
                    <a:pt x="150" y="91"/>
                  </a:cubicBezTo>
                  <a:cubicBezTo>
                    <a:pt x="149" y="93"/>
                    <a:pt x="154" y="90"/>
                    <a:pt x="153" y="92"/>
                  </a:cubicBezTo>
                  <a:cubicBezTo>
                    <a:pt x="152" y="93"/>
                    <a:pt x="143" y="90"/>
                    <a:pt x="141" y="93"/>
                  </a:cubicBezTo>
                  <a:cubicBezTo>
                    <a:pt x="140" y="91"/>
                    <a:pt x="142" y="89"/>
                    <a:pt x="143" y="88"/>
                  </a:cubicBezTo>
                  <a:cubicBezTo>
                    <a:pt x="138" y="89"/>
                    <a:pt x="138" y="89"/>
                    <a:pt x="138" y="89"/>
                  </a:cubicBezTo>
                  <a:cubicBezTo>
                    <a:pt x="134" y="85"/>
                    <a:pt x="151" y="84"/>
                    <a:pt x="146" y="78"/>
                  </a:cubicBezTo>
                  <a:cubicBezTo>
                    <a:pt x="143" y="78"/>
                    <a:pt x="143" y="78"/>
                    <a:pt x="143" y="78"/>
                  </a:cubicBezTo>
                  <a:cubicBezTo>
                    <a:pt x="140" y="75"/>
                    <a:pt x="153" y="76"/>
                    <a:pt x="144" y="74"/>
                  </a:cubicBezTo>
                  <a:cubicBezTo>
                    <a:pt x="141" y="75"/>
                    <a:pt x="141" y="75"/>
                    <a:pt x="141" y="75"/>
                  </a:cubicBezTo>
                  <a:cubicBezTo>
                    <a:pt x="137" y="68"/>
                    <a:pt x="140" y="71"/>
                    <a:pt x="139" y="69"/>
                  </a:cubicBezTo>
                  <a:cubicBezTo>
                    <a:pt x="138" y="67"/>
                    <a:pt x="137" y="66"/>
                    <a:pt x="135" y="67"/>
                  </a:cubicBezTo>
                  <a:cubicBezTo>
                    <a:pt x="142" y="60"/>
                    <a:pt x="134" y="56"/>
                    <a:pt x="145" y="51"/>
                  </a:cubicBezTo>
                  <a:cubicBezTo>
                    <a:pt x="148" y="52"/>
                    <a:pt x="136" y="56"/>
                    <a:pt x="140" y="58"/>
                  </a:cubicBezTo>
                  <a:cubicBezTo>
                    <a:pt x="146" y="57"/>
                    <a:pt x="149" y="52"/>
                    <a:pt x="153" y="51"/>
                  </a:cubicBezTo>
                  <a:cubicBezTo>
                    <a:pt x="148" y="51"/>
                    <a:pt x="151" y="47"/>
                    <a:pt x="154" y="45"/>
                  </a:cubicBezTo>
                  <a:cubicBezTo>
                    <a:pt x="159" y="45"/>
                    <a:pt x="152" y="49"/>
                    <a:pt x="158" y="48"/>
                  </a:cubicBezTo>
                  <a:cubicBezTo>
                    <a:pt x="159" y="45"/>
                    <a:pt x="165" y="42"/>
                    <a:pt x="159" y="43"/>
                  </a:cubicBezTo>
                  <a:cubicBezTo>
                    <a:pt x="161" y="38"/>
                    <a:pt x="165" y="42"/>
                    <a:pt x="168" y="38"/>
                  </a:cubicBezTo>
                  <a:cubicBezTo>
                    <a:pt x="170" y="41"/>
                    <a:pt x="164" y="46"/>
                    <a:pt x="170" y="46"/>
                  </a:cubicBezTo>
                  <a:cubicBezTo>
                    <a:pt x="168" y="44"/>
                    <a:pt x="179" y="40"/>
                    <a:pt x="174" y="37"/>
                  </a:cubicBezTo>
                  <a:cubicBezTo>
                    <a:pt x="177" y="37"/>
                    <a:pt x="177" y="39"/>
                    <a:pt x="176" y="42"/>
                  </a:cubicBezTo>
                  <a:cubicBezTo>
                    <a:pt x="180" y="43"/>
                    <a:pt x="184" y="35"/>
                    <a:pt x="186" y="40"/>
                  </a:cubicBezTo>
                  <a:cubicBezTo>
                    <a:pt x="187" y="37"/>
                    <a:pt x="187" y="37"/>
                    <a:pt x="187" y="37"/>
                  </a:cubicBezTo>
                  <a:cubicBezTo>
                    <a:pt x="188" y="37"/>
                    <a:pt x="190" y="38"/>
                    <a:pt x="192" y="39"/>
                  </a:cubicBezTo>
                  <a:cubicBezTo>
                    <a:pt x="196" y="38"/>
                    <a:pt x="202" y="33"/>
                    <a:pt x="203" y="37"/>
                  </a:cubicBezTo>
                  <a:cubicBezTo>
                    <a:pt x="204" y="37"/>
                    <a:pt x="212" y="35"/>
                    <a:pt x="208" y="33"/>
                  </a:cubicBezTo>
                  <a:cubicBezTo>
                    <a:pt x="203" y="32"/>
                    <a:pt x="203" y="36"/>
                    <a:pt x="200" y="33"/>
                  </a:cubicBezTo>
                  <a:cubicBezTo>
                    <a:pt x="204" y="35"/>
                    <a:pt x="206" y="31"/>
                    <a:pt x="209" y="29"/>
                  </a:cubicBezTo>
                  <a:cubicBezTo>
                    <a:pt x="210" y="31"/>
                    <a:pt x="210" y="31"/>
                    <a:pt x="210" y="31"/>
                  </a:cubicBezTo>
                  <a:cubicBezTo>
                    <a:pt x="211" y="30"/>
                    <a:pt x="215" y="29"/>
                    <a:pt x="216" y="27"/>
                  </a:cubicBezTo>
                  <a:cubicBezTo>
                    <a:pt x="215" y="29"/>
                    <a:pt x="215" y="30"/>
                    <a:pt x="217" y="30"/>
                  </a:cubicBezTo>
                  <a:cubicBezTo>
                    <a:pt x="218" y="27"/>
                    <a:pt x="218" y="27"/>
                    <a:pt x="218" y="27"/>
                  </a:cubicBezTo>
                  <a:cubicBezTo>
                    <a:pt x="224" y="25"/>
                    <a:pt x="220" y="31"/>
                    <a:pt x="227" y="29"/>
                  </a:cubicBezTo>
                  <a:cubicBezTo>
                    <a:pt x="222" y="32"/>
                    <a:pt x="222" y="32"/>
                    <a:pt x="222" y="32"/>
                  </a:cubicBezTo>
                  <a:cubicBezTo>
                    <a:pt x="223" y="32"/>
                    <a:pt x="226" y="34"/>
                    <a:pt x="229" y="32"/>
                  </a:cubicBezTo>
                  <a:cubicBezTo>
                    <a:pt x="229" y="30"/>
                    <a:pt x="231" y="27"/>
                    <a:pt x="232" y="25"/>
                  </a:cubicBezTo>
                  <a:cubicBezTo>
                    <a:pt x="235" y="23"/>
                    <a:pt x="234" y="27"/>
                    <a:pt x="237" y="24"/>
                  </a:cubicBezTo>
                  <a:cubicBezTo>
                    <a:pt x="233" y="28"/>
                    <a:pt x="233" y="28"/>
                    <a:pt x="233" y="28"/>
                  </a:cubicBezTo>
                  <a:cubicBezTo>
                    <a:pt x="232" y="29"/>
                    <a:pt x="237" y="31"/>
                    <a:pt x="241" y="30"/>
                  </a:cubicBezTo>
                  <a:cubicBezTo>
                    <a:pt x="244" y="29"/>
                    <a:pt x="248" y="25"/>
                    <a:pt x="243" y="24"/>
                  </a:cubicBezTo>
                  <a:cubicBezTo>
                    <a:pt x="246" y="24"/>
                    <a:pt x="249" y="25"/>
                    <a:pt x="248" y="27"/>
                  </a:cubicBezTo>
                  <a:cubicBezTo>
                    <a:pt x="253" y="25"/>
                    <a:pt x="247" y="24"/>
                    <a:pt x="251" y="22"/>
                  </a:cubicBezTo>
                  <a:cubicBezTo>
                    <a:pt x="253" y="23"/>
                    <a:pt x="259" y="24"/>
                    <a:pt x="263" y="26"/>
                  </a:cubicBezTo>
                  <a:cubicBezTo>
                    <a:pt x="259" y="31"/>
                    <a:pt x="259" y="31"/>
                    <a:pt x="259" y="31"/>
                  </a:cubicBezTo>
                  <a:cubicBezTo>
                    <a:pt x="262" y="30"/>
                    <a:pt x="262" y="30"/>
                    <a:pt x="262" y="30"/>
                  </a:cubicBezTo>
                  <a:cubicBezTo>
                    <a:pt x="259" y="34"/>
                    <a:pt x="265" y="32"/>
                    <a:pt x="263" y="36"/>
                  </a:cubicBezTo>
                  <a:cubicBezTo>
                    <a:pt x="265" y="36"/>
                    <a:pt x="268" y="34"/>
                    <a:pt x="270" y="33"/>
                  </a:cubicBezTo>
                  <a:cubicBezTo>
                    <a:pt x="263" y="29"/>
                    <a:pt x="276" y="24"/>
                    <a:pt x="273" y="20"/>
                  </a:cubicBezTo>
                  <a:cubicBezTo>
                    <a:pt x="281" y="17"/>
                    <a:pt x="281" y="31"/>
                    <a:pt x="288" y="21"/>
                  </a:cubicBezTo>
                  <a:cubicBezTo>
                    <a:pt x="286" y="20"/>
                    <a:pt x="290" y="16"/>
                    <a:pt x="285" y="18"/>
                  </a:cubicBezTo>
                  <a:cubicBezTo>
                    <a:pt x="290" y="18"/>
                    <a:pt x="287" y="13"/>
                    <a:pt x="294" y="14"/>
                  </a:cubicBezTo>
                  <a:cubicBezTo>
                    <a:pt x="290" y="16"/>
                    <a:pt x="300" y="17"/>
                    <a:pt x="294" y="22"/>
                  </a:cubicBezTo>
                  <a:cubicBezTo>
                    <a:pt x="294" y="20"/>
                    <a:pt x="290" y="21"/>
                    <a:pt x="289" y="22"/>
                  </a:cubicBezTo>
                  <a:cubicBezTo>
                    <a:pt x="292" y="23"/>
                    <a:pt x="290" y="27"/>
                    <a:pt x="295" y="26"/>
                  </a:cubicBezTo>
                  <a:cubicBezTo>
                    <a:pt x="298" y="25"/>
                    <a:pt x="303" y="23"/>
                    <a:pt x="302" y="21"/>
                  </a:cubicBezTo>
                  <a:cubicBezTo>
                    <a:pt x="301" y="18"/>
                    <a:pt x="297" y="23"/>
                    <a:pt x="298" y="19"/>
                  </a:cubicBezTo>
                  <a:cubicBezTo>
                    <a:pt x="304" y="16"/>
                    <a:pt x="306" y="20"/>
                    <a:pt x="308" y="15"/>
                  </a:cubicBezTo>
                  <a:cubicBezTo>
                    <a:pt x="304" y="16"/>
                    <a:pt x="302" y="14"/>
                    <a:pt x="302" y="12"/>
                  </a:cubicBezTo>
                  <a:cubicBezTo>
                    <a:pt x="306" y="9"/>
                    <a:pt x="306" y="9"/>
                    <a:pt x="306" y="9"/>
                  </a:cubicBezTo>
                  <a:cubicBezTo>
                    <a:pt x="306" y="11"/>
                    <a:pt x="306" y="11"/>
                    <a:pt x="306" y="11"/>
                  </a:cubicBezTo>
                  <a:cubicBezTo>
                    <a:pt x="313" y="11"/>
                    <a:pt x="307" y="7"/>
                    <a:pt x="314" y="6"/>
                  </a:cubicBezTo>
                  <a:cubicBezTo>
                    <a:pt x="319" y="8"/>
                    <a:pt x="319" y="8"/>
                    <a:pt x="319" y="8"/>
                  </a:cubicBezTo>
                  <a:cubicBezTo>
                    <a:pt x="318" y="12"/>
                    <a:pt x="308" y="10"/>
                    <a:pt x="310" y="15"/>
                  </a:cubicBezTo>
                  <a:cubicBezTo>
                    <a:pt x="315" y="14"/>
                    <a:pt x="316" y="11"/>
                    <a:pt x="321" y="11"/>
                  </a:cubicBezTo>
                  <a:cubicBezTo>
                    <a:pt x="318" y="13"/>
                    <a:pt x="318" y="13"/>
                    <a:pt x="318" y="13"/>
                  </a:cubicBezTo>
                  <a:cubicBezTo>
                    <a:pt x="320" y="12"/>
                    <a:pt x="323" y="18"/>
                    <a:pt x="329" y="13"/>
                  </a:cubicBezTo>
                  <a:cubicBezTo>
                    <a:pt x="332" y="10"/>
                    <a:pt x="329" y="11"/>
                    <a:pt x="329" y="9"/>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0"/>
                    <a:pt x="327" y="68"/>
                    <a:pt x="330" y="39"/>
                  </a:cubicBezTo>
                  <a:cubicBezTo>
                    <a:pt x="330" y="39"/>
                    <a:pt x="330" y="39"/>
                    <a:pt x="330" y="39"/>
                  </a:cubicBezTo>
                  <a:cubicBezTo>
                    <a:pt x="330" y="39"/>
                    <a:pt x="330" y="39"/>
                    <a:pt x="330" y="39"/>
                  </a:cubicBezTo>
                  <a:cubicBezTo>
                    <a:pt x="330" y="39"/>
                    <a:pt x="330" y="39"/>
                    <a:pt x="330" y="39"/>
                  </a:cubicBezTo>
                  <a:cubicBezTo>
                    <a:pt x="329" y="39"/>
                    <a:pt x="329" y="39"/>
                    <a:pt x="329" y="39"/>
                  </a:cubicBezTo>
                  <a:cubicBezTo>
                    <a:pt x="327" y="39"/>
                    <a:pt x="327" y="39"/>
                    <a:pt x="327" y="39"/>
                  </a:cubicBezTo>
                  <a:cubicBezTo>
                    <a:pt x="325" y="39"/>
                    <a:pt x="324" y="39"/>
                    <a:pt x="322" y="38"/>
                  </a:cubicBezTo>
                  <a:cubicBezTo>
                    <a:pt x="324" y="35"/>
                    <a:pt x="316" y="35"/>
                    <a:pt x="321" y="33"/>
                  </a:cubicBezTo>
                  <a:cubicBezTo>
                    <a:pt x="322" y="35"/>
                    <a:pt x="324" y="36"/>
                    <a:pt x="327" y="37"/>
                  </a:cubicBezTo>
                  <a:cubicBezTo>
                    <a:pt x="331" y="38"/>
                    <a:pt x="331" y="38"/>
                    <a:pt x="331" y="38"/>
                  </a:cubicBezTo>
                  <a:cubicBezTo>
                    <a:pt x="331" y="38"/>
                    <a:pt x="331" y="38"/>
                    <a:pt x="331" y="38"/>
                  </a:cubicBezTo>
                  <a:cubicBezTo>
                    <a:pt x="331" y="38"/>
                    <a:pt x="331" y="38"/>
                    <a:pt x="331" y="38"/>
                  </a:cubicBezTo>
                  <a:cubicBezTo>
                    <a:pt x="333" y="24"/>
                    <a:pt x="328" y="67"/>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3" y="9"/>
                    <a:pt x="333" y="9"/>
                    <a:pt x="333" y="9"/>
                  </a:cubicBezTo>
                  <a:cubicBezTo>
                    <a:pt x="333" y="10"/>
                    <a:pt x="333" y="10"/>
                    <a:pt x="333" y="10"/>
                  </a:cubicBezTo>
                  <a:cubicBezTo>
                    <a:pt x="332" y="11"/>
                    <a:pt x="332" y="11"/>
                    <a:pt x="332" y="11"/>
                  </a:cubicBezTo>
                  <a:cubicBezTo>
                    <a:pt x="336" y="15"/>
                    <a:pt x="325" y="12"/>
                    <a:pt x="325" y="17"/>
                  </a:cubicBezTo>
                  <a:cubicBezTo>
                    <a:pt x="331" y="15"/>
                    <a:pt x="333" y="20"/>
                    <a:pt x="334" y="22"/>
                  </a:cubicBezTo>
                  <a:cubicBezTo>
                    <a:pt x="336" y="25"/>
                    <a:pt x="339" y="12"/>
                    <a:pt x="337" y="27"/>
                  </a:cubicBezTo>
                  <a:cubicBezTo>
                    <a:pt x="336" y="23"/>
                    <a:pt x="335" y="42"/>
                    <a:pt x="337" y="17"/>
                  </a:cubicBezTo>
                  <a:cubicBezTo>
                    <a:pt x="336" y="16"/>
                    <a:pt x="336" y="16"/>
                    <a:pt x="335" y="15"/>
                  </a:cubicBezTo>
                  <a:cubicBezTo>
                    <a:pt x="336" y="14"/>
                    <a:pt x="336" y="14"/>
                    <a:pt x="336" y="14"/>
                  </a:cubicBezTo>
                  <a:cubicBezTo>
                    <a:pt x="336" y="14"/>
                    <a:pt x="336" y="14"/>
                    <a:pt x="336" y="14"/>
                  </a:cubicBezTo>
                  <a:cubicBezTo>
                    <a:pt x="336" y="14"/>
                    <a:pt x="336" y="14"/>
                    <a:pt x="336" y="14"/>
                  </a:cubicBezTo>
                  <a:cubicBezTo>
                    <a:pt x="336" y="14"/>
                    <a:pt x="336" y="14"/>
                    <a:pt x="336" y="14"/>
                  </a:cubicBezTo>
                  <a:cubicBezTo>
                    <a:pt x="337" y="11"/>
                    <a:pt x="333" y="48"/>
                    <a:pt x="335" y="32"/>
                  </a:cubicBezTo>
                  <a:cubicBezTo>
                    <a:pt x="335" y="32"/>
                    <a:pt x="335" y="32"/>
                    <a:pt x="335" y="32"/>
                  </a:cubicBezTo>
                  <a:cubicBezTo>
                    <a:pt x="334" y="32"/>
                    <a:pt x="334" y="32"/>
                    <a:pt x="334" y="32"/>
                  </a:cubicBezTo>
                  <a:cubicBezTo>
                    <a:pt x="334" y="32"/>
                    <a:pt x="334" y="32"/>
                    <a:pt x="334" y="32"/>
                  </a:cubicBezTo>
                  <a:cubicBezTo>
                    <a:pt x="334" y="32"/>
                    <a:pt x="334" y="32"/>
                    <a:pt x="334" y="32"/>
                  </a:cubicBezTo>
                  <a:cubicBezTo>
                    <a:pt x="333" y="32"/>
                    <a:pt x="333" y="32"/>
                    <a:pt x="333" y="32"/>
                  </a:cubicBezTo>
                  <a:cubicBezTo>
                    <a:pt x="331" y="31"/>
                    <a:pt x="331" y="31"/>
                    <a:pt x="331" y="31"/>
                  </a:cubicBezTo>
                  <a:cubicBezTo>
                    <a:pt x="327" y="30"/>
                    <a:pt x="327" y="30"/>
                    <a:pt x="327" y="30"/>
                  </a:cubicBezTo>
                  <a:cubicBezTo>
                    <a:pt x="324" y="29"/>
                    <a:pt x="322" y="29"/>
                    <a:pt x="320" y="30"/>
                  </a:cubicBezTo>
                  <a:cubicBezTo>
                    <a:pt x="318" y="28"/>
                    <a:pt x="320" y="25"/>
                    <a:pt x="322" y="26"/>
                  </a:cubicBezTo>
                  <a:cubicBezTo>
                    <a:pt x="314" y="24"/>
                    <a:pt x="306" y="23"/>
                    <a:pt x="298" y="21"/>
                  </a:cubicBezTo>
                  <a:cubicBezTo>
                    <a:pt x="303" y="25"/>
                    <a:pt x="289" y="21"/>
                    <a:pt x="292" y="25"/>
                  </a:cubicBezTo>
                  <a:cubicBezTo>
                    <a:pt x="296" y="26"/>
                    <a:pt x="300" y="30"/>
                    <a:pt x="297" y="31"/>
                  </a:cubicBezTo>
                  <a:cubicBezTo>
                    <a:pt x="295" y="31"/>
                    <a:pt x="297" y="30"/>
                    <a:pt x="296" y="29"/>
                  </a:cubicBezTo>
                  <a:cubicBezTo>
                    <a:pt x="293" y="31"/>
                    <a:pt x="291" y="24"/>
                    <a:pt x="288" y="28"/>
                  </a:cubicBezTo>
                  <a:cubicBezTo>
                    <a:pt x="296" y="27"/>
                    <a:pt x="290" y="23"/>
                    <a:pt x="291" y="19"/>
                  </a:cubicBezTo>
                  <a:cubicBezTo>
                    <a:pt x="286" y="21"/>
                    <a:pt x="292" y="17"/>
                    <a:pt x="286" y="16"/>
                  </a:cubicBezTo>
                  <a:cubicBezTo>
                    <a:pt x="280" y="18"/>
                    <a:pt x="274" y="19"/>
                    <a:pt x="267" y="20"/>
                  </a:cubicBezTo>
                  <a:cubicBezTo>
                    <a:pt x="259" y="17"/>
                    <a:pt x="247" y="21"/>
                    <a:pt x="240" y="22"/>
                  </a:cubicBezTo>
                  <a:cubicBezTo>
                    <a:pt x="236" y="20"/>
                    <a:pt x="239" y="16"/>
                    <a:pt x="234" y="16"/>
                  </a:cubicBezTo>
                  <a:cubicBezTo>
                    <a:pt x="230" y="16"/>
                    <a:pt x="238" y="20"/>
                    <a:pt x="231" y="19"/>
                  </a:cubicBezTo>
                  <a:cubicBezTo>
                    <a:pt x="232" y="18"/>
                    <a:pt x="232" y="18"/>
                    <a:pt x="232" y="18"/>
                  </a:cubicBezTo>
                  <a:cubicBezTo>
                    <a:pt x="230" y="19"/>
                    <a:pt x="218" y="16"/>
                    <a:pt x="217" y="22"/>
                  </a:cubicBezTo>
                  <a:cubicBezTo>
                    <a:pt x="219" y="18"/>
                    <a:pt x="219" y="18"/>
                    <a:pt x="219" y="18"/>
                  </a:cubicBezTo>
                  <a:cubicBezTo>
                    <a:pt x="217" y="17"/>
                    <a:pt x="216" y="18"/>
                    <a:pt x="215" y="19"/>
                  </a:cubicBezTo>
                  <a:cubicBezTo>
                    <a:pt x="215" y="18"/>
                    <a:pt x="213" y="16"/>
                    <a:pt x="215" y="15"/>
                  </a:cubicBezTo>
                  <a:cubicBezTo>
                    <a:pt x="211" y="13"/>
                    <a:pt x="206" y="17"/>
                    <a:pt x="202" y="17"/>
                  </a:cubicBezTo>
                  <a:cubicBezTo>
                    <a:pt x="205" y="20"/>
                    <a:pt x="205" y="20"/>
                    <a:pt x="205" y="20"/>
                  </a:cubicBezTo>
                  <a:cubicBezTo>
                    <a:pt x="197" y="22"/>
                    <a:pt x="191" y="20"/>
                    <a:pt x="183" y="22"/>
                  </a:cubicBezTo>
                  <a:cubicBezTo>
                    <a:pt x="183" y="20"/>
                    <a:pt x="183" y="20"/>
                    <a:pt x="183" y="20"/>
                  </a:cubicBezTo>
                  <a:cubicBezTo>
                    <a:pt x="179" y="22"/>
                    <a:pt x="179" y="22"/>
                    <a:pt x="179" y="22"/>
                  </a:cubicBezTo>
                  <a:cubicBezTo>
                    <a:pt x="180" y="19"/>
                    <a:pt x="175" y="18"/>
                    <a:pt x="173" y="20"/>
                  </a:cubicBezTo>
                  <a:cubicBezTo>
                    <a:pt x="185" y="13"/>
                    <a:pt x="185" y="13"/>
                    <a:pt x="185" y="13"/>
                  </a:cubicBezTo>
                  <a:cubicBezTo>
                    <a:pt x="188" y="14"/>
                    <a:pt x="181" y="16"/>
                    <a:pt x="184" y="19"/>
                  </a:cubicBezTo>
                  <a:cubicBezTo>
                    <a:pt x="186" y="20"/>
                    <a:pt x="193" y="19"/>
                    <a:pt x="194" y="17"/>
                  </a:cubicBezTo>
                  <a:cubicBezTo>
                    <a:pt x="191" y="17"/>
                    <a:pt x="191" y="17"/>
                    <a:pt x="189" y="18"/>
                  </a:cubicBezTo>
                  <a:cubicBezTo>
                    <a:pt x="187" y="15"/>
                    <a:pt x="192" y="15"/>
                    <a:pt x="194" y="12"/>
                  </a:cubicBezTo>
                  <a:cubicBezTo>
                    <a:pt x="192" y="12"/>
                    <a:pt x="190" y="12"/>
                    <a:pt x="190" y="13"/>
                  </a:cubicBezTo>
                  <a:cubicBezTo>
                    <a:pt x="192" y="11"/>
                    <a:pt x="195" y="10"/>
                    <a:pt x="200" y="10"/>
                  </a:cubicBezTo>
                  <a:cubicBezTo>
                    <a:pt x="197" y="11"/>
                    <a:pt x="202" y="11"/>
                    <a:pt x="201" y="13"/>
                  </a:cubicBezTo>
                  <a:cubicBezTo>
                    <a:pt x="201" y="10"/>
                    <a:pt x="206" y="8"/>
                    <a:pt x="212" y="8"/>
                  </a:cubicBezTo>
                  <a:cubicBezTo>
                    <a:pt x="216" y="11"/>
                    <a:pt x="222" y="5"/>
                    <a:pt x="229" y="5"/>
                  </a:cubicBezTo>
                  <a:cubicBezTo>
                    <a:pt x="227" y="9"/>
                    <a:pt x="224" y="11"/>
                    <a:pt x="220" y="13"/>
                  </a:cubicBezTo>
                  <a:cubicBezTo>
                    <a:pt x="224" y="14"/>
                    <a:pt x="224" y="13"/>
                    <a:pt x="229" y="14"/>
                  </a:cubicBezTo>
                  <a:cubicBezTo>
                    <a:pt x="231" y="11"/>
                    <a:pt x="232" y="8"/>
                    <a:pt x="237" y="6"/>
                  </a:cubicBezTo>
                  <a:cubicBezTo>
                    <a:pt x="238" y="8"/>
                    <a:pt x="238" y="8"/>
                    <a:pt x="238" y="8"/>
                  </a:cubicBezTo>
                  <a:cubicBezTo>
                    <a:pt x="243" y="6"/>
                    <a:pt x="243" y="3"/>
                    <a:pt x="249" y="3"/>
                  </a:cubicBezTo>
                  <a:cubicBezTo>
                    <a:pt x="261" y="4"/>
                    <a:pt x="272" y="3"/>
                    <a:pt x="281" y="4"/>
                  </a:cubicBezTo>
                  <a:cubicBezTo>
                    <a:pt x="281" y="6"/>
                    <a:pt x="281" y="6"/>
                    <a:pt x="281" y="6"/>
                  </a:cubicBezTo>
                  <a:cubicBezTo>
                    <a:pt x="286" y="2"/>
                    <a:pt x="298" y="5"/>
                    <a:pt x="304" y="4"/>
                  </a:cubicBezTo>
                  <a:cubicBezTo>
                    <a:pt x="315" y="8"/>
                    <a:pt x="330" y="7"/>
                    <a:pt x="334" y="14"/>
                  </a:cubicBezTo>
                  <a:cubicBezTo>
                    <a:pt x="342" y="16"/>
                    <a:pt x="342" y="16"/>
                    <a:pt x="342" y="16"/>
                  </a:cubicBezTo>
                  <a:cubicBezTo>
                    <a:pt x="343" y="17"/>
                    <a:pt x="343" y="17"/>
                    <a:pt x="343" y="17"/>
                  </a:cubicBezTo>
                  <a:cubicBezTo>
                    <a:pt x="343" y="17"/>
                    <a:pt x="343" y="17"/>
                    <a:pt x="343" y="17"/>
                  </a:cubicBezTo>
                  <a:cubicBezTo>
                    <a:pt x="344" y="17"/>
                    <a:pt x="344" y="17"/>
                    <a:pt x="344" y="17"/>
                  </a:cubicBezTo>
                  <a:cubicBezTo>
                    <a:pt x="344" y="17"/>
                    <a:pt x="344" y="17"/>
                    <a:pt x="344" y="17"/>
                  </a:cubicBezTo>
                  <a:cubicBezTo>
                    <a:pt x="344" y="17"/>
                    <a:pt x="344" y="17"/>
                    <a:pt x="344" y="17"/>
                  </a:cubicBezTo>
                  <a:cubicBezTo>
                    <a:pt x="345" y="5"/>
                    <a:pt x="342" y="34"/>
                    <a:pt x="342" y="31"/>
                  </a:cubicBezTo>
                  <a:cubicBezTo>
                    <a:pt x="342" y="31"/>
                    <a:pt x="342" y="31"/>
                    <a:pt x="342" y="31"/>
                  </a:cubicBezTo>
                  <a:cubicBezTo>
                    <a:pt x="341" y="31"/>
                    <a:pt x="341" y="31"/>
                    <a:pt x="341" y="31"/>
                  </a:cubicBezTo>
                  <a:cubicBezTo>
                    <a:pt x="341" y="31"/>
                    <a:pt x="341" y="31"/>
                    <a:pt x="341" y="31"/>
                  </a:cubicBezTo>
                  <a:cubicBezTo>
                    <a:pt x="337" y="33"/>
                    <a:pt x="337" y="33"/>
                    <a:pt x="337" y="33"/>
                  </a:cubicBezTo>
                  <a:cubicBezTo>
                    <a:pt x="324" y="37"/>
                    <a:pt x="324" y="37"/>
                    <a:pt x="324" y="37"/>
                  </a:cubicBezTo>
                  <a:cubicBezTo>
                    <a:pt x="316" y="40"/>
                    <a:pt x="307" y="44"/>
                    <a:pt x="297" y="45"/>
                  </a:cubicBezTo>
                  <a:cubicBezTo>
                    <a:pt x="299" y="41"/>
                    <a:pt x="299" y="41"/>
                    <a:pt x="299" y="41"/>
                  </a:cubicBezTo>
                  <a:cubicBezTo>
                    <a:pt x="296" y="44"/>
                    <a:pt x="297" y="40"/>
                    <a:pt x="293" y="41"/>
                  </a:cubicBezTo>
                  <a:cubicBezTo>
                    <a:pt x="298" y="43"/>
                    <a:pt x="289" y="45"/>
                    <a:pt x="287" y="48"/>
                  </a:cubicBezTo>
                  <a:cubicBezTo>
                    <a:pt x="278" y="47"/>
                    <a:pt x="267" y="52"/>
                    <a:pt x="260" y="56"/>
                  </a:cubicBezTo>
                  <a:cubicBezTo>
                    <a:pt x="259" y="54"/>
                    <a:pt x="259" y="54"/>
                    <a:pt x="259" y="54"/>
                  </a:cubicBezTo>
                  <a:cubicBezTo>
                    <a:pt x="252" y="59"/>
                    <a:pt x="242" y="57"/>
                    <a:pt x="232" y="58"/>
                  </a:cubicBezTo>
                  <a:cubicBezTo>
                    <a:pt x="231" y="57"/>
                    <a:pt x="229" y="55"/>
                    <a:pt x="226" y="56"/>
                  </a:cubicBezTo>
                  <a:cubicBezTo>
                    <a:pt x="221" y="61"/>
                    <a:pt x="219" y="61"/>
                    <a:pt x="211" y="65"/>
                  </a:cubicBezTo>
                  <a:cubicBezTo>
                    <a:pt x="206" y="66"/>
                    <a:pt x="197" y="67"/>
                    <a:pt x="191" y="66"/>
                  </a:cubicBezTo>
                  <a:cubicBezTo>
                    <a:pt x="181" y="71"/>
                    <a:pt x="171" y="74"/>
                    <a:pt x="161" y="77"/>
                  </a:cubicBezTo>
                  <a:cubicBezTo>
                    <a:pt x="157" y="78"/>
                    <a:pt x="154" y="80"/>
                    <a:pt x="153" y="81"/>
                  </a:cubicBezTo>
                  <a:cubicBezTo>
                    <a:pt x="152" y="82"/>
                    <a:pt x="152" y="82"/>
                    <a:pt x="152" y="82"/>
                  </a:cubicBezTo>
                  <a:cubicBezTo>
                    <a:pt x="152" y="82"/>
                    <a:pt x="152" y="82"/>
                    <a:pt x="152" y="82"/>
                  </a:cubicBezTo>
                  <a:cubicBezTo>
                    <a:pt x="154" y="87"/>
                    <a:pt x="136" y="38"/>
                    <a:pt x="144" y="59"/>
                  </a:cubicBezTo>
                  <a:cubicBezTo>
                    <a:pt x="144" y="59"/>
                    <a:pt x="144" y="59"/>
                    <a:pt x="144" y="59"/>
                  </a:cubicBezTo>
                  <a:cubicBezTo>
                    <a:pt x="144" y="59"/>
                    <a:pt x="144" y="59"/>
                    <a:pt x="144" y="59"/>
                  </a:cubicBezTo>
                  <a:cubicBezTo>
                    <a:pt x="144" y="59"/>
                    <a:pt x="144" y="59"/>
                    <a:pt x="144" y="59"/>
                  </a:cubicBezTo>
                  <a:cubicBezTo>
                    <a:pt x="144" y="59"/>
                    <a:pt x="144" y="59"/>
                    <a:pt x="144" y="59"/>
                  </a:cubicBezTo>
                  <a:cubicBezTo>
                    <a:pt x="145" y="59"/>
                    <a:pt x="145" y="59"/>
                    <a:pt x="145" y="59"/>
                  </a:cubicBezTo>
                  <a:cubicBezTo>
                    <a:pt x="146" y="59"/>
                    <a:pt x="146" y="59"/>
                    <a:pt x="146" y="59"/>
                  </a:cubicBezTo>
                  <a:cubicBezTo>
                    <a:pt x="149" y="59"/>
                    <a:pt x="149" y="59"/>
                    <a:pt x="149" y="59"/>
                  </a:cubicBezTo>
                  <a:cubicBezTo>
                    <a:pt x="157" y="59"/>
                    <a:pt x="157" y="59"/>
                    <a:pt x="157" y="59"/>
                  </a:cubicBezTo>
                  <a:cubicBezTo>
                    <a:pt x="158" y="61"/>
                    <a:pt x="158" y="61"/>
                    <a:pt x="158" y="61"/>
                  </a:cubicBezTo>
                  <a:cubicBezTo>
                    <a:pt x="178" y="57"/>
                    <a:pt x="203" y="59"/>
                    <a:pt x="222" y="54"/>
                  </a:cubicBezTo>
                  <a:cubicBezTo>
                    <a:pt x="221" y="59"/>
                    <a:pt x="221" y="59"/>
                    <a:pt x="221" y="59"/>
                  </a:cubicBezTo>
                  <a:cubicBezTo>
                    <a:pt x="226" y="60"/>
                    <a:pt x="234" y="56"/>
                    <a:pt x="232" y="53"/>
                  </a:cubicBezTo>
                  <a:cubicBezTo>
                    <a:pt x="238" y="54"/>
                    <a:pt x="247" y="50"/>
                    <a:pt x="251" y="53"/>
                  </a:cubicBezTo>
                  <a:cubicBezTo>
                    <a:pt x="257" y="54"/>
                    <a:pt x="258" y="51"/>
                    <a:pt x="264" y="50"/>
                  </a:cubicBezTo>
                  <a:cubicBezTo>
                    <a:pt x="277" y="51"/>
                    <a:pt x="281" y="52"/>
                    <a:pt x="294" y="52"/>
                  </a:cubicBezTo>
                  <a:cubicBezTo>
                    <a:pt x="291" y="52"/>
                    <a:pt x="291" y="52"/>
                    <a:pt x="291" y="52"/>
                  </a:cubicBezTo>
                  <a:cubicBezTo>
                    <a:pt x="290" y="53"/>
                    <a:pt x="289" y="54"/>
                    <a:pt x="292" y="55"/>
                  </a:cubicBezTo>
                  <a:cubicBezTo>
                    <a:pt x="297" y="54"/>
                    <a:pt x="309" y="60"/>
                    <a:pt x="306" y="53"/>
                  </a:cubicBezTo>
                  <a:cubicBezTo>
                    <a:pt x="316" y="58"/>
                    <a:pt x="316" y="58"/>
                    <a:pt x="316" y="58"/>
                  </a:cubicBezTo>
                  <a:cubicBezTo>
                    <a:pt x="322" y="59"/>
                    <a:pt x="322" y="59"/>
                    <a:pt x="322" y="59"/>
                  </a:cubicBezTo>
                  <a:cubicBezTo>
                    <a:pt x="325" y="60"/>
                    <a:pt x="325" y="60"/>
                    <a:pt x="325" y="60"/>
                  </a:cubicBezTo>
                  <a:cubicBezTo>
                    <a:pt x="325" y="60"/>
                    <a:pt x="325" y="60"/>
                    <a:pt x="325" y="60"/>
                  </a:cubicBezTo>
                  <a:cubicBezTo>
                    <a:pt x="325" y="53"/>
                    <a:pt x="323" y="12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3" y="94"/>
                    <a:pt x="323" y="94"/>
                    <a:pt x="323" y="94"/>
                  </a:cubicBezTo>
                  <a:cubicBezTo>
                    <a:pt x="322" y="94"/>
                    <a:pt x="322" y="94"/>
                    <a:pt x="322" y="94"/>
                  </a:cubicBezTo>
                  <a:cubicBezTo>
                    <a:pt x="315" y="97"/>
                    <a:pt x="307" y="99"/>
                    <a:pt x="301" y="99"/>
                  </a:cubicBezTo>
                  <a:cubicBezTo>
                    <a:pt x="302" y="100"/>
                    <a:pt x="299" y="101"/>
                    <a:pt x="298" y="103"/>
                  </a:cubicBezTo>
                  <a:cubicBezTo>
                    <a:pt x="287" y="105"/>
                    <a:pt x="275" y="104"/>
                    <a:pt x="267" y="108"/>
                  </a:cubicBezTo>
                  <a:cubicBezTo>
                    <a:pt x="265" y="108"/>
                    <a:pt x="269" y="105"/>
                    <a:pt x="265" y="106"/>
                  </a:cubicBezTo>
                  <a:cubicBezTo>
                    <a:pt x="263" y="107"/>
                    <a:pt x="265" y="108"/>
                    <a:pt x="262" y="109"/>
                  </a:cubicBezTo>
                  <a:cubicBezTo>
                    <a:pt x="246" y="114"/>
                    <a:pt x="228" y="112"/>
                    <a:pt x="214" y="116"/>
                  </a:cubicBezTo>
                  <a:cubicBezTo>
                    <a:pt x="201" y="120"/>
                    <a:pt x="186" y="124"/>
                    <a:pt x="174" y="127"/>
                  </a:cubicBezTo>
                  <a:cubicBezTo>
                    <a:pt x="168" y="128"/>
                    <a:pt x="163" y="130"/>
                    <a:pt x="158" y="132"/>
                  </a:cubicBezTo>
                  <a:cubicBezTo>
                    <a:pt x="153" y="135"/>
                    <a:pt x="153" y="135"/>
                    <a:pt x="153" y="135"/>
                  </a:cubicBezTo>
                  <a:cubicBezTo>
                    <a:pt x="151" y="137"/>
                    <a:pt x="151" y="137"/>
                    <a:pt x="151" y="137"/>
                  </a:cubicBezTo>
                  <a:cubicBezTo>
                    <a:pt x="150" y="137"/>
                    <a:pt x="150" y="137"/>
                    <a:pt x="150" y="137"/>
                  </a:cubicBezTo>
                  <a:cubicBezTo>
                    <a:pt x="150" y="137"/>
                    <a:pt x="150" y="137"/>
                    <a:pt x="150" y="137"/>
                  </a:cubicBezTo>
                  <a:cubicBezTo>
                    <a:pt x="150" y="137"/>
                    <a:pt x="150" y="137"/>
                    <a:pt x="150" y="137"/>
                  </a:cubicBezTo>
                  <a:cubicBezTo>
                    <a:pt x="151" y="143"/>
                    <a:pt x="144" y="87"/>
                    <a:pt x="147" y="111"/>
                  </a:cubicBezTo>
                  <a:cubicBezTo>
                    <a:pt x="147" y="111"/>
                    <a:pt x="147" y="111"/>
                    <a:pt x="147" y="111"/>
                  </a:cubicBezTo>
                  <a:cubicBezTo>
                    <a:pt x="147" y="111"/>
                    <a:pt x="147" y="111"/>
                    <a:pt x="147" y="111"/>
                  </a:cubicBezTo>
                  <a:cubicBezTo>
                    <a:pt x="147" y="111"/>
                    <a:pt x="147" y="111"/>
                    <a:pt x="147" y="111"/>
                  </a:cubicBezTo>
                  <a:cubicBezTo>
                    <a:pt x="148" y="111"/>
                    <a:pt x="148" y="111"/>
                    <a:pt x="148" y="111"/>
                  </a:cubicBezTo>
                  <a:cubicBezTo>
                    <a:pt x="149" y="111"/>
                    <a:pt x="149" y="111"/>
                    <a:pt x="149" y="111"/>
                  </a:cubicBezTo>
                  <a:cubicBezTo>
                    <a:pt x="148" y="112"/>
                    <a:pt x="148" y="112"/>
                    <a:pt x="148" y="112"/>
                  </a:cubicBezTo>
                  <a:cubicBezTo>
                    <a:pt x="155" y="110"/>
                    <a:pt x="159" y="123"/>
                    <a:pt x="167" y="117"/>
                  </a:cubicBezTo>
                  <a:cubicBezTo>
                    <a:pt x="168" y="118"/>
                    <a:pt x="173" y="118"/>
                    <a:pt x="172" y="120"/>
                  </a:cubicBezTo>
                  <a:cubicBezTo>
                    <a:pt x="177" y="119"/>
                    <a:pt x="189" y="124"/>
                    <a:pt x="198" y="120"/>
                  </a:cubicBezTo>
                  <a:cubicBezTo>
                    <a:pt x="196" y="121"/>
                    <a:pt x="196" y="121"/>
                    <a:pt x="196" y="121"/>
                  </a:cubicBezTo>
                  <a:cubicBezTo>
                    <a:pt x="206" y="123"/>
                    <a:pt x="215" y="118"/>
                    <a:pt x="225" y="120"/>
                  </a:cubicBezTo>
                  <a:cubicBezTo>
                    <a:pt x="224" y="120"/>
                    <a:pt x="222" y="121"/>
                    <a:pt x="222" y="122"/>
                  </a:cubicBezTo>
                  <a:cubicBezTo>
                    <a:pt x="226" y="124"/>
                    <a:pt x="232" y="117"/>
                    <a:pt x="234" y="122"/>
                  </a:cubicBezTo>
                  <a:cubicBezTo>
                    <a:pt x="237" y="121"/>
                    <a:pt x="236" y="119"/>
                    <a:pt x="234" y="119"/>
                  </a:cubicBezTo>
                  <a:cubicBezTo>
                    <a:pt x="258" y="120"/>
                    <a:pt x="286" y="111"/>
                    <a:pt x="318" y="127"/>
                  </a:cubicBezTo>
                  <a:cubicBezTo>
                    <a:pt x="328" y="135"/>
                    <a:pt x="326" y="136"/>
                    <a:pt x="325" y="137"/>
                  </a:cubicBezTo>
                  <a:cubicBezTo>
                    <a:pt x="324" y="138"/>
                    <a:pt x="324" y="138"/>
                    <a:pt x="324" y="138"/>
                  </a:cubicBezTo>
                  <a:cubicBezTo>
                    <a:pt x="324" y="138"/>
                    <a:pt x="324" y="138"/>
                    <a:pt x="324" y="138"/>
                  </a:cubicBezTo>
                  <a:cubicBezTo>
                    <a:pt x="325" y="138"/>
                    <a:pt x="325" y="138"/>
                    <a:pt x="325" y="138"/>
                  </a:cubicBezTo>
                  <a:cubicBezTo>
                    <a:pt x="325" y="138"/>
                    <a:pt x="325" y="138"/>
                    <a:pt x="325" y="138"/>
                  </a:cubicBezTo>
                  <a:cubicBezTo>
                    <a:pt x="325" y="138"/>
                    <a:pt x="325" y="138"/>
                    <a:pt x="325" y="138"/>
                  </a:cubicBezTo>
                  <a:cubicBezTo>
                    <a:pt x="325" y="138"/>
                    <a:pt x="325" y="138"/>
                    <a:pt x="325" y="138"/>
                  </a:cubicBezTo>
                  <a:cubicBezTo>
                    <a:pt x="329" y="120"/>
                    <a:pt x="319" y="164"/>
                    <a:pt x="320" y="159"/>
                  </a:cubicBezTo>
                  <a:cubicBezTo>
                    <a:pt x="320" y="159"/>
                    <a:pt x="320" y="159"/>
                    <a:pt x="320" y="159"/>
                  </a:cubicBezTo>
                  <a:cubicBezTo>
                    <a:pt x="320" y="159"/>
                    <a:pt x="320" y="159"/>
                    <a:pt x="320" y="159"/>
                  </a:cubicBezTo>
                  <a:cubicBezTo>
                    <a:pt x="319" y="160"/>
                    <a:pt x="319" y="160"/>
                    <a:pt x="319" y="160"/>
                  </a:cubicBezTo>
                  <a:cubicBezTo>
                    <a:pt x="318" y="160"/>
                    <a:pt x="318" y="160"/>
                    <a:pt x="318" y="160"/>
                  </a:cubicBezTo>
                  <a:cubicBezTo>
                    <a:pt x="317" y="161"/>
                    <a:pt x="316" y="161"/>
                    <a:pt x="314" y="162"/>
                  </a:cubicBezTo>
                  <a:cubicBezTo>
                    <a:pt x="313" y="162"/>
                    <a:pt x="314" y="164"/>
                    <a:pt x="313" y="163"/>
                  </a:cubicBezTo>
                  <a:cubicBezTo>
                    <a:pt x="308" y="166"/>
                    <a:pt x="303" y="160"/>
                    <a:pt x="299" y="163"/>
                  </a:cubicBezTo>
                  <a:cubicBezTo>
                    <a:pt x="302" y="166"/>
                    <a:pt x="297" y="165"/>
                    <a:pt x="297" y="167"/>
                  </a:cubicBezTo>
                  <a:cubicBezTo>
                    <a:pt x="286" y="167"/>
                    <a:pt x="283" y="164"/>
                    <a:pt x="275" y="167"/>
                  </a:cubicBezTo>
                  <a:cubicBezTo>
                    <a:pt x="275" y="165"/>
                    <a:pt x="275" y="165"/>
                    <a:pt x="275" y="165"/>
                  </a:cubicBezTo>
                  <a:cubicBezTo>
                    <a:pt x="265" y="171"/>
                    <a:pt x="254" y="169"/>
                    <a:pt x="246" y="176"/>
                  </a:cubicBezTo>
                  <a:cubicBezTo>
                    <a:pt x="233" y="177"/>
                    <a:pt x="220" y="179"/>
                    <a:pt x="209" y="182"/>
                  </a:cubicBezTo>
                  <a:cubicBezTo>
                    <a:pt x="205" y="185"/>
                    <a:pt x="199" y="186"/>
                    <a:pt x="196" y="189"/>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9"/>
                    <a:pt x="190" y="138"/>
                    <a:pt x="191" y="164"/>
                  </a:cubicBezTo>
                  <a:cubicBezTo>
                    <a:pt x="191" y="164"/>
                    <a:pt x="191" y="164"/>
                    <a:pt x="191" y="164"/>
                  </a:cubicBezTo>
                  <a:cubicBezTo>
                    <a:pt x="191" y="164"/>
                    <a:pt x="191" y="164"/>
                    <a:pt x="191" y="164"/>
                  </a:cubicBezTo>
                  <a:cubicBezTo>
                    <a:pt x="192" y="164"/>
                    <a:pt x="192" y="164"/>
                    <a:pt x="192" y="164"/>
                  </a:cubicBezTo>
                  <a:cubicBezTo>
                    <a:pt x="193" y="165"/>
                    <a:pt x="193" y="165"/>
                    <a:pt x="193" y="165"/>
                  </a:cubicBezTo>
                  <a:cubicBezTo>
                    <a:pt x="198" y="168"/>
                    <a:pt x="209" y="169"/>
                    <a:pt x="223" y="169"/>
                  </a:cubicBezTo>
                  <a:cubicBezTo>
                    <a:pt x="230" y="170"/>
                    <a:pt x="238" y="171"/>
                    <a:pt x="247" y="173"/>
                  </a:cubicBezTo>
                  <a:cubicBezTo>
                    <a:pt x="251" y="174"/>
                    <a:pt x="256" y="176"/>
                    <a:pt x="261" y="177"/>
                  </a:cubicBezTo>
                  <a:cubicBezTo>
                    <a:pt x="257" y="142"/>
                    <a:pt x="266" y="225"/>
                    <a:pt x="265" y="217"/>
                  </a:cubicBezTo>
                  <a:cubicBezTo>
                    <a:pt x="265" y="217"/>
                    <a:pt x="265" y="217"/>
                    <a:pt x="265" y="217"/>
                  </a:cubicBezTo>
                  <a:cubicBezTo>
                    <a:pt x="265" y="217"/>
                    <a:pt x="265" y="217"/>
                    <a:pt x="265" y="217"/>
                  </a:cubicBezTo>
                  <a:cubicBezTo>
                    <a:pt x="265" y="217"/>
                    <a:pt x="265" y="217"/>
                    <a:pt x="265" y="217"/>
                  </a:cubicBezTo>
                  <a:cubicBezTo>
                    <a:pt x="265" y="217"/>
                    <a:pt x="265" y="217"/>
                    <a:pt x="265" y="217"/>
                  </a:cubicBezTo>
                  <a:cubicBezTo>
                    <a:pt x="264" y="218"/>
                    <a:pt x="264" y="218"/>
                    <a:pt x="264" y="218"/>
                  </a:cubicBezTo>
                  <a:cubicBezTo>
                    <a:pt x="263" y="219"/>
                    <a:pt x="263" y="219"/>
                    <a:pt x="263" y="219"/>
                  </a:cubicBezTo>
                  <a:cubicBezTo>
                    <a:pt x="260" y="220"/>
                    <a:pt x="260" y="220"/>
                    <a:pt x="260" y="220"/>
                  </a:cubicBezTo>
                  <a:cubicBezTo>
                    <a:pt x="255" y="224"/>
                    <a:pt x="255" y="224"/>
                    <a:pt x="255" y="224"/>
                  </a:cubicBezTo>
                  <a:cubicBezTo>
                    <a:pt x="228" y="240"/>
                    <a:pt x="210" y="249"/>
                    <a:pt x="199" y="265"/>
                  </a:cubicBezTo>
                  <a:cubicBezTo>
                    <a:pt x="193" y="278"/>
                    <a:pt x="190" y="271"/>
                    <a:pt x="194" y="275"/>
                  </a:cubicBezTo>
                  <a:cubicBezTo>
                    <a:pt x="198" y="281"/>
                    <a:pt x="211" y="298"/>
                    <a:pt x="216" y="313"/>
                  </a:cubicBezTo>
                  <a:cubicBezTo>
                    <a:pt x="218" y="329"/>
                    <a:pt x="218" y="330"/>
                    <a:pt x="222" y="346"/>
                  </a:cubicBezTo>
                  <a:cubicBezTo>
                    <a:pt x="222" y="346"/>
                    <a:pt x="221" y="345"/>
                    <a:pt x="221" y="346"/>
                  </a:cubicBezTo>
                  <a:cubicBezTo>
                    <a:pt x="224" y="346"/>
                    <a:pt x="222" y="358"/>
                    <a:pt x="225" y="359"/>
                  </a:cubicBezTo>
                  <a:cubicBezTo>
                    <a:pt x="223" y="385"/>
                    <a:pt x="217" y="404"/>
                    <a:pt x="208" y="425"/>
                  </a:cubicBezTo>
                  <a:cubicBezTo>
                    <a:pt x="209" y="421"/>
                    <a:pt x="207" y="419"/>
                    <a:pt x="205" y="422"/>
                  </a:cubicBezTo>
                  <a:cubicBezTo>
                    <a:pt x="206" y="427"/>
                    <a:pt x="206" y="427"/>
                    <a:pt x="206" y="427"/>
                  </a:cubicBezTo>
                  <a:cubicBezTo>
                    <a:pt x="204" y="427"/>
                    <a:pt x="204" y="427"/>
                    <a:pt x="204" y="427"/>
                  </a:cubicBezTo>
                  <a:cubicBezTo>
                    <a:pt x="204" y="430"/>
                    <a:pt x="204" y="433"/>
                    <a:pt x="206" y="431"/>
                  </a:cubicBezTo>
                  <a:cubicBezTo>
                    <a:pt x="185" y="483"/>
                    <a:pt x="146" y="521"/>
                    <a:pt x="113" y="560"/>
                  </a:cubicBezTo>
                  <a:cubicBezTo>
                    <a:pt x="104" y="568"/>
                    <a:pt x="93" y="582"/>
                    <a:pt x="85" y="592"/>
                  </a:cubicBezTo>
                  <a:cubicBezTo>
                    <a:pt x="55" y="617"/>
                    <a:pt x="27" y="639"/>
                    <a:pt x="3" y="670"/>
                  </a:cubicBezTo>
                  <a:cubicBezTo>
                    <a:pt x="3" y="670"/>
                    <a:pt x="0" y="660"/>
                    <a:pt x="9"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9"/>
            <p:cNvSpPr/>
            <p:nvPr/>
          </p:nvSpPr>
          <p:spPr bwMode="auto">
            <a:xfrm>
              <a:off x="2076451" y="3111500"/>
              <a:ext cx="25400" cy="20637"/>
            </a:xfrm>
            <a:custGeom>
              <a:avLst/>
              <a:gdLst>
                <a:gd name="T0" fmla="*/ 0 w 6"/>
                <a:gd name="T1" fmla="*/ 0 h 5"/>
                <a:gd name="T2" fmla="*/ 3 w 6"/>
                <a:gd name="T3" fmla="*/ 5 h 5"/>
                <a:gd name="T4" fmla="*/ 0 w 6"/>
                <a:gd name="T5" fmla="*/ 0 h 5"/>
              </a:gdLst>
              <a:ahLst/>
              <a:cxnLst>
                <a:cxn ang="0">
                  <a:pos x="T0" y="T1"/>
                </a:cxn>
                <a:cxn ang="0">
                  <a:pos x="T2" y="T3"/>
                </a:cxn>
                <a:cxn ang="0">
                  <a:pos x="T4" y="T5"/>
                </a:cxn>
              </a:cxnLst>
              <a:rect l="0" t="0" r="r" b="b"/>
              <a:pathLst>
                <a:path w="6" h="5">
                  <a:moveTo>
                    <a:pt x="0" y="0"/>
                  </a:moveTo>
                  <a:cubicBezTo>
                    <a:pt x="1" y="1"/>
                    <a:pt x="6" y="2"/>
                    <a:pt x="3" y="5"/>
                  </a:cubicBezTo>
                  <a:cubicBezTo>
                    <a:pt x="2"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0"/>
            <p:cNvSpPr/>
            <p:nvPr/>
          </p:nvSpPr>
          <p:spPr bwMode="auto">
            <a:xfrm>
              <a:off x="2578101" y="3154363"/>
              <a:ext cx="15875" cy="15875"/>
            </a:xfrm>
            <a:custGeom>
              <a:avLst/>
              <a:gdLst>
                <a:gd name="T0" fmla="*/ 2 w 4"/>
                <a:gd name="T1" fmla="*/ 1 h 4"/>
                <a:gd name="T2" fmla="*/ 4 w 4"/>
                <a:gd name="T3" fmla="*/ 2 h 4"/>
                <a:gd name="T4" fmla="*/ 0 w 4"/>
                <a:gd name="T5" fmla="*/ 3 h 4"/>
                <a:gd name="T6" fmla="*/ 2 w 4"/>
                <a:gd name="T7" fmla="*/ 1 h 4"/>
              </a:gdLst>
              <a:ahLst/>
              <a:cxnLst>
                <a:cxn ang="0">
                  <a:pos x="T0" y="T1"/>
                </a:cxn>
                <a:cxn ang="0">
                  <a:pos x="T2" y="T3"/>
                </a:cxn>
                <a:cxn ang="0">
                  <a:pos x="T4" y="T5"/>
                </a:cxn>
                <a:cxn ang="0">
                  <a:pos x="T6" y="T7"/>
                </a:cxn>
              </a:cxnLst>
              <a:rect l="0" t="0" r="r" b="b"/>
              <a:pathLst>
                <a:path w="4" h="4">
                  <a:moveTo>
                    <a:pt x="2" y="1"/>
                  </a:moveTo>
                  <a:cubicBezTo>
                    <a:pt x="2" y="0"/>
                    <a:pt x="3" y="2"/>
                    <a:pt x="4" y="2"/>
                  </a:cubicBezTo>
                  <a:cubicBezTo>
                    <a:pt x="2" y="2"/>
                    <a:pt x="1" y="4"/>
                    <a:pt x="0" y="3"/>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1"/>
            <p:cNvSpPr/>
            <p:nvPr/>
          </p:nvSpPr>
          <p:spPr bwMode="auto">
            <a:xfrm>
              <a:off x="2657476" y="3179763"/>
              <a:ext cx="42863" cy="3175"/>
            </a:xfrm>
            <a:custGeom>
              <a:avLst/>
              <a:gdLst>
                <a:gd name="T0" fmla="*/ 10 w 10"/>
                <a:gd name="T1" fmla="*/ 0 h 1"/>
                <a:gd name="T2" fmla="*/ 0 w 10"/>
                <a:gd name="T3" fmla="*/ 1 h 1"/>
                <a:gd name="T4" fmla="*/ 10 w 10"/>
                <a:gd name="T5" fmla="*/ 0 h 1"/>
              </a:gdLst>
              <a:ahLst/>
              <a:cxnLst>
                <a:cxn ang="0">
                  <a:pos x="T0" y="T1"/>
                </a:cxn>
                <a:cxn ang="0">
                  <a:pos x="T2" y="T3"/>
                </a:cxn>
                <a:cxn ang="0">
                  <a:pos x="T4" y="T5"/>
                </a:cxn>
              </a:cxnLst>
              <a:rect l="0" t="0" r="r" b="b"/>
              <a:pathLst>
                <a:path w="10" h="1">
                  <a:moveTo>
                    <a:pt x="10" y="0"/>
                  </a:moveTo>
                  <a:cubicBezTo>
                    <a:pt x="10" y="1"/>
                    <a:pt x="4" y="1"/>
                    <a:pt x="0" y="1"/>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2"/>
            <p:cNvSpPr/>
            <p:nvPr/>
          </p:nvSpPr>
          <p:spPr bwMode="auto">
            <a:xfrm>
              <a:off x="2751138" y="3068638"/>
              <a:ext cx="17463" cy="12700"/>
            </a:xfrm>
            <a:custGeom>
              <a:avLst/>
              <a:gdLst>
                <a:gd name="T0" fmla="*/ 2 w 4"/>
                <a:gd name="T1" fmla="*/ 3 h 3"/>
                <a:gd name="T2" fmla="*/ 3 w 4"/>
                <a:gd name="T3" fmla="*/ 0 h 3"/>
                <a:gd name="T4" fmla="*/ 2 w 4"/>
                <a:gd name="T5" fmla="*/ 3 h 3"/>
              </a:gdLst>
              <a:ahLst/>
              <a:cxnLst>
                <a:cxn ang="0">
                  <a:pos x="T0" y="T1"/>
                </a:cxn>
                <a:cxn ang="0">
                  <a:pos x="T2" y="T3"/>
                </a:cxn>
                <a:cxn ang="0">
                  <a:pos x="T4" y="T5"/>
                </a:cxn>
              </a:cxnLst>
              <a:rect l="0" t="0" r="r" b="b"/>
              <a:pathLst>
                <a:path w="4" h="3">
                  <a:moveTo>
                    <a:pt x="2" y="3"/>
                  </a:moveTo>
                  <a:cubicBezTo>
                    <a:pt x="0" y="2"/>
                    <a:pt x="0" y="1"/>
                    <a:pt x="3" y="0"/>
                  </a:cubicBezTo>
                  <a:cubicBezTo>
                    <a:pt x="4" y="1"/>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3"/>
            <p:cNvSpPr/>
            <p:nvPr/>
          </p:nvSpPr>
          <p:spPr bwMode="auto">
            <a:xfrm>
              <a:off x="2738438" y="3086100"/>
              <a:ext cx="22225" cy="17462"/>
            </a:xfrm>
            <a:custGeom>
              <a:avLst/>
              <a:gdLst>
                <a:gd name="T0" fmla="*/ 5 w 5"/>
                <a:gd name="T1" fmla="*/ 3 h 4"/>
                <a:gd name="T2" fmla="*/ 0 w 5"/>
                <a:gd name="T3" fmla="*/ 2 h 4"/>
                <a:gd name="T4" fmla="*/ 5 w 5"/>
                <a:gd name="T5" fmla="*/ 3 h 4"/>
              </a:gdLst>
              <a:ahLst/>
              <a:cxnLst>
                <a:cxn ang="0">
                  <a:pos x="T0" y="T1"/>
                </a:cxn>
                <a:cxn ang="0">
                  <a:pos x="T2" y="T3"/>
                </a:cxn>
                <a:cxn ang="0">
                  <a:pos x="T4" y="T5"/>
                </a:cxn>
              </a:cxnLst>
              <a:rect l="0" t="0" r="r" b="b"/>
              <a:pathLst>
                <a:path w="5" h="4">
                  <a:moveTo>
                    <a:pt x="5" y="3"/>
                  </a:moveTo>
                  <a:cubicBezTo>
                    <a:pt x="2" y="3"/>
                    <a:pt x="1" y="3"/>
                    <a:pt x="0" y="2"/>
                  </a:cubicBezTo>
                  <a:cubicBezTo>
                    <a:pt x="0" y="4"/>
                    <a:pt x="4" y="0"/>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4"/>
            <p:cNvSpPr/>
            <p:nvPr/>
          </p:nvSpPr>
          <p:spPr bwMode="auto">
            <a:xfrm>
              <a:off x="2479676" y="3128963"/>
              <a:ext cx="30163" cy="20637"/>
            </a:xfrm>
            <a:custGeom>
              <a:avLst/>
              <a:gdLst>
                <a:gd name="T0" fmla="*/ 6 w 7"/>
                <a:gd name="T1" fmla="*/ 2 h 5"/>
                <a:gd name="T2" fmla="*/ 0 w 7"/>
                <a:gd name="T3" fmla="*/ 3 h 5"/>
                <a:gd name="T4" fmla="*/ 6 w 7"/>
                <a:gd name="T5" fmla="*/ 2 h 5"/>
              </a:gdLst>
              <a:ahLst/>
              <a:cxnLst>
                <a:cxn ang="0">
                  <a:pos x="T0" y="T1"/>
                </a:cxn>
                <a:cxn ang="0">
                  <a:pos x="T2" y="T3"/>
                </a:cxn>
                <a:cxn ang="0">
                  <a:pos x="T4" y="T5"/>
                </a:cxn>
              </a:cxnLst>
              <a:rect l="0" t="0" r="r" b="b"/>
              <a:pathLst>
                <a:path w="7" h="5">
                  <a:moveTo>
                    <a:pt x="6" y="2"/>
                  </a:moveTo>
                  <a:cubicBezTo>
                    <a:pt x="5" y="3"/>
                    <a:pt x="2" y="5"/>
                    <a:pt x="0" y="3"/>
                  </a:cubicBezTo>
                  <a:cubicBezTo>
                    <a:pt x="2" y="4"/>
                    <a:pt x="7" y="0"/>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5"/>
            <p:cNvSpPr/>
            <p:nvPr/>
          </p:nvSpPr>
          <p:spPr bwMode="auto">
            <a:xfrm>
              <a:off x="2373313" y="3162300"/>
              <a:ext cx="17463" cy="7937"/>
            </a:xfrm>
            <a:custGeom>
              <a:avLst/>
              <a:gdLst>
                <a:gd name="T0" fmla="*/ 4 w 4"/>
                <a:gd name="T1" fmla="*/ 2 h 2"/>
                <a:gd name="T2" fmla="*/ 1 w 4"/>
                <a:gd name="T3" fmla="*/ 2 h 2"/>
                <a:gd name="T4" fmla="*/ 3 w 4"/>
                <a:gd name="T5" fmla="*/ 0 h 2"/>
                <a:gd name="T6" fmla="*/ 4 w 4"/>
                <a:gd name="T7" fmla="*/ 2 h 2"/>
              </a:gdLst>
              <a:ahLst/>
              <a:cxnLst>
                <a:cxn ang="0">
                  <a:pos x="T0" y="T1"/>
                </a:cxn>
                <a:cxn ang="0">
                  <a:pos x="T2" y="T3"/>
                </a:cxn>
                <a:cxn ang="0">
                  <a:pos x="T4" y="T5"/>
                </a:cxn>
                <a:cxn ang="0">
                  <a:pos x="T6" y="T7"/>
                </a:cxn>
              </a:cxnLst>
              <a:rect l="0" t="0" r="r" b="b"/>
              <a:pathLst>
                <a:path w="4" h="2">
                  <a:moveTo>
                    <a:pt x="4" y="2"/>
                  </a:moveTo>
                  <a:cubicBezTo>
                    <a:pt x="3" y="2"/>
                    <a:pt x="2" y="2"/>
                    <a:pt x="1" y="2"/>
                  </a:cubicBezTo>
                  <a:cubicBezTo>
                    <a:pt x="0" y="2"/>
                    <a:pt x="1" y="0"/>
                    <a:pt x="3" y="0"/>
                  </a:cubicBez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
            <p:cNvSpPr/>
            <p:nvPr/>
          </p:nvSpPr>
          <p:spPr bwMode="auto">
            <a:xfrm>
              <a:off x="2127251" y="3694113"/>
              <a:ext cx="12700" cy="7937"/>
            </a:xfrm>
            <a:custGeom>
              <a:avLst/>
              <a:gdLst>
                <a:gd name="T0" fmla="*/ 8 w 8"/>
                <a:gd name="T1" fmla="*/ 2 h 5"/>
                <a:gd name="T2" fmla="*/ 0 w 8"/>
                <a:gd name="T3" fmla="*/ 5 h 5"/>
                <a:gd name="T4" fmla="*/ 0 w 8"/>
                <a:gd name="T5" fmla="*/ 0 h 5"/>
                <a:gd name="T6" fmla="*/ 8 w 8"/>
                <a:gd name="T7" fmla="*/ 2 h 5"/>
              </a:gdLst>
              <a:ahLst/>
              <a:cxnLst>
                <a:cxn ang="0">
                  <a:pos x="T0" y="T1"/>
                </a:cxn>
                <a:cxn ang="0">
                  <a:pos x="T2" y="T3"/>
                </a:cxn>
                <a:cxn ang="0">
                  <a:pos x="T4" y="T5"/>
                </a:cxn>
                <a:cxn ang="0">
                  <a:pos x="T6" y="T7"/>
                </a:cxn>
              </a:cxnLst>
              <a:rect l="0" t="0" r="r" b="b"/>
              <a:pathLst>
                <a:path w="8" h="5">
                  <a:moveTo>
                    <a:pt x="8" y="2"/>
                  </a:moveTo>
                  <a:lnTo>
                    <a:pt x="0" y="5"/>
                  </a:lnTo>
                  <a:lnTo>
                    <a:pt x="0"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7"/>
            <p:cNvSpPr/>
            <p:nvPr/>
          </p:nvSpPr>
          <p:spPr bwMode="auto">
            <a:xfrm>
              <a:off x="2292351" y="3671888"/>
              <a:ext cx="12700" cy="12700"/>
            </a:xfrm>
            <a:custGeom>
              <a:avLst/>
              <a:gdLst>
                <a:gd name="T0" fmla="*/ 3 w 3"/>
                <a:gd name="T1" fmla="*/ 2 h 3"/>
                <a:gd name="T2" fmla="*/ 0 w 3"/>
                <a:gd name="T3" fmla="*/ 1 h 3"/>
                <a:gd name="T4" fmla="*/ 3 w 3"/>
                <a:gd name="T5" fmla="*/ 2 h 3"/>
              </a:gdLst>
              <a:ahLst/>
              <a:cxnLst>
                <a:cxn ang="0">
                  <a:pos x="T0" y="T1"/>
                </a:cxn>
                <a:cxn ang="0">
                  <a:pos x="T2" y="T3"/>
                </a:cxn>
                <a:cxn ang="0">
                  <a:pos x="T4" y="T5"/>
                </a:cxn>
              </a:cxnLst>
              <a:rect l="0" t="0" r="r" b="b"/>
              <a:pathLst>
                <a:path w="3" h="3">
                  <a:moveTo>
                    <a:pt x="3" y="2"/>
                  </a:moveTo>
                  <a:cubicBezTo>
                    <a:pt x="0" y="3"/>
                    <a:pt x="1" y="1"/>
                    <a:pt x="0" y="1"/>
                  </a:cubicBezTo>
                  <a:cubicBezTo>
                    <a:pt x="3" y="0"/>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8"/>
            <p:cNvSpPr/>
            <p:nvPr/>
          </p:nvSpPr>
          <p:spPr bwMode="auto">
            <a:xfrm>
              <a:off x="2395538" y="3894138"/>
              <a:ext cx="3175" cy="12700"/>
            </a:xfrm>
            <a:custGeom>
              <a:avLst/>
              <a:gdLst>
                <a:gd name="T0" fmla="*/ 2 w 2"/>
                <a:gd name="T1" fmla="*/ 8 h 8"/>
                <a:gd name="T2" fmla="*/ 0 w 2"/>
                <a:gd name="T3" fmla="*/ 8 h 8"/>
                <a:gd name="T4" fmla="*/ 2 w 2"/>
                <a:gd name="T5" fmla="*/ 0 h 8"/>
                <a:gd name="T6" fmla="*/ 2 w 2"/>
                <a:gd name="T7" fmla="*/ 8 h 8"/>
              </a:gdLst>
              <a:ahLst/>
              <a:cxnLst>
                <a:cxn ang="0">
                  <a:pos x="T0" y="T1"/>
                </a:cxn>
                <a:cxn ang="0">
                  <a:pos x="T2" y="T3"/>
                </a:cxn>
                <a:cxn ang="0">
                  <a:pos x="T4" y="T5"/>
                </a:cxn>
                <a:cxn ang="0">
                  <a:pos x="T6" y="T7"/>
                </a:cxn>
              </a:cxnLst>
              <a:rect l="0" t="0" r="r" b="b"/>
              <a:pathLst>
                <a:path w="2" h="8">
                  <a:moveTo>
                    <a:pt x="2" y="8"/>
                  </a:moveTo>
                  <a:lnTo>
                    <a:pt x="0" y="8"/>
                  </a:lnTo>
                  <a:lnTo>
                    <a:pt x="2" y="0"/>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9"/>
            <p:cNvSpPr/>
            <p:nvPr/>
          </p:nvSpPr>
          <p:spPr bwMode="auto">
            <a:xfrm>
              <a:off x="2330451" y="2019300"/>
              <a:ext cx="17463" cy="3175"/>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0"/>
            <p:cNvSpPr/>
            <p:nvPr/>
          </p:nvSpPr>
          <p:spPr bwMode="auto">
            <a:xfrm>
              <a:off x="2279651" y="1971675"/>
              <a:ext cx="620713" cy="1020762"/>
            </a:xfrm>
            <a:custGeom>
              <a:avLst/>
              <a:gdLst>
                <a:gd name="T0" fmla="*/ 38 w 146"/>
                <a:gd name="T1" fmla="*/ 195 h 240"/>
                <a:gd name="T2" fmla="*/ 39 w 146"/>
                <a:gd name="T3" fmla="*/ 183 h 240"/>
                <a:gd name="T4" fmla="*/ 33 w 146"/>
                <a:gd name="T5" fmla="*/ 159 h 240"/>
                <a:gd name="T6" fmla="*/ 35 w 146"/>
                <a:gd name="T7" fmla="*/ 150 h 240"/>
                <a:gd name="T8" fmla="*/ 42 w 146"/>
                <a:gd name="T9" fmla="*/ 125 h 240"/>
                <a:gd name="T10" fmla="*/ 44 w 146"/>
                <a:gd name="T11" fmla="*/ 117 h 240"/>
                <a:gd name="T12" fmla="*/ 44 w 146"/>
                <a:gd name="T13" fmla="*/ 102 h 240"/>
                <a:gd name="T14" fmla="*/ 49 w 146"/>
                <a:gd name="T15" fmla="*/ 90 h 240"/>
                <a:gd name="T16" fmla="*/ 54 w 146"/>
                <a:gd name="T17" fmla="*/ 84 h 240"/>
                <a:gd name="T18" fmla="*/ 52 w 146"/>
                <a:gd name="T19" fmla="*/ 77 h 240"/>
                <a:gd name="T20" fmla="*/ 55 w 146"/>
                <a:gd name="T21" fmla="*/ 62 h 240"/>
                <a:gd name="T22" fmla="*/ 59 w 146"/>
                <a:gd name="T23" fmla="*/ 54 h 240"/>
                <a:gd name="T24" fmla="*/ 61 w 146"/>
                <a:gd name="T25" fmla="*/ 45 h 240"/>
                <a:gd name="T26" fmla="*/ 71 w 146"/>
                <a:gd name="T27" fmla="*/ 37 h 240"/>
                <a:gd name="T28" fmla="*/ 80 w 146"/>
                <a:gd name="T29" fmla="*/ 27 h 240"/>
                <a:gd name="T30" fmla="*/ 97 w 146"/>
                <a:gd name="T31" fmla="*/ 20 h 240"/>
                <a:gd name="T32" fmla="*/ 103 w 146"/>
                <a:gd name="T33" fmla="*/ 16 h 240"/>
                <a:gd name="T34" fmla="*/ 111 w 146"/>
                <a:gd name="T35" fmla="*/ 17 h 240"/>
                <a:gd name="T36" fmla="*/ 116 w 146"/>
                <a:gd name="T37" fmla="*/ 14 h 240"/>
                <a:gd name="T38" fmla="*/ 119 w 146"/>
                <a:gd name="T39" fmla="*/ 13 h 240"/>
                <a:gd name="T40" fmla="*/ 126 w 146"/>
                <a:gd name="T41" fmla="*/ 14 h 240"/>
                <a:gd name="T42" fmla="*/ 136 w 146"/>
                <a:gd name="T43" fmla="*/ 28 h 240"/>
                <a:gd name="T44" fmla="*/ 136 w 146"/>
                <a:gd name="T45" fmla="*/ 31 h 240"/>
                <a:gd name="T46" fmla="*/ 115 w 146"/>
                <a:gd name="T47" fmla="*/ 52 h 240"/>
                <a:gd name="T48" fmla="*/ 106 w 146"/>
                <a:gd name="T49" fmla="*/ 56 h 240"/>
                <a:gd name="T50" fmla="*/ 99 w 146"/>
                <a:gd name="T51" fmla="*/ 58 h 240"/>
                <a:gd name="T52" fmla="*/ 80 w 146"/>
                <a:gd name="T53" fmla="*/ 61 h 240"/>
                <a:gd name="T54" fmla="*/ 75 w 146"/>
                <a:gd name="T55" fmla="*/ 53 h 240"/>
                <a:gd name="T56" fmla="*/ 70 w 146"/>
                <a:gd name="T57" fmla="*/ 62 h 240"/>
                <a:gd name="T58" fmla="*/ 64 w 146"/>
                <a:gd name="T59" fmla="*/ 70 h 240"/>
                <a:gd name="T60" fmla="*/ 55 w 146"/>
                <a:gd name="T61" fmla="*/ 67 h 240"/>
                <a:gd name="T62" fmla="*/ 52 w 146"/>
                <a:gd name="T63" fmla="*/ 71 h 240"/>
                <a:gd name="T64" fmla="*/ 49 w 146"/>
                <a:gd name="T65" fmla="*/ 67 h 240"/>
                <a:gd name="T66" fmla="*/ 43 w 146"/>
                <a:gd name="T67" fmla="*/ 59 h 240"/>
                <a:gd name="T68" fmla="*/ 34 w 146"/>
                <a:gd name="T69" fmla="*/ 65 h 240"/>
                <a:gd name="T70" fmla="*/ 31 w 146"/>
                <a:gd name="T71" fmla="*/ 61 h 240"/>
                <a:gd name="T72" fmla="*/ 23 w 146"/>
                <a:gd name="T73" fmla="*/ 63 h 240"/>
                <a:gd name="T74" fmla="*/ 16 w 146"/>
                <a:gd name="T75" fmla="*/ 60 h 240"/>
                <a:gd name="T76" fmla="*/ 23 w 146"/>
                <a:gd name="T77" fmla="*/ 52 h 240"/>
                <a:gd name="T78" fmla="*/ 8 w 146"/>
                <a:gd name="T79" fmla="*/ 52 h 240"/>
                <a:gd name="T80" fmla="*/ 6 w 146"/>
                <a:gd name="T81" fmla="*/ 28 h 240"/>
                <a:gd name="T82" fmla="*/ 7 w 146"/>
                <a:gd name="T83" fmla="*/ 23 h 240"/>
                <a:gd name="T84" fmla="*/ 7 w 146"/>
                <a:gd name="T85" fmla="*/ 12 h 240"/>
                <a:gd name="T86" fmla="*/ 12 w 146"/>
                <a:gd name="T87" fmla="*/ 17 h 240"/>
                <a:gd name="T88" fmla="*/ 8 w 146"/>
                <a:gd name="T89" fmla="*/ 26 h 240"/>
                <a:gd name="T90" fmla="*/ 23 w 146"/>
                <a:gd name="T91" fmla="*/ 32 h 240"/>
                <a:gd name="T92" fmla="*/ 47 w 146"/>
                <a:gd name="T93" fmla="*/ 35 h 240"/>
                <a:gd name="T94" fmla="*/ 75 w 146"/>
                <a:gd name="T95" fmla="*/ 32 h 240"/>
                <a:gd name="T96" fmla="*/ 96 w 146"/>
                <a:gd name="T97" fmla="*/ 26 h 240"/>
                <a:gd name="T98" fmla="*/ 105 w 146"/>
                <a:gd name="T99" fmla="*/ 19 h 240"/>
                <a:gd name="T100" fmla="*/ 113 w 146"/>
                <a:gd name="T101" fmla="*/ 23 h 240"/>
                <a:gd name="T102" fmla="*/ 122 w 146"/>
                <a:gd name="T103" fmla="*/ 45 h 240"/>
                <a:gd name="T104" fmla="*/ 105 w 146"/>
                <a:gd name="T105" fmla="*/ 46 h 240"/>
                <a:gd name="T106" fmla="*/ 91 w 146"/>
                <a:gd name="T107" fmla="*/ 52 h 240"/>
                <a:gd name="T108" fmla="*/ 76 w 146"/>
                <a:gd name="T109" fmla="*/ 68 h 240"/>
                <a:gd name="T110" fmla="*/ 63 w 146"/>
                <a:gd name="T111" fmla="*/ 149 h 240"/>
                <a:gd name="T112" fmla="*/ 59 w 146"/>
                <a:gd name="T113" fmla="*/ 171 h 240"/>
                <a:gd name="T114" fmla="*/ 38 w 146"/>
                <a:gd name="T115" fmla="*/ 2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240">
                  <a:moveTo>
                    <a:pt x="38" y="235"/>
                  </a:moveTo>
                  <a:cubicBezTo>
                    <a:pt x="29" y="231"/>
                    <a:pt x="38" y="224"/>
                    <a:pt x="33" y="219"/>
                  </a:cubicBezTo>
                  <a:cubicBezTo>
                    <a:pt x="32" y="218"/>
                    <a:pt x="37" y="219"/>
                    <a:pt x="36" y="218"/>
                  </a:cubicBezTo>
                  <a:cubicBezTo>
                    <a:pt x="30" y="213"/>
                    <a:pt x="34" y="205"/>
                    <a:pt x="40" y="199"/>
                  </a:cubicBezTo>
                  <a:cubicBezTo>
                    <a:pt x="41" y="199"/>
                    <a:pt x="41" y="199"/>
                    <a:pt x="41" y="199"/>
                  </a:cubicBezTo>
                  <a:cubicBezTo>
                    <a:pt x="42" y="198"/>
                    <a:pt x="38" y="196"/>
                    <a:pt x="38" y="195"/>
                  </a:cubicBezTo>
                  <a:cubicBezTo>
                    <a:pt x="39" y="195"/>
                    <a:pt x="40" y="196"/>
                    <a:pt x="41" y="196"/>
                  </a:cubicBezTo>
                  <a:cubicBezTo>
                    <a:pt x="38" y="195"/>
                    <a:pt x="40" y="193"/>
                    <a:pt x="38" y="193"/>
                  </a:cubicBezTo>
                  <a:cubicBezTo>
                    <a:pt x="39" y="192"/>
                    <a:pt x="41" y="192"/>
                    <a:pt x="42" y="192"/>
                  </a:cubicBezTo>
                  <a:cubicBezTo>
                    <a:pt x="39" y="191"/>
                    <a:pt x="39" y="191"/>
                    <a:pt x="39" y="191"/>
                  </a:cubicBezTo>
                  <a:cubicBezTo>
                    <a:pt x="32" y="188"/>
                    <a:pt x="40" y="186"/>
                    <a:pt x="37" y="183"/>
                  </a:cubicBezTo>
                  <a:cubicBezTo>
                    <a:pt x="39" y="183"/>
                    <a:pt x="39" y="183"/>
                    <a:pt x="39" y="183"/>
                  </a:cubicBezTo>
                  <a:cubicBezTo>
                    <a:pt x="35" y="179"/>
                    <a:pt x="36" y="173"/>
                    <a:pt x="35" y="168"/>
                  </a:cubicBezTo>
                  <a:cubicBezTo>
                    <a:pt x="36" y="169"/>
                    <a:pt x="38" y="169"/>
                    <a:pt x="39" y="169"/>
                  </a:cubicBezTo>
                  <a:cubicBezTo>
                    <a:pt x="36" y="168"/>
                    <a:pt x="35" y="167"/>
                    <a:pt x="35" y="165"/>
                  </a:cubicBezTo>
                  <a:cubicBezTo>
                    <a:pt x="38" y="165"/>
                    <a:pt x="32" y="163"/>
                    <a:pt x="34" y="161"/>
                  </a:cubicBezTo>
                  <a:cubicBezTo>
                    <a:pt x="35" y="162"/>
                    <a:pt x="35" y="162"/>
                    <a:pt x="35" y="162"/>
                  </a:cubicBezTo>
                  <a:cubicBezTo>
                    <a:pt x="32" y="160"/>
                    <a:pt x="37" y="160"/>
                    <a:pt x="33" y="159"/>
                  </a:cubicBezTo>
                  <a:cubicBezTo>
                    <a:pt x="36" y="158"/>
                    <a:pt x="36" y="158"/>
                    <a:pt x="36" y="158"/>
                  </a:cubicBezTo>
                  <a:cubicBezTo>
                    <a:pt x="31" y="157"/>
                    <a:pt x="38" y="157"/>
                    <a:pt x="36" y="156"/>
                  </a:cubicBezTo>
                  <a:cubicBezTo>
                    <a:pt x="35" y="156"/>
                    <a:pt x="35" y="156"/>
                    <a:pt x="35" y="156"/>
                  </a:cubicBezTo>
                  <a:cubicBezTo>
                    <a:pt x="34" y="155"/>
                    <a:pt x="37" y="154"/>
                    <a:pt x="36" y="154"/>
                  </a:cubicBezTo>
                  <a:cubicBezTo>
                    <a:pt x="36" y="154"/>
                    <a:pt x="36" y="154"/>
                    <a:pt x="36" y="154"/>
                  </a:cubicBezTo>
                  <a:cubicBezTo>
                    <a:pt x="36" y="151"/>
                    <a:pt x="38" y="151"/>
                    <a:pt x="35" y="150"/>
                  </a:cubicBezTo>
                  <a:cubicBezTo>
                    <a:pt x="38" y="150"/>
                    <a:pt x="36" y="152"/>
                    <a:pt x="40" y="152"/>
                  </a:cubicBezTo>
                  <a:cubicBezTo>
                    <a:pt x="37" y="145"/>
                    <a:pt x="39" y="139"/>
                    <a:pt x="40" y="132"/>
                  </a:cubicBezTo>
                  <a:cubicBezTo>
                    <a:pt x="42" y="132"/>
                    <a:pt x="42" y="132"/>
                    <a:pt x="44" y="132"/>
                  </a:cubicBezTo>
                  <a:cubicBezTo>
                    <a:pt x="43" y="131"/>
                    <a:pt x="43" y="129"/>
                    <a:pt x="42" y="128"/>
                  </a:cubicBezTo>
                  <a:cubicBezTo>
                    <a:pt x="42" y="128"/>
                    <a:pt x="43" y="128"/>
                    <a:pt x="44" y="128"/>
                  </a:cubicBezTo>
                  <a:cubicBezTo>
                    <a:pt x="45" y="127"/>
                    <a:pt x="40" y="126"/>
                    <a:pt x="42" y="125"/>
                  </a:cubicBezTo>
                  <a:cubicBezTo>
                    <a:pt x="45" y="126"/>
                    <a:pt x="45" y="126"/>
                    <a:pt x="45" y="126"/>
                  </a:cubicBezTo>
                  <a:cubicBezTo>
                    <a:pt x="43" y="125"/>
                    <a:pt x="44" y="123"/>
                    <a:pt x="43" y="122"/>
                  </a:cubicBezTo>
                  <a:cubicBezTo>
                    <a:pt x="43" y="122"/>
                    <a:pt x="44" y="122"/>
                    <a:pt x="45" y="123"/>
                  </a:cubicBezTo>
                  <a:cubicBezTo>
                    <a:pt x="42" y="121"/>
                    <a:pt x="46" y="120"/>
                    <a:pt x="44" y="119"/>
                  </a:cubicBezTo>
                  <a:cubicBezTo>
                    <a:pt x="46" y="120"/>
                    <a:pt x="46" y="120"/>
                    <a:pt x="46" y="120"/>
                  </a:cubicBezTo>
                  <a:cubicBezTo>
                    <a:pt x="49" y="118"/>
                    <a:pt x="42" y="118"/>
                    <a:pt x="44" y="117"/>
                  </a:cubicBezTo>
                  <a:cubicBezTo>
                    <a:pt x="46" y="118"/>
                    <a:pt x="46" y="118"/>
                    <a:pt x="46" y="118"/>
                  </a:cubicBezTo>
                  <a:cubicBezTo>
                    <a:pt x="43" y="115"/>
                    <a:pt x="45" y="113"/>
                    <a:pt x="44" y="111"/>
                  </a:cubicBezTo>
                  <a:cubicBezTo>
                    <a:pt x="45" y="111"/>
                    <a:pt x="45" y="111"/>
                    <a:pt x="45" y="111"/>
                  </a:cubicBezTo>
                  <a:cubicBezTo>
                    <a:pt x="44" y="109"/>
                    <a:pt x="46" y="108"/>
                    <a:pt x="45" y="106"/>
                  </a:cubicBezTo>
                  <a:cubicBezTo>
                    <a:pt x="46" y="105"/>
                    <a:pt x="50" y="107"/>
                    <a:pt x="50" y="105"/>
                  </a:cubicBezTo>
                  <a:cubicBezTo>
                    <a:pt x="46" y="104"/>
                    <a:pt x="49" y="102"/>
                    <a:pt x="44" y="102"/>
                  </a:cubicBezTo>
                  <a:cubicBezTo>
                    <a:pt x="45" y="100"/>
                    <a:pt x="47" y="98"/>
                    <a:pt x="46" y="97"/>
                  </a:cubicBezTo>
                  <a:cubicBezTo>
                    <a:pt x="48" y="98"/>
                    <a:pt x="51" y="98"/>
                    <a:pt x="51" y="99"/>
                  </a:cubicBezTo>
                  <a:cubicBezTo>
                    <a:pt x="54" y="99"/>
                    <a:pt x="54" y="99"/>
                    <a:pt x="54" y="99"/>
                  </a:cubicBezTo>
                  <a:cubicBezTo>
                    <a:pt x="56" y="99"/>
                    <a:pt x="53" y="100"/>
                    <a:pt x="55" y="100"/>
                  </a:cubicBezTo>
                  <a:cubicBezTo>
                    <a:pt x="55" y="99"/>
                    <a:pt x="54" y="97"/>
                    <a:pt x="55" y="97"/>
                  </a:cubicBezTo>
                  <a:cubicBezTo>
                    <a:pt x="53" y="95"/>
                    <a:pt x="49" y="92"/>
                    <a:pt x="49" y="90"/>
                  </a:cubicBezTo>
                  <a:cubicBezTo>
                    <a:pt x="50" y="91"/>
                    <a:pt x="53" y="91"/>
                    <a:pt x="54" y="92"/>
                  </a:cubicBezTo>
                  <a:cubicBezTo>
                    <a:pt x="47" y="87"/>
                    <a:pt x="47" y="87"/>
                    <a:pt x="47" y="87"/>
                  </a:cubicBezTo>
                  <a:cubicBezTo>
                    <a:pt x="47" y="86"/>
                    <a:pt x="51" y="88"/>
                    <a:pt x="50" y="86"/>
                  </a:cubicBezTo>
                  <a:cubicBezTo>
                    <a:pt x="48" y="85"/>
                    <a:pt x="48" y="85"/>
                    <a:pt x="48" y="85"/>
                  </a:cubicBezTo>
                  <a:cubicBezTo>
                    <a:pt x="48" y="85"/>
                    <a:pt x="48" y="82"/>
                    <a:pt x="51" y="83"/>
                  </a:cubicBezTo>
                  <a:cubicBezTo>
                    <a:pt x="53" y="83"/>
                    <a:pt x="52" y="84"/>
                    <a:pt x="54" y="84"/>
                  </a:cubicBezTo>
                  <a:cubicBezTo>
                    <a:pt x="54" y="83"/>
                    <a:pt x="53" y="82"/>
                    <a:pt x="53" y="81"/>
                  </a:cubicBezTo>
                  <a:cubicBezTo>
                    <a:pt x="54" y="81"/>
                    <a:pt x="54" y="81"/>
                    <a:pt x="54" y="81"/>
                  </a:cubicBezTo>
                  <a:cubicBezTo>
                    <a:pt x="54" y="81"/>
                    <a:pt x="53" y="79"/>
                    <a:pt x="50" y="79"/>
                  </a:cubicBezTo>
                  <a:cubicBezTo>
                    <a:pt x="50" y="79"/>
                    <a:pt x="53" y="79"/>
                    <a:pt x="51" y="80"/>
                  </a:cubicBezTo>
                  <a:cubicBezTo>
                    <a:pt x="49" y="78"/>
                    <a:pt x="49" y="77"/>
                    <a:pt x="50" y="75"/>
                  </a:cubicBezTo>
                  <a:cubicBezTo>
                    <a:pt x="50" y="76"/>
                    <a:pt x="51" y="76"/>
                    <a:pt x="52" y="77"/>
                  </a:cubicBezTo>
                  <a:cubicBezTo>
                    <a:pt x="50" y="74"/>
                    <a:pt x="49" y="72"/>
                    <a:pt x="49" y="70"/>
                  </a:cubicBezTo>
                  <a:cubicBezTo>
                    <a:pt x="47" y="69"/>
                    <a:pt x="52" y="72"/>
                    <a:pt x="51" y="72"/>
                  </a:cubicBezTo>
                  <a:cubicBezTo>
                    <a:pt x="54" y="71"/>
                    <a:pt x="50" y="66"/>
                    <a:pt x="54" y="65"/>
                  </a:cubicBezTo>
                  <a:cubicBezTo>
                    <a:pt x="54" y="66"/>
                    <a:pt x="52" y="64"/>
                    <a:pt x="52" y="65"/>
                  </a:cubicBezTo>
                  <a:cubicBezTo>
                    <a:pt x="53" y="64"/>
                    <a:pt x="55" y="65"/>
                    <a:pt x="55" y="64"/>
                  </a:cubicBezTo>
                  <a:cubicBezTo>
                    <a:pt x="56" y="64"/>
                    <a:pt x="55" y="63"/>
                    <a:pt x="55" y="62"/>
                  </a:cubicBezTo>
                  <a:cubicBezTo>
                    <a:pt x="54" y="61"/>
                    <a:pt x="55" y="62"/>
                    <a:pt x="55" y="63"/>
                  </a:cubicBezTo>
                  <a:cubicBezTo>
                    <a:pt x="54" y="61"/>
                    <a:pt x="54" y="56"/>
                    <a:pt x="58" y="55"/>
                  </a:cubicBezTo>
                  <a:cubicBezTo>
                    <a:pt x="57" y="54"/>
                    <a:pt x="55" y="51"/>
                    <a:pt x="56" y="51"/>
                  </a:cubicBezTo>
                  <a:cubicBezTo>
                    <a:pt x="58" y="52"/>
                    <a:pt x="58" y="52"/>
                    <a:pt x="58" y="52"/>
                  </a:cubicBezTo>
                  <a:cubicBezTo>
                    <a:pt x="59" y="53"/>
                    <a:pt x="59" y="50"/>
                    <a:pt x="60" y="51"/>
                  </a:cubicBezTo>
                  <a:cubicBezTo>
                    <a:pt x="59" y="49"/>
                    <a:pt x="60" y="57"/>
                    <a:pt x="59" y="54"/>
                  </a:cubicBezTo>
                  <a:cubicBezTo>
                    <a:pt x="61" y="55"/>
                    <a:pt x="57" y="50"/>
                    <a:pt x="59" y="52"/>
                  </a:cubicBezTo>
                  <a:cubicBezTo>
                    <a:pt x="60" y="51"/>
                    <a:pt x="58" y="49"/>
                    <a:pt x="61" y="49"/>
                  </a:cubicBezTo>
                  <a:cubicBezTo>
                    <a:pt x="60" y="49"/>
                    <a:pt x="63" y="52"/>
                    <a:pt x="64" y="51"/>
                  </a:cubicBezTo>
                  <a:cubicBezTo>
                    <a:pt x="64" y="49"/>
                    <a:pt x="63" y="50"/>
                    <a:pt x="63" y="48"/>
                  </a:cubicBezTo>
                  <a:cubicBezTo>
                    <a:pt x="63" y="47"/>
                    <a:pt x="63" y="47"/>
                    <a:pt x="63" y="47"/>
                  </a:cubicBezTo>
                  <a:cubicBezTo>
                    <a:pt x="61" y="45"/>
                    <a:pt x="64" y="46"/>
                    <a:pt x="61" y="45"/>
                  </a:cubicBezTo>
                  <a:cubicBezTo>
                    <a:pt x="63" y="46"/>
                    <a:pt x="62" y="42"/>
                    <a:pt x="65" y="44"/>
                  </a:cubicBezTo>
                  <a:cubicBezTo>
                    <a:pt x="67" y="46"/>
                    <a:pt x="67" y="46"/>
                    <a:pt x="67" y="46"/>
                  </a:cubicBezTo>
                  <a:cubicBezTo>
                    <a:pt x="68" y="46"/>
                    <a:pt x="65" y="43"/>
                    <a:pt x="65" y="42"/>
                  </a:cubicBezTo>
                  <a:cubicBezTo>
                    <a:pt x="66" y="43"/>
                    <a:pt x="66" y="43"/>
                    <a:pt x="66" y="43"/>
                  </a:cubicBezTo>
                  <a:cubicBezTo>
                    <a:pt x="62" y="40"/>
                    <a:pt x="67" y="41"/>
                    <a:pt x="65" y="38"/>
                  </a:cubicBezTo>
                  <a:cubicBezTo>
                    <a:pt x="67" y="38"/>
                    <a:pt x="68" y="35"/>
                    <a:pt x="71" y="37"/>
                  </a:cubicBezTo>
                  <a:cubicBezTo>
                    <a:pt x="71" y="35"/>
                    <a:pt x="70" y="33"/>
                    <a:pt x="72" y="32"/>
                  </a:cubicBezTo>
                  <a:cubicBezTo>
                    <a:pt x="72" y="33"/>
                    <a:pt x="72" y="33"/>
                    <a:pt x="73" y="34"/>
                  </a:cubicBezTo>
                  <a:cubicBezTo>
                    <a:pt x="74" y="35"/>
                    <a:pt x="73" y="34"/>
                    <a:pt x="73" y="32"/>
                  </a:cubicBezTo>
                  <a:cubicBezTo>
                    <a:pt x="74" y="33"/>
                    <a:pt x="77" y="33"/>
                    <a:pt x="79" y="34"/>
                  </a:cubicBezTo>
                  <a:cubicBezTo>
                    <a:pt x="78" y="32"/>
                    <a:pt x="76" y="30"/>
                    <a:pt x="75" y="29"/>
                  </a:cubicBezTo>
                  <a:cubicBezTo>
                    <a:pt x="79" y="32"/>
                    <a:pt x="76" y="24"/>
                    <a:pt x="80" y="27"/>
                  </a:cubicBezTo>
                  <a:cubicBezTo>
                    <a:pt x="80" y="27"/>
                    <a:pt x="80" y="29"/>
                    <a:pt x="82" y="30"/>
                  </a:cubicBezTo>
                  <a:cubicBezTo>
                    <a:pt x="86" y="33"/>
                    <a:pt x="82" y="26"/>
                    <a:pt x="85" y="27"/>
                  </a:cubicBezTo>
                  <a:cubicBezTo>
                    <a:pt x="82" y="23"/>
                    <a:pt x="82" y="23"/>
                    <a:pt x="82" y="23"/>
                  </a:cubicBezTo>
                  <a:cubicBezTo>
                    <a:pt x="84" y="25"/>
                    <a:pt x="83" y="20"/>
                    <a:pt x="85" y="23"/>
                  </a:cubicBezTo>
                  <a:cubicBezTo>
                    <a:pt x="85" y="22"/>
                    <a:pt x="88" y="23"/>
                    <a:pt x="86" y="20"/>
                  </a:cubicBezTo>
                  <a:cubicBezTo>
                    <a:pt x="90" y="21"/>
                    <a:pt x="92" y="14"/>
                    <a:pt x="97" y="20"/>
                  </a:cubicBezTo>
                  <a:cubicBezTo>
                    <a:pt x="97" y="19"/>
                    <a:pt x="98" y="20"/>
                    <a:pt x="97" y="18"/>
                  </a:cubicBezTo>
                  <a:cubicBezTo>
                    <a:pt x="96" y="16"/>
                    <a:pt x="97" y="20"/>
                    <a:pt x="96" y="18"/>
                  </a:cubicBezTo>
                  <a:cubicBezTo>
                    <a:pt x="96" y="18"/>
                    <a:pt x="96" y="17"/>
                    <a:pt x="96" y="17"/>
                  </a:cubicBezTo>
                  <a:cubicBezTo>
                    <a:pt x="97" y="17"/>
                    <a:pt x="98" y="17"/>
                    <a:pt x="98" y="21"/>
                  </a:cubicBezTo>
                  <a:cubicBezTo>
                    <a:pt x="101" y="22"/>
                    <a:pt x="98" y="13"/>
                    <a:pt x="102" y="14"/>
                  </a:cubicBezTo>
                  <a:cubicBezTo>
                    <a:pt x="102" y="16"/>
                    <a:pt x="102" y="16"/>
                    <a:pt x="103" y="16"/>
                  </a:cubicBezTo>
                  <a:cubicBezTo>
                    <a:pt x="104" y="12"/>
                    <a:pt x="104" y="12"/>
                    <a:pt x="104" y="12"/>
                  </a:cubicBezTo>
                  <a:cubicBezTo>
                    <a:pt x="106" y="13"/>
                    <a:pt x="106" y="16"/>
                    <a:pt x="106" y="19"/>
                  </a:cubicBezTo>
                  <a:cubicBezTo>
                    <a:pt x="107" y="18"/>
                    <a:pt x="108" y="18"/>
                    <a:pt x="108" y="16"/>
                  </a:cubicBezTo>
                  <a:cubicBezTo>
                    <a:pt x="110" y="19"/>
                    <a:pt x="110" y="19"/>
                    <a:pt x="110" y="19"/>
                  </a:cubicBezTo>
                  <a:cubicBezTo>
                    <a:pt x="109" y="16"/>
                    <a:pt x="111" y="17"/>
                    <a:pt x="111" y="17"/>
                  </a:cubicBezTo>
                  <a:cubicBezTo>
                    <a:pt x="111" y="17"/>
                    <a:pt x="111" y="17"/>
                    <a:pt x="111" y="17"/>
                  </a:cubicBezTo>
                  <a:cubicBezTo>
                    <a:pt x="111" y="18"/>
                    <a:pt x="112" y="18"/>
                    <a:pt x="112" y="17"/>
                  </a:cubicBezTo>
                  <a:cubicBezTo>
                    <a:pt x="112" y="16"/>
                    <a:pt x="111" y="15"/>
                    <a:pt x="110" y="14"/>
                  </a:cubicBezTo>
                  <a:cubicBezTo>
                    <a:pt x="110" y="13"/>
                    <a:pt x="111" y="13"/>
                    <a:pt x="112" y="12"/>
                  </a:cubicBezTo>
                  <a:cubicBezTo>
                    <a:pt x="112" y="15"/>
                    <a:pt x="114" y="14"/>
                    <a:pt x="114" y="14"/>
                  </a:cubicBezTo>
                  <a:cubicBezTo>
                    <a:pt x="115" y="15"/>
                    <a:pt x="115" y="12"/>
                    <a:pt x="116" y="12"/>
                  </a:cubicBezTo>
                  <a:cubicBezTo>
                    <a:pt x="116" y="13"/>
                    <a:pt x="117" y="12"/>
                    <a:pt x="116" y="14"/>
                  </a:cubicBezTo>
                  <a:cubicBezTo>
                    <a:pt x="116" y="14"/>
                    <a:pt x="116" y="13"/>
                    <a:pt x="115" y="14"/>
                  </a:cubicBezTo>
                  <a:cubicBezTo>
                    <a:pt x="116" y="15"/>
                    <a:pt x="116" y="17"/>
                    <a:pt x="117" y="16"/>
                  </a:cubicBezTo>
                  <a:cubicBezTo>
                    <a:pt x="118" y="14"/>
                    <a:pt x="117" y="10"/>
                    <a:pt x="118" y="12"/>
                  </a:cubicBezTo>
                  <a:cubicBezTo>
                    <a:pt x="118" y="15"/>
                    <a:pt x="118" y="15"/>
                    <a:pt x="118" y="15"/>
                  </a:cubicBezTo>
                  <a:cubicBezTo>
                    <a:pt x="119" y="16"/>
                    <a:pt x="119" y="16"/>
                    <a:pt x="119" y="16"/>
                  </a:cubicBezTo>
                  <a:cubicBezTo>
                    <a:pt x="119" y="13"/>
                    <a:pt x="119" y="13"/>
                    <a:pt x="119" y="13"/>
                  </a:cubicBezTo>
                  <a:cubicBezTo>
                    <a:pt x="119" y="15"/>
                    <a:pt x="119" y="15"/>
                    <a:pt x="119" y="15"/>
                  </a:cubicBezTo>
                  <a:cubicBezTo>
                    <a:pt x="120" y="12"/>
                    <a:pt x="122" y="14"/>
                    <a:pt x="122" y="11"/>
                  </a:cubicBezTo>
                  <a:cubicBezTo>
                    <a:pt x="123" y="11"/>
                    <a:pt x="124" y="13"/>
                    <a:pt x="125" y="13"/>
                  </a:cubicBezTo>
                  <a:cubicBezTo>
                    <a:pt x="125" y="13"/>
                    <a:pt x="125" y="13"/>
                    <a:pt x="125" y="13"/>
                  </a:cubicBezTo>
                  <a:cubicBezTo>
                    <a:pt x="125" y="14"/>
                    <a:pt x="125" y="14"/>
                    <a:pt x="125" y="14"/>
                  </a:cubicBezTo>
                  <a:cubicBezTo>
                    <a:pt x="126" y="14"/>
                    <a:pt x="126" y="14"/>
                    <a:pt x="126" y="14"/>
                  </a:cubicBezTo>
                  <a:cubicBezTo>
                    <a:pt x="126" y="14"/>
                    <a:pt x="126" y="14"/>
                    <a:pt x="126" y="14"/>
                  </a:cubicBezTo>
                  <a:cubicBezTo>
                    <a:pt x="126" y="14"/>
                    <a:pt x="126" y="14"/>
                    <a:pt x="126" y="14"/>
                  </a:cubicBezTo>
                  <a:cubicBezTo>
                    <a:pt x="126" y="14"/>
                    <a:pt x="126" y="14"/>
                    <a:pt x="126" y="14"/>
                  </a:cubicBezTo>
                  <a:cubicBezTo>
                    <a:pt x="146" y="42"/>
                    <a:pt x="131" y="22"/>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9"/>
                    <a:pt x="136" y="29"/>
                    <a:pt x="136" y="29"/>
                  </a:cubicBezTo>
                  <a:cubicBezTo>
                    <a:pt x="137" y="31"/>
                    <a:pt x="137" y="31"/>
                    <a:pt x="137" y="31"/>
                  </a:cubicBezTo>
                  <a:cubicBezTo>
                    <a:pt x="136" y="31"/>
                    <a:pt x="136" y="31"/>
                    <a:pt x="136" y="31"/>
                  </a:cubicBezTo>
                  <a:cubicBezTo>
                    <a:pt x="136" y="32"/>
                    <a:pt x="135" y="34"/>
                    <a:pt x="136" y="35"/>
                  </a:cubicBezTo>
                  <a:cubicBezTo>
                    <a:pt x="133" y="36"/>
                    <a:pt x="128" y="31"/>
                    <a:pt x="129" y="35"/>
                  </a:cubicBezTo>
                  <a:cubicBezTo>
                    <a:pt x="129" y="36"/>
                    <a:pt x="131" y="40"/>
                    <a:pt x="133" y="40"/>
                  </a:cubicBezTo>
                  <a:cubicBezTo>
                    <a:pt x="130" y="41"/>
                    <a:pt x="130" y="47"/>
                    <a:pt x="125" y="46"/>
                  </a:cubicBezTo>
                  <a:cubicBezTo>
                    <a:pt x="125" y="47"/>
                    <a:pt x="126" y="47"/>
                    <a:pt x="126" y="48"/>
                  </a:cubicBezTo>
                  <a:cubicBezTo>
                    <a:pt x="122" y="49"/>
                    <a:pt x="120" y="55"/>
                    <a:pt x="115" y="52"/>
                  </a:cubicBezTo>
                  <a:cubicBezTo>
                    <a:pt x="116" y="51"/>
                    <a:pt x="114" y="50"/>
                    <a:pt x="113" y="48"/>
                  </a:cubicBezTo>
                  <a:cubicBezTo>
                    <a:pt x="114" y="51"/>
                    <a:pt x="112" y="47"/>
                    <a:pt x="113" y="50"/>
                  </a:cubicBezTo>
                  <a:cubicBezTo>
                    <a:pt x="114" y="52"/>
                    <a:pt x="114" y="53"/>
                    <a:pt x="116" y="54"/>
                  </a:cubicBezTo>
                  <a:cubicBezTo>
                    <a:pt x="114" y="56"/>
                    <a:pt x="111" y="57"/>
                    <a:pt x="109" y="55"/>
                  </a:cubicBezTo>
                  <a:cubicBezTo>
                    <a:pt x="110" y="56"/>
                    <a:pt x="110" y="57"/>
                    <a:pt x="110" y="58"/>
                  </a:cubicBezTo>
                  <a:cubicBezTo>
                    <a:pt x="109" y="54"/>
                    <a:pt x="107" y="54"/>
                    <a:pt x="106" y="56"/>
                  </a:cubicBezTo>
                  <a:cubicBezTo>
                    <a:pt x="107" y="58"/>
                    <a:pt x="107" y="58"/>
                    <a:pt x="107" y="58"/>
                  </a:cubicBezTo>
                  <a:cubicBezTo>
                    <a:pt x="105" y="56"/>
                    <a:pt x="105" y="56"/>
                    <a:pt x="105" y="56"/>
                  </a:cubicBezTo>
                  <a:cubicBezTo>
                    <a:pt x="105" y="57"/>
                    <a:pt x="106" y="61"/>
                    <a:pt x="105" y="59"/>
                  </a:cubicBezTo>
                  <a:cubicBezTo>
                    <a:pt x="104" y="57"/>
                    <a:pt x="104" y="57"/>
                    <a:pt x="104" y="57"/>
                  </a:cubicBezTo>
                  <a:cubicBezTo>
                    <a:pt x="103" y="59"/>
                    <a:pt x="102" y="62"/>
                    <a:pt x="101" y="61"/>
                  </a:cubicBezTo>
                  <a:cubicBezTo>
                    <a:pt x="99" y="58"/>
                    <a:pt x="99" y="58"/>
                    <a:pt x="99" y="58"/>
                  </a:cubicBezTo>
                  <a:cubicBezTo>
                    <a:pt x="98" y="58"/>
                    <a:pt x="98" y="60"/>
                    <a:pt x="99" y="61"/>
                  </a:cubicBezTo>
                  <a:cubicBezTo>
                    <a:pt x="97" y="60"/>
                    <a:pt x="95" y="60"/>
                    <a:pt x="94" y="57"/>
                  </a:cubicBezTo>
                  <a:cubicBezTo>
                    <a:pt x="92" y="65"/>
                    <a:pt x="86" y="66"/>
                    <a:pt x="82" y="66"/>
                  </a:cubicBezTo>
                  <a:cubicBezTo>
                    <a:pt x="82" y="64"/>
                    <a:pt x="82" y="64"/>
                    <a:pt x="82" y="64"/>
                  </a:cubicBezTo>
                  <a:cubicBezTo>
                    <a:pt x="81" y="63"/>
                    <a:pt x="82" y="67"/>
                    <a:pt x="81" y="66"/>
                  </a:cubicBezTo>
                  <a:cubicBezTo>
                    <a:pt x="81" y="65"/>
                    <a:pt x="80" y="63"/>
                    <a:pt x="80" y="61"/>
                  </a:cubicBezTo>
                  <a:cubicBezTo>
                    <a:pt x="79" y="59"/>
                    <a:pt x="79" y="64"/>
                    <a:pt x="78" y="65"/>
                  </a:cubicBezTo>
                  <a:cubicBezTo>
                    <a:pt x="78" y="67"/>
                    <a:pt x="78" y="63"/>
                    <a:pt x="78" y="66"/>
                  </a:cubicBezTo>
                  <a:cubicBezTo>
                    <a:pt x="78" y="67"/>
                    <a:pt x="76" y="65"/>
                    <a:pt x="76" y="68"/>
                  </a:cubicBezTo>
                  <a:cubicBezTo>
                    <a:pt x="76" y="67"/>
                    <a:pt x="76" y="64"/>
                    <a:pt x="76" y="63"/>
                  </a:cubicBezTo>
                  <a:cubicBezTo>
                    <a:pt x="75" y="65"/>
                    <a:pt x="75" y="65"/>
                    <a:pt x="75" y="65"/>
                  </a:cubicBezTo>
                  <a:cubicBezTo>
                    <a:pt x="74" y="61"/>
                    <a:pt x="77" y="58"/>
                    <a:pt x="75" y="53"/>
                  </a:cubicBezTo>
                  <a:cubicBezTo>
                    <a:pt x="75" y="54"/>
                    <a:pt x="75" y="54"/>
                    <a:pt x="75" y="54"/>
                  </a:cubicBezTo>
                  <a:cubicBezTo>
                    <a:pt x="74" y="50"/>
                    <a:pt x="76" y="50"/>
                    <a:pt x="74" y="49"/>
                  </a:cubicBezTo>
                  <a:cubicBezTo>
                    <a:pt x="74" y="50"/>
                    <a:pt x="73" y="55"/>
                    <a:pt x="74" y="56"/>
                  </a:cubicBezTo>
                  <a:cubicBezTo>
                    <a:pt x="72" y="57"/>
                    <a:pt x="74" y="64"/>
                    <a:pt x="72" y="64"/>
                  </a:cubicBezTo>
                  <a:cubicBezTo>
                    <a:pt x="71" y="62"/>
                    <a:pt x="73" y="63"/>
                    <a:pt x="73" y="61"/>
                  </a:cubicBezTo>
                  <a:cubicBezTo>
                    <a:pt x="71" y="58"/>
                    <a:pt x="71" y="62"/>
                    <a:pt x="70" y="62"/>
                  </a:cubicBezTo>
                  <a:cubicBezTo>
                    <a:pt x="71" y="63"/>
                    <a:pt x="70" y="66"/>
                    <a:pt x="70" y="67"/>
                  </a:cubicBezTo>
                  <a:cubicBezTo>
                    <a:pt x="68" y="65"/>
                    <a:pt x="70" y="64"/>
                    <a:pt x="69" y="63"/>
                  </a:cubicBezTo>
                  <a:cubicBezTo>
                    <a:pt x="68" y="65"/>
                    <a:pt x="67" y="67"/>
                    <a:pt x="68" y="68"/>
                  </a:cubicBezTo>
                  <a:cubicBezTo>
                    <a:pt x="68" y="72"/>
                    <a:pt x="67" y="67"/>
                    <a:pt x="66" y="70"/>
                  </a:cubicBezTo>
                  <a:cubicBezTo>
                    <a:pt x="65" y="67"/>
                    <a:pt x="67" y="63"/>
                    <a:pt x="65" y="62"/>
                  </a:cubicBezTo>
                  <a:cubicBezTo>
                    <a:pt x="66" y="65"/>
                    <a:pt x="63" y="66"/>
                    <a:pt x="64" y="70"/>
                  </a:cubicBezTo>
                  <a:cubicBezTo>
                    <a:pt x="64" y="69"/>
                    <a:pt x="64" y="67"/>
                    <a:pt x="64" y="65"/>
                  </a:cubicBezTo>
                  <a:cubicBezTo>
                    <a:pt x="63" y="63"/>
                    <a:pt x="62" y="70"/>
                    <a:pt x="61" y="65"/>
                  </a:cubicBezTo>
                  <a:cubicBezTo>
                    <a:pt x="61" y="68"/>
                    <a:pt x="61" y="68"/>
                    <a:pt x="61" y="68"/>
                  </a:cubicBezTo>
                  <a:cubicBezTo>
                    <a:pt x="61" y="67"/>
                    <a:pt x="60" y="66"/>
                    <a:pt x="60" y="64"/>
                  </a:cubicBezTo>
                  <a:cubicBezTo>
                    <a:pt x="59" y="64"/>
                    <a:pt x="57" y="68"/>
                    <a:pt x="57" y="64"/>
                  </a:cubicBezTo>
                  <a:cubicBezTo>
                    <a:pt x="57" y="64"/>
                    <a:pt x="55" y="64"/>
                    <a:pt x="55" y="67"/>
                  </a:cubicBezTo>
                  <a:cubicBezTo>
                    <a:pt x="57" y="69"/>
                    <a:pt x="57" y="65"/>
                    <a:pt x="58" y="69"/>
                  </a:cubicBezTo>
                  <a:cubicBezTo>
                    <a:pt x="57" y="66"/>
                    <a:pt x="56" y="69"/>
                    <a:pt x="55" y="71"/>
                  </a:cubicBezTo>
                  <a:cubicBezTo>
                    <a:pt x="55" y="69"/>
                    <a:pt x="55" y="69"/>
                    <a:pt x="55" y="69"/>
                  </a:cubicBezTo>
                  <a:cubicBezTo>
                    <a:pt x="54" y="69"/>
                    <a:pt x="53" y="69"/>
                    <a:pt x="53" y="71"/>
                  </a:cubicBezTo>
                  <a:cubicBezTo>
                    <a:pt x="53" y="70"/>
                    <a:pt x="53" y="69"/>
                    <a:pt x="53" y="68"/>
                  </a:cubicBezTo>
                  <a:cubicBezTo>
                    <a:pt x="52" y="71"/>
                    <a:pt x="52" y="71"/>
                    <a:pt x="52" y="71"/>
                  </a:cubicBezTo>
                  <a:cubicBezTo>
                    <a:pt x="50" y="72"/>
                    <a:pt x="52" y="66"/>
                    <a:pt x="50" y="67"/>
                  </a:cubicBezTo>
                  <a:cubicBezTo>
                    <a:pt x="52" y="65"/>
                    <a:pt x="52" y="65"/>
                    <a:pt x="52" y="65"/>
                  </a:cubicBezTo>
                  <a:cubicBezTo>
                    <a:pt x="52" y="65"/>
                    <a:pt x="51" y="63"/>
                    <a:pt x="50" y="64"/>
                  </a:cubicBezTo>
                  <a:cubicBezTo>
                    <a:pt x="50" y="66"/>
                    <a:pt x="49" y="69"/>
                    <a:pt x="49" y="71"/>
                  </a:cubicBezTo>
                  <a:cubicBezTo>
                    <a:pt x="47" y="71"/>
                    <a:pt x="48" y="68"/>
                    <a:pt x="47" y="70"/>
                  </a:cubicBezTo>
                  <a:cubicBezTo>
                    <a:pt x="49" y="67"/>
                    <a:pt x="49" y="67"/>
                    <a:pt x="49" y="67"/>
                  </a:cubicBezTo>
                  <a:cubicBezTo>
                    <a:pt x="49" y="67"/>
                    <a:pt x="48" y="63"/>
                    <a:pt x="47" y="63"/>
                  </a:cubicBezTo>
                  <a:cubicBezTo>
                    <a:pt x="46" y="64"/>
                    <a:pt x="44" y="67"/>
                    <a:pt x="46" y="69"/>
                  </a:cubicBezTo>
                  <a:cubicBezTo>
                    <a:pt x="45" y="69"/>
                    <a:pt x="44" y="67"/>
                    <a:pt x="45" y="66"/>
                  </a:cubicBezTo>
                  <a:cubicBezTo>
                    <a:pt x="43" y="66"/>
                    <a:pt x="45" y="68"/>
                    <a:pt x="43" y="70"/>
                  </a:cubicBezTo>
                  <a:cubicBezTo>
                    <a:pt x="43" y="68"/>
                    <a:pt x="42" y="65"/>
                    <a:pt x="41" y="63"/>
                  </a:cubicBezTo>
                  <a:cubicBezTo>
                    <a:pt x="43" y="59"/>
                    <a:pt x="43" y="59"/>
                    <a:pt x="43" y="59"/>
                  </a:cubicBezTo>
                  <a:cubicBezTo>
                    <a:pt x="42" y="59"/>
                    <a:pt x="42" y="59"/>
                    <a:pt x="42" y="59"/>
                  </a:cubicBezTo>
                  <a:cubicBezTo>
                    <a:pt x="44" y="56"/>
                    <a:pt x="42" y="56"/>
                    <a:pt x="43" y="53"/>
                  </a:cubicBezTo>
                  <a:cubicBezTo>
                    <a:pt x="43" y="53"/>
                    <a:pt x="42" y="54"/>
                    <a:pt x="41" y="54"/>
                  </a:cubicBezTo>
                  <a:cubicBezTo>
                    <a:pt x="42" y="60"/>
                    <a:pt x="38" y="61"/>
                    <a:pt x="37" y="66"/>
                  </a:cubicBezTo>
                  <a:cubicBezTo>
                    <a:pt x="35" y="67"/>
                    <a:pt x="38" y="54"/>
                    <a:pt x="34" y="61"/>
                  </a:cubicBezTo>
                  <a:cubicBezTo>
                    <a:pt x="34" y="63"/>
                    <a:pt x="32" y="66"/>
                    <a:pt x="34" y="65"/>
                  </a:cubicBezTo>
                  <a:cubicBezTo>
                    <a:pt x="33" y="64"/>
                    <a:pt x="32" y="70"/>
                    <a:pt x="31" y="67"/>
                  </a:cubicBezTo>
                  <a:cubicBezTo>
                    <a:pt x="33" y="66"/>
                    <a:pt x="30" y="62"/>
                    <a:pt x="33" y="60"/>
                  </a:cubicBezTo>
                  <a:cubicBezTo>
                    <a:pt x="33" y="61"/>
                    <a:pt x="34" y="61"/>
                    <a:pt x="34" y="61"/>
                  </a:cubicBezTo>
                  <a:cubicBezTo>
                    <a:pt x="34" y="59"/>
                    <a:pt x="35" y="56"/>
                    <a:pt x="34" y="55"/>
                  </a:cubicBezTo>
                  <a:cubicBezTo>
                    <a:pt x="33" y="56"/>
                    <a:pt x="32" y="56"/>
                    <a:pt x="31" y="58"/>
                  </a:cubicBezTo>
                  <a:cubicBezTo>
                    <a:pt x="31" y="61"/>
                    <a:pt x="33" y="58"/>
                    <a:pt x="31" y="61"/>
                  </a:cubicBezTo>
                  <a:cubicBezTo>
                    <a:pt x="29" y="61"/>
                    <a:pt x="30" y="57"/>
                    <a:pt x="28" y="62"/>
                  </a:cubicBezTo>
                  <a:cubicBezTo>
                    <a:pt x="29" y="62"/>
                    <a:pt x="29" y="64"/>
                    <a:pt x="28" y="66"/>
                  </a:cubicBezTo>
                  <a:cubicBezTo>
                    <a:pt x="27" y="67"/>
                    <a:pt x="27" y="67"/>
                    <a:pt x="27" y="67"/>
                  </a:cubicBezTo>
                  <a:cubicBezTo>
                    <a:pt x="27" y="65"/>
                    <a:pt x="27" y="65"/>
                    <a:pt x="27" y="65"/>
                  </a:cubicBezTo>
                  <a:cubicBezTo>
                    <a:pt x="25" y="63"/>
                    <a:pt x="26" y="68"/>
                    <a:pt x="23" y="67"/>
                  </a:cubicBezTo>
                  <a:cubicBezTo>
                    <a:pt x="23" y="63"/>
                    <a:pt x="23" y="63"/>
                    <a:pt x="23" y="63"/>
                  </a:cubicBezTo>
                  <a:cubicBezTo>
                    <a:pt x="25" y="60"/>
                    <a:pt x="26" y="66"/>
                    <a:pt x="27" y="61"/>
                  </a:cubicBezTo>
                  <a:cubicBezTo>
                    <a:pt x="26" y="60"/>
                    <a:pt x="25" y="62"/>
                    <a:pt x="24" y="60"/>
                  </a:cubicBezTo>
                  <a:cubicBezTo>
                    <a:pt x="25" y="60"/>
                    <a:pt x="25" y="60"/>
                    <a:pt x="25" y="60"/>
                  </a:cubicBezTo>
                  <a:cubicBezTo>
                    <a:pt x="25" y="59"/>
                    <a:pt x="27" y="53"/>
                    <a:pt x="23" y="56"/>
                  </a:cubicBezTo>
                  <a:cubicBezTo>
                    <a:pt x="22" y="57"/>
                    <a:pt x="22" y="58"/>
                    <a:pt x="22" y="59"/>
                  </a:cubicBezTo>
                  <a:cubicBezTo>
                    <a:pt x="19" y="59"/>
                    <a:pt x="18" y="61"/>
                    <a:pt x="16" y="60"/>
                  </a:cubicBezTo>
                  <a:cubicBezTo>
                    <a:pt x="18" y="57"/>
                    <a:pt x="13" y="58"/>
                    <a:pt x="17" y="56"/>
                  </a:cubicBezTo>
                  <a:cubicBezTo>
                    <a:pt x="17" y="58"/>
                    <a:pt x="20" y="60"/>
                    <a:pt x="22" y="56"/>
                  </a:cubicBezTo>
                  <a:cubicBezTo>
                    <a:pt x="23" y="52"/>
                    <a:pt x="24" y="58"/>
                    <a:pt x="26" y="53"/>
                  </a:cubicBezTo>
                  <a:cubicBezTo>
                    <a:pt x="24" y="53"/>
                    <a:pt x="26" y="49"/>
                    <a:pt x="26" y="46"/>
                  </a:cubicBezTo>
                  <a:cubicBezTo>
                    <a:pt x="26" y="46"/>
                    <a:pt x="25" y="47"/>
                    <a:pt x="25" y="47"/>
                  </a:cubicBezTo>
                  <a:cubicBezTo>
                    <a:pt x="24" y="49"/>
                    <a:pt x="24" y="50"/>
                    <a:pt x="23" y="52"/>
                  </a:cubicBezTo>
                  <a:cubicBezTo>
                    <a:pt x="22" y="51"/>
                    <a:pt x="19" y="51"/>
                    <a:pt x="17" y="53"/>
                  </a:cubicBezTo>
                  <a:cubicBezTo>
                    <a:pt x="17" y="52"/>
                    <a:pt x="18" y="49"/>
                    <a:pt x="19" y="49"/>
                  </a:cubicBezTo>
                  <a:cubicBezTo>
                    <a:pt x="17" y="49"/>
                    <a:pt x="14" y="47"/>
                    <a:pt x="13" y="45"/>
                  </a:cubicBezTo>
                  <a:cubicBezTo>
                    <a:pt x="12" y="50"/>
                    <a:pt x="10" y="45"/>
                    <a:pt x="9" y="48"/>
                  </a:cubicBezTo>
                  <a:cubicBezTo>
                    <a:pt x="9" y="50"/>
                    <a:pt x="9" y="53"/>
                    <a:pt x="7" y="54"/>
                  </a:cubicBezTo>
                  <a:cubicBezTo>
                    <a:pt x="6" y="54"/>
                    <a:pt x="8" y="53"/>
                    <a:pt x="8" y="52"/>
                  </a:cubicBezTo>
                  <a:cubicBezTo>
                    <a:pt x="6" y="53"/>
                    <a:pt x="9" y="47"/>
                    <a:pt x="6" y="50"/>
                  </a:cubicBezTo>
                  <a:cubicBezTo>
                    <a:pt x="9" y="51"/>
                    <a:pt x="9" y="46"/>
                    <a:pt x="12" y="43"/>
                  </a:cubicBezTo>
                  <a:cubicBezTo>
                    <a:pt x="9" y="44"/>
                    <a:pt x="14" y="41"/>
                    <a:pt x="12" y="40"/>
                  </a:cubicBezTo>
                  <a:cubicBezTo>
                    <a:pt x="10" y="41"/>
                    <a:pt x="7" y="40"/>
                    <a:pt x="5" y="39"/>
                  </a:cubicBezTo>
                  <a:cubicBezTo>
                    <a:pt x="6" y="36"/>
                    <a:pt x="2" y="34"/>
                    <a:pt x="0" y="32"/>
                  </a:cubicBezTo>
                  <a:cubicBezTo>
                    <a:pt x="1" y="30"/>
                    <a:pt x="6" y="29"/>
                    <a:pt x="6" y="28"/>
                  </a:cubicBezTo>
                  <a:cubicBezTo>
                    <a:pt x="5" y="27"/>
                    <a:pt x="2" y="30"/>
                    <a:pt x="3" y="28"/>
                  </a:cubicBezTo>
                  <a:cubicBezTo>
                    <a:pt x="4" y="28"/>
                    <a:pt x="4" y="28"/>
                    <a:pt x="4" y="28"/>
                  </a:cubicBezTo>
                  <a:cubicBezTo>
                    <a:pt x="3" y="27"/>
                    <a:pt x="6" y="24"/>
                    <a:pt x="0" y="24"/>
                  </a:cubicBezTo>
                  <a:cubicBezTo>
                    <a:pt x="5" y="24"/>
                    <a:pt x="5" y="24"/>
                    <a:pt x="5" y="24"/>
                  </a:cubicBezTo>
                  <a:cubicBezTo>
                    <a:pt x="5" y="23"/>
                    <a:pt x="4" y="23"/>
                    <a:pt x="3" y="23"/>
                  </a:cubicBezTo>
                  <a:cubicBezTo>
                    <a:pt x="5" y="23"/>
                    <a:pt x="6" y="22"/>
                    <a:pt x="7" y="23"/>
                  </a:cubicBezTo>
                  <a:cubicBezTo>
                    <a:pt x="10" y="21"/>
                    <a:pt x="6" y="21"/>
                    <a:pt x="6" y="19"/>
                  </a:cubicBezTo>
                  <a:cubicBezTo>
                    <a:pt x="4" y="20"/>
                    <a:pt x="4" y="20"/>
                    <a:pt x="4" y="20"/>
                  </a:cubicBezTo>
                  <a:cubicBezTo>
                    <a:pt x="1" y="18"/>
                    <a:pt x="4" y="16"/>
                    <a:pt x="4" y="14"/>
                  </a:cubicBezTo>
                  <a:cubicBezTo>
                    <a:pt x="6" y="15"/>
                    <a:pt x="6" y="15"/>
                    <a:pt x="6" y="15"/>
                  </a:cubicBezTo>
                  <a:cubicBezTo>
                    <a:pt x="5" y="13"/>
                    <a:pt x="5" y="13"/>
                    <a:pt x="5" y="13"/>
                  </a:cubicBezTo>
                  <a:cubicBezTo>
                    <a:pt x="7" y="14"/>
                    <a:pt x="9" y="14"/>
                    <a:pt x="7" y="12"/>
                  </a:cubicBezTo>
                  <a:cubicBezTo>
                    <a:pt x="13" y="16"/>
                    <a:pt x="13" y="16"/>
                    <a:pt x="13" y="16"/>
                  </a:cubicBezTo>
                  <a:cubicBezTo>
                    <a:pt x="11" y="17"/>
                    <a:pt x="10" y="15"/>
                    <a:pt x="7" y="15"/>
                  </a:cubicBezTo>
                  <a:cubicBezTo>
                    <a:pt x="5" y="15"/>
                    <a:pt x="5" y="17"/>
                    <a:pt x="8" y="18"/>
                  </a:cubicBezTo>
                  <a:cubicBezTo>
                    <a:pt x="8" y="17"/>
                    <a:pt x="8" y="17"/>
                    <a:pt x="7" y="16"/>
                  </a:cubicBezTo>
                  <a:cubicBezTo>
                    <a:pt x="10" y="17"/>
                    <a:pt x="10" y="17"/>
                    <a:pt x="12" y="18"/>
                  </a:cubicBezTo>
                  <a:cubicBezTo>
                    <a:pt x="12" y="18"/>
                    <a:pt x="13" y="18"/>
                    <a:pt x="12" y="17"/>
                  </a:cubicBezTo>
                  <a:cubicBezTo>
                    <a:pt x="14" y="18"/>
                    <a:pt x="14" y="19"/>
                    <a:pt x="14" y="19"/>
                  </a:cubicBezTo>
                  <a:cubicBezTo>
                    <a:pt x="13" y="19"/>
                    <a:pt x="12" y="20"/>
                    <a:pt x="11" y="19"/>
                  </a:cubicBezTo>
                  <a:cubicBezTo>
                    <a:pt x="14" y="20"/>
                    <a:pt x="15" y="20"/>
                    <a:pt x="14" y="21"/>
                  </a:cubicBezTo>
                  <a:cubicBezTo>
                    <a:pt x="11" y="22"/>
                    <a:pt x="17" y="23"/>
                    <a:pt x="16" y="24"/>
                  </a:cubicBezTo>
                  <a:cubicBezTo>
                    <a:pt x="13" y="24"/>
                    <a:pt x="10" y="24"/>
                    <a:pt x="9" y="23"/>
                  </a:cubicBezTo>
                  <a:cubicBezTo>
                    <a:pt x="7" y="25"/>
                    <a:pt x="9" y="24"/>
                    <a:pt x="8" y="26"/>
                  </a:cubicBezTo>
                  <a:cubicBezTo>
                    <a:pt x="10" y="26"/>
                    <a:pt x="13" y="25"/>
                    <a:pt x="15" y="25"/>
                  </a:cubicBezTo>
                  <a:cubicBezTo>
                    <a:pt x="13" y="26"/>
                    <a:pt x="13" y="26"/>
                    <a:pt x="13" y="26"/>
                  </a:cubicBezTo>
                  <a:cubicBezTo>
                    <a:pt x="15" y="26"/>
                    <a:pt x="18" y="25"/>
                    <a:pt x="17" y="26"/>
                  </a:cubicBezTo>
                  <a:cubicBezTo>
                    <a:pt x="17" y="28"/>
                    <a:pt x="19" y="29"/>
                    <a:pt x="19" y="31"/>
                  </a:cubicBezTo>
                  <a:cubicBezTo>
                    <a:pt x="18" y="32"/>
                    <a:pt x="18" y="32"/>
                    <a:pt x="18" y="32"/>
                  </a:cubicBezTo>
                  <a:cubicBezTo>
                    <a:pt x="22" y="29"/>
                    <a:pt x="21" y="33"/>
                    <a:pt x="23" y="32"/>
                  </a:cubicBezTo>
                  <a:cubicBezTo>
                    <a:pt x="24" y="34"/>
                    <a:pt x="28" y="32"/>
                    <a:pt x="27" y="36"/>
                  </a:cubicBezTo>
                  <a:cubicBezTo>
                    <a:pt x="32" y="36"/>
                    <a:pt x="35" y="35"/>
                    <a:pt x="39" y="37"/>
                  </a:cubicBezTo>
                  <a:cubicBezTo>
                    <a:pt x="38" y="40"/>
                    <a:pt x="38" y="40"/>
                    <a:pt x="38" y="40"/>
                  </a:cubicBezTo>
                  <a:cubicBezTo>
                    <a:pt x="39" y="38"/>
                    <a:pt x="38" y="42"/>
                    <a:pt x="38" y="41"/>
                  </a:cubicBezTo>
                  <a:cubicBezTo>
                    <a:pt x="38" y="39"/>
                    <a:pt x="40" y="38"/>
                    <a:pt x="41" y="36"/>
                  </a:cubicBezTo>
                  <a:cubicBezTo>
                    <a:pt x="42" y="39"/>
                    <a:pt x="45" y="37"/>
                    <a:pt x="47" y="35"/>
                  </a:cubicBezTo>
                  <a:cubicBezTo>
                    <a:pt x="47" y="37"/>
                    <a:pt x="47" y="37"/>
                    <a:pt x="47" y="37"/>
                  </a:cubicBezTo>
                  <a:cubicBezTo>
                    <a:pt x="49" y="33"/>
                    <a:pt x="51" y="37"/>
                    <a:pt x="53" y="38"/>
                  </a:cubicBezTo>
                  <a:cubicBezTo>
                    <a:pt x="53" y="39"/>
                    <a:pt x="53" y="41"/>
                    <a:pt x="54" y="41"/>
                  </a:cubicBezTo>
                  <a:cubicBezTo>
                    <a:pt x="55" y="37"/>
                    <a:pt x="56" y="38"/>
                    <a:pt x="57" y="35"/>
                  </a:cubicBezTo>
                  <a:cubicBezTo>
                    <a:pt x="59" y="35"/>
                    <a:pt x="61" y="36"/>
                    <a:pt x="62" y="38"/>
                  </a:cubicBezTo>
                  <a:cubicBezTo>
                    <a:pt x="66" y="33"/>
                    <a:pt x="71" y="36"/>
                    <a:pt x="75" y="32"/>
                  </a:cubicBezTo>
                  <a:cubicBezTo>
                    <a:pt x="76" y="35"/>
                    <a:pt x="76" y="35"/>
                    <a:pt x="76" y="35"/>
                  </a:cubicBezTo>
                  <a:cubicBezTo>
                    <a:pt x="80" y="29"/>
                    <a:pt x="86" y="33"/>
                    <a:pt x="89" y="29"/>
                  </a:cubicBezTo>
                  <a:cubicBezTo>
                    <a:pt x="89" y="34"/>
                    <a:pt x="89" y="34"/>
                    <a:pt x="89" y="34"/>
                  </a:cubicBezTo>
                  <a:cubicBezTo>
                    <a:pt x="91" y="35"/>
                    <a:pt x="92" y="32"/>
                    <a:pt x="91" y="29"/>
                  </a:cubicBezTo>
                  <a:cubicBezTo>
                    <a:pt x="92" y="30"/>
                    <a:pt x="93" y="26"/>
                    <a:pt x="95" y="29"/>
                  </a:cubicBezTo>
                  <a:cubicBezTo>
                    <a:pt x="96" y="30"/>
                    <a:pt x="95" y="27"/>
                    <a:pt x="96" y="26"/>
                  </a:cubicBezTo>
                  <a:cubicBezTo>
                    <a:pt x="99" y="27"/>
                    <a:pt x="99" y="26"/>
                    <a:pt x="101" y="25"/>
                  </a:cubicBezTo>
                  <a:cubicBezTo>
                    <a:pt x="100" y="25"/>
                    <a:pt x="100" y="25"/>
                    <a:pt x="100" y="25"/>
                  </a:cubicBezTo>
                  <a:cubicBezTo>
                    <a:pt x="100" y="26"/>
                    <a:pt x="101" y="28"/>
                    <a:pt x="102" y="28"/>
                  </a:cubicBezTo>
                  <a:cubicBezTo>
                    <a:pt x="102" y="26"/>
                    <a:pt x="105" y="28"/>
                    <a:pt x="102" y="23"/>
                  </a:cubicBezTo>
                  <a:cubicBezTo>
                    <a:pt x="105" y="25"/>
                    <a:pt x="104" y="19"/>
                    <a:pt x="107" y="22"/>
                  </a:cubicBezTo>
                  <a:cubicBezTo>
                    <a:pt x="106" y="21"/>
                    <a:pt x="106" y="20"/>
                    <a:pt x="105" y="19"/>
                  </a:cubicBezTo>
                  <a:cubicBezTo>
                    <a:pt x="106" y="20"/>
                    <a:pt x="107" y="19"/>
                    <a:pt x="108" y="21"/>
                  </a:cubicBezTo>
                  <a:cubicBezTo>
                    <a:pt x="109" y="21"/>
                    <a:pt x="108" y="20"/>
                    <a:pt x="109" y="21"/>
                  </a:cubicBezTo>
                  <a:cubicBezTo>
                    <a:pt x="109" y="21"/>
                    <a:pt x="109" y="21"/>
                    <a:pt x="109" y="21"/>
                  </a:cubicBezTo>
                  <a:cubicBezTo>
                    <a:pt x="112" y="23"/>
                    <a:pt x="112" y="23"/>
                    <a:pt x="112"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7" y="33"/>
                    <a:pt x="103" y="0"/>
                    <a:pt x="122" y="45"/>
                  </a:cubicBezTo>
                  <a:cubicBezTo>
                    <a:pt x="122" y="45"/>
                    <a:pt x="122" y="45"/>
                    <a:pt x="122" y="45"/>
                  </a:cubicBezTo>
                  <a:cubicBezTo>
                    <a:pt x="122" y="45"/>
                    <a:pt x="122" y="45"/>
                    <a:pt x="122" y="45"/>
                  </a:cubicBezTo>
                  <a:cubicBezTo>
                    <a:pt x="121" y="44"/>
                    <a:pt x="121" y="44"/>
                    <a:pt x="121" y="44"/>
                  </a:cubicBezTo>
                  <a:cubicBezTo>
                    <a:pt x="120" y="43"/>
                    <a:pt x="118" y="42"/>
                    <a:pt x="117" y="43"/>
                  </a:cubicBezTo>
                  <a:cubicBezTo>
                    <a:pt x="113" y="45"/>
                    <a:pt x="109" y="46"/>
                    <a:pt x="106" y="47"/>
                  </a:cubicBezTo>
                  <a:cubicBezTo>
                    <a:pt x="105" y="46"/>
                    <a:pt x="105" y="46"/>
                    <a:pt x="105" y="46"/>
                  </a:cubicBezTo>
                  <a:cubicBezTo>
                    <a:pt x="106" y="50"/>
                    <a:pt x="100" y="44"/>
                    <a:pt x="103" y="50"/>
                  </a:cubicBezTo>
                  <a:cubicBezTo>
                    <a:pt x="102" y="49"/>
                    <a:pt x="101" y="50"/>
                    <a:pt x="100" y="48"/>
                  </a:cubicBezTo>
                  <a:cubicBezTo>
                    <a:pt x="101" y="51"/>
                    <a:pt x="96" y="48"/>
                    <a:pt x="97" y="51"/>
                  </a:cubicBezTo>
                  <a:cubicBezTo>
                    <a:pt x="97" y="51"/>
                    <a:pt x="97" y="51"/>
                    <a:pt x="97" y="51"/>
                  </a:cubicBezTo>
                  <a:cubicBezTo>
                    <a:pt x="94" y="50"/>
                    <a:pt x="95" y="54"/>
                    <a:pt x="92" y="53"/>
                  </a:cubicBezTo>
                  <a:cubicBezTo>
                    <a:pt x="92" y="53"/>
                    <a:pt x="92" y="52"/>
                    <a:pt x="91" y="52"/>
                  </a:cubicBezTo>
                  <a:cubicBezTo>
                    <a:pt x="89" y="51"/>
                    <a:pt x="94" y="56"/>
                    <a:pt x="89" y="53"/>
                  </a:cubicBezTo>
                  <a:cubicBezTo>
                    <a:pt x="89" y="53"/>
                    <a:pt x="91" y="55"/>
                    <a:pt x="91" y="55"/>
                  </a:cubicBezTo>
                  <a:cubicBezTo>
                    <a:pt x="86" y="56"/>
                    <a:pt x="86" y="63"/>
                    <a:pt x="85" y="67"/>
                  </a:cubicBezTo>
                  <a:cubicBezTo>
                    <a:pt x="80" y="68"/>
                    <a:pt x="77" y="63"/>
                    <a:pt x="79" y="67"/>
                  </a:cubicBezTo>
                  <a:cubicBezTo>
                    <a:pt x="78" y="67"/>
                    <a:pt x="81" y="68"/>
                    <a:pt x="80" y="67"/>
                  </a:cubicBezTo>
                  <a:cubicBezTo>
                    <a:pt x="80" y="69"/>
                    <a:pt x="74" y="66"/>
                    <a:pt x="76" y="68"/>
                  </a:cubicBezTo>
                  <a:cubicBezTo>
                    <a:pt x="79" y="69"/>
                    <a:pt x="77" y="69"/>
                    <a:pt x="79" y="70"/>
                  </a:cubicBezTo>
                  <a:cubicBezTo>
                    <a:pt x="76" y="71"/>
                    <a:pt x="73" y="71"/>
                    <a:pt x="75" y="73"/>
                  </a:cubicBezTo>
                  <a:cubicBezTo>
                    <a:pt x="73" y="72"/>
                    <a:pt x="73" y="72"/>
                    <a:pt x="73" y="72"/>
                  </a:cubicBezTo>
                  <a:cubicBezTo>
                    <a:pt x="76" y="76"/>
                    <a:pt x="73" y="78"/>
                    <a:pt x="77" y="81"/>
                  </a:cubicBezTo>
                  <a:cubicBezTo>
                    <a:pt x="74" y="92"/>
                    <a:pt x="73" y="104"/>
                    <a:pt x="71" y="115"/>
                  </a:cubicBezTo>
                  <a:cubicBezTo>
                    <a:pt x="67" y="126"/>
                    <a:pt x="67" y="137"/>
                    <a:pt x="63" y="149"/>
                  </a:cubicBezTo>
                  <a:cubicBezTo>
                    <a:pt x="58" y="151"/>
                    <a:pt x="58" y="151"/>
                    <a:pt x="59" y="154"/>
                  </a:cubicBezTo>
                  <a:cubicBezTo>
                    <a:pt x="58" y="154"/>
                    <a:pt x="58" y="154"/>
                    <a:pt x="58" y="154"/>
                  </a:cubicBezTo>
                  <a:cubicBezTo>
                    <a:pt x="61" y="155"/>
                    <a:pt x="58" y="156"/>
                    <a:pt x="61" y="157"/>
                  </a:cubicBezTo>
                  <a:cubicBezTo>
                    <a:pt x="60" y="161"/>
                    <a:pt x="60" y="166"/>
                    <a:pt x="60" y="170"/>
                  </a:cubicBezTo>
                  <a:cubicBezTo>
                    <a:pt x="59" y="169"/>
                    <a:pt x="56" y="169"/>
                    <a:pt x="57" y="170"/>
                  </a:cubicBezTo>
                  <a:cubicBezTo>
                    <a:pt x="59" y="171"/>
                    <a:pt x="59" y="171"/>
                    <a:pt x="59" y="171"/>
                  </a:cubicBezTo>
                  <a:cubicBezTo>
                    <a:pt x="58" y="171"/>
                    <a:pt x="58" y="171"/>
                    <a:pt x="58" y="171"/>
                  </a:cubicBezTo>
                  <a:cubicBezTo>
                    <a:pt x="58" y="171"/>
                    <a:pt x="60" y="172"/>
                    <a:pt x="61" y="172"/>
                  </a:cubicBezTo>
                  <a:cubicBezTo>
                    <a:pt x="63" y="183"/>
                    <a:pt x="55" y="194"/>
                    <a:pt x="55" y="206"/>
                  </a:cubicBezTo>
                  <a:cubicBezTo>
                    <a:pt x="54" y="208"/>
                    <a:pt x="55" y="212"/>
                    <a:pt x="55" y="215"/>
                  </a:cubicBezTo>
                  <a:cubicBezTo>
                    <a:pt x="50" y="224"/>
                    <a:pt x="46" y="231"/>
                    <a:pt x="49" y="240"/>
                  </a:cubicBezTo>
                  <a:cubicBezTo>
                    <a:pt x="49" y="240"/>
                    <a:pt x="40" y="239"/>
                    <a:pt x="3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1"/>
            <p:cNvSpPr/>
            <p:nvPr/>
          </p:nvSpPr>
          <p:spPr bwMode="auto">
            <a:xfrm>
              <a:off x="2322513" y="2022475"/>
              <a:ext cx="20638" cy="9525"/>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2"/>
                    <a:pt x="0" y="0"/>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2"/>
            <p:cNvSpPr/>
            <p:nvPr/>
          </p:nvSpPr>
          <p:spPr bwMode="auto">
            <a:xfrm>
              <a:off x="2305051" y="2166938"/>
              <a:ext cx="9525" cy="9525"/>
            </a:xfrm>
            <a:custGeom>
              <a:avLst/>
              <a:gdLst>
                <a:gd name="T0" fmla="*/ 2 w 2"/>
                <a:gd name="T1" fmla="*/ 0 h 2"/>
                <a:gd name="T2" fmla="*/ 2 w 2"/>
                <a:gd name="T3" fmla="*/ 1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0"/>
                    <a:pt x="2" y="1"/>
                    <a:pt x="2" y="1"/>
                  </a:cubicBezTo>
                  <a:cubicBezTo>
                    <a:pt x="1" y="1"/>
                    <a:pt x="0" y="2"/>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3"/>
            <p:cNvSpPr/>
            <p:nvPr/>
          </p:nvSpPr>
          <p:spPr bwMode="auto">
            <a:xfrm>
              <a:off x="2327276" y="2192338"/>
              <a:ext cx="15875" cy="9525"/>
            </a:xfrm>
            <a:custGeom>
              <a:avLst/>
              <a:gdLst>
                <a:gd name="T0" fmla="*/ 4 w 4"/>
                <a:gd name="T1" fmla="*/ 0 h 2"/>
                <a:gd name="T2" fmla="*/ 0 w 4"/>
                <a:gd name="T3" fmla="*/ 1 h 2"/>
                <a:gd name="T4" fmla="*/ 4 w 4"/>
                <a:gd name="T5" fmla="*/ 0 h 2"/>
              </a:gdLst>
              <a:ahLst/>
              <a:cxnLst>
                <a:cxn ang="0">
                  <a:pos x="T0" y="T1"/>
                </a:cxn>
                <a:cxn ang="0">
                  <a:pos x="T2" y="T3"/>
                </a:cxn>
                <a:cxn ang="0">
                  <a:pos x="T4" y="T5"/>
                </a:cxn>
              </a:cxnLst>
              <a:rect l="0" t="0" r="r" b="b"/>
              <a:pathLst>
                <a:path w="4" h="2">
                  <a:moveTo>
                    <a:pt x="4" y="0"/>
                  </a:moveTo>
                  <a:cubicBezTo>
                    <a:pt x="3" y="2"/>
                    <a:pt x="1" y="2"/>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
            <p:cNvSpPr/>
            <p:nvPr/>
          </p:nvSpPr>
          <p:spPr bwMode="auto">
            <a:xfrm>
              <a:off x="2360613" y="2235200"/>
              <a:ext cx="9525" cy="9525"/>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2"/>
                    <a:pt x="1"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5"/>
            <p:cNvSpPr/>
            <p:nvPr/>
          </p:nvSpPr>
          <p:spPr bwMode="auto">
            <a:xfrm>
              <a:off x="2370138" y="2222500"/>
              <a:ext cx="7938" cy="9525"/>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2" y="0"/>
                    <a:pt x="2" y="1"/>
                    <a:pt x="2" y="2"/>
                  </a:cubicBezTo>
                  <a:cubicBezTo>
                    <a:pt x="2" y="1"/>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6"/>
            <p:cNvSpPr/>
            <p:nvPr/>
          </p:nvSpPr>
          <p:spPr bwMode="auto">
            <a:xfrm>
              <a:off x="2441576" y="2257425"/>
              <a:ext cx="7938" cy="12700"/>
            </a:xfrm>
            <a:custGeom>
              <a:avLst/>
              <a:gdLst>
                <a:gd name="T0" fmla="*/ 0 w 2"/>
                <a:gd name="T1" fmla="*/ 1 h 3"/>
                <a:gd name="T2" fmla="*/ 2 w 2"/>
                <a:gd name="T3" fmla="*/ 2 h 3"/>
                <a:gd name="T4" fmla="*/ 0 w 2"/>
                <a:gd name="T5" fmla="*/ 1 h 3"/>
              </a:gdLst>
              <a:ahLst/>
              <a:cxnLst>
                <a:cxn ang="0">
                  <a:pos x="T0" y="T1"/>
                </a:cxn>
                <a:cxn ang="0">
                  <a:pos x="T2" y="T3"/>
                </a:cxn>
                <a:cxn ang="0">
                  <a:pos x="T4" y="T5"/>
                </a:cxn>
              </a:cxnLst>
              <a:rect l="0" t="0" r="r" b="b"/>
              <a:pathLst>
                <a:path w="2" h="3">
                  <a:moveTo>
                    <a:pt x="0" y="1"/>
                  </a:moveTo>
                  <a:cubicBezTo>
                    <a:pt x="1" y="1"/>
                    <a:pt x="2" y="0"/>
                    <a:pt x="2" y="2"/>
                  </a:cubicBezTo>
                  <a:cubicBezTo>
                    <a:pt x="2" y="0"/>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7"/>
            <p:cNvSpPr/>
            <p:nvPr/>
          </p:nvSpPr>
          <p:spPr bwMode="auto">
            <a:xfrm>
              <a:off x="2479676" y="2257425"/>
              <a:ext cx="4763" cy="7937"/>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0"/>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8"/>
            <p:cNvSpPr/>
            <p:nvPr/>
          </p:nvSpPr>
          <p:spPr bwMode="auto">
            <a:xfrm>
              <a:off x="2624138" y="2073275"/>
              <a:ext cx="4763" cy="4762"/>
            </a:xfrm>
            <a:custGeom>
              <a:avLst/>
              <a:gdLst>
                <a:gd name="T0" fmla="*/ 0 w 3"/>
                <a:gd name="T1" fmla="*/ 3 h 3"/>
                <a:gd name="T2" fmla="*/ 3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
            <p:cNvSpPr/>
            <p:nvPr/>
          </p:nvSpPr>
          <p:spPr bwMode="auto">
            <a:xfrm>
              <a:off x="2471738" y="2282825"/>
              <a:ext cx="12700" cy="7937"/>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3" y="2"/>
                    <a:pt x="0" y="0"/>
                    <a:pt x="0" y="0"/>
                  </a:cubicBezTo>
                  <a:cubicBezTo>
                    <a:pt x="0"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
            <p:cNvSpPr/>
            <p:nvPr/>
          </p:nvSpPr>
          <p:spPr bwMode="auto">
            <a:xfrm>
              <a:off x="2471738" y="2414588"/>
              <a:ext cx="12700" cy="3175"/>
            </a:xfrm>
            <a:custGeom>
              <a:avLst/>
              <a:gdLst>
                <a:gd name="T0" fmla="*/ 0 w 8"/>
                <a:gd name="T1" fmla="*/ 0 h 2"/>
                <a:gd name="T2" fmla="*/ 0 w 8"/>
                <a:gd name="T3" fmla="*/ 0 h 2"/>
                <a:gd name="T4" fmla="*/ 8 w 8"/>
                <a:gd name="T5" fmla="*/ 2 h 2"/>
                <a:gd name="T6" fmla="*/ 0 w 8"/>
                <a:gd name="T7" fmla="*/ 0 h 2"/>
              </a:gdLst>
              <a:ahLst/>
              <a:cxnLst>
                <a:cxn ang="0">
                  <a:pos x="T0" y="T1"/>
                </a:cxn>
                <a:cxn ang="0">
                  <a:pos x="T2" y="T3"/>
                </a:cxn>
                <a:cxn ang="0">
                  <a:pos x="T4" y="T5"/>
                </a:cxn>
                <a:cxn ang="0">
                  <a:pos x="T6" y="T7"/>
                </a:cxn>
              </a:cxnLst>
              <a:rect l="0" t="0" r="r" b="b"/>
              <a:pathLst>
                <a:path w="8" h="2">
                  <a:moveTo>
                    <a:pt x="0" y="0"/>
                  </a:moveTo>
                  <a:lnTo>
                    <a:pt x="0" y="0"/>
                  </a:lnTo>
                  <a:lnTo>
                    <a:pt x="8"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1"/>
            <p:cNvSpPr/>
            <p:nvPr/>
          </p:nvSpPr>
          <p:spPr bwMode="auto">
            <a:xfrm>
              <a:off x="1600201" y="2681288"/>
              <a:ext cx="9525" cy="17462"/>
            </a:xfrm>
            <a:custGeom>
              <a:avLst/>
              <a:gdLst>
                <a:gd name="T0" fmla="*/ 1 w 2"/>
                <a:gd name="T1" fmla="*/ 3 h 4"/>
                <a:gd name="T2" fmla="*/ 1 w 2"/>
                <a:gd name="T3" fmla="*/ 2 h 4"/>
                <a:gd name="T4" fmla="*/ 1 w 2"/>
                <a:gd name="T5" fmla="*/ 3 h 4"/>
              </a:gdLst>
              <a:ahLst/>
              <a:cxnLst>
                <a:cxn ang="0">
                  <a:pos x="T0" y="T1"/>
                </a:cxn>
                <a:cxn ang="0">
                  <a:pos x="T2" y="T3"/>
                </a:cxn>
                <a:cxn ang="0">
                  <a:pos x="T4" y="T5"/>
                </a:cxn>
              </a:cxnLst>
              <a:rect l="0" t="0" r="r" b="b"/>
              <a:pathLst>
                <a:path w="2" h="4">
                  <a:moveTo>
                    <a:pt x="1" y="3"/>
                  </a:moveTo>
                  <a:cubicBezTo>
                    <a:pt x="2" y="2"/>
                    <a:pt x="0" y="0"/>
                    <a:pt x="1" y="2"/>
                  </a:cubicBezTo>
                  <a:cubicBezTo>
                    <a:pt x="2" y="3"/>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2"/>
            <p:cNvSpPr/>
            <p:nvPr/>
          </p:nvSpPr>
          <p:spPr bwMode="auto">
            <a:xfrm>
              <a:off x="887413" y="2584450"/>
              <a:ext cx="709613" cy="306387"/>
            </a:xfrm>
            <a:custGeom>
              <a:avLst/>
              <a:gdLst>
                <a:gd name="T0" fmla="*/ 18 w 167"/>
                <a:gd name="T1" fmla="*/ 50 h 72"/>
                <a:gd name="T2" fmla="*/ 23 w 167"/>
                <a:gd name="T3" fmla="*/ 48 h 72"/>
                <a:gd name="T4" fmla="*/ 32 w 167"/>
                <a:gd name="T5" fmla="*/ 39 h 72"/>
                <a:gd name="T6" fmla="*/ 36 w 167"/>
                <a:gd name="T7" fmla="*/ 39 h 72"/>
                <a:gd name="T8" fmla="*/ 47 w 167"/>
                <a:gd name="T9" fmla="*/ 40 h 72"/>
                <a:gd name="T10" fmla="*/ 51 w 167"/>
                <a:gd name="T11" fmla="*/ 40 h 72"/>
                <a:gd name="T12" fmla="*/ 56 w 167"/>
                <a:gd name="T13" fmla="*/ 35 h 72"/>
                <a:gd name="T14" fmla="*/ 61 w 167"/>
                <a:gd name="T15" fmla="*/ 36 h 72"/>
                <a:gd name="T16" fmla="*/ 65 w 167"/>
                <a:gd name="T17" fmla="*/ 38 h 72"/>
                <a:gd name="T18" fmla="*/ 67 w 167"/>
                <a:gd name="T19" fmla="*/ 33 h 72"/>
                <a:gd name="T20" fmla="*/ 72 w 167"/>
                <a:gd name="T21" fmla="*/ 28 h 72"/>
                <a:gd name="T22" fmla="*/ 75 w 167"/>
                <a:gd name="T23" fmla="*/ 28 h 72"/>
                <a:gd name="T24" fmla="*/ 78 w 167"/>
                <a:gd name="T25" fmla="*/ 25 h 72"/>
                <a:gd name="T26" fmla="*/ 83 w 167"/>
                <a:gd name="T27" fmla="*/ 26 h 72"/>
                <a:gd name="T28" fmla="*/ 88 w 167"/>
                <a:gd name="T29" fmla="*/ 24 h 72"/>
                <a:gd name="T30" fmla="*/ 94 w 167"/>
                <a:gd name="T31" fmla="*/ 26 h 72"/>
                <a:gd name="T32" fmla="*/ 96 w 167"/>
                <a:gd name="T33" fmla="*/ 23 h 72"/>
                <a:gd name="T34" fmla="*/ 99 w 167"/>
                <a:gd name="T35" fmla="*/ 25 h 72"/>
                <a:gd name="T36" fmla="*/ 101 w 167"/>
                <a:gd name="T37" fmla="*/ 22 h 72"/>
                <a:gd name="T38" fmla="*/ 102 w 167"/>
                <a:gd name="T39" fmla="*/ 21 h 72"/>
                <a:gd name="T40" fmla="*/ 104 w 167"/>
                <a:gd name="T41" fmla="*/ 20 h 72"/>
                <a:gd name="T42" fmla="*/ 113 w 167"/>
                <a:gd name="T43" fmla="*/ 18 h 72"/>
                <a:gd name="T44" fmla="*/ 116 w 167"/>
                <a:gd name="T45" fmla="*/ 16 h 72"/>
                <a:gd name="T46" fmla="*/ 119 w 167"/>
                <a:gd name="T47" fmla="*/ 16 h 72"/>
                <a:gd name="T48" fmla="*/ 126 w 167"/>
                <a:gd name="T49" fmla="*/ 15 h 72"/>
                <a:gd name="T50" fmla="*/ 129 w 167"/>
                <a:gd name="T51" fmla="*/ 23 h 72"/>
                <a:gd name="T52" fmla="*/ 130 w 167"/>
                <a:gd name="T53" fmla="*/ 14 h 72"/>
                <a:gd name="T54" fmla="*/ 130 w 167"/>
                <a:gd name="T55" fmla="*/ 6 h 72"/>
                <a:gd name="T56" fmla="*/ 134 w 167"/>
                <a:gd name="T57" fmla="*/ 8 h 72"/>
                <a:gd name="T58" fmla="*/ 134 w 167"/>
                <a:gd name="T59" fmla="*/ 4 h 72"/>
                <a:gd name="T60" fmla="*/ 136 w 167"/>
                <a:gd name="T61" fmla="*/ 7 h 72"/>
                <a:gd name="T62" fmla="*/ 140 w 167"/>
                <a:gd name="T63" fmla="*/ 14 h 72"/>
                <a:gd name="T64" fmla="*/ 141 w 167"/>
                <a:gd name="T65" fmla="*/ 6 h 72"/>
                <a:gd name="T66" fmla="*/ 143 w 167"/>
                <a:gd name="T67" fmla="*/ 9 h 72"/>
                <a:gd name="T68" fmla="*/ 145 w 167"/>
                <a:gd name="T69" fmla="*/ 4 h 72"/>
                <a:gd name="T70" fmla="*/ 147 w 167"/>
                <a:gd name="T71" fmla="*/ 4 h 72"/>
                <a:gd name="T72" fmla="*/ 148 w 167"/>
                <a:gd name="T73" fmla="*/ 14 h 72"/>
                <a:gd name="T74" fmla="*/ 151 w 167"/>
                <a:gd name="T75" fmla="*/ 6 h 72"/>
                <a:gd name="T76" fmla="*/ 160 w 167"/>
                <a:gd name="T77" fmla="*/ 18 h 72"/>
                <a:gd name="T78" fmla="*/ 162 w 167"/>
                <a:gd name="T79" fmla="*/ 20 h 72"/>
                <a:gd name="T80" fmla="*/ 166 w 167"/>
                <a:gd name="T81" fmla="*/ 19 h 72"/>
                <a:gd name="T82" fmla="*/ 166 w 167"/>
                <a:gd name="T83" fmla="*/ 25 h 72"/>
                <a:gd name="T84" fmla="*/ 161 w 167"/>
                <a:gd name="T85" fmla="*/ 21 h 72"/>
                <a:gd name="T86" fmla="*/ 156 w 167"/>
                <a:gd name="T87" fmla="*/ 31 h 72"/>
                <a:gd name="T88" fmla="*/ 145 w 167"/>
                <a:gd name="T89" fmla="*/ 38 h 72"/>
                <a:gd name="T90" fmla="*/ 132 w 167"/>
                <a:gd name="T91" fmla="*/ 43 h 72"/>
                <a:gd name="T92" fmla="*/ 122 w 167"/>
                <a:gd name="T93" fmla="*/ 47 h 72"/>
                <a:gd name="T94" fmla="*/ 115 w 167"/>
                <a:gd name="T95" fmla="*/ 51 h 72"/>
                <a:gd name="T96" fmla="*/ 98 w 167"/>
                <a:gd name="T97" fmla="*/ 52 h 72"/>
                <a:gd name="T98" fmla="*/ 89 w 167"/>
                <a:gd name="T99" fmla="*/ 51 h 72"/>
                <a:gd name="T100" fmla="*/ 77 w 167"/>
                <a:gd name="T101" fmla="*/ 50 h 72"/>
                <a:gd name="T102" fmla="*/ 42 w 167"/>
                <a:gd name="T103" fmla="*/ 65 h 72"/>
                <a:gd name="T104" fmla="*/ 32 w 167"/>
                <a:gd name="T105" fmla="*/ 66 h 72"/>
                <a:gd name="T106" fmla="*/ 1 w 167"/>
                <a:gd name="T107"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72">
                  <a:moveTo>
                    <a:pt x="1" y="53"/>
                  </a:moveTo>
                  <a:cubicBezTo>
                    <a:pt x="3" y="44"/>
                    <a:pt x="6" y="52"/>
                    <a:pt x="8" y="47"/>
                  </a:cubicBezTo>
                  <a:cubicBezTo>
                    <a:pt x="8" y="46"/>
                    <a:pt x="8" y="51"/>
                    <a:pt x="9" y="50"/>
                  </a:cubicBezTo>
                  <a:cubicBezTo>
                    <a:pt x="10" y="43"/>
                    <a:pt x="14" y="47"/>
                    <a:pt x="17" y="51"/>
                  </a:cubicBezTo>
                  <a:cubicBezTo>
                    <a:pt x="17" y="53"/>
                    <a:pt x="17" y="53"/>
                    <a:pt x="17" y="53"/>
                  </a:cubicBezTo>
                  <a:cubicBezTo>
                    <a:pt x="18" y="54"/>
                    <a:pt x="18" y="49"/>
                    <a:pt x="18" y="50"/>
                  </a:cubicBezTo>
                  <a:cubicBezTo>
                    <a:pt x="18" y="51"/>
                    <a:pt x="18" y="51"/>
                    <a:pt x="19" y="52"/>
                  </a:cubicBezTo>
                  <a:cubicBezTo>
                    <a:pt x="18" y="49"/>
                    <a:pt x="19" y="51"/>
                    <a:pt x="19" y="49"/>
                  </a:cubicBezTo>
                  <a:cubicBezTo>
                    <a:pt x="20" y="50"/>
                    <a:pt x="20" y="52"/>
                    <a:pt x="20" y="53"/>
                  </a:cubicBezTo>
                  <a:cubicBezTo>
                    <a:pt x="20" y="50"/>
                    <a:pt x="20" y="50"/>
                    <a:pt x="20" y="50"/>
                  </a:cubicBezTo>
                  <a:cubicBezTo>
                    <a:pt x="20" y="43"/>
                    <a:pt x="22" y="50"/>
                    <a:pt x="23" y="46"/>
                  </a:cubicBezTo>
                  <a:cubicBezTo>
                    <a:pt x="23" y="48"/>
                    <a:pt x="23" y="48"/>
                    <a:pt x="23" y="48"/>
                  </a:cubicBezTo>
                  <a:cubicBezTo>
                    <a:pt x="25" y="44"/>
                    <a:pt x="27" y="44"/>
                    <a:pt x="29" y="42"/>
                  </a:cubicBezTo>
                  <a:cubicBezTo>
                    <a:pt x="29" y="46"/>
                    <a:pt x="29" y="46"/>
                    <a:pt x="29" y="46"/>
                  </a:cubicBezTo>
                  <a:cubicBezTo>
                    <a:pt x="29" y="43"/>
                    <a:pt x="29" y="42"/>
                    <a:pt x="30" y="42"/>
                  </a:cubicBezTo>
                  <a:cubicBezTo>
                    <a:pt x="31" y="45"/>
                    <a:pt x="31" y="39"/>
                    <a:pt x="31" y="40"/>
                  </a:cubicBezTo>
                  <a:cubicBezTo>
                    <a:pt x="31" y="41"/>
                    <a:pt x="31" y="41"/>
                    <a:pt x="31" y="41"/>
                  </a:cubicBezTo>
                  <a:cubicBezTo>
                    <a:pt x="31" y="38"/>
                    <a:pt x="32" y="43"/>
                    <a:pt x="32" y="39"/>
                  </a:cubicBezTo>
                  <a:cubicBezTo>
                    <a:pt x="33" y="41"/>
                    <a:pt x="33" y="41"/>
                    <a:pt x="33" y="41"/>
                  </a:cubicBezTo>
                  <a:cubicBezTo>
                    <a:pt x="32" y="37"/>
                    <a:pt x="34" y="44"/>
                    <a:pt x="34" y="41"/>
                  </a:cubicBezTo>
                  <a:cubicBezTo>
                    <a:pt x="34" y="40"/>
                    <a:pt x="34" y="40"/>
                    <a:pt x="34" y="40"/>
                  </a:cubicBezTo>
                  <a:cubicBezTo>
                    <a:pt x="34" y="39"/>
                    <a:pt x="35" y="41"/>
                    <a:pt x="35" y="41"/>
                  </a:cubicBezTo>
                  <a:cubicBezTo>
                    <a:pt x="35" y="41"/>
                    <a:pt x="35" y="41"/>
                    <a:pt x="35" y="41"/>
                  </a:cubicBezTo>
                  <a:cubicBezTo>
                    <a:pt x="36" y="40"/>
                    <a:pt x="36" y="42"/>
                    <a:pt x="36" y="39"/>
                  </a:cubicBezTo>
                  <a:cubicBezTo>
                    <a:pt x="37" y="41"/>
                    <a:pt x="35" y="40"/>
                    <a:pt x="36" y="44"/>
                  </a:cubicBezTo>
                  <a:cubicBezTo>
                    <a:pt x="38" y="40"/>
                    <a:pt x="41" y="40"/>
                    <a:pt x="44" y="40"/>
                  </a:cubicBezTo>
                  <a:cubicBezTo>
                    <a:pt x="45" y="43"/>
                    <a:pt x="45" y="43"/>
                    <a:pt x="45" y="43"/>
                  </a:cubicBezTo>
                  <a:cubicBezTo>
                    <a:pt x="45" y="42"/>
                    <a:pt x="46" y="42"/>
                    <a:pt x="46" y="40"/>
                  </a:cubicBezTo>
                  <a:cubicBezTo>
                    <a:pt x="46" y="41"/>
                    <a:pt x="46" y="42"/>
                    <a:pt x="46" y="42"/>
                  </a:cubicBezTo>
                  <a:cubicBezTo>
                    <a:pt x="47" y="44"/>
                    <a:pt x="46" y="38"/>
                    <a:pt x="47" y="40"/>
                  </a:cubicBezTo>
                  <a:cubicBezTo>
                    <a:pt x="47" y="43"/>
                    <a:pt x="47" y="43"/>
                    <a:pt x="47" y="43"/>
                  </a:cubicBezTo>
                  <a:cubicBezTo>
                    <a:pt x="47" y="41"/>
                    <a:pt x="48" y="41"/>
                    <a:pt x="48" y="40"/>
                  </a:cubicBezTo>
                  <a:cubicBezTo>
                    <a:pt x="49" y="41"/>
                    <a:pt x="48" y="41"/>
                    <a:pt x="49" y="42"/>
                  </a:cubicBezTo>
                  <a:cubicBezTo>
                    <a:pt x="49" y="39"/>
                    <a:pt x="50" y="43"/>
                    <a:pt x="50" y="41"/>
                  </a:cubicBezTo>
                  <a:cubicBezTo>
                    <a:pt x="50" y="43"/>
                    <a:pt x="50" y="43"/>
                    <a:pt x="50" y="43"/>
                  </a:cubicBezTo>
                  <a:cubicBezTo>
                    <a:pt x="51" y="45"/>
                    <a:pt x="50" y="38"/>
                    <a:pt x="51" y="40"/>
                  </a:cubicBezTo>
                  <a:cubicBezTo>
                    <a:pt x="51" y="42"/>
                    <a:pt x="51" y="42"/>
                    <a:pt x="51" y="42"/>
                  </a:cubicBezTo>
                  <a:cubicBezTo>
                    <a:pt x="51" y="38"/>
                    <a:pt x="52" y="39"/>
                    <a:pt x="53" y="38"/>
                  </a:cubicBezTo>
                  <a:cubicBezTo>
                    <a:pt x="53" y="39"/>
                    <a:pt x="53" y="39"/>
                    <a:pt x="53" y="39"/>
                  </a:cubicBezTo>
                  <a:cubicBezTo>
                    <a:pt x="53" y="38"/>
                    <a:pt x="54" y="39"/>
                    <a:pt x="55" y="37"/>
                  </a:cubicBezTo>
                  <a:cubicBezTo>
                    <a:pt x="55" y="38"/>
                    <a:pt x="56" y="42"/>
                    <a:pt x="56" y="42"/>
                  </a:cubicBezTo>
                  <a:cubicBezTo>
                    <a:pt x="56" y="37"/>
                    <a:pt x="57" y="40"/>
                    <a:pt x="56" y="35"/>
                  </a:cubicBezTo>
                  <a:cubicBezTo>
                    <a:pt x="57" y="36"/>
                    <a:pt x="58" y="37"/>
                    <a:pt x="58" y="36"/>
                  </a:cubicBezTo>
                  <a:cubicBezTo>
                    <a:pt x="58" y="37"/>
                    <a:pt x="59" y="41"/>
                    <a:pt x="59" y="41"/>
                  </a:cubicBezTo>
                  <a:cubicBezTo>
                    <a:pt x="60" y="43"/>
                    <a:pt x="60" y="43"/>
                    <a:pt x="60" y="43"/>
                  </a:cubicBezTo>
                  <a:cubicBezTo>
                    <a:pt x="60" y="45"/>
                    <a:pt x="59" y="43"/>
                    <a:pt x="60" y="45"/>
                  </a:cubicBezTo>
                  <a:cubicBezTo>
                    <a:pt x="60" y="45"/>
                    <a:pt x="61" y="43"/>
                    <a:pt x="61" y="44"/>
                  </a:cubicBezTo>
                  <a:cubicBezTo>
                    <a:pt x="61" y="41"/>
                    <a:pt x="61" y="36"/>
                    <a:pt x="61" y="36"/>
                  </a:cubicBezTo>
                  <a:cubicBezTo>
                    <a:pt x="61" y="37"/>
                    <a:pt x="62" y="40"/>
                    <a:pt x="62" y="41"/>
                  </a:cubicBezTo>
                  <a:cubicBezTo>
                    <a:pt x="62" y="33"/>
                    <a:pt x="62" y="33"/>
                    <a:pt x="62" y="33"/>
                  </a:cubicBezTo>
                  <a:cubicBezTo>
                    <a:pt x="62" y="33"/>
                    <a:pt x="63" y="36"/>
                    <a:pt x="63" y="35"/>
                  </a:cubicBezTo>
                  <a:cubicBezTo>
                    <a:pt x="63" y="32"/>
                    <a:pt x="63" y="32"/>
                    <a:pt x="63" y="32"/>
                  </a:cubicBezTo>
                  <a:cubicBezTo>
                    <a:pt x="63" y="33"/>
                    <a:pt x="64" y="31"/>
                    <a:pt x="65" y="35"/>
                  </a:cubicBezTo>
                  <a:cubicBezTo>
                    <a:pt x="65" y="37"/>
                    <a:pt x="64" y="36"/>
                    <a:pt x="65" y="38"/>
                  </a:cubicBezTo>
                  <a:cubicBezTo>
                    <a:pt x="65" y="37"/>
                    <a:pt x="65" y="36"/>
                    <a:pt x="66" y="36"/>
                  </a:cubicBezTo>
                  <a:cubicBezTo>
                    <a:pt x="66" y="36"/>
                    <a:pt x="66" y="36"/>
                    <a:pt x="66" y="36"/>
                  </a:cubicBezTo>
                  <a:cubicBezTo>
                    <a:pt x="66" y="37"/>
                    <a:pt x="66" y="35"/>
                    <a:pt x="66" y="32"/>
                  </a:cubicBezTo>
                  <a:cubicBezTo>
                    <a:pt x="65" y="32"/>
                    <a:pt x="66" y="35"/>
                    <a:pt x="66" y="34"/>
                  </a:cubicBezTo>
                  <a:cubicBezTo>
                    <a:pt x="65" y="31"/>
                    <a:pt x="66" y="31"/>
                    <a:pt x="66" y="30"/>
                  </a:cubicBezTo>
                  <a:cubicBezTo>
                    <a:pt x="67" y="33"/>
                    <a:pt x="67" y="33"/>
                    <a:pt x="67" y="33"/>
                  </a:cubicBezTo>
                  <a:cubicBezTo>
                    <a:pt x="67" y="30"/>
                    <a:pt x="67" y="29"/>
                    <a:pt x="68" y="28"/>
                  </a:cubicBezTo>
                  <a:cubicBezTo>
                    <a:pt x="68" y="26"/>
                    <a:pt x="68" y="31"/>
                    <a:pt x="68" y="30"/>
                  </a:cubicBezTo>
                  <a:cubicBezTo>
                    <a:pt x="69" y="33"/>
                    <a:pt x="69" y="26"/>
                    <a:pt x="71" y="30"/>
                  </a:cubicBezTo>
                  <a:cubicBezTo>
                    <a:pt x="71" y="30"/>
                    <a:pt x="70" y="27"/>
                    <a:pt x="70" y="28"/>
                  </a:cubicBezTo>
                  <a:cubicBezTo>
                    <a:pt x="71" y="28"/>
                    <a:pt x="71" y="31"/>
                    <a:pt x="71" y="30"/>
                  </a:cubicBezTo>
                  <a:cubicBezTo>
                    <a:pt x="72" y="31"/>
                    <a:pt x="72" y="29"/>
                    <a:pt x="72" y="28"/>
                  </a:cubicBezTo>
                  <a:cubicBezTo>
                    <a:pt x="72" y="27"/>
                    <a:pt x="72" y="29"/>
                    <a:pt x="72" y="29"/>
                  </a:cubicBezTo>
                  <a:cubicBezTo>
                    <a:pt x="72" y="28"/>
                    <a:pt x="73" y="25"/>
                    <a:pt x="75" y="27"/>
                  </a:cubicBezTo>
                  <a:cubicBezTo>
                    <a:pt x="75" y="26"/>
                    <a:pt x="75" y="23"/>
                    <a:pt x="75" y="24"/>
                  </a:cubicBezTo>
                  <a:cubicBezTo>
                    <a:pt x="75" y="26"/>
                    <a:pt x="75" y="26"/>
                    <a:pt x="75" y="26"/>
                  </a:cubicBezTo>
                  <a:cubicBezTo>
                    <a:pt x="76" y="28"/>
                    <a:pt x="76" y="26"/>
                    <a:pt x="76" y="28"/>
                  </a:cubicBezTo>
                  <a:cubicBezTo>
                    <a:pt x="76" y="25"/>
                    <a:pt x="75" y="31"/>
                    <a:pt x="75" y="28"/>
                  </a:cubicBezTo>
                  <a:cubicBezTo>
                    <a:pt x="76" y="30"/>
                    <a:pt x="75" y="24"/>
                    <a:pt x="76" y="28"/>
                  </a:cubicBezTo>
                  <a:cubicBezTo>
                    <a:pt x="76" y="27"/>
                    <a:pt x="76" y="25"/>
                    <a:pt x="77" y="27"/>
                  </a:cubicBezTo>
                  <a:cubicBezTo>
                    <a:pt x="77" y="26"/>
                    <a:pt x="77" y="30"/>
                    <a:pt x="78" y="30"/>
                  </a:cubicBezTo>
                  <a:cubicBezTo>
                    <a:pt x="78" y="30"/>
                    <a:pt x="78" y="29"/>
                    <a:pt x="78" y="28"/>
                  </a:cubicBezTo>
                  <a:cubicBezTo>
                    <a:pt x="78" y="27"/>
                    <a:pt x="78" y="27"/>
                    <a:pt x="78" y="27"/>
                  </a:cubicBezTo>
                  <a:cubicBezTo>
                    <a:pt x="78" y="25"/>
                    <a:pt x="79" y="27"/>
                    <a:pt x="78" y="25"/>
                  </a:cubicBezTo>
                  <a:cubicBezTo>
                    <a:pt x="79" y="27"/>
                    <a:pt x="79" y="23"/>
                    <a:pt x="80" y="27"/>
                  </a:cubicBezTo>
                  <a:cubicBezTo>
                    <a:pt x="80" y="30"/>
                    <a:pt x="80" y="30"/>
                    <a:pt x="80" y="30"/>
                  </a:cubicBezTo>
                  <a:cubicBezTo>
                    <a:pt x="80" y="30"/>
                    <a:pt x="80" y="27"/>
                    <a:pt x="80" y="26"/>
                  </a:cubicBezTo>
                  <a:cubicBezTo>
                    <a:pt x="80" y="27"/>
                    <a:pt x="80" y="27"/>
                    <a:pt x="80" y="27"/>
                  </a:cubicBezTo>
                  <a:cubicBezTo>
                    <a:pt x="79" y="22"/>
                    <a:pt x="81" y="27"/>
                    <a:pt x="81" y="23"/>
                  </a:cubicBezTo>
                  <a:cubicBezTo>
                    <a:pt x="82" y="25"/>
                    <a:pt x="82" y="23"/>
                    <a:pt x="83" y="26"/>
                  </a:cubicBezTo>
                  <a:cubicBezTo>
                    <a:pt x="83" y="25"/>
                    <a:pt x="83" y="23"/>
                    <a:pt x="84" y="24"/>
                  </a:cubicBezTo>
                  <a:cubicBezTo>
                    <a:pt x="84" y="24"/>
                    <a:pt x="84" y="25"/>
                    <a:pt x="84" y="26"/>
                  </a:cubicBezTo>
                  <a:cubicBezTo>
                    <a:pt x="85" y="27"/>
                    <a:pt x="84" y="26"/>
                    <a:pt x="85" y="25"/>
                  </a:cubicBezTo>
                  <a:cubicBezTo>
                    <a:pt x="85" y="26"/>
                    <a:pt x="86" y="28"/>
                    <a:pt x="86" y="29"/>
                  </a:cubicBezTo>
                  <a:cubicBezTo>
                    <a:pt x="87" y="28"/>
                    <a:pt x="86" y="25"/>
                    <a:pt x="86" y="23"/>
                  </a:cubicBezTo>
                  <a:cubicBezTo>
                    <a:pt x="87" y="28"/>
                    <a:pt x="86" y="20"/>
                    <a:pt x="88" y="24"/>
                  </a:cubicBezTo>
                  <a:cubicBezTo>
                    <a:pt x="88" y="25"/>
                    <a:pt x="88" y="27"/>
                    <a:pt x="88" y="28"/>
                  </a:cubicBezTo>
                  <a:cubicBezTo>
                    <a:pt x="89" y="33"/>
                    <a:pt x="88" y="24"/>
                    <a:pt x="89" y="26"/>
                  </a:cubicBezTo>
                  <a:cubicBezTo>
                    <a:pt x="89" y="22"/>
                    <a:pt x="89" y="22"/>
                    <a:pt x="89" y="22"/>
                  </a:cubicBezTo>
                  <a:cubicBezTo>
                    <a:pt x="89" y="25"/>
                    <a:pt x="89" y="20"/>
                    <a:pt x="90" y="24"/>
                  </a:cubicBezTo>
                  <a:cubicBezTo>
                    <a:pt x="90" y="22"/>
                    <a:pt x="91" y="25"/>
                    <a:pt x="90" y="21"/>
                  </a:cubicBezTo>
                  <a:cubicBezTo>
                    <a:pt x="92" y="24"/>
                    <a:pt x="92" y="19"/>
                    <a:pt x="94" y="26"/>
                  </a:cubicBezTo>
                  <a:cubicBezTo>
                    <a:pt x="94" y="25"/>
                    <a:pt x="95" y="25"/>
                    <a:pt x="94" y="23"/>
                  </a:cubicBezTo>
                  <a:cubicBezTo>
                    <a:pt x="94" y="21"/>
                    <a:pt x="94" y="25"/>
                    <a:pt x="94" y="24"/>
                  </a:cubicBezTo>
                  <a:cubicBezTo>
                    <a:pt x="94" y="24"/>
                    <a:pt x="94" y="22"/>
                    <a:pt x="94" y="22"/>
                  </a:cubicBezTo>
                  <a:cubicBezTo>
                    <a:pt x="94" y="23"/>
                    <a:pt x="95" y="23"/>
                    <a:pt x="95" y="26"/>
                  </a:cubicBezTo>
                  <a:cubicBezTo>
                    <a:pt x="96" y="29"/>
                    <a:pt x="94" y="19"/>
                    <a:pt x="96" y="21"/>
                  </a:cubicBezTo>
                  <a:cubicBezTo>
                    <a:pt x="96" y="22"/>
                    <a:pt x="96" y="23"/>
                    <a:pt x="96" y="23"/>
                  </a:cubicBezTo>
                  <a:cubicBezTo>
                    <a:pt x="96" y="20"/>
                    <a:pt x="96" y="20"/>
                    <a:pt x="96" y="20"/>
                  </a:cubicBezTo>
                  <a:cubicBezTo>
                    <a:pt x="97" y="20"/>
                    <a:pt x="97" y="23"/>
                    <a:pt x="98" y="26"/>
                  </a:cubicBezTo>
                  <a:cubicBezTo>
                    <a:pt x="98" y="26"/>
                    <a:pt x="99" y="26"/>
                    <a:pt x="98" y="24"/>
                  </a:cubicBezTo>
                  <a:cubicBezTo>
                    <a:pt x="99" y="27"/>
                    <a:pt x="99" y="27"/>
                    <a:pt x="99" y="27"/>
                  </a:cubicBezTo>
                  <a:cubicBezTo>
                    <a:pt x="99" y="25"/>
                    <a:pt x="99" y="25"/>
                    <a:pt x="99" y="25"/>
                  </a:cubicBezTo>
                  <a:cubicBezTo>
                    <a:pt x="99" y="25"/>
                    <a:pt x="99" y="25"/>
                    <a:pt x="99" y="25"/>
                  </a:cubicBezTo>
                  <a:cubicBezTo>
                    <a:pt x="100" y="26"/>
                    <a:pt x="100" y="26"/>
                    <a:pt x="100" y="25"/>
                  </a:cubicBezTo>
                  <a:cubicBezTo>
                    <a:pt x="100" y="24"/>
                    <a:pt x="99" y="23"/>
                    <a:pt x="99" y="22"/>
                  </a:cubicBezTo>
                  <a:cubicBezTo>
                    <a:pt x="99" y="21"/>
                    <a:pt x="99" y="21"/>
                    <a:pt x="99" y="20"/>
                  </a:cubicBezTo>
                  <a:cubicBezTo>
                    <a:pt x="99" y="23"/>
                    <a:pt x="100" y="22"/>
                    <a:pt x="100" y="22"/>
                  </a:cubicBezTo>
                  <a:cubicBezTo>
                    <a:pt x="101" y="23"/>
                    <a:pt x="100" y="20"/>
                    <a:pt x="100" y="20"/>
                  </a:cubicBezTo>
                  <a:cubicBezTo>
                    <a:pt x="101" y="21"/>
                    <a:pt x="101" y="20"/>
                    <a:pt x="101" y="22"/>
                  </a:cubicBezTo>
                  <a:cubicBezTo>
                    <a:pt x="101" y="22"/>
                    <a:pt x="100" y="20"/>
                    <a:pt x="101" y="22"/>
                  </a:cubicBezTo>
                  <a:cubicBezTo>
                    <a:pt x="101" y="23"/>
                    <a:pt x="101" y="25"/>
                    <a:pt x="101" y="23"/>
                  </a:cubicBezTo>
                  <a:cubicBezTo>
                    <a:pt x="101" y="22"/>
                    <a:pt x="100" y="18"/>
                    <a:pt x="101" y="20"/>
                  </a:cubicBezTo>
                  <a:cubicBezTo>
                    <a:pt x="101" y="22"/>
                    <a:pt x="101" y="22"/>
                    <a:pt x="101" y="22"/>
                  </a:cubicBezTo>
                  <a:cubicBezTo>
                    <a:pt x="102" y="24"/>
                    <a:pt x="102" y="24"/>
                    <a:pt x="102" y="24"/>
                  </a:cubicBezTo>
                  <a:cubicBezTo>
                    <a:pt x="102" y="21"/>
                    <a:pt x="102" y="21"/>
                    <a:pt x="102" y="21"/>
                  </a:cubicBezTo>
                  <a:cubicBezTo>
                    <a:pt x="102" y="22"/>
                    <a:pt x="102" y="22"/>
                    <a:pt x="102" y="22"/>
                  </a:cubicBezTo>
                  <a:cubicBezTo>
                    <a:pt x="102" y="20"/>
                    <a:pt x="103" y="21"/>
                    <a:pt x="102" y="18"/>
                  </a:cubicBezTo>
                  <a:cubicBezTo>
                    <a:pt x="103" y="18"/>
                    <a:pt x="103" y="20"/>
                    <a:pt x="104" y="20"/>
                  </a:cubicBezTo>
                  <a:cubicBezTo>
                    <a:pt x="104" y="20"/>
                    <a:pt x="104" y="20"/>
                    <a:pt x="104" y="20"/>
                  </a:cubicBezTo>
                  <a:cubicBezTo>
                    <a:pt x="104" y="22"/>
                    <a:pt x="104" y="21"/>
                    <a:pt x="104" y="19"/>
                  </a:cubicBezTo>
                  <a:cubicBezTo>
                    <a:pt x="104" y="20"/>
                    <a:pt x="104" y="20"/>
                    <a:pt x="104" y="20"/>
                  </a:cubicBezTo>
                  <a:cubicBezTo>
                    <a:pt x="105" y="20"/>
                    <a:pt x="105" y="19"/>
                    <a:pt x="105" y="18"/>
                  </a:cubicBezTo>
                  <a:cubicBezTo>
                    <a:pt x="106" y="20"/>
                    <a:pt x="107" y="27"/>
                    <a:pt x="107" y="24"/>
                  </a:cubicBezTo>
                  <a:cubicBezTo>
                    <a:pt x="107" y="24"/>
                    <a:pt x="107" y="19"/>
                    <a:pt x="106" y="18"/>
                  </a:cubicBezTo>
                  <a:cubicBezTo>
                    <a:pt x="107" y="19"/>
                    <a:pt x="108" y="15"/>
                    <a:pt x="109" y="19"/>
                  </a:cubicBezTo>
                  <a:cubicBezTo>
                    <a:pt x="109" y="16"/>
                    <a:pt x="109" y="16"/>
                    <a:pt x="109" y="16"/>
                  </a:cubicBezTo>
                  <a:cubicBezTo>
                    <a:pt x="110" y="17"/>
                    <a:pt x="111" y="13"/>
                    <a:pt x="113" y="18"/>
                  </a:cubicBezTo>
                  <a:cubicBezTo>
                    <a:pt x="113" y="19"/>
                    <a:pt x="113" y="20"/>
                    <a:pt x="113" y="21"/>
                  </a:cubicBezTo>
                  <a:cubicBezTo>
                    <a:pt x="113" y="19"/>
                    <a:pt x="114" y="24"/>
                    <a:pt x="114" y="20"/>
                  </a:cubicBezTo>
                  <a:cubicBezTo>
                    <a:pt x="113" y="18"/>
                    <a:pt x="113" y="17"/>
                    <a:pt x="112" y="16"/>
                  </a:cubicBezTo>
                  <a:cubicBezTo>
                    <a:pt x="113" y="14"/>
                    <a:pt x="114" y="14"/>
                    <a:pt x="115" y="16"/>
                  </a:cubicBezTo>
                  <a:cubicBezTo>
                    <a:pt x="115" y="14"/>
                    <a:pt x="115" y="14"/>
                    <a:pt x="115" y="14"/>
                  </a:cubicBezTo>
                  <a:cubicBezTo>
                    <a:pt x="115" y="17"/>
                    <a:pt x="116" y="18"/>
                    <a:pt x="116" y="16"/>
                  </a:cubicBezTo>
                  <a:cubicBezTo>
                    <a:pt x="116" y="14"/>
                    <a:pt x="116" y="14"/>
                    <a:pt x="116" y="14"/>
                  </a:cubicBezTo>
                  <a:cubicBezTo>
                    <a:pt x="116" y="16"/>
                    <a:pt x="116" y="16"/>
                    <a:pt x="116" y="16"/>
                  </a:cubicBezTo>
                  <a:cubicBezTo>
                    <a:pt x="116" y="16"/>
                    <a:pt x="116" y="12"/>
                    <a:pt x="116" y="14"/>
                  </a:cubicBezTo>
                  <a:cubicBezTo>
                    <a:pt x="117" y="16"/>
                    <a:pt x="117" y="16"/>
                    <a:pt x="117" y="16"/>
                  </a:cubicBezTo>
                  <a:cubicBezTo>
                    <a:pt x="117" y="14"/>
                    <a:pt x="117" y="11"/>
                    <a:pt x="118" y="13"/>
                  </a:cubicBezTo>
                  <a:cubicBezTo>
                    <a:pt x="119" y="16"/>
                    <a:pt x="119" y="16"/>
                    <a:pt x="119" y="16"/>
                  </a:cubicBezTo>
                  <a:cubicBezTo>
                    <a:pt x="119" y="16"/>
                    <a:pt x="119" y="14"/>
                    <a:pt x="118" y="13"/>
                  </a:cubicBezTo>
                  <a:cubicBezTo>
                    <a:pt x="119" y="15"/>
                    <a:pt x="120" y="15"/>
                    <a:pt x="121" y="17"/>
                  </a:cubicBezTo>
                  <a:cubicBezTo>
                    <a:pt x="121" y="10"/>
                    <a:pt x="123" y="10"/>
                    <a:pt x="124" y="10"/>
                  </a:cubicBezTo>
                  <a:cubicBezTo>
                    <a:pt x="125" y="12"/>
                    <a:pt x="125" y="12"/>
                    <a:pt x="125" y="12"/>
                  </a:cubicBezTo>
                  <a:cubicBezTo>
                    <a:pt x="125" y="13"/>
                    <a:pt x="124" y="9"/>
                    <a:pt x="125" y="10"/>
                  </a:cubicBezTo>
                  <a:cubicBezTo>
                    <a:pt x="126" y="15"/>
                    <a:pt x="126" y="15"/>
                    <a:pt x="126" y="15"/>
                  </a:cubicBezTo>
                  <a:cubicBezTo>
                    <a:pt x="127" y="17"/>
                    <a:pt x="126" y="12"/>
                    <a:pt x="126" y="11"/>
                  </a:cubicBezTo>
                  <a:cubicBezTo>
                    <a:pt x="126" y="9"/>
                    <a:pt x="126" y="13"/>
                    <a:pt x="126" y="10"/>
                  </a:cubicBezTo>
                  <a:cubicBezTo>
                    <a:pt x="126" y="9"/>
                    <a:pt x="127" y="11"/>
                    <a:pt x="126" y="8"/>
                  </a:cubicBezTo>
                  <a:cubicBezTo>
                    <a:pt x="127" y="9"/>
                    <a:pt x="127" y="12"/>
                    <a:pt x="127" y="13"/>
                  </a:cubicBezTo>
                  <a:cubicBezTo>
                    <a:pt x="127" y="11"/>
                    <a:pt x="127" y="11"/>
                    <a:pt x="127" y="11"/>
                  </a:cubicBezTo>
                  <a:cubicBezTo>
                    <a:pt x="129" y="15"/>
                    <a:pt x="128" y="18"/>
                    <a:pt x="129" y="23"/>
                  </a:cubicBezTo>
                  <a:cubicBezTo>
                    <a:pt x="129" y="22"/>
                    <a:pt x="129" y="22"/>
                    <a:pt x="129" y="22"/>
                  </a:cubicBezTo>
                  <a:cubicBezTo>
                    <a:pt x="130" y="26"/>
                    <a:pt x="129" y="26"/>
                    <a:pt x="130" y="27"/>
                  </a:cubicBezTo>
                  <a:cubicBezTo>
                    <a:pt x="130" y="26"/>
                    <a:pt x="130" y="21"/>
                    <a:pt x="129" y="20"/>
                  </a:cubicBezTo>
                  <a:cubicBezTo>
                    <a:pt x="130" y="18"/>
                    <a:pt x="128" y="12"/>
                    <a:pt x="129" y="12"/>
                  </a:cubicBezTo>
                  <a:cubicBezTo>
                    <a:pt x="129" y="14"/>
                    <a:pt x="128" y="13"/>
                    <a:pt x="129" y="15"/>
                  </a:cubicBezTo>
                  <a:cubicBezTo>
                    <a:pt x="130" y="18"/>
                    <a:pt x="129" y="14"/>
                    <a:pt x="130" y="14"/>
                  </a:cubicBezTo>
                  <a:cubicBezTo>
                    <a:pt x="129" y="13"/>
                    <a:pt x="129" y="10"/>
                    <a:pt x="129" y="9"/>
                  </a:cubicBezTo>
                  <a:cubicBezTo>
                    <a:pt x="130" y="11"/>
                    <a:pt x="129" y="12"/>
                    <a:pt x="130" y="13"/>
                  </a:cubicBezTo>
                  <a:cubicBezTo>
                    <a:pt x="130" y="11"/>
                    <a:pt x="130" y="9"/>
                    <a:pt x="129" y="8"/>
                  </a:cubicBezTo>
                  <a:cubicBezTo>
                    <a:pt x="129" y="4"/>
                    <a:pt x="130" y="9"/>
                    <a:pt x="130" y="6"/>
                  </a:cubicBezTo>
                  <a:cubicBezTo>
                    <a:pt x="131" y="9"/>
                    <a:pt x="131" y="13"/>
                    <a:pt x="131" y="14"/>
                  </a:cubicBezTo>
                  <a:cubicBezTo>
                    <a:pt x="131" y="11"/>
                    <a:pt x="131" y="10"/>
                    <a:pt x="130" y="6"/>
                  </a:cubicBezTo>
                  <a:cubicBezTo>
                    <a:pt x="131" y="7"/>
                    <a:pt x="131" y="9"/>
                    <a:pt x="131" y="11"/>
                  </a:cubicBezTo>
                  <a:cubicBezTo>
                    <a:pt x="132" y="12"/>
                    <a:pt x="131" y="5"/>
                    <a:pt x="132" y="11"/>
                  </a:cubicBezTo>
                  <a:cubicBezTo>
                    <a:pt x="132" y="8"/>
                    <a:pt x="132" y="8"/>
                    <a:pt x="132" y="8"/>
                  </a:cubicBezTo>
                  <a:cubicBezTo>
                    <a:pt x="132" y="9"/>
                    <a:pt x="133" y="10"/>
                    <a:pt x="133" y="11"/>
                  </a:cubicBezTo>
                  <a:cubicBezTo>
                    <a:pt x="133" y="11"/>
                    <a:pt x="133" y="7"/>
                    <a:pt x="134" y="11"/>
                  </a:cubicBezTo>
                  <a:cubicBezTo>
                    <a:pt x="134" y="11"/>
                    <a:pt x="135" y="11"/>
                    <a:pt x="134" y="8"/>
                  </a:cubicBezTo>
                  <a:cubicBezTo>
                    <a:pt x="133" y="6"/>
                    <a:pt x="134" y="10"/>
                    <a:pt x="133" y="6"/>
                  </a:cubicBezTo>
                  <a:cubicBezTo>
                    <a:pt x="134" y="10"/>
                    <a:pt x="133" y="6"/>
                    <a:pt x="133" y="5"/>
                  </a:cubicBezTo>
                  <a:cubicBezTo>
                    <a:pt x="134" y="6"/>
                    <a:pt x="134" y="6"/>
                    <a:pt x="134" y="6"/>
                  </a:cubicBezTo>
                  <a:cubicBezTo>
                    <a:pt x="134" y="6"/>
                    <a:pt x="134" y="6"/>
                    <a:pt x="134" y="4"/>
                  </a:cubicBezTo>
                  <a:cubicBezTo>
                    <a:pt x="134" y="5"/>
                    <a:pt x="134" y="6"/>
                    <a:pt x="135" y="6"/>
                  </a:cubicBezTo>
                  <a:cubicBezTo>
                    <a:pt x="134" y="4"/>
                    <a:pt x="134" y="4"/>
                    <a:pt x="134" y="4"/>
                  </a:cubicBezTo>
                  <a:cubicBezTo>
                    <a:pt x="135" y="2"/>
                    <a:pt x="135" y="8"/>
                    <a:pt x="136" y="7"/>
                  </a:cubicBezTo>
                  <a:cubicBezTo>
                    <a:pt x="136" y="10"/>
                    <a:pt x="136" y="10"/>
                    <a:pt x="136" y="10"/>
                  </a:cubicBezTo>
                  <a:cubicBezTo>
                    <a:pt x="136" y="9"/>
                    <a:pt x="136" y="11"/>
                    <a:pt x="137" y="11"/>
                  </a:cubicBezTo>
                  <a:cubicBezTo>
                    <a:pt x="136" y="8"/>
                    <a:pt x="136" y="5"/>
                    <a:pt x="136" y="4"/>
                  </a:cubicBezTo>
                  <a:cubicBezTo>
                    <a:pt x="136" y="2"/>
                    <a:pt x="136" y="6"/>
                    <a:pt x="136" y="4"/>
                  </a:cubicBezTo>
                  <a:cubicBezTo>
                    <a:pt x="136" y="7"/>
                    <a:pt x="136" y="7"/>
                    <a:pt x="136" y="7"/>
                  </a:cubicBezTo>
                  <a:cubicBezTo>
                    <a:pt x="136" y="7"/>
                    <a:pt x="137" y="10"/>
                    <a:pt x="138" y="10"/>
                  </a:cubicBezTo>
                  <a:cubicBezTo>
                    <a:pt x="138" y="9"/>
                    <a:pt x="138" y="6"/>
                    <a:pt x="137" y="5"/>
                  </a:cubicBezTo>
                  <a:cubicBezTo>
                    <a:pt x="137" y="5"/>
                    <a:pt x="138" y="6"/>
                    <a:pt x="138" y="8"/>
                  </a:cubicBezTo>
                  <a:cubicBezTo>
                    <a:pt x="138" y="7"/>
                    <a:pt x="137" y="5"/>
                    <a:pt x="137" y="4"/>
                  </a:cubicBezTo>
                  <a:cubicBezTo>
                    <a:pt x="138" y="5"/>
                    <a:pt x="139" y="7"/>
                    <a:pt x="140" y="10"/>
                  </a:cubicBezTo>
                  <a:cubicBezTo>
                    <a:pt x="140" y="14"/>
                    <a:pt x="140" y="14"/>
                    <a:pt x="140" y="14"/>
                  </a:cubicBezTo>
                  <a:cubicBezTo>
                    <a:pt x="141" y="14"/>
                    <a:pt x="141" y="14"/>
                    <a:pt x="141" y="14"/>
                  </a:cubicBezTo>
                  <a:cubicBezTo>
                    <a:pt x="141" y="17"/>
                    <a:pt x="141" y="16"/>
                    <a:pt x="142" y="19"/>
                  </a:cubicBezTo>
                  <a:cubicBezTo>
                    <a:pt x="142" y="20"/>
                    <a:pt x="142" y="19"/>
                    <a:pt x="142" y="18"/>
                  </a:cubicBezTo>
                  <a:cubicBezTo>
                    <a:pt x="140" y="12"/>
                    <a:pt x="141" y="10"/>
                    <a:pt x="140" y="5"/>
                  </a:cubicBezTo>
                  <a:cubicBezTo>
                    <a:pt x="141" y="4"/>
                    <a:pt x="143" y="17"/>
                    <a:pt x="142" y="9"/>
                  </a:cubicBezTo>
                  <a:cubicBezTo>
                    <a:pt x="142" y="8"/>
                    <a:pt x="142" y="4"/>
                    <a:pt x="141" y="6"/>
                  </a:cubicBezTo>
                  <a:cubicBezTo>
                    <a:pt x="142" y="6"/>
                    <a:pt x="141" y="1"/>
                    <a:pt x="142" y="3"/>
                  </a:cubicBezTo>
                  <a:cubicBezTo>
                    <a:pt x="142" y="5"/>
                    <a:pt x="143" y="8"/>
                    <a:pt x="143" y="11"/>
                  </a:cubicBezTo>
                  <a:cubicBezTo>
                    <a:pt x="143" y="9"/>
                    <a:pt x="143" y="9"/>
                    <a:pt x="143" y="10"/>
                  </a:cubicBezTo>
                  <a:cubicBezTo>
                    <a:pt x="143" y="12"/>
                    <a:pt x="144" y="15"/>
                    <a:pt x="144" y="15"/>
                  </a:cubicBezTo>
                  <a:cubicBezTo>
                    <a:pt x="144" y="14"/>
                    <a:pt x="145" y="14"/>
                    <a:pt x="144" y="11"/>
                  </a:cubicBezTo>
                  <a:cubicBezTo>
                    <a:pt x="144" y="9"/>
                    <a:pt x="144" y="12"/>
                    <a:pt x="143" y="9"/>
                  </a:cubicBezTo>
                  <a:cubicBezTo>
                    <a:pt x="144" y="8"/>
                    <a:pt x="145" y="12"/>
                    <a:pt x="144" y="7"/>
                  </a:cubicBezTo>
                  <a:cubicBezTo>
                    <a:pt x="144" y="8"/>
                    <a:pt x="143" y="5"/>
                    <a:pt x="143" y="3"/>
                  </a:cubicBezTo>
                  <a:cubicBezTo>
                    <a:pt x="143" y="2"/>
                    <a:pt x="143" y="2"/>
                    <a:pt x="143" y="2"/>
                  </a:cubicBezTo>
                  <a:cubicBezTo>
                    <a:pt x="143" y="3"/>
                    <a:pt x="143" y="3"/>
                    <a:pt x="143" y="3"/>
                  </a:cubicBezTo>
                  <a:cubicBezTo>
                    <a:pt x="144" y="5"/>
                    <a:pt x="143" y="0"/>
                    <a:pt x="144" y="0"/>
                  </a:cubicBezTo>
                  <a:cubicBezTo>
                    <a:pt x="145" y="4"/>
                    <a:pt x="145" y="4"/>
                    <a:pt x="145" y="4"/>
                  </a:cubicBezTo>
                  <a:cubicBezTo>
                    <a:pt x="145" y="7"/>
                    <a:pt x="143" y="3"/>
                    <a:pt x="145" y="8"/>
                  </a:cubicBezTo>
                  <a:cubicBezTo>
                    <a:pt x="145" y="8"/>
                    <a:pt x="145" y="5"/>
                    <a:pt x="145" y="7"/>
                  </a:cubicBezTo>
                  <a:cubicBezTo>
                    <a:pt x="145" y="8"/>
                    <a:pt x="145" y="8"/>
                    <a:pt x="145" y="8"/>
                  </a:cubicBezTo>
                  <a:cubicBezTo>
                    <a:pt x="145" y="8"/>
                    <a:pt x="147" y="15"/>
                    <a:pt x="147" y="10"/>
                  </a:cubicBezTo>
                  <a:cubicBezTo>
                    <a:pt x="147" y="9"/>
                    <a:pt x="147" y="9"/>
                    <a:pt x="146" y="7"/>
                  </a:cubicBezTo>
                  <a:cubicBezTo>
                    <a:pt x="147" y="6"/>
                    <a:pt x="147" y="4"/>
                    <a:pt x="147" y="4"/>
                  </a:cubicBezTo>
                  <a:cubicBezTo>
                    <a:pt x="148" y="7"/>
                    <a:pt x="148" y="4"/>
                    <a:pt x="148" y="8"/>
                  </a:cubicBezTo>
                  <a:cubicBezTo>
                    <a:pt x="148" y="6"/>
                    <a:pt x="147" y="6"/>
                    <a:pt x="147" y="10"/>
                  </a:cubicBezTo>
                  <a:cubicBezTo>
                    <a:pt x="148" y="14"/>
                    <a:pt x="146" y="9"/>
                    <a:pt x="147" y="14"/>
                  </a:cubicBezTo>
                  <a:cubicBezTo>
                    <a:pt x="148" y="14"/>
                    <a:pt x="149" y="18"/>
                    <a:pt x="149" y="21"/>
                  </a:cubicBezTo>
                  <a:cubicBezTo>
                    <a:pt x="150" y="21"/>
                    <a:pt x="150" y="20"/>
                    <a:pt x="150" y="19"/>
                  </a:cubicBezTo>
                  <a:cubicBezTo>
                    <a:pt x="149" y="17"/>
                    <a:pt x="149" y="17"/>
                    <a:pt x="148" y="14"/>
                  </a:cubicBezTo>
                  <a:cubicBezTo>
                    <a:pt x="149" y="14"/>
                    <a:pt x="149" y="13"/>
                    <a:pt x="149" y="10"/>
                  </a:cubicBezTo>
                  <a:cubicBezTo>
                    <a:pt x="150" y="11"/>
                    <a:pt x="150" y="14"/>
                    <a:pt x="150" y="14"/>
                  </a:cubicBezTo>
                  <a:cubicBezTo>
                    <a:pt x="151" y="13"/>
                    <a:pt x="152" y="14"/>
                    <a:pt x="153" y="14"/>
                  </a:cubicBezTo>
                  <a:cubicBezTo>
                    <a:pt x="151" y="10"/>
                    <a:pt x="153" y="13"/>
                    <a:pt x="152" y="10"/>
                  </a:cubicBezTo>
                  <a:cubicBezTo>
                    <a:pt x="152" y="9"/>
                    <a:pt x="151" y="6"/>
                    <a:pt x="150" y="4"/>
                  </a:cubicBezTo>
                  <a:cubicBezTo>
                    <a:pt x="151" y="4"/>
                    <a:pt x="151" y="5"/>
                    <a:pt x="151" y="6"/>
                  </a:cubicBezTo>
                  <a:cubicBezTo>
                    <a:pt x="151" y="4"/>
                    <a:pt x="152" y="10"/>
                    <a:pt x="152" y="6"/>
                  </a:cubicBezTo>
                  <a:cubicBezTo>
                    <a:pt x="151" y="8"/>
                    <a:pt x="153" y="12"/>
                    <a:pt x="154" y="15"/>
                  </a:cubicBezTo>
                  <a:cubicBezTo>
                    <a:pt x="154" y="13"/>
                    <a:pt x="154" y="18"/>
                    <a:pt x="155" y="17"/>
                  </a:cubicBezTo>
                  <a:cubicBezTo>
                    <a:pt x="155" y="15"/>
                    <a:pt x="155" y="14"/>
                    <a:pt x="156" y="13"/>
                  </a:cubicBezTo>
                  <a:cubicBezTo>
                    <a:pt x="157" y="16"/>
                    <a:pt x="158" y="13"/>
                    <a:pt x="158" y="12"/>
                  </a:cubicBezTo>
                  <a:cubicBezTo>
                    <a:pt x="159" y="14"/>
                    <a:pt x="160" y="18"/>
                    <a:pt x="160" y="18"/>
                  </a:cubicBezTo>
                  <a:cubicBezTo>
                    <a:pt x="161" y="18"/>
                    <a:pt x="159" y="14"/>
                    <a:pt x="160" y="16"/>
                  </a:cubicBezTo>
                  <a:cubicBezTo>
                    <a:pt x="160" y="17"/>
                    <a:pt x="160" y="17"/>
                    <a:pt x="160" y="17"/>
                  </a:cubicBezTo>
                  <a:cubicBezTo>
                    <a:pt x="160" y="16"/>
                    <a:pt x="162" y="19"/>
                    <a:pt x="161" y="14"/>
                  </a:cubicBezTo>
                  <a:cubicBezTo>
                    <a:pt x="162" y="18"/>
                    <a:pt x="162" y="18"/>
                    <a:pt x="162" y="18"/>
                  </a:cubicBezTo>
                  <a:cubicBezTo>
                    <a:pt x="162" y="18"/>
                    <a:pt x="162" y="17"/>
                    <a:pt x="162" y="17"/>
                  </a:cubicBezTo>
                  <a:cubicBezTo>
                    <a:pt x="162" y="20"/>
                    <a:pt x="162" y="20"/>
                    <a:pt x="162" y="20"/>
                  </a:cubicBezTo>
                  <a:cubicBezTo>
                    <a:pt x="163" y="23"/>
                    <a:pt x="163" y="20"/>
                    <a:pt x="164" y="19"/>
                  </a:cubicBezTo>
                  <a:cubicBezTo>
                    <a:pt x="163" y="17"/>
                    <a:pt x="163" y="17"/>
                    <a:pt x="163" y="17"/>
                  </a:cubicBezTo>
                  <a:cubicBezTo>
                    <a:pt x="163" y="15"/>
                    <a:pt x="164" y="17"/>
                    <a:pt x="165" y="16"/>
                  </a:cubicBezTo>
                  <a:cubicBezTo>
                    <a:pt x="165" y="19"/>
                    <a:pt x="165" y="19"/>
                    <a:pt x="165" y="19"/>
                  </a:cubicBezTo>
                  <a:cubicBezTo>
                    <a:pt x="165" y="17"/>
                    <a:pt x="165" y="17"/>
                    <a:pt x="165" y="17"/>
                  </a:cubicBezTo>
                  <a:cubicBezTo>
                    <a:pt x="166" y="19"/>
                    <a:pt x="167" y="21"/>
                    <a:pt x="166" y="19"/>
                  </a:cubicBezTo>
                  <a:cubicBezTo>
                    <a:pt x="167" y="25"/>
                    <a:pt x="167" y="25"/>
                    <a:pt x="167" y="25"/>
                  </a:cubicBezTo>
                  <a:cubicBezTo>
                    <a:pt x="166" y="24"/>
                    <a:pt x="166" y="22"/>
                    <a:pt x="165" y="20"/>
                  </a:cubicBezTo>
                  <a:cubicBezTo>
                    <a:pt x="165" y="18"/>
                    <a:pt x="164" y="18"/>
                    <a:pt x="165" y="21"/>
                  </a:cubicBezTo>
                  <a:cubicBezTo>
                    <a:pt x="165" y="21"/>
                    <a:pt x="165" y="20"/>
                    <a:pt x="165" y="20"/>
                  </a:cubicBezTo>
                  <a:cubicBezTo>
                    <a:pt x="166" y="23"/>
                    <a:pt x="165" y="23"/>
                    <a:pt x="166" y="25"/>
                  </a:cubicBezTo>
                  <a:cubicBezTo>
                    <a:pt x="166" y="25"/>
                    <a:pt x="166" y="26"/>
                    <a:pt x="166" y="25"/>
                  </a:cubicBezTo>
                  <a:cubicBezTo>
                    <a:pt x="166" y="27"/>
                    <a:pt x="166" y="27"/>
                    <a:pt x="165" y="27"/>
                  </a:cubicBezTo>
                  <a:cubicBezTo>
                    <a:pt x="165" y="26"/>
                    <a:pt x="165" y="25"/>
                    <a:pt x="165" y="24"/>
                  </a:cubicBezTo>
                  <a:cubicBezTo>
                    <a:pt x="165" y="27"/>
                    <a:pt x="165" y="28"/>
                    <a:pt x="164" y="27"/>
                  </a:cubicBezTo>
                  <a:cubicBezTo>
                    <a:pt x="163" y="24"/>
                    <a:pt x="164" y="30"/>
                    <a:pt x="163" y="29"/>
                  </a:cubicBezTo>
                  <a:cubicBezTo>
                    <a:pt x="162" y="26"/>
                    <a:pt x="162" y="23"/>
                    <a:pt x="162" y="22"/>
                  </a:cubicBezTo>
                  <a:cubicBezTo>
                    <a:pt x="162" y="21"/>
                    <a:pt x="162" y="22"/>
                    <a:pt x="161" y="21"/>
                  </a:cubicBezTo>
                  <a:cubicBezTo>
                    <a:pt x="161" y="23"/>
                    <a:pt x="162" y="27"/>
                    <a:pt x="162" y="28"/>
                  </a:cubicBezTo>
                  <a:cubicBezTo>
                    <a:pt x="161" y="26"/>
                    <a:pt x="161" y="26"/>
                    <a:pt x="161" y="26"/>
                  </a:cubicBezTo>
                  <a:cubicBezTo>
                    <a:pt x="161" y="27"/>
                    <a:pt x="162" y="30"/>
                    <a:pt x="161" y="30"/>
                  </a:cubicBezTo>
                  <a:cubicBezTo>
                    <a:pt x="160" y="29"/>
                    <a:pt x="159" y="29"/>
                    <a:pt x="158" y="29"/>
                  </a:cubicBezTo>
                  <a:cubicBezTo>
                    <a:pt x="157" y="27"/>
                    <a:pt x="157" y="27"/>
                    <a:pt x="157" y="27"/>
                  </a:cubicBezTo>
                  <a:cubicBezTo>
                    <a:pt x="158" y="32"/>
                    <a:pt x="156" y="29"/>
                    <a:pt x="156" y="31"/>
                  </a:cubicBezTo>
                  <a:cubicBezTo>
                    <a:pt x="154" y="29"/>
                    <a:pt x="154" y="34"/>
                    <a:pt x="153" y="30"/>
                  </a:cubicBezTo>
                  <a:cubicBezTo>
                    <a:pt x="151" y="32"/>
                    <a:pt x="150" y="34"/>
                    <a:pt x="148" y="34"/>
                  </a:cubicBezTo>
                  <a:cubicBezTo>
                    <a:pt x="148" y="30"/>
                    <a:pt x="148" y="30"/>
                    <a:pt x="148" y="30"/>
                  </a:cubicBezTo>
                  <a:cubicBezTo>
                    <a:pt x="148" y="33"/>
                    <a:pt x="147" y="29"/>
                    <a:pt x="147" y="29"/>
                  </a:cubicBezTo>
                  <a:cubicBezTo>
                    <a:pt x="148" y="32"/>
                    <a:pt x="147" y="33"/>
                    <a:pt x="147" y="35"/>
                  </a:cubicBezTo>
                  <a:cubicBezTo>
                    <a:pt x="146" y="32"/>
                    <a:pt x="145" y="35"/>
                    <a:pt x="145" y="38"/>
                  </a:cubicBezTo>
                  <a:cubicBezTo>
                    <a:pt x="144" y="35"/>
                    <a:pt x="144" y="35"/>
                    <a:pt x="144" y="35"/>
                  </a:cubicBezTo>
                  <a:cubicBezTo>
                    <a:pt x="145" y="40"/>
                    <a:pt x="143" y="36"/>
                    <a:pt x="142" y="36"/>
                  </a:cubicBezTo>
                  <a:cubicBezTo>
                    <a:pt x="141" y="35"/>
                    <a:pt x="141" y="33"/>
                    <a:pt x="141" y="33"/>
                  </a:cubicBezTo>
                  <a:cubicBezTo>
                    <a:pt x="141" y="37"/>
                    <a:pt x="141" y="37"/>
                    <a:pt x="140" y="39"/>
                  </a:cubicBezTo>
                  <a:cubicBezTo>
                    <a:pt x="140" y="39"/>
                    <a:pt x="139" y="38"/>
                    <a:pt x="138" y="37"/>
                  </a:cubicBezTo>
                  <a:cubicBezTo>
                    <a:pt x="137" y="43"/>
                    <a:pt x="134" y="40"/>
                    <a:pt x="132" y="43"/>
                  </a:cubicBezTo>
                  <a:cubicBezTo>
                    <a:pt x="132" y="41"/>
                    <a:pt x="132" y="41"/>
                    <a:pt x="132" y="41"/>
                  </a:cubicBezTo>
                  <a:cubicBezTo>
                    <a:pt x="131" y="47"/>
                    <a:pt x="127" y="42"/>
                    <a:pt x="126" y="45"/>
                  </a:cubicBezTo>
                  <a:cubicBezTo>
                    <a:pt x="125" y="41"/>
                    <a:pt x="125" y="41"/>
                    <a:pt x="125" y="41"/>
                  </a:cubicBezTo>
                  <a:cubicBezTo>
                    <a:pt x="124" y="40"/>
                    <a:pt x="124" y="42"/>
                    <a:pt x="125" y="46"/>
                  </a:cubicBezTo>
                  <a:cubicBezTo>
                    <a:pt x="124" y="44"/>
                    <a:pt x="124" y="48"/>
                    <a:pt x="123" y="44"/>
                  </a:cubicBezTo>
                  <a:cubicBezTo>
                    <a:pt x="122" y="44"/>
                    <a:pt x="123" y="47"/>
                    <a:pt x="122" y="47"/>
                  </a:cubicBezTo>
                  <a:cubicBezTo>
                    <a:pt x="121" y="46"/>
                    <a:pt x="120" y="46"/>
                    <a:pt x="119" y="47"/>
                  </a:cubicBezTo>
                  <a:cubicBezTo>
                    <a:pt x="120" y="48"/>
                    <a:pt x="120" y="48"/>
                    <a:pt x="120" y="48"/>
                  </a:cubicBezTo>
                  <a:cubicBezTo>
                    <a:pt x="120" y="47"/>
                    <a:pt x="119" y="45"/>
                    <a:pt x="119" y="44"/>
                  </a:cubicBezTo>
                  <a:cubicBezTo>
                    <a:pt x="119" y="46"/>
                    <a:pt x="117" y="44"/>
                    <a:pt x="119" y="49"/>
                  </a:cubicBezTo>
                  <a:cubicBezTo>
                    <a:pt x="117" y="46"/>
                    <a:pt x="116" y="52"/>
                    <a:pt x="115" y="48"/>
                  </a:cubicBezTo>
                  <a:cubicBezTo>
                    <a:pt x="115" y="49"/>
                    <a:pt x="115" y="50"/>
                    <a:pt x="115" y="51"/>
                  </a:cubicBezTo>
                  <a:cubicBezTo>
                    <a:pt x="114" y="51"/>
                    <a:pt x="112" y="48"/>
                    <a:pt x="112" y="51"/>
                  </a:cubicBezTo>
                  <a:cubicBezTo>
                    <a:pt x="111" y="50"/>
                    <a:pt x="112" y="48"/>
                    <a:pt x="111" y="48"/>
                  </a:cubicBezTo>
                  <a:cubicBezTo>
                    <a:pt x="111" y="51"/>
                    <a:pt x="111" y="51"/>
                    <a:pt x="111" y="51"/>
                  </a:cubicBezTo>
                  <a:cubicBezTo>
                    <a:pt x="110" y="54"/>
                    <a:pt x="107" y="49"/>
                    <a:pt x="106" y="50"/>
                  </a:cubicBezTo>
                  <a:cubicBezTo>
                    <a:pt x="104" y="53"/>
                    <a:pt x="101" y="53"/>
                    <a:pt x="98" y="54"/>
                  </a:cubicBezTo>
                  <a:cubicBezTo>
                    <a:pt x="98" y="52"/>
                    <a:pt x="98" y="52"/>
                    <a:pt x="98" y="52"/>
                  </a:cubicBezTo>
                  <a:cubicBezTo>
                    <a:pt x="98" y="57"/>
                    <a:pt x="95" y="49"/>
                    <a:pt x="96" y="55"/>
                  </a:cubicBezTo>
                  <a:cubicBezTo>
                    <a:pt x="95" y="54"/>
                    <a:pt x="95" y="55"/>
                    <a:pt x="95" y="53"/>
                  </a:cubicBezTo>
                  <a:cubicBezTo>
                    <a:pt x="95" y="56"/>
                    <a:pt x="92" y="50"/>
                    <a:pt x="92" y="54"/>
                  </a:cubicBezTo>
                  <a:cubicBezTo>
                    <a:pt x="92" y="53"/>
                    <a:pt x="92" y="53"/>
                    <a:pt x="92" y="53"/>
                  </a:cubicBezTo>
                  <a:cubicBezTo>
                    <a:pt x="91" y="51"/>
                    <a:pt x="90" y="55"/>
                    <a:pt x="89" y="53"/>
                  </a:cubicBezTo>
                  <a:cubicBezTo>
                    <a:pt x="89" y="52"/>
                    <a:pt x="89" y="52"/>
                    <a:pt x="89" y="51"/>
                  </a:cubicBezTo>
                  <a:cubicBezTo>
                    <a:pt x="88" y="49"/>
                    <a:pt x="89" y="56"/>
                    <a:pt x="88" y="50"/>
                  </a:cubicBezTo>
                  <a:cubicBezTo>
                    <a:pt x="88" y="50"/>
                    <a:pt x="88" y="53"/>
                    <a:pt x="88" y="53"/>
                  </a:cubicBezTo>
                  <a:cubicBezTo>
                    <a:pt x="85" y="51"/>
                    <a:pt x="84" y="55"/>
                    <a:pt x="81" y="56"/>
                  </a:cubicBezTo>
                  <a:cubicBezTo>
                    <a:pt x="79" y="54"/>
                    <a:pt x="80" y="48"/>
                    <a:pt x="79" y="52"/>
                  </a:cubicBezTo>
                  <a:cubicBezTo>
                    <a:pt x="79" y="51"/>
                    <a:pt x="79" y="54"/>
                    <a:pt x="79" y="53"/>
                  </a:cubicBezTo>
                  <a:cubicBezTo>
                    <a:pt x="79" y="54"/>
                    <a:pt x="77" y="47"/>
                    <a:pt x="77" y="50"/>
                  </a:cubicBezTo>
                  <a:cubicBezTo>
                    <a:pt x="78" y="53"/>
                    <a:pt x="77" y="52"/>
                    <a:pt x="78" y="54"/>
                  </a:cubicBezTo>
                  <a:cubicBezTo>
                    <a:pt x="76" y="52"/>
                    <a:pt x="76" y="49"/>
                    <a:pt x="75" y="51"/>
                  </a:cubicBezTo>
                  <a:cubicBezTo>
                    <a:pt x="75" y="50"/>
                    <a:pt x="75" y="50"/>
                    <a:pt x="75" y="50"/>
                  </a:cubicBezTo>
                  <a:cubicBezTo>
                    <a:pt x="75" y="55"/>
                    <a:pt x="73" y="52"/>
                    <a:pt x="73" y="58"/>
                  </a:cubicBezTo>
                  <a:cubicBezTo>
                    <a:pt x="68" y="60"/>
                    <a:pt x="63" y="63"/>
                    <a:pt x="58" y="65"/>
                  </a:cubicBezTo>
                  <a:cubicBezTo>
                    <a:pt x="52" y="64"/>
                    <a:pt x="48" y="68"/>
                    <a:pt x="42" y="65"/>
                  </a:cubicBezTo>
                  <a:cubicBezTo>
                    <a:pt x="40" y="61"/>
                    <a:pt x="40" y="61"/>
                    <a:pt x="39" y="63"/>
                  </a:cubicBezTo>
                  <a:cubicBezTo>
                    <a:pt x="39" y="62"/>
                    <a:pt x="39" y="62"/>
                    <a:pt x="39" y="62"/>
                  </a:cubicBezTo>
                  <a:cubicBezTo>
                    <a:pt x="39" y="65"/>
                    <a:pt x="38" y="62"/>
                    <a:pt x="38" y="66"/>
                  </a:cubicBezTo>
                  <a:cubicBezTo>
                    <a:pt x="36" y="65"/>
                    <a:pt x="34" y="67"/>
                    <a:pt x="32" y="67"/>
                  </a:cubicBezTo>
                  <a:cubicBezTo>
                    <a:pt x="33" y="66"/>
                    <a:pt x="32" y="63"/>
                    <a:pt x="32" y="64"/>
                  </a:cubicBezTo>
                  <a:cubicBezTo>
                    <a:pt x="32" y="66"/>
                    <a:pt x="32" y="66"/>
                    <a:pt x="32" y="66"/>
                  </a:cubicBezTo>
                  <a:cubicBezTo>
                    <a:pt x="32" y="65"/>
                    <a:pt x="32" y="65"/>
                    <a:pt x="32" y="65"/>
                  </a:cubicBezTo>
                  <a:cubicBezTo>
                    <a:pt x="31" y="66"/>
                    <a:pt x="31" y="67"/>
                    <a:pt x="32" y="69"/>
                  </a:cubicBezTo>
                  <a:cubicBezTo>
                    <a:pt x="27" y="72"/>
                    <a:pt x="21" y="66"/>
                    <a:pt x="16" y="67"/>
                  </a:cubicBezTo>
                  <a:cubicBezTo>
                    <a:pt x="15" y="66"/>
                    <a:pt x="13" y="68"/>
                    <a:pt x="12" y="69"/>
                  </a:cubicBezTo>
                  <a:cubicBezTo>
                    <a:pt x="8" y="64"/>
                    <a:pt x="4" y="61"/>
                    <a:pt x="0" y="65"/>
                  </a:cubicBezTo>
                  <a:cubicBezTo>
                    <a:pt x="0" y="65"/>
                    <a:pt x="0" y="55"/>
                    <a:pt x="1"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3"/>
            <p:cNvSpPr/>
            <p:nvPr/>
          </p:nvSpPr>
          <p:spPr bwMode="auto">
            <a:xfrm>
              <a:off x="1597026" y="2673350"/>
              <a:ext cx="7938" cy="20637"/>
            </a:xfrm>
            <a:custGeom>
              <a:avLst/>
              <a:gdLst>
                <a:gd name="T0" fmla="*/ 2 w 2"/>
                <a:gd name="T1" fmla="*/ 5 h 5"/>
                <a:gd name="T2" fmla="*/ 0 w 2"/>
                <a:gd name="T3" fmla="*/ 0 h 5"/>
                <a:gd name="T4" fmla="*/ 2 w 2"/>
                <a:gd name="T5" fmla="*/ 5 h 5"/>
              </a:gdLst>
              <a:ahLst/>
              <a:cxnLst>
                <a:cxn ang="0">
                  <a:pos x="T0" y="T1"/>
                </a:cxn>
                <a:cxn ang="0">
                  <a:pos x="T2" y="T3"/>
                </a:cxn>
                <a:cxn ang="0">
                  <a:pos x="T4" y="T5"/>
                </a:cxn>
              </a:cxnLst>
              <a:rect l="0" t="0" r="r" b="b"/>
              <a:pathLst>
                <a:path w="2" h="5">
                  <a:moveTo>
                    <a:pt x="2" y="5"/>
                  </a:moveTo>
                  <a:cubicBezTo>
                    <a:pt x="1" y="4"/>
                    <a:pt x="0" y="3"/>
                    <a:pt x="0" y="0"/>
                  </a:cubicBez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4"/>
            <p:cNvSpPr/>
            <p:nvPr/>
          </p:nvSpPr>
          <p:spPr bwMode="auto">
            <a:xfrm>
              <a:off x="1531938" y="2617788"/>
              <a:ext cx="4763" cy="12700"/>
            </a:xfrm>
            <a:custGeom>
              <a:avLst/>
              <a:gdLst>
                <a:gd name="T0" fmla="*/ 1 w 1"/>
                <a:gd name="T1" fmla="*/ 2 h 3"/>
                <a:gd name="T2" fmla="*/ 1 w 1"/>
                <a:gd name="T3" fmla="*/ 1 h 3"/>
                <a:gd name="T4" fmla="*/ 1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1" y="1"/>
                  </a:cubicBezTo>
                  <a:cubicBezTo>
                    <a:pt x="1" y="1"/>
                    <a:pt x="0" y="0"/>
                    <a:pt x="1"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5"/>
            <p:cNvSpPr/>
            <p:nvPr/>
          </p:nvSpPr>
          <p:spPr bwMode="auto">
            <a:xfrm>
              <a:off x="1524001" y="2614613"/>
              <a:ext cx="0" cy="1270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6"/>
            <p:cNvSpPr/>
            <p:nvPr/>
          </p:nvSpPr>
          <p:spPr bwMode="auto">
            <a:xfrm>
              <a:off x="1503363" y="2592388"/>
              <a:ext cx="3175" cy="95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7"/>
            <p:cNvSpPr/>
            <p:nvPr/>
          </p:nvSpPr>
          <p:spPr bwMode="auto">
            <a:xfrm>
              <a:off x="1503363" y="2605088"/>
              <a:ext cx="3175" cy="1270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1" y="2"/>
                    <a:pt x="0" y="1"/>
                  </a:cubicBezTo>
                  <a:cubicBezTo>
                    <a:pt x="1"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8"/>
            <p:cNvSpPr/>
            <p:nvPr/>
          </p:nvSpPr>
          <p:spPr bwMode="auto">
            <a:xfrm>
              <a:off x="1477963" y="2592388"/>
              <a:ext cx="0" cy="17462"/>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9"/>
            <p:cNvSpPr/>
            <p:nvPr/>
          </p:nvSpPr>
          <p:spPr bwMode="auto">
            <a:xfrm>
              <a:off x="1468438" y="2605088"/>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0"/>
            <p:cNvSpPr/>
            <p:nvPr/>
          </p:nvSpPr>
          <p:spPr bwMode="auto">
            <a:xfrm>
              <a:off x="1260476" y="2681288"/>
              <a:ext cx="4763" cy="4762"/>
            </a:xfrm>
            <a:custGeom>
              <a:avLst/>
              <a:gdLst>
                <a:gd name="T0" fmla="*/ 0 w 3"/>
                <a:gd name="T1" fmla="*/ 3 h 3"/>
                <a:gd name="T2" fmla="*/ 0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0"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1"/>
            <p:cNvSpPr/>
            <p:nvPr/>
          </p:nvSpPr>
          <p:spPr bwMode="auto">
            <a:xfrm>
              <a:off x="1166813" y="2690813"/>
              <a:ext cx="0" cy="1270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3"/>
                    <a:pt x="0" y="1"/>
                    <a:pt x="0" y="1"/>
                  </a:cubicBezTo>
                  <a:cubicBezTo>
                    <a:pt x="0" y="0"/>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2"/>
            <p:cNvSpPr/>
            <p:nvPr/>
          </p:nvSpPr>
          <p:spPr bwMode="auto">
            <a:xfrm>
              <a:off x="1120776" y="2741613"/>
              <a:ext cx="4763" cy="12700"/>
            </a:xfrm>
            <a:custGeom>
              <a:avLst/>
              <a:gdLst>
                <a:gd name="T0" fmla="*/ 0 w 3"/>
                <a:gd name="T1" fmla="*/ 0 h 8"/>
                <a:gd name="T2" fmla="*/ 3 w 3"/>
                <a:gd name="T3" fmla="*/ 0 h 8"/>
                <a:gd name="T4" fmla="*/ 3 w 3"/>
                <a:gd name="T5" fmla="*/ 8 h 8"/>
                <a:gd name="T6" fmla="*/ 0 w 3"/>
                <a:gd name="T7" fmla="*/ 0 h 8"/>
              </a:gdLst>
              <a:ahLst/>
              <a:cxnLst>
                <a:cxn ang="0">
                  <a:pos x="T0" y="T1"/>
                </a:cxn>
                <a:cxn ang="0">
                  <a:pos x="T2" y="T3"/>
                </a:cxn>
                <a:cxn ang="0">
                  <a:pos x="T4" y="T5"/>
                </a:cxn>
                <a:cxn ang="0">
                  <a:pos x="T6" y="T7"/>
                </a:cxn>
              </a:cxnLst>
              <a:rect l="0" t="0" r="r" b="b"/>
              <a:pathLst>
                <a:path w="3" h="8">
                  <a:moveTo>
                    <a:pt x="0" y="0"/>
                  </a:moveTo>
                  <a:lnTo>
                    <a:pt x="3" y="0"/>
                  </a:lnTo>
                  <a:lnTo>
                    <a:pt x="3"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3"/>
            <p:cNvSpPr/>
            <p:nvPr/>
          </p:nvSpPr>
          <p:spPr bwMode="auto">
            <a:xfrm>
              <a:off x="1371601" y="1624013"/>
              <a:ext cx="4763" cy="15875"/>
            </a:xfrm>
            <a:custGeom>
              <a:avLst/>
              <a:gdLst>
                <a:gd name="T0" fmla="*/ 0 w 1"/>
                <a:gd name="T1" fmla="*/ 3 h 4"/>
                <a:gd name="T2" fmla="*/ 1 w 1"/>
                <a:gd name="T3" fmla="*/ 2 h 4"/>
                <a:gd name="T4" fmla="*/ 0 w 1"/>
                <a:gd name="T5" fmla="*/ 3 h 4"/>
              </a:gdLst>
              <a:ahLst/>
              <a:cxnLst>
                <a:cxn ang="0">
                  <a:pos x="T0" y="T1"/>
                </a:cxn>
                <a:cxn ang="0">
                  <a:pos x="T2" y="T3"/>
                </a:cxn>
                <a:cxn ang="0">
                  <a:pos x="T4" y="T5"/>
                </a:cxn>
              </a:cxnLst>
              <a:rect l="0" t="0" r="r" b="b"/>
              <a:pathLst>
                <a:path w="1" h="4">
                  <a:moveTo>
                    <a:pt x="0" y="3"/>
                  </a:moveTo>
                  <a:cubicBezTo>
                    <a:pt x="1" y="3"/>
                    <a:pt x="1" y="0"/>
                    <a:pt x="1" y="2"/>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4"/>
            <p:cNvSpPr/>
            <p:nvPr/>
          </p:nvSpPr>
          <p:spPr bwMode="auto">
            <a:xfrm>
              <a:off x="560388" y="1317625"/>
              <a:ext cx="823913" cy="314325"/>
            </a:xfrm>
            <a:custGeom>
              <a:avLst/>
              <a:gdLst>
                <a:gd name="T0" fmla="*/ 25 w 194"/>
                <a:gd name="T1" fmla="*/ 12 h 74"/>
                <a:gd name="T2" fmla="*/ 31 w 194"/>
                <a:gd name="T3" fmla="*/ 13 h 74"/>
                <a:gd name="T4" fmla="*/ 45 w 194"/>
                <a:gd name="T5" fmla="*/ 9 h 74"/>
                <a:gd name="T6" fmla="*/ 49 w 194"/>
                <a:gd name="T7" fmla="*/ 11 h 74"/>
                <a:gd name="T8" fmla="*/ 60 w 194"/>
                <a:gd name="T9" fmla="*/ 17 h 74"/>
                <a:gd name="T10" fmla="*/ 64 w 194"/>
                <a:gd name="T11" fmla="*/ 18 h 74"/>
                <a:gd name="T12" fmla="*/ 72 w 194"/>
                <a:gd name="T13" fmla="*/ 17 h 74"/>
                <a:gd name="T14" fmla="*/ 78 w 194"/>
                <a:gd name="T15" fmla="*/ 20 h 74"/>
                <a:gd name="T16" fmla="*/ 80 w 194"/>
                <a:gd name="T17" fmla="*/ 23 h 74"/>
                <a:gd name="T18" fmla="*/ 84 w 194"/>
                <a:gd name="T19" fmla="*/ 20 h 74"/>
                <a:gd name="T20" fmla="*/ 92 w 194"/>
                <a:gd name="T21" fmla="*/ 18 h 74"/>
                <a:gd name="T22" fmla="*/ 96 w 194"/>
                <a:gd name="T23" fmla="*/ 20 h 74"/>
                <a:gd name="T24" fmla="*/ 101 w 194"/>
                <a:gd name="T25" fmla="*/ 18 h 74"/>
                <a:gd name="T26" fmla="*/ 105 w 194"/>
                <a:gd name="T27" fmla="*/ 22 h 74"/>
                <a:gd name="T28" fmla="*/ 112 w 194"/>
                <a:gd name="T29" fmla="*/ 23 h 74"/>
                <a:gd name="T30" fmla="*/ 118 w 194"/>
                <a:gd name="T31" fmla="*/ 28 h 74"/>
                <a:gd name="T32" fmla="*/ 121 w 194"/>
                <a:gd name="T33" fmla="*/ 26 h 74"/>
                <a:gd name="T34" fmla="*/ 123 w 194"/>
                <a:gd name="T35" fmla="*/ 30 h 74"/>
                <a:gd name="T36" fmla="*/ 127 w 194"/>
                <a:gd name="T37" fmla="*/ 28 h 74"/>
                <a:gd name="T38" fmla="*/ 128 w 194"/>
                <a:gd name="T39" fmla="*/ 28 h 74"/>
                <a:gd name="T40" fmla="*/ 132 w 194"/>
                <a:gd name="T41" fmla="*/ 29 h 74"/>
                <a:gd name="T42" fmla="*/ 141 w 194"/>
                <a:gd name="T43" fmla="*/ 32 h 74"/>
                <a:gd name="T44" fmla="*/ 145 w 194"/>
                <a:gd name="T45" fmla="*/ 33 h 74"/>
                <a:gd name="T46" fmla="*/ 148 w 194"/>
                <a:gd name="T47" fmla="*/ 34 h 74"/>
                <a:gd name="T48" fmla="*/ 156 w 194"/>
                <a:gd name="T49" fmla="*/ 37 h 74"/>
                <a:gd name="T50" fmla="*/ 155 w 194"/>
                <a:gd name="T51" fmla="*/ 46 h 74"/>
                <a:gd name="T52" fmla="*/ 161 w 194"/>
                <a:gd name="T53" fmla="*/ 40 h 74"/>
                <a:gd name="T54" fmla="*/ 166 w 194"/>
                <a:gd name="T55" fmla="*/ 33 h 74"/>
                <a:gd name="T56" fmla="*/ 169 w 194"/>
                <a:gd name="T57" fmla="*/ 37 h 74"/>
                <a:gd name="T58" fmla="*/ 172 w 194"/>
                <a:gd name="T59" fmla="*/ 34 h 74"/>
                <a:gd name="T60" fmla="*/ 172 w 194"/>
                <a:gd name="T61" fmla="*/ 38 h 74"/>
                <a:gd name="T62" fmla="*/ 172 w 194"/>
                <a:gd name="T63" fmla="*/ 46 h 74"/>
                <a:gd name="T64" fmla="*/ 178 w 194"/>
                <a:gd name="T65" fmla="*/ 41 h 74"/>
                <a:gd name="T66" fmla="*/ 178 w 194"/>
                <a:gd name="T67" fmla="*/ 45 h 74"/>
                <a:gd name="T68" fmla="*/ 182 w 194"/>
                <a:gd name="T69" fmla="*/ 42 h 74"/>
                <a:gd name="T70" fmla="*/ 185 w 194"/>
                <a:gd name="T71" fmla="*/ 43 h 74"/>
                <a:gd name="T72" fmla="*/ 179 w 194"/>
                <a:gd name="T73" fmla="*/ 52 h 74"/>
                <a:gd name="T74" fmla="*/ 187 w 194"/>
                <a:gd name="T75" fmla="*/ 48 h 74"/>
                <a:gd name="T76" fmla="*/ 188 w 194"/>
                <a:gd name="T77" fmla="*/ 63 h 74"/>
                <a:gd name="T78" fmla="*/ 189 w 194"/>
                <a:gd name="T79" fmla="*/ 66 h 74"/>
                <a:gd name="T80" fmla="*/ 193 w 194"/>
                <a:gd name="T81" fmla="*/ 68 h 74"/>
                <a:gd name="T82" fmla="*/ 189 w 194"/>
                <a:gd name="T83" fmla="*/ 72 h 74"/>
                <a:gd name="T84" fmla="*/ 187 w 194"/>
                <a:gd name="T85" fmla="*/ 66 h 74"/>
                <a:gd name="T86" fmla="*/ 175 w 194"/>
                <a:gd name="T87" fmla="*/ 70 h 74"/>
                <a:gd name="T88" fmla="*/ 161 w 194"/>
                <a:gd name="T89" fmla="*/ 68 h 74"/>
                <a:gd name="T90" fmla="*/ 146 w 194"/>
                <a:gd name="T91" fmla="*/ 65 h 74"/>
                <a:gd name="T92" fmla="*/ 134 w 194"/>
                <a:gd name="T93" fmla="*/ 62 h 74"/>
                <a:gd name="T94" fmla="*/ 125 w 194"/>
                <a:gd name="T95" fmla="*/ 61 h 74"/>
                <a:gd name="T96" fmla="*/ 108 w 194"/>
                <a:gd name="T97" fmla="*/ 53 h 74"/>
                <a:gd name="T98" fmla="*/ 100 w 194"/>
                <a:gd name="T99" fmla="*/ 46 h 74"/>
                <a:gd name="T100" fmla="*/ 88 w 194"/>
                <a:gd name="T101" fmla="*/ 40 h 74"/>
                <a:gd name="T102" fmla="*/ 44 w 194"/>
                <a:gd name="T103" fmla="*/ 38 h 74"/>
                <a:gd name="T104" fmla="*/ 33 w 194"/>
                <a:gd name="T105" fmla="*/ 34 h 74"/>
                <a:gd name="T106" fmla="*/ 6 w 194"/>
                <a:gd name="T107"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74">
                  <a:moveTo>
                    <a:pt x="6" y="7"/>
                  </a:moveTo>
                  <a:cubicBezTo>
                    <a:pt x="11" y="0"/>
                    <a:pt x="11" y="9"/>
                    <a:pt x="15" y="5"/>
                  </a:cubicBezTo>
                  <a:cubicBezTo>
                    <a:pt x="16" y="4"/>
                    <a:pt x="14" y="9"/>
                    <a:pt x="15" y="8"/>
                  </a:cubicBezTo>
                  <a:cubicBezTo>
                    <a:pt x="19" y="3"/>
                    <a:pt x="22" y="7"/>
                    <a:pt x="23" y="13"/>
                  </a:cubicBezTo>
                  <a:cubicBezTo>
                    <a:pt x="23" y="14"/>
                    <a:pt x="23" y="14"/>
                    <a:pt x="23" y="14"/>
                  </a:cubicBezTo>
                  <a:cubicBezTo>
                    <a:pt x="23" y="16"/>
                    <a:pt x="25" y="12"/>
                    <a:pt x="25" y="12"/>
                  </a:cubicBezTo>
                  <a:cubicBezTo>
                    <a:pt x="25" y="13"/>
                    <a:pt x="25" y="13"/>
                    <a:pt x="25" y="15"/>
                  </a:cubicBezTo>
                  <a:cubicBezTo>
                    <a:pt x="26" y="12"/>
                    <a:pt x="26" y="14"/>
                    <a:pt x="27" y="12"/>
                  </a:cubicBezTo>
                  <a:cubicBezTo>
                    <a:pt x="27" y="13"/>
                    <a:pt x="26" y="15"/>
                    <a:pt x="26" y="16"/>
                  </a:cubicBezTo>
                  <a:cubicBezTo>
                    <a:pt x="27" y="13"/>
                    <a:pt x="27" y="13"/>
                    <a:pt x="27" y="13"/>
                  </a:cubicBezTo>
                  <a:cubicBezTo>
                    <a:pt x="30" y="7"/>
                    <a:pt x="30" y="15"/>
                    <a:pt x="32" y="12"/>
                  </a:cubicBezTo>
                  <a:cubicBezTo>
                    <a:pt x="31" y="13"/>
                    <a:pt x="31" y="13"/>
                    <a:pt x="31" y="13"/>
                  </a:cubicBezTo>
                  <a:cubicBezTo>
                    <a:pt x="35" y="10"/>
                    <a:pt x="37" y="11"/>
                    <a:pt x="40" y="11"/>
                  </a:cubicBezTo>
                  <a:cubicBezTo>
                    <a:pt x="38" y="15"/>
                    <a:pt x="38" y="15"/>
                    <a:pt x="38" y="15"/>
                  </a:cubicBezTo>
                  <a:cubicBezTo>
                    <a:pt x="40" y="12"/>
                    <a:pt x="40" y="11"/>
                    <a:pt x="41" y="11"/>
                  </a:cubicBezTo>
                  <a:cubicBezTo>
                    <a:pt x="41" y="14"/>
                    <a:pt x="43" y="8"/>
                    <a:pt x="43" y="10"/>
                  </a:cubicBezTo>
                  <a:cubicBezTo>
                    <a:pt x="43" y="11"/>
                    <a:pt x="43" y="11"/>
                    <a:pt x="43" y="11"/>
                  </a:cubicBezTo>
                  <a:cubicBezTo>
                    <a:pt x="45" y="8"/>
                    <a:pt x="43" y="13"/>
                    <a:pt x="45" y="9"/>
                  </a:cubicBezTo>
                  <a:cubicBezTo>
                    <a:pt x="45" y="12"/>
                    <a:pt x="45" y="12"/>
                    <a:pt x="45" y="12"/>
                  </a:cubicBezTo>
                  <a:cubicBezTo>
                    <a:pt x="46" y="7"/>
                    <a:pt x="45" y="14"/>
                    <a:pt x="46" y="12"/>
                  </a:cubicBezTo>
                  <a:cubicBezTo>
                    <a:pt x="46" y="11"/>
                    <a:pt x="46" y="11"/>
                    <a:pt x="46" y="11"/>
                  </a:cubicBezTo>
                  <a:cubicBezTo>
                    <a:pt x="47" y="10"/>
                    <a:pt x="46" y="12"/>
                    <a:pt x="47" y="12"/>
                  </a:cubicBezTo>
                  <a:cubicBezTo>
                    <a:pt x="47" y="12"/>
                    <a:pt x="47" y="12"/>
                    <a:pt x="47" y="12"/>
                  </a:cubicBezTo>
                  <a:cubicBezTo>
                    <a:pt x="48" y="11"/>
                    <a:pt x="48" y="14"/>
                    <a:pt x="49" y="11"/>
                  </a:cubicBezTo>
                  <a:cubicBezTo>
                    <a:pt x="48" y="13"/>
                    <a:pt x="48" y="12"/>
                    <a:pt x="47" y="16"/>
                  </a:cubicBezTo>
                  <a:cubicBezTo>
                    <a:pt x="51" y="13"/>
                    <a:pt x="54" y="15"/>
                    <a:pt x="57" y="16"/>
                  </a:cubicBezTo>
                  <a:cubicBezTo>
                    <a:pt x="57" y="17"/>
                    <a:pt x="57" y="18"/>
                    <a:pt x="57" y="19"/>
                  </a:cubicBezTo>
                  <a:cubicBezTo>
                    <a:pt x="57" y="18"/>
                    <a:pt x="58" y="19"/>
                    <a:pt x="59" y="17"/>
                  </a:cubicBezTo>
                  <a:cubicBezTo>
                    <a:pt x="59" y="17"/>
                    <a:pt x="58" y="19"/>
                    <a:pt x="59" y="19"/>
                  </a:cubicBezTo>
                  <a:cubicBezTo>
                    <a:pt x="59" y="20"/>
                    <a:pt x="60" y="15"/>
                    <a:pt x="60" y="17"/>
                  </a:cubicBezTo>
                  <a:cubicBezTo>
                    <a:pt x="59" y="20"/>
                    <a:pt x="59" y="20"/>
                    <a:pt x="59" y="20"/>
                  </a:cubicBezTo>
                  <a:cubicBezTo>
                    <a:pt x="61" y="18"/>
                    <a:pt x="61" y="18"/>
                    <a:pt x="62" y="18"/>
                  </a:cubicBezTo>
                  <a:cubicBezTo>
                    <a:pt x="62" y="18"/>
                    <a:pt x="61" y="19"/>
                    <a:pt x="61" y="20"/>
                  </a:cubicBezTo>
                  <a:cubicBezTo>
                    <a:pt x="63" y="17"/>
                    <a:pt x="62" y="21"/>
                    <a:pt x="63" y="19"/>
                  </a:cubicBezTo>
                  <a:cubicBezTo>
                    <a:pt x="62" y="21"/>
                    <a:pt x="62" y="21"/>
                    <a:pt x="62" y="21"/>
                  </a:cubicBezTo>
                  <a:cubicBezTo>
                    <a:pt x="63" y="23"/>
                    <a:pt x="64" y="17"/>
                    <a:pt x="64" y="18"/>
                  </a:cubicBezTo>
                  <a:cubicBezTo>
                    <a:pt x="64" y="21"/>
                    <a:pt x="64" y="21"/>
                    <a:pt x="64" y="21"/>
                  </a:cubicBezTo>
                  <a:cubicBezTo>
                    <a:pt x="65" y="17"/>
                    <a:pt x="66" y="19"/>
                    <a:pt x="67" y="18"/>
                  </a:cubicBezTo>
                  <a:cubicBezTo>
                    <a:pt x="67" y="19"/>
                    <a:pt x="67" y="19"/>
                    <a:pt x="67" y="19"/>
                  </a:cubicBezTo>
                  <a:cubicBezTo>
                    <a:pt x="68" y="18"/>
                    <a:pt x="69" y="20"/>
                    <a:pt x="70" y="18"/>
                  </a:cubicBezTo>
                  <a:cubicBezTo>
                    <a:pt x="70" y="19"/>
                    <a:pt x="68" y="23"/>
                    <a:pt x="70" y="23"/>
                  </a:cubicBezTo>
                  <a:cubicBezTo>
                    <a:pt x="71" y="19"/>
                    <a:pt x="71" y="22"/>
                    <a:pt x="72" y="17"/>
                  </a:cubicBezTo>
                  <a:cubicBezTo>
                    <a:pt x="73" y="18"/>
                    <a:pt x="74" y="20"/>
                    <a:pt x="75" y="18"/>
                  </a:cubicBezTo>
                  <a:cubicBezTo>
                    <a:pt x="74" y="20"/>
                    <a:pt x="73" y="23"/>
                    <a:pt x="73" y="24"/>
                  </a:cubicBezTo>
                  <a:cubicBezTo>
                    <a:pt x="72" y="26"/>
                    <a:pt x="72" y="26"/>
                    <a:pt x="72" y="26"/>
                  </a:cubicBezTo>
                  <a:cubicBezTo>
                    <a:pt x="72" y="28"/>
                    <a:pt x="72" y="25"/>
                    <a:pt x="72" y="28"/>
                  </a:cubicBezTo>
                  <a:cubicBezTo>
                    <a:pt x="72" y="27"/>
                    <a:pt x="73" y="26"/>
                    <a:pt x="73" y="27"/>
                  </a:cubicBezTo>
                  <a:cubicBezTo>
                    <a:pt x="75" y="25"/>
                    <a:pt x="77" y="20"/>
                    <a:pt x="78" y="20"/>
                  </a:cubicBezTo>
                  <a:cubicBezTo>
                    <a:pt x="77" y="21"/>
                    <a:pt x="77" y="24"/>
                    <a:pt x="76" y="25"/>
                  </a:cubicBezTo>
                  <a:cubicBezTo>
                    <a:pt x="80" y="18"/>
                    <a:pt x="80" y="18"/>
                    <a:pt x="80" y="18"/>
                  </a:cubicBezTo>
                  <a:cubicBezTo>
                    <a:pt x="80" y="18"/>
                    <a:pt x="79" y="21"/>
                    <a:pt x="80" y="20"/>
                  </a:cubicBezTo>
                  <a:cubicBezTo>
                    <a:pt x="81" y="18"/>
                    <a:pt x="81" y="18"/>
                    <a:pt x="81" y="18"/>
                  </a:cubicBezTo>
                  <a:cubicBezTo>
                    <a:pt x="81" y="18"/>
                    <a:pt x="82" y="17"/>
                    <a:pt x="81" y="21"/>
                  </a:cubicBezTo>
                  <a:cubicBezTo>
                    <a:pt x="81" y="23"/>
                    <a:pt x="81" y="22"/>
                    <a:pt x="80" y="23"/>
                  </a:cubicBezTo>
                  <a:cubicBezTo>
                    <a:pt x="81" y="23"/>
                    <a:pt x="81" y="22"/>
                    <a:pt x="82" y="22"/>
                  </a:cubicBezTo>
                  <a:cubicBezTo>
                    <a:pt x="82" y="23"/>
                    <a:pt x="82" y="23"/>
                    <a:pt x="82" y="23"/>
                  </a:cubicBezTo>
                  <a:cubicBezTo>
                    <a:pt x="82" y="23"/>
                    <a:pt x="84" y="21"/>
                    <a:pt x="84" y="19"/>
                  </a:cubicBezTo>
                  <a:cubicBezTo>
                    <a:pt x="84" y="19"/>
                    <a:pt x="83" y="21"/>
                    <a:pt x="83" y="20"/>
                  </a:cubicBezTo>
                  <a:cubicBezTo>
                    <a:pt x="84" y="18"/>
                    <a:pt x="85" y="17"/>
                    <a:pt x="86" y="18"/>
                  </a:cubicBezTo>
                  <a:cubicBezTo>
                    <a:pt x="84" y="20"/>
                    <a:pt x="84" y="20"/>
                    <a:pt x="84" y="20"/>
                  </a:cubicBezTo>
                  <a:cubicBezTo>
                    <a:pt x="86" y="17"/>
                    <a:pt x="87" y="17"/>
                    <a:pt x="89" y="16"/>
                  </a:cubicBezTo>
                  <a:cubicBezTo>
                    <a:pt x="89" y="14"/>
                    <a:pt x="87" y="19"/>
                    <a:pt x="87" y="18"/>
                  </a:cubicBezTo>
                  <a:cubicBezTo>
                    <a:pt x="88" y="21"/>
                    <a:pt x="91" y="15"/>
                    <a:pt x="90" y="19"/>
                  </a:cubicBezTo>
                  <a:cubicBezTo>
                    <a:pt x="90" y="19"/>
                    <a:pt x="91" y="16"/>
                    <a:pt x="91" y="17"/>
                  </a:cubicBezTo>
                  <a:cubicBezTo>
                    <a:pt x="92" y="17"/>
                    <a:pt x="91" y="20"/>
                    <a:pt x="91" y="19"/>
                  </a:cubicBezTo>
                  <a:cubicBezTo>
                    <a:pt x="91" y="21"/>
                    <a:pt x="92" y="19"/>
                    <a:pt x="92" y="18"/>
                  </a:cubicBezTo>
                  <a:cubicBezTo>
                    <a:pt x="93" y="17"/>
                    <a:pt x="92" y="19"/>
                    <a:pt x="92" y="19"/>
                  </a:cubicBezTo>
                  <a:cubicBezTo>
                    <a:pt x="93" y="18"/>
                    <a:pt x="96" y="16"/>
                    <a:pt x="96" y="19"/>
                  </a:cubicBezTo>
                  <a:cubicBezTo>
                    <a:pt x="96" y="18"/>
                    <a:pt x="98" y="15"/>
                    <a:pt x="98" y="15"/>
                  </a:cubicBezTo>
                  <a:cubicBezTo>
                    <a:pt x="97" y="18"/>
                    <a:pt x="97" y="18"/>
                    <a:pt x="97" y="18"/>
                  </a:cubicBezTo>
                  <a:cubicBezTo>
                    <a:pt x="97" y="19"/>
                    <a:pt x="98" y="18"/>
                    <a:pt x="98" y="20"/>
                  </a:cubicBezTo>
                  <a:cubicBezTo>
                    <a:pt x="99" y="17"/>
                    <a:pt x="95" y="22"/>
                    <a:pt x="96" y="20"/>
                  </a:cubicBezTo>
                  <a:cubicBezTo>
                    <a:pt x="96" y="22"/>
                    <a:pt x="98" y="16"/>
                    <a:pt x="97" y="19"/>
                  </a:cubicBezTo>
                  <a:cubicBezTo>
                    <a:pt x="98" y="20"/>
                    <a:pt x="99" y="17"/>
                    <a:pt x="99" y="19"/>
                  </a:cubicBezTo>
                  <a:cubicBezTo>
                    <a:pt x="99" y="19"/>
                    <a:pt x="97" y="23"/>
                    <a:pt x="98" y="23"/>
                  </a:cubicBezTo>
                  <a:cubicBezTo>
                    <a:pt x="99" y="22"/>
                    <a:pt x="99" y="21"/>
                    <a:pt x="99" y="21"/>
                  </a:cubicBezTo>
                  <a:cubicBezTo>
                    <a:pt x="100" y="20"/>
                    <a:pt x="100" y="20"/>
                    <a:pt x="100" y="20"/>
                  </a:cubicBezTo>
                  <a:cubicBezTo>
                    <a:pt x="101" y="18"/>
                    <a:pt x="101" y="20"/>
                    <a:pt x="101" y="18"/>
                  </a:cubicBezTo>
                  <a:cubicBezTo>
                    <a:pt x="101" y="20"/>
                    <a:pt x="103" y="17"/>
                    <a:pt x="101" y="21"/>
                  </a:cubicBezTo>
                  <a:cubicBezTo>
                    <a:pt x="100" y="24"/>
                    <a:pt x="100" y="24"/>
                    <a:pt x="100" y="24"/>
                  </a:cubicBezTo>
                  <a:cubicBezTo>
                    <a:pt x="101" y="24"/>
                    <a:pt x="102" y="21"/>
                    <a:pt x="103" y="19"/>
                  </a:cubicBezTo>
                  <a:cubicBezTo>
                    <a:pt x="102" y="21"/>
                    <a:pt x="102" y="21"/>
                    <a:pt x="102" y="21"/>
                  </a:cubicBezTo>
                  <a:cubicBezTo>
                    <a:pt x="104" y="16"/>
                    <a:pt x="103" y="22"/>
                    <a:pt x="104" y="18"/>
                  </a:cubicBezTo>
                  <a:cubicBezTo>
                    <a:pt x="105" y="20"/>
                    <a:pt x="106" y="19"/>
                    <a:pt x="105" y="22"/>
                  </a:cubicBezTo>
                  <a:cubicBezTo>
                    <a:pt x="106" y="21"/>
                    <a:pt x="107" y="19"/>
                    <a:pt x="108" y="20"/>
                  </a:cubicBezTo>
                  <a:cubicBezTo>
                    <a:pt x="107" y="21"/>
                    <a:pt x="107" y="21"/>
                    <a:pt x="107" y="22"/>
                  </a:cubicBezTo>
                  <a:cubicBezTo>
                    <a:pt x="107" y="23"/>
                    <a:pt x="107" y="22"/>
                    <a:pt x="108" y="21"/>
                  </a:cubicBezTo>
                  <a:cubicBezTo>
                    <a:pt x="108" y="22"/>
                    <a:pt x="108" y="24"/>
                    <a:pt x="108" y="26"/>
                  </a:cubicBezTo>
                  <a:cubicBezTo>
                    <a:pt x="109" y="25"/>
                    <a:pt x="109" y="22"/>
                    <a:pt x="110" y="21"/>
                  </a:cubicBezTo>
                  <a:cubicBezTo>
                    <a:pt x="109" y="26"/>
                    <a:pt x="112" y="18"/>
                    <a:pt x="112" y="23"/>
                  </a:cubicBezTo>
                  <a:cubicBezTo>
                    <a:pt x="111" y="23"/>
                    <a:pt x="110" y="25"/>
                    <a:pt x="110" y="26"/>
                  </a:cubicBezTo>
                  <a:cubicBezTo>
                    <a:pt x="109" y="31"/>
                    <a:pt x="112" y="23"/>
                    <a:pt x="112" y="26"/>
                  </a:cubicBezTo>
                  <a:cubicBezTo>
                    <a:pt x="113" y="22"/>
                    <a:pt x="113" y="22"/>
                    <a:pt x="113" y="22"/>
                  </a:cubicBezTo>
                  <a:cubicBezTo>
                    <a:pt x="113" y="24"/>
                    <a:pt x="115" y="20"/>
                    <a:pt x="114" y="24"/>
                  </a:cubicBezTo>
                  <a:cubicBezTo>
                    <a:pt x="114" y="22"/>
                    <a:pt x="114" y="25"/>
                    <a:pt x="115" y="21"/>
                  </a:cubicBezTo>
                  <a:cubicBezTo>
                    <a:pt x="116" y="25"/>
                    <a:pt x="119" y="21"/>
                    <a:pt x="118" y="28"/>
                  </a:cubicBezTo>
                  <a:cubicBezTo>
                    <a:pt x="118" y="27"/>
                    <a:pt x="118" y="28"/>
                    <a:pt x="119" y="26"/>
                  </a:cubicBezTo>
                  <a:cubicBezTo>
                    <a:pt x="119" y="24"/>
                    <a:pt x="118" y="27"/>
                    <a:pt x="118" y="26"/>
                  </a:cubicBezTo>
                  <a:cubicBezTo>
                    <a:pt x="118" y="26"/>
                    <a:pt x="119" y="25"/>
                    <a:pt x="119" y="24"/>
                  </a:cubicBezTo>
                  <a:cubicBezTo>
                    <a:pt x="119" y="25"/>
                    <a:pt x="119" y="26"/>
                    <a:pt x="118" y="29"/>
                  </a:cubicBezTo>
                  <a:cubicBezTo>
                    <a:pt x="118" y="31"/>
                    <a:pt x="121" y="23"/>
                    <a:pt x="122" y="24"/>
                  </a:cubicBezTo>
                  <a:cubicBezTo>
                    <a:pt x="121" y="26"/>
                    <a:pt x="121" y="27"/>
                    <a:pt x="121" y="26"/>
                  </a:cubicBezTo>
                  <a:cubicBezTo>
                    <a:pt x="123" y="24"/>
                    <a:pt x="123" y="24"/>
                    <a:pt x="123" y="24"/>
                  </a:cubicBezTo>
                  <a:cubicBezTo>
                    <a:pt x="123" y="25"/>
                    <a:pt x="122" y="28"/>
                    <a:pt x="121" y="30"/>
                  </a:cubicBezTo>
                  <a:cubicBezTo>
                    <a:pt x="122" y="30"/>
                    <a:pt x="122" y="30"/>
                    <a:pt x="123" y="28"/>
                  </a:cubicBezTo>
                  <a:cubicBezTo>
                    <a:pt x="122" y="32"/>
                    <a:pt x="122" y="32"/>
                    <a:pt x="122" y="32"/>
                  </a:cubicBezTo>
                  <a:cubicBezTo>
                    <a:pt x="123" y="29"/>
                    <a:pt x="123" y="30"/>
                    <a:pt x="124" y="30"/>
                  </a:cubicBezTo>
                  <a:cubicBezTo>
                    <a:pt x="123" y="30"/>
                    <a:pt x="123" y="30"/>
                    <a:pt x="123" y="30"/>
                  </a:cubicBezTo>
                  <a:cubicBezTo>
                    <a:pt x="123" y="32"/>
                    <a:pt x="123" y="31"/>
                    <a:pt x="124" y="31"/>
                  </a:cubicBezTo>
                  <a:cubicBezTo>
                    <a:pt x="124" y="29"/>
                    <a:pt x="124" y="28"/>
                    <a:pt x="124" y="28"/>
                  </a:cubicBezTo>
                  <a:cubicBezTo>
                    <a:pt x="125" y="27"/>
                    <a:pt x="125" y="27"/>
                    <a:pt x="126" y="26"/>
                  </a:cubicBezTo>
                  <a:cubicBezTo>
                    <a:pt x="125" y="28"/>
                    <a:pt x="126" y="28"/>
                    <a:pt x="126" y="28"/>
                  </a:cubicBezTo>
                  <a:cubicBezTo>
                    <a:pt x="126" y="29"/>
                    <a:pt x="127" y="26"/>
                    <a:pt x="127" y="26"/>
                  </a:cubicBezTo>
                  <a:cubicBezTo>
                    <a:pt x="127" y="27"/>
                    <a:pt x="128" y="27"/>
                    <a:pt x="127" y="28"/>
                  </a:cubicBezTo>
                  <a:cubicBezTo>
                    <a:pt x="126" y="29"/>
                    <a:pt x="127" y="27"/>
                    <a:pt x="126" y="28"/>
                  </a:cubicBezTo>
                  <a:cubicBezTo>
                    <a:pt x="126" y="29"/>
                    <a:pt x="125" y="31"/>
                    <a:pt x="126" y="30"/>
                  </a:cubicBezTo>
                  <a:cubicBezTo>
                    <a:pt x="127" y="29"/>
                    <a:pt x="128" y="25"/>
                    <a:pt x="128" y="27"/>
                  </a:cubicBezTo>
                  <a:cubicBezTo>
                    <a:pt x="127" y="29"/>
                    <a:pt x="127" y="29"/>
                    <a:pt x="127" y="29"/>
                  </a:cubicBezTo>
                  <a:cubicBezTo>
                    <a:pt x="127" y="31"/>
                    <a:pt x="127" y="31"/>
                    <a:pt x="127" y="31"/>
                  </a:cubicBezTo>
                  <a:cubicBezTo>
                    <a:pt x="128" y="28"/>
                    <a:pt x="128" y="28"/>
                    <a:pt x="128" y="28"/>
                  </a:cubicBezTo>
                  <a:cubicBezTo>
                    <a:pt x="128" y="29"/>
                    <a:pt x="128" y="29"/>
                    <a:pt x="128" y="29"/>
                  </a:cubicBezTo>
                  <a:cubicBezTo>
                    <a:pt x="129" y="27"/>
                    <a:pt x="129" y="29"/>
                    <a:pt x="130" y="26"/>
                  </a:cubicBezTo>
                  <a:cubicBezTo>
                    <a:pt x="130" y="26"/>
                    <a:pt x="130" y="28"/>
                    <a:pt x="130" y="29"/>
                  </a:cubicBezTo>
                  <a:cubicBezTo>
                    <a:pt x="130" y="29"/>
                    <a:pt x="130" y="29"/>
                    <a:pt x="130" y="29"/>
                  </a:cubicBezTo>
                  <a:cubicBezTo>
                    <a:pt x="130" y="30"/>
                    <a:pt x="131" y="30"/>
                    <a:pt x="132" y="28"/>
                  </a:cubicBezTo>
                  <a:cubicBezTo>
                    <a:pt x="132" y="29"/>
                    <a:pt x="132" y="29"/>
                    <a:pt x="132" y="29"/>
                  </a:cubicBezTo>
                  <a:cubicBezTo>
                    <a:pt x="132" y="29"/>
                    <a:pt x="132" y="29"/>
                    <a:pt x="133" y="27"/>
                  </a:cubicBezTo>
                  <a:cubicBezTo>
                    <a:pt x="133" y="29"/>
                    <a:pt x="130" y="36"/>
                    <a:pt x="132" y="33"/>
                  </a:cubicBezTo>
                  <a:cubicBezTo>
                    <a:pt x="132" y="34"/>
                    <a:pt x="134" y="29"/>
                    <a:pt x="134" y="28"/>
                  </a:cubicBezTo>
                  <a:cubicBezTo>
                    <a:pt x="135" y="30"/>
                    <a:pt x="137" y="26"/>
                    <a:pt x="137" y="30"/>
                  </a:cubicBezTo>
                  <a:cubicBezTo>
                    <a:pt x="138" y="28"/>
                    <a:pt x="138" y="28"/>
                    <a:pt x="138" y="28"/>
                  </a:cubicBezTo>
                  <a:cubicBezTo>
                    <a:pt x="139" y="30"/>
                    <a:pt x="142" y="27"/>
                    <a:pt x="141" y="32"/>
                  </a:cubicBezTo>
                  <a:cubicBezTo>
                    <a:pt x="140" y="32"/>
                    <a:pt x="140" y="34"/>
                    <a:pt x="140" y="35"/>
                  </a:cubicBezTo>
                  <a:cubicBezTo>
                    <a:pt x="141" y="33"/>
                    <a:pt x="139" y="38"/>
                    <a:pt x="141" y="34"/>
                  </a:cubicBezTo>
                  <a:cubicBezTo>
                    <a:pt x="142" y="32"/>
                    <a:pt x="142" y="31"/>
                    <a:pt x="142" y="30"/>
                  </a:cubicBezTo>
                  <a:cubicBezTo>
                    <a:pt x="143" y="29"/>
                    <a:pt x="145" y="30"/>
                    <a:pt x="144" y="32"/>
                  </a:cubicBezTo>
                  <a:cubicBezTo>
                    <a:pt x="145" y="29"/>
                    <a:pt x="145" y="29"/>
                    <a:pt x="145" y="29"/>
                  </a:cubicBezTo>
                  <a:cubicBezTo>
                    <a:pt x="144" y="33"/>
                    <a:pt x="144" y="34"/>
                    <a:pt x="145" y="33"/>
                  </a:cubicBezTo>
                  <a:cubicBezTo>
                    <a:pt x="146" y="31"/>
                    <a:pt x="146" y="31"/>
                    <a:pt x="146" y="31"/>
                  </a:cubicBezTo>
                  <a:cubicBezTo>
                    <a:pt x="146" y="33"/>
                    <a:pt x="146" y="33"/>
                    <a:pt x="146" y="33"/>
                  </a:cubicBezTo>
                  <a:cubicBezTo>
                    <a:pt x="146" y="32"/>
                    <a:pt x="147" y="28"/>
                    <a:pt x="147" y="31"/>
                  </a:cubicBezTo>
                  <a:cubicBezTo>
                    <a:pt x="146" y="33"/>
                    <a:pt x="146" y="33"/>
                    <a:pt x="146" y="33"/>
                  </a:cubicBezTo>
                  <a:cubicBezTo>
                    <a:pt x="148" y="31"/>
                    <a:pt x="149" y="29"/>
                    <a:pt x="149" y="31"/>
                  </a:cubicBezTo>
                  <a:cubicBezTo>
                    <a:pt x="148" y="34"/>
                    <a:pt x="148" y="34"/>
                    <a:pt x="148" y="34"/>
                  </a:cubicBezTo>
                  <a:cubicBezTo>
                    <a:pt x="149" y="34"/>
                    <a:pt x="150" y="32"/>
                    <a:pt x="150" y="31"/>
                  </a:cubicBezTo>
                  <a:cubicBezTo>
                    <a:pt x="150" y="33"/>
                    <a:pt x="151" y="33"/>
                    <a:pt x="150" y="36"/>
                  </a:cubicBezTo>
                  <a:cubicBezTo>
                    <a:pt x="154" y="30"/>
                    <a:pt x="156" y="31"/>
                    <a:pt x="158" y="32"/>
                  </a:cubicBezTo>
                  <a:cubicBezTo>
                    <a:pt x="157" y="34"/>
                    <a:pt x="157" y="34"/>
                    <a:pt x="157" y="34"/>
                  </a:cubicBezTo>
                  <a:cubicBezTo>
                    <a:pt x="157" y="35"/>
                    <a:pt x="158" y="31"/>
                    <a:pt x="158" y="32"/>
                  </a:cubicBezTo>
                  <a:cubicBezTo>
                    <a:pt x="158" y="34"/>
                    <a:pt x="157" y="36"/>
                    <a:pt x="156" y="37"/>
                  </a:cubicBezTo>
                  <a:cubicBezTo>
                    <a:pt x="156" y="39"/>
                    <a:pt x="158" y="35"/>
                    <a:pt x="159" y="35"/>
                  </a:cubicBezTo>
                  <a:cubicBezTo>
                    <a:pt x="160" y="33"/>
                    <a:pt x="158" y="36"/>
                    <a:pt x="159" y="33"/>
                  </a:cubicBezTo>
                  <a:cubicBezTo>
                    <a:pt x="160" y="33"/>
                    <a:pt x="159" y="35"/>
                    <a:pt x="161" y="32"/>
                  </a:cubicBezTo>
                  <a:cubicBezTo>
                    <a:pt x="159" y="37"/>
                    <a:pt x="159" y="37"/>
                    <a:pt x="159" y="37"/>
                  </a:cubicBezTo>
                  <a:cubicBezTo>
                    <a:pt x="160" y="36"/>
                    <a:pt x="160" y="36"/>
                    <a:pt x="160" y="36"/>
                  </a:cubicBezTo>
                  <a:cubicBezTo>
                    <a:pt x="159" y="39"/>
                    <a:pt x="156" y="41"/>
                    <a:pt x="155" y="46"/>
                  </a:cubicBezTo>
                  <a:cubicBezTo>
                    <a:pt x="155" y="46"/>
                    <a:pt x="155" y="46"/>
                    <a:pt x="155" y="46"/>
                  </a:cubicBezTo>
                  <a:cubicBezTo>
                    <a:pt x="154" y="49"/>
                    <a:pt x="153" y="49"/>
                    <a:pt x="153" y="50"/>
                  </a:cubicBezTo>
                  <a:cubicBezTo>
                    <a:pt x="154" y="49"/>
                    <a:pt x="157" y="45"/>
                    <a:pt x="157" y="43"/>
                  </a:cubicBezTo>
                  <a:cubicBezTo>
                    <a:pt x="158" y="43"/>
                    <a:pt x="160" y="36"/>
                    <a:pt x="161" y="37"/>
                  </a:cubicBezTo>
                  <a:cubicBezTo>
                    <a:pt x="161" y="39"/>
                    <a:pt x="160" y="37"/>
                    <a:pt x="159" y="40"/>
                  </a:cubicBezTo>
                  <a:cubicBezTo>
                    <a:pt x="159" y="42"/>
                    <a:pt x="161" y="39"/>
                    <a:pt x="161" y="40"/>
                  </a:cubicBezTo>
                  <a:cubicBezTo>
                    <a:pt x="161" y="38"/>
                    <a:pt x="162" y="35"/>
                    <a:pt x="163" y="35"/>
                  </a:cubicBezTo>
                  <a:cubicBezTo>
                    <a:pt x="163" y="37"/>
                    <a:pt x="161" y="38"/>
                    <a:pt x="162" y="38"/>
                  </a:cubicBezTo>
                  <a:cubicBezTo>
                    <a:pt x="163" y="37"/>
                    <a:pt x="164" y="36"/>
                    <a:pt x="164" y="34"/>
                  </a:cubicBezTo>
                  <a:cubicBezTo>
                    <a:pt x="166" y="30"/>
                    <a:pt x="164" y="36"/>
                    <a:pt x="166" y="33"/>
                  </a:cubicBezTo>
                  <a:cubicBezTo>
                    <a:pt x="165" y="36"/>
                    <a:pt x="162" y="39"/>
                    <a:pt x="163" y="41"/>
                  </a:cubicBezTo>
                  <a:cubicBezTo>
                    <a:pt x="164" y="38"/>
                    <a:pt x="165" y="37"/>
                    <a:pt x="166" y="33"/>
                  </a:cubicBezTo>
                  <a:cubicBezTo>
                    <a:pt x="166" y="34"/>
                    <a:pt x="165" y="36"/>
                    <a:pt x="164" y="38"/>
                  </a:cubicBezTo>
                  <a:cubicBezTo>
                    <a:pt x="164" y="40"/>
                    <a:pt x="168" y="33"/>
                    <a:pt x="165" y="39"/>
                  </a:cubicBezTo>
                  <a:cubicBezTo>
                    <a:pt x="167" y="36"/>
                    <a:pt x="167" y="36"/>
                    <a:pt x="167" y="36"/>
                  </a:cubicBezTo>
                  <a:cubicBezTo>
                    <a:pt x="166" y="37"/>
                    <a:pt x="166" y="38"/>
                    <a:pt x="166" y="39"/>
                  </a:cubicBezTo>
                  <a:cubicBezTo>
                    <a:pt x="166" y="40"/>
                    <a:pt x="169" y="36"/>
                    <a:pt x="167" y="40"/>
                  </a:cubicBezTo>
                  <a:cubicBezTo>
                    <a:pt x="167" y="40"/>
                    <a:pt x="168" y="40"/>
                    <a:pt x="169" y="37"/>
                  </a:cubicBezTo>
                  <a:cubicBezTo>
                    <a:pt x="169" y="36"/>
                    <a:pt x="167" y="39"/>
                    <a:pt x="169" y="35"/>
                  </a:cubicBezTo>
                  <a:cubicBezTo>
                    <a:pt x="168" y="39"/>
                    <a:pt x="170" y="35"/>
                    <a:pt x="170" y="34"/>
                  </a:cubicBezTo>
                  <a:cubicBezTo>
                    <a:pt x="170" y="36"/>
                    <a:pt x="170" y="36"/>
                    <a:pt x="170" y="36"/>
                  </a:cubicBezTo>
                  <a:cubicBezTo>
                    <a:pt x="170" y="35"/>
                    <a:pt x="170" y="36"/>
                    <a:pt x="171" y="34"/>
                  </a:cubicBezTo>
                  <a:cubicBezTo>
                    <a:pt x="170" y="37"/>
                    <a:pt x="170" y="37"/>
                    <a:pt x="170" y="37"/>
                  </a:cubicBezTo>
                  <a:cubicBezTo>
                    <a:pt x="172" y="34"/>
                    <a:pt x="172" y="34"/>
                    <a:pt x="172" y="34"/>
                  </a:cubicBezTo>
                  <a:cubicBezTo>
                    <a:pt x="173" y="34"/>
                    <a:pt x="170" y="39"/>
                    <a:pt x="171" y="38"/>
                  </a:cubicBezTo>
                  <a:cubicBezTo>
                    <a:pt x="170" y="40"/>
                    <a:pt x="170" y="40"/>
                    <a:pt x="170" y="40"/>
                  </a:cubicBezTo>
                  <a:cubicBezTo>
                    <a:pt x="170" y="40"/>
                    <a:pt x="169" y="42"/>
                    <a:pt x="170" y="41"/>
                  </a:cubicBezTo>
                  <a:cubicBezTo>
                    <a:pt x="171" y="39"/>
                    <a:pt x="172" y="37"/>
                    <a:pt x="173" y="35"/>
                  </a:cubicBezTo>
                  <a:cubicBezTo>
                    <a:pt x="174" y="34"/>
                    <a:pt x="172" y="38"/>
                    <a:pt x="174" y="36"/>
                  </a:cubicBezTo>
                  <a:cubicBezTo>
                    <a:pt x="172" y="38"/>
                    <a:pt x="172" y="38"/>
                    <a:pt x="172" y="38"/>
                  </a:cubicBezTo>
                  <a:cubicBezTo>
                    <a:pt x="172" y="39"/>
                    <a:pt x="171" y="42"/>
                    <a:pt x="171" y="42"/>
                  </a:cubicBezTo>
                  <a:cubicBezTo>
                    <a:pt x="172" y="41"/>
                    <a:pt x="174" y="38"/>
                    <a:pt x="174" y="37"/>
                  </a:cubicBezTo>
                  <a:cubicBezTo>
                    <a:pt x="174" y="37"/>
                    <a:pt x="174" y="39"/>
                    <a:pt x="173" y="40"/>
                  </a:cubicBezTo>
                  <a:cubicBezTo>
                    <a:pt x="174" y="40"/>
                    <a:pt x="174" y="38"/>
                    <a:pt x="175" y="37"/>
                  </a:cubicBezTo>
                  <a:cubicBezTo>
                    <a:pt x="175" y="38"/>
                    <a:pt x="174" y="41"/>
                    <a:pt x="174" y="43"/>
                  </a:cubicBezTo>
                  <a:cubicBezTo>
                    <a:pt x="172" y="46"/>
                    <a:pt x="172" y="46"/>
                    <a:pt x="172" y="46"/>
                  </a:cubicBezTo>
                  <a:cubicBezTo>
                    <a:pt x="172" y="46"/>
                    <a:pt x="172" y="46"/>
                    <a:pt x="172" y="46"/>
                  </a:cubicBezTo>
                  <a:cubicBezTo>
                    <a:pt x="170" y="49"/>
                    <a:pt x="171" y="49"/>
                    <a:pt x="169" y="52"/>
                  </a:cubicBezTo>
                  <a:cubicBezTo>
                    <a:pt x="169" y="52"/>
                    <a:pt x="170" y="51"/>
                    <a:pt x="171" y="51"/>
                  </a:cubicBezTo>
                  <a:cubicBezTo>
                    <a:pt x="172" y="45"/>
                    <a:pt x="175" y="44"/>
                    <a:pt x="177" y="40"/>
                  </a:cubicBezTo>
                  <a:cubicBezTo>
                    <a:pt x="178" y="39"/>
                    <a:pt x="172" y="51"/>
                    <a:pt x="176" y="44"/>
                  </a:cubicBezTo>
                  <a:cubicBezTo>
                    <a:pt x="177" y="43"/>
                    <a:pt x="179" y="40"/>
                    <a:pt x="178" y="41"/>
                  </a:cubicBezTo>
                  <a:cubicBezTo>
                    <a:pt x="178" y="42"/>
                    <a:pt x="180" y="37"/>
                    <a:pt x="180" y="39"/>
                  </a:cubicBezTo>
                  <a:cubicBezTo>
                    <a:pt x="179" y="40"/>
                    <a:pt x="178" y="44"/>
                    <a:pt x="176" y="46"/>
                  </a:cubicBezTo>
                  <a:cubicBezTo>
                    <a:pt x="177" y="45"/>
                    <a:pt x="177" y="45"/>
                    <a:pt x="176" y="45"/>
                  </a:cubicBezTo>
                  <a:cubicBezTo>
                    <a:pt x="176" y="47"/>
                    <a:pt x="174" y="49"/>
                    <a:pt x="175" y="50"/>
                  </a:cubicBezTo>
                  <a:cubicBezTo>
                    <a:pt x="175" y="50"/>
                    <a:pt x="176" y="50"/>
                    <a:pt x="177" y="47"/>
                  </a:cubicBezTo>
                  <a:cubicBezTo>
                    <a:pt x="178" y="45"/>
                    <a:pt x="176" y="47"/>
                    <a:pt x="178" y="45"/>
                  </a:cubicBezTo>
                  <a:cubicBezTo>
                    <a:pt x="179" y="44"/>
                    <a:pt x="177" y="48"/>
                    <a:pt x="180" y="44"/>
                  </a:cubicBezTo>
                  <a:cubicBezTo>
                    <a:pt x="179" y="44"/>
                    <a:pt x="180" y="41"/>
                    <a:pt x="181" y="40"/>
                  </a:cubicBezTo>
                  <a:cubicBezTo>
                    <a:pt x="182" y="39"/>
                    <a:pt x="182" y="39"/>
                    <a:pt x="182" y="39"/>
                  </a:cubicBezTo>
                  <a:cubicBezTo>
                    <a:pt x="181" y="40"/>
                    <a:pt x="181" y="40"/>
                    <a:pt x="181" y="40"/>
                  </a:cubicBezTo>
                  <a:cubicBezTo>
                    <a:pt x="181" y="42"/>
                    <a:pt x="183" y="37"/>
                    <a:pt x="183" y="38"/>
                  </a:cubicBezTo>
                  <a:cubicBezTo>
                    <a:pt x="182" y="42"/>
                    <a:pt x="182" y="42"/>
                    <a:pt x="182" y="42"/>
                  </a:cubicBezTo>
                  <a:cubicBezTo>
                    <a:pt x="181" y="45"/>
                    <a:pt x="182" y="40"/>
                    <a:pt x="179" y="45"/>
                  </a:cubicBezTo>
                  <a:cubicBezTo>
                    <a:pt x="180" y="45"/>
                    <a:pt x="181" y="43"/>
                    <a:pt x="181" y="44"/>
                  </a:cubicBezTo>
                  <a:cubicBezTo>
                    <a:pt x="180" y="45"/>
                    <a:pt x="180" y="45"/>
                    <a:pt x="180" y="45"/>
                  </a:cubicBezTo>
                  <a:cubicBezTo>
                    <a:pt x="180" y="45"/>
                    <a:pt x="178" y="52"/>
                    <a:pt x="180" y="48"/>
                  </a:cubicBezTo>
                  <a:cubicBezTo>
                    <a:pt x="181" y="47"/>
                    <a:pt x="181" y="47"/>
                    <a:pt x="182" y="45"/>
                  </a:cubicBezTo>
                  <a:cubicBezTo>
                    <a:pt x="183" y="45"/>
                    <a:pt x="184" y="43"/>
                    <a:pt x="185" y="43"/>
                  </a:cubicBezTo>
                  <a:cubicBezTo>
                    <a:pt x="183" y="47"/>
                    <a:pt x="186" y="44"/>
                    <a:pt x="184" y="47"/>
                  </a:cubicBezTo>
                  <a:cubicBezTo>
                    <a:pt x="184" y="45"/>
                    <a:pt x="183" y="45"/>
                    <a:pt x="181" y="48"/>
                  </a:cubicBezTo>
                  <a:cubicBezTo>
                    <a:pt x="179" y="52"/>
                    <a:pt x="180" y="47"/>
                    <a:pt x="178" y="51"/>
                  </a:cubicBezTo>
                  <a:cubicBezTo>
                    <a:pt x="179" y="51"/>
                    <a:pt x="177" y="55"/>
                    <a:pt x="176" y="58"/>
                  </a:cubicBezTo>
                  <a:cubicBezTo>
                    <a:pt x="176" y="58"/>
                    <a:pt x="177" y="57"/>
                    <a:pt x="177" y="57"/>
                  </a:cubicBezTo>
                  <a:cubicBezTo>
                    <a:pt x="178" y="55"/>
                    <a:pt x="178" y="54"/>
                    <a:pt x="179" y="52"/>
                  </a:cubicBezTo>
                  <a:cubicBezTo>
                    <a:pt x="180" y="53"/>
                    <a:pt x="181" y="52"/>
                    <a:pt x="183" y="50"/>
                  </a:cubicBezTo>
                  <a:cubicBezTo>
                    <a:pt x="182" y="51"/>
                    <a:pt x="181" y="54"/>
                    <a:pt x="181" y="54"/>
                  </a:cubicBezTo>
                  <a:cubicBezTo>
                    <a:pt x="182" y="53"/>
                    <a:pt x="183" y="54"/>
                    <a:pt x="183" y="55"/>
                  </a:cubicBezTo>
                  <a:cubicBezTo>
                    <a:pt x="185" y="51"/>
                    <a:pt x="185" y="55"/>
                    <a:pt x="186" y="51"/>
                  </a:cubicBezTo>
                  <a:cubicBezTo>
                    <a:pt x="186" y="50"/>
                    <a:pt x="187" y="47"/>
                    <a:pt x="188" y="46"/>
                  </a:cubicBezTo>
                  <a:cubicBezTo>
                    <a:pt x="188" y="46"/>
                    <a:pt x="187" y="47"/>
                    <a:pt x="187" y="48"/>
                  </a:cubicBezTo>
                  <a:cubicBezTo>
                    <a:pt x="189" y="46"/>
                    <a:pt x="186" y="52"/>
                    <a:pt x="188" y="49"/>
                  </a:cubicBezTo>
                  <a:cubicBezTo>
                    <a:pt x="186" y="50"/>
                    <a:pt x="185" y="53"/>
                    <a:pt x="184" y="57"/>
                  </a:cubicBezTo>
                  <a:cubicBezTo>
                    <a:pt x="185" y="55"/>
                    <a:pt x="182" y="59"/>
                    <a:pt x="183" y="59"/>
                  </a:cubicBezTo>
                  <a:cubicBezTo>
                    <a:pt x="185" y="58"/>
                    <a:pt x="186" y="57"/>
                    <a:pt x="187" y="56"/>
                  </a:cubicBezTo>
                  <a:cubicBezTo>
                    <a:pt x="186" y="60"/>
                    <a:pt x="189" y="57"/>
                    <a:pt x="190" y="58"/>
                  </a:cubicBezTo>
                  <a:cubicBezTo>
                    <a:pt x="190" y="59"/>
                    <a:pt x="187" y="63"/>
                    <a:pt x="188" y="63"/>
                  </a:cubicBezTo>
                  <a:cubicBezTo>
                    <a:pt x="188" y="64"/>
                    <a:pt x="189" y="60"/>
                    <a:pt x="189" y="61"/>
                  </a:cubicBezTo>
                  <a:cubicBezTo>
                    <a:pt x="189" y="62"/>
                    <a:pt x="189" y="62"/>
                    <a:pt x="189" y="62"/>
                  </a:cubicBezTo>
                  <a:cubicBezTo>
                    <a:pt x="189" y="61"/>
                    <a:pt x="189" y="65"/>
                    <a:pt x="192" y="60"/>
                  </a:cubicBezTo>
                  <a:cubicBezTo>
                    <a:pt x="189" y="64"/>
                    <a:pt x="189" y="64"/>
                    <a:pt x="189" y="64"/>
                  </a:cubicBezTo>
                  <a:cubicBezTo>
                    <a:pt x="189" y="64"/>
                    <a:pt x="190" y="64"/>
                    <a:pt x="190" y="63"/>
                  </a:cubicBezTo>
                  <a:cubicBezTo>
                    <a:pt x="189" y="66"/>
                    <a:pt x="189" y="66"/>
                    <a:pt x="189" y="66"/>
                  </a:cubicBezTo>
                  <a:cubicBezTo>
                    <a:pt x="188" y="69"/>
                    <a:pt x="190" y="66"/>
                    <a:pt x="190" y="66"/>
                  </a:cubicBezTo>
                  <a:cubicBezTo>
                    <a:pt x="191" y="64"/>
                    <a:pt x="191" y="64"/>
                    <a:pt x="191" y="64"/>
                  </a:cubicBezTo>
                  <a:cubicBezTo>
                    <a:pt x="193" y="63"/>
                    <a:pt x="192" y="65"/>
                    <a:pt x="194" y="65"/>
                  </a:cubicBezTo>
                  <a:cubicBezTo>
                    <a:pt x="192" y="67"/>
                    <a:pt x="192" y="67"/>
                    <a:pt x="192" y="67"/>
                  </a:cubicBezTo>
                  <a:cubicBezTo>
                    <a:pt x="194" y="66"/>
                    <a:pt x="194" y="66"/>
                    <a:pt x="194" y="66"/>
                  </a:cubicBezTo>
                  <a:cubicBezTo>
                    <a:pt x="192" y="68"/>
                    <a:pt x="192" y="70"/>
                    <a:pt x="193" y="68"/>
                  </a:cubicBezTo>
                  <a:cubicBezTo>
                    <a:pt x="189" y="73"/>
                    <a:pt x="189" y="73"/>
                    <a:pt x="189" y="73"/>
                  </a:cubicBezTo>
                  <a:cubicBezTo>
                    <a:pt x="189" y="71"/>
                    <a:pt x="191" y="70"/>
                    <a:pt x="192" y="68"/>
                  </a:cubicBezTo>
                  <a:cubicBezTo>
                    <a:pt x="193" y="66"/>
                    <a:pt x="192" y="66"/>
                    <a:pt x="190" y="68"/>
                  </a:cubicBezTo>
                  <a:cubicBezTo>
                    <a:pt x="190" y="69"/>
                    <a:pt x="191" y="68"/>
                    <a:pt x="191" y="68"/>
                  </a:cubicBezTo>
                  <a:cubicBezTo>
                    <a:pt x="190" y="71"/>
                    <a:pt x="189" y="70"/>
                    <a:pt x="188" y="72"/>
                  </a:cubicBezTo>
                  <a:cubicBezTo>
                    <a:pt x="188" y="72"/>
                    <a:pt x="188" y="73"/>
                    <a:pt x="189" y="72"/>
                  </a:cubicBezTo>
                  <a:cubicBezTo>
                    <a:pt x="187" y="74"/>
                    <a:pt x="187" y="74"/>
                    <a:pt x="187" y="73"/>
                  </a:cubicBezTo>
                  <a:cubicBezTo>
                    <a:pt x="188" y="72"/>
                    <a:pt x="187" y="72"/>
                    <a:pt x="188" y="71"/>
                  </a:cubicBezTo>
                  <a:cubicBezTo>
                    <a:pt x="186" y="73"/>
                    <a:pt x="186" y="74"/>
                    <a:pt x="185" y="73"/>
                  </a:cubicBezTo>
                  <a:cubicBezTo>
                    <a:pt x="187" y="70"/>
                    <a:pt x="183" y="74"/>
                    <a:pt x="183" y="73"/>
                  </a:cubicBezTo>
                  <a:cubicBezTo>
                    <a:pt x="185" y="71"/>
                    <a:pt x="186" y="69"/>
                    <a:pt x="187" y="68"/>
                  </a:cubicBezTo>
                  <a:cubicBezTo>
                    <a:pt x="187" y="66"/>
                    <a:pt x="187" y="68"/>
                    <a:pt x="187" y="66"/>
                  </a:cubicBezTo>
                  <a:cubicBezTo>
                    <a:pt x="186" y="68"/>
                    <a:pt x="184" y="71"/>
                    <a:pt x="183" y="72"/>
                  </a:cubicBezTo>
                  <a:cubicBezTo>
                    <a:pt x="184" y="70"/>
                    <a:pt x="184" y="70"/>
                    <a:pt x="184" y="70"/>
                  </a:cubicBezTo>
                  <a:cubicBezTo>
                    <a:pt x="183" y="71"/>
                    <a:pt x="181" y="74"/>
                    <a:pt x="181" y="73"/>
                  </a:cubicBezTo>
                  <a:cubicBezTo>
                    <a:pt x="180" y="71"/>
                    <a:pt x="179" y="71"/>
                    <a:pt x="178" y="70"/>
                  </a:cubicBezTo>
                  <a:cubicBezTo>
                    <a:pt x="179" y="68"/>
                    <a:pt x="179" y="68"/>
                    <a:pt x="179" y="68"/>
                  </a:cubicBezTo>
                  <a:cubicBezTo>
                    <a:pt x="176" y="72"/>
                    <a:pt x="177" y="69"/>
                    <a:pt x="175" y="70"/>
                  </a:cubicBezTo>
                  <a:cubicBezTo>
                    <a:pt x="175" y="68"/>
                    <a:pt x="172" y="71"/>
                    <a:pt x="173" y="67"/>
                  </a:cubicBezTo>
                  <a:cubicBezTo>
                    <a:pt x="170" y="68"/>
                    <a:pt x="168" y="69"/>
                    <a:pt x="166" y="67"/>
                  </a:cubicBezTo>
                  <a:cubicBezTo>
                    <a:pt x="168" y="64"/>
                    <a:pt x="168" y="64"/>
                    <a:pt x="168" y="64"/>
                  </a:cubicBezTo>
                  <a:cubicBezTo>
                    <a:pt x="166" y="66"/>
                    <a:pt x="168" y="62"/>
                    <a:pt x="168" y="63"/>
                  </a:cubicBezTo>
                  <a:cubicBezTo>
                    <a:pt x="167" y="65"/>
                    <a:pt x="166" y="66"/>
                    <a:pt x="165" y="67"/>
                  </a:cubicBezTo>
                  <a:cubicBezTo>
                    <a:pt x="165" y="65"/>
                    <a:pt x="163" y="67"/>
                    <a:pt x="161" y="68"/>
                  </a:cubicBezTo>
                  <a:cubicBezTo>
                    <a:pt x="162" y="66"/>
                    <a:pt x="162" y="66"/>
                    <a:pt x="162" y="66"/>
                  </a:cubicBezTo>
                  <a:cubicBezTo>
                    <a:pt x="159" y="70"/>
                    <a:pt x="160" y="66"/>
                    <a:pt x="159" y="65"/>
                  </a:cubicBezTo>
                  <a:cubicBezTo>
                    <a:pt x="159" y="64"/>
                    <a:pt x="160" y="62"/>
                    <a:pt x="160" y="62"/>
                  </a:cubicBezTo>
                  <a:cubicBezTo>
                    <a:pt x="158" y="65"/>
                    <a:pt x="157" y="65"/>
                    <a:pt x="156" y="66"/>
                  </a:cubicBezTo>
                  <a:cubicBezTo>
                    <a:pt x="155" y="66"/>
                    <a:pt x="155" y="65"/>
                    <a:pt x="155" y="63"/>
                  </a:cubicBezTo>
                  <a:cubicBezTo>
                    <a:pt x="150" y="67"/>
                    <a:pt x="149" y="63"/>
                    <a:pt x="146" y="65"/>
                  </a:cubicBezTo>
                  <a:cubicBezTo>
                    <a:pt x="147" y="62"/>
                    <a:pt x="147" y="62"/>
                    <a:pt x="147" y="62"/>
                  </a:cubicBezTo>
                  <a:cubicBezTo>
                    <a:pt x="143" y="66"/>
                    <a:pt x="142" y="60"/>
                    <a:pt x="139" y="63"/>
                  </a:cubicBezTo>
                  <a:cubicBezTo>
                    <a:pt x="141" y="58"/>
                    <a:pt x="141" y="58"/>
                    <a:pt x="141" y="58"/>
                  </a:cubicBezTo>
                  <a:cubicBezTo>
                    <a:pt x="140" y="57"/>
                    <a:pt x="139" y="59"/>
                    <a:pt x="138" y="62"/>
                  </a:cubicBezTo>
                  <a:cubicBezTo>
                    <a:pt x="138" y="61"/>
                    <a:pt x="135" y="64"/>
                    <a:pt x="136" y="60"/>
                  </a:cubicBezTo>
                  <a:cubicBezTo>
                    <a:pt x="136" y="59"/>
                    <a:pt x="135" y="62"/>
                    <a:pt x="134" y="62"/>
                  </a:cubicBezTo>
                  <a:cubicBezTo>
                    <a:pt x="133" y="60"/>
                    <a:pt x="133" y="60"/>
                    <a:pt x="131" y="61"/>
                  </a:cubicBezTo>
                  <a:cubicBezTo>
                    <a:pt x="131" y="61"/>
                    <a:pt x="131" y="61"/>
                    <a:pt x="131" y="61"/>
                  </a:cubicBezTo>
                  <a:cubicBezTo>
                    <a:pt x="132" y="60"/>
                    <a:pt x="133" y="58"/>
                    <a:pt x="132" y="58"/>
                  </a:cubicBezTo>
                  <a:cubicBezTo>
                    <a:pt x="132" y="59"/>
                    <a:pt x="131" y="56"/>
                    <a:pt x="130" y="61"/>
                  </a:cubicBezTo>
                  <a:cubicBezTo>
                    <a:pt x="130" y="58"/>
                    <a:pt x="126" y="63"/>
                    <a:pt x="126" y="58"/>
                  </a:cubicBezTo>
                  <a:cubicBezTo>
                    <a:pt x="126" y="60"/>
                    <a:pt x="125" y="60"/>
                    <a:pt x="125" y="61"/>
                  </a:cubicBezTo>
                  <a:cubicBezTo>
                    <a:pt x="124" y="60"/>
                    <a:pt x="124" y="57"/>
                    <a:pt x="122" y="59"/>
                  </a:cubicBezTo>
                  <a:cubicBezTo>
                    <a:pt x="122" y="58"/>
                    <a:pt x="123" y="57"/>
                    <a:pt x="123" y="57"/>
                  </a:cubicBezTo>
                  <a:cubicBezTo>
                    <a:pt x="122" y="57"/>
                    <a:pt x="122" y="58"/>
                    <a:pt x="121" y="59"/>
                  </a:cubicBezTo>
                  <a:cubicBezTo>
                    <a:pt x="119" y="61"/>
                    <a:pt x="119" y="55"/>
                    <a:pt x="117" y="55"/>
                  </a:cubicBezTo>
                  <a:cubicBezTo>
                    <a:pt x="113" y="57"/>
                    <a:pt x="110" y="55"/>
                    <a:pt x="107" y="54"/>
                  </a:cubicBezTo>
                  <a:cubicBezTo>
                    <a:pt x="108" y="53"/>
                    <a:pt x="108" y="53"/>
                    <a:pt x="108" y="53"/>
                  </a:cubicBezTo>
                  <a:cubicBezTo>
                    <a:pt x="106" y="57"/>
                    <a:pt x="107" y="48"/>
                    <a:pt x="104" y="54"/>
                  </a:cubicBezTo>
                  <a:cubicBezTo>
                    <a:pt x="104" y="53"/>
                    <a:pt x="104" y="53"/>
                    <a:pt x="104" y="51"/>
                  </a:cubicBezTo>
                  <a:cubicBezTo>
                    <a:pt x="103" y="54"/>
                    <a:pt x="103" y="48"/>
                    <a:pt x="101" y="51"/>
                  </a:cubicBezTo>
                  <a:cubicBezTo>
                    <a:pt x="101" y="50"/>
                    <a:pt x="101" y="50"/>
                    <a:pt x="101" y="50"/>
                  </a:cubicBezTo>
                  <a:cubicBezTo>
                    <a:pt x="101" y="48"/>
                    <a:pt x="99" y="51"/>
                    <a:pt x="99" y="48"/>
                  </a:cubicBezTo>
                  <a:cubicBezTo>
                    <a:pt x="99" y="48"/>
                    <a:pt x="99" y="47"/>
                    <a:pt x="100" y="46"/>
                  </a:cubicBezTo>
                  <a:cubicBezTo>
                    <a:pt x="100" y="44"/>
                    <a:pt x="97" y="50"/>
                    <a:pt x="98" y="45"/>
                  </a:cubicBezTo>
                  <a:cubicBezTo>
                    <a:pt x="98" y="45"/>
                    <a:pt x="98" y="48"/>
                    <a:pt x="98" y="48"/>
                  </a:cubicBezTo>
                  <a:cubicBezTo>
                    <a:pt x="96" y="45"/>
                    <a:pt x="92" y="47"/>
                    <a:pt x="89" y="48"/>
                  </a:cubicBezTo>
                  <a:cubicBezTo>
                    <a:pt x="88" y="44"/>
                    <a:pt x="91" y="39"/>
                    <a:pt x="89" y="42"/>
                  </a:cubicBezTo>
                  <a:cubicBezTo>
                    <a:pt x="89" y="41"/>
                    <a:pt x="88" y="44"/>
                    <a:pt x="88" y="43"/>
                  </a:cubicBezTo>
                  <a:cubicBezTo>
                    <a:pt x="87" y="44"/>
                    <a:pt x="89" y="37"/>
                    <a:pt x="88" y="40"/>
                  </a:cubicBezTo>
                  <a:cubicBezTo>
                    <a:pt x="87" y="43"/>
                    <a:pt x="87" y="41"/>
                    <a:pt x="87" y="43"/>
                  </a:cubicBezTo>
                  <a:cubicBezTo>
                    <a:pt x="86" y="41"/>
                    <a:pt x="87" y="38"/>
                    <a:pt x="85" y="40"/>
                  </a:cubicBezTo>
                  <a:cubicBezTo>
                    <a:pt x="86" y="39"/>
                    <a:pt x="86" y="39"/>
                    <a:pt x="86" y="39"/>
                  </a:cubicBezTo>
                  <a:cubicBezTo>
                    <a:pt x="83" y="43"/>
                    <a:pt x="83" y="40"/>
                    <a:pt x="80" y="45"/>
                  </a:cubicBezTo>
                  <a:cubicBezTo>
                    <a:pt x="74" y="44"/>
                    <a:pt x="67" y="45"/>
                    <a:pt x="61" y="44"/>
                  </a:cubicBezTo>
                  <a:cubicBezTo>
                    <a:pt x="55" y="42"/>
                    <a:pt x="49" y="42"/>
                    <a:pt x="44" y="38"/>
                  </a:cubicBezTo>
                  <a:cubicBezTo>
                    <a:pt x="44" y="33"/>
                    <a:pt x="44" y="33"/>
                    <a:pt x="42" y="34"/>
                  </a:cubicBezTo>
                  <a:cubicBezTo>
                    <a:pt x="42" y="33"/>
                    <a:pt x="42" y="33"/>
                    <a:pt x="42" y="33"/>
                  </a:cubicBezTo>
                  <a:cubicBezTo>
                    <a:pt x="41" y="36"/>
                    <a:pt x="41" y="33"/>
                    <a:pt x="40" y="36"/>
                  </a:cubicBezTo>
                  <a:cubicBezTo>
                    <a:pt x="38" y="35"/>
                    <a:pt x="35" y="35"/>
                    <a:pt x="33" y="34"/>
                  </a:cubicBezTo>
                  <a:cubicBezTo>
                    <a:pt x="34" y="34"/>
                    <a:pt x="35" y="31"/>
                    <a:pt x="34" y="31"/>
                  </a:cubicBezTo>
                  <a:cubicBezTo>
                    <a:pt x="33" y="34"/>
                    <a:pt x="33" y="34"/>
                    <a:pt x="33" y="34"/>
                  </a:cubicBezTo>
                  <a:cubicBezTo>
                    <a:pt x="33" y="33"/>
                    <a:pt x="33" y="33"/>
                    <a:pt x="33" y="33"/>
                  </a:cubicBezTo>
                  <a:cubicBezTo>
                    <a:pt x="33" y="33"/>
                    <a:pt x="32" y="35"/>
                    <a:pt x="32" y="36"/>
                  </a:cubicBezTo>
                  <a:cubicBezTo>
                    <a:pt x="25" y="37"/>
                    <a:pt x="22" y="28"/>
                    <a:pt x="16" y="28"/>
                  </a:cubicBezTo>
                  <a:cubicBezTo>
                    <a:pt x="15" y="26"/>
                    <a:pt x="13" y="26"/>
                    <a:pt x="11" y="27"/>
                  </a:cubicBezTo>
                  <a:cubicBezTo>
                    <a:pt x="8" y="21"/>
                    <a:pt x="5" y="16"/>
                    <a:pt x="0" y="18"/>
                  </a:cubicBezTo>
                  <a:cubicBezTo>
                    <a:pt x="0" y="18"/>
                    <a:pt x="3"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
            <p:cNvSpPr/>
            <p:nvPr/>
          </p:nvSpPr>
          <p:spPr bwMode="auto">
            <a:xfrm>
              <a:off x="1366838" y="1614488"/>
              <a:ext cx="9525" cy="22225"/>
            </a:xfrm>
            <a:custGeom>
              <a:avLst/>
              <a:gdLst>
                <a:gd name="T0" fmla="*/ 0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0" y="5"/>
                  </a:moveTo>
                  <a:cubicBezTo>
                    <a:pt x="1" y="3"/>
                    <a:pt x="1" y="2"/>
                    <a:pt x="2"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
            <p:cNvSpPr/>
            <p:nvPr/>
          </p:nvSpPr>
          <p:spPr bwMode="auto">
            <a:xfrm>
              <a:off x="1349376" y="1530350"/>
              <a:ext cx="9525" cy="12700"/>
            </a:xfrm>
            <a:custGeom>
              <a:avLst/>
              <a:gdLst>
                <a:gd name="T0" fmla="*/ 0 w 2"/>
                <a:gd name="T1" fmla="*/ 2 h 3"/>
                <a:gd name="T2" fmla="*/ 1 w 2"/>
                <a:gd name="T3" fmla="*/ 1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0" y="2"/>
                    <a:pt x="1" y="1"/>
                  </a:cubicBezTo>
                  <a:cubicBezTo>
                    <a:pt x="1" y="1"/>
                    <a:pt x="2" y="0"/>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7"/>
            <p:cNvSpPr/>
            <p:nvPr/>
          </p:nvSpPr>
          <p:spPr bwMode="auto">
            <a:xfrm>
              <a:off x="1336676" y="1520825"/>
              <a:ext cx="12700" cy="9525"/>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0"/>
                    <a:pt x="3" y="0"/>
                    <a:pt x="3"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8"/>
            <p:cNvSpPr/>
            <p:nvPr/>
          </p:nvSpPr>
          <p:spPr bwMode="auto">
            <a:xfrm>
              <a:off x="1336676" y="1487488"/>
              <a:ext cx="4763" cy="7937"/>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1"/>
                    <a:pt x="1"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9"/>
            <p:cNvSpPr/>
            <p:nvPr/>
          </p:nvSpPr>
          <p:spPr bwMode="auto">
            <a:xfrm>
              <a:off x="1328738" y="1500188"/>
              <a:ext cx="7938" cy="12700"/>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0" y="3"/>
                    <a:pt x="1" y="2"/>
                    <a:pt x="1" y="1"/>
                  </a:cubicBezTo>
                  <a:cubicBezTo>
                    <a:pt x="0" y="2"/>
                    <a:pt x="2" y="0"/>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0"/>
            <p:cNvSpPr/>
            <p:nvPr/>
          </p:nvSpPr>
          <p:spPr bwMode="auto">
            <a:xfrm>
              <a:off x="1308101" y="1470025"/>
              <a:ext cx="7938" cy="12700"/>
            </a:xfrm>
            <a:custGeom>
              <a:avLst/>
              <a:gdLst>
                <a:gd name="T0" fmla="*/ 1 w 2"/>
                <a:gd name="T1" fmla="*/ 2 h 3"/>
                <a:gd name="T2" fmla="*/ 0 w 2"/>
                <a:gd name="T3" fmla="*/ 1 h 3"/>
                <a:gd name="T4" fmla="*/ 1 w 2"/>
                <a:gd name="T5" fmla="*/ 2 h 3"/>
              </a:gdLst>
              <a:ahLst/>
              <a:cxnLst>
                <a:cxn ang="0">
                  <a:pos x="T0" y="T1"/>
                </a:cxn>
                <a:cxn ang="0">
                  <a:pos x="T2" y="T3"/>
                </a:cxn>
                <a:cxn ang="0">
                  <a:pos x="T4" y="T5"/>
                </a:cxn>
              </a:cxnLst>
              <a:rect l="0" t="0" r="r" b="b"/>
              <a:pathLst>
                <a:path w="2" h="3">
                  <a:moveTo>
                    <a:pt x="1" y="2"/>
                  </a:moveTo>
                  <a:cubicBezTo>
                    <a:pt x="1" y="2"/>
                    <a:pt x="0" y="3"/>
                    <a:pt x="0" y="1"/>
                  </a:cubicBezTo>
                  <a:cubicBezTo>
                    <a:pt x="0" y="3"/>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1"/>
            <p:cNvSpPr/>
            <p:nvPr/>
          </p:nvSpPr>
          <p:spPr bwMode="auto">
            <a:xfrm>
              <a:off x="1290638" y="1474788"/>
              <a:ext cx="4763" cy="7937"/>
            </a:xfrm>
            <a:custGeom>
              <a:avLst/>
              <a:gdLst>
                <a:gd name="T0" fmla="*/ 1 w 1"/>
                <a:gd name="T1" fmla="*/ 2 h 2"/>
                <a:gd name="T2" fmla="*/ 0 w 1"/>
                <a:gd name="T3" fmla="*/ 2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2"/>
                  </a:cubicBez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2"/>
            <p:cNvSpPr/>
            <p:nvPr/>
          </p:nvSpPr>
          <p:spPr bwMode="auto">
            <a:xfrm>
              <a:off x="1035051" y="1411288"/>
              <a:ext cx="4763" cy="3175"/>
            </a:xfrm>
            <a:custGeom>
              <a:avLst/>
              <a:gdLst>
                <a:gd name="T0" fmla="*/ 0 w 3"/>
                <a:gd name="T1" fmla="*/ 2 h 2"/>
                <a:gd name="T2" fmla="*/ 3 w 3"/>
                <a:gd name="T3" fmla="*/ 0 h 2"/>
                <a:gd name="T4" fmla="*/ 0 w 3"/>
                <a:gd name="T5" fmla="*/ 2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3"/>
            <p:cNvSpPr/>
            <p:nvPr/>
          </p:nvSpPr>
          <p:spPr bwMode="auto">
            <a:xfrm>
              <a:off x="925513" y="1373188"/>
              <a:ext cx="4763" cy="79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2"/>
                    <a:pt x="1" y="0"/>
                    <a:pt x="1" y="0"/>
                  </a:cubicBezTo>
                  <a:cubicBezTo>
                    <a:pt x="1"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4"/>
            <p:cNvSpPr/>
            <p:nvPr/>
          </p:nvSpPr>
          <p:spPr bwMode="auto">
            <a:xfrm>
              <a:off x="857251" y="1393825"/>
              <a:ext cx="4763" cy="12700"/>
            </a:xfrm>
            <a:custGeom>
              <a:avLst/>
              <a:gdLst>
                <a:gd name="T0" fmla="*/ 3 w 3"/>
                <a:gd name="T1" fmla="*/ 0 h 8"/>
                <a:gd name="T2" fmla="*/ 3 w 3"/>
                <a:gd name="T3" fmla="*/ 0 h 8"/>
                <a:gd name="T4" fmla="*/ 0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3" y="0"/>
                  </a:lnTo>
                  <a:lnTo>
                    <a:pt x="0"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5"/>
            <p:cNvSpPr/>
            <p:nvPr/>
          </p:nvSpPr>
          <p:spPr bwMode="auto">
            <a:xfrm>
              <a:off x="3749676" y="1462088"/>
              <a:ext cx="4763" cy="17462"/>
            </a:xfrm>
            <a:custGeom>
              <a:avLst/>
              <a:gdLst>
                <a:gd name="T0" fmla="*/ 0 w 1"/>
                <a:gd name="T1" fmla="*/ 1 h 4"/>
                <a:gd name="T2" fmla="*/ 0 w 1"/>
                <a:gd name="T3" fmla="*/ 2 h 4"/>
                <a:gd name="T4" fmla="*/ 0 w 1"/>
                <a:gd name="T5" fmla="*/ 1 h 4"/>
              </a:gdLst>
              <a:ahLst/>
              <a:cxnLst>
                <a:cxn ang="0">
                  <a:pos x="T0" y="T1"/>
                </a:cxn>
                <a:cxn ang="0">
                  <a:pos x="T2" y="T3"/>
                </a:cxn>
                <a:cxn ang="0">
                  <a:pos x="T4" y="T5"/>
                </a:cxn>
              </a:cxnLst>
              <a:rect l="0" t="0" r="r" b="b"/>
              <a:pathLst>
                <a:path w="1" h="4">
                  <a:moveTo>
                    <a:pt x="0" y="1"/>
                  </a:moveTo>
                  <a:cubicBezTo>
                    <a:pt x="0" y="2"/>
                    <a:pt x="1" y="4"/>
                    <a:pt x="0" y="2"/>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6"/>
            <p:cNvSpPr/>
            <p:nvPr/>
          </p:nvSpPr>
          <p:spPr bwMode="auto">
            <a:xfrm>
              <a:off x="3762376" y="1254125"/>
              <a:ext cx="785813" cy="322262"/>
            </a:xfrm>
            <a:custGeom>
              <a:avLst/>
              <a:gdLst>
                <a:gd name="T0" fmla="*/ 166 w 185"/>
                <a:gd name="T1" fmla="*/ 21 h 76"/>
                <a:gd name="T2" fmla="*/ 160 w 185"/>
                <a:gd name="T3" fmla="*/ 23 h 76"/>
                <a:gd name="T4" fmla="*/ 151 w 185"/>
                <a:gd name="T5" fmla="*/ 34 h 76"/>
                <a:gd name="T6" fmla="*/ 147 w 185"/>
                <a:gd name="T7" fmla="*/ 34 h 76"/>
                <a:gd name="T8" fmla="*/ 134 w 185"/>
                <a:gd name="T9" fmla="*/ 34 h 76"/>
                <a:gd name="T10" fmla="*/ 130 w 185"/>
                <a:gd name="T11" fmla="*/ 35 h 76"/>
                <a:gd name="T12" fmla="*/ 124 w 185"/>
                <a:gd name="T13" fmla="*/ 40 h 76"/>
                <a:gd name="T14" fmla="*/ 118 w 185"/>
                <a:gd name="T15" fmla="*/ 39 h 76"/>
                <a:gd name="T16" fmla="*/ 115 w 185"/>
                <a:gd name="T17" fmla="*/ 38 h 76"/>
                <a:gd name="T18" fmla="*/ 113 w 185"/>
                <a:gd name="T19" fmla="*/ 42 h 76"/>
                <a:gd name="T20" fmla="*/ 107 w 185"/>
                <a:gd name="T21" fmla="*/ 48 h 76"/>
                <a:gd name="T22" fmla="*/ 103 w 185"/>
                <a:gd name="T23" fmla="*/ 48 h 76"/>
                <a:gd name="T24" fmla="*/ 99 w 185"/>
                <a:gd name="T25" fmla="*/ 52 h 76"/>
                <a:gd name="T26" fmla="*/ 94 w 185"/>
                <a:gd name="T27" fmla="*/ 50 h 76"/>
                <a:gd name="T28" fmla="*/ 89 w 185"/>
                <a:gd name="T29" fmla="*/ 52 h 76"/>
                <a:gd name="T30" fmla="*/ 81 w 185"/>
                <a:gd name="T31" fmla="*/ 51 h 76"/>
                <a:gd name="T32" fmla="*/ 79 w 185"/>
                <a:gd name="T33" fmla="*/ 54 h 76"/>
                <a:gd name="T34" fmla="*/ 76 w 185"/>
                <a:gd name="T35" fmla="*/ 51 h 76"/>
                <a:gd name="T36" fmla="*/ 74 w 185"/>
                <a:gd name="T37" fmla="*/ 55 h 76"/>
                <a:gd name="T38" fmla="*/ 73 w 185"/>
                <a:gd name="T39" fmla="*/ 55 h 76"/>
                <a:gd name="T40" fmla="*/ 69 w 185"/>
                <a:gd name="T41" fmla="*/ 57 h 76"/>
                <a:gd name="T42" fmla="*/ 60 w 185"/>
                <a:gd name="T43" fmla="*/ 59 h 76"/>
                <a:gd name="T44" fmla="*/ 56 w 185"/>
                <a:gd name="T45" fmla="*/ 60 h 76"/>
                <a:gd name="T46" fmla="*/ 53 w 185"/>
                <a:gd name="T47" fmla="*/ 61 h 76"/>
                <a:gd name="T48" fmla="*/ 45 w 185"/>
                <a:gd name="T49" fmla="*/ 61 h 76"/>
                <a:gd name="T50" fmla="*/ 42 w 185"/>
                <a:gd name="T51" fmla="*/ 53 h 76"/>
                <a:gd name="T52" fmla="*/ 41 w 185"/>
                <a:gd name="T53" fmla="*/ 62 h 76"/>
                <a:gd name="T54" fmla="*/ 40 w 185"/>
                <a:gd name="T55" fmla="*/ 70 h 76"/>
                <a:gd name="T56" fmla="*/ 35 w 185"/>
                <a:gd name="T57" fmla="*/ 68 h 76"/>
                <a:gd name="T58" fmla="*/ 35 w 185"/>
                <a:gd name="T59" fmla="*/ 72 h 76"/>
                <a:gd name="T60" fmla="*/ 33 w 185"/>
                <a:gd name="T61" fmla="*/ 70 h 76"/>
                <a:gd name="T62" fmla="*/ 29 w 185"/>
                <a:gd name="T63" fmla="*/ 63 h 76"/>
                <a:gd name="T64" fmla="*/ 27 w 185"/>
                <a:gd name="T65" fmla="*/ 70 h 76"/>
                <a:gd name="T66" fmla="*/ 25 w 185"/>
                <a:gd name="T67" fmla="*/ 67 h 76"/>
                <a:gd name="T68" fmla="*/ 23 w 185"/>
                <a:gd name="T69" fmla="*/ 72 h 76"/>
                <a:gd name="T70" fmla="*/ 20 w 185"/>
                <a:gd name="T71" fmla="*/ 73 h 76"/>
                <a:gd name="T72" fmla="*/ 20 w 185"/>
                <a:gd name="T73" fmla="*/ 62 h 76"/>
                <a:gd name="T74" fmla="*/ 16 w 185"/>
                <a:gd name="T75" fmla="*/ 70 h 76"/>
                <a:gd name="T76" fmla="*/ 7 w 185"/>
                <a:gd name="T77" fmla="*/ 57 h 76"/>
                <a:gd name="T78" fmla="*/ 5 w 185"/>
                <a:gd name="T79" fmla="*/ 56 h 76"/>
                <a:gd name="T80" fmla="*/ 0 w 185"/>
                <a:gd name="T81" fmla="*/ 57 h 76"/>
                <a:gd name="T82" fmla="*/ 1 w 185"/>
                <a:gd name="T83" fmla="*/ 51 h 76"/>
                <a:gd name="T84" fmla="*/ 6 w 185"/>
                <a:gd name="T85" fmla="*/ 55 h 76"/>
                <a:gd name="T86" fmla="*/ 13 w 185"/>
                <a:gd name="T87" fmla="*/ 45 h 76"/>
                <a:gd name="T88" fmla="*/ 25 w 185"/>
                <a:gd name="T89" fmla="*/ 38 h 76"/>
                <a:gd name="T90" fmla="*/ 39 w 185"/>
                <a:gd name="T91" fmla="*/ 33 h 76"/>
                <a:gd name="T92" fmla="*/ 51 w 185"/>
                <a:gd name="T93" fmla="*/ 29 h 76"/>
                <a:gd name="T94" fmla="*/ 59 w 185"/>
                <a:gd name="T95" fmla="*/ 26 h 76"/>
                <a:gd name="T96" fmla="*/ 78 w 185"/>
                <a:gd name="T97" fmla="*/ 24 h 76"/>
                <a:gd name="T98" fmla="*/ 88 w 185"/>
                <a:gd name="T99" fmla="*/ 26 h 76"/>
                <a:gd name="T100" fmla="*/ 101 w 185"/>
                <a:gd name="T101" fmla="*/ 26 h 76"/>
                <a:gd name="T102" fmla="*/ 139 w 185"/>
                <a:gd name="T103" fmla="*/ 8 h 76"/>
                <a:gd name="T104" fmla="*/ 149 w 185"/>
                <a:gd name="T105" fmla="*/ 6 h 76"/>
                <a:gd name="T106" fmla="*/ 184 w 185"/>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5" h="76">
                  <a:moveTo>
                    <a:pt x="184" y="16"/>
                  </a:moveTo>
                  <a:cubicBezTo>
                    <a:pt x="184" y="25"/>
                    <a:pt x="179" y="17"/>
                    <a:pt x="178" y="23"/>
                  </a:cubicBezTo>
                  <a:cubicBezTo>
                    <a:pt x="178" y="23"/>
                    <a:pt x="177" y="18"/>
                    <a:pt x="176" y="20"/>
                  </a:cubicBezTo>
                  <a:cubicBezTo>
                    <a:pt x="176" y="27"/>
                    <a:pt x="171" y="24"/>
                    <a:pt x="167" y="19"/>
                  </a:cubicBezTo>
                  <a:cubicBezTo>
                    <a:pt x="167" y="18"/>
                    <a:pt x="167" y="18"/>
                    <a:pt x="167" y="18"/>
                  </a:cubicBezTo>
                  <a:cubicBezTo>
                    <a:pt x="166" y="17"/>
                    <a:pt x="166" y="22"/>
                    <a:pt x="166" y="21"/>
                  </a:cubicBezTo>
                  <a:cubicBezTo>
                    <a:pt x="165" y="19"/>
                    <a:pt x="165" y="19"/>
                    <a:pt x="165" y="19"/>
                  </a:cubicBezTo>
                  <a:cubicBezTo>
                    <a:pt x="166" y="21"/>
                    <a:pt x="164" y="20"/>
                    <a:pt x="165" y="22"/>
                  </a:cubicBezTo>
                  <a:cubicBezTo>
                    <a:pt x="164" y="21"/>
                    <a:pt x="164" y="19"/>
                    <a:pt x="163" y="18"/>
                  </a:cubicBezTo>
                  <a:cubicBezTo>
                    <a:pt x="163" y="21"/>
                    <a:pt x="163" y="21"/>
                    <a:pt x="163" y="21"/>
                  </a:cubicBezTo>
                  <a:cubicBezTo>
                    <a:pt x="164" y="28"/>
                    <a:pt x="161" y="21"/>
                    <a:pt x="161" y="25"/>
                  </a:cubicBezTo>
                  <a:cubicBezTo>
                    <a:pt x="160" y="23"/>
                    <a:pt x="160" y="23"/>
                    <a:pt x="160" y="23"/>
                  </a:cubicBezTo>
                  <a:cubicBezTo>
                    <a:pt x="159" y="28"/>
                    <a:pt x="157" y="28"/>
                    <a:pt x="155" y="30"/>
                  </a:cubicBezTo>
                  <a:cubicBezTo>
                    <a:pt x="154" y="26"/>
                    <a:pt x="154" y="26"/>
                    <a:pt x="154" y="26"/>
                  </a:cubicBezTo>
                  <a:cubicBezTo>
                    <a:pt x="154" y="29"/>
                    <a:pt x="154" y="30"/>
                    <a:pt x="153" y="31"/>
                  </a:cubicBezTo>
                  <a:cubicBezTo>
                    <a:pt x="152" y="27"/>
                    <a:pt x="153" y="34"/>
                    <a:pt x="152" y="32"/>
                  </a:cubicBezTo>
                  <a:cubicBezTo>
                    <a:pt x="152" y="31"/>
                    <a:pt x="152" y="31"/>
                    <a:pt x="152" y="31"/>
                  </a:cubicBezTo>
                  <a:cubicBezTo>
                    <a:pt x="152" y="35"/>
                    <a:pt x="151" y="30"/>
                    <a:pt x="151" y="34"/>
                  </a:cubicBezTo>
                  <a:cubicBezTo>
                    <a:pt x="150" y="31"/>
                    <a:pt x="150" y="31"/>
                    <a:pt x="150" y="31"/>
                  </a:cubicBezTo>
                  <a:cubicBezTo>
                    <a:pt x="151" y="36"/>
                    <a:pt x="149" y="29"/>
                    <a:pt x="149" y="32"/>
                  </a:cubicBezTo>
                  <a:cubicBezTo>
                    <a:pt x="149" y="32"/>
                    <a:pt x="149" y="32"/>
                    <a:pt x="149" y="32"/>
                  </a:cubicBezTo>
                  <a:cubicBezTo>
                    <a:pt x="149" y="34"/>
                    <a:pt x="148" y="31"/>
                    <a:pt x="148" y="32"/>
                  </a:cubicBezTo>
                  <a:cubicBezTo>
                    <a:pt x="148" y="32"/>
                    <a:pt x="148" y="32"/>
                    <a:pt x="148" y="32"/>
                  </a:cubicBezTo>
                  <a:cubicBezTo>
                    <a:pt x="147" y="33"/>
                    <a:pt x="146" y="31"/>
                    <a:pt x="147" y="34"/>
                  </a:cubicBezTo>
                  <a:cubicBezTo>
                    <a:pt x="146" y="32"/>
                    <a:pt x="148" y="33"/>
                    <a:pt x="146" y="29"/>
                  </a:cubicBezTo>
                  <a:cubicBezTo>
                    <a:pt x="144" y="33"/>
                    <a:pt x="141" y="33"/>
                    <a:pt x="138" y="34"/>
                  </a:cubicBezTo>
                  <a:cubicBezTo>
                    <a:pt x="137" y="31"/>
                    <a:pt x="137" y="31"/>
                    <a:pt x="137" y="31"/>
                  </a:cubicBezTo>
                  <a:cubicBezTo>
                    <a:pt x="137" y="32"/>
                    <a:pt x="136" y="32"/>
                    <a:pt x="136" y="33"/>
                  </a:cubicBezTo>
                  <a:cubicBezTo>
                    <a:pt x="136" y="33"/>
                    <a:pt x="135" y="32"/>
                    <a:pt x="135" y="32"/>
                  </a:cubicBezTo>
                  <a:cubicBezTo>
                    <a:pt x="134" y="30"/>
                    <a:pt x="135" y="36"/>
                    <a:pt x="134" y="34"/>
                  </a:cubicBezTo>
                  <a:cubicBezTo>
                    <a:pt x="134" y="31"/>
                    <a:pt x="134" y="31"/>
                    <a:pt x="134" y="31"/>
                  </a:cubicBezTo>
                  <a:cubicBezTo>
                    <a:pt x="134" y="33"/>
                    <a:pt x="133" y="33"/>
                    <a:pt x="133" y="34"/>
                  </a:cubicBezTo>
                  <a:cubicBezTo>
                    <a:pt x="133" y="34"/>
                    <a:pt x="133" y="33"/>
                    <a:pt x="133" y="32"/>
                  </a:cubicBezTo>
                  <a:cubicBezTo>
                    <a:pt x="133" y="35"/>
                    <a:pt x="131" y="32"/>
                    <a:pt x="131" y="34"/>
                  </a:cubicBezTo>
                  <a:cubicBezTo>
                    <a:pt x="131" y="32"/>
                    <a:pt x="131" y="32"/>
                    <a:pt x="131" y="32"/>
                  </a:cubicBezTo>
                  <a:cubicBezTo>
                    <a:pt x="129" y="29"/>
                    <a:pt x="131" y="36"/>
                    <a:pt x="130" y="35"/>
                  </a:cubicBezTo>
                  <a:cubicBezTo>
                    <a:pt x="130" y="32"/>
                    <a:pt x="130" y="32"/>
                    <a:pt x="130" y="32"/>
                  </a:cubicBezTo>
                  <a:cubicBezTo>
                    <a:pt x="130" y="36"/>
                    <a:pt x="129" y="35"/>
                    <a:pt x="128" y="37"/>
                  </a:cubicBezTo>
                  <a:cubicBezTo>
                    <a:pt x="128" y="36"/>
                    <a:pt x="128" y="36"/>
                    <a:pt x="128" y="36"/>
                  </a:cubicBezTo>
                  <a:cubicBezTo>
                    <a:pt x="127" y="36"/>
                    <a:pt x="126" y="35"/>
                    <a:pt x="126" y="37"/>
                  </a:cubicBezTo>
                  <a:cubicBezTo>
                    <a:pt x="125" y="36"/>
                    <a:pt x="125" y="32"/>
                    <a:pt x="124" y="33"/>
                  </a:cubicBezTo>
                  <a:cubicBezTo>
                    <a:pt x="125" y="37"/>
                    <a:pt x="123" y="35"/>
                    <a:pt x="124" y="40"/>
                  </a:cubicBezTo>
                  <a:cubicBezTo>
                    <a:pt x="123" y="39"/>
                    <a:pt x="122" y="38"/>
                    <a:pt x="122" y="39"/>
                  </a:cubicBezTo>
                  <a:cubicBezTo>
                    <a:pt x="122" y="38"/>
                    <a:pt x="120" y="34"/>
                    <a:pt x="121" y="34"/>
                  </a:cubicBezTo>
                  <a:cubicBezTo>
                    <a:pt x="120" y="32"/>
                    <a:pt x="120" y="32"/>
                    <a:pt x="120" y="32"/>
                  </a:cubicBezTo>
                  <a:cubicBezTo>
                    <a:pt x="120" y="30"/>
                    <a:pt x="121" y="32"/>
                    <a:pt x="120" y="30"/>
                  </a:cubicBezTo>
                  <a:cubicBezTo>
                    <a:pt x="120" y="30"/>
                    <a:pt x="119" y="32"/>
                    <a:pt x="119" y="31"/>
                  </a:cubicBezTo>
                  <a:cubicBezTo>
                    <a:pt x="119" y="34"/>
                    <a:pt x="119" y="39"/>
                    <a:pt x="118" y="39"/>
                  </a:cubicBezTo>
                  <a:cubicBezTo>
                    <a:pt x="118" y="38"/>
                    <a:pt x="117" y="35"/>
                    <a:pt x="117" y="34"/>
                  </a:cubicBezTo>
                  <a:cubicBezTo>
                    <a:pt x="118" y="42"/>
                    <a:pt x="118" y="42"/>
                    <a:pt x="118" y="42"/>
                  </a:cubicBezTo>
                  <a:cubicBezTo>
                    <a:pt x="117" y="42"/>
                    <a:pt x="117" y="39"/>
                    <a:pt x="117" y="40"/>
                  </a:cubicBezTo>
                  <a:cubicBezTo>
                    <a:pt x="117" y="43"/>
                    <a:pt x="117" y="43"/>
                    <a:pt x="117" y="43"/>
                  </a:cubicBezTo>
                  <a:cubicBezTo>
                    <a:pt x="117" y="42"/>
                    <a:pt x="116" y="44"/>
                    <a:pt x="115" y="40"/>
                  </a:cubicBezTo>
                  <a:cubicBezTo>
                    <a:pt x="114" y="39"/>
                    <a:pt x="115" y="39"/>
                    <a:pt x="115" y="38"/>
                  </a:cubicBezTo>
                  <a:cubicBezTo>
                    <a:pt x="114" y="38"/>
                    <a:pt x="114" y="39"/>
                    <a:pt x="114" y="40"/>
                  </a:cubicBezTo>
                  <a:cubicBezTo>
                    <a:pt x="114" y="39"/>
                    <a:pt x="114" y="39"/>
                    <a:pt x="114" y="39"/>
                  </a:cubicBezTo>
                  <a:cubicBezTo>
                    <a:pt x="113" y="38"/>
                    <a:pt x="113" y="41"/>
                    <a:pt x="114" y="43"/>
                  </a:cubicBezTo>
                  <a:cubicBezTo>
                    <a:pt x="114" y="43"/>
                    <a:pt x="113" y="41"/>
                    <a:pt x="114" y="42"/>
                  </a:cubicBezTo>
                  <a:cubicBezTo>
                    <a:pt x="114" y="44"/>
                    <a:pt x="113" y="45"/>
                    <a:pt x="113" y="45"/>
                  </a:cubicBezTo>
                  <a:cubicBezTo>
                    <a:pt x="113" y="42"/>
                    <a:pt x="113" y="42"/>
                    <a:pt x="113" y="42"/>
                  </a:cubicBezTo>
                  <a:cubicBezTo>
                    <a:pt x="112" y="45"/>
                    <a:pt x="112" y="47"/>
                    <a:pt x="111" y="48"/>
                  </a:cubicBezTo>
                  <a:cubicBezTo>
                    <a:pt x="112" y="50"/>
                    <a:pt x="111" y="45"/>
                    <a:pt x="111" y="46"/>
                  </a:cubicBezTo>
                  <a:cubicBezTo>
                    <a:pt x="110" y="43"/>
                    <a:pt x="110" y="50"/>
                    <a:pt x="108" y="46"/>
                  </a:cubicBezTo>
                  <a:cubicBezTo>
                    <a:pt x="108" y="46"/>
                    <a:pt x="109" y="49"/>
                    <a:pt x="108" y="48"/>
                  </a:cubicBezTo>
                  <a:cubicBezTo>
                    <a:pt x="108" y="48"/>
                    <a:pt x="107" y="45"/>
                    <a:pt x="107" y="46"/>
                  </a:cubicBezTo>
                  <a:cubicBezTo>
                    <a:pt x="107" y="45"/>
                    <a:pt x="107" y="47"/>
                    <a:pt x="107" y="48"/>
                  </a:cubicBezTo>
                  <a:cubicBezTo>
                    <a:pt x="107" y="49"/>
                    <a:pt x="106" y="47"/>
                    <a:pt x="107" y="47"/>
                  </a:cubicBezTo>
                  <a:cubicBezTo>
                    <a:pt x="106" y="48"/>
                    <a:pt x="105" y="51"/>
                    <a:pt x="103" y="49"/>
                  </a:cubicBezTo>
                  <a:cubicBezTo>
                    <a:pt x="104" y="50"/>
                    <a:pt x="103" y="53"/>
                    <a:pt x="103" y="53"/>
                  </a:cubicBezTo>
                  <a:cubicBezTo>
                    <a:pt x="103" y="50"/>
                    <a:pt x="103" y="50"/>
                    <a:pt x="103" y="50"/>
                  </a:cubicBezTo>
                  <a:cubicBezTo>
                    <a:pt x="102" y="49"/>
                    <a:pt x="102" y="51"/>
                    <a:pt x="102" y="48"/>
                  </a:cubicBezTo>
                  <a:cubicBezTo>
                    <a:pt x="102" y="52"/>
                    <a:pt x="103" y="45"/>
                    <a:pt x="103" y="48"/>
                  </a:cubicBezTo>
                  <a:cubicBezTo>
                    <a:pt x="102" y="46"/>
                    <a:pt x="103" y="52"/>
                    <a:pt x="102" y="49"/>
                  </a:cubicBezTo>
                  <a:cubicBezTo>
                    <a:pt x="102" y="49"/>
                    <a:pt x="102" y="52"/>
                    <a:pt x="101" y="50"/>
                  </a:cubicBezTo>
                  <a:cubicBezTo>
                    <a:pt x="101" y="50"/>
                    <a:pt x="100" y="46"/>
                    <a:pt x="100" y="46"/>
                  </a:cubicBezTo>
                  <a:cubicBezTo>
                    <a:pt x="99" y="47"/>
                    <a:pt x="100" y="48"/>
                    <a:pt x="100" y="48"/>
                  </a:cubicBezTo>
                  <a:cubicBezTo>
                    <a:pt x="99" y="50"/>
                    <a:pt x="99" y="50"/>
                    <a:pt x="99" y="50"/>
                  </a:cubicBezTo>
                  <a:cubicBezTo>
                    <a:pt x="100" y="52"/>
                    <a:pt x="99" y="49"/>
                    <a:pt x="99" y="52"/>
                  </a:cubicBezTo>
                  <a:cubicBezTo>
                    <a:pt x="99" y="50"/>
                    <a:pt x="99" y="54"/>
                    <a:pt x="98" y="49"/>
                  </a:cubicBezTo>
                  <a:cubicBezTo>
                    <a:pt x="97" y="46"/>
                    <a:pt x="97" y="46"/>
                    <a:pt x="97" y="46"/>
                  </a:cubicBezTo>
                  <a:cubicBezTo>
                    <a:pt x="97" y="47"/>
                    <a:pt x="98" y="50"/>
                    <a:pt x="98" y="51"/>
                  </a:cubicBezTo>
                  <a:cubicBezTo>
                    <a:pt x="97" y="50"/>
                    <a:pt x="97" y="50"/>
                    <a:pt x="97" y="50"/>
                  </a:cubicBezTo>
                  <a:cubicBezTo>
                    <a:pt x="98" y="55"/>
                    <a:pt x="96" y="49"/>
                    <a:pt x="97" y="53"/>
                  </a:cubicBezTo>
                  <a:cubicBezTo>
                    <a:pt x="96" y="52"/>
                    <a:pt x="95" y="53"/>
                    <a:pt x="94" y="50"/>
                  </a:cubicBezTo>
                  <a:cubicBezTo>
                    <a:pt x="94" y="52"/>
                    <a:pt x="94" y="54"/>
                    <a:pt x="93" y="53"/>
                  </a:cubicBezTo>
                  <a:cubicBezTo>
                    <a:pt x="93" y="52"/>
                    <a:pt x="93" y="52"/>
                    <a:pt x="93" y="51"/>
                  </a:cubicBezTo>
                  <a:cubicBezTo>
                    <a:pt x="92" y="50"/>
                    <a:pt x="92" y="51"/>
                    <a:pt x="92" y="52"/>
                  </a:cubicBezTo>
                  <a:cubicBezTo>
                    <a:pt x="92" y="51"/>
                    <a:pt x="91" y="49"/>
                    <a:pt x="90" y="48"/>
                  </a:cubicBezTo>
                  <a:cubicBezTo>
                    <a:pt x="90" y="49"/>
                    <a:pt x="91" y="52"/>
                    <a:pt x="91" y="53"/>
                  </a:cubicBezTo>
                  <a:cubicBezTo>
                    <a:pt x="90" y="49"/>
                    <a:pt x="90" y="57"/>
                    <a:pt x="89" y="52"/>
                  </a:cubicBezTo>
                  <a:cubicBezTo>
                    <a:pt x="89" y="52"/>
                    <a:pt x="89" y="50"/>
                    <a:pt x="88" y="49"/>
                  </a:cubicBezTo>
                  <a:cubicBezTo>
                    <a:pt x="87" y="44"/>
                    <a:pt x="88" y="53"/>
                    <a:pt x="87" y="50"/>
                  </a:cubicBezTo>
                  <a:cubicBezTo>
                    <a:pt x="88" y="54"/>
                    <a:pt x="88" y="54"/>
                    <a:pt x="88" y="54"/>
                  </a:cubicBezTo>
                  <a:cubicBezTo>
                    <a:pt x="87" y="52"/>
                    <a:pt x="87" y="57"/>
                    <a:pt x="86" y="53"/>
                  </a:cubicBezTo>
                  <a:cubicBezTo>
                    <a:pt x="86" y="54"/>
                    <a:pt x="85" y="52"/>
                    <a:pt x="86" y="56"/>
                  </a:cubicBezTo>
                  <a:cubicBezTo>
                    <a:pt x="84" y="52"/>
                    <a:pt x="83" y="58"/>
                    <a:pt x="81" y="51"/>
                  </a:cubicBezTo>
                  <a:cubicBezTo>
                    <a:pt x="81" y="52"/>
                    <a:pt x="81" y="51"/>
                    <a:pt x="81" y="53"/>
                  </a:cubicBezTo>
                  <a:cubicBezTo>
                    <a:pt x="82" y="55"/>
                    <a:pt x="81" y="52"/>
                    <a:pt x="82" y="53"/>
                  </a:cubicBezTo>
                  <a:cubicBezTo>
                    <a:pt x="82" y="53"/>
                    <a:pt x="82" y="54"/>
                    <a:pt x="82" y="55"/>
                  </a:cubicBezTo>
                  <a:cubicBezTo>
                    <a:pt x="81" y="54"/>
                    <a:pt x="81" y="54"/>
                    <a:pt x="81" y="50"/>
                  </a:cubicBezTo>
                  <a:cubicBezTo>
                    <a:pt x="79" y="48"/>
                    <a:pt x="81" y="57"/>
                    <a:pt x="80" y="56"/>
                  </a:cubicBezTo>
                  <a:cubicBezTo>
                    <a:pt x="79" y="54"/>
                    <a:pt x="79" y="54"/>
                    <a:pt x="79" y="54"/>
                  </a:cubicBezTo>
                  <a:cubicBezTo>
                    <a:pt x="79" y="57"/>
                    <a:pt x="79" y="57"/>
                    <a:pt x="79" y="57"/>
                  </a:cubicBezTo>
                  <a:cubicBezTo>
                    <a:pt x="78" y="56"/>
                    <a:pt x="78" y="53"/>
                    <a:pt x="77" y="51"/>
                  </a:cubicBezTo>
                  <a:cubicBezTo>
                    <a:pt x="77" y="51"/>
                    <a:pt x="76" y="51"/>
                    <a:pt x="77" y="53"/>
                  </a:cubicBezTo>
                  <a:cubicBezTo>
                    <a:pt x="76" y="50"/>
                    <a:pt x="76" y="50"/>
                    <a:pt x="76" y="50"/>
                  </a:cubicBezTo>
                  <a:cubicBezTo>
                    <a:pt x="76" y="52"/>
                    <a:pt x="76" y="51"/>
                    <a:pt x="75" y="52"/>
                  </a:cubicBezTo>
                  <a:cubicBezTo>
                    <a:pt x="76" y="51"/>
                    <a:pt x="76" y="51"/>
                    <a:pt x="76" y="51"/>
                  </a:cubicBezTo>
                  <a:cubicBezTo>
                    <a:pt x="75" y="50"/>
                    <a:pt x="75" y="51"/>
                    <a:pt x="75" y="51"/>
                  </a:cubicBezTo>
                  <a:cubicBezTo>
                    <a:pt x="75" y="53"/>
                    <a:pt x="76" y="54"/>
                    <a:pt x="76" y="54"/>
                  </a:cubicBezTo>
                  <a:cubicBezTo>
                    <a:pt x="76" y="55"/>
                    <a:pt x="76" y="55"/>
                    <a:pt x="76" y="57"/>
                  </a:cubicBezTo>
                  <a:cubicBezTo>
                    <a:pt x="75" y="54"/>
                    <a:pt x="75" y="55"/>
                    <a:pt x="74" y="55"/>
                  </a:cubicBezTo>
                  <a:cubicBezTo>
                    <a:pt x="74" y="54"/>
                    <a:pt x="74" y="57"/>
                    <a:pt x="74" y="57"/>
                  </a:cubicBezTo>
                  <a:cubicBezTo>
                    <a:pt x="74" y="56"/>
                    <a:pt x="74" y="57"/>
                    <a:pt x="74" y="55"/>
                  </a:cubicBezTo>
                  <a:cubicBezTo>
                    <a:pt x="74" y="54"/>
                    <a:pt x="74" y="56"/>
                    <a:pt x="74" y="55"/>
                  </a:cubicBezTo>
                  <a:cubicBezTo>
                    <a:pt x="74" y="54"/>
                    <a:pt x="73" y="52"/>
                    <a:pt x="73" y="53"/>
                  </a:cubicBezTo>
                  <a:cubicBezTo>
                    <a:pt x="73" y="55"/>
                    <a:pt x="74" y="59"/>
                    <a:pt x="73" y="57"/>
                  </a:cubicBezTo>
                  <a:cubicBezTo>
                    <a:pt x="73" y="54"/>
                    <a:pt x="73" y="54"/>
                    <a:pt x="73" y="54"/>
                  </a:cubicBezTo>
                  <a:cubicBezTo>
                    <a:pt x="72" y="53"/>
                    <a:pt x="72" y="53"/>
                    <a:pt x="72" y="53"/>
                  </a:cubicBezTo>
                  <a:cubicBezTo>
                    <a:pt x="73" y="55"/>
                    <a:pt x="73" y="55"/>
                    <a:pt x="73" y="55"/>
                  </a:cubicBezTo>
                  <a:cubicBezTo>
                    <a:pt x="72" y="54"/>
                    <a:pt x="72" y="54"/>
                    <a:pt x="72" y="54"/>
                  </a:cubicBezTo>
                  <a:cubicBezTo>
                    <a:pt x="73" y="57"/>
                    <a:pt x="71" y="55"/>
                    <a:pt x="72" y="58"/>
                  </a:cubicBezTo>
                  <a:cubicBezTo>
                    <a:pt x="72" y="59"/>
                    <a:pt x="71" y="57"/>
                    <a:pt x="71" y="56"/>
                  </a:cubicBezTo>
                  <a:cubicBezTo>
                    <a:pt x="71" y="56"/>
                    <a:pt x="71" y="56"/>
                    <a:pt x="71" y="56"/>
                  </a:cubicBezTo>
                  <a:cubicBezTo>
                    <a:pt x="70" y="55"/>
                    <a:pt x="70" y="56"/>
                    <a:pt x="70" y="58"/>
                  </a:cubicBezTo>
                  <a:cubicBezTo>
                    <a:pt x="69" y="57"/>
                    <a:pt x="69" y="57"/>
                    <a:pt x="69" y="57"/>
                  </a:cubicBezTo>
                  <a:cubicBezTo>
                    <a:pt x="69" y="57"/>
                    <a:pt x="69" y="57"/>
                    <a:pt x="69" y="59"/>
                  </a:cubicBezTo>
                  <a:cubicBezTo>
                    <a:pt x="68" y="57"/>
                    <a:pt x="67" y="50"/>
                    <a:pt x="67" y="53"/>
                  </a:cubicBezTo>
                  <a:cubicBezTo>
                    <a:pt x="67" y="53"/>
                    <a:pt x="67" y="57"/>
                    <a:pt x="67" y="59"/>
                  </a:cubicBezTo>
                  <a:cubicBezTo>
                    <a:pt x="66" y="57"/>
                    <a:pt x="66" y="62"/>
                    <a:pt x="64" y="58"/>
                  </a:cubicBezTo>
                  <a:cubicBezTo>
                    <a:pt x="64" y="60"/>
                    <a:pt x="64" y="60"/>
                    <a:pt x="64" y="60"/>
                  </a:cubicBezTo>
                  <a:cubicBezTo>
                    <a:pt x="63" y="59"/>
                    <a:pt x="62" y="64"/>
                    <a:pt x="60" y="59"/>
                  </a:cubicBezTo>
                  <a:cubicBezTo>
                    <a:pt x="60" y="58"/>
                    <a:pt x="60" y="57"/>
                    <a:pt x="59" y="55"/>
                  </a:cubicBezTo>
                  <a:cubicBezTo>
                    <a:pt x="59" y="57"/>
                    <a:pt x="59" y="53"/>
                    <a:pt x="59" y="57"/>
                  </a:cubicBezTo>
                  <a:cubicBezTo>
                    <a:pt x="60" y="59"/>
                    <a:pt x="60" y="60"/>
                    <a:pt x="60" y="61"/>
                  </a:cubicBezTo>
                  <a:cubicBezTo>
                    <a:pt x="60" y="62"/>
                    <a:pt x="58" y="62"/>
                    <a:pt x="58" y="60"/>
                  </a:cubicBezTo>
                  <a:cubicBezTo>
                    <a:pt x="58" y="63"/>
                    <a:pt x="58" y="63"/>
                    <a:pt x="58" y="63"/>
                  </a:cubicBezTo>
                  <a:cubicBezTo>
                    <a:pt x="57" y="59"/>
                    <a:pt x="57" y="59"/>
                    <a:pt x="56" y="60"/>
                  </a:cubicBezTo>
                  <a:cubicBezTo>
                    <a:pt x="57" y="62"/>
                    <a:pt x="57" y="62"/>
                    <a:pt x="57" y="62"/>
                  </a:cubicBezTo>
                  <a:cubicBezTo>
                    <a:pt x="56" y="60"/>
                    <a:pt x="56" y="60"/>
                    <a:pt x="56" y="60"/>
                  </a:cubicBezTo>
                  <a:cubicBezTo>
                    <a:pt x="56" y="61"/>
                    <a:pt x="57" y="65"/>
                    <a:pt x="56" y="63"/>
                  </a:cubicBezTo>
                  <a:cubicBezTo>
                    <a:pt x="55" y="60"/>
                    <a:pt x="55" y="60"/>
                    <a:pt x="55" y="60"/>
                  </a:cubicBezTo>
                  <a:cubicBezTo>
                    <a:pt x="55" y="62"/>
                    <a:pt x="55" y="65"/>
                    <a:pt x="54" y="64"/>
                  </a:cubicBezTo>
                  <a:cubicBezTo>
                    <a:pt x="53" y="61"/>
                    <a:pt x="53" y="61"/>
                    <a:pt x="53" y="61"/>
                  </a:cubicBezTo>
                  <a:cubicBezTo>
                    <a:pt x="53" y="61"/>
                    <a:pt x="53" y="63"/>
                    <a:pt x="53" y="64"/>
                  </a:cubicBezTo>
                  <a:cubicBezTo>
                    <a:pt x="52" y="62"/>
                    <a:pt x="52" y="62"/>
                    <a:pt x="51" y="59"/>
                  </a:cubicBezTo>
                  <a:cubicBezTo>
                    <a:pt x="51" y="66"/>
                    <a:pt x="48" y="67"/>
                    <a:pt x="47" y="67"/>
                  </a:cubicBezTo>
                  <a:cubicBezTo>
                    <a:pt x="46" y="65"/>
                    <a:pt x="46" y="65"/>
                    <a:pt x="46" y="65"/>
                  </a:cubicBezTo>
                  <a:cubicBezTo>
                    <a:pt x="46" y="63"/>
                    <a:pt x="47" y="68"/>
                    <a:pt x="46" y="67"/>
                  </a:cubicBezTo>
                  <a:cubicBezTo>
                    <a:pt x="45" y="61"/>
                    <a:pt x="45" y="61"/>
                    <a:pt x="45" y="61"/>
                  </a:cubicBezTo>
                  <a:cubicBezTo>
                    <a:pt x="44" y="60"/>
                    <a:pt x="45" y="64"/>
                    <a:pt x="44" y="65"/>
                  </a:cubicBezTo>
                  <a:cubicBezTo>
                    <a:pt x="45" y="67"/>
                    <a:pt x="45" y="64"/>
                    <a:pt x="45" y="67"/>
                  </a:cubicBezTo>
                  <a:cubicBezTo>
                    <a:pt x="45" y="67"/>
                    <a:pt x="44" y="65"/>
                    <a:pt x="44" y="68"/>
                  </a:cubicBezTo>
                  <a:cubicBezTo>
                    <a:pt x="44" y="67"/>
                    <a:pt x="44" y="65"/>
                    <a:pt x="43" y="63"/>
                  </a:cubicBezTo>
                  <a:cubicBezTo>
                    <a:pt x="43" y="65"/>
                    <a:pt x="43" y="65"/>
                    <a:pt x="43" y="65"/>
                  </a:cubicBezTo>
                  <a:cubicBezTo>
                    <a:pt x="42" y="61"/>
                    <a:pt x="43" y="58"/>
                    <a:pt x="42" y="53"/>
                  </a:cubicBezTo>
                  <a:cubicBezTo>
                    <a:pt x="42" y="54"/>
                    <a:pt x="42" y="54"/>
                    <a:pt x="42" y="54"/>
                  </a:cubicBezTo>
                  <a:cubicBezTo>
                    <a:pt x="41" y="51"/>
                    <a:pt x="42" y="50"/>
                    <a:pt x="41" y="49"/>
                  </a:cubicBezTo>
                  <a:cubicBezTo>
                    <a:pt x="41" y="51"/>
                    <a:pt x="41" y="55"/>
                    <a:pt x="42" y="57"/>
                  </a:cubicBezTo>
                  <a:cubicBezTo>
                    <a:pt x="41" y="58"/>
                    <a:pt x="43" y="65"/>
                    <a:pt x="42" y="64"/>
                  </a:cubicBezTo>
                  <a:cubicBezTo>
                    <a:pt x="41" y="63"/>
                    <a:pt x="42" y="64"/>
                    <a:pt x="42" y="61"/>
                  </a:cubicBezTo>
                  <a:cubicBezTo>
                    <a:pt x="41" y="59"/>
                    <a:pt x="41" y="63"/>
                    <a:pt x="41" y="62"/>
                  </a:cubicBezTo>
                  <a:cubicBezTo>
                    <a:pt x="41" y="63"/>
                    <a:pt x="41" y="66"/>
                    <a:pt x="41" y="67"/>
                  </a:cubicBezTo>
                  <a:cubicBezTo>
                    <a:pt x="40" y="66"/>
                    <a:pt x="41" y="64"/>
                    <a:pt x="40" y="64"/>
                  </a:cubicBezTo>
                  <a:cubicBezTo>
                    <a:pt x="40" y="66"/>
                    <a:pt x="40" y="67"/>
                    <a:pt x="41" y="68"/>
                  </a:cubicBezTo>
                  <a:cubicBezTo>
                    <a:pt x="41" y="73"/>
                    <a:pt x="40" y="67"/>
                    <a:pt x="40" y="71"/>
                  </a:cubicBezTo>
                  <a:cubicBezTo>
                    <a:pt x="39" y="68"/>
                    <a:pt x="40" y="64"/>
                    <a:pt x="39" y="62"/>
                  </a:cubicBezTo>
                  <a:cubicBezTo>
                    <a:pt x="39" y="65"/>
                    <a:pt x="38" y="66"/>
                    <a:pt x="40" y="70"/>
                  </a:cubicBezTo>
                  <a:cubicBezTo>
                    <a:pt x="39" y="70"/>
                    <a:pt x="39" y="67"/>
                    <a:pt x="39" y="66"/>
                  </a:cubicBezTo>
                  <a:cubicBezTo>
                    <a:pt x="38" y="64"/>
                    <a:pt x="39" y="71"/>
                    <a:pt x="37" y="65"/>
                  </a:cubicBezTo>
                  <a:cubicBezTo>
                    <a:pt x="38" y="68"/>
                    <a:pt x="38" y="68"/>
                    <a:pt x="38" y="68"/>
                  </a:cubicBezTo>
                  <a:cubicBezTo>
                    <a:pt x="38" y="67"/>
                    <a:pt x="37" y="67"/>
                    <a:pt x="37" y="65"/>
                  </a:cubicBezTo>
                  <a:cubicBezTo>
                    <a:pt x="36" y="65"/>
                    <a:pt x="36" y="69"/>
                    <a:pt x="36" y="65"/>
                  </a:cubicBezTo>
                  <a:cubicBezTo>
                    <a:pt x="35" y="65"/>
                    <a:pt x="35" y="65"/>
                    <a:pt x="35" y="68"/>
                  </a:cubicBezTo>
                  <a:cubicBezTo>
                    <a:pt x="36" y="70"/>
                    <a:pt x="36" y="66"/>
                    <a:pt x="37" y="70"/>
                  </a:cubicBezTo>
                  <a:cubicBezTo>
                    <a:pt x="36" y="67"/>
                    <a:pt x="36" y="71"/>
                    <a:pt x="36" y="72"/>
                  </a:cubicBezTo>
                  <a:cubicBezTo>
                    <a:pt x="36" y="70"/>
                    <a:pt x="36" y="70"/>
                    <a:pt x="36" y="70"/>
                  </a:cubicBezTo>
                  <a:cubicBezTo>
                    <a:pt x="35" y="71"/>
                    <a:pt x="35" y="71"/>
                    <a:pt x="35" y="72"/>
                  </a:cubicBezTo>
                  <a:cubicBezTo>
                    <a:pt x="35" y="71"/>
                    <a:pt x="35" y="70"/>
                    <a:pt x="35" y="70"/>
                  </a:cubicBezTo>
                  <a:cubicBezTo>
                    <a:pt x="35" y="72"/>
                    <a:pt x="35" y="72"/>
                    <a:pt x="35" y="72"/>
                  </a:cubicBezTo>
                  <a:cubicBezTo>
                    <a:pt x="34" y="74"/>
                    <a:pt x="34" y="68"/>
                    <a:pt x="33" y="69"/>
                  </a:cubicBezTo>
                  <a:cubicBezTo>
                    <a:pt x="34" y="67"/>
                    <a:pt x="34" y="67"/>
                    <a:pt x="34" y="67"/>
                  </a:cubicBezTo>
                  <a:cubicBezTo>
                    <a:pt x="34" y="67"/>
                    <a:pt x="33" y="65"/>
                    <a:pt x="33" y="66"/>
                  </a:cubicBezTo>
                  <a:cubicBezTo>
                    <a:pt x="33" y="68"/>
                    <a:pt x="33" y="71"/>
                    <a:pt x="33" y="73"/>
                  </a:cubicBezTo>
                  <a:cubicBezTo>
                    <a:pt x="33" y="74"/>
                    <a:pt x="33" y="70"/>
                    <a:pt x="33" y="73"/>
                  </a:cubicBezTo>
                  <a:cubicBezTo>
                    <a:pt x="33" y="70"/>
                    <a:pt x="33" y="70"/>
                    <a:pt x="33" y="70"/>
                  </a:cubicBezTo>
                  <a:cubicBezTo>
                    <a:pt x="33" y="69"/>
                    <a:pt x="32" y="66"/>
                    <a:pt x="31" y="66"/>
                  </a:cubicBezTo>
                  <a:cubicBezTo>
                    <a:pt x="31" y="67"/>
                    <a:pt x="31" y="70"/>
                    <a:pt x="32" y="72"/>
                  </a:cubicBezTo>
                  <a:cubicBezTo>
                    <a:pt x="32" y="72"/>
                    <a:pt x="31" y="70"/>
                    <a:pt x="31" y="69"/>
                  </a:cubicBezTo>
                  <a:cubicBezTo>
                    <a:pt x="31" y="69"/>
                    <a:pt x="32" y="71"/>
                    <a:pt x="31" y="73"/>
                  </a:cubicBezTo>
                  <a:cubicBezTo>
                    <a:pt x="31" y="71"/>
                    <a:pt x="30" y="69"/>
                    <a:pt x="29" y="67"/>
                  </a:cubicBezTo>
                  <a:cubicBezTo>
                    <a:pt x="29" y="63"/>
                    <a:pt x="29" y="63"/>
                    <a:pt x="29" y="63"/>
                  </a:cubicBezTo>
                  <a:cubicBezTo>
                    <a:pt x="28" y="63"/>
                    <a:pt x="28" y="63"/>
                    <a:pt x="28" y="63"/>
                  </a:cubicBezTo>
                  <a:cubicBezTo>
                    <a:pt x="28" y="59"/>
                    <a:pt x="28" y="60"/>
                    <a:pt x="28" y="57"/>
                  </a:cubicBezTo>
                  <a:cubicBezTo>
                    <a:pt x="27" y="56"/>
                    <a:pt x="27" y="58"/>
                    <a:pt x="27" y="59"/>
                  </a:cubicBezTo>
                  <a:cubicBezTo>
                    <a:pt x="29" y="64"/>
                    <a:pt x="27" y="66"/>
                    <a:pt x="28" y="71"/>
                  </a:cubicBezTo>
                  <a:cubicBezTo>
                    <a:pt x="28" y="72"/>
                    <a:pt x="26" y="59"/>
                    <a:pt x="26" y="67"/>
                  </a:cubicBezTo>
                  <a:cubicBezTo>
                    <a:pt x="27" y="68"/>
                    <a:pt x="27" y="72"/>
                    <a:pt x="27" y="70"/>
                  </a:cubicBezTo>
                  <a:cubicBezTo>
                    <a:pt x="26" y="70"/>
                    <a:pt x="27" y="75"/>
                    <a:pt x="26" y="73"/>
                  </a:cubicBezTo>
                  <a:cubicBezTo>
                    <a:pt x="27" y="71"/>
                    <a:pt x="25" y="69"/>
                    <a:pt x="25" y="66"/>
                  </a:cubicBezTo>
                  <a:cubicBezTo>
                    <a:pt x="26" y="67"/>
                    <a:pt x="26" y="67"/>
                    <a:pt x="26" y="66"/>
                  </a:cubicBezTo>
                  <a:cubicBezTo>
                    <a:pt x="25" y="64"/>
                    <a:pt x="25" y="61"/>
                    <a:pt x="25" y="61"/>
                  </a:cubicBezTo>
                  <a:cubicBezTo>
                    <a:pt x="24" y="62"/>
                    <a:pt x="24" y="62"/>
                    <a:pt x="24" y="65"/>
                  </a:cubicBezTo>
                  <a:cubicBezTo>
                    <a:pt x="25" y="67"/>
                    <a:pt x="25" y="64"/>
                    <a:pt x="25" y="67"/>
                  </a:cubicBezTo>
                  <a:cubicBezTo>
                    <a:pt x="24" y="68"/>
                    <a:pt x="24" y="64"/>
                    <a:pt x="24" y="69"/>
                  </a:cubicBezTo>
                  <a:cubicBezTo>
                    <a:pt x="25" y="69"/>
                    <a:pt x="25" y="71"/>
                    <a:pt x="25" y="73"/>
                  </a:cubicBezTo>
                  <a:cubicBezTo>
                    <a:pt x="25" y="75"/>
                    <a:pt x="25" y="75"/>
                    <a:pt x="25" y="75"/>
                  </a:cubicBezTo>
                  <a:cubicBezTo>
                    <a:pt x="25" y="73"/>
                    <a:pt x="25" y="73"/>
                    <a:pt x="25" y="73"/>
                  </a:cubicBezTo>
                  <a:cubicBezTo>
                    <a:pt x="24" y="72"/>
                    <a:pt x="25" y="76"/>
                    <a:pt x="24" y="76"/>
                  </a:cubicBezTo>
                  <a:cubicBezTo>
                    <a:pt x="23" y="72"/>
                    <a:pt x="23" y="72"/>
                    <a:pt x="23" y="72"/>
                  </a:cubicBezTo>
                  <a:cubicBezTo>
                    <a:pt x="23" y="69"/>
                    <a:pt x="25" y="73"/>
                    <a:pt x="24" y="68"/>
                  </a:cubicBezTo>
                  <a:cubicBezTo>
                    <a:pt x="23" y="68"/>
                    <a:pt x="23" y="71"/>
                    <a:pt x="23" y="70"/>
                  </a:cubicBezTo>
                  <a:cubicBezTo>
                    <a:pt x="23" y="68"/>
                    <a:pt x="23" y="68"/>
                    <a:pt x="23" y="68"/>
                  </a:cubicBezTo>
                  <a:cubicBezTo>
                    <a:pt x="23" y="68"/>
                    <a:pt x="21" y="62"/>
                    <a:pt x="21" y="66"/>
                  </a:cubicBezTo>
                  <a:cubicBezTo>
                    <a:pt x="21" y="67"/>
                    <a:pt x="21" y="68"/>
                    <a:pt x="22" y="69"/>
                  </a:cubicBezTo>
                  <a:cubicBezTo>
                    <a:pt x="21" y="70"/>
                    <a:pt x="21" y="72"/>
                    <a:pt x="20" y="73"/>
                  </a:cubicBezTo>
                  <a:cubicBezTo>
                    <a:pt x="20" y="69"/>
                    <a:pt x="19" y="72"/>
                    <a:pt x="19" y="68"/>
                  </a:cubicBezTo>
                  <a:cubicBezTo>
                    <a:pt x="20" y="71"/>
                    <a:pt x="21" y="70"/>
                    <a:pt x="21" y="67"/>
                  </a:cubicBezTo>
                  <a:cubicBezTo>
                    <a:pt x="20" y="62"/>
                    <a:pt x="22" y="67"/>
                    <a:pt x="21" y="62"/>
                  </a:cubicBezTo>
                  <a:cubicBezTo>
                    <a:pt x="20" y="62"/>
                    <a:pt x="20" y="58"/>
                    <a:pt x="19" y="55"/>
                  </a:cubicBezTo>
                  <a:cubicBezTo>
                    <a:pt x="19" y="55"/>
                    <a:pt x="19" y="56"/>
                    <a:pt x="19" y="57"/>
                  </a:cubicBezTo>
                  <a:cubicBezTo>
                    <a:pt x="19" y="60"/>
                    <a:pt x="19" y="59"/>
                    <a:pt x="20" y="62"/>
                  </a:cubicBezTo>
                  <a:cubicBezTo>
                    <a:pt x="19" y="62"/>
                    <a:pt x="18" y="63"/>
                    <a:pt x="18" y="66"/>
                  </a:cubicBezTo>
                  <a:cubicBezTo>
                    <a:pt x="18" y="65"/>
                    <a:pt x="18" y="62"/>
                    <a:pt x="18" y="62"/>
                  </a:cubicBezTo>
                  <a:cubicBezTo>
                    <a:pt x="17" y="63"/>
                    <a:pt x="16" y="62"/>
                    <a:pt x="15" y="62"/>
                  </a:cubicBezTo>
                  <a:cubicBezTo>
                    <a:pt x="16" y="66"/>
                    <a:pt x="14" y="63"/>
                    <a:pt x="15" y="67"/>
                  </a:cubicBezTo>
                  <a:cubicBezTo>
                    <a:pt x="16" y="67"/>
                    <a:pt x="17" y="71"/>
                    <a:pt x="17" y="73"/>
                  </a:cubicBezTo>
                  <a:cubicBezTo>
                    <a:pt x="16" y="72"/>
                    <a:pt x="16" y="71"/>
                    <a:pt x="16" y="70"/>
                  </a:cubicBezTo>
                  <a:cubicBezTo>
                    <a:pt x="16" y="72"/>
                    <a:pt x="15" y="66"/>
                    <a:pt x="15" y="70"/>
                  </a:cubicBezTo>
                  <a:cubicBezTo>
                    <a:pt x="16" y="68"/>
                    <a:pt x="14" y="64"/>
                    <a:pt x="14" y="61"/>
                  </a:cubicBezTo>
                  <a:cubicBezTo>
                    <a:pt x="14" y="63"/>
                    <a:pt x="14" y="58"/>
                    <a:pt x="13" y="59"/>
                  </a:cubicBezTo>
                  <a:cubicBezTo>
                    <a:pt x="13" y="61"/>
                    <a:pt x="12" y="62"/>
                    <a:pt x="12" y="63"/>
                  </a:cubicBezTo>
                  <a:cubicBezTo>
                    <a:pt x="10" y="60"/>
                    <a:pt x="9" y="63"/>
                    <a:pt x="9" y="64"/>
                  </a:cubicBezTo>
                  <a:cubicBezTo>
                    <a:pt x="8" y="62"/>
                    <a:pt x="8" y="58"/>
                    <a:pt x="7" y="57"/>
                  </a:cubicBezTo>
                  <a:cubicBezTo>
                    <a:pt x="6" y="58"/>
                    <a:pt x="8" y="62"/>
                    <a:pt x="7" y="60"/>
                  </a:cubicBezTo>
                  <a:cubicBezTo>
                    <a:pt x="7" y="59"/>
                    <a:pt x="7" y="59"/>
                    <a:pt x="7" y="59"/>
                  </a:cubicBezTo>
                  <a:cubicBezTo>
                    <a:pt x="7" y="60"/>
                    <a:pt x="5" y="57"/>
                    <a:pt x="6" y="62"/>
                  </a:cubicBezTo>
                  <a:cubicBezTo>
                    <a:pt x="5" y="58"/>
                    <a:pt x="5" y="58"/>
                    <a:pt x="5" y="58"/>
                  </a:cubicBezTo>
                  <a:cubicBezTo>
                    <a:pt x="5" y="58"/>
                    <a:pt x="5" y="59"/>
                    <a:pt x="5" y="59"/>
                  </a:cubicBezTo>
                  <a:cubicBezTo>
                    <a:pt x="5" y="56"/>
                    <a:pt x="5" y="56"/>
                    <a:pt x="5" y="56"/>
                  </a:cubicBezTo>
                  <a:cubicBezTo>
                    <a:pt x="4" y="53"/>
                    <a:pt x="4" y="56"/>
                    <a:pt x="3" y="56"/>
                  </a:cubicBezTo>
                  <a:cubicBezTo>
                    <a:pt x="4" y="59"/>
                    <a:pt x="4" y="59"/>
                    <a:pt x="4" y="59"/>
                  </a:cubicBezTo>
                  <a:cubicBezTo>
                    <a:pt x="3" y="61"/>
                    <a:pt x="2" y="59"/>
                    <a:pt x="2" y="60"/>
                  </a:cubicBezTo>
                  <a:cubicBezTo>
                    <a:pt x="1" y="57"/>
                    <a:pt x="1" y="57"/>
                    <a:pt x="1" y="57"/>
                  </a:cubicBezTo>
                  <a:cubicBezTo>
                    <a:pt x="1" y="59"/>
                    <a:pt x="1" y="59"/>
                    <a:pt x="1" y="59"/>
                  </a:cubicBezTo>
                  <a:cubicBezTo>
                    <a:pt x="1" y="56"/>
                    <a:pt x="0" y="55"/>
                    <a:pt x="0" y="57"/>
                  </a:cubicBezTo>
                  <a:cubicBezTo>
                    <a:pt x="0" y="51"/>
                    <a:pt x="0" y="51"/>
                    <a:pt x="0" y="51"/>
                  </a:cubicBezTo>
                  <a:cubicBezTo>
                    <a:pt x="1" y="52"/>
                    <a:pt x="0" y="54"/>
                    <a:pt x="1" y="56"/>
                  </a:cubicBezTo>
                  <a:cubicBezTo>
                    <a:pt x="2" y="58"/>
                    <a:pt x="2" y="57"/>
                    <a:pt x="2" y="55"/>
                  </a:cubicBezTo>
                  <a:cubicBezTo>
                    <a:pt x="2" y="55"/>
                    <a:pt x="2" y="55"/>
                    <a:pt x="2" y="56"/>
                  </a:cubicBezTo>
                  <a:cubicBezTo>
                    <a:pt x="1" y="53"/>
                    <a:pt x="1" y="53"/>
                    <a:pt x="1" y="51"/>
                  </a:cubicBezTo>
                  <a:cubicBezTo>
                    <a:pt x="1" y="51"/>
                    <a:pt x="1" y="50"/>
                    <a:pt x="1" y="51"/>
                  </a:cubicBezTo>
                  <a:cubicBezTo>
                    <a:pt x="1" y="49"/>
                    <a:pt x="1" y="49"/>
                    <a:pt x="2" y="49"/>
                  </a:cubicBezTo>
                  <a:cubicBezTo>
                    <a:pt x="2" y="50"/>
                    <a:pt x="2" y="51"/>
                    <a:pt x="2" y="52"/>
                  </a:cubicBezTo>
                  <a:cubicBezTo>
                    <a:pt x="2" y="49"/>
                    <a:pt x="2" y="48"/>
                    <a:pt x="3" y="48"/>
                  </a:cubicBezTo>
                  <a:cubicBezTo>
                    <a:pt x="4" y="52"/>
                    <a:pt x="4" y="46"/>
                    <a:pt x="5" y="47"/>
                  </a:cubicBezTo>
                  <a:cubicBezTo>
                    <a:pt x="5" y="50"/>
                    <a:pt x="5" y="52"/>
                    <a:pt x="5" y="54"/>
                  </a:cubicBezTo>
                  <a:cubicBezTo>
                    <a:pt x="5" y="55"/>
                    <a:pt x="5" y="54"/>
                    <a:pt x="6" y="55"/>
                  </a:cubicBezTo>
                  <a:cubicBezTo>
                    <a:pt x="6" y="53"/>
                    <a:pt x="5" y="49"/>
                    <a:pt x="6" y="48"/>
                  </a:cubicBezTo>
                  <a:cubicBezTo>
                    <a:pt x="6" y="50"/>
                    <a:pt x="6" y="50"/>
                    <a:pt x="6" y="50"/>
                  </a:cubicBezTo>
                  <a:cubicBezTo>
                    <a:pt x="7" y="49"/>
                    <a:pt x="6" y="45"/>
                    <a:pt x="7" y="46"/>
                  </a:cubicBezTo>
                  <a:cubicBezTo>
                    <a:pt x="8" y="47"/>
                    <a:pt x="9" y="47"/>
                    <a:pt x="10" y="47"/>
                  </a:cubicBezTo>
                  <a:cubicBezTo>
                    <a:pt x="11" y="49"/>
                    <a:pt x="11" y="49"/>
                    <a:pt x="11" y="49"/>
                  </a:cubicBezTo>
                  <a:cubicBezTo>
                    <a:pt x="11" y="44"/>
                    <a:pt x="12" y="47"/>
                    <a:pt x="13" y="45"/>
                  </a:cubicBezTo>
                  <a:cubicBezTo>
                    <a:pt x="14" y="47"/>
                    <a:pt x="15" y="42"/>
                    <a:pt x="16" y="46"/>
                  </a:cubicBezTo>
                  <a:cubicBezTo>
                    <a:pt x="18" y="44"/>
                    <a:pt x="19" y="42"/>
                    <a:pt x="22" y="42"/>
                  </a:cubicBezTo>
                  <a:cubicBezTo>
                    <a:pt x="22" y="46"/>
                    <a:pt x="22" y="46"/>
                    <a:pt x="22" y="46"/>
                  </a:cubicBezTo>
                  <a:cubicBezTo>
                    <a:pt x="22" y="43"/>
                    <a:pt x="22" y="47"/>
                    <a:pt x="23" y="47"/>
                  </a:cubicBezTo>
                  <a:cubicBezTo>
                    <a:pt x="22" y="44"/>
                    <a:pt x="23" y="43"/>
                    <a:pt x="23" y="41"/>
                  </a:cubicBezTo>
                  <a:cubicBezTo>
                    <a:pt x="24" y="44"/>
                    <a:pt x="25" y="41"/>
                    <a:pt x="25" y="38"/>
                  </a:cubicBezTo>
                  <a:cubicBezTo>
                    <a:pt x="26" y="41"/>
                    <a:pt x="26" y="41"/>
                    <a:pt x="26" y="41"/>
                  </a:cubicBezTo>
                  <a:cubicBezTo>
                    <a:pt x="26" y="36"/>
                    <a:pt x="27" y="40"/>
                    <a:pt x="29" y="40"/>
                  </a:cubicBezTo>
                  <a:cubicBezTo>
                    <a:pt x="29" y="41"/>
                    <a:pt x="29" y="43"/>
                    <a:pt x="30" y="43"/>
                  </a:cubicBezTo>
                  <a:cubicBezTo>
                    <a:pt x="30" y="39"/>
                    <a:pt x="30" y="39"/>
                    <a:pt x="30" y="37"/>
                  </a:cubicBezTo>
                  <a:cubicBezTo>
                    <a:pt x="31" y="37"/>
                    <a:pt x="32" y="38"/>
                    <a:pt x="33" y="39"/>
                  </a:cubicBezTo>
                  <a:cubicBezTo>
                    <a:pt x="35" y="33"/>
                    <a:pt x="38" y="36"/>
                    <a:pt x="39" y="33"/>
                  </a:cubicBezTo>
                  <a:cubicBezTo>
                    <a:pt x="40" y="35"/>
                    <a:pt x="40" y="35"/>
                    <a:pt x="40" y="35"/>
                  </a:cubicBezTo>
                  <a:cubicBezTo>
                    <a:pt x="42" y="29"/>
                    <a:pt x="45" y="34"/>
                    <a:pt x="47" y="31"/>
                  </a:cubicBezTo>
                  <a:cubicBezTo>
                    <a:pt x="47" y="35"/>
                    <a:pt x="47" y="35"/>
                    <a:pt x="47" y="35"/>
                  </a:cubicBezTo>
                  <a:cubicBezTo>
                    <a:pt x="48" y="37"/>
                    <a:pt x="49" y="34"/>
                    <a:pt x="48" y="31"/>
                  </a:cubicBezTo>
                  <a:cubicBezTo>
                    <a:pt x="49" y="32"/>
                    <a:pt x="49" y="28"/>
                    <a:pt x="50" y="32"/>
                  </a:cubicBezTo>
                  <a:cubicBezTo>
                    <a:pt x="51" y="33"/>
                    <a:pt x="51" y="30"/>
                    <a:pt x="51" y="29"/>
                  </a:cubicBezTo>
                  <a:cubicBezTo>
                    <a:pt x="53" y="31"/>
                    <a:pt x="53" y="30"/>
                    <a:pt x="54" y="29"/>
                  </a:cubicBezTo>
                  <a:cubicBezTo>
                    <a:pt x="54" y="29"/>
                    <a:pt x="54" y="29"/>
                    <a:pt x="54" y="29"/>
                  </a:cubicBezTo>
                  <a:cubicBezTo>
                    <a:pt x="54" y="30"/>
                    <a:pt x="54" y="32"/>
                    <a:pt x="54" y="32"/>
                  </a:cubicBezTo>
                  <a:cubicBezTo>
                    <a:pt x="55" y="31"/>
                    <a:pt x="56" y="33"/>
                    <a:pt x="55" y="28"/>
                  </a:cubicBezTo>
                  <a:cubicBezTo>
                    <a:pt x="57" y="30"/>
                    <a:pt x="57" y="25"/>
                    <a:pt x="59" y="29"/>
                  </a:cubicBezTo>
                  <a:cubicBezTo>
                    <a:pt x="59" y="27"/>
                    <a:pt x="59" y="27"/>
                    <a:pt x="59" y="26"/>
                  </a:cubicBezTo>
                  <a:cubicBezTo>
                    <a:pt x="60" y="25"/>
                    <a:pt x="62" y="28"/>
                    <a:pt x="63" y="26"/>
                  </a:cubicBezTo>
                  <a:cubicBezTo>
                    <a:pt x="63" y="26"/>
                    <a:pt x="63" y="28"/>
                    <a:pt x="63" y="28"/>
                  </a:cubicBezTo>
                  <a:cubicBezTo>
                    <a:pt x="63" y="25"/>
                    <a:pt x="63" y="25"/>
                    <a:pt x="63" y="25"/>
                  </a:cubicBezTo>
                  <a:cubicBezTo>
                    <a:pt x="65" y="22"/>
                    <a:pt x="67" y="28"/>
                    <a:pt x="69" y="27"/>
                  </a:cubicBezTo>
                  <a:cubicBezTo>
                    <a:pt x="71" y="23"/>
                    <a:pt x="75" y="24"/>
                    <a:pt x="78" y="23"/>
                  </a:cubicBezTo>
                  <a:cubicBezTo>
                    <a:pt x="78" y="24"/>
                    <a:pt x="78" y="24"/>
                    <a:pt x="78" y="24"/>
                  </a:cubicBezTo>
                  <a:cubicBezTo>
                    <a:pt x="78" y="20"/>
                    <a:pt x="81" y="28"/>
                    <a:pt x="80" y="22"/>
                  </a:cubicBezTo>
                  <a:cubicBezTo>
                    <a:pt x="81" y="23"/>
                    <a:pt x="81" y="22"/>
                    <a:pt x="81" y="24"/>
                  </a:cubicBezTo>
                  <a:cubicBezTo>
                    <a:pt x="82" y="21"/>
                    <a:pt x="84" y="27"/>
                    <a:pt x="85" y="23"/>
                  </a:cubicBezTo>
                  <a:cubicBezTo>
                    <a:pt x="84" y="23"/>
                    <a:pt x="84" y="23"/>
                    <a:pt x="84" y="23"/>
                  </a:cubicBezTo>
                  <a:cubicBezTo>
                    <a:pt x="86" y="26"/>
                    <a:pt x="86" y="22"/>
                    <a:pt x="88" y="24"/>
                  </a:cubicBezTo>
                  <a:cubicBezTo>
                    <a:pt x="88" y="25"/>
                    <a:pt x="88" y="25"/>
                    <a:pt x="88" y="26"/>
                  </a:cubicBezTo>
                  <a:cubicBezTo>
                    <a:pt x="89" y="28"/>
                    <a:pt x="88" y="21"/>
                    <a:pt x="89" y="26"/>
                  </a:cubicBezTo>
                  <a:cubicBezTo>
                    <a:pt x="89" y="26"/>
                    <a:pt x="89" y="24"/>
                    <a:pt x="89" y="24"/>
                  </a:cubicBezTo>
                  <a:cubicBezTo>
                    <a:pt x="92" y="26"/>
                    <a:pt x="94" y="22"/>
                    <a:pt x="96" y="20"/>
                  </a:cubicBezTo>
                  <a:cubicBezTo>
                    <a:pt x="99" y="23"/>
                    <a:pt x="98" y="29"/>
                    <a:pt x="99" y="25"/>
                  </a:cubicBezTo>
                  <a:cubicBezTo>
                    <a:pt x="99" y="26"/>
                    <a:pt x="99" y="23"/>
                    <a:pt x="99" y="24"/>
                  </a:cubicBezTo>
                  <a:cubicBezTo>
                    <a:pt x="99" y="22"/>
                    <a:pt x="101" y="29"/>
                    <a:pt x="101" y="26"/>
                  </a:cubicBezTo>
                  <a:cubicBezTo>
                    <a:pt x="100" y="23"/>
                    <a:pt x="101" y="25"/>
                    <a:pt x="100" y="23"/>
                  </a:cubicBezTo>
                  <a:cubicBezTo>
                    <a:pt x="102" y="24"/>
                    <a:pt x="103" y="27"/>
                    <a:pt x="103" y="25"/>
                  </a:cubicBezTo>
                  <a:cubicBezTo>
                    <a:pt x="103" y="26"/>
                    <a:pt x="103" y="26"/>
                    <a:pt x="103" y="26"/>
                  </a:cubicBezTo>
                  <a:cubicBezTo>
                    <a:pt x="103" y="21"/>
                    <a:pt x="105" y="24"/>
                    <a:pt x="105" y="18"/>
                  </a:cubicBezTo>
                  <a:cubicBezTo>
                    <a:pt x="111" y="16"/>
                    <a:pt x="116" y="12"/>
                    <a:pt x="121" y="10"/>
                  </a:cubicBezTo>
                  <a:cubicBezTo>
                    <a:pt x="127" y="10"/>
                    <a:pt x="132" y="7"/>
                    <a:pt x="139" y="8"/>
                  </a:cubicBezTo>
                  <a:cubicBezTo>
                    <a:pt x="141" y="12"/>
                    <a:pt x="141" y="12"/>
                    <a:pt x="142" y="10"/>
                  </a:cubicBezTo>
                  <a:cubicBezTo>
                    <a:pt x="142" y="12"/>
                    <a:pt x="142" y="12"/>
                    <a:pt x="142" y="12"/>
                  </a:cubicBezTo>
                  <a:cubicBezTo>
                    <a:pt x="142" y="8"/>
                    <a:pt x="143" y="11"/>
                    <a:pt x="143" y="8"/>
                  </a:cubicBezTo>
                  <a:cubicBezTo>
                    <a:pt x="145" y="8"/>
                    <a:pt x="147" y="6"/>
                    <a:pt x="149" y="6"/>
                  </a:cubicBezTo>
                  <a:cubicBezTo>
                    <a:pt x="149" y="6"/>
                    <a:pt x="149" y="9"/>
                    <a:pt x="149" y="9"/>
                  </a:cubicBezTo>
                  <a:cubicBezTo>
                    <a:pt x="149" y="6"/>
                    <a:pt x="149" y="6"/>
                    <a:pt x="149" y="6"/>
                  </a:cubicBezTo>
                  <a:cubicBezTo>
                    <a:pt x="150" y="7"/>
                    <a:pt x="150" y="7"/>
                    <a:pt x="150" y="7"/>
                  </a:cubicBezTo>
                  <a:cubicBezTo>
                    <a:pt x="150" y="7"/>
                    <a:pt x="150" y="5"/>
                    <a:pt x="149" y="4"/>
                  </a:cubicBezTo>
                  <a:cubicBezTo>
                    <a:pt x="154" y="0"/>
                    <a:pt x="161" y="5"/>
                    <a:pt x="166" y="3"/>
                  </a:cubicBezTo>
                  <a:cubicBezTo>
                    <a:pt x="167" y="4"/>
                    <a:pt x="169" y="3"/>
                    <a:pt x="170" y="2"/>
                  </a:cubicBezTo>
                  <a:cubicBezTo>
                    <a:pt x="175" y="5"/>
                    <a:pt x="180" y="8"/>
                    <a:pt x="183" y="4"/>
                  </a:cubicBezTo>
                  <a:cubicBezTo>
                    <a:pt x="183" y="4"/>
                    <a:pt x="185" y="13"/>
                    <a:pt x="18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7"/>
            <p:cNvSpPr/>
            <p:nvPr/>
          </p:nvSpPr>
          <p:spPr bwMode="auto">
            <a:xfrm>
              <a:off x="3754438" y="1462088"/>
              <a:ext cx="3175" cy="25400"/>
            </a:xfrm>
            <a:custGeom>
              <a:avLst/>
              <a:gdLst>
                <a:gd name="T0" fmla="*/ 0 w 1"/>
                <a:gd name="T1" fmla="*/ 0 h 6"/>
                <a:gd name="T2" fmla="*/ 1 w 1"/>
                <a:gd name="T3" fmla="*/ 6 h 6"/>
                <a:gd name="T4" fmla="*/ 0 w 1"/>
                <a:gd name="T5" fmla="*/ 0 h 6"/>
              </a:gdLst>
              <a:ahLst/>
              <a:cxnLst>
                <a:cxn ang="0">
                  <a:pos x="T0" y="T1"/>
                </a:cxn>
                <a:cxn ang="0">
                  <a:pos x="T2" y="T3"/>
                </a:cxn>
                <a:cxn ang="0">
                  <a:pos x="T4" y="T5"/>
                </a:cxn>
              </a:cxnLst>
              <a:rect l="0" t="0" r="r" b="b"/>
              <a:pathLst>
                <a:path w="1" h="6">
                  <a:moveTo>
                    <a:pt x="0" y="0"/>
                  </a:moveTo>
                  <a:cubicBezTo>
                    <a:pt x="1" y="2"/>
                    <a:pt x="1" y="3"/>
                    <a:pt x="1" y="6"/>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8"/>
            <p:cNvSpPr/>
            <p:nvPr/>
          </p:nvSpPr>
          <p:spPr bwMode="auto">
            <a:xfrm>
              <a:off x="3821113" y="1530350"/>
              <a:ext cx="4763" cy="12700"/>
            </a:xfrm>
            <a:custGeom>
              <a:avLst/>
              <a:gdLst>
                <a:gd name="T0" fmla="*/ 0 w 1"/>
                <a:gd name="T1" fmla="*/ 1 h 3"/>
                <a:gd name="T2" fmla="*/ 1 w 1"/>
                <a:gd name="T3" fmla="*/ 2 h 3"/>
                <a:gd name="T4" fmla="*/ 0 w 1"/>
                <a:gd name="T5" fmla="*/ 3 h 3"/>
                <a:gd name="T6" fmla="*/ 0 w 1"/>
                <a:gd name="T7" fmla="*/ 1 h 3"/>
              </a:gdLst>
              <a:ahLst/>
              <a:cxnLst>
                <a:cxn ang="0">
                  <a:pos x="T0" y="T1"/>
                </a:cxn>
                <a:cxn ang="0">
                  <a:pos x="T2" y="T3"/>
                </a:cxn>
                <a:cxn ang="0">
                  <a:pos x="T4" y="T5"/>
                </a:cxn>
                <a:cxn ang="0">
                  <a:pos x="T6" y="T7"/>
                </a:cxn>
              </a:cxnLst>
              <a:rect l="0" t="0" r="r" b="b"/>
              <a:pathLst>
                <a:path w="1" h="3">
                  <a:moveTo>
                    <a:pt x="0" y="1"/>
                  </a:moveTo>
                  <a:cubicBezTo>
                    <a:pt x="0" y="0"/>
                    <a:pt x="1" y="1"/>
                    <a:pt x="1" y="2"/>
                  </a:cubicBezTo>
                  <a:cubicBezTo>
                    <a:pt x="1" y="2"/>
                    <a:pt x="1" y="3"/>
                    <a:pt x="0" y="3"/>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9"/>
            <p:cNvSpPr/>
            <p:nvPr/>
          </p:nvSpPr>
          <p:spPr bwMode="auto">
            <a:xfrm>
              <a:off x="3833813" y="1533525"/>
              <a:ext cx="4763" cy="17462"/>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1" y="2"/>
                    <a:pt x="1" y="3"/>
                    <a:pt x="0" y="4"/>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0"/>
            <p:cNvSpPr/>
            <p:nvPr/>
          </p:nvSpPr>
          <p:spPr bwMode="auto">
            <a:xfrm>
              <a:off x="3856038" y="1558925"/>
              <a:ext cx="4763" cy="12700"/>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1" y="2"/>
                    <a:pt x="1"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1"/>
            <p:cNvSpPr/>
            <p:nvPr/>
          </p:nvSpPr>
          <p:spPr bwMode="auto">
            <a:xfrm>
              <a:off x="3856038" y="1546225"/>
              <a:ext cx="4763" cy="9525"/>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0"/>
                    <a:pt x="0" y="1"/>
                    <a:pt x="1" y="1"/>
                  </a:cubicBezTo>
                  <a:cubicBezTo>
                    <a:pt x="0" y="0"/>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2"/>
            <p:cNvSpPr/>
            <p:nvPr/>
          </p:nvSpPr>
          <p:spPr bwMode="auto">
            <a:xfrm>
              <a:off x="3886201" y="1555750"/>
              <a:ext cx="3175" cy="15875"/>
            </a:xfrm>
            <a:custGeom>
              <a:avLst/>
              <a:gdLst>
                <a:gd name="T0" fmla="*/ 0 w 1"/>
                <a:gd name="T1" fmla="*/ 1 h 4"/>
                <a:gd name="T2" fmla="*/ 1 w 1"/>
                <a:gd name="T3" fmla="*/ 2 h 4"/>
                <a:gd name="T4" fmla="*/ 0 w 1"/>
                <a:gd name="T5" fmla="*/ 1 h 4"/>
              </a:gdLst>
              <a:ahLst/>
              <a:cxnLst>
                <a:cxn ang="0">
                  <a:pos x="T0" y="T1"/>
                </a:cxn>
                <a:cxn ang="0">
                  <a:pos x="T2" y="T3"/>
                </a:cxn>
                <a:cxn ang="0">
                  <a:pos x="T4" y="T5"/>
                </a:cxn>
              </a:cxnLst>
              <a:rect l="0" t="0" r="r" b="b"/>
              <a:pathLst>
                <a:path w="1" h="4">
                  <a:moveTo>
                    <a:pt x="0" y="1"/>
                  </a:moveTo>
                  <a:cubicBezTo>
                    <a:pt x="0" y="1"/>
                    <a:pt x="0" y="0"/>
                    <a:pt x="1" y="2"/>
                  </a:cubicBezTo>
                  <a:cubicBezTo>
                    <a:pt x="1" y="0"/>
                    <a:pt x="0"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3"/>
            <p:cNvSpPr/>
            <p:nvPr/>
          </p:nvSpPr>
          <p:spPr bwMode="auto">
            <a:xfrm>
              <a:off x="3898901" y="1546225"/>
              <a:ext cx="3175" cy="9525"/>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0"/>
                  </a:cubicBezTo>
                  <a:cubicBezTo>
                    <a:pt x="1" y="1"/>
                    <a:pt x="1"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4"/>
            <p:cNvSpPr/>
            <p:nvPr/>
          </p:nvSpPr>
          <p:spPr bwMode="auto">
            <a:xfrm>
              <a:off x="4135438" y="1474788"/>
              <a:ext cx="0" cy="7937"/>
            </a:xfrm>
            <a:custGeom>
              <a:avLst/>
              <a:gdLst>
                <a:gd name="T0" fmla="*/ 3 h 5"/>
                <a:gd name="T1" fmla="*/ 5 h 5"/>
                <a:gd name="T2" fmla="*/ 0 h 5"/>
                <a:gd name="T3" fmla="*/ 3 h 5"/>
              </a:gdLst>
              <a:ahLst/>
              <a:cxnLst>
                <a:cxn ang="0">
                  <a:pos x="0" y="T0"/>
                </a:cxn>
                <a:cxn ang="0">
                  <a:pos x="0" y="T1"/>
                </a:cxn>
                <a:cxn ang="0">
                  <a:pos x="0" y="T2"/>
                </a:cxn>
                <a:cxn ang="0">
                  <a:pos x="0" y="T3"/>
                </a:cxn>
              </a:cxnLst>
              <a:rect l="0" t="0" r="r" b="b"/>
              <a:pathLst>
                <a:path h="5">
                  <a:moveTo>
                    <a:pt x="0" y="3"/>
                  </a:moveTo>
                  <a:lnTo>
                    <a:pt x="0" y="5"/>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5"/>
            <p:cNvSpPr/>
            <p:nvPr/>
          </p:nvSpPr>
          <p:spPr bwMode="auto">
            <a:xfrm>
              <a:off x="4241801" y="1452563"/>
              <a:ext cx="4763" cy="14287"/>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0"/>
                    <a:pt x="1" y="3"/>
                    <a:pt x="1" y="3"/>
                  </a:cubicBezTo>
                  <a:cubicBezTo>
                    <a:pt x="0" y="3"/>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6"/>
            <p:cNvSpPr/>
            <p:nvPr/>
          </p:nvSpPr>
          <p:spPr bwMode="auto">
            <a:xfrm>
              <a:off x="4289426" y="1398588"/>
              <a:ext cx="3175" cy="15875"/>
            </a:xfrm>
            <a:custGeom>
              <a:avLst/>
              <a:gdLst>
                <a:gd name="T0" fmla="*/ 2 w 2"/>
                <a:gd name="T1" fmla="*/ 10 h 10"/>
                <a:gd name="T2" fmla="*/ 2 w 2"/>
                <a:gd name="T3" fmla="*/ 10 h 10"/>
                <a:gd name="T4" fmla="*/ 0 w 2"/>
                <a:gd name="T5" fmla="*/ 0 h 10"/>
                <a:gd name="T6" fmla="*/ 2 w 2"/>
                <a:gd name="T7" fmla="*/ 10 h 10"/>
              </a:gdLst>
              <a:ahLst/>
              <a:cxnLst>
                <a:cxn ang="0">
                  <a:pos x="T0" y="T1"/>
                </a:cxn>
                <a:cxn ang="0">
                  <a:pos x="T2" y="T3"/>
                </a:cxn>
                <a:cxn ang="0">
                  <a:pos x="T4" y="T5"/>
                </a:cxn>
                <a:cxn ang="0">
                  <a:pos x="T6" y="T7"/>
                </a:cxn>
              </a:cxnLst>
              <a:rect l="0" t="0" r="r" b="b"/>
              <a:pathLst>
                <a:path w="2" h="10">
                  <a:moveTo>
                    <a:pt x="2" y="10"/>
                  </a:moveTo>
                  <a:lnTo>
                    <a:pt x="2" y="10"/>
                  </a:lnTo>
                  <a:lnTo>
                    <a:pt x="0" y="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7"/>
            <p:cNvSpPr/>
            <p:nvPr/>
          </p:nvSpPr>
          <p:spPr bwMode="auto">
            <a:xfrm>
              <a:off x="3516313" y="2643188"/>
              <a:ext cx="4763" cy="1270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0" y="1"/>
                    <a:pt x="0" y="3"/>
                    <a:pt x="0" y="2"/>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8"/>
            <p:cNvSpPr/>
            <p:nvPr/>
          </p:nvSpPr>
          <p:spPr bwMode="auto">
            <a:xfrm>
              <a:off x="3511551" y="2652713"/>
              <a:ext cx="823913" cy="646112"/>
            </a:xfrm>
            <a:custGeom>
              <a:avLst/>
              <a:gdLst>
                <a:gd name="T0" fmla="*/ 166 w 194"/>
                <a:gd name="T1" fmla="*/ 132 h 152"/>
                <a:gd name="T2" fmla="*/ 160 w 194"/>
                <a:gd name="T3" fmla="*/ 128 h 152"/>
                <a:gd name="T4" fmla="*/ 145 w 194"/>
                <a:gd name="T5" fmla="*/ 124 h 152"/>
                <a:gd name="T6" fmla="*/ 141 w 194"/>
                <a:gd name="T7" fmla="*/ 120 h 152"/>
                <a:gd name="T8" fmla="*/ 133 w 194"/>
                <a:gd name="T9" fmla="*/ 107 h 152"/>
                <a:gd name="T10" fmla="*/ 129 w 194"/>
                <a:gd name="T11" fmla="*/ 104 h 152"/>
                <a:gd name="T12" fmla="*/ 120 w 194"/>
                <a:gd name="T13" fmla="*/ 101 h 152"/>
                <a:gd name="T14" fmla="*/ 116 w 194"/>
                <a:gd name="T15" fmla="*/ 95 h 152"/>
                <a:gd name="T16" fmla="*/ 115 w 194"/>
                <a:gd name="T17" fmla="*/ 90 h 152"/>
                <a:gd name="T18" fmla="*/ 110 w 194"/>
                <a:gd name="T19" fmla="*/ 91 h 152"/>
                <a:gd name="T20" fmla="*/ 101 w 194"/>
                <a:gd name="T21" fmla="*/ 88 h 152"/>
                <a:gd name="T22" fmla="*/ 97 w 194"/>
                <a:gd name="T23" fmla="*/ 85 h 152"/>
                <a:gd name="T24" fmla="*/ 92 w 194"/>
                <a:gd name="T25" fmla="*/ 84 h 152"/>
                <a:gd name="T26" fmla="*/ 89 w 194"/>
                <a:gd name="T27" fmla="*/ 78 h 152"/>
                <a:gd name="T28" fmla="*/ 83 w 194"/>
                <a:gd name="T29" fmla="*/ 75 h 152"/>
                <a:gd name="T30" fmla="*/ 78 w 194"/>
                <a:gd name="T31" fmla="*/ 67 h 152"/>
                <a:gd name="T32" fmla="*/ 74 w 194"/>
                <a:gd name="T33" fmla="*/ 67 h 152"/>
                <a:gd name="T34" fmla="*/ 73 w 194"/>
                <a:gd name="T35" fmla="*/ 62 h 152"/>
                <a:gd name="T36" fmla="*/ 69 w 194"/>
                <a:gd name="T37" fmla="*/ 63 h 152"/>
                <a:gd name="T38" fmla="*/ 67 w 194"/>
                <a:gd name="T39" fmla="*/ 62 h 152"/>
                <a:gd name="T40" fmla="*/ 64 w 194"/>
                <a:gd name="T41" fmla="*/ 60 h 152"/>
                <a:gd name="T42" fmla="*/ 54 w 194"/>
                <a:gd name="T43" fmla="*/ 54 h 152"/>
                <a:gd name="T44" fmla="*/ 50 w 194"/>
                <a:gd name="T45" fmla="*/ 51 h 152"/>
                <a:gd name="T46" fmla="*/ 47 w 194"/>
                <a:gd name="T47" fmla="*/ 49 h 152"/>
                <a:gd name="T48" fmla="*/ 40 w 194"/>
                <a:gd name="T49" fmla="*/ 43 h 152"/>
                <a:gd name="T50" fmla="*/ 43 w 194"/>
                <a:gd name="T51" fmla="*/ 35 h 152"/>
                <a:gd name="T52" fmla="*/ 35 w 194"/>
                <a:gd name="T53" fmla="*/ 40 h 152"/>
                <a:gd name="T54" fmla="*/ 28 w 194"/>
                <a:gd name="T55" fmla="*/ 45 h 152"/>
                <a:gd name="T56" fmla="*/ 26 w 194"/>
                <a:gd name="T57" fmla="*/ 41 h 152"/>
                <a:gd name="T58" fmla="*/ 23 w 194"/>
                <a:gd name="T59" fmla="*/ 43 h 152"/>
                <a:gd name="T60" fmla="*/ 23 w 194"/>
                <a:gd name="T61" fmla="*/ 40 h 152"/>
                <a:gd name="T62" fmla="*/ 24 w 194"/>
                <a:gd name="T63" fmla="*/ 31 h 152"/>
                <a:gd name="T64" fmla="*/ 17 w 194"/>
                <a:gd name="T65" fmla="*/ 36 h 152"/>
                <a:gd name="T66" fmla="*/ 18 w 194"/>
                <a:gd name="T67" fmla="*/ 32 h 152"/>
                <a:gd name="T68" fmla="*/ 13 w 194"/>
                <a:gd name="T69" fmla="*/ 34 h 152"/>
                <a:gd name="T70" fmla="*/ 10 w 194"/>
                <a:gd name="T71" fmla="*/ 33 h 152"/>
                <a:gd name="T72" fmla="*/ 16 w 194"/>
                <a:gd name="T73" fmla="*/ 24 h 152"/>
                <a:gd name="T74" fmla="*/ 8 w 194"/>
                <a:gd name="T75" fmla="*/ 27 h 152"/>
                <a:gd name="T76" fmla="*/ 7 w 194"/>
                <a:gd name="T77" fmla="*/ 12 h 152"/>
                <a:gd name="T78" fmla="*/ 5 w 194"/>
                <a:gd name="T79" fmla="*/ 8 h 152"/>
                <a:gd name="T80" fmla="*/ 0 w 194"/>
                <a:gd name="T81" fmla="*/ 6 h 152"/>
                <a:gd name="T82" fmla="*/ 5 w 194"/>
                <a:gd name="T83" fmla="*/ 2 h 152"/>
                <a:gd name="T84" fmla="*/ 7 w 194"/>
                <a:gd name="T85" fmla="*/ 9 h 152"/>
                <a:gd name="T86" fmla="*/ 21 w 194"/>
                <a:gd name="T87" fmla="*/ 6 h 152"/>
                <a:gd name="T88" fmla="*/ 38 w 194"/>
                <a:gd name="T89" fmla="*/ 11 h 152"/>
                <a:gd name="T90" fmla="*/ 55 w 194"/>
                <a:gd name="T91" fmla="*/ 18 h 152"/>
                <a:gd name="T92" fmla="*/ 69 w 194"/>
                <a:gd name="T93" fmla="*/ 26 h 152"/>
                <a:gd name="T94" fmla="*/ 79 w 194"/>
                <a:gd name="T95" fmla="*/ 31 h 152"/>
                <a:gd name="T96" fmla="*/ 96 w 194"/>
                <a:gd name="T97" fmla="*/ 47 h 152"/>
                <a:gd name="T98" fmla="*/ 104 w 194"/>
                <a:gd name="T99" fmla="*/ 58 h 152"/>
                <a:gd name="T100" fmla="*/ 113 w 194"/>
                <a:gd name="T101" fmla="*/ 70 h 152"/>
                <a:gd name="T102" fmla="*/ 158 w 194"/>
                <a:gd name="T103" fmla="*/ 98 h 152"/>
                <a:gd name="T104" fmla="*/ 167 w 194"/>
                <a:gd name="T105" fmla="*/ 108 h 152"/>
                <a:gd name="T106" fmla="*/ 183 w 194"/>
                <a:gd name="T107"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52">
                  <a:moveTo>
                    <a:pt x="183" y="148"/>
                  </a:moveTo>
                  <a:cubicBezTo>
                    <a:pt x="176" y="152"/>
                    <a:pt x="179" y="144"/>
                    <a:pt x="173" y="145"/>
                  </a:cubicBezTo>
                  <a:cubicBezTo>
                    <a:pt x="172" y="145"/>
                    <a:pt x="176" y="142"/>
                    <a:pt x="175" y="142"/>
                  </a:cubicBezTo>
                  <a:cubicBezTo>
                    <a:pt x="168" y="145"/>
                    <a:pt x="167" y="139"/>
                    <a:pt x="168" y="133"/>
                  </a:cubicBezTo>
                  <a:cubicBezTo>
                    <a:pt x="170" y="132"/>
                    <a:pt x="170" y="132"/>
                    <a:pt x="170" y="132"/>
                  </a:cubicBezTo>
                  <a:cubicBezTo>
                    <a:pt x="170" y="131"/>
                    <a:pt x="166" y="133"/>
                    <a:pt x="166" y="132"/>
                  </a:cubicBezTo>
                  <a:cubicBezTo>
                    <a:pt x="167" y="132"/>
                    <a:pt x="167" y="132"/>
                    <a:pt x="168" y="131"/>
                  </a:cubicBezTo>
                  <a:cubicBezTo>
                    <a:pt x="166" y="132"/>
                    <a:pt x="166" y="131"/>
                    <a:pt x="164" y="132"/>
                  </a:cubicBezTo>
                  <a:cubicBezTo>
                    <a:pt x="167" y="128"/>
                    <a:pt x="167" y="128"/>
                    <a:pt x="167" y="128"/>
                  </a:cubicBezTo>
                  <a:cubicBezTo>
                    <a:pt x="164" y="130"/>
                    <a:pt x="164" y="130"/>
                    <a:pt x="164" y="130"/>
                  </a:cubicBezTo>
                  <a:cubicBezTo>
                    <a:pt x="159" y="134"/>
                    <a:pt x="163" y="128"/>
                    <a:pt x="159" y="129"/>
                  </a:cubicBezTo>
                  <a:cubicBezTo>
                    <a:pt x="160" y="128"/>
                    <a:pt x="160" y="128"/>
                    <a:pt x="160" y="128"/>
                  </a:cubicBezTo>
                  <a:cubicBezTo>
                    <a:pt x="156" y="129"/>
                    <a:pt x="154" y="126"/>
                    <a:pt x="151" y="126"/>
                  </a:cubicBezTo>
                  <a:cubicBezTo>
                    <a:pt x="154" y="123"/>
                    <a:pt x="154" y="123"/>
                    <a:pt x="154" y="123"/>
                  </a:cubicBezTo>
                  <a:cubicBezTo>
                    <a:pt x="151" y="125"/>
                    <a:pt x="150" y="125"/>
                    <a:pt x="149" y="125"/>
                  </a:cubicBezTo>
                  <a:cubicBezTo>
                    <a:pt x="151" y="122"/>
                    <a:pt x="146" y="126"/>
                    <a:pt x="147" y="124"/>
                  </a:cubicBezTo>
                  <a:cubicBezTo>
                    <a:pt x="147" y="123"/>
                    <a:pt x="147" y="123"/>
                    <a:pt x="147" y="123"/>
                  </a:cubicBezTo>
                  <a:cubicBezTo>
                    <a:pt x="144" y="125"/>
                    <a:pt x="148" y="121"/>
                    <a:pt x="145" y="124"/>
                  </a:cubicBezTo>
                  <a:cubicBezTo>
                    <a:pt x="146" y="122"/>
                    <a:pt x="146" y="122"/>
                    <a:pt x="146" y="122"/>
                  </a:cubicBezTo>
                  <a:cubicBezTo>
                    <a:pt x="143" y="125"/>
                    <a:pt x="147" y="119"/>
                    <a:pt x="145" y="121"/>
                  </a:cubicBezTo>
                  <a:cubicBezTo>
                    <a:pt x="145" y="121"/>
                    <a:pt x="145" y="121"/>
                    <a:pt x="145" y="121"/>
                  </a:cubicBezTo>
                  <a:cubicBezTo>
                    <a:pt x="143" y="122"/>
                    <a:pt x="145" y="120"/>
                    <a:pt x="144" y="120"/>
                  </a:cubicBezTo>
                  <a:cubicBezTo>
                    <a:pt x="144" y="120"/>
                    <a:pt x="144" y="120"/>
                    <a:pt x="144" y="120"/>
                  </a:cubicBezTo>
                  <a:cubicBezTo>
                    <a:pt x="143" y="120"/>
                    <a:pt x="144" y="118"/>
                    <a:pt x="141" y="120"/>
                  </a:cubicBezTo>
                  <a:cubicBezTo>
                    <a:pt x="143" y="118"/>
                    <a:pt x="143" y="120"/>
                    <a:pt x="146" y="117"/>
                  </a:cubicBezTo>
                  <a:cubicBezTo>
                    <a:pt x="140" y="117"/>
                    <a:pt x="138" y="113"/>
                    <a:pt x="135" y="111"/>
                  </a:cubicBezTo>
                  <a:cubicBezTo>
                    <a:pt x="136" y="109"/>
                    <a:pt x="136" y="109"/>
                    <a:pt x="137" y="108"/>
                  </a:cubicBezTo>
                  <a:cubicBezTo>
                    <a:pt x="136" y="108"/>
                    <a:pt x="136" y="107"/>
                    <a:pt x="134" y="109"/>
                  </a:cubicBezTo>
                  <a:cubicBezTo>
                    <a:pt x="134" y="109"/>
                    <a:pt x="135" y="107"/>
                    <a:pt x="135" y="107"/>
                  </a:cubicBezTo>
                  <a:cubicBezTo>
                    <a:pt x="136" y="105"/>
                    <a:pt x="132" y="109"/>
                    <a:pt x="133" y="107"/>
                  </a:cubicBezTo>
                  <a:cubicBezTo>
                    <a:pt x="135" y="105"/>
                    <a:pt x="135" y="105"/>
                    <a:pt x="135" y="105"/>
                  </a:cubicBezTo>
                  <a:cubicBezTo>
                    <a:pt x="133" y="107"/>
                    <a:pt x="132" y="106"/>
                    <a:pt x="131" y="106"/>
                  </a:cubicBezTo>
                  <a:cubicBezTo>
                    <a:pt x="132" y="106"/>
                    <a:pt x="132" y="105"/>
                    <a:pt x="133" y="105"/>
                  </a:cubicBezTo>
                  <a:cubicBezTo>
                    <a:pt x="130" y="106"/>
                    <a:pt x="132" y="103"/>
                    <a:pt x="130" y="104"/>
                  </a:cubicBezTo>
                  <a:cubicBezTo>
                    <a:pt x="132" y="103"/>
                    <a:pt x="132" y="103"/>
                    <a:pt x="132" y="103"/>
                  </a:cubicBezTo>
                  <a:cubicBezTo>
                    <a:pt x="133" y="100"/>
                    <a:pt x="129" y="106"/>
                    <a:pt x="129" y="104"/>
                  </a:cubicBezTo>
                  <a:cubicBezTo>
                    <a:pt x="131" y="102"/>
                    <a:pt x="131" y="102"/>
                    <a:pt x="131" y="102"/>
                  </a:cubicBezTo>
                  <a:cubicBezTo>
                    <a:pt x="128" y="104"/>
                    <a:pt x="127" y="102"/>
                    <a:pt x="126" y="103"/>
                  </a:cubicBezTo>
                  <a:cubicBezTo>
                    <a:pt x="126" y="102"/>
                    <a:pt x="126" y="102"/>
                    <a:pt x="126" y="102"/>
                  </a:cubicBezTo>
                  <a:cubicBezTo>
                    <a:pt x="125" y="102"/>
                    <a:pt x="125" y="100"/>
                    <a:pt x="123" y="101"/>
                  </a:cubicBezTo>
                  <a:cubicBezTo>
                    <a:pt x="124" y="100"/>
                    <a:pt x="127" y="97"/>
                    <a:pt x="126" y="97"/>
                  </a:cubicBezTo>
                  <a:cubicBezTo>
                    <a:pt x="123" y="100"/>
                    <a:pt x="123" y="97"/>
                    <a:pt x="120" y="101"/>
                  </a:cubicBezTo>
                  <a:cubicBezTo>
                    <a:pt x="120" y="100"/>
                    <a:pt x="120" y="97"/>
                    <a:pt x="119" y="98"/>
                  </a:cubicBezTo>
                  <a:cubicBezTo>
                    <a:pt x="120" y="97"/>
                    <a:pt x="122" y="94"/>
                    <a:pt x="123" y="94"/>
                  </a:cubicBezTo>
                  <a:cubicBezTo>
                    <a:pt x="124" y="92"/>
                    <a:pt x="124" y="92"/>
                    <a:pt x="124" y="92"/>
                  </a:cubicBezTo>
                  <a:cubicBezTo>
                    <a:pt x="125" y="91"/>
                    <a:pt x="124" y="93"/>
                    <a:pt x="126" y="91"/>
                  </a:cubicBezTo>
                  <a:cubicBezTo>
                    <a:pt x="125" y="91"/>
                    <a:pt x="123" y="92"/>
                    <a:pt x="123" y="91"/>
                  </a:cubicBezTo>
                  <a:cubicBezTo>
                    <a:pt x="121" y="92"/>
                    <a:pt x="117" y="95"/>
                    <a:pt x="116" y="95"/>
                  </a:cubicBezTo>
                  <a:cubicBezTo>
                    <a:pt x="118" y="94"/>
                    <a:pt x="119" y="91"/>
                    <a:pt x="120" y="91"/>
                  </a:cubicBezTo>
                  <a:cubicBezTo>
                    <a:pt x="113" y="96"/>
                    <a:pt x="113" y="96"/>
                    <a:pt x="113" y="96"/>
                  </a:cubicBezTo>
                  <a:cubicBezTo>
                    <a:pt x="113" y="96"/>
                    <a:pt x="115" y="93"/>
                    <a:pt x="114" y="94"/>
                  </a:cubicBezTo>
                  <a:cubicBezTo>
                    <a:pt x="112" y="95"/>
                    <a:pt x="112" y="95"/>
                    <a:pt x="112" y="95"/>
                  </a:cubicBezTo>
                  <a:cubicBezTo>
                    <a:pt x="112" y="95"/>
                    <a:pt x="110" y="95"/>
                    <a:pt x="113" y="92"/>
                  </a:cubicBezTo>
                  <a:cubicBezTo>
                    <a:pt x="114" y="91"/>
                    <a:pt x="114" y="92"/>
                    <a:pt x="115" y="90"/>
                  </a:cubicBezTo>
                  <a:cubicBezTo>
                    <a:pt x="114" y="90"/>
                    <a:pt x="113" y="91"/>
                    <a:pt x="113" y="90"/>
                  </a:cubicBezTo>
                  <a:cubicBezTo>
                    <a:pt x="113" y="90"/>
                    <a:pt x="113" y="90"/>
                    <a:pt x="113" y="90"/>
                  </a:cubicBezTo>
                  <a:cubicBezTo>
                    <a:pt x="113" y="89"/>
                    <a:pt x="111" y="90"/>
                    <a:pt x="110" y="92"/>
                  </a:cubicBezTo>
                  <a:cubicBezTo>
                    <a:pt x="110" y="93"/>
                    <a:pt x="111" y="91"/>
                    <a:pt x="111" y="92"/>
                  </a:cubicBezTo>
                  <a:cubicBezTo>
                    <a:pt x="109" y="93"/>
                    <a:pt x="108" y="93"/>
                    <a:pt x="107" y="93"/>
                  </a:cubicBezTo>
                  <a:cubicBezTo>
                    <a:pt x="110" y="91"/>
                    <a:pt x="110" y="91"/>
                    <a:pt x="110" y="91"/>
                  </a:cubicBezTo>
                  <a:cubicBezTo>
                    <a:pt x="107" y="93"/>
                    <a:pt x="105" y="93"/>
                    <a:pt x="104" y="93"/>
                  </a:cubicBezTo>
                  <a:cubicBezTo>
                    <a:pt x="102" y="94"/>
                    <a:pt x="106" y="91"/>
                    <a:pt x="106" y="91"/>
                  </a:cubicBezTo>
                  <a:cubicBezTo>
                    <a:pt x="106" y="89"/>
                    <a:pt x="101" y="92"/>
                    <a:pt x="103" y="89"/>
                  </a:cubicBezTo>
                  <a:cubicBezTo>
                    <a:pt x="103" y="89"/>
                    <a:pt x="101" y="91"/>
                    <a:pt x="101" y="90"/>
                  </a:cubicBezTo>
                  <a:cubicBezTo>
                    <a:pt x="101" y="90"/>
                    <a:pt x="103" y="88"/>
                    <a:pt x="102" y="88"/>
                  </a:cubicBezTo>
                  <a:cubicBezTo>
                    <a:pt x="103" y="87"/>
                    <a:pt x="101" y="88"/>
                    <a:pt x="101" y="88"/>
                  </a:cubicBezTo>
                  <a:cubicBezTo>
                    <a:pt x="100" y="89"/>
                    <a:pt x="101" y="88"/>
                    <a:pt x="101" y="88"/>
                  </a:cubicBezTo>
                  <a:cubicBezTo>
                    <a:pt x="100" y="88"/>
                    <a:pt x="97" y="89"/>
                    <a:pt x="97" y="86"/>
                  </a:cubicBezTo>
                  <a:cubicBezTo>
                    <a:pt x="96" y="87"/>
                    <a:pt x="94" y="88"/>
                    <a:pt x="94" y="88"/>
                  </a:cubicBezTo>
                  <a:cubicBezTo>
                    <a:pt x="95" y="86"/>
                    <a:pt x="95" y="86"/>
                    <a:pt x="95" y="86"/>
                  </a:cubicBezTo>
                  <a:cubicBezTo>
                    <a:pt x="96" y="85"/>
                    <a:pt x="95" y="86"/>
                    <a:pt x="96" y="84"/>
                  </a:cubicBezTo>
                  <a:cubicBezTo>
                    <a:pt x="93" y="86"/>
                    <a:pt x="100" y="84"/>
                    <a:pt x="97" y="85"/>
                  </a:cubicBezTo>
                  <a:cubicBezTo>
                    <a:pt x="99" y="83"/>
                    <a:pt x="94" y="87"/>
                    <a:pt x="96" y="85"/>
                  </a:cubicBezTo>
                  <a:cubicBezTo>
                    <a:pt x="96" y="84"/>
                    <a:pt x="93" y="86"/>
                    <a:pt x="94" y="84"/>
                  </a:cubicBezTo>
                  <a:cubicBezTo>
                    <a:pt x="94" y="84"/>
                    <a:pt x="97" y="82"/>
                    <a:pt x="97" y="81"/>
                  </a:cubicBezTo>
                  <a:cubicBezTo>
                    <a:pt x="96" y="81"/>
                    <a:pt x="96" y="82"/>
                    <a:pt x="95" y="82"/>
                  </a:cubicBezTo>
                  <a:cubicBezTo>
                    <a:pt x="94" y="83"/>
                    <a:pt x="94" y="83"/>
                    <a:pt x="94" y="83"/>
                  </a:cubicBezTo>
                  <a:cubicBezTo>
                    <a:pt x="92" y="85"/>
                    <a:pt x="93" y="82"/>
                    <a:pt x="92" y="84"/>
                  </a:cubicBezTo>
                  <a:cubicBezTo>
                    <a:pt x="93" y="83"/>
                    <a:pt x="90" y="84"/>
                    <a:pt x="93" y="81"/>
                  </a:cubicBezTo>
                  <a:cubicBezTo>
                    <a:pt x="95" y="79"/>
                    <a:pt x="95" y="79"/>
                    <a:pt x="95" y="79"/>
                  </a:cubicBezTo>
                  <a:cubicBezTo>
                    <a:pt x="94" y="79"/>
                    <a:pt x="92" y="81"/>
                    <a:pt x="91" y="82"/>
                  </a:cubicBezTo>
                  <a:cubicBezTo>
                    <a:pt x="92" y="81"/>
                    <a:pt x="92" y="81"/>
                    <a:pt x="92" y="81"/>
                  </a:cubicBezTo>
                  <a:cubicBezTo>
                    <a:pt x="88" y="84"/>
                    <a:pt x="91" y="80"/>
                    <a:pt x="88" y="82"/>
                  </a:cubicBezTo>
                  <a:cubicBezTo>
                    <a:pt x="89" y="80"/>
                    <a:pt x="87" y="81"/>
                    <a:pt x="89" y="78"/>
                  </a:cubicBezTo>
                  <a:cubicBezTo>
                    <a:pt x="87" y="79"/>
                    <a:pt x="86" y="80"/>
                    <a:pt x="86" y="79"/>
                  </a:cubicBezTo>
                  <a:cubicBezTo>
                    <a:pt x="86" y="78"/>
                    <a:pt x="86" y="78"/>
                    <a:pt x="87" y="78"/>
                  </a:cubicBezTo>
                  <a:cubicBezTo>
                    <a:pt x="88" y="76"/>
                    <a:pt x="87" y="77"/>
                    <a:pt x="86" y="77"/>
                  </a:cubicBezTo>
                  <a:cubicBezTo>
                    <a:pt x="87" y="77"/>
                    <a:pt x="87" y="75"/>
                    <a:pt x="88" y="73"/>
                  </a:cubicBezTo>
                  <a:cubicBezTo>
                    <a:pt x="86" y="74"/>
                    <a:pt x="85" y="76"/>
                    <a:pt x="84" y="77"/>
                  </a:cubicBezTo>
                  <a:cubicBezTo>
                    <a:pt x="87" y="73"/>
                    <a:pt x="80" y="78"/>
                    <a:pt x="83" y="75"/>
                  </a:cubicBezTo>
                  <a:cubicBezTo>
                    <a:pt x="83" y="74"/>
                    <a:pt x="85" y="73"/>
                    <a:pt x="85" y="72"/>
                  </a:cubicBezTo>
                  <a:cubicBezTo>
                    <a:pt x="88" y="68"/>
                    <a:pt x="82" y="74"/>
                    <a:pt x="83" y="72"/>
                  </a:cubicBezTo>
                  <a:cubicBezTo>
                    <a:pt x="80" y="75"/>
                    <a:pt x="80" y="75"/>
                    <a:pt x="80" y="75"/>
                  </a:cubicBezTo>
                  <a:cubicBezTo>
                    <a:pt x="82" y="73"/>
                    <a:pt x="78" y="76"/>
                    <a:pt x="81" y="73"/>
                  </a:cubicBezTo>
                  <a:cubicBezTo>
                    <a:pt x="79" y="74"/>
                    <a:pt x="81" y="71"/>
                    <a:pt x="78" y="74"/>
                  </a:cubicBezTo>
                  <a:cubicBezTo>
                    <a:pt x="79" y="70"/>
                    <a:pt x="74" y="73"/>
                    <a:pt x="78" y="67"/>
                  </a:cubicBezTo>
                  <a:cubicBezTo>
                    <a:pt x="77" y="68"/>
                    <a:pt x="77" y="67"/>
                    <a:pt x="76" y="68"/>
                  </a:cubicBezTo>
                  <a:cubicBezTo>
                    <a:pt x="75" y="70"/>
                    <a:pt x="78" y="67"/>
                    <a:pt x="77" y="69"/>
                  </a:cubicBezTo>
                  <a:cubicBezTo>
                    <a:pt x="76" y="69"/>
                    <a:pt x="76" y="69"/>
                    <a:pt x="75" y="70"/>
                  </a:cubicBezTo>
                  <a:cubicBezTo>
                    <a:pt x="76" y="69"/>
                    <a:pt x="75" y="68"/>
                    <a:pt x="78" y="66"/>
                  </a:cubicBezTo>
                  <a:cubicBezTo>
                    <a:pt x="79" y="64"/>
                    <a:pt x="73" y="71"/>
                    <a:pt x="73" y="69"/>
                  </a:cubicBezTo>
                  <a:cubicBezTo>
                    <a:pt x="74" y="67"/>
                    <a:pt x="74" y="67"/>
                    <a:pt x="74" y="67"/>
                  </a:cubicBezTo>
                  <a:cubicBezTo>
                    <a:pt x="71" y="68"/>
                    <a:pt x="71" y="68"/>
                    <a:pt x="71" y="68"/>
                  </a:cubicBezTo>
                  <a:cubicBezTo>
                    <a:pt x="71" y="67"/>
                    <a:pt x="73" y="65"/>
                    <a:pt x="75" y="63"/>
                  </a:cubicBezTo>
                  <a:cubicBezTo>
                    <a:pt x="74" y="63"/>
                    <a:pt x="74" y="63"/>
                    <a:pt x="73" y="64"/>
                  </a:cubicBezTo>
                  <a:cubicBezTo>
                    <a:pt x="74" y="61"/>
                    <a:pt x="74" y="61"/>
                    <a:pt x="74" y="61"/>
                  </a:cubicBezTo>
                  <a:cubicBezTo>
                    <a:pt x="73" y="63"/>
                    <a:pt x="73" y="62"/>
                    <a:pt x="72" y="63"/>
                  </a:cubicBezTo>
                  <a:cubicBezTo>
                    <a:pt x="73" y="62"/>
                    <a:pt x="73" y="62"/>
                    <a:pt x="73" y="62"/>
                  </a:cubicBezTo>
                  <a:cubicBezTo>
                    <a:pt x="74" y="61"/>
                    <a:pt x="73" y="61"/>
                    <a:pt x="72" y="61"/>
                  </a:cubicBezTo>
                  <a:cubicBezTo>
                    <a:pt x="71" y="63"/>
                    <a:pt x="71" y="64"/>
                    <a:pt x="71" y="64"/>
                  </a:cubicBezTo>
                  <a:cubicBezTo>
                    <a:pt x="70" y="65"/>
                    <a:pt x="70" y="65"/>
                    <a:pt x="69" y="66"/>
                  </a:cubicBezTo>
                  <a:cubicBezTo>
                    <a:pt x="71" y="64"/>
                    <a:pt x="70" y="64"/>
                    <a:pt x="70" y="63"/>
                  </a:cubicBezTo>
                  <a:cubicBezTo>
                    <a:pt x="70" y="62"/>
                    <a:pt x="68" y="65"/>
                    <a:pt x="68" y="65"/>
                  </a:cubicBezTo>
                  <a:cubicBezTo>
                    <a:pt x="69" y="63"/>
                    <a:pt x="67" y="64"/>
                    <a:pt x="69" y="63"/>
                  </a:cubicBezTo>
                  <a:cubicBezTo>
                    <a:pt x="69" y="62"/>
                    <a:pt x="68" y="64"/>
                    <a:pt x="69" y="63"/>
                  </a:cubicBezTo>
                  <a:cubicBezTo>
                    <a:pt x="70" y="62"/>
                    <a:pt x="71" y="60"/>
                    <a:pt x="70" y="61"/>
                  </a:cubicBezTo>
                  <a:cubicBezTo>
                    <a:pt x="68" y="62"/>
                    <a:pt x="66" y="65"/>
                    <a:pt x="67" y="64"/>
                  </a:cubicBezTo>
                  <a:cubicBezTo>
                    <a:pt x="69" y="62"/>
                    <a:pt x="69" y="62"/>
                    <a:pt x="69" y="62"/>
                  </a:cubicBezTo>
                  <a:cubicBezTo>
                    <a:pt x="69" y="60"/>
                    <a:pt x="69" y="60"/>
                    <a:pt x="69" y="60"/>
                  </a:cubicBezTo>
                  <a:cubicBezTo>
                    <a:pt x="67" y="62"/>
                    <a:pt x="67" y="62"/>
                    <a:pt x="67" y="62"/>
                  </a:cubicBezTo>
                  <a:cubicBezTo>
                    <a:pt x="68" y="61"/>
                    <a:pt x="68" y="61"/>
                    <a:pt x="68" y="61"/>
                  </a:cubicBezTo>
                  <a:cubicBezTo>
                    <a:pt x="66" y="63"/>
                    <a:pt x="67" y="61"/>
                    <a:pt x="65" y="63"/>
                  </a:cubicBezTo>
                  <a:cubicBezTo>
                    <a:pt x="64" y="63"/>
                    <a:pt x="65" y="61"/>
                    <a:pt x="65" y="61"/>
                  </a:cubicBezTo>
                  <a:cubicBezTo>
                    <a:pt x="65" y="61"/>
                    <a:pt x="65" y="61"/>
                    <a:pt x="65" y="61"/>
                  </a:cubicBezTo>
                  <a:cubicBezTo>
                    <a:pt x="66" y="59"/>
                    <a:pt x="65" y="60"/>
                    <a:pt x="63" y="61"/>
                  </a:cubicBezTo>
                  <a:cubicBezTo>
                    <a:pt x="64" y="60"/>
                    <a:pt x="64" y="60"/>
                    <a:pt x="64" y="60"/>
                  </a:cubicBezTo>
                  <a:cubicBezTo>
                    <a:pt x="64" y="60"/>
                    <a:pt x="63" y="60"/>
                    <a:pt x="62" y="61"/>
                  </a:cubicBezTo>
                  <a:cubicBezTo>
                    <a:pt x="62" y="59"/>
                    <a:pt x="67" y="53"/>
                    <a:pt x="65" y="55"/>
                  </a:cubicBezTo>
                  <a:cubicBezTo>
                    <a:pt x="64" y="55"/>
                    <a:pt x="61" y="58"/>
                    <a:pt x="61" y="60"/>
                  </a:cubicBezTo>
                  <a:cubicBezTo>
                    <a:pt x="61" y="58"/>
                    <a:pt x="57" y="60"/>
                    <a:pt x="59" y="57"/>
                  </a:cubicBezTo>
                  <a:cubicBezTo>
                    <a:pt x="57" y="58"/>
                    <a:pt x="57" y="58"/>
                    <a:pt x="57" y="58"/>
                  </a:cubicBezTo>
                  <a:cubicBezTo>
                    <a:pt x="56" y="56"/>
                    <a:pt x="52" y="58"/>
                    <a:pt x="54" y="54"/>
                  </a:cubicBezTo>
                  <a:cubicBezTo>
                    <a:pt x="55" y="53"/>
                    <a:pt x="56" y="52"/>
                    <a:pt x="57" y="51"/>
                  </a:cubicBezTo>
                  <a:cubicBezTo>
                    <a:pt x="55" y="52"/>
                    <a:pt x="58" y="48"/>
                    <a:pt x="55" y="51"/>
                  </a:cubicBezTo>
                  <a:cubicBezTo>
                    <a:pt x="54" y="53"/>
                    <a:pt x="53" y="54"/>
                    <a:pt x="53" y="55"/>
                  </a:cubicBezTo>
                  <a:cubicBezTo>
                    <a:pt x="52" y="56"/>
                    <a:pt x="50" y="55"/>
                    <a:pt x="51" y="53"/>
                  </a:cubicBezTo>
                  <a:cubicBezTo>
                    <a:pt x="51" y="54"/>
                    <a:pt x="50" y="54"/>
                    <a:pt x="50" y="54"/>
                  </a:cubicBezTo>
                  <a:cubicBezTo>
                    <a:pt x="52" y="52"/>
                    <a:pt x="52" y="51"/>
                    <a:pt x="50" y="51"/>
                  </a:cubicBezTo>
                  <a:cubicBezTo>
                    <a:pt x="49" y="53"/>
                    <a:pt x="49" y="53"/>
                    <a:pt x="49" y="53"/>
                  </a:cubicBezTo>
                  <a:cubicBezTo>
                    <a:pt x="50" y="51"/>
                    <a:pt x="50" y="51"/>
                    <a:pt x="50" y="51"/>
                  </a:cubicBezTo>
                  <a:cubicBezTo>
                    <a:pt x="49" y="52"/>
                    <a:pt x="47" y="55"/>
                    <a:pt x="48" y="53"/>
                  </a:cubicBezTo>
                  <a:cubicBezTo>
                    <a:pt x="49" y="51"/>
                    <a:pt x="49" y="51"/>
                    <a:pt x="49" y="51"/>
                  </a:cubicBezTo>
                  <a:cubicBezTo>
                    <a:pt x="48" y="52"/>
                    <a:pt x="45" y="54"/>
                    <a:pt x="46" y="52"/>
                  </a:cubicBezTo>
                  <a:cubicBezTo>
                    <a:pt x="47" y="49"/>
                    <a:pt x="47" y="49"/>
                    <a:pt x="47" y="49"/>
                  </a:cubicBezTo>
                  <a:cubicBezTo>
                    <a:pt x="47" y="49"/>
                    <a:pt x="45" y="50"/>
                    <a:pt x="45" y="51"/>
                  </a:cubicBezTo>
                  <a:cubicBezTo>
                    <a:pt x="46" y="49"/>
                    <a:pt x="45" y="49"/>
                    <a:pt x="46" y="46"/>
                  </a:cubicBezTo>
                  <a:cubicBezTo>
                    <a:pt x="41" y="51"/>
                    <a:pt x="39" y="49"/>
                    <a:pt x="37" y="48"/>
                  </a:cubicBezTo>
                  <a:cubicBezTo>
                    <a:pt x="38" y="46"/>
                    <a:pt x="38" y="46"/>
                    <a:pt x="38" y="46"/>
                  </a:cubicBezTo>
                  <a:cubicBezTo>
                    <a:pt x="39" y="45"/>
                    <a:pt x="37" y="49"/>
                    <a:pt x="37" y="47"/>
                  </a:cubicBezTo>
                  <a:cubicBezTo>
                    <a:pt x="38" y="46"/>
                    <a:pt x="38" y="44"/>
                    <a:pt x="40" y="43"/>
                  </a:cubicBezTo>
                  <a:cubicBezTo>
                    <a:pt x="40" y="41"/>
                    <a:pt x="37" y="45"/>
                    <a:pt x="37" y="45"/>
                  </a:cubicBezTo>
                  <a:cubicBezTo>
                    <a:pt x="35" y="47"/>
                    <a:pt x="38" y="44"/>
                    <a:pt x="36" y="46"/>
                  </a:cubicBezTo>
                  <a:cubicBezTo>
                    <a:pt x="36" y="47"/>
                    <a:pt x="36" y="44"/>
                    <a:pt x="34" y="47"/>
                  </a:cubicBezTo>
                  <a:cubicBezTo>
                    <a:pt x="35" y="46"/>
                    <a:pt x="36" y="44"/>
                    <a:pt x="37" y="43"/>
                  </a:cubicBezTo>
                  <a:cubicBezTo>
                    <a:pt x="36" y="44"/>
                    <a:pt x="36" y="44"/>
                    <a:pt x="36" y="44"/>
                  </a:cubicBezTo>
                  <a:cubicBezTo>
                    <a:pt x="37" y="41"/>
                    <a:pt x="41" y="39"/>
                    <a:pt x="43" y="35"/>
                  </a:cubicBezTo>
                  <a:cubicBezTo>
                    <a:pt x="42" y="35"/>
                    <a:pt x="42" y="35"/>
                    <a:pt x="42" y="35"/>
                  </a:cubicBezTo>
                  <a:cubicBezTo>
                    <a:pt x="44" y="32"/>
                    <a:pt x="45" y="33"/>
                    <a:pt x="45" y="31"/>
                  </a:cubicBezTo>
                  <a:cubicBezTo>
                    <a:pt x="44" y="32"/>
                    <a:pt x="41" y="36"/>
                    <a:pt x="40" y="37"/>
                  </a:cubicBezTo>
                  <a:cubicBezTo>
                    <a:pt x="39" y="37"/>
                    <a:pt x="35" y="43"/>
                    <a:pt x="35" y="42"/>
                  </a:cubicBezTo>
                  <a:cubicBezTo>
                    <a:pt x="35" y="41"/>
                    <a:pt x="36" y="43"/>
                    <a:pt x="37" y="40"/>
                  </a:cubicBezTo>
                  <a:cubicBezTo>
                    <a:pt x="38" y="38"/>
                    <a:pt x="35" y="41"/>
                    <a:pt x="35" y="40"/>
                  </a:cubicBezTo>
                  <a:cubicBezTo>
                    <a:pt x="35" y="41"/>
                    <a:pt x="33" y="44"/>
                    <a:pt x="32" y="44"/>
                  </a:cubicBezTo>
                  <a:cubicBezTo>
                    <a:pt x="33" y="42"/>
                    <a:pt x="34" y="42"/>
                    <a:pt x="34" y="41"/>
                  </a:cubicBezTo>
                  <a:cubicBezTo>
                    <a:pt x="33" y="42"/>
                    <a:pt x="31" y="43"/>
                    <a:pt x="31" y="45"/>
                  </a:cubicBezTo>
                  <a:cubicBezTo>
                    <a:pt x="29" y="48"/>
                    <a:pt x="31" y="43"/>
                    <a:pt x="29" y="46"/>
                  </a:cubicBezTo>
                  <a:cubicBezTo>
                    <a:pt x="30" y="43"/>
                    <a:pt x="33" y="40"/>
                    <a:pt x="33" y="39"/>
                  </a:cubicBezTo>
                  <a:cubicBezTo>
                    <a:pt x="32" y="41"/>
                    <a:pt x="30" y="41"/>
                    <a:pt x="28" y="45"/>
                  </a:cubicBezTo>
                  <a:cubicBezTo>
                    <a:pt x="29" y="44"/>
                    <a:pt x="30" y="42"/>
                    <a:pt x="31" y="41"/>
                  </a:cubicBezTo>
                  <a:cubicBezTo>
                    <a:pt x="32" y="39"/>
                    <a:pt x="27" y="45"/>
                    <a:pt x="30" y="40"/>
                  </a:cubicBezTo>
                  <a:cubicBezTo>
                    <a:pt x="28" y="42"/>
                    <a:pt x="28" y="42"/>
                    <a:pt x="28" y="42"/>
                  </a:cubicBezTo>
                  <a:cubicBezTo>
                    <a:pt x="29" y="41"/>
                    <a:pt x="29" y="41"/>
                    <a:pt x="30" y="39"/>
                  </a:cubicBezTo>
                  <a:cubicBezTo>
                    <a:pt x="29" y="39"/>
                    <a:pt x="26" y="42"/>
                    <a:pt x="29" y="38"/>
                  </a:cubicBezTo>
                  <a:cubicBezTo>
                    <a:pt x="28" y="38"/>
                    <a:pt x="28" y="38"/>
                    <a:pt x="26" y="41"/>
                  </a:cubicBezTo>
                  <a:cubicBezTo>
                    <a:pt x="26" y="42"/>
                    <a:pt x="28" y="39"/>
                    <a:pt x="26" y="43"/>
                  </a:cubicBezTo>
                  <a:cubicBezTo>
                    <a:pt x="28" y="40"/>
                    <a:pt x="25" y="43"/>
                    <a:pt x="24" y="43"/>
                  </a:cubicBezTo>
                  <a:cubicBezTo>
                    <a:pt x="25" y="42"/>
                    <a:pt x="25" y="42"/>
                    <a:pt x="25" y="42"/>
                  </a:cubicBezTo>
                  <a:cubicBezTo>
                    <a:pt x="25" y="42"/>
                    <a:pt x="24" y="42"/>
                    <a:pt x="23" y="43"/>
                  </a:cubicBezTo>
                  <a:cubicBezTo>
                    <a:pt x="25" y="41"/>
                    <a:pt x="25" y="41"/>
                    <a:pt x="25" y="41"/>
                  </a:cubicBezTo>
                  <a:cubicBezTo>
                    <a:pt x="23" y="43"/>
                    <a:pt x="23" y="43"/>
                    <a:pt x="23" y="43"/>
                  </a:cubicBezTo>
                  <a:cubicBezTo>
                    <a:pt x="22" y="44"/>
                    <a:pt x="25" y="39"/>
                    <a:pt x="24" y="39"/>
                  </a:cubicBezTo>
                  <a:cubicBezTo>
                    <a:pt x="26" y="38"/>
                    <a:pt x="26" y="38"/>
                    <a:pt x="26" y="38"/>
                  </a:cubicBezTo>
                  <a:cubicBezTo>
                    <a:pt x="25" y="38"/>
                    <a:pt x="27" y="36"/>
                    <a:pt x="26" y="36"/>
                  </a:cubicBezTo>
                  <a:cubicBezTo>
                    <a:pt x="24" y="38"/>
                    <a:pt x="23" y="41"/>
                    <a:pt x="22" y="42"/>
                  </a:cubicBezTo>
                  <a:cubicBezTo>
                    <a:pt x="21" y="43"/>
                    <a:pt x="23" y="40"/>
                    <a:pt x="21" y="42"/>
                  </a:cubicBezTo>
                  <a:cubicBezTo>
                    <a:pt x="23" y="40"/>
                    <a:pt x="23" y="40"/>
                    <a:pt x="23" y="40"/>
                  </a:cubicBezTo>
                  <a:cubicBezTo>
                    <a:pt x="24" y="39"/>
                    <a:pt x="25" y="36"/>
                    <a:pt x="24" y="36"/>
                  </a:cubicBezTo>
                  <a:cubicBezTo>
                    <a:pt x="24" y="36"/>
                    <a:pt x="21" y="39"/>
                    <a:pt x="21" y="40"/>
                  </a:cubicBezTo>
                  <a:cubicBezTo>
                    <a:pt x="21" y="40"/>
                    <a:pt x="21" y="39"/>
                    <a:pt x="22" y="37"/>
                  </a:cubicBezTo>
                  <a:cubicBezTo>
                    <a:pt x="21" y="38"/>
                    <a:pt x="21" y="40"/>
                    <a:pt x="20" y="40"/>
                  </a:cubicBezTo>
                  <a:cubicBezTo>
                    <a:pt x="20" y="39"/>
                    <a:pt x="21" y="37"/>
                    <a:pt x="22" y="34"/>
                  </a:cubicBezTo>
                  <a:cubicBezTo>
                    <a:pt x="24" y="31"/>
                    <a:pt x="24" y="31"/>
                    <a:pt x="24" y="31"/>
                  </a:cubicBezTo>
                  <a:cubicBezTo>
                    <a:pt x="24" y="31"/>
                    <a:pt x="24" y="31"/>
                    <a:pt x="24" y="31"/>
                  </a:cubicBezTo>
                  <a:cubicBezTo>
                    <a:pt x="26" y="29"/>
                    <a:pt x="25" y="29"/>
                    <a:pt x="27" y="26"/>
                  </a:cubicBezTo>
                  <a:cubicBezTo>
                    <a:pt x="27" y="25"/>
                    <a:pt x="26" y="26"/>
                    <a:pt x="25" y="27"/>
                  </a:cubicBezTo>
                  <a:cubicBezTo>
                    <a:pt x="23" y="32"/>
                    <a:pt x="21" y="33"/>
                    <a:pt x="18" y="37"/>
                  </a:cubicBezTo>
                  <a:cubicBezTo>
                    <a:pt x="17" y="38"/>
                    <a:pt x="24" y="26"/>
                    <a:pt x="19" y="32"/>
                  </a:cubicBezTo>
                  <a:cubicBezTo>
                    <a:pt x="19" y="34"/>
                    <a:pt x="16" y="36"/>
                    <a:pt x="17" y="36"/>
                  </a:cubicBezTo>
                  <a:cubicBezTo>
                    <a:pt x="17" y="35"/>
                    <a:pt x="15" y="40"/>
                    <a:pt x="15" y="37"/>
                  </a:cubicBezTo>
                  <a:cubicBezTo>
                    <a:pt x="16" y="36"/>
                    <a:pt x="17" y="33"/>
                    <a:pt x="19" y="31"/>
                  </a:cubicBezTo>
                  <a:cubicBezTo>
                    <a:pt x="18" y="32"/>
                    <a:pt x="19" y="32"/>
                    <a:pt x="19" y="32"/>
                  </a:cubicBezTo>
                  <a:cubicBezTo>
                    <a:pt x="20" y="30"/>
                    <a:pt x="22" y="27"/>
                    <a:pt x="21" y="27"/>
                  </a:cubicBezTo>
                  <a:cubicBezTo>
                    <a:pt x="21" y="27"/>
                    <a:pt x="20" y="27"/>
                    <a:pt x="19" y="29"/>
                  </a:cubicBezTo>
                  <a:cubicBezTo>
                    <a:pt x="17" y="32"/>
                    <a:pt x="20" y="29"/>
                    <a:pt x="18" y="32"/>
                  </a:cubicBezTo>
                  <a:cubicBezTo>
                    <a:pt x="17" y="32"/>
                    <a:pt x="19" y="28"/>
                    <a:pt x="16" y="32"/>
                  </a:cubicBezTo>
                  <a:cubicBezTo>
                    <a:pt x="16" y="32"/>
                    <a:pt x="15" y="35"/>
                    <a:pt x="14" y="37"/>
                  </a:cubicBezTo>
                  <a:cubicBezTo>
                    <a:pt x="13" y="37"/>
                    <a:pt x="13" y="37"/>
                    <a:pt x="13" y="37"/>
                  </a:cubicBezTo>
                  <a:cubicBezTo>
                    <a:pt x="14" y="36"/>
                    <a:pt x="14" y="36"/>
                    <a:pt x="14" y="36"/>
                  </a:cubicBezTo>
                  <a:cubicBezTo>
                    <a:pt x="14" y="34"/>
                    <a:pt x="12" y="38"/>
                    <a:pt x="11" y="38"/>
                  </a:cubicBezTo>
                  <a:cubicBezTo>
                    <a:pt x="13" y="34"/>
                    <a:pt x="13" y="34"/>
                    <a:pt x="13" y="34"/>
                  </a:cubicBezTo>
                  <a:cubicBezTo>
                    <a:pt x="15" y="31"/>
                    <a:pt x="13" y="36"/>
                    <a:pt x="16" y="31"/>
                  </a:cubicBezTo>
                  <a:cubicBezTo>
                    <a:pt x="15" y="31"/>
                    <a:pt x="14" y="33"/>
                    <a:pt x="14" y="32"/>
                  </a:cubicBezTo>
                  <a:cubicBezTo>
                    <a:pt x="15" y="31"/>
                    <a:pt x="15" y="31"/>
                    <a:pt x="15" y="31"/>
                  </a:cubicBezTo>
                  <a:cubicBezTo>
                    <a:pt x="15" y="31"/>
                    <a:pt x="18" y="25"/>
                    <a:pt x="15" y="28"/>
                  </a:cubicBezTo>
                  <a:cubicBezTo>
                    <a:pt x="14" y="29"/>
                    <a:pt x="14" y="29"/>
                    <a:pt x="13" y="31"/>
                  </a:cubicBezTo>
                  <a:cubicBezTo>
                    <a:pt x="12" y="31"/>
                    <a:pt x="11" y="33"/>
                    <a:pt x="10" y="33"/>
                  </a:cubicBezTo>
                  <a:cubicBezTo>
                    <a:pt x="12" y="29"/>
                    <a:pt x="9" y="32"/>
                    <a:pt x="12" y="29"/>
                  </a:cubicBezTo>
                  <a:cubicBezTo>
                    <a:pt x="11" y="31"/>
                    <a:pt x="12" y="31"/>
                    <a:pt x="14" y="28"/>
                  </a:cubicBezTo>
                  <a:cubicBezTo>
                    <a:pt x="16" y="24"/>
                    <a:pt x="15" y="29"/>
                    <a:pt x="17" y="25"/>
                  </a:cubicBezTo>
                  <a:cubicBezTo>
                    <a:pt x="17" y="25"/>
                    <a:pt x="19" y="21"/>
                    <a:pt x="20" y="18"/>
                  </a:cubicBezTo>
                  <a:cubicBezTo>
                    <a:pt x="20" y="18"/>
                    <a:pt x="19" y="19"/>
                    <a:pt x="19" y="19"/>
                  </a:cubicBezTo>
                  <a:cubicBezTo>
                    <a:pt x="17" y="22"/>
                    <a:pt x="18" y="22"/>
                    <a:pt x="16" y="24"/>
                  </a:cubicBezTo>
                  <a:cubicBezTo>
                    <a:pt x="16" y="23"/>
                    <a:pt x="14" y="24"/>
                    <a:pt x="12" y="26"/>
                  </a:cubicBezTo>
                  <a:cubicBezTo>
                    <a:pt x="13" y="25"/>
                    <a:pt x="14" y="22"/>
                    <a:pt x="15" y="22"/>
                  </a:cubicBezTo>
                  <a:cubicBezTo>
                    <a:pt x="13" y="23"/>
                    <a:pt x="12" y="22"/>
                    <a:pt x="12" y="20"/>
                  </a:cubicBezTo>
                  <a:cubicBezTo>
                    <a:pt x="10" y="25"/>
                    <a:pt x="10" y="21"/>
                    <a:pt x="9" y="24"/>
                  </a:cubicBezTo>
                  <a:cubicBezTo>
                    <a:pt x="9" y="25"/>
                    <a:pt x="8" y="28"/>
                    <a:pt x="7" y="30"/>
                  </a:cubicBezTo>
                  <a:cubicBezTo>
                    <a:pt x="6" y="30"/>
                    <a:pt x="8" y="28"/>
                    <a:pt x="8" y="27"/>
                  </a:cubicBezTo>
                  <a:cubicBezTo>
                    <a:pt x="6" y="29"/>
                    <a:pt x="9" y="24"/>
                    <a:pt x="7" y="27"/>
                  </a:cubicBezTo>
                  <a:cubicBezTo>
                    <a:pt x="8" y="26"/>
                    <a:pt x="10" y="22"/>
                    <a:pt x="11" y="19"/>
                  </a:cubicBezTo>
                  <a:cubicBezTo>
                    <a:pt x="10" y="21"/>
                    <a:pt x="13" y="17"/>
                    <a:pt x="12" y="17"/>
                  </a:cubicBezTo>
                  <a:cubicBezTo>
                    <a:pt x="10" y="18"/>
                    <a:pt x="9" y="19"/>
                    <a:pt x="8" y="19"/>
                  </a:cubicBezTo>
                  <a:cubicBezTo>
                    <a:pt x="8" y="16"/>
                    <a:pt x="5" y="18"/>
                    <a:pt x="4" y="18"/>
                  </a:cubicBezTo>
                  <a:cubicBezTo>
                    <a:pt x="5" y="16"/>
                    <a:pt x="7" y="12"/>
                    <a:pt x="7" y="12"/>
                  </a:cubicBezTo>
                  <a:cubicBezTo>
                    <a:pt x="6" y="11"/>
                    <a:pt x="5" y="16"/>
                    <a:pt x="5" y="13"/>
                  </a:cubicBezTo>
                  <a:cubicBezTo>
                    <a:pt x="6" y="13"/>
                    <a:pt x="6" y="13"/>
                    <a:pt x="6" y="13"/>
                  </a:cubicBezTo>
                  <a:cubicBezTo>
                    <a:pt x="5" y="14"/>
                    <a:pt x="5" y="10"/>
                    <a:pt x="3" y="15"/>
                  </a:cubicBezTo>
                  <a:cubicBezTo>
                    <a:pt x="5" y="11"/>
                    <a:pt x="5" y="11"/>
                    <a:pt x="5" y="11"/>
                  </a:cubicBezTo>
                  <a:cubicBezTo>
                    <a:pt x="5" y="10"/>
                    <a:pt x="4" y="11"/>
                    <a:pt x="4" y="12"/>
                  </a:cubicBezTo>
                  <a:cubicBezTo>
                    <a:pt x="4" y="10"/>
                    <a:pt x="5" y="9"/>
                    <a:pt x="5" y="8"/>
                  </a:cubicBezTo>
                  <a:cubicBezTo>
                    <a:pt x="6" y="5"/>
                    <a:pt x="4" y="8"/>
                    <a:pt x="3" y="8"/>
                  </a:cubicBezTo>
                  <a:cubicBezTo>
                    <a:pt x="3" y="11"/>
                    <a:pt x="3" y="11"/>
                    <a:pt x="3" y="11"/>
                  </a:cubicBezTo>
                  <a:cubicBezTo>
                    <a:pt x="1" y="12"/>
                    <a:pt x="1" y="9"/>
                    <a:pt x="0" y="10"/>
                  </a:cubicBezTo>
                  <a:cubicBezTo>
                    <a:pt x="1" y="7"/>
                    <a:pt x="1" y="7"/>
                    <a:pt x="1" y="7"/>
                  </a:cubicBezTo>
                  <a:cubicBezTo>
                    <a:pt x="0" y="8"/>
                    <a:pt x="0" y="8"/>
                    <a:pt x="0" y="8"/>
                  </a:cubicBezTo>
                  <a:cubicBezTo>
                    <a:pt x="1" y="6"/>
                    <a:pt x="1" y="5"/>
                    <a:pt x="0" y="6"/>
                  </a:cubicBezTo>
                  <a:cubicBezTo>
                    <a:pt x="4" y="1"/>
                    <a:pt x="4" y="1"/>
                    <a:pt x="4" y="1"/>
                  </a:cubicBezTo>
                  <a:cubicBezTo>
                    <a:pt x="4" y="3"/>
                    <a:pt x="2" y="4"/>
                    <a:pt x="2" y="6"/>
                  </a:cubicBezTo>
                  <a:cubicBezTo>
                    <a:pt x="1" y="8"/>
                    <a:pt x="2" y="8"/>
                    <a:pt x="3" y="6"/>
                  </a:cubicBezTo>
                  <a:cubicBezTo>
                    <a:pt x="3" y="6"/>
                    <a:pt x="3" y="6"/>
                    <a:pt x="2" y="7"/>
                  </a:cubicBezTo>
                  <a:cubicBezTo>
                    <a:pt x="4" y="4"/>
                    <a:pt x="4" y="4"/>
                    <a:pt x="5" y="2"/>
                  </a:cubicBezTo>
                  <a:cubicBezTo>
                    <a:pt x="5" y="2"/>
                    <a:pt x="5" y="1"/>
                    <a:pt x="5" y="2"/>
                  </a:cubicBezTo>
                  <a:cubicBezTo>
                    <a:pt x="6" y="1"/>
                    <a:pt x="6" y="1"/>
                    <a:pt x="7" y="1"/>
                  </a:cubicBezTo>
                  <a:cubicBezTo>
                    <a:pt x="6" y="2"/>
                    <a:pt x="6" y="3"/>
                    <a:pt x="6" y="4"/>
                  </a:cubicBezTo>
                  <a:cubicBezTo>
                    <a:pt x="7" y="1"/>
                    <a:pt x="8" y="0"/>
                    <a:pt x="8" y="2"/>
                  </a:cubicBezTo>
                  <a:cubicBezTo>
                    <a:pt x="7" y="5"/>
                    <a:pt x="11" y="0"/>
                    <a:pt x="11" y="2"/>
                  </a:cubicBezTo>
                  <a:cubicBezTo>
                    <a:pt x="9" y="4"/>
                    <a:pt x="8" y="6"/>
                    <a:pt x="7" y="7"/>
                  </a:cubicBezTo>
                  <a:cubicBezTo>
                    <a:pt x="7" y="9"/>
                    <a:pt x="7" y="7"/>
                    <a:pt x="7" y="9"/>
                  </a:cubicBezTo>
                  <a:cubicBezTo>
                    <a:pt x="8" y="7"/>
                    <a:pt x="10" y="4"/>
                    <a:pt x="12" y="3"/>
                  </a:cubicBezTo>
                  <a:cubicBezTo>
                    <a:pt x="11" y="5"/>
                    <a:pt x="11" y="5"/>
                    <a:pt x="11" y="5"/>
                  </a:cubicBezTo>
                  <a:cubicBezTo>
                    <a:pt x="12" y="4"/>
                    <a:pt x="13" y="1"/>
                    <a:pt x="14" y="2"/>
                  </a:cubicBezTo>
                  <a:cubicBezTo>
                    <a:pt x="15" y="4"/>
                    <a:pt x="16" y="5"/>
                    <a:pt x="17" y="6"/>
                  </a:cubicBezTo>
                  <a:cubicBezTo>
                    <a:pt x="16" y="8"/>
                    <a:pt x="16" y="8"/>
                    <a:pt x="16" y="8"/>
                  </a:cubicBezTo>
                  <a:cubicBezTo>
                    <a:pt x="19" y="4"/>
                    <a:pt x="19" y="7"/>
                    <a:pt x="21" y="6"/>
                  </a:cubicBezTo>
                  <a:cubicBezTo>
                    <a:pt x="21" y="8"/>
                    <a:pt x="25" y="5"/>
                    <a:pt x="23" y="9"/>
                  </a:cubicBezTo>
                  <a:cubicBezTo>
                    <a:pt x="26" y="9"/>
                    <a:pt x="30" y="8"/>
                    <a:pt x="31" y="11"/>
                  </a:cubicBezTo>
                  <a:cubicBezTo>
                    <a:pt x="29" y="13"/>
                    <a:pt x="29" y="13"/>
                    <a:pt x="29" y="13"/>
                  </a:cubicBezTo>
                  <a:cubicBezTo>
                    <a:pt x="31" y="11"/>
                    <a:pt x="29" y="15"/>
                    <a:pt x="29" y="15"/>
                  </a:cubicBezTo>
                  <a:cubicBezTo>
                    <a:pt x="30" y="12"/>
                    <a:pt x="32" y="12"/>
                    <a:pt x="33" y="11"/>
                  </a:cubicBezTo>
                  <a:cubicBezTo>
                    <a:pt x="33" y="14"/>
                    <a:pt x="35" y="12"/>
                    <a:pt x="38" y="11"/>
                  </a:cubicBezTo>
                  <a:cubicBezTo>
                    <a:pt x="36" y="13"/>
                    <a:pt x="36" y="13"/>
                    <a:pt x="36" y="13"/>
                  </a:cubicBezTo>
                  <a:cubicBezTo>
                    <a:pt x="40" y="9"/>
                    <a:pt x="39" y="13"/>
                    <a:pt x="39" y="15"/>
                  </a:cubicBezTo>
                  <a:cubicBezTo>
                    <a:pt x="39" y="16"/>
                    <a:pt x="38" y="18"/>
                    <a:pt x="39" y="18"/>
                  </a:cubicBezTo>
                  <a:cubicBezTo>
                    <a:pt x="41" y="15"/>
                    <a:pt x="41" y="15"/>
                    <a:pt x="44" y="14"/>
                  </a:cubicBezTo>
                  <a:cubicBezTo>
                    <a:pt x="44" y="14"/>
                    <a:pt x="45" y="16"/>
                    <a:pt x="45" y="18"/>
                  </a:cubicBezTo>
                  <a:cubicBezTo>
                    <a:pt x="50" y="15"/>
                    <a:pt x="51" y="19"/>
                    <a:pt x="55" y="18"/>
                  </a:cubicBezTo>
                  <a:cubicBezTo>
                    <a:pt x="54" y="21"/>
                    <a:pt x="54" y="21"/>
                    <a:pt x="54" y="21"/>
                  </a:cubicBezTo>
                  <a:cubicBezTo>
                    <a:pt x="60" y="18"/>
                    <a:pt x="60" y="24"/>
                    <a:pt x="64" y="23"/>
                  </a:cubicBezTo>
                  <a:cubicBezTo>
                    <a:pt x="61" y="27"/>
                    <a:pt x="61" y="27"/>
                    <a:pt x="61" y="27"/>
                  </a:cubicBezTo>
                  <a:cubicBezTo>
                    <a:pt x="61" y="28"/>
                    <a:pt x="63" y="27"/>
                    <a:pt x="65" y="24"/>
                  </a:cubicBezTo>
                  <a:cubicBezTo>
                    <a:pt x="65" y="26"/>
                    <a:pt x="68" y="24"/>
                    <a:pt x="66" y="27"/>
                  </a:cubicBezTo>
                  <a:cubicBezTo>
                    <a:pt x="66" y="28"/>
                    <a:pt x="68" y="26"/>
                    <a:pt x="69" y="26"/>
                  </a:cubicBezTo>
                  <a:cubicBezTo>
                    <a:pt x="69" y="28"/>
                    <a:pt x="70" y="28"/>
                    <a:pt x="72" y="29"/>
                  </a:cubicBezTo>
                  <a:cubicBezTo>
                    <a:pt x="72" y="28"/>
                    <a:pt x="72" y="28"/>
                    <a:pt x="72" y="28"/>
                  </a:cubicBezTo>
                  <a:cubicBezTo>
                    <a:pt x="71" y="29"/>
                    <a:pt x="70" y="30"/>
                    <a:pt x="70" y="31"/>
                  </a:cubicBezTo>
                  <a:cubicBezTo>
                    <a:pt x="71" y="30"/>
                    <a:pt x="71" y="33"/>
                    <a:pt x="74" y="28"/>
                  </a:cubicBezTo>
                  <a:cubicBezTo>
                    <a:pt x="73" y="32"/>
                    <a:pt x="78" y="29"/>
                    <a:pt x="77" y="33"/>
                  </a:cubicBezTo>
                  <a:cubicBezTo>
                    <a:pt x="78" y="32"/>
                    <a:pt x="78" y="32"/>
                    <a:pt x="79" y="31"/>
                  </a:cubicBezTo>
                  <a:cubicBezTo>
                    <a:pt x="80" y="32"/>
                    <a:pt x="80" y="35"/>
                    <a:pt x="82" y="34"/>
                  </a:cubicBezTo>
                  <a:cubicBezTo>
                    <a:pt x="82" y="35"/>
                    <a:pt x="80" y="36"/>
                    <a:pt x="81" y="36"/>
                  </a:cubicBezTo>
                  <a:cubicBezTo>
                    <a:pt x="81" y="36"/>
                    <a:pt x="82" y="35"/>
                    <a:pt x="83" y="34"/>
                  </a:cubicBezTo>
                  <a:cubicBezTo>
                    <a:pt x="87" y="34"/>
                    <a:pt x="85" y="40"/>
                    <a:pt x="87" y="40"/>
                  </a:cubicBezTo>
                  <a:cubicBezTo>
                    <a:pt x="92" y="41"/>
                    <a:pt x="94" y="44"/>
                    <a:pt x="97" y="46"/>
                  </a:cubicBezTo>
                  <a:cubicBezTo>
                    <a:pt x="96" y="47"/>
                    <a:pt x="96" y="47"/>
                    <a:pt x="96" y="47"/>
                  </a:cubicBezTo>
                  <a:cubicBezTo>
                    <a:pt x="100" y="45"/>
                    <a:pt x="96" y="52"/>
                    <a:pt x="101" y="48"/>
                  </a:cubicBezTo>
                  <a:cubicBezTo>
                    <a:pt x="100" y="49"/>
                    <a:pt x="101" y="49"/>
                    <a:pt x="100" y="51"/>
                  </a:cubicBezTo>
                  <a:cubicBezTo>
                    <a:pt x="102" y="49"/>
                    <a:pt x="100" y="55"/>
                    <a:pt x="103" y="53"/>
                  </a:cubicBezTo>
                  <a:cubicBezTo>
                    <a:pt x="103" y="53"/>
                    <a:pt x="103" y="53"/>
                    <a:pt x="103" y="53"/>
                  </a:cubicBezTo>
                  <a:cubicBezTo>
                    <a:pt x="102" y="56"/>
                    <a:pt x="105" y="54"/>
                    <a:pt x="105" y="57"/>
                  </a:cubicBezTo>
                  <a:cubicBezTo>
                    <a:pt x="105" y="57"/>
                    <a:pt x="104" y="57"/>
                    <a:pt x="104" y="58"/>
                  </a:cubicBezTo>
                  <a:cubicBezTo>
                    <a:pt x="103" y="60"/>
                    <a:pt x="108" y="55"/>
                    <a:pt x="104" y="59"/>
                  </a:cubicBezTo>
                  <a:cubicBezTo>
                    <a:pt x="105" y="60"/>
                    <a:pt x="106" y="57"/>
                    <a:pt x="106" y="57"/>
                  </a:cubicBezTo>
                  <a:cubicBezTo>
                    <a:pt x="107" y="61"/>
                    <a:pt x="112" y="61"/>
                    <a:pt x="115" y="62"/>
                  </a:cubicBezTo>
                  <a:cubicBezTo>
                    <a:pt x="115" y="66"/>
                    <a:pt x="110" y="69"/>
                    <a:pt x="114" y="68"/>
                  </a:cubicBezTo>
                  <a:cubicBezTo>
                    <a:pt x="113" y="68"/>
                    <a:pt x="115" y="66"/>
                    <a:pt x="114" y="67"/>
                  </a:cubicBezTo>
                  <a:cubicBezTo>
                    <a:pt x="116" y="66"/>
                    <a:pt x="111" y="72"/>
                    <a:pt x="113" y="70"/>
                  </a:cubicBezTo>
                  <a:cubicBezTo>
                    <a:pt x="115" y="68"/>
                    <a:pt x="115" y="69"/>
                    <a:pt x="116" y="68"/>
                  </a:cubicBezTo>
                  <a:cubicBezTo>
                    <a:pt x="116" y="70"/>
                    <a:pt x="114" y="73"/>
                    <a:pt x="117" y="72"/>
                  </a:cubicBezTo>
                  <a:cubicBezTo>
                    <a:pt x="116" y="73"/>
                    <a:pt x="116" y="73"/>
                    <a:pt x="116" y="73"/>
                  </a:cubicBezTo>
                  <a:cubicBezTo>
                    <a:pt x="120" y="70"/>
                    <a:pt x="119" y="73"/>
                    <a:pt x="124" y="70"/>
                  </a:cubicBezTo>
                  <a:cubicBezTo>
                    <a:pt x="130" y="74"/>
                    <a:pt x="138" y="77"/>
                    <a:pt x="143" y="82"/>
                  </a:cubicBezTo>
                  <a:cubicBezTo>
                    <a:pt x="148" y="88"/>
                    <a:pt x="155" y="91"/>
                    <a:pt x="158" y="98"/>
                  </a:cubicBezTo>
                  <a:cubicBezTo>
                    <a:pt x="156" y="103"/>
                    <a:pt x="156" y="103"/>
                    <a:pt x="159" y="103"/>
                  </a:cubicBezTo>
                  <a:cubicBezTo>
                    <a:pt x="158" y="104"/>
                    <a:pt x="158" y="104"/>
                    <a:pt x="158" y="104"/>
                  </a:cubicBezTo>
                  <a:cubicBezTo>
                    <a:pt x="161" y="101"/>
                    <a:pt x="159" y="104"/>
                    <a:pt x="162" y="102"/>
                  </a:cubicBezTo>
                  <a:cubicBezTo>
                    <a:pt x="163" y="104"/>
                    <a:pt x="166" y="105"/>
                    <a:pt x="168" y="107"/>
                  </a:cubicBezTo>
                  <a:cubicBezTo>
                    <a:pt x="167" y="107"/>
                    <a:pt x="165" y="109"/>
                    <a:pt x="165" y="110"/>
                  </a:cubicBezTo>
                  <a:cubicBezTo>
                    <a:pt x="167" y="108"/>
                    <a:pt x="167" y="108"/>
                    <a:pt x="167" y="108"/>
                  </a:cubicBezTo>
                  <a:cubicBezTo>
                    <a:pt x="167" y="109"/>
                    <a:pt x="167" y="109"/>
                    <a:pt x="167" y="109"/>
                  </a:cubicBezTo>
                  <a:cubicBezTo>
                    <a:pt x="167" y="109"/>
                    <a:pt x="169" y="108"/>
                    <a:pt x="170" y="107"/>
                  </a:cubicBezTo>
                  <a:cubicBezTo>
                    <a:pt x="177" y="110"/>
                    <a:pt x="177" y="120"/>
                    <a:pt x="182" y="124"/>
                  </a:cubicBezTo>
                  <a:cubicBezTo>
                    <a:pt x="182" y="126"/>
                    <a:pt x="185" y="127"/>
                    <a:pt x="187" y="127"/>
                  </a:cubicBezTo>
                  <a:cubicBezTo>
                    <a:pt x="187" y="134"/>
                    <a:pt x="187" y="141"/>
                    <a:pt x="194" y="142"/>
                  </a:cubicBezTo>
                  <a:cubicBezTo>
                    <a:pt x="194" y="142"/>
                    <a:pt x="187" y="148"/>
                    <a:pt x="18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9"/>
            <p:cNvSpPr/>
            <p:nvPr/>
          </p:nvSpPr>
          <p:spPr bwMode="auto">
            <a:xfrm>
              <a:off x="3516313" y="2647950"/>
              <a:ext cx="7938" cy="20637"/>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2"/>
                    <a:pt x="1" y="3"/>
                    <a:pt x="0" y="5"/>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0"/>
            <p:cNvSpPr/>
            <p:nvPr/>
          </p:nvSpPr>
          <p:spPr bwMode="auto">
            <a:xfrm>
              <a:off x="3541713" y="2749550"/>
              <a:ext cx="7938" cy="12700"/>
            </a:xfrm>
            <a:custGeom>
              <a:avLst/>
              <a:gdLst>
                <a:gd name="T0" fmla="*/ 2 w 2"/>
                <a:gd name="T1" fmla="*/ 0 h 3"/>
                <a:gd name="T2" fmla="*/ 1 w 2"/>
                <a:gd name="T3" fmla="*/ 1 h 3"/>
                <a:gd name="T4" fmla="*/ 1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1"/>
                    <a:pt x="1" y="1"/>
                  </a:cubicBezTo>
                  <a:cubicBezTo>
                    <a:pt x="1" y="1"/>
                    <a:pt x="0" y="3"/>
                    <a:pt x="1" y="2"/>
                  </a:cubicBezTo>
                  <a:cubicBezTo>
                    <a:pt x="1"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1"/>
            <p:cNvSpPr/>
            <p:nvPr/>
          </p:nvSpPr>
          <p:spPr bwMode="auto">
            <a:xfrm>
              <a:off x="3549651" y="2762250"/>
              <a:ext cx="12700" cy="952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0" y="2"/>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2"/>
            <p:cNvSpPr/>
            <p:nvPr/>
          </p:nvSpPr>
          <p:spPr bwMode="auto">
            <a:xfrm>
              <a:off x="3554413" y="2797175"/>
              <a:ext cx="7938" cy="793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1"/>
                    <a:pt x="1" y="2"/>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3"/>
            <p:cNvSpPr/>
            <p:nvPr/>
          </p:nvSpPr>
          <p:spPr bwMode="auto">
            <a:xfrm>
              <a:off x="3562351" y="2779713"/>
              <a:ext cx="9525" cy="12700"/>
            </a:xfrm>
            <a:custGeom>
              <a:avLst/>
              <a:gdLst>
                <a:gd name="T0" fmla="*/ 2 w 2"/>
                <a:gd name="T1" fmla="*/ 0 h 3"/>
                <a:gd name="T2" fmla="*/ 1 w 2"/>
                <a:gd name="T3" fmla="*/ 2 h 3"/>
                <a:gd name="T4" fmla="*/ 2 w 2"/>
                <a:gd name="T5" fmla="*/ 0 h 3"/>
              </a:gdLst>
              <a:ahLst/>
              <a:cxnLst>
                <a:cxn ang="0">
                  <a:pos x="T0" y="T1"/>
                </a:cxn>
                <a:cxn ang="0">
                  <a:pos x="T2" y="T3"/>
                </a:cxn>
                <a:cxn ang="0">
                  <a:pos x="T4" y="T5"/>
                </a:cxn>
              </a:cxnLst>
              <a:rect l="0" t="0" r="r" b="b"/>
              <a:pathLst>
                <a:path w="2" h="3">
                  <a:moveTo>
                    <a:pt x="2" y="0"/>
                  </a:moveTo>
                  <a:cubicBezTo>
                    <a:pt x="2" y="1"/>
                    <a:pt x="2" y="1"/>
                    <a:pt x="1" y="2"/>
                  </a:cubicBezTo>
                  <a:cubicBezTo>
                    <a:pt x="2" y="1"/>
                    <a:pt x="0"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4"/>
            <p:cNvSpPr/>
            <p:nvPr/>
          </p:nvSpPr>
          <p:spPr bwMode="auto">
            <a:xfrm>
              <a:off x="3584576" y="2813050"/>
              <a:ext cx="7938" cy="12700"/>
            </a:xfrm>
            <a:custGeom>
              <a:avLst/>
              <a:gdLst>
                <a:gd name="T0" fmla="*/ 1 w 2"/>
                <a:gd name="T1" fmla="*/ 1 h 3"/>
                <a:gd name="T2" fmla="*/ 2 w 2"/>
                <a:gd name="T3" fmla="*/ 1 h 3"/>
                <a:gd name="T4" fmla="*/ 1 w 2"/>
                <a:gd name="T5" fmla="*/ 1 h 3"/>
              </a:gdLst>
              <a:ahLst/>
              <a:cxnLst>
                <a:cxn ang="0">
                  <a:pos x="T0" y="T1"/>
                </a:cxn>
                <a:cxn ang="0">
                  <a:pos x="T2" y="T3"/>
                </a:cxn>
                <a:cxn ang="0">
                  <a:pos x="T4" y="T5"/>
                </a:cxn>
              </a:cxnLst>
              <a:rect l="0" t="0" r="r" b="b"/>
              <a:pathLst>
                <a:path w="2" h="3">
                  <a:moveTo>
                    <a:pt x="1" y="1"/>
                  </a:moveTo>
                  <a:cubicBezTo>
                    <a:pt x="1" y="1"/>
                    <a:pt x="2" y="0"/>
                    <a:pt x="2" y="1"/>
                  </a:cubicBezTo>
                  <a:cubicBezTo>
                    <a:pt x="2" y="0"/>
                    <a:pt x="0" y="3"/>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5"/>
            <p:cNvSpPr/>
            <p:nvPr/>
          </p:nvSpPr>
          <p:spPr bwMode="auto">
            <a:xfrm>
              <a:off x="3605213" y="2817813"/>
              <a:ext cx="4763" cy="476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6"/>
            <p:cNvSpPr/>
            <p:nvPr/>
          </p:nvSpPr>
          <p:spPr bwMode="auto">
            <a:xfrm>
              <a:off x="3856038" y="2967038"/>
              <a:ext cx="4763" cy="3175"/>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7"/>
            <p:cNvSpPr/>
            <p:nvPr/>
          </p:nvSpPr>
          <p:spPr bwMode="auto">
            <a:xfrm>
              <a:off x="3949701" y="3051175"/>
              <a:ext cx="12700" cy="9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3" y="0"/>
                    <a:pt x="1" y="2"/>
                    <a:pt x="1" y="2"/>
                  </a:cubicBezTo>
                  <a:cubicBezTo>
                    <a:pt x="0"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
            <p:cNvSpPr/>
            <p:nvPr/>
          </p:nvSpPr>
          <p:spPr bwMode="auto">
            <a:xfrm>
              <a:off x="4033838" y="3068638"/>
              <a:ext cx="9525" cy="7937"/>
            </a:xfrm>
            <a:custGeom>
              <a:avLst/>
              <a:gdLst>
                <a:gd name="T0" fmla="*/ 0 w 6"/>
                <a:gd name="T1" fmla="*/ 5 h 5"/>
                <a:gd name="T2" fmla="*/ 0 w 6"/>
                <a:gd name="T3" fmla="*/ 5 h 5"/>
                <a:gd name="T4" fmla="*/ 6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0" y="5"/>
                  </a:lnTo>
                  <a:lnTo>
                    <a:pt x="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0"/>
                                        </p:tgtEl>
                                        <p:attrNameLst>
                                          <p:attrName>ppt_y</p:attrName>
                                        </p:attrNameLst>
                                      </p:cBhvr>
                                      <p:tavLst>
                                        <p:tav tm="0">
                                          <p:val>
                                            <p:strVal val="#ppt_y"/>
                                          </p:val>
                                        </p:tav>
                                        <p:tav tm="100000">
                                          <p:val>
                                            <p:strVal val="#ppt_y"/>
                                          </p:val>
                                        </p:tav>
                                      </p:tavLst>
                                    </p:anim>
                                    <p:anim calcmode="lin" valueType="num">
                                      <p:cBhvr>
                                        <p:cTn id="3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0"/>
                                        </p:tgtEl>
                                      </p:cBhvr>
                                    </p:animEffect>
                                  </p:childTnLst>
                                </p:cTn>
                              </p:par>
                              <p:par>
                                <p:cTn id="36" presetID="42"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9"/>
                                        </p:tgtEl>
                                        <p:attrNameLst>
                                          <p:attrName>ppt_y</p:attrName>
                                        </p:attrNameLst>
                                      </p:cBhvr>
                                      <p:tavLst>
                                        <p:tav tm="0">
                                          <p:val>
                                            <p:strVal val="#ppt_y"/>
                                          </p:val>
                                        </p:tav>
                                        <p:tav tm="100000">
                                          <p:val>
                                            <p:strVal val="#ppt_y"/>
                                          </p:val>
                                        </p:tav>
                                      </p:tavLst>
                                    </p:anim>
                                    <p:anim calcmode="lin" valueType="num">
                                      <p:cBhvr>
                                        <p:cTn id="4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9"/>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par>
                                <p:cTn id="53" presetID="41" presetClass="entr" presetSubtype="0" fill="hold" grpId="0" nodeType="withEffect">
                                  <p:stCondLst>
                                    <p:cond delay="0"/>
                                  </p:stCondLst>
                                  <p:iterate type="lt">
                                    <p:tmPct val="10000"/>
                                  </p:iterate>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24"/>
                                        </p:tgtEl>
                                        <p:attrNameLst>
                                          <p:attrName>ppt_y</p:attrName>
                                        </p:attrNameLst>
                                      </p:cBhvr>
                                      <p:tavLst>
                                        <p:tav tm="0">
                                          <p:val>
                                            <p:strVal val="#ppt_y"/>
                                          </p:val>
                                        </p:tav>
                                        <p:tav tm="100000">
                                          <p:val>
                                            <p:strVal val="#ppt_y"/>
                                          </p:val>
                                        </p:tav>
                                      </p:tavLst>
                                    </p:anim>
                                    <p:anim calcmode="lin" valueType="num">
                                      <p:cBhvr>
                                        <p:cTn id="5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24"/>
                                        </p:tgtEl>
                                      </p:cBhvr>
                                    </p:animEffect>
                                  </p:childTnLst>
                                </p:cTn>
                              </p:par>
                              <p:par>
                                <p:cTn id="60" presetID="42" presetClass="entr" presetSubtype="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1000"/>
                                        <p:tgtEl>
                                          <p:spTgt spid="36"/>
                                        </p:tgtEl>
                                      </p:cBhvr>
                                    </p:animEffect>
                                    <p:anim calcmode="lin" valueType="num">
                                      <p:cBhvr>
                                        <p:cTn id="63" dur="1000" fill="hold"/>
                                        <p:tgtEl>
                                          <p:spTgt spid="36"/>
                                        </p:tgtEl>
                                        <p:attrNameLst>
                                          <p:attrName>ppt_x</p:attrName>
                                        </p:attrNameLst>
                                      </p:cBhvr>
                                      <p:tavLst>
                                        <p:tav tm="0">
                                          <p:val>
                                            <p:strVal val="#ppt_x"/>
                                          </p:val>
                                        </p:tav>
                                        <p:tav tm="100000">
                                          <p:val>
                                            <p:strVal val="#ppt_x"/>
                                          </p:val>
                                        </p:tav>
                                      </p:tavLst>
                                    </p:anim>
                                    <p:anim calcmode="lin" valueType="num">
                                      <p:cBhvr>
                                        <p:cTn id="64" dur="1000" fill="hold"/>
                                        <p:tgtEl>
                                          <p:spTgt spid="36"/>
                                        </p:tgtEl>
                                        <p:attrNameLst>
                                          <p:attrName>ppt_y</p:attrName>
                                        </p:attrNameLst>
                                      </p:cBhvr>
                                      <p:tavLst>
                                        <p:tav tm="0">
                                          <p:val>
                                            <p:strVal val="#ppt_y+.1"/>
                                          </p:val>
                                        </p:tav>
                                        <p:tav tm="100000">
                                          <p:val>
                                            <p:strVal val="#ppt_y"/>
                                          </p:val>
                                        </p:tav>
                                      </p:tavLst>
                                    </p:anim>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5"/>
                                        </p:tgtEl>
                                        <p:attrNameLst>
                                          <p:attrName>ppt_y</p:attrName>
                                        </p:attrNameLst>
                                      </p:cBhvr>
                                      <p:tavLst>
                                        <p:tav tm="0">
                                          <p:val>
                                            <p:strVal val="#ppt_y"/>
                                          </p:val>
                                        </p:tav>
                                        <p:tav tm="100000">
                                          <p:val>
                                            <p:strVal val="#ppt_y"/>
                                          </p:val>
                                        </p:tav>
                                      </p:tavLst>
                                    </p:anim>
                                    <p:anim calcmode="lin" valueType="num">
                                      <p:cBhvr>
                                        <p:cTn id="6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25"/>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1" presetClass="entr" presetSubtype="0" fill="hold" grpId="0" nodeType="withEffect">
                                  <p:stCondLst>
                                    <p:cond delay="0"/>
                                  </p:stCondLst>
                                  <p:iterate type="lt">
                                    <p:tmPct val="10000"/>
                                  </p:iterate>
                                  <p:childTnLst>
                                    <p:set>
                                      <p:cBhvr>
                                        <p:cTn id="78" dur="1" fill="hold">
                                          <p:stCondLst>
                                            <p:cond delay="0"/>
                                          </p:stCondLst>
                                        </p:cTn>
                                        <p:tgtEl>
                                          <p:spTgt spid="3"/>
                                        </p:tgtEl>
                                        <p:attrNameLst>
                                          <p:attrName>style.visibility</p:attrName>
                                        </p:attrNameLst>
                                      </p:cBhvr>
                                      <p:to>
                                        <p:strVal val="visible"/>
                                      </p:to>
                                    </p:set>
                                    <p:anim calcmode="lin" valueType="num">
                                      <p:cBhvr>
                                        <p:cTn id="7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3"/>
                                        </p:tgtEl>
                                        <p:attrNameLst>
                                          <p:attrName>ppt_y</p:attrName>
                                        </p:attrNameLst>
                                      </p:cBhvr>
                                      <p:tavLst>
                                        <p:tav tm="0">
                                          <p:val>
                                            <p:strVal val="#ppt_y"/>
                                          </p:val>
                                        </p:tav>
                                        <p:tav tm="100000">
                                          <p:val>
                                            <p:strVal val="#ppt_y"/>
                                          </p:val>
                                        </p:tav>
                                      </p:tavLst>
                                    </p:anim>
                                    <p:anim calcmode="lin" valueType="num">
                                      <p:cBhvr>
                                        <p:cTn id="8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9" grpId="0"/>
      <p:bldP spid="23" grpId="0" animBg="1"/>
      <p:bldP spid="24" grpId="0"/>
      <p:bldP spid="25" grpId="0"/>
      <p:bldP spid="40"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43936" y="1895307"/>
            <a:ext cx="5295136" cy="923330"/>
          </a:xfrm>
          <a:prstGeom prst="rect">
            <a:avLst/>
          </a:prstGeom>
          <a:noFill/>
        </p:spPr>
        <p:txBody>
          <a:bodyPr wrap="square" rtlCol="0">
            <a:spAutoFit/>
          </a:bodyPr>
          <a:lstStyle/>
          <a:p>
            <a:r>
              <a:rPr lang="zh-CN" altLang="en-US" sz="5400" b="1" dirty="0">
                <a:blipFill>
                  <a:blip r:embed="rId3"/>
                  <a:stretch>
                    <a:fillRect/>
                  </a:stretch>
                </a:blipFill>
                <a:latin typeface="造字工房朗宋（非商用）常规体" pitchFamily="50" charset="-122"/>
                <a:ea typeface="造字工房朗宋（非商用）常规体" pitchFamily="50" charset="-122"/>
              </a:rPr>
              <a:t>选题来源及目的</a:t>
            </a:r>
          </a:p>
        </p:txBody>
      </p:sp>
      <p:grpSp>
        <p:nvGrpSpPr>
          <p:cNvPr id="10" name="组合 9"/>
          <p:cNvGrpSpPr/>
          <p:nvPr/>
        </p:nvGrpSpPr>
        <p:grpSpPr>
          <a:xfrm>
            <a:off x="4549559" y="1871942"/>
            <a:ext cx="778019" cy="914801"/>
            <a:chOff x="5991225" y="1128713"/>
            <a:chExt cx="2112963" cy="2484438"/>
          </a:xfrm>
          <a:solidFill>
            <a:srgbClr val="FC838C"/>
          </a:solidFill>
        </p:grpSpPr>
        <p:sp>
          <p:nvSpPr>
            <p:cNvPr id="11" name="Freeform 5"/>
            <p:cNvSpPr>
              <a:spLocks noEditPoints="1"/>
            </p:cNvSpPr>
            <p:nvPr/>
          </p:nvSpPr>
          <p:spPr bwMode="auto">
            <a:xfrm>
              <a:off x="5991225" y="1128713"/>
              <a:ext cx="2112963" cy="2484438"/>
            </a:xfrm>
            <a:custGeom>
              <a:avLst/>
              <a:gdLst>
                <a:gd name="T0" fmla="*/ 1 w 72"/>
                <a:gd name="T1" fmla="*/ 71 h 85"/>
                <a:gd name="T2" fmla="*/ 3 w 72"/>
                <a:gd name="T3" fmla="*/ 69 h 85"/>
                <a:gd name="T4" fmla="*/ 61 w 72"/>
                <a:gd name="T5" fmla="*/ 39 h 85"/>
                <a:gd name="T6" fmla="*/ 60 w 72"/>
                <a:gd name="T7" fmla="*/ 36 h 85"/>
                <a:gd name="T8" fmla="*/ 60 w 72"/>
                <a:gd name="T9" fmla="*/ 60 h 85"/>
                <a:gd name="T10" fmla="*/ 59 w 72"/>
                <a:gd name="T11" fmla="*/ 59 h 85"/>
                <a:gd name="T12" fmla="*/ 61 w 72"/>
                <a:gd name="T13" fmla="*/ 54 h 85"/>
                <a:gd name="T14" fmla="*/ 69 w 72"/>
                <a:gd name="T15" fmla="*/ 64 h 85"/>
                <a:gd name="T16" fmla="*/ 47 w 72"/>
                <a:gd name="T17" fmla="*/ 4 h 85"/>
                <a:gd name="T18" fmla="*/ 62 w 72"/>
                <a:gd name="T19" fmla="*/ 42 h 85"/>
                <a:gd name="T20" fmla="*/ 36 w 72"/>
                <a:gd name="T21" fmla="*/ 9 h 85"/>
                <a:gd name="T22" fmla="*/ 20 w 72"/>
                <a:gd name="T23" fmla="*/ 17 h 85"/>
                <a:gd name="T24" fmla="*/ 16 w 72"/>
                <a:gd name="T25" fmla="*/ 24 h 85"/>
                <a:gd name="T26" fmla="*/ 12 w 72"/>
                <a:gd name="T27" fmla="*/ 68 h 85"/>
                <a:gd name="T28" fmla="*/ 13 w 72"/>
                <a:gd name="T29" fmla="*/ 75 h 85"/>
                <a:gd name="T30" fmla="*/ 12 w 72"/>
                <a:gd name="T31" fmla="*/ 62 h 85"/>
                <a:gd name="T32" fmla="*/ 35 w 72"/>
                <a:gd name="T33" fmla="*/ 42 h 85"/>
                <a:gd name="T34" fmla="*/ 58 w 72"/>
                <a:gd name="T35" fmla="*/ 73 h 85"/>
                <a:gd name="T36" fmla="*/ 59 w 72"/>
                <a:gd name="T37" fmla="*/ 74 h 85"/>
                <a:gd name="T38" fmla="*/ 50 w 72"/>
                <a:gd name="T39" fmla="*/ 80 h 85"/>
                <a:gd name="T40" fmla="*/ 42 w 72"/>
                <a:gd name="T41" fmla="*/ 52 h 85"/>
                <a:gd name="T42" fmla="*/ 30 w 72"/>
                <a:gd name="T43" fmla="*/ 51 h 85"/>
                <a:gd name="T44" fmla="*/ 14 w 72"/>
                <a:gd name="T45" fmla="*/ 84 h 85"/>
                <a:gd name="T46" fmla="*/ 5 w 72"/>
                <a:gd name="T47" fmla="*/ 77 h 85"/>
                <a:gd name="T48" fmla="*/ 5 w 72"/>
                <a:gd name="T49" fmla="*/ 51 h 85"/>
                <a:gd name="T50" fmla="*/ 8 w 72"/>
                <a:gd name="T51" fmla="*/ 23 h 85"/>
                <a:gd name="T52" fmla="*/ 6 w 72"/>
                <a:gd name="T53" fmla="*/ 30 h 85"/>
                <a:gd name="T54" fmla="*/ 0 w 72"/>
                <a:gd name="T55" fmla="*/ 66 h 85"/>
                <a:gd name="T56" fmla="*/ 2 w 72"/>
                <a:gd name="T57" fmla="*/ 28 h 85"/>
                <a:gd name="T58" fmla="*/ 36 w 72"/>
                <a:gd name="T59" fmla="*/ 2 h 85"/>
                <a:gd name="T60" fmla="*/ 49 w 72"/>
                <a:gd name="T61" fmla="*/ 10 h 85"/>
                <a:gd name="T62" fmla="*/ 62 w 72"/>
                <a:gd name="T63" fmla="*/ 25 h 85"/>
                <a:gd name="T64" fmla="*/ 65 w 72"/>
                <a:gd name="T65" fmla="*/ 41 h 85"/>
                <a:gd name="T66" fmla="*/ 60 w 72"/>
                <a:gd name="T67" fmla="*/ 30 h 85"/>
                <a:gd name="T68" fmla="*/ 56 w 72"/>
                <a:gd name="T69" fmla="*/ 25 h 85"/>
                <a:gd name="T70" fmla="*/ 11 w 72"/>
                <a:gd name="T71" fmla="*/ 26 h 85"/>
                <a:gd name="T72" fmla="*/ 15 w 72"/>
                <a:gd name="T73" fmla="*/ 23 h 85"/>
                <a:gd name="T74" fmla="*/ 18 w 72"/>
                <a:gd name="T75" fmla="*/ 18 h 85"/>
                <a:gd name="T76" fmla="*/ 60 w 72"/>
                <a:gd name="T77" fmla="*/ 25 h 85"/>
                <a:gd name="T78" fmla="*/ 55 w 72"/>
                <a:gd name="T79" fmla="*/ 21 h 85"/>
                <a:gd name="T80" fmla="*/ 52 w 72"/>
                <a:gd name="T81" fmla="*/ 13 h 85"/>
                <a:gd name="T82" fmla="*/ 48 w 72"/>
                <a:gd name="T83" fmla="*/ 9 h 85"/>
                <a:gd name="T84" fmla="*/ 37 w 72"/>
                <a:gd name="T85" fmla="*/ 5 h 85"/>
                <a:gd name="T86" fmla="*/ 31 w 72"/>
                <a:gd name="T87" fmla="*/ 1 h 85"/>
                <a:gd name="T88" fmla="*/ 0 w 72"/>
                <a:gd name="T89" fmla="*/ 64 h 85"/>
                <a:gd name="T90" fmla="*/ 15 w 72"/>
                <a:gd name="T91" fmla="*/ 12 h 85"/>
                <a:gd name="T92" fmla="*/ 57 w 72"/>
                <a:gd name="T93" fmla="*/ 75 h 85"/>
                <a:gd name="T94" fmla="*/ 35 w 72"/>
                <a:gd name="T95" fmla="*/ 48 h 85"/>
                <a:gd name="T96" fmla="*/ 18 w 72"/>
                <a:gd name="T97" fmla="*/ 59 h 85"/>
                <a:gd name="T98" fmla="*/ 14 w 72"/>
                <a:gd name="T99" fmla="*/ 75 h 85"/>
                <a:gd name="T100" fmla="*/ 12 w 72"/>
                <a:gd name="T101" fmla="*/ 47 h 85"/>
                <a:gd name="T102" fmla="*/ 59 w 72"/>
                <a:gd name="T103" fmla="*/ 26 h 85"/>
                <a:gd name="T104" fmla="*/ 12 w 72"/>
                <a:gd name="T105" fmla="*/ 74 h 85"/>
                <a:gd name="T106" fmla="*/ 12 w 72"/>
                <a:gd name="T107" fmla="*/ 76 h 85"/>
                <a:gd name="T108" fmla="*/ 46 w 72"/>
                <a:gd name="T109" fmla="*/ 56 h 85"/>
                <a:gd name="T110" fmla="*/ 24 w 72"/>
                <a:gd name="T111" fmla="*/ 12 h 85"/>
                <a:gd name="T112" fmla="*/ 22 w 72"/>
                <a:gd name="T113" fmla="*/ 15 h 85"/>
                <a:gd name="T114" fmla="*/ 54 w 72"/>
                <a:gd name="T115" fmla="*/ 59 h 85"/>
                <a:gd name="T116" fmla="*/ 39 w 72"/>
                <a:gd name="T117" fmla="*/ 12 h 85"/>
                <a:gd name="T118" fmla="*/ 49 w 72"/>
                <a:gd name="T119" fmla="*/ 19 h 85"/>
                <a:gd name="T120" fmla="*/ 43 w 72"/>
                <a:gd name="T121" fmla="*/ 12 h 85"/>
                <a:gd name="T122" fmla="*/ 54 w 72"/>
                <a:gd name="T123" fmla="*/ 59 h 85"/>
                <a:gd name="T124" fmla="*/ 35 w 72"/>
                <a:gd name="T12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85">
                  <a:moveTo>
                    <a:pt x="1" y="68"/>
                  </a:moveTo>
                  <a:cubicBezTo>
                    <a:pt x="1" y="68"/>
                    <a:pt x="1" y="68"/>
                    <a:pt x="1" y="68"/>
                  </a:cubicBezTo>
                  <a:cubicBezTo>
                    <a:pt x="1" y="68"/>
                    <a:pt x="1" y="68"/>
                    <a:pt x="1" y="68"/>
                  </a:cubicBezTo>
                  <a:cubicBezTo>
                    <a:pt x="1" y="67"/>
                    <a:pt x="1" y="68"/>
                    <a:pt x="1" y="68"/>
                  </a:cubicBezTo>
                  <a:cubicBezTo>
                    <a:pt x="1" y="68"/>
                    <a:pt x="1" y="68"/>
                    <a:pt x="1" y="68"/>
                  </a:cubicBezTo>
                  <a:moveTo>
                    <a:pt x="2" y="70"/>
                  </a:moveTo>
                  <a:cubicBezTo>
                    <a:pt x="2" y="70"/>
                    <a:pt x="2" y="70"/>
                    <a:pt x="2" y="70"/>
                  </a:cubicBezTo>
                  <a:cubicBezTo>
                    <a:pt x="2" y="69"/>
                    <a:pt x="2" y="69"/>
                    <a:pt x="2" y="69"/>
                  </a:cubicBezTo>
                  <a:cubicBezTo>
                    <a:pt x="2" y="69"/>
                    <a:pt x="2" y="69"/>
                    <a:pt x="2" y="69"/>
                  </a:cubicBezTo>
                  <a:cubicBezTo>
                    <a:pt x="2" y="69"/>
                    <a:pt x="2" y="69"/>
                    <a:pt x="2" y="70"/>
                  </a:cubicBezTo>
                  <a:moveTo>
                    <a:pt x="1" y="68"/>
                  </a:moveTo>
                  <a:cubicBezTo>
                    <a:pt x="1" y="69"/>
                    <a:pt x="1" y="69"/>
                    <a:pt x="1" y="69"/>
                  </a:cubicBezTo>
                  <a:cubicBezTo>
                    <a:pt x="1" y="69"/>
                    <a:pt x="1" y="68"/>
                    <a:pt x="1" y="68"/>
                  </a:cubicBezTo>
                  <a:moveTo>
                    <a:pt x="3" y="75"/>
                  </a:move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4"/>
                    <a:pt x="3" y="74"/>
                    <a:pt x="3" y="74"/>
                  </a:cubicBezTo>
                  <a:cubicBezTo>
                    <a:pt x="3" y="74"/>
                    <a:pt x="3" y="74"/>
                    <a:pt x="3" y="74"/>
                  </a:cubicBezTo>
                  <a:cubicBezTo>
                    <a:pt x="3" y="74"/>
                    <a:pt x="3" y="74"/>
                    <a:pt x="3" y="74"/>
                  </a:cubicBezTo>
                  <a:cubicBezTo>
                    <a:pt x="2" y="73"/>
                    <a:pt x="2" y="73"/>
                    <a:pt x="2" y="73"/>
                  </a:cubicBezTo>
                  <a:cubicBezTo>
                    <a:pt x="3" y="73"/>
                    <a:pt x="3" y="73"/>
                    <a:pt x="3" y="73"/>
                  </a:cubicBezTo>
                  <a:cubicBezTo>
                    <a:pt x="3" y="73"/>
                    <a:pt x="3" y="73"/>
                    <a:pt x="3" y="73"/>
                  </a:cubicBezTo>
                  <a:cubicBezTo>
                    <a:pt x="3" y="73"/>
                    <a:pt x="3" y="73"/>
                    <a:pt x="3" y="73"/>
                  </a:cubicBezTo>
                  <a:cubicBezTo>
                    <a:pt x="3" y="72"/>
                    <a:pt x="3" y="72"/>
                    <a:pt x="3" y="72"/>
                  </a:cubicBezTo>
                  <a:cubicBezTo>
                    <a:pt x="3" y="71"/>
                    <a:pt x="3" y="71"/>
                    <a:pt x="3" y="71"/>
                  </a:cubicBezTo>
                  <a:cubicBezTo>
                    <a:pt x="3" y="71"/>
                    <a:pt x="3" y="72"/>
                    <a:pt x="3" y="73"/>
                  </a:cubicBezTo>
                  <a:cubicBezTo>
                    <a:pt x="3" y="73"/>
                    <a:pt x="3" y="72"/>
                    <a:pt x="3" y="72"/>
                  </a:cubicBezTo>
                  <a:cubicBezTo>
                    <a:pt x="3" y="73"/>
                    <a:pt x="3" y="73"/>
                    <a:pt x="3" y="73"/>
                  </a:cubicBezTo>
                  <a:cubicBezTo>
                    <a:pt x="3" y="74"/>
                    <a:pt x="3" y="74"/>
                    <a:pt x="3" y="75"/>
                  </a:cubicBezTo>
                  <a:cubicBezTo>
                    <a:pt x="3" y="75"/>
                    <a:pt x="3" y="76"/>
                    <a:pt x="3" y="76"/>
                  </a:cubicBezTo>
                  <a:cubicBezTo>
                    <a:pt x="4" y="76"/>
                    <a:pt x="3" y="75"/>
                    <a:pt x="4" y="75"/>
                  </a:cubicBezTo>
                  <a:cubicBezTo>
                    <a:pt x="4" y="76"/>
                    <a:pt x="4" y="76"/>
                    <a:pt x="4" y="77"/>
                  </a:cubicBezTo>
                  <a:cubicBezTo>
                    <a:pt x="4" y="77"/>
                    <a:pt x="4" y="77"/>
                    <a:pt x="4" y="78"/>
                  </a:cubicBezTo>
                  <a:cubicBezTo>
                    <a:pt x="4" y="78"/>
                    <a:pt x="4" y="77"/>
                    <a:pt x="4" y="77"/>
                  </a:cubicBezTo>
                  <a:cubicBezTo>
                    <a:pt x="4" y="77"/>
                    <a:pt x="3" y="77"/>
                    <a:pt x="3" y="76"/>
                  </a:cubicBezTo>
                  <a:cubicBezTo>
                    <a:pt x="3" y="77"/>
                    <a:pt x="3" y="76"/>
                    <a:pt x="4" y="77"/>
                  </a:cubicBezTo>
                  <a:cubicBezTo>
                    <a:pt x="4" y="77"/>
                    <a:pt x="4" y="76"/>
                    <a:pt x="4" y="76"/>
                  </a:cubicBezTo>
                  <a:cubicBezTo>
                    <a:pt x="3" y="76"/>
                    <a:pt x="3" y="76"/>
                    <a:pt x="3" y="76"/>
                  </a:cubicBezTo>
                  <a:cubicBezTo>
                    <a:pt x="3" y="76"/>
                    <a:pt x="3" y="76"/>
                    <a:pt x="3" y="75"/>
                  </a:cubicBezTo>
                  <a:moveTo>
                    <a:pt x="1" y="71"/>
                  </a:moveTo>
                  <a:cubicBezTo>
                    <a:pt x="1" y="71"/>
                    <a:pt x="1" y="70"/>
                    <a:pt x="1" y="70"/>
                  </a:cubicBezTo>
                  <a:cubicBezTo>
                    <a:pt x="1" y="70"/>
                    <a:pt x="1" y="70"/>
                    <a:pt x="1" y="71"/>
                  </a:cubicBezTo>
                  <a:moveTo>
                    <a:pt x="2" y="74"/>
                  </a:moveTo>
                  <a:cubicBezTo>
                    <a:pt x="2" y="73"/>
                    <a:pt x="2" y="73"/>
                    <a:pt x="2" y="73"/>
                  </a:cubicBezTo>
                  <a:cubicBezTo>
                    <a:pt x="1" y="73"/>
                    <a:pt x="2" y="73"/>
                    <a:pt x="2" y="73"/>
                  </a:cubicBezTo>
                  <a:cubicBezTo>
                    <a:pt x="2" y="71"/>
                    <a:pt x="2" y="73"/>
                    <a:pt x="2" y="73"/>
                  </a:cubicBezTo>
                  <a:cubicBezTo>
                    <a:pt x="2" y="73"/>
                    <a:pt x="2" y="74"/>
                    <a:pt x="2" y="74"/>
                  </a:cubicBezTo>
                  <a:moveTo>
                    <a:pt x="1" y="72"/>
                  </a:moveTo>
                  <a:cubicBezTo>
                    <a:pt x="1" y="71"/>
                    <a:pt x="1" y="71"/>
                    <a:pt x="1" y="71"/>
                  </a:cubicBezTo>
                  <a:cubicBezTo>
                    <a:pt x="1" y="71"/>
                    <a:pt x="1" y="72"/>
                    <a:pt x="2" y="72"/>
                  </a:cubicBezTo>
                  <a:cubicBezTo>
                    <a:pt x="2" y="72"/>
                    <a:pt x="1" y="72"/>
                    <a:pt x="1" y="72"/>
                  </a:cubicBezTo>
                  <a:moveTo>
                    <a:pt x="2" y="70"/>
                  </a:moveTo>
                  <a:cubicBezTo>
                    <a:pt x="2" y="70"/>
                    <a:pt x="2" y="70"/>
                    <a:pt x="2" y="70"/>
                  </a:cubicBezTo>
                  <a:cubicBezTo>
                    <a:pt x="3" y="70"/>
                    <a:pt x="2" y="69"/>
                    <a:pt x="3" y="69"/>
                  </a:cubicBezTo>
                  <a:cubicBezTo>
                    <a:pt x="3" y="70"/>
                    <a:pt x="3" y="70"/>
                    <a:pt x="3" y="70"/>
                  </a:cubicBezTo>
                  <a:cubicBezTo>
                    <a:pt x="2" y="70"/>
                    <a:pt x="3" y="71"/>
                    <a:pt x="2" y="71"/>
                  </a:cubicBezTo>
                  <a:cubicBezTo>
                    <a:pt x="2" y="70"/>
                    <a:pt x="2" y="70"/>
                    <a:pt x="2" y="70"/>
                  </a:cubicBezTo>
                  <a:moveTo>
                    <a:pt x="2" y="67"/>
                  </a:moveTo>
                  <a:cubicBezTo>
                    <a:pt x="2" y="67"/>
                    <a:pt x="2" y="68"/>
                    <a:pt x="2" y="68"/>
                  </a:cubicBezTo>
                  <a:cubicBezTo>
                    <a:pt x="2" y="68"/>
                    <a:pt x="2" y="68"/>
                    <a:pt x="2" y="67"/>
                  </a:cubicBezTo>
                  <a:moveTo>
                    <a:pt x="37" y="3"/>
                  </a:moveTo>
                  <a:cubicBezTo>
                    <a:pt x="37" y="3"/>
                    <a:pt x="38" y="3"/>
                    <a:pt x="38" y="3"/>
                  </a:cubicBezTo>
                  <a:cubicBezTo>
                    <a:pt x="38" y="3"/>
                    <a:pt x="37" y="3"/>
                    <a:pt x="37" y="3"/>
                  </a:cubicBezTo>
                  <a:cubicBezTo>
                    <a:pt x="37" y="3"/>
                    <a:pt x="37" y="3"/>
                    <a:pt x="37" y="3"/>
                  </a:cubicBezTo>
                  <a:cubicBezTo>
                    <a:pt x="37" y="3"/>
                    <a:pt x="36" y="3"/>
                    <a:pt x="36" y="3"/>
                  </a:cubicBezTo>
                  <a:cubicBezTo>
                    <a:pt x="36" y="3"/>
                    <a:pt x="36" y="3"/>
                    <a:pt x="36" y="3"/>
                  </a:cubicBezTo>
                  <a:cubicBezTo>
                    <a:pt x="36" y="3"/>
                    <a:pt x="35" y="3"/>
                    <a:pt x="35" y="3"/>
                  </a:cubicBezTo>
                  <a:cubicBezTo>
                    <a:pt x="36" y="3"/>
                    <a:pt x="36" y="3"/>
                    <a:pt x="36" y="3"/>
                  </a:cubicBezTo>
                  <a:cubicBezTo>
                    <a:pt x="36" y="3"/>
                    <a:pt x="37" y="3"/>
                    <a:pt x="37" y="3"/>
                  </a:cubicBezTo>
                  <a:cubicBezTo>
                    <a:pt x="37" y="3"/>
                    <a:pt x="37" y="3"/>
                    <a:pt x="36" y="3"/>
                  </a:cubicBezTo>
                  <a:cubicBezTo>
                    <a:pt x="36" y="3"/>
                    <a:pt x="35" y="2"/>
                    <a:pt x="35" y="2"/>
                  </a:cubicBezTo>
                  <a:cubicBezTo>
                    <a:pt x="34" y="2"/>
                    <a:pt x="33" y="2"/>
                    <a:pt x="33" y="2"/>
                  </a:cubicBezTo>
                  <a:cubicBezTo>
                    <a:pt x="34" y="2"/>
                    <a:pt x="35" y="2"/>
                    <a:pt x="36" y="2"/>
                  </a:cubicBezTo>
                  <a:cubicBezTo>
                    <a:pt x="37" y="3"/>
                    <a:pt x="38" y="3"/>
                    <a:pt x="39" y="3"/>
                  </a:cubicBezTo>
                  <a:cubicBezTo>
                    <a:pt x="39" y="3"/>
                    <a:pt x="38" y="3"/>
                    <a:pt x="37" y="3"/>
                  </a:cubicBezTo>
                  <a:moveTo>
                    <a:pt x="42" y="3"/>
                  </a:moveTo>
                  <a:cubicBezTo>
                    <a:pt x="42" y="3"/>
                    <a:pt x="43" y="3"/>
                    <a:pt x="43" y="3"/>
                  </a:cubicBezTo>
                  <a:cubicBezTo>
                    <a:pt x="43" y="3"/>
                    <a:pt x="43" y="3"/>
                    <a:pt x="44" y="4"/>
                  </a:cubicBezTo>
                  <a:cubicBezTo>
                    <a:pt x="44" y="4"/>
                    <a:pt x="43" y="4"/>
                    <a:pt x="43" y="4"/>
                  </a:cubicBezTo>
                  <a:cubicBezTo>
                    <a:pt x="42" y="3"/>
                    <a:pt x="42" y="3"/>
                    <a:pt x="42" y="3"/>
                  </a:cubicBezTo>
                  <a:moveTo>
                    <a:pt x="41" y="2"/>
                  </a:moveTo>
                  <a:cubicBezTo>
                    <a:pt x="41" y="2"/>
                    <a:pt x="41" y="2"/>
                    <a:pt x="41" y="3"/>
                  </a:cubicBezTo>
                  <a:cubicBezTo>
                    <a:pt x="41" y="3"/>
                    <a:pt x="41" y="3"/>
                    <a:pt x="41" y="2"/>
                  </a:cubicBezTo>
                  <a:cubicBezTo>
                    <a:pt x="41" y="2"/>
                    <a:pt x="42" y="3"/>
                    <a:pt x="42" y="3"/>
                  </a:cubicBezTo>
                  <a:cubicBezTo>
                    <a:pt x="42" y="3"/>
                    <a:pt x="42" y="3"/>
                    <a:pt x="42" y="3"/>
                  </a:cubicBezTo>
                  <a:cubicBezTo>
                    <a:pt x="41" y="3"/>
                    <a:pt x="40" y="3"/>
                    <a:pt x="39" y="2"/>
                  </a:cubicBezTo>
                  <a:cubicBezTo>
                    <a:pt x="39" y="2"/>
                    <a:pt x="39" y="2"/>
                    <a:pt x="38" y="2"/>
                  </a:cubicBezTo>
                  <a:cubicBezTo>
                    <a:pt x="38" y="2"/>
                    <a:pt x="38" y="2"/>
                    <a:pt x="38" y="2"/>
                  </a:cubicBezTo>
                  <a:cubicBezTo>
                    <a:pt x="38" y="1"/>
                    <a:pt x="37" y="1"/>
                    <a:pt x="37" y="1"/>
                  </a:cubicBezTo>
                  <a:cubicBezTo>
                    <a:pt x="37" y="1"/>
                    <a:pt x="38" y="2"/>
                    <a:pt x="38" y="1"/>
                  </a:cubicBezTo>
                  <a:cubicBezTo>
                    <a:pt x="38" y="1"/>
                    <a:pt x="38" y="2"/>
                    <a:pt x="38" y="2"/>
                  </a:cubicBezTo>
                  <a:cubicBezTo>
                    <a:pt x="39" y="2"/>
                    <a:pt x="39" y="2"/>
                    <a:pt x="39" y="2"/>
                  </a:cubicBezTo>
                  <a:cubicBezTo>
                    <a:pt x="39" y="2"/>
                    <a:pt x="39" y="2"/>
                    <a:pt x="39" y="2"/>
                  </a:cubicBezTo>
                  <a:cubicBezTo>
                    <a:pt x="39" y="2"/>
                    <a:pt x="39" y="2"/>
                    <a:pt x="39" y="2"/>
                  </a:cubicBezTo>
                  <a:cubicBezTo>
                    <a:pt x="40" y="2"/>
                    <a:pt x="40" y="2"/>
                    <a:pt x="39" y="2"/>
                  </a:cubicBezTo>
                  <a:cubicBezTo>
                    <a:pt x="39" y="2"/>
                    <a:pt x="39" y="2"/>
                    <a:pt x="39" y="2"/>
                  </a:cubicBezTo>
                  <a:cubicBezTo>
                    <a:pt x="39" y="2"/>
                    <a:pt x="39" y="2"/>
                    <a:pt x="39" y="2"/>
                  </a:cubicBezTo>
                  <a:cubicBezTo>
                    <a:pt x="39" y="1"/>
                    <a:pt x="38" y="2"/>
                    <a:pt x="38" y="1"/>
                  </a:cubicBezTo>
                  <a:cubicBezTo>
                    <a:pt x="40" y="2"/>
                    <a:pt x="40" y="2"/>
                    <a:pt x="41" y="2"/>
                  </a:cubicBezTo>
                  <a:moveTo>
                    <a:pt x="40" y="2"/>
                  </a:moveTo>
                  <a:cubicBezTo>
                    <a:pt x="40" y="2"/>
                    <a:pt x="40" y="2"/>
                    <a:pt x="40" y="2"/>
                  </a:cubicBezTo>
                  <a:cubicBezTo>
                    <a:pt x="40" y="2"/>
                    <a:pt x="40" y="3"/>
                    <a:pt x="40" y="2"/>
                  </a:cubicBezTo>
                  <a:moveTo>
                    <a:pt x="3" y="69"/>
                  </a:moveTo>
                  <a:cubicBezTo>
                    <a:pt x="2" y="68"/>
                    <a:pt x="3" y="68"/>
                    <a:pt x="3" y="68"/>
                  </a:cubicBezTo>
                  <a:cubicBezTo>
                    <a:pt x="3" y="68"/>
                    <a:pt x="3" y="69"/>
                    <a:pt x="3" y="69"/>
                  </a:cubicBezTo>
                  <a:cubicBezTo>
                    <a:pt x="3" y="69"/>
                    <a:pt x="3" y="70"/>
                    <a:pt x="3" y="70"/>
                  </a:cubicBezTo>
                  <a:cubicBezTo>
                    <a:pt x="3" y="70"/>
                    <a:pt x="3" y="70"/>
                    <a:pt x="3" y="69"/>
                  </a:cubicBezTo>
                  <a:cubicBezTo>
                    <a:pt x="3" y="69"/>
                    <a:pt x="3" y="69"/>
                    <a:pt x="3" y="69"/>
                  </a:cubicBezTo>
                  <a:moveTo>
                    <a:pt x="45" y="4"/>
                  </a:moveTo>
                  <a:cubicBezTo>
                    <a:pt x="45" y="4"/>
                    <a:pt x="46" y="5"/>
                    <a:pt x="45" y="5"/>
                  </a:cubicBezTo>
                  <a:cubicBezTo>
                    <a:pt x="45" y="4"/>
                    <a:pt x="44" y="4"/>
                    <a:pt x="45" y="4"/>
                  </a:cubicBezTo>
                  <a:moveTo>
                    <a:pt x="43" y="4"/>
                  </a:moveTo>
                  <a:cubicBezTo>
                    <a:pt x="44" y="4"/>
                    <a:pt x="44" y="4"/>
                    <a:pt x="44" y="4"/>
                  </a:cubicBezTo>
                  <a:cubicBezTo>
                    <a:pt x="44" y="5"/>
                    <a:pt x="43" y="4"/>
                    <a:pt x="43" y="4"/>
                  </a:cubicBezTo>
                  <a:moveTo>
                    <a:pt x="1" y="67"/>
                  </a:moveTo>
                  <a:cubicBezTo>
                    <a:pt x="1" y="67"/>
                    <a:pt x="1" y="67"/>
                    <a:pt x="1" y="67"/>
                  </a:cubicBezTo>
                  <a:cubicBezTo>
                    <a:pt x="1" y="67"/>
                    <a:pt x="1" y="67"/>
                    <a:pt x="1" y="67"/>
                  </a:cubicBezTo>
                  <a:cubicBezTo>
                    <a:pt x="1" y="67"/>
                    <a:pt x="1" y="67"/>
                    <a:pt x="1" y="67"/>
                  </a:cubicBezTo>
                  <a:cubicBezTo>
                    <a:pt x="1" y="67"/>
                    <a:pt x="1" y="67"/>
                    <a:pt x="1" y="67"/>
                  </a:cubicBezTo>
                  <a:moveTo>
                    <a:pt x="37" y="1"/>
                  </a:moveTo>
                  <a:cubicBezTo>
                    <a:pt x="37" y="1"/>
                    <a:pt x="37" y="1"/>
                    <a:pt x="37" y="0"/>
                  </a:cubicBezTo>
                  <a:cubicBezTo>
                    <a:pt x="38" y="1"/>
                    <a:pt x="40" y="1"/>
                    <a:pt x="40" y="1"/>
                  </a:cubicBezTo>
                  <a:cubicBezTo>
                    <a:pt x="39" y="1"/>
                    <a:pt x="39" y="1"/>
                    <a:pt x="38" y="1"/>
                  </a:cubicBezTo>
                  <a:cubicBezTo>
                    <a:pt x="37" y="1"/>
                    <a:pt x="37" y="1"/>
                    <a:pt x="37" y="1"/>
                  </a:cubicBezTo>
                  <a:moveTo>
                    <a:pt x="3" y="27"/>
                  </a:moveTo>
                  <a:cubicBezTo>
                    <a:pt x="2" y="27"/>
                    <a:pt x="3" y="26"/>
                    <a:pt x="3" y="25"/>
                  </a:cubicBezTo>
                  <a:cubicBezTo>
                    <a:pt x="3" y="25"/>
                    <a:pt x="3" y="26"/>
                    <a:pt x="3" y="26"/>
                  </a:cubicBezTo>
                  <a:cubicBezTo>
                    <a:pt x="3" y="26"/>
                    <a:pt x="3" y="27"/>
                    <a:pt x="3" y="27"/>
                  </a:cubicBezTo>
                  <a:moveTo>
                    <a:pt x="3" y="78"/>
                  </a:moveTo>
                  <a:cubicBezTo>
                    <a:pt x="3" y="77"/>
                    <a:pt x="3" y="78"/>
                    <a:pt x="3" y="77"/>
                  </a:cubicBezTo>
                  <a:cubicBezTo>
                    <a:pt x="2" y="77"/>
                    <a:pt x="3" y="78"/>
                    <a:pt x="2" y="78"/>
                  </a:cubicBezTo>
                  <a:cubicBezTo>
                    <a:pt x="2" y="77"/>
                    <a:pt x="2" y="77"/>
                    <a:pt x="2" y="77"/>
                  </a:cubicBezTo>
                  <a:cubicBezTo>
                    <a:pt x="2" y="76"/>
                    <a:pt x="2" y="75"/>
                    <a:pt x="2" y="76"/>
                  </a:cubicBezTo>
                  <a:cubicBezTo>
                    <a:pt x="2" y="76"/>
                    <a:pt x="2" y="76"/>
                    <a:pt x="2" y="77"/>
                  </a:cubicBezTo>
                  <a:cubicBezTo>
                    <a:pt x="2" y="77"/>
                    <a:pt x="3" y="77"/>
                    <a:pt x="3" y="77"/>
                  </a:cubicBezTo>
                  <a:cubicBezTo>
                    <a:pt x="3" y="77"/>
                    <a:pt x="3" y="77"/>
                    <a:pt x="3" y="77"/>
                  </a:cubicBezTo>
                  <a:cubicBezTo>
                    <a:pt x="3" y="77"/>
                    <a:pt x="3" y="78"/>
                    <a:pt x="3" y="78"/>
                  </a:cubicBezTo>
                  <a:cubicBezTo>
                    <a:pt x="4" y="78"/>
                    <a:pt x="4" y="78"/>
                    <a:pt x="4" y="79"/>
                  </a:cubicBezTo>
                  <a:cubicBezTo>
                    <a:pt x="4" y="79"/>
                    <a:pt x="4" y="78"/>
                    <a:pt x="3" y="79"/>
                  </a:cubicBezTo>
                  <a:cubicBezTo>
                    <a:pt x="3" y="78"/>
                    <a:pt x="3" y="78"/>
                    <a:pt x="3" y="78"/>
                  </a:cubicBezTo>
                  <a:moveTo>
                    <a:pt x="34" y="0"/>
                  </a:moveTo>
                  <a:cubicBezTo>
                    <a:pt x="34" y="0"/>
                    <a:pt x="34" y="0"/>
                    <a:pt x="35" y="0"/>
                  </a:cubicBezTo>
                  <a:cubicBezTo>
                    <a:pt x="35" y="0"/>
                    <a:pt x="35" y="0"/>
                    <a:pt x="35" y="0"/>
                  </a:cubicBezTo>
                  <a:cubicBezTo>
                    <a:pt x="35" y="0"/>
                    <a:pt x="36" y="0"/>
                    <a:pt x="36" y="0"/>
                  </a:cubicBezTo>
                  <a:cubicBezTo>
                    <a:pt x="36" y="0"/>
                    <a:pt x="37" y="0"/>
                    <a:pt x="36" y="0"/>
                  </a:cubicBezTo>
                  <a:cubicBezTo>
                    <a:pt x="36" y="0"/>
                    <a:pt x="35" y="0"/>
                    <a:pt x="35" y="0"/>
                  </a:cubicBezTo>
                  <a:cubicBezTo>
                    <a:pt x="35" y="0"/>
                    <a:pt x="34" y="0"/>
                    <a:pt x="34" y="0"/>
                  </a:cubicBezTo>
                  <a:moveTo>
                    <a:pt x="62" y="50"/>
                  </a:moveTo>
                  <a:cubicBezTo>
                    <a:pt x="61" y="50"/>
                    <a:pt x="61" y="49"/>
                    <a:pt x="61" y="49"/>
                  </a:cubicBezTo>
                  <a:cubicBezTo>
                    <a:pt x="61" y="49"/>
                    <a:pt x="61" y="49"/>
                    <a:pt x="61" y="49"/>
                  </a:cubicBezTo>
                  <a:cubicBezTo>
                    <a:pt x="61" y="50"/>
                    <a:pt x="62" y="49"/>
                    <a:pt x="62" y="49"/>
                  </a:cubicBezTo>
                  <a:cubicBezTo>
                    <a:pt x="62" y="49"/>
                    <a:pt x="61" y="49"/>
                    <a:pt x="61" y="48"/>
                  </a:cubicBezTo>
                  <a:cubicBezTo>
                    <a:pt x="61" y="48"/>
                    <a:pt x="62" y="49"/>
                    <a:pt x="62" y="49"/>
                  </a:cubicBezTo>
                  <a:cubicBezTo>
                    <a:pt x="62" y="49"/>
                    <a:pt x="62" y="50"/>
                    <a:pt x="62" y="50"/>
                  </a:cubicBezTo>
                  <a:moveTo>
                    <a:pt x="61" y="39"/>
                  </a:moveTo>
                  <a:cubicBezTo>
                    <a:pt x="61" y="39"/>
                    <a:pt x="61" y="38"/>
                    <a:pt x="61" y="38"/>
                  </a:cubicBezTo>
                  <a:cubicBezTo>
                    <a:pt x="61" y="39"/>
                    <a:pt x="61" y="39"/>
                    <a:pt x="61" y="39"/>
                  </a:cubicBezTo>
                  <a:cubicBezTo>
                    <a:pt x="61" y="39"/>
                    <a:pt x="61" y="39"/>
                    <a:pt x="61" y="39"/>
                  </a:cubicBezTo>
                  <a:cubicBezTo>
                    <a:pt x="61" y="39"/>
                    <a:pt x="61" y="40"/>
                    <a:pt x="62" y="40"/>
                  </a:cubicBezTo>
                  <a:cubicBezTo>
                    <a:pt x="62" y="40"/>
                    <a:pt x="62" y="40"/>
                    <a:pt x="61" y="40"/>
                  </a:cubicBezTo>
                  <a:cubicBezTo>
                    <a:pt x="61" y="40"/>
                    <a:pt x="61" y="40"/>
                    <a:pt x="61" y="40"/>
                  </a:cubicBezTo>
                  <a:cubicBezTo>
                    <a:pt x="61" y="40"/>
                    <a:pt x="61" y="40"/>
                    <a:pt x="61" y="40"/>
                  </a:cubicBezTo>
                  <a:cubicBezTo>
                    <a:pt x="61" y="40"/>
                    <a:pt x="61" y="39"/>
                    <a:pt x="61" y="39"/>
                  </a:cubicBezTo>
                  <a:moveTo>
                    <a:pt x="60" y="41"/>
                  </a:moveTo>
                  <a:cubicBezTo>
                    <a:pt x="60" y="41"/>
                    <a:pt x="60" y="40"/>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1" y="40"/>
                    <a:pt x="61" y="40"/>
                  </a:cubicBezTo>
                  <a:cubicBezTo>
                    <a:pt x="61" y="40"/>
                    <a:pt x="61" y="40"/>
                    <a:pt x="61" y="40"/>
                  </a:cubicBezTo>
                  <a:cubicBezTo>
                    <a:pt x="61" y="40"/>
                    <a:pt x="61" y="40"/>
                    <a:pt x="61" y="39"/>
                  </a:cubicBezTo>
                  <a:cubicBezTo>
                    <a:pt x="61" y="39"/>
                    <a:pt x="61" y="40"/>
                    <a:pt x="61" y="40"/>
                  </a:cubicBezTo>
                  <a:cubicBezTo>
                    <a:pt x="61" y="41"/>
                    <a:pt x="61" y="41"/>
                    <a:pt x="61" y="41"/>
                  </a:cubicBezTo>
                  <a:cubicBezTo>
                    <a:pt x="61" y="41"/>
                    <a:pt x="61" y="41"/>
                    <a:pt x="61" y="41"/>
                  </a:cubicBezTo>
                  <a:cubicBezTo>
                    <a:pt x="60" y="41"/>
                    <a:pt x="60" y="41"/>
                    <a:pt x="60" y="41"/>
                  </a:cubicBezTo>
                  <a:cubicBezTo>
                    <a:pt x="61" y="41"/>
                    <a:pt x="61" y="41"/>
                    <a:pt x="61" y="42"/>
                  </a:cubicBezTo>
                  <a:cubicBezTo>
                    <a:pt x="61" y="42"/>
                    <a:pt x="61" y="42"/>
                    <a:pt x="61" y="42"/>
                  </a:cubicBezTo>
                  <a:cubicBezTo>
                    <a:pt x="61" y="42"/>
                    <a:pt x="61" y="42"/>
                    <a:pt x="61" y="42"/>
                  </a:cubicBezTo>
                  <a:cubicBezTo>
                    <a:pt x="61" y="43"/>
                    <a:pt x="61" y="42"/>
                    <a:pt x="61" y="43"/>
                  </a:cubicBezTo>
                  <a:cubicBezTo>
                    <a:pt x="61" y="43"/>
                    <a:pt x="61" y="43"/>
                    <a:pt x="61" y="42"/>
                  </a:cubicBezTo>
                  <a:cubicBezTo>
                    <a:pt x="60" y="42"/>
                    <a:pt x="60" y="42"/>
                    <a:pt x="60" y="42"/>
                  </a:cubicBezTo>
                  <a:cubicBezTo>
                    <a:pt x="60" y="41"/>
                    <a:pt x="60" y="42"/>
                    <a:pt x="60" y="41"/>
                  </a:cubicBezTo>
                  <a:cubicBezTo>
                    <a:pt x="60" y="41"/>
                    <a:pt x="60" y="41"/>
                    <a:pt x="60" y="41"/>
                  </a:cubicBezTo>
                  <a:moveTo>
                    <a:pt x="63" y="48"/>
                  </a:moveTo>
                  <a:cubicBezTo>
                    <a:pt x="63" y="48"/>
                    <a:pt x="63" y="48"/>
                    <a:pt x="63" y="49"/>
                  </a:cubicBezTo>
                  <a:cubicBezTo>
                    <a:pt x="63" y="49"/>
                    <a:pt x="63" y="49"/>
                    <a:pt x="63" y="49"/>
                  </a:cubicBezTo>
                  <a:cubicBezTo>
                    <a:pt x="63" y="49"/>
                    <a:pt x="62" y="50"/>
                    <a:pt x="62" y="50"/>
                  </a:cubicBezTo>
                  <a:cubicBezTo>
                    <a:pt x="62" y="50"/>
                    <a:pt x="63" y="49"/>
                    <a:pt x="62" y="49"/>
                  </a:cubicBezTo>
                  <a:cubicBezTo>
                    <a:pt x="62" y="49"/>
                    <a:pt x="63" y="48"/>
                    <a:pt x="63" y="48"/>
                  </a:cubicBezTo>
                  <a:moveTo>
                    <a:pt x="62" y="46"/>
                  </a:moveTo>
                  <a:cubicBezTo>
                    <a:pt x="62" y="46"/>
                    <a:pt x="63" y="47"/>
                    <a:pt x="62" y="47"/>
                  </a:cubicBezTo>
                  <a:cubicBezTo>
                    <a:pt x="63" y="47"/>
                    <a:pt x="63" y="47"/>
                    <a:pt x="63" y="48"/>
                  </a:cubicBezTo>
                  <a:cubicBezTo>
                    <a:pt x="63" y="47"/>
                    <a:pt x="62" y="48"/>
                    <a:pt x="62" y="48"/>
                  </a:cubicBezTo>
                  <a:cubicBezTo>
                    <a:pt x="62" y="48"/>
                    <a:pt x="62" y="47"/>
                    <a:pt x="62" y="46"/>
                  </a:cubicBezTo>
                  <a:cubicBezTo>
                    <a:pt x="62" y="47"/>
                    <a:pt x="62" y="46"/>
                    <a:pt x="62" y="46"/>
                  </a:cubicBezTo>
                  <a:moveTo>
                    <a:pt x="60" y="35"/>
                  </a:moveTo>
                  <a:cubicBezTo>
                    <a:pt x="60" y="35"/>
                    <a:pt x="60" y="35"/>
                    <a:pt x="60" y="35"/>
                  </a:cubicBezTo>
                  <a:cubicBezTo>
                    <a:pt x="60" y="35"/>
                    <a:pt x="60" y="35"/>
                    <a:pt x="60" y="35"/>
                  </a:cubicBezTo>
                  <a:cubicBezTo>
                    <a:pt x="60" y="35"/>
                    <a:pt x="60" y="35"/>
                    <a:pt x="60" y="35"/>
                  </a:cubicBezTo>
                  <a:moveTo>
                    <a:pt x="59" y="35"/>
                  </a:moveTo>
                  <a:cubicBezTo>
                    <a:pt x="59" y="36"/>
                    <a:pt x="59" y="36"/>
                    <a:pt x="59" y="36"/>
                  </a:cubicBezTo>
                  <a:cubicBezTo>
                    <a:pt x="59" y="36"/>
                    <a:pt x="59" y="36"/>
                    <a:pt x="59" y="36"/>
                  </a:cubicBezTo>
                  <a:cubicBezTo>
                    <a:pt x="59" y="36"/>
                    <a:pt x="59" y="36"/>
                    <a:pt x="59" y="37"/>
                  </a:cubicBezTo>
                  <a:cubicBezTo>
                    <a:pt x="59" y="36"/>
                    <a:pt x="59" y="36"/>
                    <a:pt x="59" y="35"/>
                  </a:cubicBezTo>
                  <a:moveTo>
                    <a:pt x="59" y="37"/>
                  </a:moveTo>
                  <a:cubicBezTo>
                    <a:pt x="60" y="37"/>
                    <a:pt x="59" y="37"/>
                    <a:pt x="59" y="38"/>
                  </a:cubicBezTo>
                  <a:cubicBezTo>
                    <a:pt x="60" y="38"/>
                    <a:pt x="59" y="39"/>
                    <a:pt x="60" y="39"/>
                  </a:cubicBezTo>
                  <a:cubicBezTo>
                    <a:pt x="59" y="39"/>
                    <a:pt x="59" y="38"/>
                    <a:pt x="59" y="38"/>
                  </a:cubicBezTo>
                  <a:cubicBezTo>
                    <a:pt x="59" y="38"/>
                    <a:pt x="59" y="37"/>
                    <a:pt x="59" y="37"/>
                  </a:cubicBezTo>
                  <a:moveTo>
                    <a:pt x="60" y="36"/>
                  </a:moveTo>
                  <a:cubicBezTo>
                    <a:pt x="60" y="36"/>
                    <a:pt x="60" y="37"/>
                    <a:pt x="60" y="37"/>
                  </a:cubicBezTo>
                  <a:cubicBezTo>
                    <a:pt x="60" y="37"/>
                    <a:pt x="60" y="36"/>
                    <a:pt x="60" y="36"/>
                  </a:cubicBezTo>
                  <a:cubicBezTo>
                    <a:pt x="60" y="36"/>
                    <a:pt x="60" y="37"/>
                    <a:pt x="60" y="37"/>
                  </a:cubicBezTo>
                  <a:cubicBezTo>
                    <a:pt x="61" y="37"/>
                    <a:pt x="60" y="37"/>
                    <a:pt x="60" y="37"/>
                  </a:cubicBezTo>
                  <a:cubicBezTo>
                    <a:pt x="60" y="37"/>
                    <a:pt x="60" y="37"/>
                    <a:pt x="60" y="38"/>
                  </a:cubicBezTo>
                  <a:cubicBezTo>
                    <a:pt x="60" y="38"/>
                    <a:pt x="60" y="38"/>
                    <a:pt x="60" y="38"/>
                  </a:cubicBezTo>
                  <a:cubicBezTo>
                    <a:pt x="60" y="38"/>
                    <a:pt x="60" y="38"/>
                    <a:pt x="60" y="38"/>
                  </a:cubicBezTo>
                  <a:cubicBezTo>
                    <a:pt x="60" y="38"/>
                    <a:pt x="60" y="39"/>
                    <a:pt x="60" y="39"/>
                  </a:cubicBezTo>
                  <a:cubicBezTo>
                    <a:pt x="60" y="38"/>
                    <a:pt x="60" y="38"/>
                    <a:pt x="60" y="37"/>
                  </a:cubicBezTo>
                  <a:cubicBezTo>
                    <a:pt x="60" y="37"/>
                    <a:pt x="61" y="37"/>
                    <a:pt x="60" y="37"/>
                  </a:cubicBezTo>
                  <a:cubicBezTo>
                    <a:pt x="60" y="37"/>
                    <a:pt x="60" y="38"/>
                    <a:pt x="60" y="38"/>
                  </a:cubicBezTo>
                  <a:cubicBezTo>
                    <a:pt x="59" y="37"/>
                    <a:pt x="60" y="37"/>
                    <a:pt x="60" y="36"/>
                  </a:cubicBezTo>
                  <a:moveTo>
                    <a:pt x="63" y="50"/>
                  </a:moveTo>
                  <a:cubicBezTo>
                    <a:pt x="63" y="50"/>
                    <a:pt x="63" y="50"/>
                    <a:pt x="63" y="50"/>
                  </a:cubicBezTo>
                  <a:cubicBezTo>
                    <a:pt x="63" y="50"/>
                    <a:pt x="63" y="52"/>
                    <a:pt x="63" y="52"/>
                  </a:cubicBezTo>
                  <a:cubicBezTo>
                    <a:pt x="63" y="53"/>
                    <a:pt x="63" y="53"/>
                    <a:pt x="63" y="52"/>
                  </a:cubicBezTo>
                  <a:cubicBezTo>
                    <a:pt x="63" y="52"/>
                    <a:pt x="62" y="51"/>
                    <a:pt x="63" y="50"/>
                  </a:cubicBezTo>
                  <a:moveTo>
                    <a:pt x="61" y="37"/>
                  </a:moveTo>
                  <a:cubicBezTo>
                    <a:pt x="61" y="37"/>
                    <a:pt x="62" y="37"/>
                    <a:pt x="62" y="38"/>
                  </a:cubicBezTo>
                  <a:cubicBezTo>
                    <a:pt x="61" y="37"/>
                    <a:pt x="61" y="38"/>
                    <a:pt x="61" y="37"/>
                  </a:cubicBezTo>
                  <a:cubicBezTo>
                    <a:pt x="61" y="37"/>
                    <a:pt x="61" y="38"/>
                    <a:pt x="61" y="38"/>
                  </a:cubicBezTo>
                  <a:cubicBezTo>
                    <a:pt x="61" y="37"/>
                    <a:pt x="61" y="37"/>
                    <a:pt x="61" y="36"/>
                  </a:cubicBezTo>
                  <a:cubicBezTo>
                    <a:pt x="61" y="36"/>
                    <a:pt x="61" y="36"/>
                    <a:pt x="61" y="36"/>
                  </a:cubicBezTo>
                  <a:cubicBezTo>
                    <a:pt x="61" y="36"/>
                    <a:pt x="61" y="36"/>
                    <a:pt x="61" y="37"/>
                  </a:cubicBezTo>
                  <a:moveTo>
                    <a:pt x="62" y="37"/>
                  </a:moveTo>
                  <a:cubicBezTo>
                    <a:pt x="62" y="37"/>
                    <a:pt x="62" y="38"/>
                    <a:pt x="62" y="38"/>
                  </a:cubicBezTo>
                  <a:cubicBezTo>
                    <a:pt x="62" y="38"/>
                    <a:pt x="63" y="38"/>
                    <a:pt x="62" y="39"/>
                  </a:cubicBezTo>
                  <a:cubicBezTo>
                    <a:pt x="62" y="38"/>
                    <a:pt x="62" y="38"/>
                    <a:pt x="62" y="37"/>
                  </a:cubicBezTo>
                  <a:cubicBezTo>
                    <a:pt x="62" y="38"/>
                    <a:pt x="62" y="38"/>
                    <a:pt x="62" y="37"/>
                  </a:cubicBezTo>
                  <a:moveTo>
                    <a:pt x="61" y="46"/>
                  </a:moveTo>
                  <a:cubicBezTo>
                    <a:pt x="61" y="46"/>
                    <a:pt x="62" y="46"/>
                    <a:pt x="62" y="47"/>
                  </a:cubicBezTo>
                  <a:cubicBezTo>
                    <a:pt x="62" y="47"/>
                    <a:pt x="61" y="47"/>
                    <a:pt x="61" y="47"/>
                  </a:cubicBezTo>
                  <a:cubicBezTo>
                    <a:pt x="61" y="47"/>
                    <a:pt x="61" y="47"/>
                    <a:pt x="61" y="47"/>
                  </a:cubicBezTo>
                  <a:cubicBezTo>
                    <a:pt x="61" y="46"/>
                    <a:pt x="61" y="47"/>
                    <a:pt x="61"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5"/>
                  </a:cubicBezTo>
                  <a:cubicBezTo>
                    <a:pt x="61" y="45"/>
                    <a:pt x="61" y="45"/>
                    <a:pt x="62" y="45"/>
                  </a:cubicBezTo>
                  <a:cubicBezTo>
                    <a:pt x="62" y="46"/>
                    <a:pt x="61" y="46"/>
                    <a:pt x="61" y="46"/>
                  </a:cubicBezTo>
                  <a:moveTo>
                    <a:pt x="63" y="61"/>
                  </a:moveTo>
                  <a:cubicBezTo>
                    <a:pt x="63" y="61"/>
                    <a:pt x="63" y="62"/>
                    <a:pt x="63" y="63"/>
                  </a:cubicBezTo>
                  <a:cubicBezTo>
                    <a:pt x="63" y="62"/>
                    <a:pt x="63" y="62"/>
                    <a:pt x="63" y="61"/>
                  </a:cubicBezTo>
                  <a:moveTo>
                    <a:pt x="61" y="56"/>
                  </a:moveTo>
                  <a:cubicBezTo>
                    <a:pt x="61" y="57"/>
                    <a:pt x="61" y="57"/>
                    <a:pt x="61" y="57"/>
                  </a:cubicBezTo>
                  <a:cubicBezTo>
                    <a:pt x="60" y="57"/>
                    <a:pt x="60" y="57"/>
                    <a:pt x="61" y="56"/>
                  </a:cubicBezTo>
                  <a:cubicBezTo>
                    <a:pt x="60" y="56"/>
                    <a:pt x="60" y="56"/>
                    <a:pt x="60" y="56"/>
                  </a:cubicBezTo>
                  <a:cubicBezTo>
                    <a:pt x="60" y="56"/>
                    <a:pt x="60" y="57"/>
                    <a:pt x="60" y="57"/>
                  </a:cubicBezTo>
                  <a:cubicBezTo>
                    <a:pt x="60" y="57"/>
                    <a:pt x="60" y="57"/>
                    <a:pt x="60" y="57"/>
                  </a:cubicBezTo>
                  <a:cubicBezTo>
                    <a:pt x="60" y="58"/>
                    <a:pt x="61" y="58"/>
                    <a:pt x="61" y="58"/>
                  </a:cubicBezTo>
                  <a:cubicBezTo>
                    <a:pt x="61" y="58"/>
                    <a:pt x="61" y="58"/>
                    <a:pt x="60" y="58"/>
                  </a:cubicBezTo>
                  <a:cubicBezTo>
                    <a:pt x="61" y="58"/>
                    <a:pt x="61" y="59"/>
                    <a:pt x="61" y="59"/>
                  </a:cubicBezTo>
                  <a:cubicBezTo>
                    <a:pt x="61" y="60"/>
                    <a:pt x="60" y="59"/>
                    <a:pt x="60" y="60"/>
                  </a:cubicBezTo>
                  <a:cubicBezTo>
                    <a:pt x="60" y="60"/>
                    <a:pt x="61" y="60"/>
                    <a:pt x="61" y="59"/>
                  </a:cubicBezTo>
                  <a:cubicBezTo>
                    <a:pt x="61" y="60"/>
                    <a:pt x="61" y="60"/>
                    <a:pt x="61" y="60"/>
                  </a:cubicBezTo>
                  <a:cubicBezTo>
                    <a:pt x="61" y="60"/>
                    <a:pt x="61" y="60"/>
                    <a:pt x="60" y="60"/>
                  </a:cubicBezTo>
                  <a:cubicBezTo>
                    <a:pt x="60" y="60"/>
                    <a:pt x="60" y="60"/>
                    <a:pt x="60" y="60"/>
                  </a:cubicBezTo>
                  <a:cubicBezTo>
                    <a:pt x="60" y="60"/>
                    <a:pt x="60" y="60"/>
                    <a:pt x="60" y="61"/>
                  </a:cubicBezTo>
                  <a:cubicBezTo>
                    <a:pt x="60" y="60"/>
                    <a:pt x="60" y="62"/>
                    <a:pt x="60" y="62"/>
                  </a:cubicBezTo>
                  <a:cubicBezTo>
                    <a:pt x="60" y="62"/>
                    <a:pt x="60" y="61"/>
                    <a:pt x="60" y="61"/>
                  </a:cubicBezTo>
                  <a:cubicBezTo>
                    <a:pt x="60" y="61"/>
                    <a:pt x="60" y="61"/>
                    <a:pt x="60" y="62"/>
                  </a:cubicBezTo>
                  <a:cubicBezTo>
                    <a:pt x="59" y="61"/>
                    <a:pt x="59" y="60"/>
                    <a:pt x="59" y="59"/>
                  </a:cubicBezTo>
                  <a:cubicBezTo>
                    <a:pt x="59" y="59"/>
                    <a:pt x="59" y="59"/>
                    <a:pt x="59" y="59"/>
                  </a:cubicBezTo>
                  <a:cubicBezTo>
                    <a:pt x="59" y="59"/>
                    <a:pt x="59" y="59"/>
                    <a:pt x="59" y="58"/>
                  </a:cubicBezTo>
                  <a:cubicBezTo>
                    <a:pt x="59" y="58"/>
                    <a:pt x="59" y="58"/>
                    <a:pt x="59" y="58"/>
                  </a:cubicBezTo>
                  <a:cubicBezTo>
                    <a:pt x="59" y="58"/>
                    <a:pt x="59" y="58"/>
                    <a:pt x="59" y="58"/>
                  </a:cubicBezTo>
                  <a:cubicBezTo>
                    <a:pt x="59" y="58"/>
                    <a:pt x="59" y="57"/>
                    <a:pt x="59" y="57"/>
                  </a:cubicBezTo>
                  <a:cubicBezTo>
                    <a:pt x="59" y="56"/>
                    <a:pt x="59" y="56"/>
                    <a:pt x="59" y="55"/>
                  </a:cubicBezTo>
                  <a:cubicBezTo>
                    <a:pt x="59" y="55"/>
                    <a:pt x="59" y="54"/>
                    <a:pt x="59" y="54"/>
                  </a:cubicBezTo>
                  <a:cubicBezTo>
                    <a:pt x="59" y="53"/>
                    <a:pt x="59" y="53"/>
                    <a:pt x="59" y="53"/>
                  </a:cubicBezTo>
                  <a:cubicBezTo>
                    <a:pt x="59" y="52"/>
                    <a:pt x="60" y="52"/>
                    <a:pt x="59" y="51"/>
                  </a:cubicBezTo>
                  <a:cubicBezTo>
                    <a:pt x="59" y="51"/>
                    <a:pt x="59" y="51"/>
                    <a:pt x="59" y="50"/>
                  </a:cubicBezTo>
                  <a:cubicBezTo>
                    <a:pt x="60" y="51"/>
                    <a:pt x="59" y="51"/>
                    <a:pt x="60" y="51"/>
                  </a:cubicBezTo>
                  <a:cubicBezTo>
                    <a:pt x="60" y="51"/>
                    <a:pt x="59" y="50"/>
                    <a:pt x="59" y="50"/>
                  </a:cubicBezTo>
                  <a:cubicBezTo>
                    <a:pt x="60" y="49"/>
                    <a:pt x="59" y="48"/>
                    <a:pt x="59" y="48"/>
                  </a:cubicBezTo>
                  <a:cubicBezTo>
                    <a:pt x="59" y="47"/>
                    <a:pt x="59" y="47"/>
                    <a:pt x="60" y="47"/>
                  </a:cubicBezTo>
                  <a:cubicBezTo>
                    <a:pt x="60" y="47"/>
                    <a:pt x="60" y="46"/>
                    <a:pt x="60" y="46"/>
                  </a:cubicBezTo>
                  <a:cubicBezTo>
                    <a:pt x="60" y="46"/>
                    <a:pt x="60" y="47"/>
                    <a:pt x="60" y="47"/>
                  </a:cubicBezTo>
                  <a:cubicBezTo>
                    <a:pt x="60" y="48"/>
                    <a:pt x="60" y="48"/>
                    <a:pt x="60" y="48"/>
                  </a:cubicBezTo>
                  <a:cubicBezTo>
                    <a:pt x="60" y="48"/>
                    <a:pt x="60" y="49"/>
                    <a:pt x="60" y="49"/>
                  </a:cubicBezTo>
                  <a:cubicBezTo>
                    <a:pt x="60" y="49"/>
                    <a:pt x="60" y="49"/>
                    <a:pt x="60" y="49"/>
                  </a:cubicBezTo>
                  <a:cubicBezTo>
                    <a:pt x="60" y="49"/>
                    <a:pt x="60" y="49"/>
                    <a:pt x="60" y="50"/>
                  </a:cubicBezTo>
                  <a:cubicBezTo>
                    <a:pt x="60" y="50"/>
                    <a:pt x="60" y="50"/>
                    <a:pt x="60" y="51"/>
                  </a:cubicBezTo>
                  <a:cubicBezTo>
                    <a:pt x="60" y="51"/>
                    <a:pt x="60" y="50"/>
                    <a:pt x="60" y="51"/>
                  </a:cubicBezTo>
                  <a:cubicBezTo>
                    <a:pt x="60" y="51"/>
                    <a:pt x="60" y="51"/>
                    <a:pt x="60" y="51"/>
                  </a:cubicBezTo>
                  <a:cubicBezTo>
                    <a:pt x="60" y="51"/>
                    <a:pt x="60" y="51"/>
                    <a:pt x="61" y="51"/>
                  </a:cubicBezTo>
                  <a:cubicBezTo>
                    <a:pt x="60" y="52"/>
                    <a:pt x="61" y="53"/>
                    <a:pt x="60" y="54"/>
                  </a:cubicBezTo>
                  <a:cubicBezTo>
                    <a:pt x="60" y="54"/>
                    <a:pt x="61" y="55"/>
                    <a:pt x="61" y="55"/>
                  </a:cubicBezTo>
                  <a:cubicBezTo>
                    <a:pt x="61" y="55"/>
                    <a:pt x="61" y="55"/>
                    <a:pt x="61" y="56"/>
                  </a:cubicBezTo>
                  <a:cubicBezTo>
                    <a:pt x="61" y="56"/>
                    <a:pt x="61" y="56"/>
                    <a:pt x="61" y="56"/>
                  </a:cubicBezTo>
                  <a:cubicBezTo>
                    <a:pt x="61" y="56"/>
                    <a:pt x="61" y="56"/>
                    <a:pt x="61" y="56"/>
                  </a:cubicBezTo>
                  <a:moveTo>
                    <a:pt x="60" y="52"/>
                  </a:moveTo>
                  <a:cubicBezTo>
                    <a:pt x="60" y="52"/>
                    <a:pt x="60" y="52"/>
                    <a:pt x="60" y="52"/>
                  </a:cubicBezTo>
                  <a:cubicBezTo>
                    <a:pt x="61" y="52"/>
                    <a:pt x="60" y="52"/>
                    <a:pt x="60" y="51"/>
                  </a:cubicBezTo>
                  <a:cubicBezTo>
                    <a:pt x="60" y="51"/>
                    <a:pt x="60" y="51"/>
                    <a:pt x="60" y="52"/>
                  </a:cubicBezTo>
                  <a:cubicBezTo>
                    <a:pt x="60" y="52"/>
                    <a:pt x="60" y="51"/>
                    <a:pt x="60" y="52"/>
                  </a:cubicBezTo>
                  <a:moveTo>
                    <a:pt x="60" y="53"/>
                  </a:moveTo>
                  <a:cubicBezTo>
                    <a:pt x="60" y="52"/>
                    <a:pt x="60" y="52"/>
                    <a:pt x="60" y="52"/>
                  </a:cubicBezTo>
                  <a:cubicBezTo>
                    <a:pt x="60" y="52"/>
                    <a:pt x="60" y="52"/>
                    <a:pt x="60" y="52"/>
                  </a:cubicBezTo>
                  <a:cubicBezTo>
                    <a:pt x="60" y="52"/>
                    <a:pt x="59" y="52"/>
                    <a:pt x="60" y="52"/>
                  </a:cubicBezTo>
                  <a:cubicBezTo>
                    <a:pt x="60" y="52"/>
                    <a:pt x="60" y="53"/>
                    <a:pt x="60" y="53"/>
                  </a:cubicBezTo>
                  <a:moveTo>
                    <a:pt x="60" y="54"/>
                  </a:moveTo>
                  <a:cubicBezTo>
                    <a:pt x="60" y="54"/>
                    <a:pt x="60" y="53"/>
                    <a:pt x="60" y="53"/>
                  </a:cubicBezTo>
                  <a:cubicBezTo>
                    <a:pt x="60" y="53"/>
                    <a:pt x="60" y="53"/>
                    <a:pt x="60" y="53"/>
                  </a:cubicBezTo>
                  <a:cubicBezTo>
                    <a:pt x="60" y="53"/>
                    <a:pt x="60" y="53"/>
                    <a:pt x="60" y="54"/>
                  </a:cubicBezTo>
                  <a:moveTo>
                    <a:pt x="60" y="59"/>
                  </a:moveTo>
                  <a:cubicBezTo>
                    <a:pt x="60" y="59"/>
                    <a:pt x="60" y="59"/>
                    <a:pt x="59" y="59"/>
                  </a:cubicBezTo>
                  <a:cubicBezTo>
                    <a:pt x="60" y="60"/>
                    <a:pt x="60" y="60"/>
                    <a:pt x="60" y="60"/>
                  </a:cubicBezTo>
                  <a:cubicBezTo>
                    <a:pt x="60" y="59"/>
                    <a:pt x="60" y="59"/>
                    <a:pt x="60" y="59"/>
                  </a:cubicBezTo>
                  <a:moveTo>
                    <a:pt x="60" y="55"/>
                  </a:moveTo>
                  <a:cubicBezTo>
                    <a:pt x="60" y="55"/>
                    <a:pt x="60" y="54"/>
                    <a:pt x="60" y="54"/>
                  </a:cubicBezTo>
                  <a:cubicBezTo>
                    <a:pt x="60" y="54"/>
                    <a:pt x="60" y="56"/>
                    <a:pt x="60" y="55"/>
                  </a:cubicBezTo>
                  <a:moveTo>
                    <a:pt x="61" y="56"/>
                  </a:moveTo>
                  <a:cubicBezTo>
                    <a:pt x="61" y="55"/>
                    <a:pt x="61" y="54"/>
                    <a:pt x="60" y="54"/>
                  </a:cubicBezTo>
                  <a:cubicBezTo>
                    <a:pt x="60" y="55"/>
                    <a:pt x="61" y="55"/>
                    <a:pt x="61" y="56"/>
                  </a:cubicBezTo>
                  <a:moveTo>
                    <a:pt x="45" y="5"/>
                  </a:moveTo>
                  <a:cubicBezTo>
                    <a:pt x="46" y="5"/>
                    <a:pt x="46" y="4"/>
                    <a:pt x="46" y="5"/>
                  </a:cubicBezTo>
                  <a:cubicBezTo>
                    <a:pt x="46" y="5"/>
                    <a:pt x="46" y="5"/>
                    <a:pt x="45" y="5"/>
                  </a:cubicBezTo>
                  <a:cubicBezTo>
                    <a:pt x="45" y="5"/>
                    <a:pt x="45" y="5"/>
                    <a:pt x="45" y="5"/>
                  </a:cubicBezTo>
                  <a:moveTo>
                    <a:pt x="63" y="73"/>
                  </a:moveTo>
                  <a:cubicBezTo>
                    <a:pt x="63" y="73"/>
                    <a:pt x="63" y="73"/>
                    <a:pt x="63" y="72"/>
                  </a:cubicBezTo>
                  <a:cubicBezTo>
                    <a:pt x="63" y="72"/>
                    <a:pt x="63" y="73"/>
                    <a:pt x="63" y="73"/>
                  </a:cubicBezTo>
                  <a:moveTo>
                    <a:pt x="62" y="50"/>
                  </a:moveTo>
                  <a:cubicBezTo>
                    <a:pt x="62" y="51"/>
                    <a:pt x="61" y="50"/>
                    <a:pt x="61" y="51"/>
                  </a:cubicBezTo>
                  <a:cubicBezTo>
                    <a:pt x="61" y="51"/>
                    <a:pt x="61" y="50"/>
                    <a:pt x="61" y="50"/>
                  </a:cubicBezTo>
                  <a:cubicBezTo>
                    <a:pt x="61" y="50"/>
                    <a:pt x="61" y="50"/>
                    <a:pt x="62" y="50"/>
                  </a:cubicBezTo>
                  <a:moveTo>
                    <a:pt x="61" y="51"/>
                  </a:moveTo>
                  <a:cubicBezTo>
                    <a:pt x="60" y="51"/>
                    <a:pt x="60" y="51"/>
                    <a:pt x="60" y="51"/>
                  </a:cubicBezTo>
                  <a:cubicBezTo>
                    <a:pt x="60" y="50"/>
                    <a:pt x="60" y="50"/>
                    <a:pt x="60" y="50"/>
                  </a:cubicBezTo>
                  <a:cubicBezTo>
                    <a:pt x="61" y="50"/>
                    <a:pt x="60" y="50"/>
                    <a:pt x="61" y="51"/>
                  </a:cubicBezTo>
                  <a:moveTo>
                    <a:pt x="63" y="54"/>
                  </a:moveTo>
                  <a:cubicBezTo>
                    <a:pt x="63" y="54"/>
                    <a:pt x="63" y="54"/>
                    <a:pt x="63" y="54"/>
                  </a:cubicBezTo>
                  <a:cubicBezTo>
                    <a:pt x="63" y="54"/>
                    <a:pt x="63" y="54"/>
                    <a:pt x="63" y="54"/>
                  </a:cubicBezTo>
                  <a:cubicBezTo>
                    <a:pt x="63" y="54"/>
                    <a:pt x="63" y="54"/>
                    <a:pt x="63" y="54"/>
                  </a:cubicBezTo>
                  <a:cubicBezTo>
                    <a:pt x="63" y="55"/>
                    <a:pt x="63" y="54"/>
                    <a:pt x="63" y="54"/>
                  </a:cubicBezTo>
                  <a:cubicBezTo>
                    <a:pt x="63" y="55"/>
                    <a:pt x="63" y="55"/>
                    <a:pt x="63" y="55"/>
                  </a:cubicBezTo>
                  <a:cubicBezTo>
                    <a:pt x="63" y="55"/>
                    <a:pt x="63" y="55"/>
                    <a:pt x="63" y="55"/>
                  </a:cubicBezTo>
                  <a:cubicBezTo>
                    <a:pt x="63" y="55"/>
                    <a:pt x="63" y="56"/>
                    <a:pt x="63" y="56"/>
                  </a:cubicBezTo>
                  <a:cubicBezTo>
                    <a:pt x="63" y="56"/>
                    <a:pt x="63" y="56"/>
                    <a:pt x="63" y="56"/>
                  </a:cubicBezTo>
                  <a:cubicBezTo>
                    <a:pt x="63" y="56"/>
                    <a:pt x="63" y="55"/>
                    <a:pt x="63" y="55"/>
                  </a:cubicBezTo>
                  <a:cubicBezTo>
                    <a:pt x="63" y="55"/>
                    <a:pt x="63" y="55"/>
                    <a:pt x="63" y="55"/>
                  </a:cubicBezTo>
                  <a:cubicBezTo>
                    <a:pt x="63" y="55"/>
                    <a:pt x="63" y="55"/>
                    <a:pt x="63" y="54"/>
                  </a:cubicBezTo>
                  <a:cubicBezTo>
                    <a:pt x="63" y="54"/>
                    <a:pt x="63" y="54"/>
                    <a:pt x="63" y="54"/>
                  </a:cubicBezTo>
                  <a:moveTo>
                    <a:pt x="5" y="81"/>
                  </a:moveTo>
                  <a:cubicBezTo>
                    <a:pt x="4" y="81"/>
                    <a:pt x="4" y="81"/>
                    <a:pt x="4" y="80"/>
                  </a:cubicBezTo>
                  <a:cubicBezTo>
                    <a:pt x="4" y="80"/>
                    <a:pt x="4" y="81"/>
                    <a:pt x="5" y="81"/>
                  </a:cubicBezTo>
                  <a:moveTo>
                    <a:pt x="62" y="53"/>
                  </a:moveTo>
                  <a:cubicBezTo>
                    <a:pt x="62" y="53"/>
                    <a:pt x="62" y="54"/>
                    <a:pt x="62" y="54"/>
                  </a:cubicBezTo>
                  <a:cubicBezTo>
                    <a:pt x="62" y="54"/>
                    <a:pt x="62" y="54"/>
                    <a:pt x="62" y="55"/>
                  </a:cubicBezTo>
                  <a:cubicBezTo>
                    <a:pt x="62" y="55"/>
                    <a:pt x="62" y="55"/>
                    <a:pt x="62" y="56"/>
                  </a:cubicBezTo>
                  <a:cubicBezTo>
                    <a:pt x="62" y="56"/>
                    <a:pt x="62" y="55"/>
                    <a:pt x="62" y="55"/>
                  </a:cubicBezTo>
                  <a:cubicBezTo>
                    <a:pt x="62" y="54"/>
                    <a:pt x="62" y="53"/>
                    <a:pt x="62" y="53"/>
                  </a:cubicBezTo>
                  <a:moveTo>
                    <a:pt x="62" y="53"/>
                  </a:moveTo>
                  <a:cubicBezTo>
                    <a:pt x="61" y="53"/>
                    <a:pt x="62" y="52"/>
                    <a:pt x="61" y="51"/>
                  </a:cubicBezTo>
                  <a:cubicBezTo>
                    <a:pt x="62" y="51"/>
                    <a:pt x="62" y="51"/>
                    <a:pt x="62" y="51"/>
                  </a:cubicBezTo>
                  <a:cubicBezTo>
                    <a:pt x="62" y="51"/>
                    <a:pt x="61" y="52"/>
                    <a:pt x="62" y="53"/>
                  </a:cubicBezTo>
                  <a:moveTo>
                    <a:pt x="61" y="54"/>
                  </a:moveTo>
                  <a:cubicBezTo>
                    <a:pt x="61" y="54"/>
                    <a:pt x="61" y="54"/>
                    <a:pt x="61" y="54"/>
                  </a:cubicBezTo>
                  <a:cubicBezTo>
                    <a:pt x="61" y="54"/>
                    <a:pt x="61" y="54"/>
                    <a:pt x="61" y="54"/>
                  </a:cubicBezTo>
                  <a:cubicBezTo>
                    <a:pt x="61" y="53"/>
                    <a:pt x="61" y="53"/>
                    <a:pt x="61" y="52"/>
                  </a:cubicBezTo>
                  <a:cubicBezTo>
                    <a:pt x="61" y="52"/>
                    <a:pt x="61" y="53"/>
                    <a:pt x="61" y="54"/>
                  </a:cubicBezTo>
                  <a:moveTo>
                    <a:pt x="71" y="72"/>
                  </a:moveTo>
                  <a:cubicBezTo>
                    <a:pt x="70" y="72"/>
                    <a:pt x="70" y="72"/>
                    <a:pt x="69" y="71"/>
                  </a:cubicBezTo>
                  <a:cubicBezTo>
                    <a:pt x="69" y="71"/>
                    <a:pt x="69" y="71"/>
                    <a:pt x="69" y="70"/>
                  </a:cubicBezTo>
                  <a:cubicBezTo>
                    <a:pt x="69" y="70"/>
                    <a:pt x="69" y="70"/>
                    <a:pt x="69" y="69"/>
                  </a:cubicBezTo>
                  <a:cubicBezTo>
                    <a:pt x="69" y="69"/>
                    <a:pt x="69" y="69"/>
                    <a:pt x="68" y="69"/>
                  </a:cubicBezTo>
                  <a:cubicBezTo>
                    <a:pt x="68" y="67"/>
                    <a:pt x="68" y="66"/>
                    <a:pt x="68" y="65"/>
                  </a:cubicBezTo>
                  <a:cubicBezTo>
                    <a:pt x="68" y="65"/>
                    <a:pt x="68" y="65"/>
                    <a:pt x="68" y="65"/>
                  </a:cubicBezTo>
                  <a:cubicBezTo>
                    <a:pt x="69" y="65"/>
                    <a:pt x="69" y="65"/>
                    <a:pt x="68" y="64"/>
                  </a:cubicBezTo>
                  <a:cubicBezTo>
                    <a:pt x="69" y="64"/>
                    <a:pt x="69" y="64"/>
                    <a:pt x="69" y="63"/>
                  </a:cubicBezTo>
                  <a:cubicBezTo>
                    <a:pt x="69" y="64"/>
                    <a:pt x="68" y="64"/>
                    <a:pt x="68" y="65"/>
                  </a:cubicBezTo>
                  <a:cubicBezTo>
                    <a:pt x="68" y="64"/>
                    <a:pt x="68" y="64"/>
                    <a:pt x="68" y="63"/>
                  </a:cubicBezTo>
                  <a:cubicBezTo>
                    <a:pt x="68" y="63"/>
                    <a:pt x="68" y="63"/>
                    <a:pt x="69" y="63"/>
                  </a:cubicBezTo>
                  <a:cubicBezTo>
                    <a:pt x="69" y="63"/>
                    <a:pt x="69" y="63"/>
                    <a:pt x="69" y="63"/>
                  </a:cubicBezTo>
                  <a:cubicBezTo>
                    <a:pt x="68" y="63"/>
                    <a:pt x="68" y="63"/>
                    <a:pt x="68" y="63"/>
                  </a:cubicBezTo>
                  <a:cubicBezTo>
                    <a:pt x="68" y="62"/>
                    <a:pt x="68" y="62"/>
                    <a:pt x="68" y="62"/>
                  </a:cubicBezTo>
                  <a:cubicBezTo>
                    <a:pt x="68" y="63"/>
                    <a:pt x="69" y="62"/>
                    <a:pt x="68" y="62"/>
                  </a:cubicBezTo>
                  <a:cubicBezTo>
                    <a:pt x="68" y="62"/>
                    <a:pt x="68" y="62"/>
                    <a:pt x="68" y="62"/>
                  </a:cubicBezTo>
                  <a:cubicBezTo>
                    <a:pt x="68" y="63"/>
                    <a:pt x="68" y="62"/>
                    <a:pt x="68" y="61"/>
                  </a:cubicBezTo>
                  <a:cubicBezTo>
                    <a:pt x="68" y="61"/>
                    <a:pt x="68" y="61"/>
                    <a:pt x="68" y="61"/>
                  </a:cubicBezTo>
                  <a:cubicBezTo>
                    <a:pt x="68" y="61"/>
                    <a:pt x="68" y="60"/>
                    <a:pt x="68" y="60"/>
                  </a:cubicBezTo>
                  <a:cubicBezTo>
                    <a:pt x="69" y="60"/>
                    <a:pt x="69" y="61"/>
                    <a:pt x="69" y="61"/>
                  </a:cubicBezTo>
                  <a:cubicBezTo>
                    <a:pt x="69" y="61"/>
                    <a:pt x="69" y="61"/>
                    <a:pt x="69" y="61"/>
                  </a:cubicBezTo>
                  <a:cubicBezTo>
                    <a:pt x="69" y="62"/>
                    <a:pt x="69" y="61"/>
                    <a:pt x="70" y="61"/>
                  </a:cubicBezTo>
                  <a:cubicBezTo>
                    <a:pt x="70" y="62"/>
                    <a:pt x="70" y="62"/>
                    <a:pt x="70" y="62"/>
                  </a:cubicBezTo>
                  <a:cubicBezTo>
                    <a:pt x="69" y="62"/>
                    <a:pt x="70" y="62"/>
                    <a:pt x="69" y="62"/>
                  </a:cubicBezTo>
                  <a:cubicBezTo>
                    <a:pt x="69" y="62"/>
                    <a:pt x="69" y="63"/>
                    <a:pt x="70" y="63"/>
                  </a:cubicBezTo>
                  <a:cubicBezTo>
                    <a:pt x="70" y="63"/>
                    <a:pt x="69" y="63"/>
                    <a:pt x="69" y="64"/>
                  </a:cubicBezTo>
                  <a:cubicBezTo>
                    <a:pt x="69" y="64"/>
                    <a:pt x="70" y="64"/>
                    <a:pt x="70" y="64"/>
                  </a:cubicBezTo>
                  <a:cubicBezTo>
                    <a:pt x="70" y="64"/>
                    <a:pt x="70" y="63"/>
                    <a:pt x="70" y="64"/>
                  </a:cubicBezTo>
                  <a:cubicBezTo>
                    <a:pt x="70" y="63"/>
                    <a:pt x="70" y="63"/>
                    <a:pt x="70" y="63"/>
                  </a:cubicBezTo>
                  <a:cubicBezTo>
                    <a:pt x="70" y="63"/>
                    <a:pt x="70" y="63"/>
                    <a:pt x="70" y="62"/>
                  </a:cubicBezTo>
                  <a:cubicBezTo>
                    <a:pt x="70" y="63"/>
                    <a:pt x="70" y="64"/>
                    <a:pt x="70" y="65"/>
                  </a:cubicBezTo>
                  <a:cubicBezTo>
                    <a:pt x="70" y="65"/>
                    <a:pt x="70" y="65"/>
                    <a:pt x="69" y="66"/>
                  </a:cubicBezTo>
                  <a:cubicBezTo>
                    <a:pt x="69" y="66"/>
                    <a:pt x="69" y="66"/>
                    <a:pt x="69" y="66"/>
                  </a:cubicBezTo>
                  <a:cubicBezTo>
                    <a:pt x="70" y="67"/>
                    <a:pt x="70" y="66"/>
                    <a:pt x="70" y="66"/>
                  </a:cubicBezTo>
                  <a:cubicBezTo>
                    <a:pt x="70" y="67"/>
                    <a:pt x="70" y="67"/>
                    <a:pt x="70" y="67"/>
                  </a:cubicBezTo>
                  <a:cubicBezTo>
                    <a:pt x="70" y="67"/>
                    <a:pt x="70" y="66"/>
                    <a:pt x="70" y="66"/>
                  </a:cubicBezTo>
                  <a:cubicBezTo>
                    <a:pt x="71" y="66"/>
                    <a:pt x="71" y="67"/>
                    <a:pt x="71" y="68"/>
                  </a:cubicBezTo>
                  <a:cubicBezTo>
                    <a:pt x="71" y="68"/>
                    <a:pt x="71" y="68"/>
                    <a:pt x="70" y="68"/>
                  </a:cubicBezTo>
                  <a:cubicBezTo>
                    <a:pt x="71" y="68"/>
                    <a:pt x="71" y="68"/>
                    <a:pt x="71" y="68"/>
                  </a:cubicBezTo>
                  <a:cubicBezTo>
                    <a:pt x="71" y="68"/>
                    <a:pt x="71" y="68"/>
                    <a:pt x="71" y="68"/>
                  </a:cubicBezTo>
                  <a:cubicBezTo>
                    <a:pt x="71" y="68"/>
                    <a:pt x="71" y="69"/>
                    <a:pt x="72" y="70"/>
                  </a:cubicBezTo>
                  <a:cubicBezTo>
                    <a:pt x="71" y="70"/>
                    <a:pt x="71" y="70"/>
                    <a:pt x="71" y="70"/>
                  </a:cubicBezTo>
                  <a:cubicBezTo>
                    <a:pt x="71" y="70"/>
                    <a:pt x="72" y="71"/>
                    <a:pt x="72" y="70"/>
                  </a:cubicBezTo>
                  <a:cubicBezTo>
                    <a:pt x="72" y="70"/>
                    <a:pt x="72" y="71"/>
                    <a:pt x="72" y="71"/>
                  </a:cubicBezTo>
                  <a:cubicBezTo>
                    <a:pt x="72" y="71"/>
                    <a:pt x="71" y="71"/>
                    <a:pt x="71" y="72"/>
                  </a:cubicBezTo>
                  <a:moveTo>
                    <a:pt x="69" y="63"/>
                  </a:moveTo>
                  <a:cubicBezTo>
                    <a:pt x="69" y="63"/>
                    <a:pt x="69" y="62"/>
                    <a:pt x="69" y="62"/>
                  </a:cubicBezTo>
                  <a:cubicBezTo>
                    <a:pt x="69" y="63"/>
                    <a:pt x="69" y="63"/>
                    <a:pt x="69" y="63"/>
                  </a:cubicBezTo>
                  <a:moveTo>
                    <a:pt x="69" y="66"/>
                  </a:moveTo>
                  <a:cubicBezTo>
                    <a:pt x="69" y="65"/>
                    <a:pt x="69" y="65"/>
                    <a:pt x="70" y="65"/>
                  </a:cubicBezTo>
                  <a:cubicBezTo>
                    <a:pt x="70" y="64"/>
                    <a:pt x="69" y="65"/>
                    <a:pt x="69" y="65"/>
                  </a:cubicBezTo>
                  <a:cubicBezTo>
                    <a:pt x="70" y="65"/>
                    <a:pt x="70" y="64"/>
                    <a:pt x="69" y="64"/>
                  </a:cubicBezTo>
                  <a:cubicBezTo>
                    <a:pt x="69" y="64"/>
                    <a:pt x="69" y="64"/>
                    <a:pt x="69" y="64"/>
                  </a:cubicBezTo>
                  <a:cubicBezTo>
                    <a:pt x="69" y="65"/>
                    <a:pt x="69" y="65"/>
                    <a:pt x="69" y="66"/>
                  </a:cubicBezTo>
                  <a:moveTo>
                    <a:pt x="70" y="68"/>
                  </a:moveTo>
                  <a:cubicBezTo>
                    <a:pt x="70" y="68"/>
                    <a:pt x="70" y="67"/>
                    <a:pt x="70" y="67"/>
                  </a:cubicBezTo>
                  <a:cubicBezTo>
                    <a:pt x="70" y="67"/>
                    <a:pt x="70" y="66"/>
                    <a:pt x="70" y="67"/>
                  </a:cubicBezTo>
                  <a:cubicBezTo>
                    <a:pt x="69" y="67"/>
                    <a:pt x="70" y="67"/>
                    <a:pt x="69" y="67"/>
                  </a:cubicBezTo>
                  <a:cubicBezTo>
                    <a:pt x="70" y="67"/>
                    <a:pt x="70" y="68"/>
                    <a:pt x="70" y="68"/>
                  </a:cubicBezTo>
                  <a:moveTo>
                    <a:pt x="69" y="68"/>
                  </a:moveTo>
                  <a:cubicBezTo>
                    <a:pt x="69" y="68"/>
                    <a:pt x="69" y="68"/>
                    <a:pt x="69" y="68"/>
                  </a:cubicBezTo>
                  <a:cubicBezTo>
                    <a:pt x="69" y="68"/>
                    <a:pt x="69" y="68"/>
                    <a:pt x="69" y="68"/>
                  </a:cubicBezTo>
                  <a:moveTo>
                    <a:pt x="70" y="69"/>
                  </a:moveTo>
                  <a:cubicBezTo>
                    <a:pt x="70" y="68"/>
                    <a:pt x="70" y="68"/>
                    <a:pt x="70" y="68"/>
                  </a:cubicBezTo>
                  <a:cubicBezTo>
                    <a:pt x="70" y="68"/>
                    <a:pt x="70" y="68"/>
                    <a:pt x="70" y="69"/>
                  </a:cubicBezTo>
                  <a:close/>
                  <a:moveTo>
                    <a:pt x="71" y="69"/>
                  </a:moveTo>
                  <a:cubicBezTo>
                    <a:pt x="71" y="69"/>
                    <a:pt x="70" y="69"/>
                    <a:pt x="70" y="69"/>
                  </a:cubicBezTo>
                  <a:cubicBezTo>
                    <a:pt x="70" y="69"/>
                    <a:pt x="71" y="69"/>
                    <a:pt x="71" y="69"/>
                  </a:cubicBezTo>
                  <a:moveTo>
                    <a:pt x="71" y="71"/>
                  </a:moveTo>
                  <a:cubicBezTo>
                    <a:pt x="71" y="71"/>
                    <a:pt x="71" y="71"/>
                    <a:pt x="71" y="70"/>
                  </a:cubicBezTo>
                  <a:cubicBezTo>
                    <a:pt x="71" y="70"/>
                    <a:pt x="71" y="71"/>
                    <a:pt x="71" y="71"/>
                  </a:cubicBezTo>
                  <a:cubicBezTo>
                    <a:pt x="71" y="71"/>
                    <a:pt x="71" y="71"/>
                    <a:pt x="71" y="71"/>
                  </a:cubicBezTo>
                  <a:moveTo>
                    <a:pt x="53" y="12"/>
                  </a:moveTo>
                  <a:cubicBezTo>
                    <a:pt x="53" y="11"/>
                    <a:pt x="52" y="11"/>
                    <a:pt x="53" y="11"/>
                  </a:cubicBezTo>
                  <a:cubicBezTo>
                    <a:pt x="53" y="11"/>
                    <a:pt x="53" y="11"/>
                    <a:pt x="53" y="12"/>
                  </a:cubicBezTo>
                  <a:cubicBezTo>
                    <a:pt x="53" y="12"/>
                    <a:pt x="53" y="12"/>
                    <a:pt x="53" y="12"/>
                  </a:cubicBezTo>
                  <a:moveTo>
                    <a:pt x="53" y="11"/>
                  </a:moveTo>
                  <a:cubicBezTo>
                    <a:pt x="53" y="11"/>
                    <a:pt x="54" y="11"/>
                    <a:pt x="54" y="12"/>
                  </a:cubicBezTo>
                  <a:cubicBezTo>
                    <a:pt x="53" y="12"/>
                    <a:pt x="53" y="11"/>
                    <a:pt x="53" y="11"/>
                  </a:cubicBezTo>
                  <a:moveTo>
                    <a:pt x="56" y="15"/>
                  </a:moveTo>
                  <a:cubicBezTo>
                    <a:pt x="56" y="15"/>
                    <a:pt x="55" y="14"/>
                    <a:pt x="55" y="14"/>
                  </a:cubicBezTo>
                  <a:cubicBezTo>
                    <a:pt x="55" y="13"/>
                    <a:pt x="54" y="13"/>
                    <a:pt x="54" y="13"/>
                  </a:cubicBezTo>
                  <a:cubicBezTo>
                    <a:pt x="54" y="13"/>
                    <a:pt x="54" y="13"/>
                    <a:pt x="54" y="13"/>
                  </a:cubicBezTo>
                  <a:cubicBezTo>
                    <a:pt x="54" y="13"/>
                    <a:pt x="54" y="13"/>
                    <a:pt x="54" y="13"/>
                  </a:cubicBezTo>
                  <a:cubicBezTo>
                    <a:pt x="55" y="13"/>
                    <a:pt x="55" y="15"/>
                    <a:pt x="56" y="14"/>
                  </a:cubicBezTo>
                  <a:cubicBezTo>
                    <a:pt x="56" y="14"/>
                    <a:pt x="56" y="15"/>
                    <a:pt x="56" y="15"/>
                  </a:cubicBezTo>
                  <a:moveTo>
                    <a:pt x="52" y="10"/>
                  </a:moveTo>
                  <a:cubicBezTo>
                    <a:pt x="52" y="10"/>
                    <a:pt x="52" y="10"/>
                    <a:pt x="51" y="10"/>
                  </a:cubicBezTo>
                  <a:cubicBezTo>
                    <a:pt x="51" y="9"/>
                    <a:pt x="52" y="10"/>
                    <a:pt x="52" y="10"/>
                  </a:cubicBezTo>
                  <a:cubicBezTo>
                    <a:pt x="52" y="10"/>
                    <a:pt x="52" y="11"/>
                    <a:pt x="52" y="11"/>
                  </a:cubicBezTo>
                  <a:cubicBezTo>
                    <a:pt x="52" y="11"/>
                    <a:pt x="53" y="11"/>
                    <a:pt x="52" y="11"/>
                  </a:cubicBezTo>
                  <a:cubicBezTo>
                    <a:pt x="52" y="11"/>
                    <a:pt x="52" y="11"/>
                    <a:pt x="52" y="11"/>
                  </a:cubicBezTo>
                  <a:cubicBezTo>
                    <a:pt x="52" y="10"/>
                    <a:pt x="52" y="11"/>
                    <a:pt x="52" y="10"/>
                  </a:cubicBezTo>
                  <a:moveTo>
                    <a:pt x="54" y="14"/>
                  </a:moveTo>
                  <a:cubicBezTo>
                    <a:pt x="54" y="13"/>
                    <a:pt x="53" y="13"/>
                    <a:pt x="53" y="12"/>
                  </a:cubicBezTo>
                  <a:cubicBezTo>
                    <a:pt x="53" y="12"/>
                    <a:pt x="54" y="12"/>
                    <a:pt x="54" y="13"/>
                  </a:cubicBezTo>
                  <a:cubicBezTo>
                    <a:pt x="54" y="13"/>
                    <a:pt x="54" y="12"/>
                    <a:pt x="53" y="12"/>
                  </a:cubicBezTo>
                  <a:cubicBezTo>
                    <a:pt x="53" y="13"/>
                    <a:pt x="54" y="13"/>
                    <a:pt x="54" y="14"/>
                  </a:cubicBezTo>
                  <a:moveTo>
                    <a:pt x="62" y="40"/>
                  </a:moveTo>
                  <a:cubicBezTo>
                    <a:pt x="63" y="40"/>
                    <a:pt x="63" y="41"/>
                    <a:pt x="63" y="40"/>
                  </a:cubicBezTo>
                  <a:cubicBezTo>
                    <a:pt x="63" y="41"/>
                    <a:pt x="63" y="41"/>
                    <a:pt x="62" y="41"/>
                  </a:cubicBezTo>
                  <a:lnTo>
                    <a:pt x="62" y="40"/>
                  </a:lnTo>
                  <a:close/>
                  <a:moveTo>
                    <a:pt x="50" y="9"/>
                  </a:moveTo>
                  <a:cubicBezTo>
                    <a:pt x="51" y="9"/>
                    <a:pt x="51" y="10"/>
                    <a:pt x="51" y="10"/>
                  </a:cubicBezTo>
                  <a:cubicBezTo>
                    <a:pt x="51" y="10"/>
                    <a:pt x="51" y="10"/>
                    <a:pt x="51" y="10"/>
                  </a:cubicBezTo>
                  <a:cubicBezTo>
                    <a:pt x="50" y="10"/>
                    <a:pt x="50" y="9"/>
                    <a:pt x="50" y="9"/>
                  </a:cubicBezTo>
                  <a:moveTo>
                    <a:pt x="47" y="4"/>
                  </a:moveTo>
                  <a:cubicBezTo>
                    <a:pt x="47" y="4"/>
                    <a:pt x="48" y="5"/>
                    <a:pt x="48" y="6"/>
                  </a:cubicBezTo>
                  <a:cubicBezTo>
                    <a:pt x="48" y="6"/>
                    <a:pt x="48" y="5"/>
                    <a:pt x="48" y="5"/>
                  </a:cubicBezTo>
                  <a:cubicBezTo>
                    <a:pt x="48" y="5"/>
                    <a:pt x="47" y="5"/>
                    <a:pt x="47" y="4"/>
                  </a:cubicBezTo>
                  <a:moveTo>
                    <a:pt x="55" y="15"/>
                  </a:moveTo>
                  <a:cubicBezTo>
                    <a:pt x="55" y="16"/>
                    <a:pt x="55" y="15"/>
                    <a:pt x="56" y="15"/>
                  </a:cubicBezTo>
                  <a:cubicBezTo>
                    <a:pt x="56" y="16"/>
                    <a:pt x="55" y="15"/>
                    <a:pt x="55" y="15"/>
                  </a:cubicBezTo>
                  <a:cubicBezTo>
                    <a:pt x="55" y="15"/>
                    <a:pt x="54" y="15"/>
                    <a:pt x="54" y="14"/>
                  </a:cubicBezTo>
                  <a:cubicBezTo>
                    <a:pt x="55" y="15"/>
                    <a:pt x="55" y="15"/>
                    <a:pt x="55" y="15"/>
                  </a:cubicBezTo>
                  <a:moveTo>
                    <a:pt x="49" y="6"/>
                  </a:moveTo>
                  <a:cubicBezTo>
                    <a:pt x="50" y="6"/>
                    <a:pt x="50" y="7"/>
                    <a:pt x="51" y="7"/>
                  </a:cubicBezTo>
                  <a:cubicBezTo>
                    <a:pt x="50" y="7"/>
                    <a:pt x="49" y="6"/>
                    <a:pt x="49" y="6"/>
                  </a:cubicBezTo>
                  <a:moveTo>
                    <a:pt x="50" y="8"/>
                  </a:moveTo>
                  <a:cubicBezTo>
                    <a:pt x="50" y="8"/>
                    <a:pt x="50" y="8"/>
                    <a:pt x="50" y="8"/>
                  </a:cubicBezTo>
                  <a:cubicBezTo>
                    <a:pt x="50" y="8"/>
                    <a:pt x="50" y="8"/>
                    <a:pt x="50" y="8"/>
                  </a:cubicBezTo>
                  <a:cubicBezTo>
                    <a:pt x="49" y="8"/>
                    <a:pt x="50" y="8"/>
                    <a:pt x="50" y="8"/>
                  </a:cubicBezTo>
                  <a:moveTo>
                    <a:pt x="47" y="6"/>
                  </a:moveTo>
                  <a:cubicBezTo>
                    <a:pt x="47" y="5"/>
                    <a:pt x="47" y="5"/>
                    <a:pt x="46" y="5"/>
                  </a:cubicBezTo>
                  <a:cubicBezTo>
                    <a:pt x="47" y="5"/>
                    <a:pt x="47" y="6"/>
                    <a:pt x="48" y="6"/>
                  </a:cubicBezTo>
                  <a:cubicBezTo>
                    <a:pt x="48" y="6"/>
                    <a:pt x="48" y="6"/>
                    <a:pt x="48" y="6"/>
                  </a:cubicBezTo>
                  <a:cubicBezTo>
                    <a:pt x="48" y="7"/>
                    <a:pt x="48" y="6"/>
                    <a:pt x="48" y="6"/>
                  </a:cubicBezTo>
                  <a:cubicBezTo>
                    <a:pt x="48" y="6"/>
                    <a:pt x="48" y="6"/>
                    <a:pt x="49" y="7"/>
                  </a:cubicBezTo>
                  <a:cubicBezTo>
                    <a:pt x="49" y="7"/>
                    <a:pt x="48" y="7"/>
                    <a:pt x="48" y="7"/>
                  </a:cubicBezTo>
                  <a:cubicBezTo>
                    <a:pt x="48" y="7"/>
                    <a:pt x="48" y="7"/>
                    <a:pt x="48" y="6"/>
                  </a:cubicBezTo>
                  <a:cubicBezTo>
                    <a:pt x="47" y="6"/>
                    <a:pt x="47" y="7"/>
                    <a:pt x="47" y="6"/>
                  </a:cubicBezTo>
                  <a:cubicBezTo>
                    <a:pt x="47" y="6"/>
                    <a:pt x="47" y="6"/>
                    <a:pt x="48" y="6"/>
                  </a:cubicBezTo>
                  <a:cubicBezTo>
                    <a:pt x="48" y="6"/>
                    <a:pt x="48" y="6"/>
                    <a:pt x="48" y="6"/>
                  </a:cubicBezTo>
                  <a:cubicBezTo>
                    <a:pt x="47" y="6"/>
                    <a:pt x="47" y="6"/>
                    <a:pt x="46" y="6"/>
                  </a:cubicBezTo>
                  <a:cubicBezTo>
                    <a:pt x="47" y="5"/>
                    <a:pt x="46" y="5"/>
                    <a:pt x="46" y="5"/>
                  </a:cubicBezTo>
                  <a:cubicBezTo>
                    <a:pt x="46" y="5"/>
                    <a:pt x="46" y="5"/>
                    <a:pt x="46" y="5"/>
                  </a:cubicBezTo>
                  <a:cubicBezTo>
                    <a:pt x="46" y="5"/>
                    <a:pt x="46" y="5"/>
                    <a:pt x="47" y="6"/>
                  </a:cubicBezTo>
                  <a:moveTo>
                    <a:pt x="52" y="8"/>
                  </a:moveTo>
                  <a:cubicBezTo>
                    <a:pt x="52" y="8"/>
                    <a:pt x="52" y="9"/>
                    <a:pt x="53" y="9"/>
                  </a:cubicBezTo>
                  <a:cubicBezTo>
                    <a:pt x="53" y="9"/>
                    <a:pt x="53" y="9"/>
                    <a:pt x="53" y="10"/>
                  </a:cubicBezTo>
                  <a:cubicBezTo>
                    <a:pt x="53" y="10"/>
                    <a:pt x="53" y="10"/>
                    <a:pt x="53" y="10"/>
                  </a:cubicBezTo>
                  <a:cubicBezTo>
                    <a:pt x="54" y="11"/>
                    <a:pt x="55" y="12"/>
                    <a:pt x="56" y="13"/>
                  </a:cubicBezTo>
                  <a:cubicBezTo>
                    <a:pt x="55" y="13"/>
                    <a:pt x="55" y="13"/>
                    <a:pt x="55" y="12"/>
                  </a:cubicBezTo>
                  <a:cubicBezTo>
                    <a:pt x="55" y="12"/>
                    <a:pt x="54" y="12"/>
                    <a:pt x="54" y="12"/>
                  </a:cubicBezTo>
                  <a:cubicBezTo>
                    <a:pt x="54" y="11"/>
                    <a:pt x="54" y="12"/>
                    <a:pt x="54" y="12"/>
                  </a:cubicBezTo>
                  <a:cubicBezTo>
                    <a:pt x="54" y="12"/>
                    <a:pt x="54" y="11"/>
                    <a:pt x="54" y="11"/>
                  </a:cubicBezTo>
                  <a:cubicBezTo>
                    <a:pt x="53" y="10"/>
                    <a:pt x="53" y="9"/>
                    <a:pt x="52" y="9"/>
                  </a:cubicBezTo>
                  <a:cubicBezTo>
                    <a:pt x="52" y="9"/>
                    <a:pt x="52" y="8"/>
                    <a:pt x="52" y="8"/>
                  </a:cubicBezTo>
                  <a:moveTo>
                    <a:pt x="63" y="42"/>
                  </a:moveTo>
                  <a:cubicBezTo>
                    <a:pt x="63" y="41"/>
                    <a:pt x="63" y="42"/>
                    <a:pt x="63" y="43"/>
                  </a:cubicBezTo>
                  <a:cubicBezTo>
                    <a:pt x="63" y="43"/>
                    <a:pt x="63" y="42"/>
                    <a:pt x="63" y="42"/>
                  </a:cubicBezTo>
                  <a:moveTo>
                    <a:pt x="60" y="43"/>
                  </a:moveTo>
                  <a:cubicBezTo>
                    <a:pt x="60" y="43"/>
                    <a:pt x="61" y="43"/>
                    <a:pt x="60" y="43"/>
                  </a:cubicBezTo>
                  <a:cubicBezTo>
                    <a:pt x="61" y="42"/>
                    <a:pt x="60" y="43"/>
                    <a:pt x="60" y="43"/>
                  </a:cubicBezTo>
                  <a:cubicBezTo>
                    <a:pt x="60" y="43"/>
                    <a:pt x="61" y="44"/>
                    <a:pt x="61" y="44"/>
                  </a:cubicBezTo>
                  <a:cubicBezTo>
                    <a:pt x="61" y="45"/>
                    <a:pt x="61" y="45"/>
                    <a:pt x="61" y="45"/>
                  </a:cubicBezTo>
                  <a:cubicBezTo>
                    <a:pt x="61" y="45"/>
                    <a:pt x="60" y="46"/>
                    <a:pt x="61" y="46"/>
                  </a:cubicBezTo>
                  <a:cubicBezTo>
                    <a:pt x="60" y="45"/>
                    <a:pt x="61" y="45"/>
                    <a:pt x="61" y="44"/>
                  </a:cubicBezTo>
                  <a:cubicBezTo>
                    <a:pt x="60" y="44"/>
                    <a:pt x="60" y="44"/>
                    <a:pt x="60" y="43"/>
                  </a:cubicBezTo>
                  <a:moveTo>
                    <a:pt x="62" y="42"/>
                  </a:moveTo>
                  <a:cubicBezTo>
                    <a:pt x="62" y="42"/>
                    <a:pt x="62" y="42"/>
                    <a:pt x="62" y="42"/>
                  </a:cubicBezTo>
                  <a:cubicBezTo>
                    <a:pt x="62" y="42"/>
                    <a:pt x="62" y="41"/>
                    <a:pt x="62" y="41"/>
                  </a:cubicBezTo>
                  <a:cubicBezTo>
                    <a:pt x="62" y="42"/>
                    <a:pt x="62" y="41"/>
                    <a:pt x="62" y="42"/>
                  </a:cubicBezTo>
                  <a:moveTo>
                    <a:pt x="62" y="41"/>
                  </a:moveTo>
                  <a:cubicBezTo>
                    <a:pt x="62" y="41"/>
                    <a:pt x="61" y="42"/>
                    <a:pt x="61" y="41"/>
                  </a:cubicBezTo>
                  <a:cubicBezTo>
                    <a:pt x="61" y="41"/>
                    <a:pt x="62" y="41"/>
                    <a:pt x="62" y="41"/>
                  </a:cubicBezTo>
                  <a:cubicBezTo>
                    <a:pt x="62" y="41"/>
                    <a:pt x="62" y="41"/>
                    <a:pt x="62" y="41"/>
                  </a:cubicBezTo>
                  <a:moveTo>
                    <a:pt x="60" y="42"/>
                  </a:moveTo>
                  <a:cubicBezTo>
                    <a:pt x="60" y="42"/>
                    <a:pt x="60" y="43"/>
                    <a:pt x="60" y="43"/>
                  </a:cubicBezTo>
                  <a:cubicBezTo>
                    <a:pt x="60" y="43"/>
                    <a:pt x="60" y="42"/>
                    <a:pt x="60" y="42"/>
                  </a:cubicBezTo>
                  <a:moveTo>
                    <a:pt x="60" y="20"/>
                  </a:moveTo>
                  <a:cubicBezTo>
                    <a:pt x="61" y="21"/>
                    <a:pt x="60" y="21"/>
                    <a:pt x="61" y="21"/>
                  </a:cubicBezTo>
                  <a:cubicBezTo>
                    <a:pt x="60" y="21"/>
                    <a:pt x="61" y="20"/>
                    <a:pt x="60" y="21"/>
                  </a:cubicBezTo>
                  <a:cubicBezTo>
                    <a:pt x="60" y="20"/>
                    <a:pt x="60" y="20"/>
                    <a:pt x="60" y="20"/>
                  </a:cubicBezTo>
                  <a:moveTo>
                    <a:pt x="64" y="35"/>
                  </a:moveTo>
                  <a:cubicBezTo>
                    <a:pt x="65" y="35"/>
                    <a:pt x="65" y="36"/>
                    <a:pt x="65" y="37"/>
                  </a:cubicBezTo>
                  <a:cubicBezTo>
                    <a:pt x="65" y="38"/>
                    <a:pt x="65" y="38"/>
                    <a:pt x="65" y="38"/>
                  </a:cubicBezTo>
                  <a:cubicBezTo>
                    <a:pt x="65" y="38"/>
                    <a:pt x="65" y="38"/>
                    <a:pt x="65" y="37"/>
                  </a:cubicBezTo>
                  <a:cubicBezTo>
                    <a:pt x="65" y="37"/>
                    <a:pt x="65" y="37"/>
                    <a:pt x="65" y="37"/>
                  </a:cubicBezTo>
                  <a:cubicBezTo>
                    <a:pt x="64" y="37"/>
                    <a:pt x="65" y="37"/>
                    <a:pt x="65" y="37"/>
                  </a:cubicBezTo>
                  <a:cubicBezTo>
                    <a:pt x="65" y="36"/>
                    <a:pt x="64" y="36"/>
                    <a:pt x="65" y="36"/>
                  </a:cubicBezTo>
                  <a:cubicBezTo>
                    <a:pt x="64" y="35"/>
                    <a:pt x="64" y="35"/>
                    <a:pt x="64" y="35"/>
                  </a:cubicBezTo>
                  <a:moveTo>
                    <a:pt x="61" y="44"/>
                  </a:moveTo>
                  <a:cubicBezTo>
                    <a:pt x="61" y="44"/>
                    <a:pt x="61" y="43"/>
                    <a:pt x="61" y="43"/>
                  </a:cubicBezTo>
                  <a:cubicBezTo>
                    <a:pt x="61" y="43"/>
                    <a:pt x="61" y="44"/>
                    <a:pt x="61" y="44"/>
                  </a:cubicBezTo>
                  <a:moveTo>
                    <a:pt x="63" y="45"/>
                  </a:moveTo>
                  <a:cubicBezTo>
                    <a:pt x="62" y="45"/>
                    <a:pt x="62" y="46"/>
                    <a:pt x="62" y="46"/>
                  </a:cubicBezTo>
                  <a:cubicBezTo>
                    <a:pt x="61" y="45"/>
                    <a:pt x="62" y="44"/>
                    <a:pt x="62" y="43"/>
                  </a:cubicBezTo>
                  <a:cubicBezTo>
                    <a:pt x="62" y="43"/>
                    <a:pt x="61" y="43"/>
                    <a:pt x="61" y="43"/>
                  </a:cubicBezTo>
                  <a:cubicBezTo>
                    <a:pt x="62" y="43"/>
                    <a:pt x="61" y="43"/>
                    <a:pt x="61" y="42"/>
                  </a:cubicBezTo>
                  <a:cubicBezTo>
                    <a:pt x="61" y="42"/>
                    <a:pt x="61" y="42"/>
                    <a:pt x="61" y="42"/>
                  </a:cubicBezTo>
                  <a:cubicBezTo>
                    <a:pt x="62" y="42"/>
                    <a:pt x="61" y="42"/>
                    <a:pt x="62" y="43"/>
                  </a:cubicBezTo>
                  <a:cubicBezTo>
                    <a:pt x="62" y="43"/>
                    <a:pt x="62" y="43"/>
                    <a:pt x="62" y="44"/>
                  </a:cubicBezTo>
                  <a:cubicBezTo>
                    <a:pt x="62" y="44"/>
                    <a:pt x="62" y="43"/>
                    <a:pt x="62" y="43"/>
                  </a:cubicBezTo>
                  <a:cubicBezTo>
                    <a:pt x="62" y="44"/>
                    <a:pt x="62" y="45"/>
                    <a:pt x="63" y="45"/>
                  </a:cubicBezTo>
                  <a:moveTo>
                    <a:pt x="65" y="43"/>
                  </a:moveTo>
                  <a:cubicBezTo>
                    <a:pt x="65" y="43"/>
                    <a:pt x="65" y="43"/>
                    <a:pt x="65" y="44"/>
                  </a:cubicBezTo>
                  <a:cubicBezTo>
                    <a:pt x="65" y="44"/>
                    <a:pt x="66" y="45"/>
                    <a:pt x="65" y="45"/>
                  </a:cubicBezTo>
                  <a:cubicBezTo>
                    <a:pt x="65" y="44"/>
                    <a:pt x="65" y="43"/>
                    <a:pt x="65" y="43"/>
                  </a:cubicBezTo>
                  <a:moveTo>
                    <a:pt x="40" y="52"/>
                  </a:moveTo>
                  <a:cubicBezTo>
                    <a:pt x="39" y="52"/>
                    <a:pt x="38" y="52"/>
                    <a:pt x="38" y="52"/>
                  </a:cubicBezTo>
                  <a:cubicBezTo>
                    <a:pt x="38" y="52"/>
                    <a:pt x="39" y="52"/>
                    <a:pt x="40" y="52"/>
                  </a:cubicBezTo>
                  <a:moveTo>
                    <a:pt x="36" y="8"/>
                  </a:moveTo>
                  <a:cubicBezTo>
                    <a:pt x="36" y="7"/>
                    <a:pt x="36" y="8"/>
                    <a:pt x="37" y="8"/>
                  </a:cubicBezTo>
                  <a:cubicBezTo>
                    <a:pt x="36" y="8"/>
                    <a:pt x="36" y="8"/>
                    <a:pt x="36" y="8"/>
                  </a:cubicBezTo>
                  <a:moveTo>
                    <a:pt x="37" y="7"/>
                  </a:moveTo>
                  <a:cubicBezTo>
                    <a:pt x="36" y="7"/>
                    <a:pt x="36" y="7"/>
                    <a:pt x="36" y="7"/>
                  </a:cubicBezTo>
                  <a:cubicBezTo>
                    <a:pt x="36" y="7"/>
                    <a:pt x="37" y="7"/>
                    <a:pt x="37" y="7"/>
                  </a:cubicBezTo>
                  <a:moveTo>
                    <a:pt x="36" y="8"/>
                  </a:moveTo>
                  <a:cubicBezTo>
                    <a:pt x="36" y="9"/>
                    <a:pt x="36" y="9"/>
                    <a:pt x="36" y="8"/>
                  </a:cubicBezTo>
                  <a:cubicBezTo>
                    <a:pt x="36" y="8"/>
                    <a:pt x="36" y="8"/>
                    <a:pt x="36" y="8"/>
                  </a:cubicBezTo>
                  <a:moveTo>
                    <a:pt x="30" y="7"/>
                  </a:moveTo>
                  <a:cubicBezTo>
                    <a:pt x="30" y="7"/>
                    <a:pt x="30" y="7"/>
                    <a:pt x="30" y="7"/>
                  </a:cubicBezTo>
                  <a:cubicBezTo>
                    <a:pt x="30" y="7"/>
                    <a:pt x="30" y="7"/>
                    <a:pt x="30" y="7"/>
                  </a:cubicBezTo>
                  <a:moveTo>
                    <a:pt x="36" y="9"/>
                  </a:moveTo>
                  <a:cubicBezTo>
                    <a:pt x="37" y="9"/>
                    <a:pt x="37" y="10"/>
                    <a:pt x="38" y="10"/>
                  </a:cubicBezTo>
                  <a:cubicBezTo>
                    <a:pt x="37" y="10"/>
                    <a:pt x="38" y="10"/>
                    <a:pt x="38" y="10"/>
                  </a:cubicBezTo>
                  <a:cubicBezTo>
                    <a:pt x="38"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6" y="10"/>
                    <a:pt x="36" y="10"/>
                    <a:pt x="36" y="10"/>
                  </a:cubicBezTo>
                  <a:cubicBezTo>
                    <a:pt x="36" y="10"/>
                    <a:pt x="36" y="10"/>
                    <a:pt x="36" y="10"/>
                  </a:cubicBezTo>
                  <a:cubicBezTo>
                    <a:pt x="36" y="9"/>
                    <a:pt x="36" y="9"/>
                    <a:pt x="36" y="9"/>
                  </a:cubicBezTo>
                  <a:cubicBezTo>
                    <a:pt x="36" y="9"/>
                    <a:pt x="36" y="9"/>
                    <a:pt x="36" y="10"/>
                  </a:cubicBezTo>
                  <a:cubicBezTo>
                    <a:pt x="36" y="10"/>
                    <a:pt x="36" y="10"/>
                    <a:pt x="36" y="9"/>
                  </a:cubicBezTo>
                  <a:moveTo>
                    <a:pt x="39" y="8"/>
                  </a:moveTo>
                  <a:cubicBezTo>
                    <a:pt x="39" y="8"/>
                    <a:pt x="38" y="8"/>
                    <a:pt x="38" y="8"/>
                  </a:cubicBezTo>
                  <a:cubicBezTo>
                    <a:pt x="38" y="7"/>
                    <a:pt x="38" y="8"/>
                    <a:pt x="39" y="8"/>
                  </a:cubicBezTo>
                  <a:moveTo>
                    <a:pt x="29" y="9"/>
                  </a:moveTo>
                  <a:cubicBezTo>
                    <a:pt x="29" y="9"/>
                    <a:pt x="29" y="9"/>
                    <a:pt x="29" y="9"/>
                  </a:cubicBezTo>
                  <a:cubicBezTo>
                    <a:pt x="29" y="9"/>
                    <a:pt x="29" y="9"/>
                    <a:pt x="29" y="9"/>
                  </a:cubicBezTo>
                  <a:cubicBezTo>
                    <a:pt x="28" y="9"/>
                    <a:pt x="28" y="9"/>
                    <a:pt x="28" y="9"/>
                  </a:cubicBezTo>
                  <a:cubicBezTo>
                    <a:pt x="28" y="9"/>
                    <a:pt x="28" y="9"/>
                    <a:pt x="28" y="8"/>
                  </a:cubicBezTo>
                  <a:cubicBezTo>
                    <a:pt x="28" y="8"/>
                    <a:pt x="28" y="9"/>
                    <a:pt x="28" y="9"/>
                  </a:cubicBezTo>
                  <a:cubicBezTo>
                    <a:pt x="28" y="9"/>
                    <a:pt x="28" y="8"/>
                    <a:pt x="29" y="8"/>
                  </a:cubicBezTo>
                  <a:cubicBezTo>
                    <a:pt x="29" y="9"/>
                    <a:pt x="29" y="8"/>
                    <a:pt x="30" y="8"/>
                  </a:cubicBezTo>
                  <a:cubicBezTo>
                    <a:pt x="30" y="9"/>
                    <a:pt x="29" y="9"/>
                    <a:pt x="29" y="9"/>
                  </a:cubicBezTo>
                  <a:cubicBezTo>
                    <a:pt x="29" y="9"/>
                    <a:pt x="29" y="9"/>
                    <a:pt x="29" y="9"/>
                  </a:cubicBezTo>
                  <a:moveTo>
                    <a:pt x="38" y="9"/>
                  </a:moveTo>
                  <a:cubicBezTo>
                    <a:pt x="38" y="9"/>
                    <a:pt x="39" y="10"/>
                    <a:pt x="39" y="10"/>
                  </a:cubicBezTo>
                  <a:cubicBezTo>
                    <a:pt x="39" y="10"/>
                    <a:pt x="38" y="9"/>
                    <a:pt x="38" y="9"/>
                  </a:cubicBezTo>
                  <a:moveTo>
                    <a:pt x="37" y="10"/>
                  </a:moveTo>
                  <a:cubicBezTo>
                    <a:pt x="37" y="11"/>
                    <a:pt x="36" y="10"/>
                    <a:pt x="36" y="10"/>
                  </a:cubicBezTo>
                  <a:cubicBezTo>
                    <a:pt x="36" y="10"/>
                    <a:pt x="37" y="10"/>
                    <a:pt x="37" y="10"/>
                  </a:cubicBezTo>
                  <a:moveTo>
                    <a:pt x="27" y="10"/>
                  </a:moveTo>
                  <a:cubicBezTo>
                    <a:pt x="27" y="10"/>
                    <a:pt x="27" y="10"/>
                    <a:pt x="27" y="10"/>
                  </a:cubicBezTo>
                  <a:cubicBezTo>
                    <a:pt x="27" y="10"/>
                    <a:pt x="27" y="10"/>
                    <a:pt x="27" y="10"/>
                  </a:cubicBezTo>
                  <a:moveTo>
                    <a:pt x="25" y="11"/>
                  </a:moveTo>
                  <a:cubicBezTo>
                    <a:pt x="25" y="11"/>
                    <a:pt x="25" y="11"/>
                    <a:pt x="25" y="11"/>
                  </a:cubicBezTo>
                  <a:cubicBezTo>
                    <a:pt x="25" y="11"/>
                    <a:pt x="25" y="11"/>
                    <a:pt x="25" y="11"/>
                  </a:cubicBezTo>
                  <a:cubicBezTo>
                    <a:pt x="25" y="11"/>
                    <a:pt x="25" y="11"/>
                    <a:pt x="25" y="11"/>
                  </a:cubicBezTo>
                  <a:moveTo>
                    <a:pt x="39" y="8"/>
                  </a:moveTo>
                  <a:cubicBezTo>
                    <a:pt x="40" y="8"/>
                    <a:pt x="40" y="9"/>
                    <a:pt x="41" y="9"/>
                  </a:cubicBezTo>
                  <a:cubicBezTo>
                    <a:pt x="41" y="9"/>
                    <a:pt x="42" y="9"/>
                    <a:pt x="42" y="10"/>
                  </a:cubicBezTo>
                  <a:cubicBezTo>
                    <a:pt x="42" y="10"/>
                    <a:pt x="42" y="10"/>
                    <a:pt x="42" y="10"/>
                  </a:cubicBezTo>
                  <a:cubicBezTo>
                    <a:pt x="41" y="9"/>
                    <a:pt x="40" y="9"/>
                    <a:pt x="39" y="8"/>
                  </a:cubicBezTo>
                  <a:cubicBezTo>
                    <a:pt x="39" y="8"/>
                    <a:pt x="39" y="8"/>
                    <a:pt x="39" y="8"/>
                  </a:cubicBezTo>
                  <a:moveTo>
                    <a:pt x="22" y="14"/>
                  </a:moveTo>
                  <a:cubicBezTo>
                    <a:pt x="21" y="14"/>
                    <a:pt x="21" y="14"/>
                    <a:pt x="21" y="14"/>
                  </a:cubicBezTo>
                  <a:cubicBezTo>
                    <a:pt x="21" y="13"/>
                    <a:pt x="22" y="14"/>
                    <a:pt x="22" y="14"/>
                  </a:cubicBezTo>
                  <a:moveTo>
                    <a:pt x="20" y="18"/>
                  </a:moveTo>
                  <a:cubicBezTo>
                    <a:pt x="20" y="18"/>
                    <a:pt x="19" y="18"/>
                    <a:pt x="19" y="18"/>
                  </a:cubicBezTo>
                  <a:cubicBezTo>
                    <a:pt x="19" y="18"/>
                    <a:pt x="19" y="18"/>
                    <a:pt x="20" y="18"/>
                  </a:cubicBezTo>
                  <a:moveTo>
                    <a:pt x="22" y="15"/>
                  </a:moveTo>
                  <a:cubicBezTo>
                    <a:pt x="22" y="15"/>
                    <a:pt x="21" y="16"/>
                    <a:pt x="21" y="16"/>
                  </a:cubicBezTo>
                  <a:cubicBezTo>
                    <a:pt x="20" y="17"/>
                    <a:pt x="21" y="17"/>
                    <a:pt x="20" y="17"/>
                  </a:cubicBezTo>
                  <a:cubicBezTo>
                    <a:pt x="20" y="17"/>
                    <a:pt x="20" y="17"/>
                    <a:pt x="20" y="17"/>
                  </a:cubicBezTo>
                  <a:cubicBezTo>
                    <a:pt x="20" y="17"/>
                    <a:pt x="20" y="17"/>
                    <a:pt x="20" y="18"/>
                  </a:cubicBezTo>
                  <a:cubicBezTo>
                    <a:pt x="19" y="17"/>
                    <a:pt x="19" y="18"/>
                    <a:pt x="19" y="18"/>
                  </a:cubicBezTo>
                  <a:cubicBezTo>
                    <a:pt x="19" y="17"/>
                    <a:pt x="20" y="17"/>
                    <a:pt x="20" y="17"/>
                  </a:cubicBezTo>
                  <a:cubicBezTo>
                    <a:pt x="20" y="17"/>
                    <a:pt x="20" y="16"/>
                    <a:pt x="20" y="16"/>
                  </a:cubicBezTo>
                  <a:cubicBezTo>
                    <a:pt x="20" y="16"/>
                    <a:pt x="20" y="16"/>
                    <a:pt x="20" y="17"/>
                  </a:cubicBezTo>
                  <a:cubicBezTo>
                    <a:pt x="20" y="17"/>
                    <a:pt x="20" y="16"/>
                    <a:pt x="20" y="16"/>
                  </a:cubicBezTo>
                  <a:cubicBezTo>
                    <a:pt x="20" y="16"/>
                    <a:pt x="20" y="16"/>
                    <a:pt x="20" y="16"/>
                  </a:cubicBezTo>
                  <a:cubicBezTo>
                    <a:pt x="20" y="16"/>
                    <a:pt x="21" y="16"/>
                    <a:pt x="21" y="16"/>
                  </a:cubicBezTo>
                  <a:cubicBezTo>
                    <a:pt x="21" y="16"/>
                    <a:pt x="21" y="16"/>
                    <a:pt x="21" y="15"/>
                  </a:cubicBezTo>
                  <a:cubicBezTo>
                    <a:pt x="21" y="15"/>
                    <a:pt x="21" y="15"/>
                    <a:pt x="21" y="15"/>
                  </a:cubicBezTo>
                  <a:cubicBezTo>
                    <a:pt x="21" y="15"/>
                    <a:pt x="21" y="15"/>
                    <a:pt x="21" y="15"/>
                  </a:cubicBezTo>
                  <a:cubicBezTo>
                    <a:pt x="21" y="15"/>
                    <a:pt x="21" y="15"/>
                    <a:pt x="22" y="15"/>
                  </a:cubicBezTo>
                  <a:cubicBezTo>
                    <a:pt x="22" y="15"/>
                    <a:pt x="22" y="15"/>
                    <a:pt x="22" y="15"/>
                  </a:cubicBezTo>
                  <a:moveTo>
                    <a:pt x="22" y="15"/>
                  </a:moveTo>
                  <a:cubicBezTo>
                    <a:pt x="21" y="15"/>
                    <a:pt x="21" y="15"/>
                    <a:pt x="21" y="16"/>
                  </a:cubicBezTo>
                  <a:cubicBezTo>
                    <a:pt x="21" y="15"/>
                    <a:pt x="22" y="15"/>
                    <a:pt x="22" y="15"/>
                  </a:cubicBezTo>
                  <a:moveTo>
                    <a:pt x="27" y="8"/>
                  </a:moveTo>
                  <a:cubicBezTo>
                    <a:pt x="27" y="8"/>
                    <a:pt x="28" y="8"/>
                    <a:pt x="28" y="8"/>
                  </a:cubicBezTo>
                  <a:cubicBezTo>
                    <a:pt x="28" y="8"/>
                    <a:pt x="27" y="8"/>
                    <a:pt x="27" y="8"/>
                  </a:cubicBezTo>
                  <a:moveTo>
                    <a:pt x="27" y="9"/>
                  </a:moveTo>
                  <a:cubicBezTo>
                    <a:pt x="27" y="8"/>
                    <a:pt x="28" y="8"/>
                    <a:pt x="28" y="8"/>
                  </a:cubicBezTo>
                  <a:cubicBezTo>
                    <a:pt x="28" y="8"/>
                    <a:pt x="27" y="8"/>
                    <a:pt x="27" y="9"/>
                  </a:cubicBezTo>
                  <a:moveTo>
                    <a:pt x="16" y="18"/>
                  </a:moveTo>
                  <a:cubicBezTo>
                    <a:pt x="16" y="19"/>
                    <a:pt x="16" y="19"/>
                    <a:pt x="15" y="19"/>
                  </a:cubicBezTo>
                  <a:cubicBezTo>
                    <a:pt x="15" y="19"/>
                    <a:pt x="16" y="19"/>
                    <a:pt x="16" y="18"/>
                  </a:cubicBezTo>
                  <a:moveTo>
                    <a:pt x="18" y="15"/>
                  </a:moveTo>
                  <a:cubicBezTo>
                    <a:pt x="18" y="15"/>
                    <a:pt x="18" y="16"/>
                    <a:pt x="17" y="16"/>
                  </a:cubicBezTo>
                  <a:cubicBezTo>
                    <a:pt x="17" y="17"/>
                    <a:pt x="16" y="18"/>
                    <a:pt x="16" y="18"/>
                  </a:cubicBezTo>
                  <a:cubicBezTo>
                    <a:pt x="17" y="17"/>
                    <a:pt x="18" y="16"/>
                    <a:pt x="18" y="15"/>
                  </a:cubicBezTo>
                  <a:moveTo>
                    <a:pt x="4" y="53"/>
                  </a:moveTo>
                  <a:cubicBezTo>
                    <a:pt x="4" y="53"/>
                    <a:pt x="4" y="52"/>
                    <a:pt x="4" y="51"/>
                  </a:cubicBezTo>
                  <a:cubicBezTo>
                    <a:pt x="4" y="52"/>
                    <a:pt x="4" y="52"/>
                    <a:pt x="4" y="53"/>
                  </a:cubicBezTo>
                  <a:cubicBezTo>
                    <a:pt x="4" y="53"/>
                    <a:pt x="4" y="53"/>
                    <a:pt x="4" y="53"/>
                  </a:cubicBezTo>
                  <a:moveTo>
                    <a:pt x="4" y="55"/>
                  </a:moveTo>
                  <a:cubicBezTo>
                    <a:pt x="4" y="54"/>
                    <a:pt x="4" y="54"/>
                    <a:pt x="4" y="53"/>
                  </a:cubicBezTo>
                  <a:cubicBezTo>
                    <a:pt x="4" y="54"/>
                    <a:pt x="4" y="55"/>
                    <a:pt x="4" y="55"/>
                  </a:cubicBezTo>
                  <a:moveTo>
                    <a:pt x="3" y="56"/>
                  </a:moveTo>
                  <a:cubicBezTo>
                    <a:pt x="3" y="56"/>
                    <a:pt x="3" y="56"/>
                    <a:pt x="3" y="56"/>
                  </a:cubicBezTo>
                  <a:cubicBezTo>
                    <a:pt x="3" y="55"/>
                    <a:pt x="3" y="55"/>
                    <a:pt x="3" y="55"/>
                  </a:cubicBezTo>
                  <a:cubicBezTo>
                    <a:pt x="3" y="55"/>
                    <a:pt x="3" y="56"/>
                    <a:pt x="3" y="56"/>
                  </a:cubicBezTo>
                  <a:moveTo>
                    <a:pt x="43" y="10"/>
                  </a:moveTo>
                  <a:cubicBezTo>
                    <a:pt x="43" y="10"/>
                    <a:pt x="44" y="11"/>
                    <a:pt x="44" y="11"/>
                  </a:cubicBezTo>
                  <a:cubicBezTo>
                    <a:pt x="44" y="11"/>
                    <a:pt x="43" y="11"/>
                    <a:pt x="43" y="10"/>
                  </a:cubicBezTo>
                  <a:moveTo>
                    <a:pt x="19" y="18"/>
                  </a:moveTo>
                  <a:cubicBezTo>
                    <a:pt x="19" y="18"/>
                    <a:pt x="19" y="19"/>
                    <a:pt x="18" y="19"/>
                  </a:cubicBezTo>
                  <a:cubicBezTo>
                    <a:pt x="18" y="20"/>
                    <a:pt x="18" y="20"/>
                    <a:pt x="18" y="20"/>
                  </a:cubicBezTo>
                  <a:cubicBezTo>
                    <a:pt x="19" y="20"/>
                    <a:pt x="18" y="20"/>
                    <a:pt x="18" y="20"/>
                  </a:cubicBezTo>
                  <a:cubicBezTo>
                    <a:pt x="18" y="20"/>
                    <a:pt x="18" y="20"/>
                    <a:pt x="18" y="20"/>
                  </a:cubicBezTo>
                  <a:cubicBezTo>
                    <a:pt x="18" y="21"/>
                    <a:pt x="17" y="21"/>
                    <a:pt x="17" y="21"/>
                  </a:cubicBezTo>
                  <a:cubicBezTo>
                    <a:pt x="17" y="22"/>
                    <a:pt x="17" y="22"/>
                    <a:pt x="17" y="22"/>
                  </a:cubicBezTo>
                  <a:cubicBezTo>
                    <a:pt x="17" y="22"/>
                    <a:pt x="17" y="23"/>
                    <a:pt x="16" y="23"/>
                  </a:cubicBezTo>
                  <a:cubicBezTo>
                    <a:pt x="16" y="24"/>
                    <a:pt x="16" y="23"/>
                    <a:pt x="16" y="24"/>
                  </a:cubicBezTo>
                  <a:cubicBezTo>
                    <a:pt x="16" y="24"/>
                    <a:pt x="16" y="23"/>
                    <a:pt x="16" y="24"/>
                  </a:cubicBezTo>
                  <a:cubicBezTo>
                    <a:pt x="16" y="24"/>
                    <a:pt x="16" y="24"/>
                    <a:pt x="16" y="24"/>
                  </a:cubicBezTo>
                  <a:cubicBezTo>
                    <a:pt x="16" y="25"/>
                    <a:pt x="15" y="26"/>
                    <a:pt x="15" y="26"/>
                  </a:cubicBezTo>
                  <a:cubicBezTo>
                    <a:pt x="15" y="26"/>
                    <a:pt x="15" y="27"/>
                    <a:pt x="15" y="26"/>
                  </a:cubicBezTo>
                  <a:cubicBezTo>
                    <a:pt x="15" y="27"/>
                    <a:pt x="15" y="27"/>
                    <a:pt x="14" y="28"/>
                  </a:cubicBezTo>
                  <a:cubicBezTo>
                    <a:pt x="15" y="28"/>
                    <a:pt x="14" y="28"/>
                    <a:pt x="14" y="29"/>
                  </a:cubicBezTo>
                  <a:cubicBezTo>
                    <a:pt x="14" y="29"/>
                    <a:pt x="14" y="29"/>
                    <a:pt x="14" y="28"/>
                  </a:cubicBezTo>
                  <a:cubicBezTo>
                    <a:pt x="14" y="29"/>
                    <a:pt x="14" y="29"/>
                    <a:pt x="14" y="29"/>
                  </a:cubicBezTo>
                  <a:cubicBezTo>
                    <a:pt x="14" y="29"/>
                    <a:pt x="14" y="29"/>
                    <a:pt x="14" y="29"/>
                  </a:cubicBezTo>
                  <a:cubicBezTo>
                    <a:pt x="14" y="30"/>
                    <a:pt x="14" y="30"/>
                    <a:pt x="14" y="30"/>
                  </a:cubicBezTo>
                  <a:cubicBezTo>
                    <a:pt x="14" y="30"/>
                    <a:pt x="14" y="30"/>
                    <a:pt x="14" y="30"/>
                  </a:cubicBezTo>
                  <a:cubicBezTo>
                    <a:pt x="14" y="30"/>
                    <a:pt x="14" y="31"/>
                    <a:pt x="14" y="31"/>
                  </a:cubicBezTo>
                  <a:cubicBezTo>
                    <a:pt x="13" y="31"/>
                    <a:pt x="13" y="31"/>
                    <a:pt x="13" y="31"/>
                  </a:cubicBezTo>
                  <a:cubicBezTo>
                    <a:pt x="13" y="31"/>
                    <a:pt x="13" y="31"/>
                    <a:pt x="13" y="32"/>
                  </a:cubicBezTo>
                  <a:cubicBezTo>
                    <a:pt x="13" y="32"/>
                    <a:pt x="13" y="32"/>
                    <a:pt x="13" y="32"/>
                  </a:cubicBezTo>
                  <a:cubicBezTo>
                    <a:pt x="13" y="32"/>
                    <a:pt x="13" y="32"/>
                    <a:pt x="13" y="32"/>
                  </a:cubicBezTo>
                  <a:cubicBezTo>
                    <a:pt x="13" y="33"/>
                    <a:pt x="13" y="33"/>
                    <a:pt x="13" y="33"/>
                  </a:cubicBezTo>
                  <a:cubicBezTo>
                    <a:pt x="13" y="33"/>
                    <a:pt x="13" y="33"/>
                    <a:pt x="13" y="33"/>
                  </a:cubicBezTo>
                  <a:cubicBezTo>
                    <a:pt x="13" y="33"/>
                    <a:pt x="13" y="34"/>
                    <a:pt x="13" y="34"/>
                  </a:cubicBezTo>
                  <a:cubicBezTo>
                    <a:pt x="13" y="35"/>
                    <a:pt x="13" y="35"/>
                    <a:pt x="13" y="35"/>
                  </a:cubicBezTo>
                  <a:cubicBezTo>
                    <a:pt x="13" y="35"/>
                    <a:pt x="12" y="35"/>
                    <a:pt x="12" y="35"/>
                  </a:cubicBezTo>
                  <a:cubicBezTo>
                    <a:pt x="12" y="36"/>
                    <a:pt x="13" y="35"/>
                    <a:pt x="13" y="36"/>
                  </a:cubicBezTo>
                  <a:cubicBezTo>
                    <a:pt x="13" y="36"/>
                    <a:pt x="12" y="36"/>
                    <a:pt x="12" y="36"/>
                  </a:cubicBezTo>
                  <a:cubicBezTo>
                    <a:pt x="12" y="36"/>
                    <a:pt x="12" y="36"/>
                    <a:pt x="12" y="36"/>
                  </a:cubicBezTo>
                  <a:cubicBezTo>
                    <a:pt x="12" y="36"/>
                    <a:pt x="12" y="36"/>
                    <a:pt x="12" y="36"/>
                  </a:cubicBezTo>
                  <a:cubicBezTo>
                    <a:pt x="12" y="36"/>
                    <a:pt x="12" y="36"/>
                    <a:pt x="12" y="36"/>
                  </a:cubicBezTo>
                  <a:cubicBezTo>
                    <a:pt x="12" y="36"/>
                    <a:pt x="12" y="36"/>
                    <a:pt x="12" y="36"/>
                  </a:cubicBezTo>
                  <a:cubicBezTo>
                    <a:pt x="12" y="36"/>
                    <a:pt x="12" y="36"/>
                    <a:pt x="12" y="37"/>
                  </a:cubicBezTo>
                  <a:cubicBezTo>
                    <a:pt x="12" y="37"/>
                    <a:pt x="12" y="37"/>
                    <a:pt x="12" y="37"/>
                  </a:cubicBezTo>
                  <a:cubicBezTo>
                    <a:pt x="12" y="37"/>
                    <a:pt x="12" y="37"/>
                    <a:pt x="12" y="38"/>
                  </a:cubicBezTo>
                  <a:cubicBezTo>
                    <a:pt x="12" y="38"/>
                    <a:pt x="12" y="38"/>
                    <a:pt x="12" y="38"/>
                  </a:cubicBezTo>
                  <a:cubicBezTo>
                    <a:pt x="12" y="38"/>
                    <a:pt x="12" y="38"/>
                    <a:pt x="12" y="38"/>
                  </a:cubicBezTo>
                  <a:cubicBezTo>
                    <a:pt x="12" y="39"/>
                    <a:pt x="12" y="39"/>
                    <a:pt x="12" y="39"/>
                  </a:cubicBezTo>
                  <a:cubicBezTo>
                    <a:pt x="12" y="40"/>
                    <a:pt x="11" y="40"/>
                    <a:pt x="11" y="40"/>
                  </a:cubicBezTo>
                  <a:cubicBezTo>
                    <a:pt x="12" y="40"/>
                    <a:pt x="12" y="40"/>
                    <a:pt x="12" y="40"/>
                  </a:cubicBezTo>
                  <a:cubicBezTo>
                    <a:pt x="12" y="40"/>
                    <a:pt x="12" y="41"/>
                    <a:pt x="12" y="41"/>
                  </a:cubicBezTo>
                  <a:cubicBezTo>
                    <a:pt x="12" y="41"/>
                    <a:pt x="12" y="41"/>
                    <a:pt x="12" y="41"/>
                  </a:cubicBezTo>
                  <a:cubicBezTo>
                    <a:pt x="12" y="42"/>
                    <a:pt x="12" y="42"/>
                    <a:pt x="12" y="42"/>
                  </a:cubicBezTo>
                  <a:cubicBezTo>
                    <a:pt x="12" y="42"/>
                    <a:pt x="12" y="42"/>
                    <a:pt x="12" y="43"/>
                  </a:cubicBezTo>
                  <a:cubicBezTo>
                    <a:pt x="12" y="44"/>
                    <a:pt x="12" y="45"/>
                    <a:pt x="12" y="46"/>
                  </a:cubicBezTo>
                  <a:cubicBezTo>
                    <a:pt x="12" y="47"/>
                    <a:pt x="12" y="47"/>
                    <a:pt x="12" y="47"/>
                  </a:cubicBezTo>
                  <a:cubicBezTo>
                    <a:pt x="12" y="48"/>
                    <a:pt x="12" y="47"/>
                    <a:pt x="12" y="48"/>
                  </a:cubicBezTo>
                  <a:cubicBezTo>
                    <a:pt x="12" y="49"/>
                    <a:pt x="12" y="50"/>
                    <a:pt x="11" y="51"/>
                  </a:cubicBezTo>
                  <a:cubicBezTo>
                    <a:pt x="11" y="51"/>
                    <a:pt x="12" y="50"/>
                    <a:pt x="11" y="50"/>
                  </a:cubicBezTo>
                  <a:cubicBezTo>
                    <a:pt x="11" y="49"/>
                    <a:pt x="11" y="50"/>
                    <a:pt x="11" y="50"/>
                  </a:cubicBezTo>
                  <a:cubicBezTo>
                    <a:pt x="11" y="50"/>
                    <a:pt x="11" y="51"/>
                    <a:pt x="11" y="51"/>
                  </a:cubicBezTo>
                  <a:cubicBezTo>
                    <a:pt x="11" y="51"/>
                    <a:pt x="11" y="51"/>
                    <a:pt x="11" y="51"/>
                  </a:cubicBezTo>
                  <a:cubicBezTo>
                    <a:pt x="11" y="52"/>
                    <a:pt x="11" y="53"/>
                    <a:pt x="11" y="53"/>
                  </a:cubicBezTo>
                  <a:cubicBezTo>
                    <a:pt x="11" y="54"/>
                    <a:pt x="11" y="55"/>
                    <a:pt x="11" y="56"/>
                  </a:cubicBezTo>
                  <a:cubicBezTo>
                    <a:pt x="11" y="56"/>
                    <a:pt x="11" y="58"/>
                    <a:pt x="11" y="59"/>
                  </a:cubicBezTo>
                  <a:cubicBezTo>
                    <a:pt x="12" y="59"/>
                    <a:pt x="11" y="60"/>
                    <a:pt x="11" y="61"/>
                  </a:cubicBezTo>
                  <a:cubicBezTo>
                    <a:pt x="11" y="61"/>
                    <a:pt x="12" y="62"/>
                    <a:pt x="12" y="63"/>
                  </a:cubicBezTo>
                  <a:cubicBezTo>
                    <a:pt x="12" y="63"/>
                    <a:pt x="12" y="64"/>
                    <a:pt x="12" y="65"/>
                  </a:cubicBezTo>
                  <a:cubicBezTo>
                    <a:pt x="12" y="66"/>
                    <a:pt x="11" y="66"/>
                    <a:pt x="12" y="67"/>
                  </a:cubicBezTo>
                  <a:cubicBezTo>
                    <a:pt x="12" y="67"/>
                    <a:pt x="12" y="67"/>
                    <a:pt x="12" y="68"/>
                  </a:cubicBezTo>
                  <a:cubicBezTo>
                    <a:pt x="12" y="68"/>
                    <a:pt x="12" y="68"/>
                    <a:pt x="12" y="68"/>
                  </a:cubicBezTo>
                  <a:cubicBezTo>
                    <a:pt x="12" y="69"/>
                    <a:pt x="12" y="70"/>
                    <a:pt x="12" y="71"/>
                  </a:cubicBezTo>
                  <a:cubicBezTo>
                    <a:pt x="12" y="71"/>
                    <a:pt x="12" y="71"/>
                    <a:pt x="12" y="72"/>
                  </a:cubicBezTo>
                  <a:cubicBezTo>
                    <a:pt x="12" y="72"/>
                    <a:pt x="12" y="72"/>
                    <a:pt x="12" y="73"/>
                  </a:cubicBezTo>
                  <a:cubicBezTo>
                    <a:pt x="12" y="73"/>
                    <a:pt x="12" y="73"/>
                    <a:pt x="12" y="73"/>
                  </a:cubicBezTo>
                  <a:cubicBezTo>
                    <a:pt x="12" y="73"/>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3" y="74"/>
                    <a:pt x="13" y="74"/>
                    <a:pt x="13" y="74"/>
                  </a:cubicBezTo>
                  <a:cubicBezTo>
                    <a:pt x="13" y="74"/>
                    <a:pt x="13" y="74"/>
                    <a:pt x="12" y="74"/>
                  </a:cubicBezTo>
                  <a:cubicBezTo>
                    <a:pt x="12" y="74"/>
                    <a:pt x="13" y="74"/>
                    <a:pt x="13" y="74"/>
                  </a:cubicBezTo>
                  <a:cubicBezTo>
                    <a:pt x="13" y="74"/>
                    <a:pt x="13" y="74"/>
                    <a:pt x="13" y="74"/>
                  </a:cubicBezTo>
                  <a:cubicBezTo>
                    <a:pt x="12" y="74"/>
                    <a:pt x="12" y="75"/>
                    <a:pt x="12" y="75"/>
                  </a:cubicBezTo>
                  <a:cubicBezTo>
                    <a:pt x="12" y="75"/>
                    <a:pt x="12" y="75"/>
                    <a:pt x="12" y="75"/>
                  </a:cubicBezTo>
                  <a:cubicBezTo>
                    <a:pt x="12" y="75"/>
                    <a:pt x="12" y="75"/>
                    <a:pt x="11" y="75"/>
                  </a:cubicBezTo>
                  <a:cubicBezTo>
                    <a:pt x="11" y="75"/>
                    <a:pt x="11" y="75"/>
                    <a:pt x="11" y="75"/>
                  </a:cubicBezTo>
                  <a:cubicBezTo>
                    <a:pt x="11" y="75"/>
                    <a:pt x="12" y="75"/>
                    <a:pt x="12" y="75"/>
                  </a:cubicBezTo>
                  <a:cubicBezTo>
                    <a:pt x="12" y="75"/>
                    <a:pt x="11" y="75"/>
                    <a:pt x="11" y="75"/>
                  </a:cubicBezTo>
                  <a:cubicBezTo>
                    <a:pt x="11" y="76"/>
                    <a:pt x="12" y="75"/>
                    <a:pt x="12" y="75"/>
                  </a:cubicBezTo>
                  <a:cubicBezTo>
                    <a:pt x="12" y="76"/>
                    <a:pt x="12" y="76"/>
                    <a:pt x="11" y="76"/>
                  </a:cubicBezTo>
                  <a:cubicBezTo>
                    <a:pt x="11" y="76"/>
                    <a:pt x="12" y="76"/>
                    <a:pt x="12" y="76"/>
                  </a:cubicBezTo>
                  <a:cubicBezTo>
                    <a:pt x="12" y="76"/>
                    <a:pt x="12" y="76"/>
                    <a:pt x="11"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3" y="76"/>
                  </a:cubicBezTo>
                  <a:cubicBezTo>
                    <a:pt x="13" y="76"/>
                    <a:pt x="13" y="76"/>
                    <a:pt x="13" y="76"/>
                  </a:cubicBezTo>
                  <a:cubicBezTo>
                    <a:pt x="13" y="76"/>
                    <a:pt x="13" y="76"/>
                    <a:pt x="12" y="76"/>
                  </a:cubicBezTo>
                  <a:cubicBezTo>
                    <a:pt x="13" y="76"/>
                    <a:pt x="13" y="76"/>
                    <a:pt x="13" y="76"/>
                  </a:cubicBezTo>
                  <a:cubicBezTo>
                    <a:pt x="13" y="76"/>
                    <a:pt x="13" y="76"/>
                    <a:pt x="13" y="76"/>
                  </a:cubicBezTo>
                  <a:cubicBezTo>
                    <a:pt x="13" y="76"/>
                    <a:pt x="13" y="76"/>
                    <a:pt x="13" y="76"/>
                  </a:cubicBezTo>
                  <a:cubicBezTo>
                    <a:pt x="13" y="76"/>
                    <a:pt x="13" y="76"/>
                    <a:pt x="13" y="76"/>
                  </a:cubicBezTo>
                  <a:cubicBezTo>
                    <a:pt x="13" y="76"/>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4" y="75"/>
                    <a:pt x="13" y="75"/>
                    <a:pt x="13" y="75"/>
                  </a:cubicBezTo>
                  <a:cubicBezTo>
                    <a:pt x="13" y="75"/>
                    <a:pt x="13" y="75"/>
                    <a:pt x="13"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3" y="75"/>
                  </a:cubicBezTo>
                  <a:cubicBezTo>
                    <a:pt x="13" y="75"/>
                    <a:pt x="13"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4"/>
                  </a:cubicBezTo>
                  <a:cubicBezTo>
                    <a:pt x="14" y="74"/>
                    <a:pt x="14" y="74"/>
                    <a:pt x="14" y="74"/>
                  </a:cubicBezTo>
                  <a:cubicBezTo>
                    <a:pt x="14" y="74"/>
                    <a:pt x="14" y="74"/>
                    <a:pt x="14" y="75"/>
                  </a:cubicBezTo>
                  <a:cubicBezTo>
                    <a:pt x="13" y="75"/>
                    <a:pt x="13" y="74"/>
                    <a:pt x="13" y="74"/>
                  </a:cubicBezTo>
                  <a:cubicBezTo>
                    <a:pt x="13" y="74"/>
                    <a:pt x="13" y="74"/>
                    <a:pt x="13" y="75"/>
                  </a:cubicBezTo>
                  <a:cubicBezTo>
                    <a:pt x="13" y="75"/>
                    <a:pt x="13" y="74"/>
                    <a:pt x="13" y="73"/>
                  </a:cubicBezTo>
                  <a:cubicBezTo>
                    <a:pt x="13" y="73"/>
                    <a:pt x="13" y="73"/>
                    <a:pt x="13" y="73"/>
                  </a:cubicBezTo>
                  <a:cubicBezTo>
                    <a:pt x="13" y="73"/>
                    <a:pt x="14" y="73"/>
                    <a:pt x="14" y="72"/>
                  </a:cubicBezTo>
                  <a:cubicBezTo>
                    <a:pt x="14" y="72"/>
                    <a:pt x="14" y="72"/>
                    <a:pt x="14" y="72"/>
                  </a:cubicBezTo>
                  <a:cubicBezTo>
                    <a:pt x="13" y="72"/>
                    <a:pt x="13" y="73"/>
                    <a:pt x="13" y="73"/>
                  </a:cubicBezTo>
                  <a:cubicBezTo>
                    <a:pt x="13" y="72"/>
                    <a:pt x="13" y="72"/>
                    <a:pt x="13" y="72"/>
                  </a:cubicBezTo>
                  <a:cubicBezTo>
                    <a:pt x="13" y="72"/>
                    <a:pt x="13" y="72"/>
                    <a:pt x="13" y="72"/>
                  </a:cubicBezTo>
                  <a:cubicBezTo>
                    <a:pt x="13" y="71"/>
                    <a:pt x="13" y="71"/>
                    <a:pt x="13" y="71"/>
                  </a:cubicBezTo>
                  <a:cubicBezTo>
                    <a:pt x="13" y="71"/>
                    <a:pt x="13" y="71"/>
                    <a:pt x="13" y="71"/>
                  </a:cubicBezTo>
                  <a:cubicBezTo>
                    <a:pt x="13" y="70"/>
                    <a:pt x="13" y="70"/>
                    <a:pt x="13" y="70"/>
                  </a:cubicBezTo>
                  <a:cubicBezTo>
                    <a:pt x="13" y="70"/>
                    <a:pt x="13" y="70"/>
                    <a:pt x="13" y="70"/>
                  </a:cubicBezTo>
                  <a:cubicBezTo>
                    <a:pt x="13" y="70"/>
                    <a:pt x="13" y="70"/>
                    <a:pt x="13" y="70"/>
                  </a:cubicBezTo>
                  <a:cubicBezTo>
                    <a:pt x="13" y="70"/>
                    <a:pt x="13" y="69"/>
                    <a:pt x="13" y="69"/>
                  </a:cubicBezTo>
                  <a:cubicBezTo>
                    <a:pt x="13" y="69"/>
                    <a:pt x="13" y="69"/>
                    <a:pt x="13" y="68"/>
                  </a:cubicBezTo>
                  <a:cubicBezTo>
                    <a:pt x="13" y="68"/>
                    <a:pt x="13" y="69"/>
                    <a:pt x="13" y="69"/>
                  </a:cubicBezTo>
                  <a:cubicBezTo>
                    <a:pt x="13" y="69"/>
                    <a:pt x="13" y="69"/>
                    <a:pt x="13" y="69"/>
                  </a:cubicBezTo>
                  <a:cubicBezTo>
                    <a:pt x="13" y="68"/>
                    <a:pt x="13" y="68"/>
                    <a:pt x="13" y="68"/>
                  </a:cubicBezTo>
                  <a:cubicBezTo>
                    <a:pt x="13" y="68"/>
                    <a:pt x="13" y="68"/>
                    <a:pt x="12" y="68"/>
                  </a:cubicBezTo>
                  <a:cubicBezTo>
                    <a:pt x="12" y="69"/>
                    <a:pt x="12" y="69"/>
                    <a:pt x="12" y="69"/>
                  </a:cubicBezTo>
                  <a:cubicBezTo>
                    <a:pt x="12" y="69"/>
                    <a:pt x="12" y="68"/>
                    <a:pt x="12" y="68"/>
                  </a:cubicBezTo>
                  <a:cubicBezTo>
                    <a:pt x="13" y="68"/>
                    <a:pt x="13" y="68"/>
                    <a:pt x="13" y="68"/>
                  </a:cubicBezTo>
                  <a:cubicBezTo>
                    <a:pt x="13" y="68"/>
                    <a:pt x="13" y="67"/>
                    <a:pt x="13" y="66"/>
                  </a:cubicBezTo>
                  <a:cubicBezTo>
                    <a:pt x="13" y="66"/>
                    <a:pt x="13" y="67"/>
                    <a:pt x="12" y="67"/>
                  </a:cubicBezTo>
                  <a:cubicBezTo>
                    <a:pt x="12" y="66"/>
                    <a:pt x="13" y="65"/>
                    <a:pt x="13" y="65"/>
                  </a:cubicBezTo>
                  <a:cubicBezTo>
                    <a:pt x="12" y="64"/>
                    <a:pt x="13" y="64"/>
                    <a:pt x="13" y="64"/>
                  </a:cubicBezTo>
                  <a:cubicBezTo>
                    <a:pt x="13" y="63"/>
                    <a:pt x="12" y="64"/>
                    <a:pt x="12" y="63"/>
                  </a:cubicBezTo>
                  <a:cubicBezTo>
                    <a:pt x="13" y="63"/>
                    <a:pt x="12" y="62"/>
                    <a:pt x="13" y="62"/>
                  </a:cubicBezTo>
                  <a:cubicBezTo>
                    <a:pt x="13" y="62"/>
                    <a:pt x="12" y="62"/>
                    <a:pt x="12" y="62"/>
                  </a:cubicBezTo>
                  <a:cubicBezTo>
                    <a:pt x="12" y="61"/>
                    <a:pt x="12" y="61"/>
                    <a:pt x="12" y="61"/>
                  </a:cubicBezTo>
                  <a:cubicBezTo>
                    <a:pt x="12" y="61"/>
                    <a:pt x="12" y="61"/>
                    <a:pt x="12" y="61"/>
                  </a:cubicBezTo>
                  <a:cubicBezTo>
                    <a:pt x="12" y="61"/>
                    <a:pt x="12" y="61"/>
                    <a:pt x="13" y="61"/>
                  </a:cubicBezTo>
                  <a:cubicBezTo>
                    <a:pt x="12" y="61"/>
                    <a:pt x="12" y="61"/>
                    <a:pt x="12" y="61"/>
                  </a:cubicBezTo>
                  <a:cubicBezTo>
                    <a:pt x="12" y="60"/>
                    <a:pt x="12" y="60"/>
                    <a:pt x="12" y="60"/>
                  </a:cubicBezTo>
                  <a:cubicBezTo>
                    <a:pt x="12" y="59"/>
                    <a:pt x="12" y="59"/>
                    <a:pt x="12" y="58"/>
                  </a:cubicBezTo>
                  <a:cubicBezTo>
                    <a:pt x="12" y="58"/>
                    <a:pt x="12" y="58"/>
                    <a:pt x="12" y="58"/>
                  </a:cubicBezTo>
                  <a:cubicBezTo>
                    <a:pt x="12" y="57"/>
                    <a:pt x="12" y="58"/>
                    <a:pt x="12" y="58"/>
                  </a:cubicBezTo>
                  <a:cubicBezTo>
                    <a:pt x="12" y="57"/>
                    <a:pt x="12" y="57"/>
                    <a:pt x="12" y="57"/>
                  </a:cubicBezTo>
                  <a:cubicBezTo>
                    <a:pt x="12" y="56"/>
                    <a:pt x="12" y="57"/>
                    <a:pt x="12" y="56"/>
                  </a:cubicBezTo>
                  <a:cubicBezTo>
                    <a:pt x="12" y="56"/>
                    <a:pt x="12" y="55"/>
                    <a:pt x="12" y="54"/>
                  </a:cubicBezTo>
                  <a:cubicBezTo>
                    <a:pt x="12" y="54"/>
                    <a:pt x="12" y="54"/>
                    <a:pt x="12" y="54"/>
                  </a:cubicBezTo>
                  <a:cubicBezTo>
                    <a:pt x="12" y="54"/>
                    <a:pt x="12" y="53"/>
                    <a:pt x="12" y="52"/>
                  </a:cubicBezTo>
                  <a:cubicBezTo>
                    <a:pt x="13" y="53"/>
                    <a:pt x="13" y="52"/>
                    <a:pt x="13" y="53"/>
                  </a:cubicBezTo>
                  <a:cubicBezTo>
                    <a:pt x="13" y="53"/>
                    <a:pt x="13" y="53"/>
                    <a:pt x="13" y="53"/>
                  </a:cubicBezTo>
                  <a:cubicBezTo>
                    <a:pt x="13" y="52"/>
                    <a:pt x="12" y="52"/>
                    <a:pt x="12" y="52"/>
                  </a:cubicBezTo>
                  <a:cubicBezTo>
                    <a:pt x="12" y="51"/>
                    <a:pt x="12" y="51"/>
                    <a:pt x="12" y="51"/>
                  </a:cubicBezTo>
                  <a:cubicBezTo>
                    <a:pt x="12" y="51"/>
                    <a:pt x="12" y="50"/>
                    <a:pt x="12" y="50"/>
                  </a:cubicBezTo>
                  <a:cubicBezTo>
                    <a:pt x="12" y="49"/>
                    <a:pt x="12" y="48"/>
                    <a:pt x="12" y="47"/>
                  </a:cubicBezTo>
                  <a:cubicBezTo>
                    <a:pt x="12" y="47"/>
                    <a:pt x="12" y="47"/>
                    <a:pt x="12" y="46"/>
                  </a:cubicBezTo>
                  <a:cubicBezTo>
                    <a:pt x="12" y="46"/>
                    <a:pt x="12" y="46"/>
                    <a:pt x="12" y="46"/>
                  </a:cubicBezTo>
                  <a:cubicBezTo>
                    <a:pt x="12" y="46"/>
                    <a:pt x="13" y="46"/>
                    <a:pt x="13" y="46"/>
                  </a:cubicBezTo>
                  <a:cubicBezTo>
                    <a:pt x="13" y="46"/>
                    <a:pt x="13" y="46"/>
                    <a:pt x="13" y="46"/>
                  </a:cubicBezTo>
                  <a:cubicBezTo>
                    <a:pt x="14" y="46"/>
                    <a:pt x="14" y="46"/>
                    <a:pt x="14" y="46"/>
                  </a:cubicBezTo>
                  <a:cubicBezTo>
                    <a:pt x="15" y="46"/>
                    <a:pt x="14" y="46"/>
                    <a:pt x="15" y="45"/>
                  </a:cubicBezTo>
                  <a:cubicBezTo>
                    <a:pt x="15" y="45"/>
                    <a:pt x="14" y="46"/>
                    <a:pt x="14" y="45"/>
                  </a:cubicBezTo>
                  <a:cubicBezTo>
                    <a:pt x="15" y="45"/>
                    <a:pt x="15" y="46"/>
                    <a:pt x="16" y="45"/>
                  </a:cubicBezTo>
                  <a:cubicBezTo>
                    <a:pt x="16" y="45"/>
                    <a:pt x="16" y="45"/>
                    <a:pt x="16" y="45"/>
                  </a:cubicBezTo>
                  <a:cubicBezTo>
                    <a:pt x="16" y="45"/>
                    <a:pt x="17" y="45"/>
                    <a:pt x="17" y="45"/>
                  </a:cubicBezTo>
                  <a:cubicBezTo>
                    <a:pt x="17" y="45"/>
                    <a:pt x="17" y="45"/>
                    <a:pt x="17" y="45"/>
                  </a:cubicBezTo>
                  <a:cubicBezTo>
                    <a:pt x="18" y="45"/>
                    <a:pt x="19" y="44"/>
                    <a:pt x="20" y="44"/>
                  </a:cubicBezTo>
                  <a:cubicBezTo>
                    <a:pt x="20" y="44"/>
                    <a:pt x="20" y="44"/>
                    <a:pt x="20" y="44"/>
                  </a:cubicBezTo>
                  <a:cubicBezTo>
                    <a:pt x="20" y="44"/>
                    <a:pt x="20" y="44"/>
                    <a:pt x="21" y="44"/>
                  </a:cubicBezTo>
                  <a:cubicBezTo>
                    <a:pt x="21" y="44"/>
                    <a:pt x="21" y="44"/>
                    <a:pt x="20" y="44"/>
                  </a:cubicBezTo>
                  <a:cubicBezTo>
                    <a:pt x="20" y="44"/>
                    <a:pt x="21" y="44"/>
                    <a:pt x="22" y="44"/>
                  </a:cubicBezTo>
                  <a:cubicBezTo>
                    <a:pt x="22" y="44"/>
                    <a:pt x="22" y="44"/>
                    <a:pt x="22" y="44"/>
                  </a:cubicBezTo>
                  <a:cubicBezTo>
                    <a:pt x="22" y="44"/>
                    <a:pt x="22" y="44"/>
                    <a:pt x="22" y="44"/>
                  </a:cubicBezTo>
                  <a:cubicBezTo>
                    <a:pt x="22" y="44"/>
                    <a:pt x="23" y="44"/>
                    <a:pt x="23" y="44"/>
                  </a:cubicBezTo>
                  <a:cubicBezTo>
                    <a:pt x="24" y="44"/>
                    <a:pt x="24" y="44"/>
                    <a:pt x="24" y="43"/>
                  </a:cubicBezTo>
                  <a:cubicBezTo>
                    <a:pt x="24" y="43"/>
                    <a:pt x="24" y="44"/>
                    <a:pt x="25" y="43"/>
                  </a:cubicBezTo>
                  <a:cubicBezTo>
                    <a:pt x="25" y="43"/>
                    <a:pt x="25" y="43"/>
                    <a:pt x="24" y="43"/>
                  </a:cubicBezTo>
                  <a:cubicBezTo>
                    <a:pt x="25" y="43"/>
                    <a:pt x="25" y="43"/>
                    <a:pt x="25" y="43"/>
                  </a:cubicBezTo>
                  <a:cubicBezTo>
                    <a:pt x="26" y="43"/>
                    <a:pt x="25" y="43"/>
                    <a:pt x="26" y="43"/>
                  </a:cubicBezTo>
                  <a:cubicBezTo>
                    <a:pt x="26" y="43"/>
                    <a:pt x="26" y="43"/>
                    <a:pt x="26" y="43"/>
                  </a:cubicBezTo>
                  <a:cubicBezTo>
                    <a:pt x="27" y="43"/>
                    <a:pt x="27" y="43"/>
                    <a:pt x="27" y="43"/>
                  </a:cubicBezTo>
                  <a:cubicBezTo>
                    <a:pt x="28" y="43"/>
                    <a:pt x="28" y="43"/>
                    <a:pt x="28" y="43"/>
                  </a:cubicBezTo>
                  <a:cubicBezTo>
                    <a:pt x="28" y="43"/>
                    <a:pt x="28" y="43"/>
                    <a:pt x="28" y="43"/>
                  </a:cubicBezTo>
                  <a:cubicBezTo>
                    <a:pt x="28" y="43"/>
                    <a:pt x="29" y="43"/>
                    <a:pt x="29" y="42"/>
                  </a:cubicBezTo>
                  <a:cubicBezTo>
                    <a:pt x="30" y="42"/>
                    <a:pt x="30" y="42"/>
                    <a:pt x="30" y="42"/>
                  </a:cubicBezTo>
                  <a:cubicBezTo>
                    <a:pt x="31" y="42"/>
                    <a:pt x="31" y="42"/>
                    <a:pt x="31" y="42"/>
                  </a:cubicBezTo>
                  <a:cubicBezTo>
                    <a:pt x="31" y="42"/>
                    <a:pt x="32" y="42"/>
                    <a:pt x="32" y="42"/>
                  </a:cubicBezTo>
                  <a:cubicBezTo>
                    <a:pt x="32" y="42"/>
                    <a:pt x="32" y="42"/>
                    <a:pt x="32" y="42"/>
                  </a:cubicBezTo>
                  <a:cubicBezTo>
                    <a:pt x="32" y="42"/>
                    <a:pt x="33" y="43"/>
                    <a:pt x="33" y="42"/>
                  </a:cubicBezTo>
                  <a:cubicBezTo>
                    <a:pt x="34" y="42"/>
                    <a:pt x="34" y="42"/>
                    <a:pt x="35" y="42"/>
                  </a:cubicBezTo>
                  <a:cubicBezTo>
                    <a:pt x="35" y="42"/>
                    <a:pt x="36" y="42"/>
                    <a:pt x="36" y="42"/>
                  </a:cubicBezTo>
                  <a:cubicBezTo>
                    <a:pt x="36" y="42"/>
                    <a:pt x="36" y="42"/>
                    <a:pt x="36" y="42"/>
                  </a:cubicBezTo>
                  <a:cubicBezTo>
                    <a:pt x="36" y="42"/>
                    <a:pt x="36" y="42"/>
                    <a:pt x="37" y="42"/>
                  </a:cubicBezTo>
                  <a:cubicBezTo>
                    <a:pt x="37" y="42"/>
                    <a:pt x="37" y="42"/>
                    <a:pt x="37" y="42"/>
                  </a:cubicBezTo>
                  <a:cubicBezTo>
                    <a:pt x="38" y="42"/>
                    <a:pt x="39" y="42"/>
                    <a:pt x="40" y="42"/>
                  </a:cubicBezTo>
                  <a:cubicBezTo>
                    <a:pt x="41" y="42"/>
                    <a:pt x="42" y="42"/>
                    <a:pt x="43" y="42"/>
                  </a:cubicBezTo>
                  <a:cubicBezTo>
                    <a:pt x="44" y="42"/>
                    <a:pt x="44" y="42"/>
                    <a:pt x="44" y="43"/>
                  </a:cubicBezTo>
                  <a:cubicBezTo>
                    <a:pt x="45" y="42"/>
                    <a:pt x="46" y="43"/>
                    <a:pt x="47" y="43"/>
                  </a:cubicBezTo>
                  <a:cubicBezTo>
                    <a:pt x="48" y="43"/>
                    <a:pt x="49" y="43"/>
                    <a:pt x="50" y="44"/>
                  </a:cubicBezTo>
                  <a:cubicBezTo>
                    <a:pt x="51" y="44"/>
                    <a:pt x="51" y="44"/>
                    <a:pt x="51" y="44"/>
                  </a:cubicBezTo>
                  <a:cubicBezTo>
                    <a:pt x="51" y="44"/>
                    <a:pt x="51" y="44"/>
                    <a:pt x="51" y="45"/>
                  </a:cubicBezTo>
                  <a:cubicBezTo>
                    <a:pt x="52" y="44"/>
                    <a:pt x="51" y="44"/>
                    <a:pt x="51" y="44"/>
                  </a:cubicBezTo>
                  <a:cubicBezTo>
                    <a:pt x="52" y="44"/>
                    <a:pt x="52" y="44"/>
                    <a:pt x="52" y="45"/>
                  </a:cubicBezTo>
                  <a:cubicBezTo>
                    <a:pt x="53" y="45"/>
                    <a:pt x="53" y="45"/>
                    <a:pt x="53" y="44"/>
                  </a:cubicBezTo>
                  <a:cubicBezTo>
                    <a:pt x="54" y="45"/>
                    <a:pt x="54" y="45"/>
                    <a:pt x="54" y="45"/>
                  </a:cubicBezTo>
                  <a:cubicBezTo>
                    <a:pt x="55" y="45"/>
                    <a:pt x="55" y="46"/>
                    <a:pt x="56" y="46"/>
                  </a:cubicBezTo>
                  <a:cubicBezTo>
                    <a:pt x="56" y="46"/>
                    <a:pt x="56" y="46"/>
                    <a:pt x="56" y="46"/>
                  </a:cubicBezTo>
                  <a:cubicBezTo>
                    <a:pt x="56" y="46"/>
                    <a:pt x="56" y="46"/>
                    <a:pt x="56" y="46"/>
                  </a:cubicBezTo>
                  <a:cubicBezTo>
                    <a:pt x="55" y="46"/>
                    <a:pt x="55" y="46"/>
                    <a:pt x="55" y="47"/>
                  </a:cubicBezTo>
                  <a:cubicBezTo>
                    <a:pt x="55" y="47"/>
                    <a:pt x="55" y="47"/>
                    <a:pt x="55" y="47"/>
                  </a:cubicBezTo>
                  <a:cubicBezTo>
                    <a:pt x="55" y="47"/>
                    <a:pt x="55" y="47"/>
                    <a:pt x="55" y="47"/>
                  </a:cubicBezTo>
                  <a:cubicBezTo>
                    <a:pt x="55" y="47"/>
                    <a:pt x="55" y="48"/>
                    <a:pt x="55" y="48"/>
                  </a:cubicBezTo>
                  <a:cubicBezTo>
                    <a:pt x="55" y="49"/>
                    <a:pt x="55" y="50"/>
                    <a:pt x="55" y="50"/>
                  </a:cubicBezTo>
                  <a:cubicBezTo>
                    <a:pt x="55" y="51"/>
                    <a:pt x="55" y="51"/>
                    <a:pt x="55" y="51"/>
                  </a:cubicBezTo>
                  <a:cubicBezTo>
                    <a:pt x="55" y="51"/>
                    <a:pt x="55" y="51"/>
                    <a:pt x="55" y="52"/>
                  </a:cubicBezTo>
                  <a:cubicBezTo>
                    <a:pt x="55" y="52"/>
                    <a:pt x="55" y="52"/>
                    <a:pt x="55" y="53"/>
                  </a:cubicBezTo>
                  <a:cubicBezTo>
                    <a:pt x="55" y="53"/>
                    <a:pt x="55" y="53"/>
                    <a:pt x="55" y="54"/>
                  </a:cubicBezTo>
                  <a:cubicBezTo>
                    <a:pt x="55" y="55"/>
                    <a:pt x="55" y="52"/>
                    <a:pt x="55" y="54"/>
                  </a:cubicBezTo>
                  <a:cubicBezTo>
                    <a:pt x="55" y="54"/>
                    <a:pt x="55" y="54"/>
                    <a:pt x="55" y="55"/>
                  </a:cubicBezTo>
                  <a:cubicBezTo>
                    <a:pt x="55" y="55"/>
                    <a:pt x="56" y="55"/>
                    <a:pt x="56" y="55"/>
                  </a:cubicBezTo>
                  <a:cubicBezTo>
                    <a:pt x="56" y="56"/>
                    <a:pt x="56" y="56"/>
                    <a:pt x="56" y="56"/>
                  </a:cubicBezTo>
                  <a:cubicBezTo>
                    <a:pt x="56" y="56"/>
                    <a:pt x="56" y="56"/>
                    <a:pt x="56" y="56"/>
                  </a:cubicBezTo>
                  <a:cubicBezTo>
                    <a:pt x="56" y="56"/>
                    <a:pt x="56" y="56"/>
                    <a:pt x="56" y="56"/>
                  </a:cubicBezTo>
                  <a:cubicBezTo>
                    <a:pt x="56" y="57"/>
                    <a:pt x="56" y="58"/>
                    <a:pt x="56" y="59"/>
                  </a:cubicBezTo>
                  <a:cubicBezTo>
                    <a:pt x="56" y="59"/>
                    <a:pt x="56" y="59"/>
                    <a:pt x="56" y="59"/>
                  </a:cubicBezTo>
                  <a:cubicBezTo>
                    <a:pt x="56" y="60"/>
                    <a:pt x="56" y="61"/>
                    <a:pt x="57" y="61"/>
                  </a:cubicBezTo>
                  <a:cubicBezTo>
                    <a:pt x="57" y="61"/>
                    <a:pt x="57" y="62"/>
                    <a:pt x="57" y="62"/>
                  </a:cubicBezTo>
                  <a:cubicBezTo>
                    <a:pt x="57" y="62"/>
                    <a:pt x="57" y="62"/>
                    <a:pt x="57" y="62"/>
                  </a:cubicBezTo>
                  <a:cubicBezTo>
                    <a:pt x="57" y="62"/>
                    <a:pt x="57" y="62"/>
                    <a:pt x="57" y="62"/>
                  </a:cubicBezTo>
                  <a:cubicBezTo>
                    <a:pt x="57" y="62"/>
                    <a:pt x="57" y="63"/>
                    <a:pt x="57" y="63"/>
                  </a:cubicBezTo>
                  <a:cubicBezTo>
                    <a:pt x="57" y="63"/>
                    <a:pt x="57" y="63"/>
                    <a:pt x="57" y="64"/>
                  </a:cubicBezTo>
                  <a:cubicBezTo>
                    <a:pt x="57" y="64"/>
                    <a:pt x="57" y="63"/>
                    <a:pt x="57" y="63"/>
                  </a:cubicBezTo>
                  <a:cubicBezTo>
                    <a:pt x="57" y="63"/>
                    <a:pt x="57" y="64"/>
                    <a:pt x="57" y="64"/>
                  </a:cubicBezTo>
                  <a:cubicBezTo>
                    <a:pt x="57" y="64"/>
                    <a:pt x="57" y="65"/>
                    <a:pt x="57" y="64"/>
                  </a:cubicBezTo>
                  <a:cubicBezTo>
                    <a:pt x="57" y="64"/>
                    <a:pt x="57" y="64"/>
                    <a:pt x="57" y="65"/>
                  </a:cubicBezTo>
                  <a:cubicBezTo>
                    <a:pt x="57" y="65"/>
                    <a:pt x="57" y="65"/>
                    <a:pt x="57" y="65"/>
                  </a:cubicBezTo>
                  <a:cubicBezTo>
                    <a:pt x="57" y="65"/>
                    <a:pt x="57" y="65"/>
                    <a:pt x="57" y="65"/>
                  </a:cubicBezTo>
                  <a:cubicBezTo>
                    <a:pt x="57" y="65"/>
                    <a:pt x="57" y="65"/>
                    <a:pt x="57" y="65"/>
                  </a:cubicBezTo>
                  <a:cubicBezTo>
                    <a:pt x="58" y="65"/>
                    <a:pt x="57" y="66"/>
                    <a:pt x="58" y="66"/>
                  </a:cubicBezTo>
                  <a:cubicBezTo>
                    <a:pt x="58" y="67"/>
                    <a:pt x="58" y="67"/>
                    <a:pt x="58" y="68"/>
                  </a:cubicBezTo>
                  <a:cubicBezTo>
                    <a:pt x="57" y="68"/>
                    <a:pt x="57" y="68"/>
                    <a:pt x="57" y="68"/>
                  </a:cubicBezTo>
                  <a:cubicBezTo>
                    <a:pt x="57" y="68"/>
                    <a:pt x="57" y="69"/>
                    <a:pt x="57" y="70"/>
                  </a:cubicBezTo>
                  <a:cubicBezTo>
                    <a:pt x="58" y="70"/>
                    <a:pt x="58" y="70"/>
                    <a:pt x="58" y="70"/>
                  </a:cubicBezTo>
                  <a:cubicBezTo>
                    <a:pt x="58" y="71"/>
                    <a:pt x="58" y="72"/>
                    <a:pt x="58" y="73"/>
                  </a:cubicBezTo>
                  <a:cubicBezTo>
                    <a:pt x="58" y="73"/>
                    <a:pt x="58" y="74"/>
                    <a:pt x="58" y="74"/>
                  </a:cubicBezTo>
                  <a:cubicBezTo>
                    <a:pt x="58" y="74"/>
                    <a:pt x="59" y="75"/>
                    <a:pt x="59" y="75"/>
                  </a:cubicBezTo>
                  <a:cubicBezTo>
                    <a:pt x="59" y="75"/>
                    <a:pt x="59" y="75"/>
                    <a:pt x="59" y="75"/>
                  </a:cubicBezTo>
                  <a:cubicBezTo>
                    <a:pt x="59" y="75"/>
                    <a:pt x="54"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7" y="75"/>
                    <a:pt x="57" y="75"/>
                  </a:cubicBezTo>
                  <a:cubicBezTo>
                    <a:pt x="57" y="75"/>
                    <a:pt x="57"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6"/>
                    <a:pt x="58" y="76"/>
                    <a:pt x="58" y="76"/>
                  </a:cubicBezTo>
                  <a:cubicBezTo>
                    <a:pt x="58" y="76"/>
                    <a:pt x="58" y="76"/>
                    <a:pt x="58" y="76"/>
                  </a:cubicBezTo>
                  <a:cubicBezTo>
                    <a:pt x="58" y="76"/>
                    <a:pt x="58" y="76"/>
                    <a:pt x="58" y="76"/>
                  </a:cubicBezTo>
                  <a:cubicBezTo>
                    <a:pt x="58" y="75"/>
                    <a:pt x="58" y="76"/>
                    <a:pt x="57" y="75"/>
                  </a:cubicBezTo>
                  <a:cubicBezTo>
                    <a:pt x="57" y="75"/>
                    <a:pt x="57" y="75"/>
                    <a:pt x="57" y="75"/>
                  </a:cubicBezTo>
                  <a:cubicBezTo>
                    <a:pt x="57" y="75"/>
                    <a:pt x="57" y="75"/>
                    <a:pt x="57" y="75"/>
                  </a:cubicBezTo>
                  <a:cubicBezTo>
                    <a:pt x="57" y="75"/>
                    <a:pt x="57" y="75"/>
                    <a:pt x="57"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8" y="75"/>
                  </a:cubicBezTo>
                  <a:cubicBezTo>
                    <a:pt x="58" y="75"/>
                    <a:pt x="59" y="75"/>
                    <a:pt x="59" y="74"/>
                  </a:cubicBezTo>
                  <a:cubicBezTo>
                    <a:pt x="59" y="74"/>
                    <a:pt x="59" y="74"/>
                    <a:pt x="59" y="74"/>
                  </a:cubicBezTo>
                  <a:cubicBezTo>
                    <a:pt x="60" y="74"/>
                    <a:pt x="60" y="74"/>
                    <a:pt x="61" y="74"/>
                  </a:cubicBezTo>
                  <a:cubicBezTo>
                    <a:pt x="61" y="74"/>
                    <a:pt x="61" y="74"/>
                    <a:pt x="61" y="74"/>
                  </a:cubicBezTo>
                  <a:cubicBezTo>
                    <a:pt x="61" y="74"/>
                    <a:pt x="61" y="74"/>
                    <a:pt x="61" y="74"/>
                  </a:cubicBezTo>
                  <a:cubicBezTo>
                    <a:pt x="61" y="74"/>
                    <a:pt x="61" y="74"/>
                    <a:pt x="61" y="74"/>
                  </a:cubicBezTo>
                  <a:cubicBezTo>
                    <a:pt x="61" y="74"/>
                    <a:pt x="61" y="74"/>
                    <a:pt x="61" y="74"/>
                  </a:cubicBezTo>
                  <a:cubicBezTo>
                    <a:pt x="62" y="74"/>
                    <a:pt x="62" y="74"/>
                    <a:pt x="62" y="74"/>
                  </a:cubicBezTo>
                  <a:cubicBezTo>
                    <a:pt x="62" y="74"/>
                    <a:pt x="62" y="74"/>
                    <a:pt x="62" y="74"/>
                  </a:cubicBezTo>
                  <a:cubicBezTo>
                    <a:pt x="62" y="74"/>
                    <a:pt x="62" y="74"/>
                    <a:pt x="62" y="74"/>
                  </a:cubicBezTo>
                  <a:cubicBezTo>
                    <a:pt x="62" y="74"/>
                    <a:pt x="62" y="74"/>
                    <a:pt x="62" y="74"/>
                  </a:cubicBezTo>
                  <a:cubicBezTo>
                    <a:pt x="62" y="75"/>
                    <a:pt x="63" y="75"/>
                    <a:pt x="63" y="75"/>
                  </a:cubicBezTo>
                  <a:cubicBezTo>
                    <a:pt x="63" y="75"/>
                    <a:pt x="63" y="75"/>
                    <a:pt x="63" y="76"/>
                  </a:cubicBezTo>
                  <a:cubicBezTo>
                    <a:pt x="63" y="76"/>
                    <a:pt x="63" y="76"/>
                    <a:pt x="63" y="76"/>
                  </a:cubicBezTo>
                  <a:cubicBezTo>
                    <a:pt x="63" y="76"/>
                    <a:pt x="63" y="77"/>
                    <a:pt x="62" y="77"/>
                  </a:cubicBezTo>
                  <a:cubicBezTo>
                    <a:pt x="62" y="77"/>
                    <a:pt x="62" y="78"/>
                    <a:pt x="62" y="78"/>
                  </a:cubicBezTo>
                  <a:cubicBezTo>
                    <a:pt x="61" y="78"/>
                    <a:pt x="61" y="78"/>
                    <a:pt x="61" y="78"/>
                  </a:cubicBezTo>
                  <a:cubicBezTo>
                    <a:pt x="61" y="79"/>
                    <a:pt x="62" y="79"/>
                    <a:pt x="62" y="79"/>
                  </a:cubicBezTo>
                  <a:cubicBezTo>
                    <a:pt x="62" y="79"/>
                    <a:pt x="62" y="79"/>
                    <a:pt x="62" y="79"/>
                  </a:cubicBezTo>
                  <a:cubicBezTo>
                    <a:pt x="63" y="79"/>
                    <a:pt x="63" y="79"/>
                    <a:pt x="63" y="80"/>
                  </a:cubicBezTo>
                  <a:cubicBezTo>
                    <a:pt x="63" y="80"/>
                    <a:pt x="63" y="80"/>
                    <a:pt x="62" y="80"/>
                  </a:cubicBezTo>
                  <a:cubicBezTo>
                    <a:pt x="63" y="80"/>
                    <a:pt x="63" y="80"/>
                    <a:pt x="63" y="80"/>
                  </a:cubicBezTo>
                  <a:cubicBezTo>
                    <a:pt x="63" y="81"/>
                    <a:pt x="62" y="81"/>
                    <a:pt x="62" y="81"/>
                  </a:cubicBezTo>
                  <a:cubicBezTo>
                    <a:pt x="62" y="81"/>
                    <a:pt x="62" y="81"/>
                    <a:pt x="61" y="82"/>
                  </a:cubicBezTo>
                  <a:cubicBezTo>
                    <a:pt x="61" y="81"/>
                    <a:pt x="61" y="81"/>
                    <a:pt x="61" y="81"/>
                  </a:cubicBezTo>
                  <a:cubicBezTo>
                    <a:pt x="60" y="82"/>
                    <a:pt x="61" y="82"/>
                    <a:pt x="60" y="82"/>
                  </a:cubicBezTo>
                  <a:cubicBezTo>
                    <a:pt x="60" y="82"/>
                    <a:pt x="60" y="82"/>
                    <a:pt x="60" y="82"/>
                  </a:cubicBezTo>
                  <a:cubicBezTo>
                    <a:pt x="60" y="82"/>
                    <a:pt x="60" y="82"/>
                    <a:pt x="60" y="82"/>
                  </a:cubicBezTo>
                  <a:cubicBezTo>
                    <a:pt x="60" y="82"/>
                    <a:pt x="60" y="82"/>
                    <a:pt x="60" y="82"/>
                  </a:cubicBezTo>
                  <a:cubicBezTo>
                    <a:pt x="59" y="82"/>
                    <a:pt x="59" y="82"/>
                    <a:pt x="59" y="82"/>
                  </a:cubicBezTo>
                  <a:cubicBezTo>
                    <a:pt x="59" y="82"/>
                    <a:pt x="59" y="82"/>
                    <a:pt x="59" y="82"/>
                  </a:cubicBezTo>
                  <a:cubicBezTo>
                    <a:pt x="59" y="82"/>
                    <a:pt x="59" y="82"/>
                    <a:pt x="59" y="82"/>
                  </a:cubicBezTo>
                  <a:cubicBezTo>
                    <a:pt x="59" y="82"/>
                    <a:pt x="58" y="82"/>
                    <a:pt x="58" y="82"/>
                  </a:cubicBezTo>
                  <a:cubicBezTo>
                    <a:pt x="58"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8" y="82"/>
                    <a:pt x="58" y="82"/>
                    <a:pt x="58" y="82"/>
                  </a:cubicBezTo>
                  <a:cubicBezTo>
                    <a:pt x="57" y="82"/>
                    <a:pt x="57" y="82"/>
                    <a:pt x="57" y="82"/>
                  </a:cubicBezTo>
                  <a:cubicBezTo>
                    <a:pt x="56" y="82"/>
                    <a:pt x="55" y="82"/>
                    <a:pt x="54" y="82"/>
                  </a:cubicBezTo>
                  <a:cubicBezTo>
                    <a:pt x="54" y="81"/>
                    <a:pt x="54" y="82"/>
                    <a:pt x="54" y="82"/>
                  </a:cubicBezTo>
                  <a:cubicBezTo>
                    <a:pt x="54" y="82"/>
                    <a:pt x="54" y="82"/>
                    <a:pt x="54" y="82"/>
                  </a:cubicBezTo>
                  <a:cubicBezTo>
                    <a:pt x="53" y="82"/>
                    <a:pt x="53" y="82"/>
                    <a:pt x="53" y="82"/>
                  </a:cubicBezTo>
                  <a:cubicBezTo>
                    <a:pt x="53" y="82"/>
                    <a:pt x="52" y="82"/>
                    <a:pt x="52" y="81"/>
                  </a:cubicBezTo>
                  <a:cubicBezTo>
                    <a:pt x="52" y="81"/>
                    <a:pt x="52" y="82"/>
                    <a:pt x="52" y="82"/>
                  </a:cubicBezTo>
                  <a:cubicBezTo>
                    <a:pt x="53" y="82"/>
                    <a:pt x="52" y="82"/>
                    <a:pt x="52" y="82"/>
                  </a:cubicBezTo>
                  <a:cubicBezTo>
                    <a:pt x="51" y="81"/>
                    <a:pt x="51" y="81"/>
                    <a:pt x="50" y="80"/>
                  </a:cubicBezTo>
                  <a:cubicBezTo>
                    <a:pt x="50" y="79"/>
                    <a:pt x="49" y="79"/>
                    <a:pt x="50" y="78"/>
                  </a:cubicBezTo>
                  <a:cubicBezTo>
                    <a:pt x="49" y="78"/>
                    <a:pt x="49" y="78"/>
                    <a:pt x="49" y="78"/>
                  </a:cubicBezTo>
                  <a:cubicBezTo>
                    <a:pt x="49" y="78"/>
                    <a:pt x="49" y="78"/>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5"/>
                    <a:pt x="49" y="75"/>
                    <a:pt x="49" y="74"/>
                  </a:cubicBezTo>
                  <a:cubicBezTo>
                    <a:pt x="49" y="75"/>
                    <a:pt x="49" y="73"/>
                    <a:pt x="48" y="73"/>
                  </a:cubicBezTo>
                  <a:cubicBezTo>
                    <a:pt x="48" y="73"/>
                    <a:pt x="48" y="72"/>
                    <a:pt x="48" y="71"/>
                  </a:cubicBezTo>
                  <a:cubicBezTo>
                    <a:pt x="48" y="69"/>
                    <a:pt x="48" y="67"/>
                    <a:pt x="47" y="65"/>
                  </a:cubicBezTo>
                  <a:cubicBezTo>
                    <a:pt x="47" y="65"/>
                    <a:pt x="48" y="65"/>
                    <a:pt x="48" y="65"/>
                  </a:cubicBezTo>
                  <a:cubicBezTo>
                    <a:pt x="48" y="65"/>
                    <a:pt x="48" y="65"/>
                    <a:pt x="48" y="65"/>
                  </a:cubicBezTo>
                  <a:cubicBezTo>
                    <a:pt x="48" y="65"/>
                    <a:pt x="48" y="65"/>
                    <a:pt x="47" y="64"/>
                  </a:cubicBezTo>
                  <a:cubicBezTo>
                    <a:pt x="47" y="64"/>
                    <a:pt x="48" y="64"/>
                    <a:pt x="48" y="64"/>
                  </a:cubicBezTo>
                  <a:cubicBezTo>
                    <a:pt x="48" y="63"/>
                    <a:pt x="47" y="63"/>
                    <a:pt x="47" y="63"/>
                  </a:cubicBezTo>
                  <a:cubicBezTo>
                    <a:pt x="47" y="63"/>
                    <a:pt x="47" y="63"/>
                    <a:pt x="48" y="63"/>
                  </a:cubicBezTo>
                  <a:cubicBezTo>
                    <a:pt x="47" y="62"/>
                    <a:pt x="47" y="62"/>
                    <a:pt x="47" y="62"/>
                  </a:cubicBezTo>
                  <a:cubicBezTo>
                    <a:pt x="47" y="62"/>
                    <a:pt x="47" y="62"/>
                    <a:pt x="47" y="62"/>
                  </a:cubicBezTo>
                  <a:cubicBezTo>
                    <a:pt x="48" y="62"/>
                    <a:pt x="47" y="61"/>
                    <a:pt x="47" y="61"/>
                  </a:cubicBezTo>
                  <a:cubicBezTo>
                    <a:pt x="47" y="61"/>
                    <a:pt x="48" y="61"/>
                    <a:pt x="48" y="61"/>
                  </a:cubicBezTo>
                  <a:cubicBezTo>
                    <a:pt x="48" y="60"/>
                    <a:pt x="47" y="59"/>
                    <a:pt x="47" y="58"/>
                  </a:cubicBezTo>
                  <a:cubicBezTo>
                    <a:pt x="47" y="58"/>
                    <a:pt x="47" y="58"/>
                    <a:pt x="47" y="58"/>
                  </a:cubicBezTo>
                  <a:cubicBezTo>
                    <a:pt x="47" y="58"/>
                    <a:pt x="47" y="57"/>
                    <a:pt x="47" y="57"/>
                  </a:cubicBezTo>
                  <a:cubicBezTo>
                    <a:pt x="47" y="57"/>
                    <a:pt x="47" y="57"/>
                    <a:pt x="47" y="57"/>
                  </a:cubicBezTo>
                  <a:cubicBezTo>
                    <a:pt x="47" y="57"/>
                    <a:pt x="47" y="57"/>
                    <a:pt x="47" y="57"/>
                  </a:cubicBezTo>
                  <a:cubicBezTo>
                    <a:pt x="47" y="57"/>
                    <a:pt x="47" y="56"/>
                    <a:pt x="47" y="56"/>
                  </a:cubicBezTo>
                  <a:cubicBezTo>
                    <a:pt x="47" y="56"/>
                    <a:pt x="47" y="56"/>
                    <a:pt x="47" y="56"/>
                  </a:cubicBezTo>
                  <a:cubicBezTo>
                    <a:pt x="47" y="56"/>
                    <a:pt x="47" y="56"/>
                    <a:pt x="47" y="56"/>
                  </a:cubicBezTo>
                  <a:cubicBezTo>
                    <a:pt x="47" y="55"/>
                    <a:pt x="47" y="56"/>
                    <a:pt x="47" y="56"/>
                  </a:cubicBezTo>
                  <a:cubicBezTo>
                    <a:pt x="47" y="55"/>
                    <a:pt x="47" y="55"/>
                    <a:pt x="47" y="55"/>
                  </a:cubicBezTo>
                  <a:cubicBezTo>
                    <a:pt x="47" y="55"/>
                    <a:pt x="47" y="54"/>
                    <a:pt x="47" y="54"/>
                  </a:cubicBezTo>
                  <a:cubicBezTo>
                    <a:pt x="47" y="54"/>
                    <a:pt x="47" y="54"/>
                    <a:pt x="47" y="53"/>
                  </a:cubicBezTo>
                  <a:cubicBezTo>
                    <a:pt x="47" y="53"/>
                    <a:pt x="47"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5" y="53"/>
                    <a:pt x="45" y="52"/>
                    <a:pt x="45" y="52"/>
                  </a:cubicBezTo>
                  <a:cubicBezTo>
                    <a:pt x="44" y="52"/>
                    <a:pt x="44" y="52"/>
                    <a:pt x="43" y="52"/>
                  </a:cubicBezTo>
                  <a:cubicBezTo>
                    <a:pt x="43" y="52"/>
                    <a:pt x="43" y="52"/>
                    <a:pt x="42" y="52"/>
                  </a:cubicBezTo>
                  <a:cubicBezTo>
                    <a:pt x="42" y="52"/>
                    <a:pt x="42" y="52"/>
                    <a:pt x="42" y="52"/>
                  </a:cubicBezTo>
                  <a:cubicBezTo>
                    <a:pt x="42" y="52"/>
                    <a:pt x="42" y="52"/>
                    <a:pt x="42" y="52"/>
                  </a:cubicBezTo>
                  <a:cubicBezTo>
                    <a:pt x="42" y="51"/>
                    <a:pt x="42" y="51"/>
                    <a:pt x="42" y="51"/>
                  </a:cubicBezTo>
                  <a:cubicBezTo>
                    <a:pt x="42" y="51"/>
                    <a:pt x="42" y="51"/>
                    <a:pt x="42" y="51"/>
                  </a:cubicBezTo>
                  <a:cubicBezTo>
                    <a:pt x="41" y="51"/>
                    <a:pt x="40" y="51"/>
                    <a:pt x="40" y="51"/>
                  </a:cubicBezTo>
                  <a:cubicBezTo>
                    <a:pt x="40" y="51"/>
                    <a:pt x="41" y="51"/>
                    <a:pt x="41" y="51"/>
                  </a:cubicBezTo>
                  <a:cubicBezTo>
                    <a:pt x="41" y="51"/>
                    <a:pt x="41" y="51"/>
                    <a:pt x="42" y="51"/>
                  </a:cubicBezTo>
                  <a:cubicBezTo>
                    <a:pt x="42" y="51"/>
                    <a:pt x="41" y="51"/>
                    <a:pt x="41" y="51"/>
                  </a:cubicBezTo>
                  <a:cubicBezTo>
                    <a:pt x="42" y="50"/>
                    <a:pt x="42" y="50"/>
                    <a:pt x="42" y="50"/>
                  </a:cubicBezTo>
                  <a:cubicBezTo>
                    <a:pt x="42" y="49"/>
                    <a:pt x="43" y="50"/>
                    <a:pt x="43" y="50"/>
                  </a:cubicBezTo>
                  <a:cubicBezTo>
                    <a:pt x="44" y="50"/>
                    <a:pt x="44" y="50"/>
                    <a:pt x="44" y="50"/>
                  </a:cubicBezTo>
                  <a:cubicBezTo>
                    <a:pt x="44" y="50"/>
                    <a:pt x="44" y="50"/>
                    <a:pt x="44" y="50"/>
                  </a:cubicBezTo>
                  <a:cubicBezTo>
                    <a:pt x="44" y="50"/>
                    <a:pt x="44" y="50"/>
                    <a:pt x="44" y="50"/>
                  </a:cubicBezTo>
                  <a:cubicBezTo>
                    <a:pt x="44" y="50"/>
                    <a:pt x="45" y="50"/>
                    <a:pt x="45" y="50"/>
                  </a:cubicBezTo>
                  <a:cubicBezTo>
                    <a:pt x="45" y="50"/>
                    <a:pt x="45" y="50"/>
                    <a:pt x="45" y="51"/>
                  </a:cubicBezTo>
                  <a:cubicBezTo>
                    <a:pt x="45" y="51"/>
                    <a:pt x="46" y="50"/>
                    <a:pt x="46" y="51"/>
                  </a:cubicBezTo>
                  <a:cubicBezTo>
                    <a:pt x="46" y="51"/>
                    <a:pt x="46" y="51"/>
                    <a:pt x="46" y="51"/>
                  </a:cubicBezTo>
                  <a:cubicBezTo>
                    <a:pt x="46" y="50"/>
                    <a:pt x="45" y="50"/>
                    <a:pt x="45" y="50"/>
                  </a:cubicBezTo>
                  <a:cubicBezTo>
                    <a:pt x="46" y="50"/>
                    <a:pt x="46" y="50"/>
                    <a:pt x="47" y="51"/>
                  </a:cubicBezTo>
                  <a:cubicBezTo>
                    <a:pt x="47" y="51"/>
                    <a:pt x="47" y="50"/>
                    <a:pt x="47" y="50"/>
                  </a:cubicBezTo>
                  <a:cubicBezTo>
                    <a:pt x="47" y="50"/>
                    <a:pt x="46" y="50"/>
                    <a:pt x="46" y="50"/>
                  </a:cubicBezTo>
                  <a:cubicBezTo>
                    <a:pt x="47" y="50"/>
                    <a:pt x="47" y="50"/>
                    <a:pt x="47" y="50"/>
                  </a:cubicBezTo>
                  <a:cubicBezTo>
                    <a:pt x="47" y="50"/>
                    <a:pt x="47" y="49"/>
                    <a:pt x="47" y="49"/>
                  </a:cubicBezTo>
                  <a:cubicBezTo>
                    <a:pt x="46" y="49"/>
                    <a:pt x="47" y="50"/>
                    <a:pt x="47" y="50"/>
                  </a:cubicBezTo>
                  <a:cubicBezTo>
                    <a:pt x="46" y="50"/>
                    <a:pt x="46" y="50"/>
                    <a:pt x="46" y="50"/>
                  </a:cubicBezTo>
                  <a:cubicBezTo>
                    <a:pt x="46" y="50"/>
                    <a:pt x="46" y="50"/>
                    <a:pt x="45" y="50"/>
                  </a:cubicBezTo>
                  <a:cubicBezTo>
                    <a:pt x="46" y="50"/>
                    <a:pt x="46" y="50"/>
                    <a:pt x="46" y="50"/>
                  </a:cubicBezTo>
                  <a:cubicBezTo>
                    <a:pt x="46" y="49"/>
                    <a:pt x="45" y="50"/>
                    <a:pt x="45" y="50"/>
                  </a:cubicBezTo>
                  <a:cubicBezTo>
                    <a:pt x="45" y="50"/>
                    <a:pt x="45" y="49"/>
                    <a:pt x="44" y="49"/>
                  </a:cubicBezTo>
                  <a:cubicBezTo>
                    <a:pt x="44" y="49"/>
                    <a:pt x="44" y="49"/>
                    <a:pt x="44" y="49"/>
                  </a:cubicBezTo>
                  <a:cubicBezTo>
                    <a:pt x="44" y="49"/>
                    <a:pt x="44" y="49"/>
                    <a:pt x="44" y="49"/>
                  </a:cubicBezTo>
                  <a:cubicBezTo>
                    <a:pt x="43" y="49"/>
                    <a:pt x="43" y="49"/>
                    <a:pt x="43" y="49"/>
                  </a:cubicBezTo>
                  <a:cubicBezTo>
                    <a:pt x="42" y="49"/>
                    <a:pt x="40" y="48"/>
                    <a:pt x="39" y="48"/>
                  </a:cubicBezTo>
                  <a:cubicBezTo>
                    <a:pt x="39" y="48"/>
                    <a:pt x="39" y="49"/>
                    <a:pt x="38" y="49"/>
                  </a:cubicBezTo>
                  <a:cubicBezTo>
                    <a:pt x="38" y="49"/>
                    <a:pt x="39" y="49"/>
                    <a:pt x="39" y="49"/>
                  </a:cubicBezTo>
                  <a:cubicBezTo>
                    <a:pt x="38" y="49"/>
                    <a:pt x="39" y="49"/>
                    <a:pt x="39" y="50"/>
                  </a:cubicBezTo>
                  <a:cubicBezTo>
                    <a:pt x="39" y="50"/>
                    <a:pt x="39" y="50"/>
                    <a:pt x="39" y="50"/>
                  </a:cubicBezTo>
                  <a:cubicBezTo>
                    <a:pt x="39" y="50"/>
                    <a:pt x="39" y="50"/>
                    <a:pt x="39" y="50"/>
                  </a:cubicBezTo>
                  <a:cubicBezTo>
                    <a:pt x="39" y="49"/>
                    <a:pt x="39" y="49"/>
                    <a:pt x="38" y="49"/>
                  </a:cubicBezTo>
                  <a:cubicBezTo>
                    <a:pt x="38" y="49"/>
                    <a:pt x="39" y="49"/>
                    <a:pt x="38" y="50"/>
                  </a:cubicBezTo>
                  <a:cubicBezTo>
                    <a:pt x="38" y="49"/>
                    <a:pt x="38" y="49"/>
                    <a:pt x="37" y="50"/>
                  </a:cubicBezTo>
                  <a:cubicBezTo>
                    <a:pt x="37" y="50"/>
                    <a:pt x="38" y="50"/>
                    <a:pt x="38" y="50"/>
                  </a:cubicBezTo>
                  <a:cubicBezTo>
                    <a:pt x="38" y="50"/>
                    <a:pt x="39" y="50"/>
                    <a:pt x="39" y="50"/>
                  </a:cubicBezTo>
                  <a:cubicBezTo>
                    <a:pt x="39" y="50"/>
                    <a:pt x="38" y="51"/>
                    <a:pt x="39" y="51"/>
                  </a:cubicBezTo>
                  <a:cubicBezTo>
                    <a:pt x="38" y="51"/>
                    <a:pt x="38" y="51"/>
                    <a:pt x="38" y="51"/>
                  </a:cubicBezTo>
                  <a:cubicBezTo>
                    <a:pt x="37" y="51"/>
                    <a:pt x="38" y="51"/>
                    <a:pt x="37" y="51"/>
                  </a:cubicBezTo>
                  <a:cubicBezTo>
                    <a:pt x="37" y="51"/>
                    <a:pt x="37" y="51"/>
                    <a:pt x="36" y="51"/>
                  </a:cubicBezTo>
                  <a:cubicBezTo>
                    <a:pt x="36" y="51"/>
                    <a:pt x="36" y="51"/>
                    <a:pt x="36" y="51"/>
                  </a:cubicBezTo>
                  <a:cubicBezTo>
                    <a:pt x="36" y="51"/>
                    <a:pt x="35" y="51"/>
                    <a:pt x="35" y="51"/>
                  </a:cubicBezTo>
                  <a:cubicBezTo>
                    <a:pt x="34" y="51"/>
                    <a:pt x="33" y="51"/>
                    <a:pt x="32" y="51"/>
                  </a:cubicBezTo>
                  <a:cubicBezTo>
                    <a:pt x="32" y="51"/>
                    <a:pt x="31" y="51"/>
                    <a:pt x="31" y="51"/>
                  </a:cubicBezTo>
                  <a:cubicBezTo>
                    <a:pt x="31" y="51"/>
                    <a:pt x="31" y="51"/>
                    <a:pt x="31" y="51"/>
                  </a:cubicBezTo>
                  <a:cubicBezTo>
                    <a:pt x="31" y="51"/>
                    <a:pt x="31" y="51"/>
                    <a:pt x="31" y="51"/>
                  </a:cubicBezTo>
                  <a:cubicBezTo>
                    <a:pt x="30" y="51"/>
                    <a:pt x="30" y="51"/>
                    <a:pt x="30" y="51"/>
                  </a:cubicBezTo>
                  <a:cubicBezTo>
                    <a:pt x="30" y="51"/>
                    <a:pt x="29" y="51"/>
                    <a:pt x="29" y="51"/>
                  </a:cubicBezTo>
                  <a:cubicBezTo>
                    <a:pt x="29" y="51"/>
                    <a:pt x="29" y="51"/>
                    <a:pt x="29" y="51"/>
                  </a:cubicBezTo>
                  <a:cubicBezTo>
                    <a:pt x="29" y="51"/>
                    <a:pt x="28" y="51"/>
                    <a:pt x="27" y="51"/>
                  </a:cubicBezTo>
                  <a:cubicBezTo>
                    <a:pt x="27" y="51"/>
                    <a:pt x="27" y="52"/>
                    <a:pt x="27" y="52"/>
                  </a:cubicBezTo>
                  <a:cubicBezTo>
                    <a:pt x="27" y="52"/>
                    <a:pt x="26" y="52"/>
                    <a:pt x="26" y="52"/>
                  </a:cubicBezTo>
                  <a:cubicBezTo>
                    <a:pt x="26" y="52"/>
                    <a:pt x="25" y="52"/>
                    <a:pt x="25" y="52"/>
                  </a:cubicBezTo>
                  <a:cubicBezTo>
                    <a:pt x="25" y="52"/>
                    <a:pt x="25" y="52"/>
                    <a:pt x="24" y="52"/>
                  </a:cubicBezTo>
                  <a:cubicBezTo>
                    <a:pt x="23" y="52"/>
                    <a:pt x="22" y="52"/>
                    <a:pt x="22" y="53"/>
                  </a:cubicBezTo>
                  <a:cubicBezTo>
                    <a:pt x="22" y="53"/>
                    <a:pt x="21" y="53"/>
                    <a:pt x="21" y="53"/>
                  </a:cubicBezTo>
                  <a:cubicBezTo>
                    <a:pt x="21" y="53"/>
                    <a:pt x="21" y="53"/>
                    <a:pt x="20" y="53"/>
                  </a:cubicBezTo>
                  <a:cubicBezTo>
                    <a:pt x="20" y="53"/>
                    <a:pt x="20" y="54"/>
                    <a:pt x="20" y="54"/>
                  </a:cubicBezTo>
                  <a:cubicBezTo>
                    <a:pt x="21" y="53"/>
                    <a:pt x="21" y="54"/>
                    <a:pt x="21" y="54"/>
                  </a:cubicBezTo>
                  <a:cubicBezTo>
                    <a:pt x="21" y="54"/>
                    <a:pt x="21" y="56"/>
                    <a:pt x="21" y="56"/>
                  </a:cubicBezTo>
                  <a:cubicBezTo>
                    <a:pt x="21" y="56"/>
                    <a:pt x="21" y="56"/>
                    <a:pt x="21" y="57"/>
                  </a:cubicBezTo>
                  <a:cubicBezTo>
                    <a:pt x="21" y="57"/>
                    <a:pt x="21" y="57"/>
                    <a:pt x="21" y="57"/>
                  </a:cubicBezTo>
                  <a:cubicBezTo>
                    <a:pt x="21" y="57"/>
                    <a:pt x="21" y="57"/>
                    <a:pt x="21" y="57"/>
                  </a:cubicBezTo>
                  <a:cubicBezTo>
                    <a:pt x="21" y="58"/>
                    <a:pt x="21" y="58"/>
                    <a:pt x="21" y="58"/>
                  </a:cubicBezTo>
                  <a:cubicBezTo>
                    <a:pt x="21" y="58"/>
                    <a:pt x="21" y="58"/>
                    <a:pt x="21" y="58"/>
                  </a:cubicBezTo>
                  <a:cubicBezTo>
                    <a:pt x="21" y="58"/>
                    <a:pt x="21" y="58"/>
                    <a:pt x="21" y="58"/>
                  </a:cubicBezTo>
                  <a:cubicBezTo>
                    <a:pt x="21" y="58"/>
                    <a:pt x="21" y="58"/>
                    <a:pt x="21" y="58"/>
                  </a:cubicBezTo>
                  <a:cubicBezTo>
                    <a:pt x="21" y="58"/>
                    <a:pt x="21" y="59"/>
                    <a:pt x="21" y="59"/>
                  </a:cubicBezTo>
                  <a:cubicBezTo>
                    <a:pt x="21" y="59"/>
                    <a:pt x="21" y="59"/>
                    <a:pt x="21" y="59"/>
                  </a:cubicBezTo>
                  <a:cubicBezTo>
                    <a:pt x="21" y="59"/>
                    <a:pt x="21" y="59"/>
                    <a:pt x="21" y="60"/>
                  </a:cubicBezTo>
                  <a:cubicBezTo>
                    <a:pt x="21" y="60"/>
                    <a:pt x="21" y="60"/>
                    <a:pt x="21" y="61"/>
                  </a:cubicBezTo>
                  <a:cubicBezTo>
                    <a:pt x="21" y="61"/>
                    <a:pt x="21" y="62"/>
                    <a:pt x="21" y="63"/>
                  </a:cubicBezTo>
                  <a:cubicBezTo>
                    <a:pt x="21" y="63"/>
                    <a:pt x="21" y="63"/>
                    <a:pt x="21" y="63"/>
                  </a:cubicBezTo>
                  <a:cubicBezTo>
                    <a:pt x="21" y="63"/>
                    <a:pt x="21" y="63"/>
                    <a:pt x="21" y="63"/>
                  </a:cubicBezTo>
                  <a:cubicBezTo>
                    <a:pt x="21" y="63"/>
                    <a:pt x="21" y="63"/>
                    <a:pt x="21" y="63"/>
                  </a:cubicBezTo>
                  <a:cubicBezTo>
                    <a:pt x="21" y="64"/>
                    <a:pt x="21" y="63"/>
                    <a:pt x="21" y="63"/>
                  </a:cubicBezTo>
                  <a:cubicBezTo>
                    <a:pt x="22" y="63"/>
                    <a:pt x="21" y="64"/>
                    <a:pt x="21" y="64"/>
                  </a:cubicBezTo>
                  <a:cubicBezTo>
                    <a:pt x="21" y="64"/>
                    <a:pt x="21" y="64"/>
                    <a:pt x="21" y="64"/>
                  </a:cubicBezTo>
                  <a:cubicBezTo>
                    <a:pt x="21" y="64"/>
                    <a:pt x="21" y="65"/>
                    <a:pt x="21" y="65"/>
                  </a:cubicBezTo>
                  <a:cubicBezTo>
                    <a:pt x="22" y="65"/>
                    <a:pt x="21" y="66"/>
                    <a:pt x="21" y="66"/>
                  </a:cubicBezTo>
                  <a:cubicBezTo>
                    <a:pt x="21" y="67"/>
                    <a:pt x="22" y="68"/>
                    <a:pt x="22" y="68"/>
                  </a:cubicBezTo>
                  <a:cubicBezTo>
                    <a:pt x="22" y="69"/>
                    <a:pt x="22" y="69"/>
                    <a:pt x="22" y="69"/>
                  </a:cubicBezTo>
                  <a:cubicBezTo>
                    <a:pt x="22" y="70"/>
                    <a:pt x="22" y="70"/>
                    <a:pt x="22" y="70"/>
                  </a:cubicBezTo>
                  <a:cubicBezTo>
                    <a:pt x="22" y="70"/>
                    <a:pt x="22" y="70"/>
                    <a:pt x="22" y="71"/>
                  </a:cubicBezTo>
                  <a:cubicBezTo>
                    <a:pt x="22" y="71"/>
                    <a:pt x="22" y="71"/>
                    <a:pt x="22" y="71"/>
                  </a:cubicBezTo>
                  <a:cubicBezTo>
                    <a:pt x="22" y="72"/>
                    <a:pt x="22" y="72"/>
                    <a:pt x="22" y="72"/>
                  </a:cubicBezTo>
                  <a:cubicBezTo>
                    <a:pt x="22" y="72"/>
                    <a:pt x="22" y="72"/>
                    <a:pt x="22" y="73"/>
                  </a:cubicBezTo>
                  <a:cubicBezTo>
                    <a:pt x="22" y="73"/>
                    <a:pt x="22" y="73"/>
                    <a:pt x="22" y="73"/>
                  </a:cubicBezTo>
                  <a:cubicBezTo>
                    <a:pt x="22" y="73"/>
                    <a:pt x="22" y="73"/>
                    <a:pt x="22" y="73"/>
                  </a:cubicBezTo>
                  <a:cubicBezTo>
                    <a:pt x="22" y="74"/>
                    <a:pt x="22" y="74"/>
                    <a:pt x="22" y="74"/>
                  </a:cubicBezTo>
                  <a:cubicBezTo>
                    <a:pt x="22" y="74"/>
                    <a:pt x="22" y="74"/>
                    <a:pt x="22" y="74"/>
                  </a:cubicBezTo>
                  <a:cubicBezTo>
                    <a:pt x="22" y="74"/>
                    <a:pt x="22" y="74"/>
                    <a:pt x="22" y="74"/>
                  </a:cubicBezTo>
                  <a:cubicBezTo>
                    <a:pt x="22" y="74"/>
                    <a:pt x="22" y="74"/>
                    <a:pt x="22" y="75"/>
                  </a:cubicBezTo>
                  <a:cubicBezTo>
                    <a:pt x="22" y="75"/>
                    <a:pt x="22" y="75"/>
                    <a:pt x="22" y="75"/>
                  </a:cubicBezTo>
                  <a:cubicBezTo>
                    <a:pt x="22" y="75"/>
                    <a:pt x="22" y="75"/>
                    <a:pt x="22" y="76"/>
                  </a:cubicBezTo>
                  <a:cubicBezTo>
                    <a:pt x="22" y="76"/>
                    <a:pt x="22" y="77"/>
                    <a:pt x="22" y="78"/>
                  </a:cubicBezTo>
                  <a:cubicBezTo>
                    <a:pt x="22" y="78"/>
                    <a:pt x="22" y="78"/>
                    <a:pt x="21" y="79"/>
                  </a:cubicBezTo>
                  <a:cubicBezTo>
                    <a:pt x="21" y="80"/>
                    <a:pt x="21" y="80"/>
                    <a:pt x="20" y="81"/>
                  </a:cubicBezTo>
                  <a:cubicBezTo>
                    <a:pt x="20" y="81"/>
                    <a:pt x="20" y="81"/>
                    <a:pt x="19" y="81"/>
                  </a:cubicBezTo>
                  <a:cubicBezTo>
                    <a:pt x="19" y="82"/>
                    <a:pt x="18" y="83"/>
                    <a:pt x="17" y="83"/>
                  </a:cubicBezTo>
                  <a:cubicBezTo>
                    <a:pt x="16" y="84"/>
                    <a:pt x="15" y="84"/>
                    <a:pt x="14" y="84"/>
                  </a:cubicBezTo>
                  <a:cubicBezTo>
                    <a:pt x="13" y="84"/>
                    <a:pt x="13" y="84"/>
                    <a:pt x="12" y="84"/>
                  </a:cubicBezTo>
                  <a:cubicBezTo>
                    <a:pt x="12" y="85"/>
                    <a:pt x="13" y="85"/>
                    <a:pt x="13" y="85"/>
                  </a:cubicBezTo>
                  <a:cubicBezTo>
                    <a:pt x="13" y="85"/>
                    <a:pt x="13" y="85"/>
                    <a:pt x="12" y="85"/>
                  </a:cubicBezTo>
                  <a:cubicBezTo>
                    <a:pt x="12" y="85"/>
                    <a:pt x="12" y="85"/>
                    <a:pt x="12" y="85"/>
                  </a:cubicBezTo>
                  <a:cubicBezTo>
                    <a:pt x="12" y="85"/>
                    <a:pt x="12" y="85"/>
                    <a:pt x="12" y="85"/>
                  </a:cubicBezTo>
                  <a:cubicBezTo>
                    <a:pt x="12" y="85"/>
                    <a:pt x="12" y="85"/>
                    <a:pt x="12" y="85"/>
                  </a:cubicBezTo>
                  <a:cubicBezTo>
                    <a:pt x="12" y="85"/>
                    <a:pt x="12" y="85"/>
                    <a:pt x="12" y="85"/>
                  </a:cubicBezTo>
                  <a:cubicBezTo>
                    <a:pt x="11" y="85"/>
                    <a:pt x="11" y="84"/>
                    <a:pt x="11" y="84"/>
                  </a:cubicBezTo>
                  <a:cubicBezTo>
                    <a:pt x="10" y="84"/>
                    <a:pt x="10" y="84"/>
                    <a:pt x="9" y="84"/>
                  </a:cubicBezTo>
                  <a:cubicBezTo>
                    <a:pt x="9" y="84"/>
                    <a:pt x="8" y="84"/>
                    <a:pt x="7" y="83"/>
                  </a:cubicBezTo>
                  <a:cubicBezTo>
                    <a:pt x="7" y="83"/>
                    <a:pt x="8" y="83"/>
                    <a:pt x="8" y="84"/>
                  </a:cubicBezTo>
                  <a:cubicBezTo>
                    <a:pt x="8" y="83"/>
                    <a:pt x="8" y="83"/>
                    <a:pt x="8" y="83"/>
                  </a:cubicBezTo>
                  <a:cubicBezTo>
                    <a:pt x="8" y="83"/>
                    <a:pt x="8" y="83"/>
                    <a:pt x="8" y="83"/>
                  </a:cubicBezTo>
                  <a:cubicBezTo>
                    <a:pt x="8" y="83"/>
                    <a:pt x="8" y="83"/>
                    <a:pt x="8" y="83"/>
                  </a:cubicBezTo>
                  <a:cubicBezTo>
                    <a:pt x="8" y="82"/>
                    <a:pt x="7" y="83"/>
                    <a:pt x="7" y="82"/>
                  </a:cubicBezTo>
                  <a:cubicBezTo>
                    <a:pt x="7" y="82"/>
                    <a:pt x="7" y="82"/>
                    <a:pt x="6" y="81"/>
                  </a:cubicBezTo>
                  <a:cubicBezTo>
                    <a:pt x="6" y="82"/>
                    <a:pt x="7" y="82"/>
                    <a:pt x="7" y="83"/>
                  </a:cubicBezTo>
                  <a:cubicBezTo>
                    <a:pt x="7" y="83"/>
                    <a:pt x="6" y="82"/>
                    <a:pt x="6" y="82"/>
                  </a:cubicBezTo>
                  <a:cubicBezTo>
                    <a:pt x="6" y="82"/>
                    <a:pt x="6" y="82"/>
                    <a:pt x="6" y="82"/>
                  </a:cubicBezTo>
                  <a:cubicBezTo>
                    <a:pt x="5" y="81"/>
                    <a:pt x="5" y="82"/>
                    <a:pt x="5" y="82"/>
                  </a:cubicBezTo>
                  <a:cubicBezTo>
                    <a:pt x="5" y="82"/>
                    <a:pt x="5" y="82"/>
                    <a:pt x="5" y="81"/>
                  </a:cubicBezTo>
                  <a:cubicBezTo>
                    <a:pt x="5" y="81"/>
                    <a:pt x="5" y="81"/>
                    <a:pt x="5" y="81"/>
                  </a:cubicBezTo>
                  <a:cubicBezTo>
                    <a:pt x="4" y="80"/>
                    <a:pt x="4" y="80"/>
                    <a:pt x="4" y="80"/>
                  </a:cubicBezTo>
                  <a:cubicBezTo>
                    <a:pt x="3" y="80"/>
                    <a:pt x="3" y="80"/>
                    <a:pt x="3" y="80"/>
                  </a:cubicBezTo>
                  <a:cubicBezTo>
                    <a:pt x="3" y="79"/>
                    <a:pt x="3" y="78"/>
                    <a:pt x="3" y="78"/>
                  </a:cubicBezTo>
                  <a:cubicBezTo>
                    <a:pt x="3" y="79"/>
                    <a:pt x="3" y="79"/>
                    <a:pt x="3" y="79"/>
                  </a:cubicBezTo>
                  <a:cubicBezTo>
                    <a:pt x="3" y="79"/>
                    <a:pt x="3" y="80"/>
                    <a:pt x="4" y="80"/>
                  </a:cubicBezTo>
                  <a:cubicBezTo>
                    <a:pt x="4" y="80"/>
                    <a:pt x="3" y="79"/>
                    <a:pt x="4" y="79"/>
                  </a:cubicBezTo>
                  <a:cubicBezTo>
                    <a:pt x="4" y="79"/>
                    <a:pt x="4" y="79"/>
                    <a:pt x="4" y="80"/>
                  </a:cubicBezTo>
                  <a:cubicBezTo>
                    <a:pt x="4" y="80"/>
                    <a:pt x="4" y="79"/>
                    <a:pt x="4" y="79"/>
                  </a:cubicBezTo>
                  <a:cubicBezTo>
                    <a:pt x="4" y="78"/>
                    <a:pt x="3" y="78"/>
                    <a:pt x="4" y="77"/>
                  </a:cubicBezTo>
                  <a:cubicBezTo>
                    <a:pt x="4" y="77"/>
                    <a:pt x="4" y="78"/>
                    <a:pt x="4" y="78"/>
                  </a:cubicBezTo>
                  <a:cubicBezTo>
                    <a:pt x="5" y="78"/>
                    <a:pt x="5" y="78"/>
                    <a:pt x="5" y="78"/>
                  </a:cubicBezTo>
                  <a:cubicBezTo>
                    <a:pt x="5" y="78"/>
                    <a:pt x="5" y="79"/>
                    <a:pt x="6" y="79"/>
                  </a:cubicBezTo>
                  <a:cubicBezTo>
                    <a:pt x="5" y="79"/>
                    <a:pt x="6" y="80"/>
                    <a:pt x="5" y="80"/>
                  </a:cubicBezTo>
                  <a:cubicBezTo>
                    <a:pt x="6" y="80"/>
                    <a:pt x="6" y="80"/>
                    <a:pt x="6" y="80"/>
                  </a:cubicBezTo>
                  <a:cubicBezTo>
                    <a:pt x="6" y="80"/>
                    <a:pt x="6" y="80"/>
                    <a:pt x="7" y="80"/>
                  </a:cubicBezTo>
                  <a:cubicBezTo>
                    <a:pt x="7" y="81"/>
                    <a:pt x="7" y="80"/>
                    <a:pt x="7" y="81"/>
                  </a:cubicBezTo>
                  <a:cubicBezTo>
                    <a:pt x="7" y="81"/>
                    <a:pt x="7" y="81"/>
                    <a:pt x="7" y="81"/>
                  </a:cubicBezTo>
                  <a:cubicBezTo>
                    <a:pt x="8" y="81"/>
                    <a:pt x="8" y="81"/>
                    <a:pt x="8" y="81"/>
                  </a:cubicBezTo>
                  <a:cubicBezTo>
                    <a:pt x="8" y="81"/>
                    <a:pt x="8" y="82"/>
                    <a:pt x="8" y="82"/>
                  </a:cubicBezTo>
                  <a:cubicBezTo>
                    <a:pt x="9" y="82"/>
                    <a:pt x="8" y="81"/>
                    <a:pt x="8" y="81"/>
                  </a:cubicBezTo>
                  <a:cubicBezTo>
                    <a:pt x="8" y="81"/>
                    <a:pt x="9" y="82"/>
                    <a:pt x="9" y="82"/>
                  </a:cubicBezTo>
                  <a:cubicBezTo>
                    <a:pt x="10" y="82"/>
                    <a:pt x="9" y="81"/>
                    <a:pt x="9" y="81"/>
                  </a:cubicBezTo>
                  <a:cubicBezTo>
                    <a:pt x="9" y="81"/>
                    <a:pt x="10" y="82"/>
                    <a:pt x="11" y="82"/>
                  </a:cubicBezTo>
                  <a:cubicBezTo>
                    <a:pt x="10" y="81"/>
                    <a:pt x="10" y="82"/>
                    <a:pt x="10" y="82"/>
                  </a:cubicBezTo>
                  <a:cubicBezTo>
                    <a:pt x="10" y="81"/>
                    <a:pt x="9" y="81"/>
                    <a:pt x="10" y="81"/>
                  </a:cubicBezTo>
                  <a:cubicBezTo>
                    <a:pt x="9" y="81"/>
                    <a:pt x="9" y="81"/>
                    <a:pt x="8" y="81"/>
                  </a:cubicBezTo>
                  <a:cubicBezTo>
                    <a:pt x="8" y="80"/>
                    <a:pt x="8" y="80"/>
                    <a:pt x="8" y="80"/>
                  </a:cubicBezTo>
                  <a:cubicBezTo>
                    <a:pt x="7" y="80"/>
                    <a:pt x="7" y="80"/>
                    <a:pt x="7" y="80"/>
                  </a:cubicBezTo>
                  <a:cubicBezTo>
                    <a:pt x="7" y="79"/>
                    <a:pt x="7" y="79"/>
                    <a:pt x="7" y="78"/>
                  </a:cubicBezTo>
                  <a:cubicBezTo>
                    <a:pt x="6" y="78"/>
                    <a:pt x="7" y="79"/>
                    <a:pt x="6" y="79"/>
                  </a:cubicBezTo>
                  <a:cubicBezTo>
                    <a:pt x="6" y="79"/>
                    <a:pt x="6" y="78"/>
                    <a:pt x="6" y="78"/>
                  </a:cubicBezTo>
                  <a:cubicBezTo>
                    <a:pt x="6" y="77"/>
                    <a:pt x="6" y="77"/>
                    <a:pt x="5" y="77"/>
                  </a:cubicBezTo>
                  <a:cubicBezTo>
                    <a:pt x="5" y="77"/>
                    <a:pt x="5" y="76"/>
                    <a:pt x="5" y="76"/>
                  </a:cubicBezTo>
                  <a:cubicBezTo>
                    <a:pt x="6" y="76"/>
                    <a:pt x="6" y="76"/>
                    <a:pt x="6" y="76"/>
                  </a:cubicBezTo>
                  <a:cubicBezTo>
                    <a:pt x="5" y="77"/>
                    <a:pt x="5" y="77"/>
                    <a:pt x="6" y="77"/>
                  </a:cubicBezTo>
                  <a:cubicBezTo>
                    <a:pt x="6" y="76"/>
                    <a:pt x="6" y="76"/>
                    <a:pt x="6" y="75"/>
                  </a:cubicBezTo>
                  <a:cubicBezTo>
                    <a:pt x="6" y="75"/>
                    <a:pt x="6" y="75"/>
                    <a:pt x="6" y="76"/>
                  </a:cubicBezTo>
                  <a:cubicBezTo>
                    <a:pt x="6" y="76"/>
                    <a:pt x="6" y="76"/>
                    <a:pt x="5" y="75"/>
                  </a:cubicBezTo>
                  <a:cubicBezTo>
                    <a:pt x="5" y="75"/>
                    <a:pt x="5" y="75"/>
                    <a:pt x="5" y="75"/>
                  </a:cubicBezTo>
                  <a:cubicBezTo>
                    <a:pt x="5" y="75"/>
                    <a:pt x="5" y="75"/>
                    <a:pt x="5" y="75"/>
                  </a:cubicBezTo>
                  <a:cubicBezTo>
                    <a:pt x="5" y="75"/>
                    <a:pt x="5" y="74"/>
                    <a:pt x="5" y="74"/>
                  </a:cubicBezTo>
                  <a:cubicBezTo>
                    <a:pt x="5" y="74"/>
                    <a:pt x="5" y="74"/>
                    <a:pt x="5" y="74"/>
                  </a:cubicBezTo>
                  <a:cubicBezTo>
                    <a:pt x="5" y="74"/>
                    <a:pt x="5" y="73"/>
                    <a:pt x="5" y="73"/>
                  </a:cubicBezTo>
                  <a:cubicBezTo>
                    <a:pt x="5" y="73"/>
                    <a:pt x="5" y="74"/>
                    <a:pt x="5" y="74"/>
                  </a:cubicBezTo>
                  <a:cubicBezTo>
                    <a:pt x="5" y="73"/>
                    <a:pt x="5" y="73"/>
                    <a:pt x="5" y="73"/>
                  </a:cubicBezTo>
                  <a:cubicBezTo>
                    <a:pt x="5" y="72"/>
                    <a:pt x="5" y="73"/>
                    <a:pt x="5" y="73"/>
                  </a:cubicBezTo>
                  <a:cubicBezTo>
                    <a:pt x="5" y="72"/>
                    <a:pt x="5" y="72"/>
                    <a:pt x="5" y="72"/>
                  </a:cubicBezTo>
                  <a:cubicBezTo>
                    <a:pt x="5" y="71"/>
                    <a:pt x="5" y="72"/>
                    <a:pt x="5" y="72"/>
                  </a:cubicBezTo>
                  <a:cubicBezTo>
                    <a:pt x="6" y="72"/>
                    <a:pt x="5" y="72"/>
                    <a:pt x="5" y="71"/>
                  </a:cubicBezTo>
                  <a:cubicBezTo>
                    <a:pt x="5" y="71"/>
                    <a:pt x="5" y="71"/>
                    <a:pt x="5" y="71"/>
                  </a:cubicBezTo>
                  <a:cubicBezTo>
                    <a:pt x="5" y="70"/>
                    <a:pt x="5" y="70"/>
                    <a:pt x="5" y="70"/>
                  </a:cubicBezTo>
                  <a:cubicBezTo>
                    <a:pt x="5" y="70"/>
                    <a:pt x="5" y="71"/>
                    <a:pt x="5" y="71"/>
                  </a:cubicBezTo>
                  <a:cubicBezTo>
                    <a:pt x="5" y="71"/>
                    <a:pt x="5" y="70"/>
                    <a:pt x="5" y="70"/>
                  </a:cubicBezTo>
                  <a:cubicBezTo>
                    <a:pt x="5" y="70"/>
                    <a:pt x="5" y="69"/>
                    <a:pt x="5" y="68"/>
                  </a:cubicBezTo>
                  <a:cubicBezTo>
                    <a:pt x="5" y="68"/>
                    <a:pt x="5" y="69"/>
                    <a:pt x="5" y="69"/>
                  </a:cubicBezTo>
                  <a:cubicBezTo>
                    <a:pt x="5" y="69"/>
                    <a:pt x="5" y="68"/>
                    <a:pt x="5" y="68"/>
                  </a:cubicBezTo>
                  <a:cubicBezTo>
                    <a:pt x="5" y="68"/>
                    <a:pt x="5" y="67"/>
                    <a:pt x="5" y="66"/>
                  </a:cubicBezTo>
                  <a:cubicBezTo>
                    <a:pt x="4" y="67"/>
                    <a:pt x="5" y="67"/>
                    <a:pt x="5" y="68"/>
                  </a:cubicBezTo>
                  <a:cubicBezTo>
                    <a:pt x="4" y="68"/>
                    <a:pt x="5" y="67"/>
                    <a:pt x="5" y="67"/>
                  </a:cubicBezTo>
                  <a:cubicBezTo>
                    <a:pt x="4" y="67"/>
                    <a:pt x="5" y="66"/>
                    <a:pt x="4" y="66"/>
                  </a:cubicBezTo>
                  <a:cubicBezTo>
                    <a:pt x="5" y="65"/>
                    <a:pt x="4" y="65"/>
                    <a:pt x="4" y="64"/>
                  </a:cubicBezTo>
                  <a:cubicBezTo>
                    <a:pt x="4" y="64"/>
                    <a:pt x="4" y="64"/>
                    <a:pt x="4" y="63"/>
                  </a:cubicBezTo>
                  <a:cubicBezTo>
                    <a:pt x="4" y="63"/>
                    <a:pt x="4" y="63"/>
                    <a:pt x="5" y="63"/>
                  </a:cubicBezTo>
                  <a:cubicBezTo>
                    <a:pt x="4" y="62"/>
                    <a:pt x="5" y="62"/>
                    <a:pt x="4" y="61"/>
                  </a:cubicBezTo>
                  <a:cubicBezTo>
                    <a:pt x="5" y="61"/>
                    <a:pt x="5" y="61"/>
                    <a:pt x="5" y="61"/>
                  </a:cubicBezTo>
                  <a:cubicBezTo>
                    <a:pt x="5" y="61"/>
                    <a:pt x="5" y="61"/>
                    <a:pt x="5" y="61"/>
                  </a:cubicBezTo>
                  <a:cubicBezTo>
                    <a:pt x="5" y="60"/>
                    <a:pt x="5" y="60"/>
                    <a:pt x="5" y="61"/>
                  </a:cubicBezTo>
                  <a:cubicBezTo>
                    <a:pt x="4" y="60"/>
                    <a:pt x="4" y="60"/>
                    <a:pt x="4" y="59"/>
                  </a:cubicBezTo>
                  <a:cubicBezTo>
                    <a:pt x="4" y="59"/>
                    <a:pt x="4" y="59"/>
                    <a:pt x="4" y="59"/>
                  </a:cubicBezTo>
                  <a:cubicBezTo>
                    <a:pt x="4" y="59"/>
                    <a:pt x="4" y="59"/>
                    <a:pt x="4" y="58"/>
                  </a:cubicBezTo>
                  <a:cubicBezTo>
                    <a:pt x="4" y="58"/>
                    <a:pt x="4" y="58"/>
                    <a:pt x="5" y="58"/>
                  </a:cubicBezTo>
                  <a:cubicBezTo>
                    <a:pt x="5" y="58"/>
                    <a:pt x="4" y="58"/>
                    <a:pt x="5" y="58"/>
                  </a:cubicBezTo>
                  <a:cubicBezTo>
                    <a:pt x="5" y="58"/>
                    <a:pt x="5" y="58"/>
                    <a:pt x="5" y="58"/>
                  </a:cubicBezTo>
                  <a:cubicBezTo>
                    <a:pt x="5" y="57"/>
                    <a:pt x="4" y="58"/>
                    <a:pt x="4" y="58"/>
                  </a:cubicBezTo>
                  <a:cubicBezTo>
                    <a:pt x="4" y="57"/>
                    <a:pt x="4" y="57"/>
                    <a:pt x="4" y="56"/>
                  </a:cubicBezTo>
                  <a:cubicBezTo>
                    <a:pt x="5" y="56"/>
                    <a:pt x="5" y="56"/>
                    <a:pt x="5" y="56"/>
                  </a:cubicBezTo>
                  <a:cubicBezTo>
                    <a:pt x="5" y="56"/>
                    <a:pt x="4" y="56"/>
                    <a:pt x="4" y="55"/>
                  </a:cubicBezTo>
                  <a:cubicBezTo>
                    <a:pt x="5" y="55"/>
                    <a:pt x="5" y="55"/>
                    <a:pt x="5" y="55"/>
                  </a:cubicBezTo>
                  <a:cubicBezTo>
                    <a:pt x="5" y="54"/>
                    <a:pt x="5" y="55"/>
                    <a:pt x="5" y="54"/>
                  </a:cubicBezTo>
                  <a:cubicBezTo>
                    <a:pt x="5" y="54"/>
                    <a:pt x="5" y="55"/>
                    <a:pt x="4" y="55"/>
                  </a:cubicBezTo>
                  <a:cubicBezTo>
                    <a:pt x="4" y="54"/>
                    <a:pt x="5" y="54"/>
                    <a:pt x="5" y="54"/>
                  </a:cubicBezTo>
                  <a:cubicBezTo>
                    <a:pt x="5" y="54"/>
                    <a:pt x="4" y="54"/>
                    <a:pt x="4" y="54"/>
                  </a:cubicBezTo>
                  <a:cubicBezTo>
                    <a:pt x="4" y="54"/>
                    <a:pt x="5" y="53"/>
                    <a:pt x="5" y="53"/>
                  </a:cubicBezTo>
                  <a:cubicBezTo>
                    <a:pt x="5" y="53"/>
                    <a:pt x="4" y="52"/>
                    <a:pt x="4" y="52"/>
                  </a:cubicBezTo>
                  <a:cubicBezTo>
                    <a:pt x="4" y="52"/>
                    <a:pt x="4" y="51"/>
                    <a:pt x="4" y="51"/>
                  </a:cubicBezTo>
                  <a:cubicBezTo>
                    <a:pt x="5" y="51"/>
                    <a:pt x="5" y="51"/>
                    <a:pt x="5" y="51"/>
                  </a:cubicBezTo>
                  <a:cubicBezTo>
                    <a:pt x="5" y="51"/>
                    <a:pt x="4" y="51"/>
                    <a:pt x="5" y="50"/>
                  </a:cubicBezTo>
                  <a:cubicBezTo>
                    <a:pt x="5" y="50"/>
                    <a:pt x="5" y="51"/>
                    <a:pt x="5" y="51"/>
                  </a:cubicBezTo>
                  <a:cubicBezTo>
                    <a:pt x="5" y="50"/>
                    <a:pt x="5" y="50"/>
                    <a:pt x="5" y="50"/>
                  </a:cubicBezTo>
                  <a:cubicBezTo>
                    <a:pt x="4" y="50"/>
                    <a:pt x="4" y="51"/>
                    <a:pt x="4" y="50"/>
                  </a:cubicBezTo>
                  <a:cubicBezTo>
                    <a:pt x="4" y="50"/>
                    <a:pt x="4" y="50"/>
                    <a:pt x="4" y="50"/>
                  </a:cubicBezTo>
                  <a:cubicBezTo>
                    <a:pt x="4" y="50"/>
                    <a:pt x="4" y="50"/>
                    <a:pt x="4" y="50"/>
                  </a:cubicBezTo>
                  <a:cubicBezTo>
                    <a:pt x="5" y="50"/>
                    <a:pt x="5" y="50"/>
                    <a:pt x="5" y="49"/>
                  </a:cubicBezTo>
                  <a:cubicBezTo>
                    <a:pt x="5" y="48"/>
                    <a:pt x="5" y="49"/>
                    <a:pt x="4" y="49"/>
                  </a:cubicBezTo>
                  <a:cubicBezTo>
                    <a:pt x="5" y="48"/>
                    <a:pt x="5" y="48"/>
                    <a:pt x="5" y="48"/>
                  </a:cubicBezTo>
                  <a:cubicBezTo>
                    <a:pt x="5" y="48"/>
                    <a:pt x="5" y="48"/>
                    <a:pt x="5" y="48"/>
                  </a:cubicBezTo>
                  <a:cubicBezTo>
                    <a:pt x="5" y="48"/>
                    <a:pt x="5" y="48"/>
                    <a:pt x="5" y="47"/>
                  </a:cubicBezTo>
                  <a:cubicBezTo>
                    <a:pt x="5" y="47"/>
                    <a:pt x="5" y="47"/>
                    <a:pt x="5" y="47"/>
                  </a:cubicBezTo>
                  <a:cubicBezTo>
                    <a:pt x="5" y="47"/>
                    <a:pt x="5" y="47"/>
                    <a:pt x="5" y="47"/>
                  </a:cubicBezTo>
                  <a:cubicBezTo>
                    <a:pt x="4" y="47"/>
                    <a:pt x="4" y="48"/>
                    <a:pt x="4" y="48"/>
                  </a:cubicBezTo>
                  <a:cubicBezTo>
                    <a:pt x="4" y="48"/>
                    <a:pt x="4" y="47"/>
                    <a:pt x="4" y="47"/>
                  </a:cubicBezTo>
                  <a:cubicBezTo>
                    <a:pt x="4" y="47"/>
                    <a:pt x="4" y="46"/>
                    <a:pt x="4" y="46"/>
                  </a:cubicBezTo>
                  <a:cubicBezTo>
                    <a:pt x="5" y="46"/>
                    <a:pt x="5" y="46"/>
                    <a:pt x="5" y="46"/>
                  </a:cubicBezTo>
                  <a:cubicBezTo>
                    <a:pt x="5" y="45"/>
                    <a:pt x="5" y="45"/>
                    <a:pt x="4" y="45"/>
                  </a:cubicBezTo>
                  <a:cubicBezTo>
                    <a:pt x="4" y="45"/>
                    <a:pt x="4" y="45"/>
                    <a:pt x="4" y="45"/>
                  </a:cubicBezTo>
                  <a:cubicBezTo>
                    <a:pt x="5" y="45"/>
                    <a:pt x="5" y="45"/>
                    <a:pt x="5" y="45"/>
                  </a:cubicBezTo>
                  <a:cubicBezTo>
                    <a:pt x="5" y="44"/>
                    <a:pt x="5" y="44"/>
                    <a:pt x="5" y="44"/>
                  </a:cubicBezTo>
                  <a:cubicBezTo>
                    <a:pt x="5" y="44"/>
                    <a:pt x="5" y="44"/>
                    <a:pt x="5" y="44"/>
                  </a:cubicBezTo>
                  <a:cubicBezTo>
                    <a:pt x="5" y="43"/>
                    <a:pt x="5" y="42"/>
                    <a:pt x="5" y="41"/>
                  </a:cubicBezTo>
                  <a:cubicBezTo>
                    <a:pt x="5" y="41"/>
                    <a:pt x="5" y="41"/>
                    <a:pt x="5" y="40"/>
                  </a:cubicBezTo>
                  <a:cubicBezTo>
                    <a:pt x="5" y="40"/>
                    <a:pt x="5" y="41"/>
                    <a:pt x="5" y="41"/>
                  </a:cubicBezTo>
                  <a:cubicBezTo>
                    <a:pt x="5" y="41"/>
                    <a:pt x="5" y="40"/>
                    <a:pt x="5" y="40"/>
                  </a:cubicBezTo>
                  <a:cubicBezTo>
                    <a:pt x="5" y="40"/>
                    <a:pt x="5" y="40"/>
                    <a:pt x="5" y="40"/>
                  </a:cubicBezTo>
                  <a:cubicBezTo>
                    <a:pt x="5" y="40"/>
                    <a:pt x="5" y="40"/>
                    <a:pt x="6" y="40"/>
                  </a:cubicBezTo>
                  <a:cubicBezTo>
                    <a:pt x="6" y="39"/>
                    <a:pt x="5" y="40"/>
                    <a:pt x="5" y="40"/>
                  </a:cubicBezTo>
                  <a:cubicBezTo>
                    <a:pt x="5" y="39"/>
                    <a:pt x="6" y="39"/>
                    <a:pt x="6" y="39"/>
                  </a:cubicBezTo>
                  <a:cubicBezTo>
                    <a:pt x="6" y="38"/>
                    <a:pt x="5" y="39"/>
                    <a:pt x="5" y="38"/>
                  </a:cubicBezTo>
                  <a:cubicBezTo>
                    <a:pt x="6" y="38"/>
                    <a:pt x="5" y="37"/>
                    <a:pt x="6" y="38"/>
                  </a:cubicBezTo>
                  <a:cubicBezTo>
                    <a:pt x="6" y="37"/>
                    <a:pt x="6" y="36"/>
                    <a:pt x="6" y="36"/>
                  </a:cubicBezTo>
                  <a:cubicBezTo>
                    <a:pt x="5" y="36"/>
                    <a:pt x="6" y="36"/>
                    <a:pt x="5" y="37"/>
                  </a:cubicBezTo>
                  <a:cubicBezTo>
                    <a:pt x="5" y="37"/>
                    <a:pt x="5" y="36"/>
                    <a:pt x="5" y="36"/>
                  </a:cubicBezTo>
                  <a:cubicBezTo>
                    <a:pt x="5" y="36"/>
                    <a:pt x="5" y="35"/>
                    <a:pt x="5" y="35"/>
                  </a:cubicBezTo>
                  <a:cubicBezTo>
                    <a:pt x="6" y="35"/>
                    <a:pt x="6" y="35"/>
                    <a:pt x="6" y="36"/>
                  </a:cubicBezTo>
                  <a:cubicBezTo>
                    <a:pt x="6" y="36"/>
                    <a:pt x="6" y="35"/>
                    <a:pt x="6" y="35"/>
                  </a:cubicBezTo>
                  <a:cubicBezTo>
                    <a:pt x="6" y="35"/>
                    <a:pt x="6" y="35"/>
                    <a:pt x="6" y="35"/>
                  </a:cubicBezTo>
                  <a:cubicBezTo>
                    <a:pt x="6" y="35"/>
                    <a:pt x="6" y="35"/>
                    <a:pt x="6" y="35"/>
                  </a:cubicBezTo>
                  <a:cubicBezTo>
                    <a:pt x="6" y="34"/>
                    <a:pt x="6" y="35"/>
                    <a:pt x="5" y="35"/>
                  </a:cubicBezTo>
                  <a:cubicBezTo>
                    <a:pt x="6" y="34"/>
                    <a:pt x="6" y="35"/>
                    <a:pt x="6" y="35"/>
                  </a:cubicBezTo>
                  <a:cubicBezTo>
                    <a:pt x="6" y="34"/>
                    <a:pt x="6" y="34"/>
                    <a:pt x="6" y="33"/>
                  </a:cubicBezTo>
                  <a:cubicBezTo>
                    <a:pt x="7" y="33"/>
                    <a:pt x="6" y="34"/>
                    <a:pt x="6" y="34"/>
                  </a:cubicBezTo>
                  <a:cubicBezTo>
                    <a:pt x="7" y="34"/>
                    <a:pt x="6" y="33"/>
                    <a:pt x="7" y="33"/>
                  </a:cubicBezTo>
                  <a:cubicBezTo>
                    <a:pt x="7" y="33"/>
                    <a:pt x="6" y="33"/>
                    <a:pt x="6" y="33"/>
                  </a:cubicBezTo>
                  <a:cubicBezTo>
                    <a:pt x="6" y="33"/>
                    <a:pt x="6" y="33"/>
                    <a:pt x="6" y="33"/>
                  </a:cubicBezTo>
                  <a:cubicBezTo>
                    <a:pt x="6" y="32"/>
                    <a:pt x="6" y="32"/>
                    <a:pt x="6" y="31"/>
                  </a:cubicBezTo>
                  <a:cubicBezTo>
                    <a:pt x="6" y="31"/>
                    <a:pt x="6" y="30"/>
                    <a:pt x="7" y="29"/>
                  </a:cubicBezTo>
                  <a:cubicBezTo>
                    <a:pt x="7" y="28"/>
                    <a:pt x="7" y="28"/>
                    <a:pt x="7" y="28"/>
                  </a:cubicBezTo>
                  <a:cubicBezTo>
                    <a:pt x="7" y="28"/>
                    <a:pt x="7" y="28"/>
                    <a:pt x="7" y="28"/>
                  </a:cubicBezTo>
                  <a:cubicBezTo>
                    <a:pt x="7" y="26"/>
                    <a:pt x="7" y="25"/>
                    <a:pt x="8" y="24"/>
                  </a:cubicBezTo>
                  <a:cubicBezTo>
                    <a:pt x="8" y="24"/>
                    <a:pt x="8" y="24"/>
                    <a:pt x="8" y="24"/>
                  </a:cubicBezTo>
                  <a:cubicBezTo>
                    <a:pt x="8" y="23"/>
                    <a:pt x="8" y="23"/>
                    <a:pt x="8" y="23"/>
                  </a:cubicBezTo>
                  <a:cubicBezTo>
                    <a:pt x="9" y="23"/>
                    <a:pt x="9" y="23"/>
                    <a:pt x="9" y="24"/>
                  </a:cubicBezTo>
                  <a:cubicBezTo>
                    <a:pt x="9" y="24"/>
                    <a:pt x="8" y="24"/>
                    <a:pt x="8" y="25"/>
                  </a:cubicBezTo>
                  <a:cubicBezTo>
                    <a:pt x="9" y="25"/>
                    <a:pt x="8" y="24"/>
                    <a:pt x="9" y="24"/>
                  </a:cubicBezTo>
                  <a:cubicBezTo>
                    <a:pt x="9" y="24"/>
                    <a:pt x="9" y="24"/>
                    <a:pt x="9" y="24"/>
                  </a:cubicBezTo>
                  <a:cubicBezTo>
                    <a:pt x="9" y="24"/>
                    <a:pt x="9" y="23"/>
                    <a:pt x="9" y="23"/>
                  </a:cubicBezTo>
                  <a:cubicBezTo>
                    <a:pt x="9" y="23"/>
                    <a:pt x="9" y="24"/>
                    <a:pt x="9" y="23"/>
                  </a:cubicBezTo>
                  <a:cubicBezTo>
                    <a:pt x="9" y="23"/>
                    <a:pt x="9" y="22"/>
                    <a:pt x="9" y="23"/>
                  </a:cubicBezTo>
                  <a:cubicBezTo>
                    <a:pt x="8" y="23"/>
                    <a:pt x="9" y="22"/>
                    <a:pt x="9" y="22"/>
                  </a:cubicBezTo>
                  <a:cubicBezTo>
                    <a:pt x="9" y="21"/>
                    <a:pt x="10" y="20"/>
                    <a:pt x="10" y="19"/>
                  </a:cubicBezTo>
                  <a:cubicBezTo>
                    <a:pt x="11" y="18"/>
                    <a:pt x="11" y="17"/>
                    <a:pt x="12" y="16"/>
                  </a:cubicBezTo>
                  <a:cubicBezTo>
                    <a:pt x="12" y="16"/>
                    <a:pt x="12" y="16"/>
                    <a:pt x="12" y="16"/>
                  </a:cubicBezTo>
                  <a:cubicBezTo>
                    <a:pt x="12" y="15"/>
                    <a:pt x="13" y="15"/>
                    <a:pt x="13" y="15"/>
                  </a:cubicBezTo>
                  <a:cubicBezTo>
                    <a:pt x="13" y="15"/>
                    <a:pt x="12" y="15"/>
                    <a:pt x="13" y="14"/>
                  </a:cubicBezTo>
                  <a:cubicBezTo>
                    <a:pt x="13" y="14"/>
                    <a:pt x="13" y="15"/>
                    <a:pt x="13" y="15"/>
                  </a:cubicBezTo>
                  <a:cubicBezTo>
                    <a:pt x="13" y="15"/>
                    <a:pt x="13" y="15"/>
                    <a:pt x="13" y="15"/>
                  </a:cubicBezTo>
                  <a:cubicBezTo>
                    <a:pt x="13" y="15"/>
                    <a:pt x="12" y="16"/>
                    <a:pt x="13" y="16"/>
                  </a:cubicBezTo>
                  <a:cubicBezTo>
                    <a:pt x="13" y="16"/>
                    <a:pt x="13" y="16"/>
                    <a:pt x="13" y="16"/>
                  </a:cubicBezTo>
                  <a:cubicBezTo>
                    <a:pt x="13" y="15"/>
                    <a:pt x="13" y="16"/>
                    <a:pt x="13" y="15"/>
                  </a:cubicBezTo>
                  <a:cubicBezTo>
                    <a:pt x="13" y="15"/>
                    <a:pt x="13" y="16"/>
                    <a:pt x="13" y="15"/>
                  </a:cubicBezTo>
                  <a:cubicBezTo>
                    <a:pt x="13" y="15"/>
                    <a:pt x="14" y="14"/>
                    <a:pt x="14" y="14"/>
                  </a:cubicBezTo>
                  <a:cubicBezTo>
                    <a:pt x="14" y="14"/>
                    <a:pt x="14" y="15"/>
                    <a:pt x="13" y="15"/>
                  </a:cubicBezTo>
                  <a:cubicBezTo>
                    <a:pt x="13" y="15"/>
                    <a:pt x="13" y="14"/>
                    <a:pt x="13" y="14"/>
                  </a:cubicBezTo>
                  <a:cubicBezTo>
                    <a:pt x="14" y="13"/>
                    <a:pt x="15" y="12"/>
                    <a:pt x="15" y="11"/>
                  </a:cubicBezTo>
                  <a:cubicBezTo>
                    <a:pt x="16" y="11"/>
                    <a:pt x="16" y="10"/>
                    <a:pt x="17" y="9"/>
                  </a:cubicBezTo>
                  <a:cubicBezTo>
                    <a:pt x="17" y="9"/>
                    <a:pt x="16" y="9"/>
                    <a:pt x="16" y="9"/>
                  </a:cubicBezTo>
                  <a:cubicBezTo>
                    <a:pt x="16" y="9"/>
                    <a:pt x="16" y="9"/>
                    <a:pt x="16" y="9"/>
                  </a:cubicBezTo>
                  <a:cubicBezTo>
                    <a:pt x="16" y="8"/>
                    <a:pt x="16" y="9"/>
                    <a:pt x="16" y="9"/>
                  </a:cubicBezTo>
                  <a:cubicBezTo>
                    <a:pt x="16" y="9"/>
                    <a:pt x="15" y="10"/>
                    <a:pt x="15" y="10"/>
                  </a:cubicBezTo>
                  <a:cubicBezTo>
                    <a:pt x="15" y="10"/>
                    <a:pt x="15" y="10"/>
                    <a:pt x="15" y="10"/>
                  </a:cubicBezTo>
                  <a:cubicBezTo>
                    <a:pt x="15" y="11"/>
                    <a:pt x="14" y="11"/>
                    <a:pt x="14" y="11"/>
                  </a:cubicBezTo>
                  <a:cubicBezTo>
                    <a:pt x="14" y="11"/>
                    <a:pt x="14" y="11"/>
                    <a:pt x="14" y="11"/>
                  </a:cubicBezTo>
                  <a:cubicBezTo>
                    <a:pt x="13" y="12"/>
                    <a:pt x="13" y="13"/>
                    <a:pt x="12" y="14"/>
                  </a:cubicBezTo>
                  <a:cubicBezTo>
                    <a:pt x="12" y="13"/>
                    <a:pt x="12" y="14"/>
                    <a:pt x="11" y="14"/>
                  </a:cubicBezTo>
                  <a:cubicBezTo>
                    <a:pt x="11" y="14"/>
                    <a:pt x="12" y="14"/>
                    <a:pt x="12" y="15"/>
                  </a:cubicBezTo>
                  <a:cubicBezTo>
                    <a:pt x="12" y="15"/>
                    <a:pt x="12" y="14"/>
                    <a:pt x="12" y="14"/>
                  </a:cubicBezTo>
                  <a:cubicBezTo>
                    <a:pt x="12" y="14"/>
                    <a:pt x="12" y="14"/>
                    <a:pt x="12" y="15"/>
                  </a:cubicBezTo>
                  <a:cubicBezTo>
                    <a:pt x="11" y="15"/>
                    <a:pt x="11" y="15"/>
                    <a:pt x="11" y="15"/>
                  </a:cubicBezTo>
                  <a:cubicBezTo>
                    <a:pt x="11" y="16"/>
                    <a:pt x="11" y="15"/>
                    <a:pt x="11" y="15"/>
                  </a:cubicBezTo>
                  <a:cubicBezTo>
                    <a:pt x="12" y="15"/>
                    <a:pt x="11" y="15"/>
                    <a:pt x="11" y="16"/>
                  </a:cubicBezTo>
                  <a:cubicBezTo>
                    <a:pt x="11" y="16"/>
                    <a:pt x="11" y="17"/>
                    <a:pt x="10" y="17"/>
                  </a:cubicBezTo>
                  <a:cubicBezTo>
                    <a:pt x="10" y="17"/>
                    <a:pt x="10" y="17"/>
                    <a:pt x="10" y="17"/>
                  </a:cubicBezTo>
                  <a:cubicBezTo>
                    <a:pt x="10" y="17"/>
                    <a:pt x="10" y="18"/>
                    <a:pt x="10" y="18"/>
                  </a:cubicBezTo>
                  <a:cubicBezTo>
                    <a:pt x="9" y="19"/>
                    <a:pt x="9" y="19"/>
                    <a:pt x="9" y="20"/>
                  </a:cubicBezTo>
                  <a:cubicBezTo>
                    <a:pt x="9" y="20"/>
                    <a:pt x="9" y="19"/>
                    <a:pt x="9" y="19"/>
                  </a:cubicBezTo>
                  <a:cubicBezTo>
                    <a:pt x="9" y="20"/>
                    <a:pt x="8" y="21"/>
                    <a:pt x="8" y="22"/>
                  </a:cubicBezTo>
                  <a:cubicBezTo>
                    <a:pt x="8" y="22"/>
                    <a:pt x="8" y="22"/>
                    <a:pt x="8" y="22"/>
                  </a:cubicBezTo>
                  <a:cubicBezTo>
                    <a:pt x="8" y="22"/>
                    <a:pt x="8" y="22"/>
                    <a:pt x="8" y="22"/>
                  </a:cubicBezTo>
                  <a:cubicBezTo>
                    <a:pt x="8" y="22"/>
                    <a:pt x="8" y="23"/>
                    <a:pt x="8" y="23"/>
                  </a:cubicBezTo>
                  <a:cubicBezTo>
                    <a:pt x="8" y="23"/>
                    <a:pt x="7" y="23"/>
                    <a:pt x="7" y="24"/>
                  </a:cubicBezTo>
                  <a:cubicBezTo>
                    <a:pt x="7" y="24"/>
                    <a:pt x="7" y="24"/>
                    <a:pt x="7" y="24"/>
                  </a:cubicBezTo>
                  <a:cubicBezTo>
                    <a:pt x="7" y="25"/>
                    <a:pt x="7" y="26"/>
                    <a:pt x="6" y="27"/>
                  </a:cubicBezTo>
                  <a:cubicBezTo>
                    <a:pt x="6" y="27"/>
                    <a:pt x="6" y="27"/>
                    <a:pt x="6" y="27"/>
                  </a:cubicBezTo>
                  <a:cubicBezTo>
                    <a:pt x="6" y="28"/>
                    <a:pt x="6" y="29"/>
                    <a:pt x="6" y="29"/>
                  </a:cubicBezTo>
                  <a:cubicBezTo>
                    <a:pt x="6" y="29"/>
                    <a:pt x="6" y="30"/>
                    <a:pt x="6" y="30"/>
                  </a:cubicBezTo>
                  <a:cubicBezTo>
                    <a:pt x="5" y="31"/>
                    <a:pt x="5" y="32"/>
                    <a:pt x="4" y="33"/>
                  </a:cubicBezTo>
                  <a:cubicBezTo>
                    <a:pt x="4" y="33"/>
                    <a:pt x="4" y="34"/>
                    <a:pt x="3" y="34"/>
                  </a:cubicBezTo>
                  <a:cubicBezTo>
                    <a:pt x="3" y="35"/>
                    <a:pt x="3" y="35"/>
                    <a:pt x="3" y="36"/>
                  </a:cubicBezTo>
                  <a:cubicBezTo>
                    <a:pt x="3" y="36"/>
                    <a:pt x="3" y="37"/>
                    <a:pt x="3" y="37"/>
                  </a:cubicBezTo>
                  <a:cubicBezTo>
                    <a:pt x="3" y="37"/>
                    <a:pt x="3" y="37"/>
                    <a:pt x="3" y="37"/>
                  </a:cubicBezTo>
                  <a:cubicBezTo>
                    <a:pt x="3" y="38"/>
                    <a:pt x="3" y="37"/>
                    <a:pt x="3" y="37"/>
                  </a:cubicBezTo>
                  <a:cubicBezTo>
                    <a:pt x="3" y="36"/>
                    <a:pt x="3" y="36"/>
                    <a:pt x="3" y="36"/>
                  </a:cubicBezTo>
                  <a:cubicBezTo>
                    <a:pt x="3" y="36"/>
                    <a:pt x="3" y="37"/>
                    <a:pt x="3" y="37"/>
                  </a:cubicBezTo>
                  <a:cubicBezTo>
                    <a:pt x="3" y="37"/>
                    <a:pt x="3" y="37"/>
                    <a:pt x="3" y="37"/>
                  </a:cubicBezTo>
                  <a:cubicBezTo>
                    <a:pt x="4" y="37"/>
                    <a:pt x="3" y="37"/>
                    <a:pt x="3" y="37"/>
                  </a:cubicBezTo>
                  <a:cubicBezTo>
                    <a:pt x="3" y="37"/>
                    <a:pt x="3" y="37"/>
                    <a:pt x="3" y="37"/>
                  </a:cubicBezTo>
                  <a:cubicBezTo>
                    <a:pt x="3" y="37"/>
                    <a:pt x="3" y="38"/>
                    <a:pt x="3" y="38"/>
                  </a:cubicBezTo>
                  <a:cubicBezTo>
                    <a:pt x="3" y="38"/>
                    <a:pt x="3" y="38"/>
                    <a:pt x="3" y="38"/>
                  </a:cubicBezTo>
                  <a:cubicBezTo>
                    <a:pt x="3" y="38"/>
                    <a:pt x="3" y="38"/>
                    <a:pt x="3" y="39"/>
                  </a:cubicBezTo>
                  <a:cubicBezTo>
                    <a:pt x="2" y="39"/>
                    <a:pt x="2" y="40"/>
                    <a:pt x="2" y="40"/>
                  </a:cubicBezTo>
                  <a:cubicBezTo>
                    <a:pt x="2" y="40"/>
                    <a:pt x="2" y="39"/>
                    <a:pt x="2" y="40"/>
                  </a:cubicBezTo>
                  <a:cubicBezTo>
                    <a:pt x="2" y="40"/>
                    <a:pt x="2" y="40"/>
                    <a:pt x="2" y="40"/>
                  </a:cubicBezTo>
                  <a:cubicBezTo>
                    <a:pt x="2" y="40"/>
                    <a:pt x="2" y="41"/>
                    <a:pt x="2" y="41"/>
                  </a:cubicBezTo>
                  <a:cubicBezTo>
                    <a:pt x="3" y="41"/>
                    <a:pt x="2" y="40"/>
                    <a:pt x="2" y="40"/>
                  </a:cubicBezTo>
                  <a:cubicBezTo>
                    <a:pt x="3" y="40"/>
                    <a:pt x="3" y="41"/>
                    <a:pt x="3" y="41"/>
                  </a:cubicBezTo>
                  <a:cubicBezTo>
                    <a:pt x="3" y="41"/>
                    <a:pt x="3" y="42"/>
                    <a:pt x="3" y="42"/>
                  </a:cubicBezTo>
                  <a:cubicBezTo>
                    <a:pt x="3" y="42"/>
                    <a:pt x="3" y="43"/>
                    <a:pt x="2" y="44"/>
                  </a:cubicBezTo>
                  <a:cubicBezTo>
                    <a:pt x="2" y="44"/>
                    <a:pt x="2" y="45"/>
                    <a:pt x="2" y="45"/>
                  </a:cubicBezTo>
                  <a:cubicBezTo>
                    <a:pt x="2" y="45"/>
                    <a:pt x="2" y="46"/>
                    <a:pt x="2" y="46"/>
                  </a:cubicBezTo>
                  <a:cubicBezTo>
                    <a:pt x="3" y="45"/>
                    <a:pt x="2" y="45"/>
                    <a:pt x="3" y="44"/>
                  </a:cubicBezTo>
                  <a:cubicBezTo>
                    <a:pt x="3" y="45"/>
                    <a:pt x="3" y="45"/>
                    <a:pt x="3" y="46"/>
                  </a:cubicBezTo>
                  <a:cubicBezTo>
                    <a:pt x="3" y="46"/>
                    <a:pt x="2" y="47"/>
                    <a:pt x="3" y="47"/>
                  </a:cubicBezTo>
                  <a:cubicBezTo>
                    <a:pt x="2" y="47"/>
                    <a:pt x="2" y="47"/>
                    <a:pt x="2" y="47"/>
                  </a:cubicBezTo>
                  <a:cubicBezTo>
                    <a:pt x="2" y="47"/>
                    <a:pt x="2" y="47"/>
                    <a:pt x="2" y="48"/>
                  </a:cubicBezTo>
                  <a:cubicBezTo>
                    <a:pt x="2" y="48"/>
                    <a:pt x="2" y="48"/>
                    <a:pt x="2" y="49"/>
                  </a:cubicBezTo>
                  <a:cubicBezTo>
                    <a:pt x="2" y="49"/>
                    <a:pt x="2" y="48"/>
                    <a:pt x="3" y="48"/>
                  </a:cubicBezTo>
                  <a:cubicBezTo>
                    <a:pt x="3" y="49"/>
                    <a:pt x="2" y="49"/>
                    <a:pt x="3" y="50"/>
                  </a:cubicBezTo>
                  <a:cubicBezTo>
                    <a:pt x="3" y="50"/>
                    <a:pt x="2" y="50"/>
                    <a:pt x="2" y="50"/>
                  </a:cubicBezTo>
                  <a:cubicBezTo>
                    <a:pt x="2" y="51"/>
                    <a:pt x="2" y="51"/>
                    <a:pt x="3" y="51"/>
                  </a:cubicBezTo>
                  <a:cubicBezTo>
                    <a:pt x="3" y="51"/>
                    <a:pt x="2" y="51"/>
                    <a:pt x="3" y="51"/>
                  </a:cubicBezTo>
                  <a:cubicBezTo>
                    <a:pt x="3" y="52"/>
                    <a:pt x="2" y="52"/>
                    <a:pt x="2" y="52"/>
                  </a:cubicBezTo>
                  <a:cubicBezTo>
                    <a:pt x="2" y="52"/>
                    <a:pt x="2" y="52"/>
                    <a:pt x="3" y="52"/>
                  </a:cubicBezTo>
                  <a:cubicBezTo>
                    <a:pt x="2" y="53"/>
                    <a:pt x="3" y="54"/>
                    <a:pt x="3" y="54"/>
                  </a:cubicBezTo>
                  <a:cubicBezTo>
                    <a:pt x="3" y="55"/>
                    <a:pt x="3" y="55"/>
                    <a:pt x="3" y="55"/>
                  </a:cubicBezTo>
                  <a:cubicBezTo>
                    <a:pt x="2" y="54"/>
                    <a:pt x="3" y="55"/>
                    <a:pt x="2" y="55"/>
                  </a:cubicBezTo>
                  <a:cubicBezTo>
                    <a:pt x="2" y="55"/>
                    <a:pt x="3" y="56"/>
                    <a:pt x="3" y="56"/>
                  </a:cubicBezTo>
                  <a:cubicBezTo>
                    <a:pt x="3" y="56"/>
                    <a:pt x="3" y="56"/>
                    <a:pt x="3" y="56"/>
                  </a:cubicBezTo>
                  <a:cubicBezTo>
                    <a:pt x="3" y="57"/>
                    <a:pt x="3" y="56"/>
                    <a:pt x="3" y="57"/>
                  </a:cubicBezTo>
                  <a:cubicBezTo>
                    <a:pt x="3" y="58"/>
                    <a:pt x="3" y="59"/>
                    <a:pt x="3" y="60"/>
                  </a:cubicBezTo>
                  <a:cubicBezTo>
                    <a:pt x="3" y="60"/>
                    <a:pt x="3" y="60"/>
                    <a:pt x="3" y="60"/>
                  </a:cubicBezTo>
                  <a:cubicBezTo>
                    <a:pt x="3" y="61"/>
                    <a:pt x="3" y="61"/>
                    <a:pt x="3" y="61"/>
                  </a:cubicBezTo>
                  <a:cubicBezTo>
                    <a:pt x="3" y="61"/>
                    <a:pt x="3" y="62"/>
                    <a:pt x="3" y="62"/>
                  </a:cubicBezTo>
                  <a:cubicBezTo>
                    <a:pt x="3" y="62"/>
                    <a:pt x="3" y="63"/>
                    <a:pt x="3" y="63"/>
                  </a:cubicBezTo>
                  <a:cubicBezTo>
                    <a:pt x="3" y="65"/>
                    <a:pt x="3" y="66"/>
                    <a:pt x="3" y="67"/>
                  </a:cubicBezTo>
                  <a:cubicBezTo>
                    <a:pt x="2" y="67"/>
                    <a:pt x="2" y="67"/>
                    <a:pt x="2" y="67"/>
                  </a:cubicBezTo>
                  <a:cubicBezTo>
                    <a:pt x="2" y="67"/>
                    <a:pt x="2" y="67"/>
                    <a:pt x="2" y="66"/>
                  </a:cubicBezTo>
                  <a:cubicBezTo>
                    <a:pt x="1" y="67"/>
                    <a:pt x="1" y="66"/>
                    <a:pt x="1" y="67"/>
                  </a:cubicBezTo>
                  <a:cubicBezTo>
                    <a:pt x="1" y="66"/>
                    <a:pt x="0" y="66"/>
                    <a:pt x="0" y="66"/>
                  </a:cubicBezTo>
                  <a:cubicBezTo>
                    <a:pt x="0" y="66"/>
                    <a:pt x="0" y="66"/>
                    <a:pt x="0" y="66"/>
                  </a:cubicBezTo>
                  <a:cubicBezTo>
                    <a:pt x="0" y="65"/>
                    <a:pt x="0" y="63"/>
                    <a:pt x="0" y="62"/>
                  </a:cubicBezTo>
                  <a:cubicBezTo>
                    <a:pt x="0" y="62"/>
                    <a:pt x="0" y="61"/>
                    <a:pt x="0" y="61"/>
                  </a:cubicBezTo>
                  <a:cubicBezTo>
                    <a:pt x="0" y="61"/>
                    <a:pt x="0" y="60"/>
                    <a:pt x="0" y="60"/>
                  </a:cubicBezTo>
                  <a:cubicBezTo>
                    <a:pt x="0" y="60"/>
                    <a:pt x="0" y="60"/>
                    <a:pt x="0" y="60"/>
                  </a:cubicBezTo>
                  <a:cubicBezTo>
                    <a:pt x="0" y="59"/>
                    <a:pt x="0" y="59"/>
                    <a:pt x="0" y="58"/>
                  </a:cubicBezTo>
                  <a:cubicBezTo>
                    <a:pt x="0" y="58"/>
                    <a:pt x="0" y="58"/>
                    <a:pt x="0" y="58"/>
                  </a:cubicBezTo>
                  <a:cubicBezTo>
                    <a:pt x="0" y="58"/>
                    <a:pt x="0" y="57"/>
                    <a:pt x="0" y="57"/>
                  </a:cubicBezTo>
                  <a:cubicBezTo>
                    <a:pt x="0" y="57"/>
                    <a:pt x="0" y="57"/>
                    <a:pt x="0" y="57"/>
                  </a:cubicBezTo>
                  <a:cubicBezTo>
                    <a:pt x="0" y="57"/>
                    <a:pt x="0" y="57"/>
                    <a:pt x="0" y="57"/>
                  </a:cubicBezTo>
                  <a:cubicBezTo>
                    <a:pt x="0" y="57"/>
                    <a:pt x="0" y="57"/>
                    <a:pt x="0" y="56"/>
                  </a:cubicBezTo>
                  <a:cubicBezTo>
                    <a:pt x="0" y="56"/>
                    <a:pt x="0" y="56"/>
                    <a:pt x="0" y="55"/>
                  </a:cubicBezTo>
                  <a:cubicBezTo>
                    <a:pt x="0" y="55"/>
                    <a:pt x="0" y="55"/>
                    <a:pt x="0" y="55"/>
                  </a:cubicBezTo>
                  <a:cubicBezTo>
                    <a:pt x="0" y="54"/>
                    <a:pt x="0" y="54"/>
                    <a:pt x="0" y="54"/>
                  </a:cubicBezTo>
                  <a:cubicBezTo>
                    <a:pt x="0" y="53"/>
                    <a:pt x="0" y="53"/>
                    <a:pt x="0" y="53"/>
                  </a:cubicBezTo>
                  <a:cubicBezTo>
                    <a:pt x="0" y="53"/>
                    <a:pt x="0" y="51"/>
                    <a:pt x="0" y="50"/>
                  </a:cubicBezTo>
                  <a:cubicBezTo>
                    <a:pt x="0" y="50"/>
                    <a:pt x="0" y="51"/>
                    <a:pt x="0" y="50"/>
                  </a:cubicBezTo>
                  <a:cubicBezTo>
                    <a:pt x="0" y="50"/>
                    <a:pt x="0" y="50"/>
                    <a:pt x="0" y="50"/>
                  </a:cubicBezTo>
                  <a:cubicBezTo>
                    <a:pt x="0" y="49"/>
                    <a:pt x="0" y="49"/>
                    <a:pt x="0" y="47"/>
                  </a:cubicBezTo>
                  <a:cubicBezTo>
                    <a:pt x="0" y="48"/>
                    <a:pt x="0" y="48"/>
                    <a:pt x="0" y="48"/>
                  </a:cubicBezTo>
                  <a:cubicBezTo>
                    <a:pt x="0" y="47"/>
                    <a:pt x="0" y="47"/>
                    <a:pt x="0" y="47"/>
                  </a:cubicBezTo>
                  <a:cubicBezTo>
                    <a:pt x="0" y="47"/>
                    <a:pt x="0" y="47"/>
                    <a:pt x="0" y="47"/>
                  </a:cubicBezTo>
                  <a:cubicBezTo>
                    <a:pt x="0" y="47"/>
                    <a:pt x="0" y="47"/>
                    <a:pt x="0" y="47"/>
                  </a:cubicBezTo>
                  <a:cubicBezTo>
                    <a:pt x="0" y="46"/>
                    <a:pt x="0" y="46"/>
                    <a:pt x="0" y="46"/>
                  </a:cubicBezTo>
                  <a:cubicBezTo>
                    <a:pt x="0" y="46"/>
                    <a:pt x="0" y="46"/>
                    <a:pt x="0" y="46"/>
                  </a:cubicBezTo>
                  <a:cubicBezTo>
                    <a:pt x="0" y="45"/>
                    <a:pt x="0" y="45"/>
                    <a:pt x="0" y="45"/>
                  </a:cubicBezTo>
                  <a:cubicBezTo>
                    <a:pt x="0" y="45"/>
                    <a:pt x="0" y="46"/>
                    <a:pt x="0" y="45"/>
                  </a:cubicBezTo>
                  <a:cubicBezTo>
                    <a:pt x="0" y="45"/>
                    <a:pt x="0" y="45"/>
                    <a:pt x="0" y="45"/>
                  </a:cubicBezTo>
                  <a:cubicBezTo>
                    <a:pt x="0" y="45"/>
                    <a:pt x="1" y="45"/>
                    <a:pt x="0" y="44"/>
                  </a:cubicBezTo>
                  <a:cubicBezTo>
                    <a:pt x="0" y="44"/>
                    <a:pt x="0" y="44"/>
                    <a:pt x="0" y="44"/>
                  </a:cubicBezTo>
                  <a:cubicBezTo>
                    <a:pt x="0" y="43"/>
                    <a:pt x="0" y="43"/>
                    <a:pt x="0" y="43"/>
                  </a:cubicBezTo>
                  <a:cubicBezTo>
                    <a:pt x="0" y="43"/>
                    <a:pt x="0" y="44"/>
                    <a:pt x="0" y="44"/>
                  </a:cubicBezTo>
                  <a:cubicBezTo>
                    <a:pt x="0" y="43"/>
                    <a:pt x="0" y="43"/>
                    <a:pt x="0" y="43"/>
                  </a:cubicBezTo>
                  <a:cubicBezTo>
                    <a:pt x="0" y="42"/>
                    <a:pt x="0" y="42"/>
                    <a:pt x="0" y="42"/>
                  </a:cubicBezTo>
                  <a:cubicBezTo>
                    <a:pt x="1" y="41"/>
                    <a:pt x="0" y="41"/>
                    <a:pt x="1" y="41"/>
                  </a:cubicBezTo>
                  <a:cubicBezTo>
                    <a:pt x="0" y="41"/>
                    <a:pt x="0" y="41"/>
                    <a:pt x="0" y="41"/>
                  </a:cubicBezTo>
                  <a:cubicBezTo>
                    <a:pt x="0" y="41"/>
                    <a:pt x="0" y="41"/>
                    <a:pt x="0" y="41"/>
                  </a:cubicBezTo>
                  <a:cubicBezTo>
                    <a:pt x="0" y="41"/>
                    <a:pt x="0" y="40"/>
                    <a:pt x="0" y="40"/>
                  </a:cubicBezTo>
                  <a:cubicBezTo>
                    <a:pt x="0" y="39"/>
                    <a:pt x="0" y="39"/>
                    <a:pt x="0" y="39"/>
                  </a:cubicBezTo>
                  <a:cubicBezTo>
                    <a:pt x="0" y="39"/>
                    <a:pt x="0" y="39"/>
                    <a:pt x="0" y="39"/>
                  </a:cubicBezTo>
                  <a:cubicBezTo>
                    <a:pt x="0" y="39"/>
                    <a:pt x="0" y="39"/>
                    <a:pt x="0" y="38"/>
                  </a:cubicBezTo>
                  <a:cubicBezTo>
                    <a:pt x="0" y="38"/>
                    <a:pt x="1" y="38"/>
                    <a:pt x="1" y="38"/>
                  </a:cubicBezTo>
                  <a:cubicBezTo>
                    <a:pt x="0" y="38"/>
                    <a:pt x="1" y="37"/>
                    <a:pt x="1" y="37"/>
                  </a:cubicBezTo>
                  <a:cubicBezTo>
                    <a:pt x="1" y="37"/>
                    <a:pt x="0" y="37"/>
                    <a:pt x="0" y="37"/>
                  </a:cubicBezTo>
                  <a:cubicBezTo>
                    <a:pt x="0" y="36"/>
                    <a:pt x="1" y="35"/>
                    <a:pt x="1" y="34"/>
                  </a:cubicBezTo>
                  <a:cubicBezTo>
                    <a:pt x="1" y="34"/>
                    <a:pt x="2" y="34"/>
                    <a:pt x="2" y="34"/>
                  </a:cubicBezTo>
                  <a:cubicBezTo>
                    <a:pt x="2" y="33"/>
                    <a:pt x="2" y="33"/>
                    <a:pt x="2" y="33"/>
                  </a:cubicBezTo>
                  <a:cubicBezTo>
                    <a:pt x="1" y="33"/>
                    <a:pt x="2" y="32"/>
                    <a:pt x="1" y="33"/>
                  </a:cubicBezTo>
                  <a:cubicBezTo>
                    <a:pt x="1" y="33"/>
                    <a:pt x="2" y="32"/>
                    <a:pt x="1" y="32"/>
                  </a:cubicBezTo>
                  <a:cubicBezTo>
                    <a:pt x="1" y="31"/>
                    <a:pt x="2" y="29"/>
                    <a:pt x="2" y="27"/>
                  </a:cubicBezTo>
                  <a:cubicBezTo>
                    <a:pt x="3" y="27"/>
                    <a:pt x="2" y="28"/>
                    <a:pt x="2" y="28"/>
                  </a:cubicBezTo>
                  <a:cubicBezTo>
                    <a:pt x="2" y="29"/>
                    <a:pt x="2" y="29"/>
                    <a:pt x="2" y="30"/>
                  </a:cubicBezTo>
                  <a:cubicBezTo>
                    <a:pt x="2" y="30"/>
                    <a:pt x="2" y="29"/>
                    <a:pt x="2" y="29"/>
                  </a:cubicBezTo>
                  <a:cubicBezTo>
                    <a:pt x="3" y="29"/>
                    <a:pt x="2" y="29"/>
                    <a:pt x="2" y="28"/>
                  </a:cubicBezTo>
                  <a:cubicBezTo>
                    <a:pt x="2" y="28"/>
                    <a:pt x="2" y="28"/>
                    <a:pt x="2" y="28"/>
                  </a:cubicBezTo>
                  <a:cubicBezTo>
                    <a:pt x="2" y="28"/>
                    <a:pt x="3" y="27"/>
                    <a:pt x="3" y="27"/>
                  </a:cubicBezTo>
                  <a:cubicBezTo>
                    <a:pt x="3" y="27"/>
                    <a:pt x="3" y="27"/>
                    <a:pt x="3" y="27"/>
                  </a:cubicBezTo>
                  <a:cubicBezTo>
                    <a:pt x="3" y="26"/>
                    <a:pt x="3" y="26"/>
                    <a:pt x="3" y="26"/>
                  </a:cubicBezTo>
                  <a:cubicBezTo>
                    <a:pt x="3" y="25"/>
                    <a:pt x="3" y="26"/>
                    <a:pt x="4" y="26"/>
                  </a:cubicBezTo>
                  <a:cubicBezTo>
                    <a:pt x="4" y="25"/>
                    <a:pt x="3" y="26"/>
                    <a:pt x="3" y="25"/>
                  </a:cubicBezTo>
                  <a:cubicBezTo>
                    <a:pt x="4" y="25"/>
                    <a:pt x="4" y="24"/>
                    <a:pt x="3" y="24"/>
                  </a:cubicBezTo>
                  <a:cubicBezTo>
                    <a:pt x="4" y="24"/>
                    <a:pt x="4" y="22"/>
                    <a:pt x="4" y="22"/>
                  </a:cubicBezTo>
                  <a:cubicBezTo>
                    <a:pt x="4" y="22"/>
                    <a:pt x="4" y="23"/>
                    <a:pt x="4" y="24"/>
                  </a:cubicBezTo>
                  <a:cubicBezTo>
                    <a:pt x="4" y="24"/>
                    <a:pt x="4" y="24"/>
                    <a:pt x="4" y="25"/>
                  </a:cubicBezTo>
                  <a:cubicBezTo>
                    <a:pt x="4" y="24"/>
                    <a:pt x="4" y="24"/>
                    <a:pt x="4" y="24"/>
                  </a:cubicBezTo>
                  <a:cubicBezTo>
                    <a:pt x="4" y="24"/>
                    <a:pt x="4" y="23"/>
                    <a:pt x="5" y="22"/>
                  </a:cubicBezTo>
                  <a:cubicBezTo>
                    <a:pt x="5" y="23"/>
                    <a:pt x="5" y="22"/>
                    <a:pt x="5" y="22"/>
                  </a:cubicBezTo>
                  <a:cubicBezTo>
                    <a:pt x="5" y="21"/>
                    <a:pt x="6" y="20"/>
                    <a:pt x="6" y="19"/>
                  </a:cubicBezTo>
                  <a:cubicBezTo>
                    <a:pt x="6" y="19"/>
                    <a:pt x="6" y="19"/>
                    <a:pt x="7" y="19"/>
                  </a:cubicBezTo>
                  <a:cubicBezTo>
                    <a:pt x="7" y="18"/>
                    <a:pt x="6" y="19"/>
                    <a:pt x="7" y="18"/>
                  </a:cubicBezTo>
                  <a:cubicBezTo>
                    <a:pt x="7" y="18"/>
                    <a:pt x="7" y="18"/>
                    <a:pt x="7" y="19"/>
                  </a:cubicBezTo>
                  <a:cubicBezTo>
                    <a:pt x="7" y="19"/>
                    <a:pt x="7" y="18"/>
                    <a:pt x="7" y="18"/>
                  </a:cubicBezTo>
                  <a:cubicBezTo>
                    <a:pt x="7" y="18"/>
                    <a:pt x="7" y="18"/>
                    <a:pt x="7" y="18"/>
                  </a:cubicBezTo>
                  <a:cubicBezTo>
                    <a:pt x="8" y="16"/>
                    <a:pt x="8" y="15"/>
                    <a:pt x="9" y="14"/>
                  </a:cubicBezTo>
                  <a:cubicBezTo>
                    <a:pt x="10" y="12"/>
                    <a:pt x="11" y="11"/>
                    <a:pt x="12" y="10"/>
                  </a:cubicBezTo>
                  <a:cubicBezTo>
                    <a:pt x="12" y="9"/>
                    <a:pt x="12" y="9"/>
                    <a:pt x="12" y="10"/>
                  </a:cubicBezTo>
                  <a:cubicBezTo>
                    <a:pt x="12" y="9"/>
                    <a:pt x="13" y="9"/>
                    <a:pt x="13" y="8"/>
                  </a:cubicBezTo>
                  <a:cubicBezTo>
                    <a:pt x="13" y="8"/>
                    <a:pt x="13" y="9"/>
                    <a:pt x="13" y="9"/>
                  </a:cubicBezTo>
                  <a:cubicBezTo>
                    <a:pt x="14" y="8"/>
                    <a:pt x="14" y="8"/>
                    <a:pt x="14" y="8"/>
                  </a:cubicBezTo>
                  <a:cubicBezTo>
                    <a:pt x="14" y="8"/>
                    <a:pt x="13" y="9"/>
                    <a:pt x="13" y="9"/>
                  </a:cubicBezTo>
                  <a:cubicBezTo>
                    <a:pt x="14" y="8"/>
                    <a:pt x="14" y="8"/>
                    <a:pt x="15" y="8"/>
                  </a:cubicBezTo>
                  <a:cubicBezTo>
                    <a:pt x="15" y="7"/>
                    <a:pt x="15" y="7"/>
                    <a:pt x="15" y="6"/>
                  </a:cubicBezTo>
                  <a:cubicBezTo>
                    <a:pt x="15" y="6"/>
                    <a:pt x="16" y="6"/>
                    <a:pt x="16" y="6"/>
                  </a:cubicBezTo>
                  <a:cubicBezTo>
                    <a:pt x="16" y="5"/>
                    <a:pt x="17" y="5"/>
                    <a:pt x="18" y="4"/>
                  </a:cubicBezTo>
                  <a:cubicBezTo>
                    <a:pt x="18" y="4"/>
                    <a:pt x="18" y="4"/>
                    <a:pt x="18" y="4"/>
                  </a:cubicBezTo>
                  <a:cubicBezTo>
                    <a:pt x="19" y="4"/>
                    <a:pt x="19" y="4"/>
                    <a:pt x="18" y="4"/>
                  </a:cubicBezTo>
                  <a:cubicBezTo>
                    <a:pt x="19" y="4"/>
                    <a:pt x="20" y="3"/>
                    <a:pt x="21" y="3"/>
                  </a:cubicBezTo>
                  <a:cubicBezTo>
                    <a:pt x="22" y="2"/>
                    <a:pt x="23" y="2"/>
                    <a:pt x="24" y="1"/>
                  </a:cubicBezTo>
                  <a:cubicBezTo>
                    <a:pt x="25" y="1"/>
                    <a:pt x="25" y="1"/>
                    <a:pt x="25" y="1"/>
                  </a:cubicBezTo>
                  <a:cubicBezTo>
                    <a:pt x="26" y="1"/>
                    <a:pt x="26" y="1"/>
                    <a:pt x="26" y="1"/>
                  </a:cubicBezTo>
                  <a:cubicBezTo>
                    <a:pt x="26" y="0"/>
                    <a:pt x="26" y="1"/>
                    <a:pt x="27" y="1"/>
                  </a:cubicBezTo>
                  <a:cubicBezTo>
                    <a:pt x="28" y="0"/>
                    <a:pt x="29" y="0"/>
                    <a:pt x="31" y="0"/>
                  </a:cubicBezTo>
                  <a:cubicBezTo>
                    <a:pt x="32" y="0"/>
                    <a:pt x="31" y="0"/>
                    <a:pt x="31" y="0"/>
                  </a:cubicBezTo>
                  <a:cubicBezTo>
                    <a:pt x="32" y="0"/>
                    <a:pt x="32" y="0"/>
                    <a:pt x="33" y="0"/>
                  </a:cubicBezTo>
                  <a:cubicBezTo>
                    <a:pt x="33" y="0"/>
                    <a:pt x="32" y="0"/>
                    <a:pt x="32" y="0"/>
                  </a:cubicBezTo>
                  <a:cubicBezTo>
                    <a:pt x="33" y="0"/>
                    <a:pt x="33" y="0"/>
                    <a:pt x="33" y="0"/>
                  </a:cubicBezTo>
                  <a:cubicBezTo>
                    <a:pt x="33" y="0"/>
                    <a:pt x="33" y="0"/>
                    <a:pt x="33" y="0"/>
                  </a:cubicBezTo>
                  <a:cubicBezTo>
                    <a:pt x="33" y="1"/>
                    <a:pt x="33" y="0"/>
                    <a:pt x="34" y="0"/>
                  </a:cubicBezTo>
                  <a:cubicBezTo>
                    <a:pt x="34" y="1"/>
                    <a:pt x="34" y="1"/>
                    <a:pt x="34" y="1"/>
                  </a:cubicBezTo>
                  <a:cubicBezTo>
                    <a:pt x="34" y="1"/>
                    <a:pt x="34" y="0"/>
                    <a:pt x="34" y="1"/>
                  </a:cubicBezTo>
                  <a:cubicBezTo>
                    <a:pt x="35" y="1"/>
                    <a:pt x="35" y="1"/>
                    <a:pt x="35" y="1"/>
                  </a:cubicBezTo>
                  <a:cubicBezTo>
                    <a:pt x="36" y="1"/>
                    <a:pt x="36" y="0"/>
                    <a:pt x="37" y="0"/>
                  </a:cubicBezTo>
                  <a:cubicBezTo>
                    <a:pt x="36" y="1"/>
                    <a:pt x="36" y="1"/>
                    <a:pt x="36" y="1"/>
                  </a:cubicBezTo>
                  <a:cubicBezTo>
                    <a:pt x="36" y="1"/>
                    <a:pt x="36" y="1"/>
                    <a:pt x="36" y="1"/>
                  </a:cubicBezTo>
                  <a:cubicBezTo>
                    <a:pt x="36" y="1"/>
                    <a:pt x="36" y="1"/>
                    <a:pt x="37" y="1"/>
                  </a:cubicBezTo>
                  <a:cubicBezTo>
                    <a:pt x="37" y="1"/>
                    <a:pt x="36" y="1"/>
                    <a:pt x="36" y="2"/>
                  </a:cubicBezTo>
                  <a:cubicBezTo>
                    <a:pt x="37" y="2"/>
                    <a:pt x="37" y="1"/>
                    <a:pt x="37" y="1"/>
                  </a:cubicBezTo>
                  <a:cubicBezTo>
                    <a:pt x="38" y="1"/>
                    <a:pt x="37" y="2"/>
                    <a:pt x="38" y="2"/>
                  </a:cubicBezTo>
                  <a:cubicBezTo>
                    <a:pt x="37" y="2"/>
                    <a:pt x="37" y="2"/>
                    <a:pt x="36" y="2"/>
                  </a:cubicBezTo>
                  <a:cubicBezTo>
                    <a:pt x="36" y="2"/>
                    <a:pt x="35" y="2"/>
                    <a:pt x="35" y="1"/>
                  </a:cubicBezTo>
                  <a:cubicBezTo>
                    <a:pt x="35" y="1"/>
                    <a:pt x="35" y="2"/>
                    <a:pt x="35" y="2"/>
                  </a:cubicBezTo>
                  <a:cubicBezTo>
                    <a:pt x="34" y="2"/>
                    <a:pt x="33" y="2"/>
                    <a:pt x="33" y="2"/>
                  </a:cubicBezTo>
                  <a:cubicBezTo>
                    <a:pt x="33" y="2"/>
                    <a:pt x="33" y="2"/>
                    <a:pt x="33" y="2"/>
                  </a:cubicBezTo>
                  <a:cubicBezTo>
                    <a:pt x="32" y="2"/>
                    <a:pt x="31" y="1"/>
                    <a:pt x="31" y="2"/>
                  </a:cubicBezTo>
                  <a:cubicBezTo>
                    <a:pt x="30" y="2"/>
                    <a:pt x="29" y="2"/>
                    <a:pt x="28" y="2"/>
                  </a:cubicBezTo>
                  <a:cubicBezTo>
                    <a:pt x="28" y="2"/>
                    <a:pt x="28" y="2"/>
                    <a:pt x="27" y="2"/>
                  </a:cubicBezTo>
                  <a:cubicBezTo>
                    <a:pt x="27" y="3"/>
                    <a:pt x="28" y="3"/>
                    <a:pt x="28" y="3"/>
                  </a:cubicBezTo>
                  <a:cubicBezTo>
                    <a:pt x="28" y="3"/>
                    <a:pt x="28" y="3"/>
                    <a:pt x="27" y="3"/>
                  </a:cubicBezTo>
                  <a:cubicBezTo>
                    <a:pt x="27" y="3"/>
                    <a:pt x="27" y="3"/>
                    <a:pt x="27" y="3"/>
                  </a:cubicBezTo>
                  <a:cubicBezTo>
                    <a:pt x="28" y="3"/>
                    <a:pt x="28" y="3"/>
                    <a:pt x="29" y="3"/>
                  </a:cubicBezTo>
                  <a:cubicBezTo>
                    <a:pt x="30" y="2"/>
                    <a:pt x="31" y="2"/>
                    <a:pt x="33" y="2"/>
                  </a:cubicBezTo>
                  <a:cubicBezTo>
                    <a:pt x="32" y="2"/>
                    <a:pt x="32" y="3"/>
                    <a:pt x="32" y="3"/>
                  </a:cubicBezTo>
                  <a:cubicBezTo>
                    <a:pt x="32" y="3"/>
                    <a:pt x="33" y="3"/>
                    <a:pt x="33" y="3"/>
                  </a:cubicBezTo>
                  <a:cubicBezTo>
                    <a:pt x="33" y="3"/>
                    <a:pt x="33" y="3"/>
                    <a:pt x="33" y="3"/>
                  </a:cubicBezTo>
                  <a:cubicBezTo>
                    <a:pt x="33" y="2"/>
                    <a:pt x="33" y="3"/>
                    <a:pt x="34" y="3"/>
                  </a:cubicBezTo>
                  <a:cubicBezTo>
                    <a:pt x="34" y="3"/>
                    <a:pt x="34" y="3"/>
                    <a:pt x="34" y="3"/>
                  </a:cubicBezTo>
                  <a:cubicBezTo>
                    <a:pt x="34" y="3"/>
                    <a:pt x="34" y="2"/>
                    <a:pt x="34" y="3"/>
                  </a:cubicBezTo>
                  <a:cubicBezTo>
                    <a:pt x="34" y="3"/>
                    <a:pt x="34" y="3"/>
                    <a:pt x="35" y="3"/>
                  </a:cubicBezTo>
                  <a:cubicBezTo>
                    <a:pt x="35" y="3"/>
                    <a:pt x="35" y="3"/>
                    <a:pt x="34" y="3"/>
                  </a:cubicBezTo>
                  <a:cubicBezTo>
                    <a:pt x="34" y="3"/>
                    <a:pt x="35" y="3"/>
                    <a:pt x="35" y="3"/>
                  </a:cubicBezTo>
                  <a:cubicBezTo>
                    <a:pt x="35" y="3"/>
                    <a:pt x="35" y="3"/>
                    <a:pt x="35" y="4"/>
                  </a:cubicBezTo>
                  <a:cubicBezTo>
                    <a:pt x="36" y="4"/>
                    <a:pt x="36" y="3"/>
                    <a:pt x="36" y="3"/>
                  </a:cubicBezTo>
                  <a:cubicBezTo>
                    <a:pt x="37" y="4"/>
                    <a:pt x="37" y="4"/>
                    <a:pt x="37" y="4"/>
                  </a:cubicBezTo>
                  <a:cubicBezTo>
                    <a:pt x="38" y="4"/>
                    <a:pt x="38" y="4"/>
                    <a:pt x="38" y="4"/>
                  </a:cubicBezTo>
                  <a:cubicBezTo>
                    <a:pt x="38" y="4"/>
                    <a:pt x="39" y="4"/>
                    <a:pt x="39" y="3"/>
                  </a:cubicBezTo>
                  <a:cubicBezTo>
                    <a:pt x="39" y="3"/>
                    <a:pt x="39" y="4"/>
                    <a:pt x="40" y="4"/>
                  </a:cubicBezTo>
                  <a:cubicBezTo>
                    <a:pt x="40" y="4"/>
                    <a:pt x="39" y="4"/>
                    <a:pt x="39" y="4"/>
                  </a:cubicBezTo>
                  <a:cubicBezTo>
                    <a:pt x="39" y="4"/>
                    <a:pt x="39" y="4"/>
                    <a:pt x="39" y="4"/>
                  </a:cubicBezTo>
                  <a:cubicBezTo>
                    <a:pt x="40" y="4"/>
                    <a:pt x="40" y="4"/>
                    <a:pt x="40"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4"/>
                    <a:pt x="40" y="4"/>
                    <a:pt x="40" y="3"/>
                  </a:cubicBezTo>
                  <a:cubicBezTo>
                    <a:pt x="41" y="4"/>
                    <a:pt x="42" y="4"/>
                    <a:pt x="43" y="5"/>
                  </a:cubicBezTo>
                  <a:cubicBezTo>
                    <a:pt x="44" y="5"/>
                    <a:pt x="45" y="6"/>
                    <a:pt x="45" y="6"/>
                  </a:cubicBezTo>
                  <a:cubicBezTo>
                    <a:pt x="45" y="7"/>
                    <a:pt x="45" y="6"/>
                    <a:pt x="45" y="6"/>
                  </a:cubicBezTo>
                  <a:cubicBezTo>
                    <a:pt x="44" y="5"/>
                    <a:pt x="42" y="5"/>
                    <a:pt x="41" y="4"/>
                  </a:cubicBezTo>
                  <a:cubicBezTo>
                    <a:pt x="41" y="4"/>
                    <a:pt x="42" y="5"/>
                    <a:pt x="42" y="5"/>
                  </a:cubicBezTo>
                  <a:cubicBezTo>
                    <a:pt x="42" y="5"/>
                    <a:pt x="42" y="5"/>
                    <a:pt x="43" y="5"/>
                  </a:cubicBezTo>
                  <a:cubicBezTo>
                    <a:pt x="43" y="5"/>
                    <a:pt x="43" y="5"/>
                    <a:pt x="43" y="5"/>
                  </a:cubicBezTo>
                  <a:cubicBezTo>
                    <a:pt x="43" y="6"/>
                    <a:pt x="43" y="5"/>
                    <a:pt x="43" y="6"/>
                  </a:cubicBezTo>
                  <a:cubicBezTo>
                    <a:pt x="43" y="6"/>
                    <a:pt x="44" y="6"/>
                    <a:pt x="44" y="6"/>
                  </a:cubicBezTo>
                  <a:cubicBezTo>
                    <a:pt x="44" y="6"/>
                    <a:pt x="44" y="6"/>
                    <a:pt x="44" y="6"/>
                  </a:cubicBezTo>
                  <a:cubicBezTo>
                    <a:pt x="44" y="6"/>
                    <a:pt x="45" y="7"/>
                    <a:pt x="45" y="7"/>
                  </a:cubicBezTo>
                  <a:cubicBezTo>
                    <a:pt x="45" y="7"/>
                    <a:pt x="45" y="7"/>
                    <a:pt x="45" y="7"/>
                  </a:cubicBezTo>
                  <a:cubicBezTo>
                    <a:pt x="46" y="7"/>
                    <a:pt x="45" y="7"/>
                    <a:pt x="46" y="7"/>
                  </a:cubicBezTo>
                  <a:cubicBezTo>
                    <a:pt x="46" y="7"/>
                    <a:pt x="46" y="7"/>
                    <a:pt x="46" y="7"/>
                  </a:cubicBezTo>
                  <a:cubicBezTo>
                    <a:pt x="46" y="7"/>
                    <a:pt x="46" y="7"/>
                    <a:pt x="46" y="7"/>
                  </a:cubicBezTo>
                  <a:cubicBezTo>
                    <a:pt x="47" y="8"/>
                    <a:pt x="48" y="8"/>
                    <a:pt x="49" y="9"/>
                  </a:cubicBezTo>
                  <a:cubicBezTo>
                    <a:pt x="49" y="9"/>
                    <a:pt x="49" y="9"/>
                    <a:pt x="49" y="9"/>
                  </a:cubicBezTo>
                  <a:cubicBezTo>
                    <a:pt x="49" y="9"/>
                    <a:pt x="49" y="9"/>
                    <a:pt x="49" y="10"/>
                  </a:cubicBezTo>
                  <a:cubicBezTo>
                    <a:pt x="50" y="10"/>
                    <a:pt x="50" y="10"/>
                    <a:pt x="50" y="10"/>
                  </a:cubicBezTo>
                  <a:cubicBezTo>
                    <a:pt x="50" y="10"/>
                    <a:pt x="50" y="10"/>
                    <a:pt x="50" y="11"/>
                  </a:cubicBezTo>
                  <a:cubicBezTo>
                    <a:pt x="51" y="11"/>
                    <a:pt x="51" y="12"/>
                    <a:pt x="52" y="13"/>
                  </a:cubicBezTo>
                  <a:cubicBezTo>
                    <a:pt x="52" y="13"/>
                    <a:pt x="52" y="13"/>
                    <a:pt x="52" y="13"/>
                  </a:cubicBezTo>
                  <a:cubicBezTo>
                    <a:pt x="51" y="12"/>
                    <a:pt x="51" y="12"/>
                    <a:pt x="51" y="12"/>
                  </a:cubicBezTo>
                  <a:cubicBezTo>
                    <a:pt x="51" y="12"/>
                    <a:pt x="50" y="12"/>
                    <a:pt x="50" y="12"/>
                  </a:cubicBezTo>
                  <a:cubicBezTo>
                    <a:pt x="50" y="12"/>
                    <a:pt x="51" y="12"/>
                    <a:pt x="51" y="12"/>
                  </a:cubicBezTo>
                  <a:cubicBezTo>
                    <a:pt x="51" y="13"/>
                    <a:pt x="52" y="13"/>
                    <a:pt x="51" y="13"/>
                  </a:cubicBezTo>
                  <a:cubicBezTo>
                    <a:pt x="52" y="13"/>
                    <a:pt x="52" y="13"/>
                    <a:pt x="52" y="13"/>
                  </a:cubicBezTo>
                  <a:cubicBezTo>
                    <a:pt x="52" y="13"/>
                    <a:pt x="52" y="13"/>
                    <a:pt x="52" y="14"/>
                  </a:cubicBezTo>
                  <a:cubicBezTo>
                    <a:pt x="53" y="14"/>
                    <a:pt x="52" y="13"/>
                    <a:pt x="52" y="13"/>
                  </a:cubicBezTo>
                  <a:cubicBezTo>
                    <a:pt x="52" y="13"/>
                    <a:pt x="53" y="14"/>
                    <a:pt x="53" y="14"/>
                  </a:cubicBezTo>
                  <a:cubicBezTo>
                    <a:pt x="53" y="14"/>
                    <a:pt x="54" y="15"/>
                    <a:pt x="54" y="15"/>
                  </a:cubicBezTo>
                  <a:cubicBezTo>
                    <a:pt x="54" y="15"/>
                    <a:pt x="54" y="15"/>
                    <a:pt x="54" y="15"/>
                  </a:cubicBezTo>
                  <a:cubicBezTo>
                    <a:pt x="54" y="15"/>
                    <a:pt x="54" y="15"/>
                    <a:pt x="54" y="15"/>
                  </a:cubicBezTo>
                  <a:cubicBezTo>
                    <a:pt x="54" y="16"/>
                    <a:pt x="54" y="16"/>
                    <a:pt x="55" y="16"/>
                  </a:cubicBezTo>
                  <a:cubicBezTo>
                    <a:pt x="55" y="16"/>
                    <a:pt x="55" y="16"/>
                    <a:pt x="55" y="16"/>
                  </a:cubicBezTo>
                  <a:cubicBezTo>
                    <a:pt x="55" y="17"/>
                    <a:pt x="55" y="17"/>
                    <a:pt x="55" y="17"/>
                  </a:cubicBezTo>
                  <a:cubicBezTo>
                    <a:pt x="55" y="17"/>
                    <a:pt x="55" y="17"/>
                    <a:pt x="55" y="17"/>
                  </a:cubicBezTo>
                  <a:cubicBezTo>
                    <a:pt x="55" y="17"/>
                    <a:pt x="55" y="17"/>
                    <a:pt x="55" y="17"/>
                  </a:cubicBezTo>
                  <a:cubicBezTo>
                    <a:pt x="55" y="17"/>
                    <a:pt x="55" y="18"/>
                    <a:pt x="55" y="18"/>
                  </a:cubicBezTo>
                  <a:cubicBezTo>
                    <a:pt x="55" y="18"/>
                    <a:pt x="55" y="18"/>
                    <a:pt x="56" y="18"/>
                  </a:cubicBezTo>
                  <a:cubicBezTo>
                    <a:pt x="56" y="18"/>
                    <a:pt x="55" y="18"/>
                    <a:pt x="55" y="17"/>
                  </a:cubicBezTo>
                  <a:cubicBezTo>
                    <a:pt x="55" y="17"/>
                    <a:pt x="55" y="18"/>
                    <a:pt x="56" y="18"/>
                  </a:cubicBezTo>
                  <a:cubicBezTo>
                    <a:pt x="56" y="17"/>
                    <a:pt x="56" y="17"/>
                    <a:pt x="56" y="17"/>
                  </a:cubicBezTo>
                  <a:cubicBezTo>
                    <a:pt x="55" y="16"/>
                    <a:pt x="55" y="16"/>
                    <a:pt x="55" y="16"/>
                  </a:cubicBezTo>
                  <a:cubicBezTo>
                    <a:pt x="56" y="16"/>
                    <a:pt x="55" y="16"/>
                    <a:pt x="56" y="16"/>
                  </a:cubicBezTo>
                  <a:cubicBezTo>
                    <a:pt x="56" y="16"/>
                    <a:pt x="56" y="16"/>
                    <a:pt x="56" y="16"/>
                  </a:cubicBezTo>
                  <a:cubicBezTo>
                    <a:pt x="56" y="16"/>
                    <a:pt x="57" y="16"/>
                    <a:pt x="56" y="15"/>
                  </a:cubicBezTo>
                  <a:cubicBezTo>
                    <a:pt x="56" y="15"/>
                    <a:pt x="56" y="16"/>
                    <a:pt x="57" y="16"/>
                  </a:cubicBezTo>
                  <a:cubicBezTo>
                    <a:pt x="57" y="16"/>
                    <a:pt x="57" y="15"/>
                    <a:pt x="56" y="15"/>
                  </a:cubicBezTo>
                  <a:cubicBezTo>
                    <a:pt x="56" y="14"/>
                    <a:pt x="56" y="15"/>
                    <a:pt x="56" y="15"/>
                  </a:cubicBezTo>
                  <a:cubicBezTo>
                    <a:pt x="56" y="15"/>
                    <a:pt x="56" y="15"/>
                    <a:pt x="56" y="14"/>
                  </a:cubicBezTo>
                  <a:cubicBezTo>
                    <a:pt x="56" y="14"/>
                    <a:pt x="56" y="14"/>
                    <a:pt x="56" y="14"/>
                  </a:cubicBezTo>
                  <a:cubicBezTo>
                    <a:pt x="57" y="14"/>
                    <a:pt x="57" y="15"/>
                    <a:pt x="57" y="15"/>
                  </a:cubicBezTo>
                  <a:cubicBezTo>
                    <a:pt x="57" y="15"/>
                    <a:pt x="57" y="15"/>
                    <a:pt x="57" y="15"/>
                  </a:cubicBezTo>
                  <a:cubicBezTo>
                    <a:pt x="57" y="16"/>
                    <a:pt x="57" y="15"/>
                    <a:pt x="57" y="16"/>
                  </a:cubicBezTo>
                  <a:cubicBezTo>
                    <a:pt x="58" y="16"/>
                    <a:pt x="58" y="16"/>
                    <a:pt x="58" y="16"/>
                  </a:cubicBezTo>
                  <a:cubicBezTo>
                    <a:pt x="58" y="16"/>
                    <a:pt x="58" y="17"/>
                    <a:pt x="59" y="16"/>
                  </a:cubicBezTo>
                  <a:cubicBezTo>
                    <a:pt x="59" y="17"/>
                    <a:pt x="59" y="17"/>
                    <a:pt x="59" y="17"/>
                  </a:cubicBezTo>
                  <a:cubicBezTo>
                    <a:pt x="59" y="18"/>
                    <a:pt x="60" y="18"/>
                    <a:pt x="60" y="18"/>
                  </a:cubicBezTo>
                  <a:cubicBezTo>
                    <a:pt x="60" y="18"/>
                    <a:pt x="59" y="18"/>
                    <a:pt x="59" y="18"/>
                  </a:cubicBezTo>
                  <a:cubicBezTo>
                    <a:pt x="59" y="19"/>
                    <a:pt x="60" y="19"/>
                    <a:pt x="59" y="20"/>
                  </a:cubicBezTo>
                  <a:cubicBezTo>
                    <a:pt x="60" y="20"/>
                    <a:pt x="60" y="20"/>
                    <a:pt x="60" y="19"/>
                  </a:cubicBezTo>
                  <a:cubicBezTo>
                    <a:pt x="60" y="19"/>
                    <a:pt x="60" y="20"/>
                    <a:pt x="60" y="20"/>
                  </a:cubicBezTo>
                  <a:cubicBezTo>
                    <a:pt x="60" y="20"/>
                    <a:pt x="60" y="20"/>
                    <a:pt x="60" y="20"/>
                  </a:cubicBezTo>
                  <a:cubicBezTo>
                    <a:pt x="60" y="21"/>
                    <a:pt x="61" y="21"/>
                    <a:pt x="61" y="22"/>
                  </a:cubicBezTo>
                  <a:cubicBezTo>
                    <a:pt x="61" y="22"/>
                    <a:pt x="61" y="22"/>
                    <a:pt x="61" y="23"/>
                  </a:cubicBezTo>
                  <a:cubicBezTo>
                    <a:pt x="61" y="23"/>
                    <a:pt x="61" y="23"/>
                    <a:pt x="61" y="23"/>
                  </a:cubicBezTo>
                  <a:cubicBezTo>
                    <a:pt x="61" y="23"/>
                    <a:pt x="61" y="22"/>
                    <a:pt x="61" y="23"/>
                  </a:cubicBezTo>
                  <a:cubicBezTo>
                    <a:pt x="62" y="23"/>
                    <a:pt x="61" y="23"/>
                    <a:pt x="61" y="23"/>
                  </a:cubicBezTo>
                  <a:cubicBezTo>
                    <a:pt x="61" y="23"/>
                    <a:pt x="62" y="24"/>
                    <a:pt x="62" y="24"/>
                  </a:cubicBezTo>
                  <a:cubicBezTo>
                    <a:pt x="62" y="25"/>
                    <a:pt x="62" y="25"/>
                    <a:pt x="62" y="25"/>
                  </a:cubicBezTo>
                  <a:cubicBezTo>
                    <a:pt x="62" y="25"/>
                    <a:pt x="62" y="25"/>
                    <a:pt x="62" y="25"/>
                  </a:cubicBezTo>
                  <a:cubicBezTo>
                    <a:pt x="62" y="25"/>
                    <a:pt x="62" y="27"/>
                    <a:pt x="63" y="27"/>
                  </a:cubicBezTo>
                  <a:cubicBezTo>
                    <a:pt x="63" y="28"/>
                    <a:pt x="62" y="28"/>
                    <a:pt x="63" y="28"/>
                  </a:cubicBezTo>
                  <a:cubicBezTo>
                    <a:pt x="63" y="28"/>
                    <a:pt x="63" y="28"/>
                    <a:pt x="63" y="28"/>
                  </a:cubicBezTo>
                  <a:cubicBezTo>
                    <a:pt x="63" y="29"/>
                    <a:pt x="63" y="30"/>
                    <a:pt x="63" y="30"/>
                  </a:cubicBezTo>
                  <a:cubicBezTo>
                    <a:pt x="63" y="30"/>
                    <a:pt x="63" y="30"/>
                    <a:pt x="63" y="31"/>
                  </a:cubicBezTo>
                  <a:cubicBezTo>
                    <a:pt x="63" y="31"/>
                    <a:pt x="63" y="31"/>
                    <a:pt x="63" y="31"/>
                  </a:cubicBezTo>
                  <a:cubicBezTo>
                    <a:pt x="64" y="31"/>
                    <a:pt x="63" y="31"/>
                    <a:pt x="63" y="31"/>
                  </a:cubicBezTo>
                  <a:cubicBezTo>
                    <a:pt x="63" y="31"/>
                    <a:pt x="64" y="31"/>
                    <a:pt x="63" y="32"/>
                  </a:cubicBezTo>
                  <a:cubicBezTo>
                    <a:pt x="63" y="31"/>
                    <a:pt x="63" y="31"/>
                    <a:pt x="63" y="30"/>
                  </a:cubicBezTo>
                  <a:cubicBezTo>
                    <a:pt x="63" y="30"/>
                    <a:pt x="63" y="30"/>
                    <a:pt x="62" y="30"/>
                  </a:cubicBezTo>
                  <a:cubicBezTo>
                    <a:pt x="63" y="30"/>
                    <a:pt x="62" y="29"/>
                    <a:pt x="63" y="28"/>
                  </a:cubicBezTo>
                  <a:cubicBezTo>
                    <a:pt x="62" y="28"/>
                    <a:pt x="62" y="28"/>
                    <a:pt x="62" y="28"/>
                  </a:cubicBezTo>
                  <a:cubicBezTo>
                    <a:pt x="62" y="28"/>
                    <a:pt x="62" y="28"/>
                    <a:pt x="63" y="27"/>
                  </a:cubicBezTo>
                  <a:cubicBezTo>
                    <a:pt x="62" y="27"/>
                    <a:pt x="63" y="27"/>
                    <a:pt x="62" y="26"/>
                  </a:cubicBezTo>
                  <a:cubicBezTo>
                    <a:pt x="62" y="26"/>
                    <a:pt x="62" y="27"/>
                    <a:pt x="62" y="27"/>
                  </a:cubicBezTo>
                  <a:cubicBezTo>
                    <a:pt x="62" y="27"/>
                    <a:pt x="62" y="26"/>
                    <a:pt x="62" y="26"/>
                  </a:cubicBezTo>
                  <a:cubicBezTo>
                    <a:pt x="62" y="26"/>
                    <a:pt x="62" y="26"/>
                    <a:pt x="62" y="26"/>
                  </a:cubicBezTo>
                  <a:cubicBezTo>
                    <a:pt x="62" y="26"/>
                    <a:pt x="62" y="26"/>
                    <a:pt x="62" y="26"/>
                  </a:cubicBezTo>
                  <a:cubicBezTo>
                    <a:pt x="62" y="25"/>
                    <a:pt x="62" y="25"/>
                    <a:pt x="62" y="25"/>
                  </a:cubicBezTo>
                  <a:cubicBezTo>
                    <a:pt x="62" y="24"/>
                    <a:pt x="61" y="25"/>
                    <a:pt x="61" y="25"/>
                  </a:cubicBezTo>
                  <a:cubicBezTo>
                    <a:pt x="61" y="25"/>
                    <a:pt x="61" y="24"/>
                    <a:pt x="61" y="24"/>
                  </a:cubicBezTo>
                  <a:cubicBezTo>
                    <a:pt x="61" y="24"/>
                    <a:pt x="61" y="24"/>
                    <a:pt x="61" y="24"/>
                  </a:cubicBezTo>
                  <a:cubicBezTo>
                    <a:pt x="61" y="25"/>
                    <a:pt x="61" y="25"/>
                    <a:pt x="61" y="25"/>
                  </a:cubicBezTo>
                  <a:cubicBezTo>
                    <a:pt x="62" y="26"/>
                    <a:pt x="61" y="26"/>
                    <a:pt x="61" y="26"/>
                  </a:cubicBezTo>
                  <a:cubicBezTo>
                    <a:pt x="61" y="26"/>
                    <a:pt x="61" y="26"/>
                    <a:pt x="61" y="26"/>
                  </a:cubicBezTo>
                  <a:cubicBezTo>
                    <a:pt x="61" y="26"/>
                    <a:pt x="61" y="26"/>
                    <a:pt x="61" y="26"/>
                  </a:cubicBezTo>
                  <a:cubicBezTo>
                    <a:pt x="61" y="26"/>
                    <a:pt x="61" y="26"/>
                    <a:pt x="61" y="27"/>
                  </a:cubicBezTo>
                  <a:cubicBezTo>
                    <a:pt x="61" y="27"/>
                    <a:pt x="61" y="27"/>
                    <a:pt x="62" y="27"/>
                  </a:cubicBezTo>
                  <a:cubicBezTo>
                    <a:pt x="62" y="27"/>
                    <a:pt x="62" y="27"/>
                    <a:pt x="62" y="27"/>
                  </a:cubicBezTo>
                  <a:cubicBezTo>
                    <a:pt x="62" y="28"/>
                    <a:pt x="62" y="28"/>
                    <a:pt x="62" y="28"/>
                  </a:cubicBezTo>
                  <a:cubicBezTo>
                    <a:pt x="62" y="29"/>
                    <a:pt x="62" y="28"/>
                    <a:pt x="62" y="29"/>
                  </a:cubicBezTo>
                  <a:cubicBezTo>
                    <a:pt x="62" y="29"/>
                    <a:pt x="62" y="29"/>
                    <a:pt x="62" y="29"/>
                  </a:cubicBezTo>
                  <a:cubicBezTo>
                    <a:pt x="62" y="30"/>
                    <a:pt x="63" y="30"/>
                    <a:pt x="63" y="31"/>
                  </a:cubicBezTo>
                  <a:cubicBezTo>
                    <a:pt x="62" y="31"/>
                    <a:pt x="63" y="31"/>
                    <a:pt x="63" y="32"/>
                  </a:cubicBezTo>
                  <a:cubicBezTo>
                    <a:pt x="63" y="32"/>
                    <a:pt x="63" y="32"/>
                    <a:pt x="63" y="33"/>
                  </a:cubicBezTo>
                  <a:cubicBezTo>
                    <a:pt x="63" y="33"/>
                    <a:pt x="63" y="32"/>
                    <a:pt x="63" y="32"/>
                  </a:cubicBezTo>
                  <a:cubicBezTo>
                    <a:pt x="63" y="32"/>
                    <a:pt x="63" y="33"/>
                    <a:pt x="63" y="33"/>
                  </a:cubicBezTo>
                  <a:cubicBezTo>
                    <a:pt x="63" y="33"/>
                    <a:pt x="63" y="33"/>
                    <a:pt x="63" y="33"/>
                  </a:cubicBezTo>
                  <a:cubicBezTo>
                    <a:pt x="64" y="32"/>
                    <a:pt x="63" y="32"/>
                    <a:pt x="64" y="32"/>
                  </a:cubicBezTo>
                  <a:cubicBezTo>
                    <a:pt x="64" y="31"/>
                    <a:pt x="64" y="31"/>
                    <a:pt x="64" y="31"/>
                  </a:cubicBezTo>
                  <a:cubicBezTo>
                    <a:pt x="64" y="31"/>
                    <a:pt x="64" y="32"/>
                    <a:pt x="64" y="32"/>
                  </a:cubicBezTo>
                  <a:cubicBezTo>
                    <a:pt x="64" y="33"/>
                    <a:pt x="64" y="34"/>
                    <a:pt x="64" y="34"/>
                  </a:cubicBezTo>
                  <a:cubicBezTo>
                    <a:pt x="64" y="34"/>
                    <a:pt x="64" y="35"/>
                    <a:pt x="64" y="35"/>
                  </a:cubicBezTo>
                  <a:cubicBezTo>
                    <a:pt x="64" y="35"/>
                    <a:pt x="64" y="36"/>
                    <a:pt x="64" y="36"/>
                  </a:cubicBezTo>
                  <a:cubicBezTo>
                    <a:pt x="64" y="36"/>
                    <a:pt x="63" y="36"/>
                    <a:pt x="63" y="36"/>
                  </a:cubicBezTo>
                  <a:cubicBezTo>
                    <a:pt x="63" y="36"/>
                    <a:pt x="64" y="36"/>
                    <a:pt x="64" y="37"/>
                  </a:cubicBezTo>
                  <a:cubicBezTo>
                    <a:pt x="64" y="37"/>
                    <a:pt x="64" y="37"/>
                    <a:pt x="64" y="38"/>
                  </a:cubicBezTo>
                  <a:cubicBezTo>
                    <a:pt x="64" y="38"/>
                    <a:pt x="64" y="37"/>
                    <a:pt x="64" y="37"/>
                  </a:cubicBezTo>
                  <a:cubicBezTo>
                    <a:pt x="64" y="37"/>
                    <a:pt x="64" y="38"/>
                    <a:pt x="64" y="38"/>
                  </a:cubicBezTo>
                  <a:cubicBezTo>
                    <a:pt x="64" y="38"/>
                    <a:pt x="64" y="38"/>
                    <a:pt x="64" y="38"/>
                  </a:cubicBezTo>
                  <a:cubicBezTo>
                    <a:pt x="65" y="39"/>
                    <a:pt x="64" y="38"/>
                    <a:pt x="64" y="39"/>
                  </a:cubicBezTo>
                  <a:cubicBezTo>
                    <a:pt x="64" y="39"/>
                    <a:pt x="64" y="39"/>
                    <a:pt x="65" y="39"/>
                  </a:cubicBezTo>
                  <a:cubicBezTo>
                    <a:pt x="64" y="40"/>
                    <a:pt x="65" y="40"/>
                    <a:pt x="64" y="40"/>
                  </a:cubicBezTo>
                  <a:cubicBezTo>
                    <a:pt x="65" y="40"/>
                    <a:pt x="64" y="41"/>
                    <a:pt x="65" y="41"/>
                  </a:cubicBezTo>
                  <a:cubicBezTo>
                    <a:pt x="65" y="41"/>
                    <a:pt x="65" y="41"/>
                    <a:pt x="64" y="41"/>
                  </a:cubicBezTo>
                  <a:cubicBezTo>
                    <a:pt x="64" y="42"/>
                    <a:pt x="65" y="41"/>
                    <a:pt x="65" y="41"/>
                  </a:cubicBezTo>
                  <a:cubicBezTo>
                    <a:pt x="64" y="42"/>
                    <a:pt x="65" y="42"/>
                    <a:pt x="65" y="43"/>
                  </a:cubicBezTo>
                  <a:cubicBezTo>
                    <a:pt x="65" y="42"/>
                    <a:pt x="65" y="42"/>
                    <a:pt x="64" y="42"/>
                  </a:cubicBezTo>
                  <a:cubicBezTo>
                    <a:pt x="64" y="40"/>
                    <a:pt x="64" y="39"/>
                    <a:pt x="63" y="37"/>
                  </a:cubicBezTo>
                  <a:cubicBezTo>
                    <a:pt x="63" y="36"/>
                    <a:pt x="63" y="37"/>
                    <a:pt x="63" y="37"/>
                  </a:cubicBezTo>
                  <a:cubicBezTo>
                    <a:pt x="63" y="36"/>
                    <a:pt x="63" y="36"/>
                    <a:pt x="63" y="36"/>
                  </a:cubicBezTo>
                  <a:cubicBezTo>
                    <a:pt x="63" y="35"/>
                    <a:pt x="63" y="35"/>
                    <a:pt x="63" y="35"/>
                  </a:cubicBezTo>
                  <a:cubicBezTo>
                    <a:pt x="63" y="35"/>
                    <a:pt x="63" y="35"/>
                    <a:pt x="63" y="35"/>
                  </a:cubicBezTo>
                  <a:cubicBezTo>
                    <a:pt x="63" y="35"/>
                    <a:pt x="63" y="35"/>
                    <a:pt x="63" y="34"/>
                  </a:cubicBezTo>
                  <a:cubicBezTo>
                    <a:pt x="64" y="34"/>
                    <a:pt x="63" y="35"/>
                    <a:pt x="63" y="36"/>
                  </a:cubicBezTo>
                  <a:cubicBezTo>
                    <a:pt x="64" y="35"/>
                    <a:pt x="64" y="34"/>
                    <a:pt x="64" y="33"/>
                  </a:cubicBezTo>
                  <a:cubicBezTo>
                    <a:pt x="64" y="33"/>
                    <a:pt x="64" y="33"/>
                    <a:pt x="64" y="33"/>
                  </a:cubicBezTo>
                  <a:cubicBezTo>
                    <a:pt x="64" y="33"/>
                    <a:pt x="63" y="33"/>
                    <a:pt x="63" y="33"/>
                  </a:cubicBezTo>
                  <a:cubicBezTo>
                    <a:pt x="63" y="34"/>
                    <a:pt x="64" y="34"/>
                    <a:pt x="64" y="34"/>
                  </a:cubicBezTo>
                  <a:cubicBezTo>
                    <a:pt x="63" y="34"/>
                    <a:pt x="63" y="34"/>
                    <a:pt x="63" y="34"/>
                  </a:cubicBezTo>
                  <a:cubicBezTo>
                    <a:pt x="62" y="33"/>
                    <a:pt x="62" y="32"/>
                    <a:pt x="62" y="31"/>
                  </a:cubicBezTo>
                  <a:cubicBezTo>
                    <a:pt x="61" y="30"/>
                    <a:pt x="61" y="29"/>
                    <a:pt x="61" y="29"/>
                  </a:cubicBezTo>
                  <a:cubicBezTo>
                    <a:pt x="61" y="28"/>
                    <a:pt x="61" y="29"/>
                    <a:pt x="61" y="28"/>
                  </a:cubicBezTo>
                  <a:cubicBezTo>
                    <a:pt x="61" y="28"/>
                    <a:pt x="61" y="28"/>
                    <a:pt x="61" y="28"/>
                  </a:cubicBezTo>
                  <a:cubicBezTo>
                    <a:pt x="61" y="27"/>
                    <a:pt x="61" y="27"/>
                    <a:pt x="61" y="26"/>
                  </a:cubicBezTo>
                  <a:cubicBezTo>
                    <a:pt x="61" y="26"/>
                    <a:pt x="61" y="27"/>
                    <a:pt x="60" y="27"/>
                  </a:cubicBezTo>
                  <a:cubicBezTo>
                    <a:pt x="61" y="27"/>
                    <a:pt x="61" y="27"/>
                    <a:pt x="61" y="27"/>
                  </a:cubicBezTo>
                  <a:cubicBezTo>
                    <a:pt x="61" y="28"/>
                    <a:pt x="60" y="27"/>
                    <a:pt x="60" y="27"/>
                  </a:cubicBezTo>
                  <a:cubicBezTo>
                    <a:pt x="60" y="27"/>
                    <a:pt x="60" y="27"/>
                    <a:pt x="60" y="27"/>
                  </a:cubicBezTo>
                  <a:cubicBezTo>
                    <a:pt x="60" y="27"/>
                    <a:pt x="60" y="26"/>
                    <a:pt x="60" y="26"/>
                  </a:cubicBezTo>
                  <a:cubicBezTo>
                    <a:pt x="60" y="25"/>
                    <a:pt x="59" y="24"/>
                    <a:pt x="59" y="23"/>
                  </a:cubicBezTo>
                  <a:cubicBezTo>
                    <a:pt x="58" y="22"/>
                    <a:pt x="58" y="21"/>
                    <a:pt x="58" y="20"/>
                  </a:cubicBezTo>
                  <a:cubicBezTo>
                    <a:pt x="58" y="20"/>
                    <a:pt x="57" y="20"/>
                    <a:pt x="57" y="19"/>
                  </a:cubicBezTo>
                  <a:cubicBezTo>
                    <a:pt x="57" y="19"/>
                    <a:pt x="57" y="18"/>
                    <a:pt x="56" y="18"/>
                  </a:cubicBezTo>
                  <a:cubicBezTo>
                    <a:pt x="56" y="19"/>
                    <a:pt x="56" y="19"/>
                    <a:pt x="56" y="19"/>
                  </a:cubicBezTo>
                  <a:cubicBezTo>
                    <a:pt x="56" y="20"/>
                    <a:pt x="57" y="21"/>
                    <a:pt x="56" y="21"/>
                  </a:cubicBezTo>
                  <a:cubicBezTo>
                    <a:pt x="57" y="21"/>
                    <a:pt x="57" y="21"/>
                    <a:pt x="57" y="22"/>
                  </a:cubicBezTo>
                  <a:cubicBezTo>
                    <a:pt x="58" y="22"/>
                    <a:pt x="57" y="21"/>
                    <a:pt x="58" y="21"/>
                  </a:cubicBezTo>
                  <a:cubicBezTo>
                    <a:pt x="58" y="22"/>
                    <a:pt x="57" y="22"/>
                    <a:pt x="57" y="22"/>
                  </a:cubicBezTo>
                  <a:cubicBezTo>
                    <a:pt x="57" y="22"/>
                    <a:pt x="57" y="23"/>
                    <a:pt x="57" y="23"/>
                  </a:cubicBezTo>
                  <a:cubicBezTo>
                    <a:pt x="57" y="23"/>
                    <a:pt x="58" y="23"/>
                    <a:pt x="58" y="23"/>
                  </a:cubicBezTo>
                  <a:cubicBezTo>
                    <a:pt x="58" y="23"/>
                    <a:pt x="57" y="22"/>
                    <a:pt x="58" y="22"/>
                  </a:cubicBezTo>
                  <a:cubicBezTo>
                    <a:pt x="58" y="22"/>
                    <a:pt x="58" y="22"/>
                    <a:pt x="58" y="22"/>
                  </a:cubicBezTo>
                  <a:cubicBezTo>
                    <a:pt x="58" y="23"/>
                    <a:pt x="59" y="24"/>
                    <a:pt x="59" y="26"/>
                  </a:cubicBezTo>
                  <a:cubicBezTo>
                    <a:pt x="59" y="26"/>
                    <a:pt x="59" y="25"/>
                    <a:pt x="59" y="25"/>
                  </a:cubicBezTo>
                  <a:cubicBezTo>
                    <a:pt x="58" y="25"/>
                    <a:pt x="59" y="26"/>
                    <a:pt x="59" y="26"/>
                  </a:cubicBezTo>
                  <a:cubicBezTo>
                    <a:pt x="59" y="26"/>
                    <a:pt x="59" y="26"/>
                    <a:pt x="59" y="26"/>
                  </a:cubicBezTo>
                  <a:cubicBezTo>
                    <a:pt x="59" y="26"/>
                    <a:pt x="59" y="27"/>
                    <a:pt x="59" y="27"/>
                  </a:cubicBezTo>
                  <a:cubicBezTo>
                    <a:pt x="59" y="27"/>
                    <a:pt x="59" y="27"/>
                    <a:pt x="59" y="27"/>
                  </a:cubicBezTo>
                  <a:cubicBezTo>
                    <a:pt x="59" y="27"/>
                    <a:pt x="59" y="28"/>
                    <a:pt x="59" y="28"/>
                  </a:cubicBezTo>
                  <a:cubicBezTo>
                    <a:pt x="59" y="28"/>
                    <a:pt x="59" y="27"/>
                    <a:pt x="60" y="27"/>
                  </a:cubicBezTo>
                  <a:cubicBezTo>
                    <a:pt x="60" y="28"/>
                    <a:pt x="59" y="28"/>
                    <a:pt x="59" y="28"/>
                  </a:cubicBezTo>
                  <a:cubicBezTo>
                    <a:pt x="59" y="28"/>
                    <a:pt x="60" y="28"/>
                    <a:pt x="60" y="28"/>
                  </a:cubicBezTo>
                  <a:cubicBezTo>
                    <a:pt x="60" y="28"/>
                    <a:pt x="60" y="28"/>
                    <a:pt x="60" y="28"/>
                  </a:cubicBezTo>
                  <a:cubicBezTo>
                    <a:pt x="60" y="28"/>
                    <a:pt x="60" y="28"/>
                    <a:pt x="60" y="28"/>
                  </a:cubicBezTo>
                  <a:cubicBezTo>
                    <a:pt x="60" y="28"/>
                    <a:pt x="60" y="28"/>
                    <a:pt x="60" y="29"/>
                  </a:cubicBezTo>
                  <a:cubicBezTo>
                    <a:pt x="61" y="29"/>
                    <a:pt x="61" y="30"/>
                    <a:pt x="61" y="31"/>
                  </a:cubicBezTo>
                  <a:cubicBezTo>
                    <a:pt x="60" y="30"/>
                    <a:pt x="61" y="30"/>
                    <a:pt x="60" y="30"/>
                  </a:cubicBezTo>
                  <a:cubicBezTo>
                    <a:pt x="60" y="30"/>
                    <a:pt x="60" y="30"/>
                    <a:pt x="60" y="30"/>
                  </a:cubicBezTo>
                  <a:cubicBezTo>
                    <a:pt x="60" y="31"/>
                    <a:pt x="60" y="31"/>
                    <a:pt x="60" y="31"/>
                  </a:cubicBezTo>
                  <a:cubicBezTo>
                    <a:pt x="60" y="31"/>
                    <a:pt x="60" y="31"/>
                    <a:pt x="61" y="31"/>
                  </a:cubicBezTo>
                  <a:cubicBezTo>
                    <a:pt x="61" y="32"/>
                    <a:pt x="60" y="31"/>
                    <a:pt x="60" y="32"/>
                  </a:cubicBezTo>
                  <a:cubicBezTo>
                    <a:pt x="60" y="32"/>
                    <a:pt x="60" y="33"/>
                    <a:pt x="60" y="33"/>
                  </a:cubicBezTo>
                  <a:cubicBezTo>
                    <a:pt x="60" y="33"/>
                    <a:pt x="60" y="33"/>
                    <a:pt x="60" y="33"/>
                  </a:cubicBezTo>
                  <a:cubicBezTo>
                    <a:pt x="61" y="34"/>
                    <a:pt x="60" y="34"/>
                    <a:pt x="60" y="35"/>
                  </a:cubicBezTo>
                  <a:cubicBezTo>
                    <a:pt x="60" y="35"/>
                    <a:pt x="60" y="35"/>
                    <a:pt x="59" y="35"/>
                  </a:cubicBezTo>
                  <a:cubicBezTo>
                    <a:pt x="60" y="35"/>
                    <a:pt x="59" y="34"/>
                    <a:pt x="59" y="34"/>
                  </a:cubicBezTo>
                  <a:cubicBezTo>
                    <a:pt x="59" y="34"/>
                    <a:pt x="59" y="34"/>
                    <a:pt x="59" y="35"/>
                  </a:cubicBezTo>
                  <a:cubicBezTo>
                    <a:pt x="59" y="34"/>
                    <a:pt x="59" y="34"/>
                    <a:pt x="59" y="34"/>
                  </a:cubicBezTo>
                  <a:cubicBezTo>
                    <a:pt x="58" y="34"/>
                    <a:pt x="59" y="34"/>
                    <a:pt x="59" y="34"/>
                  </a:cubicBezTo>
                  <a:cubicBezTo>
                    <a:pt x="59" y="34"/>
                    <a:pt x="58" y="34"/>
                    <a:pt x="59" y="34"/>
                  </a:cubicBezTo>
                  <a:cubicBezTo>
                    <a:pt x="59" y="33"/>
                    <a:pt x="59" y="34"/>
                    <a:pt x="59" y="34"/>
                  </a:cubicBezTo>
                  <a:cubicBezTo>
                    <a:pt x="59" y="34"/>
                    <a:pt x="59" y="34"/>
                    <a:pt x="59" y="34"/>
                  </a:cubicBezTo>
                  <a:cubicBezTo>
                    <a:pt x="60" y="34"/>
                    <a:pt x="59" y="34"/>
                    <a:pt x="59" y="33"/>
                  </a:cubicBezTo>
                  <a:cubicBezTo>
                    <a:pt x="59" y="33"/>
                    <a:pt x="60" y="33"/>
                    <a:pt x="60" y="33"/>
                  </a:cubicBezTo>
                  <a:cubicBezTo>
                    <a:pt x="60" y="33"/>
                    <a:pt x="59" y="33"/>
                    <a:pt x="59" y="33"/>
                  </a:cubicBezTo>
                  <a:cubicBezTo>
                    <a:pt x="59" y="33"/>
                    <a:pt x="59" y="33"/>
                    <a:pt x="59" y="33"/>
                  </a:cubicBezTo>
                  <a:cubicBezTo>
                    <a:pt x="59" y="33"/>
                    <a:pt x="59" y="32"/>
                    <a:pt x="59" y="32"/>
                  </a:cubicBezTo>
                  <a:cubicBezTo>
                    <a:pt x="59" y="32"/>
                    <a:pt x="59" y="32"/>
                    <a:pt x="59" y="32"/>
                  </a:cubicBezTo>
                  <a:cubicBezTo>
                    <a:pt x="59" y="32"/>
                    <a:pt x="59" y="32"/>
                    <a:pt x="59" y="31"/>
                  </a:cubicBezTo>
                  <a:cubicBezTo>
                    <a:pt x="59" y="31"/>
                    <a:pt x="59" y="31"/>
                    <a:pt x="59" y="31"/>
                  </a:cubicBezTo>
                  <a:cubicBezTo>
                    <a:pt x="59" y="31"/>
                    <a:pt x="59" y="31"/>
                    <a:pt x="59" y="30"/>
                  </a:cubicBezTo>
                  <a:cubicBezTo>
                    <a:pt x="59" y="30"/>
                    <a:pt x="59" y="30"/>
                    <a:pt x="59" y="30"/>
                  </a:cubicBezTo>
                  <a:cubicBezTo>
                    <a:pt x="59" y="30"/>
                    <a:pt x="60" y="30"/>
                    <a:pt x="60" y="30"/>
                  </a:cubicBezTo>
                  <a:cubicBezTo>
                    <a:pt x="60" y="30"/>
                    <a:pt x="60" y="30"/>
                    <a:pt x="60" y="29"/>
                  </a:cubicBezTo>
                  <a:cubicBezTo>
                    <a:pt x="60" y="29"/>
                    <a:pt x="60" y="30"/>
                    <a:pt x="60" y="29"/>
                  </a:cubicBezTo>
                  <a:cubicBezTo>
                    <a:pt x="60" y="29"/>
                    <a:pt x="60" y="29"/>
                    <a:pt x="60" y="29"/>
                  </a:cubicBezTo>
                  <a:cubicBezTo>
                    <a:pt x="60" y="29"/>
                    <a:pt x="60" y="29"/>
                    <a:pt x="60" y="28"/>
                  </a:cubicBezTo>
                  <a:cubicBezTo>
                    <a:pt x="60" y="28"/>
                    <a:pt x="60" y="29"/>
                    <a:pt x="59" y="28"/>
                  </a:cubicBezTo>
                  <a:cubicBezTo>
                    <a:pt x="59" y="28"/>
                    <a:pt x="60" y="28"/>
                    <a:pt x="60" y="29"/>
                  </a:cubicBezTo>
                  <a:cubicBezTo>
                    <a:pt x="59" y="29"/>
                    <a:pt x="59" y="29"/>
                    <a:pt x="59" y="29"/>
                  </a:cubicBezTo>
                  <a:cubicBezTo>
                    <a:pt x="59" y="29"/>
                    <a:pt x="59" y="29"/>
                    <a:pt x="59" y="29"/>
                  </a:cubicBezTo>
                  <a:cubicBezTo>
                    <a:pt x="59" y="30"/>
                    <a:pt x="59" y="30"/>
                    <a:pt x="59" y="30"/>
                  </a:cubicBezTo>
                  <a:cubicBezTo>
                    <a:pt x="59" y="30"/>
                    <a:pt x="59" y="29"/>
                    <a:pt x="59" y="29"/>
                  </a:cubicBezTo>
                  <a:cubicBezTo>
                    <a:pt x="59" y="29"/>
                    <a:pt x="59" y="29"/>
                    <a:pt x="59" y="29"/>
                  </a:cubicBezTo>
                  <a:cubicBezTo>
                    <a:pt x="59" y="29"/>
                    <a:pt x="59" y="29"/>
                    <a:pt x="59" y="29"/>
                  </a:cubicBezTo>
                  <a:cubicBezTo>
                    <a:pt x="58" y="29"/>
                    <a:pt x="58" y="30"/>
                    <a:pt x="59" y="30"/>
                  </a:cubicBezTo>
                  <a:cubicBezTo>
                    <a:pt x="58" y="30"/>
                    <a:pt x="58" y="30"/>
                    <a:pt x="58" y="30"/>
                  </a:cubicBezTo>
                  <a:cubicBezTo>
                    <a:pt x="58" y="30"/>
                    <a:pt x="58" y="30"/>
                    <a:pt x="58" y="30"/>
                  </a:cubicBezTo>
                  <a:cubicBezTo>
                    <a:pt x="57" y="30"/>
                    <a:pt x="58" y="30"/>
                    <a:pt x="57" y="30"/>
                  </a:cubicBezTo>
                  <a:cubicBezTo>
                    <a:pt x="57" y="30"/>
                    <a:pt x="58" y="30"/>
                    <a:pt x="58" y="31"/>
                  </a:cubicBezTo>
                  <a:cubicBezTo>
                    <a:pt x="57" y="31"/>
                    <a:pt x="57" y="30"/>
                    <a:pt x="57" y="29"/>
                  </a:cubicBezTo>
                  <a:cubicBezTo>
                    <a:pt x="57" y="29"/>
                    <a:pt x="57" y="28"/>
                    <a:pt x="57" y="28"/>
                  </a:cubicBezTo>
                  <a:cubicBezTo>
                    <a:pt x="57" y="28"/>
                    <a:pt x="57" y="28"/>
                    <a:pt x="57" y="28"/>
                  </a:cubicBezTo>
                  <a:cubicBezTo>
                    <a:pt x="57" y="28"/>
                    <a:pt x="57" y="28"/>
                    <a:pt x="56" y="28"/>
                  </a:cubicBezTo>
                  <a:cubicBezTo>
                    <a:pt x="56" y="27"/>
                    <a:pt x="57" y="27"/>
                    <a:pt x="57" y="27"/>
                  </a:cubicBezTo>
                  <a:cubicBezTo>
                    <a:pt x="56" y="27"/>
                    <a:pt x="56" y="27"/>
                    <a:pt x="56" y="27"/>
                  </a:cubicBezTo>
                  <a:cubicBezTo>
                    <a:pt x="56" y="27"/>
                    <a:pt x="56" y="26"/>
                    <a:pt x="56" y="26"/>
                  </a:cubicBezTo>
                  <a:cubicBezTo>
                    <a:pt x="56" y="26"/>
                    <a:pt x="56" y="25"/>
                    <a:pt x="56" y="25"/>
                  </a:cubicBezTo>
                  <a:cubicBezTo>
                    <a:pt x="56" y="25"/>
                    <a:pt x="57" y="25"/>
                    <a:pt x="57" y="26"/>
                  </a:cubicBezTo>
                  <a:cubicBezTo>
                    <a:pt x="57" y="26"/>
                    <a:pt x="57" y="25"/>
                    <a:pt x="57" y="25"/>
                  </a:cubicBezTo>
                  <a:cubicBezTo>
                    <a:pt x="56" y="25"/>
                    <a:pt x="56" y="25"/>
                    <a:pt x="56" y="25"/>
                  </a:cubicBezTo>
                  <a:cubicBezTo>
                    <a:pt x="56" y="25"/>
                    <a:pt x="56" y="25"/>
                    <a:pt x="56" y="25"/>
                  </a:cubicBezTo>
                  <a:cubicBezTo>
                    <a:pt x="56" y="25"/>
                    <a:pt x="56" y="24"/>
                    <a:pt x="55" y="24"/>
                  </a:cubicBezTo>
                  <a:cubicBezTo>
                    <a:pt x="55" y="24"/>
                    <a:pt x="56" y="25"/>
                    <a:pt x="56" y="25"/>
                  </a:cubicBezTo>
                  <a:cubicBezTo>
                    <a:pt x="55" y="24"/>
                    <a:pt x="55" y="24"/>
                    <a:pt x="55" y="23"/>
                  </a:cubicBezTo>
                  <a:cubicBezTo>
                    <a:pt x="55" y="23"/>
                    <a:pt x="54" y="23"/>
                    <a:pt x="54" y="23"/>
                  </a:cubicBezTo>
                  <a:cubicBezTo>
                    <a:pt x="54" y="22"/>
                    <a:pt x="54" y="22"/>
                    <a:pt x="54" y="21"/>
                  </a:cubicBezTo>
                  <a:cubicBezTo>
                    <a:pt x="53" y="20"/>
                    <a:pt x="53" y="19"/>
                    <a:pt x="52" y="19"/>
                  </a:cubicBezTo>
                  <a:cubicBezTo>
                    <a:pt x="52" y="19"/>
                    <a:pt x="53" y="19"/>
                    <a:pt x="53" y="19"/>
                  </a:cubicBezTo>
                  <a:cubicBezTo>
                    <a:pt x="53" y="19"/>
                    <a:pt x="52" y="19"/>
                    <a:pt x="52" y="18"/>
                  </a:cubicBezTo>
                  <a:cubicBezTo>
                    <a:pt x="53" y="18"/>
                    <a:pt x="52" y="18"/>
                    <a:pt x="52" y="18"/>
                  </a:cubicBezTo>
                  <a:cubicBezTo>
                    <a:pt x="52" y="17"/>
                    <a:pt x="52" y="18"/>
                    <a:pt x="52" y="18"/>
                  </a:cubicBezTo>
                  <a:cubicBezTo>
                    <a:pt x="51" y="17"/>
                    <a:pt x="51" y="17"/>
                    <a:pt x="51" y="16"/>
                  </a:cubicBezTo>
                  <a:cubicBezTo>
                    <a:pt x="51" y="16"/>
                    <a:pt x="51" y="16"/>
                    <a:pt x="50" y="16"/>
                  </a:cubicBezTo>
                  <a:cubicBezTo>
                    <a:pt x="51" y="16"/>
                    <a:pt x="51" y="16"/>
                    <a:pt x="51" y="16"/>
                  </a:cubicBezTo>
                  <a:cubicBezTo>
                    <a:pt x="51" y="16"/>
                    <a:pt x="51" y="16"/>
                    <a:pt x="51" y="15"/>
                  </a:cubicBezTo>
                  <a:cubicBezTo>
                    <a:pt x="51" y="15"/>
                    <a:pt x="51" y="16"/>
                    <a:pt x="50" y="16"/>
                  </a:cubicBezTo>
                  <a:cubicBezTo>
                    <a:pt x="49" y="14"/>
                    <a:pt x="47" y="11"/>
                    <a:pt x="45" y="10"/>
                  </a:cubicBezTo>
                  <a:cubicBezTo>
                    <a:pt x="42" y="8"/>
                    <a:pt x="40" y="7"/>
                    <a:pt x="37" y="6"/>
                  </a:cubicBezTo>
                  <a:cubicBezTo>
                    <a:pt x="36" y="6"/>
                    <a:pt x="36" y="6"/>
                    <a:pt x="35" y="5"/>
                  </a:cubicBezTo>
                  <a:cubicBezTo>
                    <a:pt x="35" y="5"/>
                    <a:pt x="35" y="5"/>
                    <a:pt x="34" y="5"/>
                  </a:cubicBezTo>
                  <a:cubicBezTo>
                    <a:pt x="34" y="5"/>
                    <a:pt x="33" y="5"/>
                    <a:pt x="33" y="5"/>
                  </a:cubicBezTo>
                  <a:cubicBezTo>
                    <a:pt x="32" y="5"/>
                    <a:pt x="32" y="5"/>
                    <a:pt x="31" y="5"/>
                  </a:cubicBezTo>
                  <a:cubicBezTo>
                    <a:pt x="31" y="5"/>
                    <a:pt x="31" y="5"/>
                    <a:pt x="30" y="6"/>
                  </a:cubicBezTo>
                  <a:cubicBezTo>
                    <a:pt x="29" y="6"/>
                    <a:pt x="29" y="6"/>
                    <a:pt x="28" y="6"/>
                  </a:cubicBezTo>
                  <a:cubicBezTo>
                    <a:pt x="28" y="6"/>
                    <a:pt x="27" y="7"/>
                    <a:pt x="26" y="7"/>
                  </a:cubicBezTo>
                  <a:cubicBezTo>
                    <a:pt x="26" y="7"/>
                    <a:pt x="26" y="7"/>
                    <a:pt x="25" y="7"/>
                  </a:cubicBezTo>
                  <a:cubicBezTo>
                    <a:pt x="25" y="7"/>
                    <a:pt x="25" y="7"/>
                    <a:pt x="25" y="7"/>
                  </a:cubicBezTo>
                  <a:cubicBezTo>
                    <a:pt x="25" y="8"/>
                    <a:pt x="24" y="8"/>
                    <a:pt x="23" y="9"/>
                  </a:cubicBezTo>
                  <a:cubicBezTo>
                    <a:pt x="23" y="8"/>
                    <a:pt x="23" y="8"/>
                    <a:pt x="23" y="8"/>
                  </a:cubicBezTo>
                  <a:cubicBezTo>
                    <a:pt x="23" y="8"/>
                    <a:pt x="23" y="9"/>
                    <a:pt x="23" y="9"/>
                  </a:cubicBezTo>
                  <a:cubicBezTo>
                    <a:pt x="23" y="9"/>
                    <a:pt x="23" y="9"/>
                    <a:pt x="23" y="8"/>
                  </a:cubicBezTo>
                  <a:cubicBezTo>
                    <a:pt x="22" y="9"/>
                    <a:pt x="22" y="9"/>
                    <a:pt x="22" y="9"/>
                  </a:cubicBezTo>
                  <a:cubicBezTo>
                    <a:pt x="22" y="9"/>
                    <a:pt x="22" y="10"/>
                    <a:pt x="21" y="10"/>
                  </a:cubicBezTo>
                  <a:cubicBezTo>
                    <a:pt x="21" y="10"/>
                    <a:pt x="21" y="10"/>
                    <a:pt x="21" y="10"/>
                  </a:cubicBezTo>
                  <a:cubicBezTo>
                    <a:pt x="21" y="10"/>
                    <a:pt x="20" y="11"/>
                    <a:pt x="20" y="11"/>
                  </a:cubicBezTo>
                  <a:cubicBezTo>
                    <a:pt x="20" y="11"/>
                    <a:pt x="20" y="11"/>
                    <a:pt x="19" y="11"/>
                  </a:cubicBezTo>
                  <a:cubicBezTo>
                    <a:pt x="19" y="11"/>
                    <a:pt x="20" y="12"/>
                    <a:pt x="19" y="12"/>
                  </a:cubicBezTo>
                  <a:cubicBezTo>
                    <a:pt x="19" y="12"/>
                    <a:pt x="18" y="13"/>
                    <a:pt x="18" y="13"/>
                  </a:cubicBezTo>
                  <a:cubicBezTo>
                    <a:pt x="18" y="14"/>
                    <a:pt x="18" y="14"/>
                    <a:pt x="18" y="14"/>
                  </a:cubicBezTo>
                  <a:cubicBezTo>
                    <a:pt x="18" y="14"/>
                    <a:pt x="18" y="14"/>
                    <a:pt x="17" y="14"/>
                  </a:cubicBezTo>
                  <a:cubicBezTo>
                    <a:pt x="17" y="14"/>
                    <a:pt x="17" y="14"/>
                    <a:pt x="17" y="14"/>
                  </a:cubicBezTo>
                  <a:cubicBezTo>
                    <a:pt x="17" y="14"/>
                    <a:pt x="17" y="15"/>
                    <a:pt x="17" y="15"/>
                  </a:cubicBezTo>
                  <a:cubicBezTo>
                    <a:pt x="17" y="15"/>
                    <a:pt x="16" y="16"/>
                    <a:pt x="16" y="16"/>
                  </a:cubicBezTo>
                  <a:cubicBezTo>
                    <a:pt x="16" y="16"/>
                    <a:pt x="16" y="17"/>
                    <a:pt x="16" y="17"/>
                  </a:cubicBezTo>
                  <a:cubicBezTo>
                    <a:pt x="15" y="17"/>
                    <a:pt x="15" y="17"/>
                    <a:pt x="15" y="17"/>
                  </a:cubicBezTo>
                  <a:cubicBezTo>
                    <a:pt x="15" y="17"/>
                    <a:pt x="15" y="18"/>
                    <a:pt x="15" y="18"/>
                  </a:cubicBezTo>
                  <a:cubicBezTo>
                    <a:pt x="15" y="18"/>
                    <a:pt x="15" y="18"/>
                    <a:pt x="15" y="19"/>
                  </a:cubicBezTo>
                  <a:cubicBezTo>
                    <a:pt x="14" y="19"/>
                    <a:pt x="14" y="19"/>
                    <a:pt x="14" y="19"/>
                  </a:cubicBezTo>
                  <a:cubicBezTo>
                    <a:pt x="14" y="20"/>
                    <a:pt x="13" y="21"/>
                    <a:pt x="13" y="22"/>
                  </a:cubicBezTo>
                  <a:cubicBezTo>
                    <a:pt x="13" y="22"/>
                    <a:pt x="13" y="22"/>
                    <a:pt x="13" y="22"/>
                  </a:cubicBezTo>
                  <a:cubicBezTo>
                    <a:pt x="13" y="23"/>
                    <a:pt x="12" y="24"/>
                    <a:pt x="12" y="24"/>
                  </a:cubicBezTo>
                  <a:cubicBezTo>
                    <a:pt x="12" y="24"/>
                    <a:pt x="12" y="24"/>
                    <a:pt x="12" y="24"/>
                  </a:cubicBezTo>
                  <a:cubicBezTo>
                    <a:pt x="12" y="25"/>
                    <a:pt x="12" y="25"/>
                    <a:pt x="11" y="26"/>
                  </a:cubicBezTo>
                  <a:cubicBezTo>
                    <a:pt x="11" y="26"/>
                    <a:pt x="11" y="26"/>
                    <a:pt x="11" y="26"/>
                  </a:cubicBezTo>
                  <a:cubicBezTo>
                    <a:pt x="11" y="26"/>
                    <a:pt x="11" y="26"/>
                    <a:pt x="11" y="26"/>
                  </a:cubicBezTo>
                  <a:cubicBezTo>
                    <a:pt x="11" y="27"/>
                    <a:pt x="11" y="28"/>
                    <a:pt x="11" y="28"/>
                  </a:cubicBezTo>
                  <a:cubicBezTo>
                    <a:pt x="10" y="29"/>
                    <a:pt x="10" y="29"/>
                    <a:pt x="10" y="29"/>
                  </a:cubicBezTo>
                  <a:cubicBezTo>
                    <a:pt x="10" y="29"/>
                    <a:pt x="10" y="30"/>
                    <a:pt x="10" y="29"/>
                  </a:cubicBezTo>
                  <a:cubicBezTo>
                    <a:pt x="10" y="30"/>
                    <a:pt x="10" y="30"/>
                    <a:pt x="10" y="30"/>
                  </a:cubicBezTo>
                  <a:cubicBezTo>
                    <a:pt x="10" y="30"/>
                    <a:pt x="10" y="30"/>
                    <a:pt x="10" y="31"/>
                  </a:cubicBezTo>
                  <a:cubicBezTo>
                    <a:pt x="10" y="31"/>
                    <a:pt x="10" y="31"/>
                    <a:pt x="10" y="31"/>
                  </a:cubicBezTo>
                  <a:cubicBezTo>
                    <a:pt x="10" y="32"/>
                    <a:pt x="10" y="33"/>
                    <a:pt x="9" y="33"/>
                  </a:cubicBezTo>
                  <a:cubicBezTo>
                    <a:pt x="9" y="34"/>
                    <a:pt x="9" y="34"/>
                    <a:pt x="9" y="34"/>
                  </a:cubicBezTo>
                  <a:cubicBezTo>
                    <a:pt x="9" y="35"/>
                    <a:pt x="9" y="36"/>
                    <a:pt x="8" y="37"/>
                  </a:cubicBezTo>
                  <a:cubicBezTo>
                    <a:pt x="8" y="37"/>
                    <a:pt x="9" y="37"/>
                    <a:pt x="9" y="37"/>
                  </a:cubicBezTo>
                  <a:cubicBezTo>
                    <a:pt x="8" y="38"/>
                    <a:pt x="9" y="38"/>
                    <a:pt x="8" y="39"/>
                  </a:cubicBezTo>
                  <a:cubicBezTo>
                    <a:pt x="9" y="40"/>
                    <a:pt x="8" y="40"/>
                    <a:pt x="8" y="40"/>
                  </a:cubicBezTo>
                  <a:cubicBezTo>
                    <a:pt x="9" y="40"/>
                    <a:pt x="9" y="40"/>
                    <a:pt x="9" y="40"/>
                  </a:cubicBezTo>
                  <a:cubicBezTo>
                    <a:pt x="9" y="40"/>
                    <a:pt x="9" y="40"/>
                    <a:pt x="9" y="40"/>
                  </a:cubicBezTo>
                  <a:cubicBezTo>
                    <a:pt x="9" y="40"/>
                    <a:pt x="9" y="40"/>
                    <a:pt x="9" y="39"/>
                  </a:cubicBezTo>
                  <a:cubicBezTo>
                    <a:pt x="9" y="39"/>
                    <a:pt x="9" y="39"/>
                    <a:pt x="9" y="39"/>
                  </a:cubicBezTo>
                  <a:cubicBezTo>
                    <a:pt x="9" y="39"/>
                    <a:pt x="9" y="38"/>
                    <a:pt x="9" y="38"/>
                  </a:cubicBezTo>
                  <a:cubicBezTo>
                    <a:pt x="9" y="38"/>
                    <a:pt x="9" y="37"/>
                    <a:pt x="9" y="37"/>
                  </a:cubicBezTo>
                  <a:cubicBezTo>
                    <a:pt x="9" y="37"/>
                    <a:pt x="9" y="37"/>
                    <a:pt x="9" y="37"/>
                  </a:cubicBezTo>
                  <a:cubicBezTo>
                    <a:pt x="9" y="36"/>
                    <a:pt x="9" y="36"/>
                    <a:pt x="9" y="36"/>
                  </a:cubicBezTo>
                  <a:cubicBezTo>
                    <a:pt x="10" y="35"/>
                    <a:pt x="9" y="35"/>
                    <a:pt x="10" y="35"/>
                  </a:cubicBezTo>
                  <a:cubicBezTo>
                    <a:pt x="10" y="34"/>
                    <a:pt x="10" y="34"/>
                    <a:pt x="10" y="33"/>
                  </a:cubicBezTo>
                  <a:cubicBezTo>
                    <a:pt x="10" y="33"/>
                    <a:pt x="10" y="33"/>
                    <a:pt x="10" y="33"/>
                  </a:cubicBezTo>
                  <a:cubicBezTo>
                    <a:pt x="10" y="33"/>
                    <a:pt x="10" y="33"/>
                    <a:pt x="11" y="33"/>
                  </a:cubicBezTo>
                  <a:cubicBezTo>
                    <a:pt x="11" y="33"/>
                    <a:pt x="11" y="33"/>
                    <a:pt x="10" y="32"/>
                  </a:cubicBezTo>
                  <a:cubicBezTo>
                    <a:pt x="10" y="32"/>
                    <a:pt x="10" y="33"/>
                    <a:pt x="10" y="33"/>
                  </a:cubicBezTo>
                  <a:cubicBezTo>
                    <a:pt x="10" y="33"/>
                    <a:pt x="10" y="32"/>
                    <a:pt x="11" y="31"/>
                  </a:cubicBezTo>
                  <a:cubicBezTo>
                    <a:pt x="11" y="31"/>
                    <a:pt x="10" y="31"/>
                    <a:pt x="11" y="31"/>
                  </a:cubicBezTo>
                  <a:cubicBezTo>
                    <a:pt x="11" y="31"/>
                    <a:pt x="11" y="31"/>
                    <a:pt x="11" y="31"/>
                  </a:cubicBezTo>
                  <a:cubicBezTo>
                    <a:pt x="11" y="31"/>
                    <a:pt x="11" y="31"/>
                    <a:pt x="11" y="31"/>
                  </a:cubicBezTo>
                  <a:cubicBezTo>
                    <a:pt x="11" y="31"/>
                    <a:pt x="11" y="31"/>
                    <a:pt x="11" y="32"/>
                  </a:cubicBezTo>
                  <a:cubicBezTo>
                    <a:pt x="11" y="32"/>
                    <a:pt x="11" y="31"/>
                    <a:pt x="11" y="31"/>
                  </a:cubicBezTo>
                  <a:cubicBezTo>
                    <a:pt x="10" y="31"/>
                    <a:pt x="11" y="32"/>
                    <a:pt x="10" y="32"/>
                  </a:cubicBezTo>
                  <a:cubicBezTo>
                    <a:pt x="11" y="33"/>
                    <a:pt x="11" y="31"/>
                    <a:pt x="11" y="32"/>
                  </a:cubicBezTo>
                  <a:cubicBezTo>
                    <a:pt x="11" y="31"/>
                    <a:pt x="11" y="31"/>
                    <a:pt x="11" y="30"/>
                  </a:cubicBezTo>
                  <a:cubicBezTo>
                    <a:pt x="11" y="30"/>
                    <a:pt x="11" y="31"/>
                    <a:pt x="11" y="30"/>
                  </a:cubicBezTo>
                  <a:cubicBezTo>
                    <a:pt x="11" y="30"/>
                    <a:pt x="11" y="29"/>
                    <a:pt x="11" y="29"/>
                  </a:cubicBezTo>
                  <a:cubicBezTo>
                    <a:pt x="11" y="29"/>
                    <a:pt x="11" y="30"/>
                    <a:pt x="12" y="30"/>
                  </a:cubicBezTo>
                  <a:cubicBezTo>
                    <a:pt x="12" y="30"/>
                    <a:pt x="11" y="30"/>
                    <a:pt x="11" y="29"/>
                  </a:cubicBezTo>
                  <a:cubicBezTo>
                    <a:pt x="12" y="30"/>
                    <a:pt x="12" y="29"/>
                    <a:pt x="12" y="28"/>
                  </a:cubicBezTo>
                  <a:cubicBezTo>
                    <a:pt x="12" y="28"/>
                    <a:pt x="11" y="29"/>
                    <a:pt x="11" y="29"/>
                  </a:cubicBezTo>
                  <a:cubicBezTo>
                    <a:pt x="11" y="29"/>
                    <a:pt x="11" y="28"/>
                    <a:pt x="12" y="28"/>
                  </a:cubicBezTo>
                  <a:cubicBezTo>
                    <a:pt x="12" y="28"/>
                    <a:pt x="12" y="28"/>
                    <a:pt x="12" y="28"/>
                  </a:cubicBezTo>
                  <a:cubicBezTo>
                    <a:pt x="12" y="28"/>
                    <a:pt x="12" y="28"/>
                    <a:pt x="12" y="28"/>
                  </a:cubicBezTo>
                  <a:cubicBezTo>
                    <a:pt x="12" y="27"/>
                    <a:pt x="12" y="28"/>
                    <a:pt x="12" y="27"/>
                  </a:cubicBezTo>
                  <a:cubicBezTo>
                    <a:pt x="12" y="27"/>
                    <a:pt x="12" y="27"/>
                    <a:pt x="12" y="27"/>
                  </a:cubicBezTo>
                  <a:cubicBezTo>
                    <a:pt x="12" y="26"/>
                    <a:pt x="13" y="25"/>
                    <a:pt x="13" y="23"/>
                  </a:cubicBezTo>
                  <a:cubicBezTo>
                    <a:pt x="14" y="23"/>
                    <a:pt x="14" y="23"/>
                    <a:pt x="14" y="22"/>
                  </a:cubicBezTo>
                  <a:cubicBezTo>
                    <a:pt x="14" y="22"/>
                    <a:pt x="15" y="21"/>
                    <a:pt x="15" y="20"/>
                  </a:cubicBezTo>
                  <a:cubicBezTo>
                    <a:pt x="15" y="20"/>
                    <a:pt x="15" y="21"/>
                    <a:pt x="15" y="21"/>
                  </a:cubicBezTo>
                  <a:cubicBezTo>
                    <a:pt x="14" y="22"/>
                    <a:pt x="14" y="23"/>
                    <a:pt x="14" y="23"/>
                  </a:cubicBezTo>
                  <a:cubicBezTo>
                    <a:pt x="14" y="23"/>
                    <a:pt x="14" y="23"/>
                    <a:pt x="14" y="23"/>
                  </a:cubicBezTo>
                  <a:cubicBezTo>
                    <a:pt x="15" y="23"/>
                    <a:pt x="15" y="23"/>
                    <a:pt x="15" y="23"/>
                  </a:cubicBezTo>
                  <a:cubicBezTo>
                    <a:pt x="15" y="23"/>
                    <a:pt x="15" y="23"/>
                    <a:pt x="14" y="23"/>
                  </a:cubicBezTo>
                  <a:cubicBezTo>
                    <a:pt x="14" y="22"/>
                    <a:pt x="15" y="22"/>
                    <a:pt x="15" y="22"/>
                  </a:cubicBezTo>
                  <a:cubicBezTo>
                    <a:pt x="15" y="22"/>
                    <a:pt x="15" y="22"/>
                    <a:pt x="14" y="22"/>
                  </a:cubicBezTo>
                  <a:cubicBezTo>
                    <a:pt x="15" y="21"/>
                    <a:pt x="16" y="19"/>
                    <a:pt x="17" y="18"/>
                  </a:cubicBezTo>
                  <a:cubicBezTo>
                    <a:pt x="18" y="17"/>
                    <a:pt x="19" y="15"/>
                    <a:pt x="19" y="14"/>
                  </a:cubicBezTo>
                  <a:cubicBezTo>
                    <a:pt x="20" y="14"/>
                    <a:pt x="20" y="14"/>
                    <a:pt x="20" y="14"/>
                  </a:cubicBezTo>
                  <a:cubicBezTo>
                    <a:pt x="20" y="14"/>
                    <a:pt x="20" y="14"/>
                    <a:pt x="20" y="13"/>
                  </a:cubicBezTo>
                  <a:cubicBezTo>
                    <a:pt x="21" y="13"/>
                    <a:pt x="21" y="13"/>
                    <a:pt x="21" y="13"/>
                  </a:cubicBezTo>
                  <a:cubicBezTo>
                    <a:pt x="21" y="13"/>
                    <a:pt x="22" y="12"/>
                    <a:pt x="22" y="13"/>
                  </a:cubicBezTo>
                  <a:cubicBezTo>
                    <a:pt x="22" y="12"/>
                    <a:pt x="22" y="12"/>
                    <a:pt x="22" y="12"/>
                  </a:cubicBezTo>
                  <a:cubicBezTo>
                    <a:pt x="22" y="12"/>
                    <a:pt x="23" y="11"/>
                    <a:pt x="24" y="10"/>
                  </a:cubicBezTo>
                  <a:cubicBezTo>
                    <a:pt x="25" y="10"/>
                    <a:pt x="25" y="10"/>
                    <a:pt x="26" y="9"/>
                  </a:cubicBezTo>
                  <a:cubicBezTo>
                    <a:pt x="26" y="9"/>
                    <a:pt x="26" y="9"/>
                    <a:pt x="26" y="9"/>
                  </a:cubicBezTo>
                  <a:cubicBezTo>
                    <a:pt x="26" y="9"/>
                    <a:pt x="27" y="9"/>
                    <a:pt x="27" y="9"/>
                  </a:cubicBezTo>
                  <a:cubicBezTo>
                    <a:pt x="27" y="9"/>
                    <a:pt x="27" y="9"/>
                    <a:pt x="27" y="9"/>
                  </a:cubicBezTo>
                  <a:cubicBezTo>
                    <a:pt x="27" y="9"/>
                    <a:pt x="27" y="8"/>
                    <a:pt x="28" y="9"/>
                  </a:cubicBezTo>
                  <a:cubicBezTo>
                    <a:pt x="28" y="9"/>
                    <a:pt x="27" y="9"/>
                    <a:pt x="27" y="9"/>
                  </a:cubicBezTo>
                  <a:cubicBezTo>
                    <a:pt x="27" y="9"/>
                    <a:pt x="27" y="9"/>
                    <a:pt x="27" y="9"/>
                  </a:cubicBezTo>
                  <a:cubicBezTo>
                    <a:pt x="27" y="9"/>
                    <a:pt x="27" y="9"/>
                    <a:pt x="26" y="9"/>
                  </a:cubicBezTo>
                  <a:cubicBezTo>
                    <a:pt x="27" y="10"/>
                    <a:pt x="27" y="10"/>
                    <a:pt x="27" y="10"/>
                  </a:cubicBezTo>
                  <a:cubicBezTo>
                    <a:pt x="27" y="10"/>
                    <a:pt x="27" y="10"/>
                    <a:pt x="27" y="11"/>
                  </a:cubicBezTo>
                  <a:cubicBezTo>
                    <a:pt x="27" y="11"/>
                    <a:pt x="27" y="10"/>
                    <a:pt x="28" y="10"/>
                  </a:cubicBezTo>
                  <a:cubicBezTo>
                    <a:pt x="28" y="11"/>
                    <a:pt x="27" y="11"/>
                    <a:pt x="27" y="11"/>
                  </a:cubicBezTo>
                  <a:cubicBezTo>
                    <a:pt x="27" y="11"/>
                    <a:pt x="27" y="11"/>
                    <a:pt x="27" y="11"/>
                  </a:cubicBezTo>
                  <a:cubicBezTo>
                    <a:pt x="27" y="11"/>
                    <a:pt x="27" y="11"/>
                    <a:pt x="26" y="11"/>
                  </a:cubicBezTo>
                  <a:cubicBezTo>
                    <a:pt x="26" y="11"/>
                    <a:pt x="26" y="11"/>
                    <a:pt x="26" y="11"/>
                  </a:cubicBezTo>
                  <a:cubicBezTo>
                    <a:pt x="26" y="10"/>
                    <a:pt x="26" y="10"/>
                    <a:pt x="26" y="11"/>
                  </a:cubicBezTo>
                  <a:cubicBezTo>
                    <a:pt x="25" y="11"/>
                    <a:pt x="26" y="10"/>
                    <a:pt x="26" y="10"/>
                  </a:cubicBezTo>
                  <a:cubicBezTo>
                    <a:pt x="25" y="10"/>
                    <a:pt x="25" y="10"/>
                    <a:pt x="25" y="11"/>
                  </a:cubicBezTo>
                  <a:cubicBezTo>
                    <a:pt x="25" y="11"/>
                    <a:pt x="25" y="10"/>
                    <a:pt x="25" y="11"/>
                  </a:cubicBezTo>
                  <a:cubicBezTo>
                    <a:pt x="25" y="10"/>
                    <a:pt x="25" y="10"/>
                    <a:pt x="25" y="10"/>
                  </a:cubicBezTo>
                  <a:cubicBezTo>
                    <a:pt x="26" y="10"/>
                    <a:pt x="26" y="10"/>
                    <a:pt x="26" y="10"/>
                  </a:cubicBezTo>
                  <a:cubicBezTo>
                    <a:pt x="26" y="9"/>
                    <a:pt x="26" y="10"/>
                    <a:pt x="26" y="9"/>
                  </a:cubicBezTo>
                  <a:cubicBezTo>
                    <a:pt x="26" y="10"/>
                    <a:pt x="25" y="10"/>
                    <a:pt x="25" y="10"/>
                  </a:cubicBezTo>
                  <a:cubicBezTo>
                    <a:pt x="25" y="10"/>
                    <a:pt x="25" y="10"/>
                    <a:pt x="25" y="10"/>
                  </a:cubicBezTo>
                  <a:cubicBezTo>
                    <a:pt x="24" y="11"/>
                    <a:pt x="24" y="11"/>
                    <a:pt x="23" y="11"/>
                  </a:cubicBezTo>
                  <a:cubicBezTo>
                    <a:pt x="23" y="12"/>
                    <a:pt x="22" y="12"/>
                    <a:pt x="22" y="12"/>
                  </a:cubicBezTo>
                  <a:cubicBezTo>
                    <a:pt x="22" y="13"/>
                    <a:pt x="22" y="13"/>
                    <a:pt x="22" y="13"/>
                  </a:cubicBezTo>
                  <a:cubicBezTo>
                    <a:pt x="21" y="13"/>
                    <a:pt x="21" y="13"/>
                    <a:pt x="21" y="13"/>
                  </a:cubicBezTo>
                  <a:cubicBezTo>
                    <a:pt x="21" y="13"/>
                    <a:pt x="21" y="13"/>
                    <a:pt x="21" y="13"/>
                  </a:cubicBezTo>
                  <a:cubicBezTo>
                    <a:pt x="21" y="14"/>
                    <a:pt x="21" y="14"/>
                    <a:pt x="21" y="14"/>
                  </a:cubicBezTo>
                  <a:cubicBezTo>
                    <a:pt x="21" y="14"/>
                    <a:pt x="21" y="14"/>
                    <a:pt x="21" y="14"/>
                  </a:cubicBezTo>
                  <a:cubicBezTo>
                    <a:pt x="21" y="14"/>
                    <a:pt x="21" y="15"/>
                    <a:pt x="21" y="15"/>
                  </a:cubicBezTo>
                  <a:cubicBezTo>
                    <a:pt x="20" y="15"/>
                    <a:pt x="20" y="15"/>
                    <a:pt x="20" y="15"/>
                  </a:cubicBezTo>
                  <a:cubicBezTo>
                    <a:pt x="20" y="16"/>
                    <a:pt x="20" y="15"/>
                    <a:pt x="20" y="16"/>
                  </a:cubicBezTo>
                  <a:cubicBezTo>
                    <a:pt x="20" y="16"/>
                    <a:pt x="19" y="16"/>
                    <a:pt x="19" y="16"/>
                  </a:cubicBezTo>
                  <a:cubicBezTo>
                    <a:pt x="19" y="16"/>
                    <a:pt x="19" y="17"/>
                    <a:pt x="19" y="17"/>
                  </a:cubicBezTo>
                  <a:cubicBezTo>
                    <a:pt x="19" y="17"/>
                    <a:pt x="19" y="17"/>
                    <a:pt x="19" y="17"/>
                  </a:cubicBezTo>
                  <a:cubicBezTo>
                    <a:pt x="19" y="17"/>
                    <a:pt x="19" y="17"/>
                    <a:pt x="19" y="17"/>
                  </a:cubicBezTo>
                  <a:cubicBezTo>
                    <a:pt x="19" y="18"/>
                    <a:pt x="19" y="17"/>
                    <a:pt x="19" y="18"/>
                  </a:cubicBezTo>
                  <a:cubicBezTo>
                    <a:pt x="19" y="18"/>
                    <a:pt x="18" y="17"/>
                    <a:pt x="18" y="18"/>
                  </a:cubicBezTo>
                  <a:cubicBezTo>
                    <a:pt x="18" y="18"/>
                    <a:pt x="18" y="18"/>
                    <a:pt x="18" y="18"/>
                  </a:cubicBezTo>
                  <a:cubicBezTo>
                    <a:pt x="18" y="18"/>
                    <a:pt x="18" y="18"/>
                    <a:pt x="18" y="19"/>
                  </a:cubicBezTo>
                  <a:cubicBezTo>
                    <a:pt x="18" y="18"/>
                    <a:pt x="18" y="18"/>
                    <a:pt x="18" y="18"/>
                  </a:cubicBezTo>
                  <a:cubicBezTo>
                    <a:pt x="18" y="18"/>
                    <a:pt x="18" y="19"/>
                    <a:pt x="18" y="19"/>
                  </a:cubicBezTo>
                  <a:cubicBezTo>
                    <a:pt x="18" y="19"/>
                    <a:pt x="18" y="19"/>
                    <a:pt x="18" y="19"/>
                  </a:cubicBezTo>
                  <a:cubicBezTo>
                    <a:pt x="18" y="19"/>
                    <a:pt x="18" y="18"/>
                    <a:pt x="19" y="19"/>
                  </a:cubicBezTo>
                  <a:cubicBezTo>
                    <a:pt x="19" y="18"/>
                    <a:pt x="18" y="18"/>
                    <a:pt x="18" y="18"/>
                  </a:cubicBezTo>
                  <a:lnTo>
                    <a:pt x="19" y="18"/>
                  </a:lnTo>
                  <a:close/>
                  <a:moveTo>
                    <a:pt x="27" y="11"/>
                  </a:moveTo>
                  <a:cubicBezTo>
                    <a:pt x="27" y="11"/>
                    <a:pt x="26" y="11"/>
                    <a:pt x="26" y="11"/>
                  </a:cubicBezTo>
                  <a:cubicBezTo>
                    <a:pt x="26" y="11"/>
                    <a:pt x="26" y="11"/>
                    <a:pt x="26" y="11"/>
                  </a:cubicBezTo>
                  <a:lnTo>
                    <a:pt x="27" y="11"/>
                  </a:lnTo>
                  <a:close/>
                  <a:moveTo>
                    <a:pt x="26" y="10"/>
                  </a:moveTo>
                  <a:cubicBezTo>
                    <a:pt x="26" y="10"/>
                    <a:pt x="26" y="10"/>
                    <a:pt x="26" y="10"/>
                  </a:cubicBezTo>
                  <a:cubicBezTo>
                    <a:pt x="26" y="10"/>
                    <a:pt x="26" y="11"/>
                    <a:pt x="27" y="10"/>
                  </a:cubicBezTo>
                  <a:cubicBezTo>
                    <a:pt x="27" y="10"/>
                    <a:pt x="26" y="11"/>
                    <a:pt x="26" y="10"/>
                  </a:cubicBezTo>
                  <a:moveTo>
                    <a:pt x="20" y="15"/>
                  </a:moveTo>
                  <a:cubicBezTo>
                    <a:pt x="20" y="15"/>
                    <a:pt x="20" y="15"/>
                    <a:pt x="21" y="15"/>
                  </a:cubicBezTo>
                  <a:cubicBezTo>
                    <a:pt x="20" y="14"/>
                    <a:pt x="20" y="15"/>
                    <a:pt x="20" y="14"/>
                  </a:cubicBezTo>
                  <a:cubicBezTo>
                    <a:pt x="20" y="14"/>
                    <a:pt x="20" y="15"/>
                    <a:pt x="20" y="15"/>
                  </a:cubicBezTo>
                  <a:moveTo>
                    <a:pt x="59" y="32"/>
                  </a:moveTo>
                  <a:cubicBezTo>
                    <a:pt x="59" y="32"/>
                    <a:pt x="59" y="33"/>
                    <a:pt x="60" y="32"/>
                  </a:cubicBezTo>
                  <a:cubicBezTo>
                    <a:pt x="60" y="32"/>
                    <a:pt x="59" y="32"/>
                    <a:pt x="59" y="32"/>
                  </a:cubicBezTo>
                  <a:cubicBezTo>
                    <a:pt x="60" y="32"/>
                    <a:pt x="60" y="32"/>
                    <a:pt x="60" y="32"/>
                  </a:cubicBezTo>
                  <a:cubicBezTo>
                    <a:pt x="60" y="32"/>
                    <a:pt x="59" y="32"/>
                    <a:pt x="59" y="32"/>
                  </a:cubicBezTo>
                  <a:moveTo>
                    <a:pt x="58" y="26"/>
                  </a:moveTo>
                  <a:cubicBezTo>
                    <a:pt x="58" y="26"/>
                    <a:pt x="58" y="26"/>
                    <a:pt x="58" y="26"/>
                  </a:cubicBezTo>
                  <a:cubicBezTo>
                    <a:pt x="57" y="26"/>
                    <a:pt x="57" y="26"/>
                    <a:pt x="57" y="26"/>
                  </a:cubicBezTo>
                  <a:cubicBezTo>
                    <a:pt x="57" y="26"/>
                    <a:pt x="58" y="26"/>
                    <a:pt x="58" y="26"/>
                  </a:cubicBezTo>
                  <a:moveTo>
                    <a:pt x="57" y="26"/>
                  </a:moveTo>
                  <a:cubicBezTo>
                    <a:pt x="57" y="26"/>
                    <a:pt x="56" y="26"/>
                    <a:pt x="56" y="26"/>
                  </a:cubicBezTo>
                  <a:cubicBezTo>
                    <a:pt x="56" y="26"/>
                    <a:pt x="57" y="27"/>
                    <a:pt x="57" y="26"/>
                  </a:cubicBezTo>
                  <a:moveTo>
                    <a:pt x="58" y="29"/>
                  </a:moveTo>
                  <a:cubicBezTo>
                    <a:pt x="58" y="29"/>
                    <a:pt x="57" y="28"/>
                    <a:pt x="58" y="29"/>
                  </a:cubicBezTo>
                  <a:cubicBezTo>
                    <a:pt x="58" y="29"/>
                    <a:pt x="58" y="29"/>
                    <a:pt x="58" y="29"/>
                  </a:cubicBezTo>
                  <a:cubicBezTo>
                    <a:pt x="58" y="29"/>
                    <a:pt x="58" y="29"/>
                    <a:pt x="58" y="29"/>
                  </a:cubicBezTo>
                  <a:moveTo>
                    <a:pt x="59" y="28"/>
                  </a:moveTo>
                  <a:cubicBezTo>
                    <a:pt x="59" y="28"/>
                    <a:pt x="59" y="28"/>
                    <a:pt x="59" y="28"/>
                  </a:cubicBezTo>
                  <a:cubicBezTo>
                    <a:pt x="59" y="28"/>
                    <a:pt x="59" y="28"/>
                    <a:pt x="59" y="28"/>
                  </a:cubicBezTo>
                  <a:cubicBezTo>
                    <a:pt x="59" y="28"/>
                    <a:pt x="59" y="28"/>
                    <a:pt x="59" y="28"/>
                  </a:cubicBezTo>
                  <a:moveTo>
                    <a:pt x="57" y="28"/>
                  </a:moveTo>
                  <a:cubicBezTo>
                    <a:pt x="57" y="28"/>
                    <a:pt x="57" y="28"/>
                    <a:pt x="57" y="28"/>
                  </a:cubicBezTo>
                  <a:cubicBezTo>
                    <a:pt x="57" y="28"/>
                    <a:pt x="57" y="28"/>
                    <a:pt x="57" y="28"/>
                  </a:cubicBezTo>
                  <a:cubicBezTo>
                    <a:pt x="57" y="28"/>
                    <a:pt x="58" y="28"/>
                    <a:pt x="57" y="28"/>
                  </a:cubicBezTo>
                  <a:moveTo>
                    <a:pt x="58" y="25"/>
                  </a:moveTo>
                  <a:cubicBezTo>
                    <a:pt x="58" y="26"/>
                    <a:pt x="58" y="26"/>
                    <a:pt x="58" y="27"/>
                  </a:cubicBezTo>
                  <a:cubicBezTo>
                    <a:pt x="58" y="27"/>
                    <a:pt x="58" y="27"/>
                    <a:pt x="58" y="27"/>
                  </a:cubicBezTo>
                  <a:cubicBezTo>
                    <a:pt x="58" y="27"/>
                    <a:pt x="58" y="27"/>
                    <a:pt x="58" y="27"/>
                  </a:cubicBezTo>
                  <a:cubicBezTo>
                    <a:pt x="58" y="27"/>
                    <a:pt x="58" y="27"/>
                    <a:pt x="58" y="28"/>
                  </a:cubicBezTo>
                  <a:cubicBezTo>
                    <a:pt x="58" y="28"/>
                    <a:pt x="58" y="28"/>
                    <a:pt x="58" y="28"/>
                  </a:cubicBezTo>
                  <a:cubicBezTo>
                    <a:pt x="59" y="28"/>
                    <a:pt x="59" y="27"/>
                    <a:pt x="59" y="27"/>
                  </a:cubicBezTo>
                  <a:cubicBezTo>
                    <a:pt x="59" y="27"/>
                    <a:pt x="59" y="27"/>
                    <a:pt x="59" y="27"/>
                  </a:cubicBezTo>
                  <a:cubicBezTo>
                    <a:pt x="59" y="27"/>
                    <a:pt x="58" y="28"/>
                    <a:pt x="58" y="27"/>
                  </a:cubicBezTo>
                  <a:cubicBezTo>
                    <a:pt x="58" y="27"/>
                    <a:pt x="58" y="27"/>
                    <a:pt x="59" y="27"/>
                  </a:cubicBezTo>
                  <a:cubicBezTo>
                    <a:pt x="59" y="26"/>
                    <a:pt x="58" y="26"/>
                    <a:pt x="58" y="25"/>
                  </a:cubicBezTo>
                  <a:moveTo>
                    <a:pt x="60" y="24"/>
                  </a:moveTo>
                  <a:cubicBezTo>
                    <a:pt x="60" y="25"/>
                    <a:pt x="60" y="25"/>
                    <a:pt x="60" y="25"/>
                  </a:cubicBezTo>
                  <a:cubicBezTo>
                    <a:pt x="60" y="25"/>
                    <a:pt x="60" y="25"/>
                    <a:pt x="60" y="24"/>
                  </a:cubicBezTo>
                  <a:close/>
                  <a:moveTo>
                    <a:pt x="60" y="21"/>
                  </a:moveTo>
                  <a:cubicBezTo>
                    <a:pt x="60" y="21"/>
                    <a:pt x="60" y="22"/>
                    <a:pt x="61" y="22"/>
                  </a:cubicBezTo>
                  <a:cubicBezTo>
                    <a:pt x="61" y="22"/>
                    <a:pt x="60" y="21"/>
                    <a:pt x="60" y="21"/>
                  </a:cubicBezTo>
                  <a:moveTo>
                    <a:pt x="59" y="20"/>
                  </a:moveTo>
                  <a:cubicBezTo>
                    <a:pt x="59" y="21"/>
                    <a:pt x="59" y="22"/>
                    <a:pt x="59" y="22"/>
                  </a:cubicBezTo>
                  <a:cubicBezTo>
                    <a:pt x="60" y="22"/>
                    <a:pt x="59" y="21"/>
                    <a:pt x="59" y="21"/>
                  </a:cubicBezTo>
                  <a:cubicBezTo>
                    <a:pt x="59" y="21"/>
                    <a:pt x="59" y="20"/>
                    <a:pt x="59" y="20"/>
                  </a:cubicBezTo>
                  <a:moveTo>
                    <a:pt x="58" y="19"/>
                  </a:moveTo>
                  <a:cubicBezTo>
                    <a:pt x="58" y="19"/>
                    <a:pt x="59" y="19"/>
                    <a:pt x="58" y="20"/>
                  </a:cubicBezTo>
                  <a:cubicBezTo>
                    <a:pt x="59" y="20"/>
                    <a:pt x="58" y="19"/>
                    <a:pt x="58" y="19"/>
                  </a:cubicBezTo>
                  <a:moveTo>
                    <a:pt x="59" y="18"/>
                  </a:moveTo>
                  <a:cubicBezTo>
                    <a:pt x="59" y="18"/>
                    <a:pt x="59" y="19"/>
                    <a:pt x="59" y="19"/>
                  </a:cubicBezTo>
                  <a:cubicBezTo>
                    <a:pt x="59" y="19"/>
                    <a:pt x="59" y="18"/>
                    <a:pt x="59" y="18"/>
                  </a:cubicBezTo>
                  <a:moveTo>
                    <a:pt x="56" y="24"/>
                  </a:moveTo>
                  <a:cubicBezTo>
                    <a:pt x="56" y="24"/>
                    <a:pt x="56" y="24"/>
                    <a:pt x="56" y="24"/>
                  </a:cubicBezTo>
                  <a:cubicBezTo>
                    <a:pt x="56" y="24"/>
                    <a:pt x="56" y="24"/>
                    <a:pt x="56" y="25"/>
                  </a:cubicBezTo>
                  <a:cubicBezTo>
                    <a:pt x="56" y="24"/>
                    <a:pt x="56" y="24"/>
                    <a:pt x="56" y="24"/>
                  </a:cubicBezTo>
                  <a:moveTo>
                    <a:pt x="58" y="23"/>
                  </a:moveTo>
                  <a:cubicBezTo>
                    <a:pt x="58" y="23"/>
                    <a:pt x="58" y="24"/>
                    <a:pt x="58" y="24"/>
                  </a:cubicBezTo>
                  <a:cubicBezTo>
                    <a:pt x="58" y="24"/>
                    <a:pt x="58" y="25"/>
                    <a:pt x="58" y="25"/>
                  </a:cubicBezTo>
                  <a:cubicBezTo>
                    <a:pt x="59" y="25"/>
                    <a:pt x="58" y="24"/>
                    <a:pt x="58" y="23"/>
                  </a:cubicBezTo>
                  <a:moveTo>
                    <a:pt x="57" y="24"/>
                  </a:moveTo>
                  <a:cubicBezTo>
                    <a:pt x="58" y="24"/>
                    <a:pt x="57" y="24"/>
                    <a:pt x="57" y="24"/>
                  </a:cubicBezTo>
                  <a:cubicBezTo>
                    <a:pt x="57" y="24"/>
                    <a:pt x="57" y="25"/>
                    <a:pt x="58" y="25"/>
                  </a:cubicBezTo>
                  <a:cubicBezTo>
                    <a:pt x="57" y="24"/>
                    <a:pt x="58" y="24"/>
                    <a:pt x="58" y="24"/>
                  </a:cubicBezTo>
                  <a:cubicBezTo>
                    <a:pt x="58" y="24"/>
                    <a:pt x="57" y="23"/>
                    <a:pt x="57" y="24"/>
                  </a:cubicBezTo>
                  <a:moveTo>
                    <a:pt x="56" y="24"/>
                  </a:moveTo>
                  <a:cubicBezTo>
                    <a:pt x="56" y="24"/>
                    <a:pt x="56" y="24"/>
                    <a:pt x="56" y="23"/>
                  </a:cubicBezTo>
                  <a:cubicBezTo>
                    <a:pt x="56" y="23"/>
                    <a:pt x="56" y="23"/>
                    <a:pt x="56" y="23"/>
                  </a:cubicBezTo>
                  <a:cubicBezTo>
                    <a:pt x="56" y="23"/>
                    <a:pt x="55" y="23"/>
                    <a:pt x="55" y="23"/>
                  </a:cubicBezTo>
                  <a:cubicBezTo>
                    <a:pt x="55" y="23"/>
                    <a:pt x="55" y="23"/>
                    <a:pt x="55" y="24"/>
                  </a:cubicBezTo>
                  <a:cubicBezTo>
                    <a:pt x="56" y="23"/>
                    <a:pt x="56" y="24"/>
                    <a:pt x="56" y="24"/>
                  </a:cubicBezTo>
                  <a:moveTo>
                    <a:pt x="55" y="21"/>
                  </a:moveTo>
                  <a:cubicBezTo>
                    <a:pt x="56" y="21"/>
                    <a:pt x="56" y="22"/>
                    <a:pt x="56" y="21"/>
                  </a:cubicBezTo>
                  <a:cubicBezTo>
                    <a:pt x="56" y="22"/>
                    <a:pt x="56" y="22"/>
                    <a:pt x="57" y="22"/>
                  </a:cubicBezTo>
                  <a:cubicBezTo>
                    <a:pt x="56" y="23"/>
                    <a:pt x="56" y="23"/>
                    <a:pt x="57" y="24"/>
                  </a:cubicBezTo>
                  <a:cubicBezTo>
                    <a:pt x="57" y="23"/>
                    <a:pt x="57" y="23"/>
                    <a:pt x="57" y="23"/>
                  </a:cubicBezTo>
                  <a:cubicBezTo>
                    <a:pt x="57" y="23"/>
                    <a:pt x="57" y="23"/>
                    <a:pt x="57" y="23"/>
                  </a:cubicBezTo>
                  <a:cubicBezTo>
                    <a:pt x="57" y="22"/>
                    <a:pt x="56" y="22"/>
                    <a:pt x="56" y="21"/>
                  </a:cubicBezTo>
                  <a:cubicBezTo>
                    <a:pt x="56" y="21"/>
                    <a:pt x="55" y="20"/>
                    <a:pt x="55" y="21"/>
                  </a:cubicBezTo>
                  <a:moveTo>
                    <a:pt x="53" y="20"/>
                  </a:moveTo>
                  <a:cubicBezTo>
                    <a:pt x="54" y="21"/>
                    <a:pt x="54" y="21"/>
                    <a:pt x="54" y="21"/>
                  </a:cubicBezTo>
                  <a:cubicBezTo>
                    <a:pt x="54" y="22"/>
                    <a:pt x="54" y="22"/>
                    <a:pt x="55" y="23"/>
                  </a:cubicBezTo>
                  <a:cubicBezTo>
                    <a:pt x="55" y="23"/>
                    <a:pt x="55" y="23"/>
                    <a:pt x="55" y="23"/>
                  </a:cubicBezTo>
                  <a:cubicBezTo>
                    <a:pt x="55" y="23"/>
                    <a:pt x="55" y="22"/>
                    <a:pt x="55" y="22"/>
                  </a:cubicBezTo>
                  <a:cubicBezTo>
                    <a:pt x="55" y="22"/>
                    <a:pt x="55" y="22"/>
                    <a:pt x="55" y="23"/>
                  </a:cubicBezTo>
                  <a:cubicBezTo>
                    <a:pt x="54" y="22"/>
                    <a:pt x="55" y="22"/>
                    <a:pt x="55" y="22"/>
                  </a:cubicBezTo>
                  <a:cubicBezTo>
                    <a:pt x="55" y="22"/>
                    <a:pt x="55" y="22"/>
                    <a:pt x="55" y="22"/>
                  </a:cubicBezTo>
                  <a:cubicBezTo>
                    <a:pt x="56" y="22"/>
                    <a:pt x="55" y="22"/>
                    <a:pt x="56" y="22"/>
                  </a:cubicBezTo>
                  <a:cubicBezTo>
                    <a:pt x="56" y="22"/>
                    <a:pt x="56" y="22"/>
                    <a:pt x="56" y="22"/>
                  </a:cubicBezTo>
                  <a:cubicBezTo>
                    <a:pt x="56" y="22"/>
                    <a:pt x="56" y="22"/>
                    <a:pt x="56" y="22"/>
                  </a:cubicBezTo>
                  <a:cubicBezTo>
                    <a:pt x="56" y="22"/>
                    <a:pt x="55" y="22"/>
                    <a:pt x="55" y="21"/>
                  </a:cubicBezTo>
                  <a:cubicBezTo>
                    <a:pt x="55" y="22"/>
                    <a:pt x="55" y="21"/>
                    <a:pt x="55" y="21"/>
                  </a:cubicBezTo>
                  <a:cubicBezTo>
                    <a:pt x="55" y="21"/>
                    <a:pt x="54" y="21"/>
                    <a:pt x="54" y="21"/>
                  </a:cubicBezTo>
                  <a:cubicBezTo>
                    <a:pt x="55" y="21"/>
                    <a:pt x="54" y="20"/>
                    <a:pt x="54" y="20"/>
                  </a:cubicBezTo>
                  <a:cubicBezTo>
                    <a:pt x="54" y="20"/>
                    <a:pt x="54" y="20"/>
                    <a:pt x="54" y="20"/>
                  </a:cubicBezTo>
                  <a:cubicBezTo>
                    <a:pt x="54" y="20"/>
                    <a:pt x="54" y="21"/>
                    <a:pt x="54" y="21"/>
                  </a:cubicBezTo>
                  <a:cubicBezTo>
                    <a:pt x="54" y="21"/>
                    <a:pt x="54" y="20"/>
                    <a:pt x="53" y="20"/>
                  </a:cubicBezTo>
                  <a:moveTo>
                    <a:pt x="55" y="19"/>
                  </a:moveTo>
                  <a:cubicBezTo>
                    <a:pt x="55" y="19"/>
                    <a:pt x="55" y="19"/>
                    <a:pt x="55" y="18"/>
                  </a:cubicBezTo>
                  <a:cubicBezTo>
                    <a:pt x="54" y="18"/>
                    <a:pt x="55" y="19"/>
                    <a:pt x="55" y="19"/>
                  </a:cubicBezTo>
                  <a:moveTo>
                    <a:pt x="54" y="19"/>
                  </a:moveTo>
                  <a:cubicBezTo>
                    <a:pt x="54" y="19"/>
                    <a:pt x="54" y="19"/>
                    <a:pt x="54" y="19"/>
                  </a:cubicBezTo>
                  <a:cubicBezTo>
                    <a:pt x="54" y="19"/>
                    <a:pt x="54" y="20"/>
                    <a:pt x="54" y="20"/>
                  </a:cubicBezTo>
                  <a:cubicBezTo>
                    <a:pt x="54" y="19"/>
                    <a:pt x="54" y="19"/>
                    <a:pt x="54" y="19"/>
                  </a:cubicBezTo>
                  <a:cubicBezTo>
                    <a:pt x="54" y="19"/>
                    <a:pt x="54" y="19"/>
                    <a:pt x="54" y="19"/>
                  </a:cubicBezTo>
                  <a:moveTo>
                    <a:pt x="53" y="18"/>
                  </a:moveTo>
                  <a:cubicBezTo>
                    <a:pt x="53" y="19"/>
                    <a:pt x="53" y="19"/>
                    <a:pt x="53" y="19"/>
                  </a:cubicBezTo>
                  <a:cubicBezTo>
                    <a:pt x="53" y="19"/>
                    <a:pt x="53" y="19"/>
                    <a:pt x="53" y="19"/>
                  </a:cubicBezTo>
                  <a:cubicBezTo>
                    <a:pt x="53" y="19"/>
                    <a:pt x="53" y="18"/>
                    <a:pt x="53" y="18"/>
                  </a:cubicBezTo>
                  <a:moveTo>
                    <a:pt x="52" y="18"/>
                  </a:moveTo>
                  <a:cubicBezTo>
                    <a:pt x="52" y="17"/>
                    <a:pt x="53" y="17"/>
                    <a:pt x="52" y="17"/>
                  </a:cubicBezTo>
                  <a:cubicBezTo>
                    <a:pt x="52" y="17"/>
                    <a:pt x="52" y="17"/>
                    <a:pt x="52" y="17"/>
                  </a:cubicBezTo>
                  <a:cubicBezTo>
                    <a:pt x="52" y="17"/>
                    <a:pt x="52" y="17"/>
                    <a:pt x="52" y="17"/>
                  </a:cubicBezTo>
                  <a:cubicBezTo>
                    <a:pt x="52" y="17"/>
                    <a:pt x="52" y="16"/>
                    <a:pt x="51" y="17"/>
                  </a:cubicBezTo>
                  <a:cubicBezTo>
                    <a:pt x="52" y="17"/>
                    <a:pt x="51" y="17"/>
                    <a:pt x="52" y="17"/>
                  </a:cubicBezTo>
                  <a:cubicBezTo>
                    <a:pt x="52" y="18"/>
                    <a:pt x="52" y="18"/>
                    <a:pt x="53" y="18"/>
                  </a:cubicBezTo>
                  <a:cubicBezTo>
                    <a:pt x="53" y="18"/>
                    <a:pt x="53" y="18"/>
                    <a:pt x="53" y="18"/>
                  </a:cubicBezTo>
                  <a:cubicBezTo>
                    <a:pt x="53" y="19"/>
                    <a:pt x="53" y="18"/>
                    <a:pt x="53" y="18"/>
                  </a:cubicBezTo>
                  <a:cubicBezTo>
                    <a:pt x="53" y="18"/>
                    <a:pt x="53" y="17"/>
                    <a:pt x="53" y="17"/>
                  </a:cubicBezTo>
                  <a:cubicBezTo>
                    <a:pt x="53" y="17"/>
                    <a:pt x="53" y="18"/>
                    <a:pt x="52" y="18"/>
                  </a:cubicBezTo>
                  <a:moveTo>
                    <a:pt x="52" y="16"/>
                  </a:moveTo>
                  <a:cubicBezTo>
                    <a:pt x="52" y="16"/>
                    <a:pt x="52" y="16"/>
                    <a:pt x="53" y="17"/>
                  </a:cubicBezTo>
                  <a:cubicBezTo>
                    <a:pt x="53" y="17"/>
                    <a:pt x="52" y="16"/>
                    <a:pt x="53" y="16"/>
                  </a:cubicBezTo>
                  <a:cubicBezTo>
                    <a:pt x="53" y="16"/>
                    <a:pt x="53" y="17"/>
                    <a:pt x="53" y="17"/>
                  </a:cubicBezTo>
                  <a:cubicBezTo>
                    <a:pt x="53" y="17"/>
                    <a:pt x="53" y="17"/>
                    <a:pt x="54" y="17"/>
                  </a:cubicBezTo>
                  <a:cubicBezTo>
                    <a:pt x="53" y="16"/>
                    <a:pt x="53" y="16"/>
                    <a:pt x="53" y="16"/>
                  </a:cubicBezTo>
                  <a:cubicBezTo>
                    <a:pt x="53" y="16"/>
                    <a:pt x="52" y="16"/>
                    <a:pt x="52" y="16"/>
                  </a:cubicBezTo>
                  <a:moveTo>
                    <a:pt x="52" y="16"/>
                  </a:moveTo>
                  <a:cubicBezTo>
                    <a:pt x="52" y="16"/>
                    <a:pt x="52" y="15"/>
                    <a:pt x="52" y="15"/>
                  </a:cubicBezTo>
                  <a:cubicBezTo>
                    <a:pt x="52" y="15"/>
                    <a:pt x="52" y="15"/>
                    <a:pt x="51" y="15"/>
                  </a:cubicBezTo>
                  <a:cubicBezTo>
                    <a:pt x="51" y="15"/>
                    <a:pt x="51" y="15"/>
                    <a:pt x="51" y="15"/>
                  </a:cubicBezTo>
                  <a:cubicBezTo>
                    <a:pt x="51" y="15"/>
                    <a:pt x="51" y="16"/>
                    <a:pt x="51" y="16"/>
                  </a:cubicBezTo>
                  <a:cubicBezTo>
                    <a:pt x="52" y="16"/>
                    <a:pt x="52" y="17"/>
                    <a:pt x="52" y="16"/>
                  </a:cubicBezTo>
                  <a:close/>
                  <a:moveTo>
                    <a:pt x="53" y="15"/>
                  </a:moveTo>
                  <a:cubicBezTo>
                    <a:pt x="53" y="15"/>
                    <a:pt x="52" y="14"/>
                    <a:pt x="52" y="15"/>
                  </a:cubicBezTo>
                  <a:cubicBezTo>
                    <a:pt x="52" y="15"/>
                    <a:pt x="53" y="15"/>
                    <a:pt x="53" y="15"/>
                  </a:cubicBezTo>
                  <a:moveTo>
                    <a:pt x="53" y="14"/>
                  </a:moveTo>
                  <a:cubicBezTo>
                    <a:pt x="53" y="15"/>
                    <a:pt x="53" y="14"/>
                    <a:pt x="53" y="15"/>
                  </a:cubicBezTo>
                  <a:cubicBezTo>
                    <a:pt x="53" y="15"/>
                    <a:pt x="53" y="15"/>
                    <a:pt x="53" y="15"/>
                  </a:cubicBezTo>
                  <a:cubicBezTo>
                    <a:pt x="53" y="15"/>
                    <a:pt x="53" y="15"/>
                    <a:pt x="53" y="15"/>
                  </a:cubicBezTo>
                  <a:cubicBezTo>
                    <a:pt x="53" y="14"/>
                    <a:pt x="53" y="14"/>
                    <a:pt x="53" y="14"/>
                  </a:cubicBezTo>
                  <a:cubicBezTo>
                    <a:pt x="53" y="14"/>
                    <a:pt x="53" y="14"/>
                    <a:pt x="53" y="14"/>
                  </a:cubicBezTo>
                  <a:moveTo>
                    <a:pt x="51" y="14"/>
                  </a:moveTo>
                  <a:cubicBezTo>
                    <a:pt x="51" y="14"/>
                    <a:pt x="51" y="15"/>
                    <a:pt x="51" y="15"/>
                  </a:cubicBezTo>
                  <a:cubicBezTo>
                    <a:pt x="51" y="14"/>
                    <a:pt x="52" y="14"/>
                    <a:pt x="51" y="14"/>
                  </a:cubicBezTo>
                  <a:moveTo>
                    <a:pt x="52" y="13"/>
                  </a:moveTo>
                  <a:cubicBezTo>
                    <a:pt x="52" y="13"/>
                    <a:pt x="52" y="14"/>
                    <a:pt x="52" y="14"/>
                  </a:cubicBezTo>
                  <a:cubicBezTo>
                    <a:pt x="52" y="14"/>
                    <a:pt x="52" y="13"/>
                    <a:pt x="52" y="13"/>
                  </a:cubicBezTo>
                  <a:moveTo>
                    <a:pt x="51" y="12"/>
                  </a:moveTo>
                  <a:cubicBezTo>
                    <a:pt x="51" y="12"/>
                    <a:pt x="51" y="13"/>
                    <a:pt x="51" y="13"/>
                  </a:cubicBezTo>
                  <a:cubicBezTo>
                    <a:pt x="51" y="13"/>
                    <a:pt x="51" y="12"/>
                    <a:pt x="51" y="12"/>
                  </a:cubicBezTo>
                  <a:moveTo>
                    <a:pt x="49" y="12"/>
                  </a:moveTo>
                  <a:cubicBezTo>
                    <a:pt x="50" y="13"/>
                    <a:pt x="49" y="13"/>
                    <a:pt x="50" y="13"/>
                  </a:cubicBezTo>
                  <a:cubicBezTo>
                    <a:pt x="50" y="13"/>
                    <a:pt x="50" y="12"/>
                    <a:pt x="49" y="12"/>
                  </a:cubicBezTo>
                  <a:moveTo>
                    <a:pt x="49" y="13"/>
                  </a:moveTo>
                  <a:cubicBezTo>
                    <a:pt x="49" y="13"/>
                    <a:pt x="49" y="14"/>
                    <a:pt x="49" y="14"/>
                  </a:cubicBezTo>
                  <a:cubicBezTo>
                    <a:pt x="50" y="14"/>
                    <a:pt x="49" y="14"/>
                    <a:pt x="49" y="14"/>
                  </a:cubicBezTo>
                  <a:cubicBezTo>
                    <a:pt x="50" y="14"/>
                    <a:pt x="50" y="13"/>
                    <a:pt x="50" y="13"/>
                  </a:cubicBezTo>
                  <a:cubicBezTo>
                    <a:pt x="49" y="13"/>
                    <a:pt x="49" y="14"/>
                    <a:pt x="49" y="14"/>
                  </a:cubicBezTo>
                  <a:cubicBezTo>
                    <a:pt x="49" y="13"/>
                    <a:pt x="49" y="13"/>
                    <a:pt x="49" y="13"/>
                  </a:cubicBezTo>
                  <a:moveTo>
                    <a:pt x="46" y="10"/>
                  </a:moveTo>
                  <a:cubicBezTo>
                    <a:pt x="45" y="10"/>
                    <a:pt x="45" y="9"/>
                    <a:pt x="45" y="9"/>
                  </a:cubicBezTo>
                  <a:cubicBezTo>
                    <a:pt x="45" y="9"/>
                    <a:pt x="45" y="10"/>
                    <a:pt x="46" y="10"/>
                  </a:cubicBezTo>
                  <a:moveTo>
                    <a:pt x="50" y="11"/>
                  </a:moveTo>
                  <a:cubicBezTo>
                    <a:pt x="50" y="11"/>
                    <a:pt x="50" y="11"/>
                    <a:pt x="50" y="11"/>
                  </a:cubicBezTo>
                  <a:cubicBezTo>
                    <a:pt x="50" y="12"/>
                    <a:pt x="50" y="11"/>
                    <a:pt x="51" y="11"/>
                  </a:cubicBezTo>
                  <a:cubicBezTo>
                    <a:pt x="50" y="11"/>
                    <a:pt x="50" y="11"/>
                    <a:pt x="50" y="11"/>
                  </a:cubicBezTo>
                  <a:cubicBezTo>
                    <a:pt x="50" y="11"/>
                    <a:pt x="50" y="11"/>
                    <a:pt x="50" y="11"/>
                  </a:cubicBezTo>
                  <a:moveTo>
                    <a:pt x="48" y="12"/>
                  </a:moveTo>
                  <a:cubicBezTo>
                    <a:pt x="48" y="13"/>
                    <a:pt x="48" y="13"/>
                    <a:pt x="48" y="13"/>
                  </a:cubicBezTo>
                  <a:cubicBezTo>
                    <a:pt x="48" y="13"/>
                    <a:pt x="49" y="13"/>
                    <a:pt x="49" y="13"/>
                  </a:cubicBezTo>
                  <a:lnTo>
                    <a:pt x="48" y="12"/>
                  </a:lnTo>
                  <a:close/>
                  <a:moveTo>
                    <a:pt x="49" y="10"/>
                  </a:moveTo>
                  <a:cubicBezTo>
                    <a:pt x="49" y="10"/>
                    <a:pt x="49" y="10"/>
                    <a:pt x="50" y="11"/>
                  </a:cubicBezTo>
                  <a:cubicBezTo>
                    <a:pt x="49" y="11"/>
                    <a:pt x="49" y="10"/>
                    <a:pt x="49" y="10"/>
                  </a:cubicBezTo>
                  <a:cubicBezTo>
                    <a:pt x="49" y="11"/>
                    <a:pt x="50" y="11"/>
                    <a:pt x="50" y="11"/>
                  </a:cubicBezTo>
                  <a:cubicBezTo>
                    <a:pt x="50" y="10"/>
                    <a:pt x="49" y="10"/>
                    <a:pt x="49" y="9"/>
                  </a:cubicBezTo>
                  <a:cubicBezTo>
                    <a:pt x="49" y="10"/>
                    <a:pt x="49" y="10"/>
                    <a:pt x="49" y="10"/>
                  </a:cubicBezTo>
                  <a:moveTo>
                    <a:pt x="48" y="11"/>
                  </a:moveTo>
                  <a:cubicBezTo>
                    <a:pt x="47" y="10"/>
                    <a:pt x="48" y="12"/>
                    <a:pt x="48" y="11"/>
                  </a:cubicBezTo>
                  <a:cubicBezTo>
                    <a:pt x="48" y="11"/>
                    <a:pt x="48" y="11"/>
                    <a:pt x="48" y="11"/>
                  </a:cubicBezTo>
                  <a:moveTo>
                    <a:pt x="47" y="10"/>
                  </a:moveTo>
                  <a:cubicBezTo>
                    <a:pt x="46" y="10"/>
                    <a:pt x="46" y="10"/>
                    <a:pt x="46" y="10"/>
                  </a:cubicBezTo>
                  <a:cubicBezTo>
                    <a:pt x="46" y="10"/>
                    <a:pt x="46" y="10"/>
                    <a:pt x="46" y="10"/>
                  </a:cubicBezTo>
                  <a:cubicBezTo>
                    <a:pt x="46" y="10"/>
                    <a:pt x="46" y="11"/>
                    <a:pt x="47" y="11"/>
                  </a:cubicBezTo>
                  <a:cubicBezTo>
                    <a:pt x="47" y="11"/>
                    <a:pt x="46" y="10"/>
                    <a:pt x="47" y="10"/>
                  </a:cubicBezTo>
                  <a:cubicBezTo>
                    <a:pt x="47" y="10"/>
                    <a:pt x="47" y="10"/>
                    <a:pt x="47" y="10"/>
                  </a:cubicBezTo>
                  <a:cubicBezTo>
                    <a:pt x="47" y="11"/>
                    <a:pt x="47" y="12"/>
                    <a:pt x="48" y="12"/>
                  </a:cubicBezTo>
                  <a:cubicBezTo>
                    <a:pt x="48" y="11"/>
                    <a:pt x="47" y="11"/>
                    <a:pt x="47" y="11"/>
                  </a:cubicBezTo>
                  <a:cubicBezTo>
                    <a:pt x="47" y="10"/>
                    <a:pt x="48" y="11"/>
                    <a:pt x="48" y="11"/>
                  </a:cubicBezTo>
                  <a:cubicBezTo>
                    <a:pt x="47" y="10"/>
                    <a:pt x="47" y="10"/>
                    <a:pt x="47" y="10"/>
                  </a:cubicBezTo>
                  <a:moveTo>
                    <a:pt x="46" y="8"/>
                  </a:moveTo>
                  <a:cubicBezTo>
                    <a:pt x="46" y="8"/>
                    <a:pt x="46" y="8"/>
                    <a:pt x="46" y="8"/>
                  </a:cubicBezTo>
                  <a:cubicBezTo>
                    <a:pt x="47" y="8"/>
                    <a:pt x="46" y="8"/>
                    <a:pt x="47" y="8"/>
                  </a:cubicBezTo>
                  <a:cubicBezTo>
                    <a:pt x="47" y="8"/>
                    <a:pt x="47" y="8"/>
                    <a:pt x="47" y="8"/>
                  </a:cubicBezTo>
                  <a:cubicBezTo>
                    <a:pt x="47" y="8"/>
                    <a:pt x="47" y="8"/>
                    <a:pt x="47" y="9"/>
                  </a:cubicBezTo>
                  <a:cubicBezTo>
                    <a:pt x="47" y="9"/>
                    <a:pt x="47" y="9"/>
                    <a:pt x="47" y="9"/>
                  </a:cubicBezTo>
                  <a:cubicBezTo>
                    <a:pt x="47" y="9"/>
                    <a:pt x="47" y="9"/>
                    <a:pt x="47" y="9"/>
                  </a:cubicBezTo>
                  <a:cubicBezTo>
                    <a:pt x="48" y="9"/>
                    <a:pt x="47" y="9"/>
                    <a:pt x="48" y="10"/>
                  </a:cubicBezTo>
                  <a:cubicBezTo>
                    <a:pt x="48" y="9"/>
                    <a:pt x="48" y="9"/>
                    <a:pt x="48" y="9"/>
                  </a:cubicBezTo>
                  <a:cubicBezTo>
                    <a:pt x="48" y="9"/>
                    <a:pt x="48" y="9"/>
                    <a:pt x="48" y="8"/>
                  </a:cubicBezTo>
                  <a:cubicBezTo>
                    <a:pt x="48" y="8"/>
                    <a:pt x="47" y="8"/>
                    <a:pt x="47" y="8"/>
                  </a:cubicBezTo>
                  <a:cubicBezTo>
                    <a:pt x="47" y="8"/>
                    <a:pt x="47" y="8"/>
                    <a:pt x="47" y="7"/>
                  </a:cubicBezTo>
                  <a:cubicBezTo>
                    <a:pt x="47" y="7"/>
                    <a:pt x="46" y="7"/>
                    <a:pt x="46" y="8"/>
                  </a:cubicBezTo>
                  <a:moveTo>
                    <a:pt x="46" y="8"/>
                  </a:moveTo>
                  <a:cubicBezTo>
                    <a:pt x="46" y="9"/>
                    <a:pt x="46" y="9"/>
                    <a:pt x="46" y="9"/>
                  </a:cubicBezTo>
                  <a:cubicBezTo>
                    <a:pt x="46" y="9"/>
                    <a:pt x="46" y="9"/>
                    <a:pt x="46" y="9"/>
                  </a:cubicBezTo>
                  <a:cubicBezTo>
                    <a:pt x="46" y="9"/>
                    <a:pt x="47" y="9"/>
                    <a:pt x="46" y="9"/>
                  </a:cubicBezTo>
                  <a:cubicBezTo>
                    <a:pt x="46" y="9"/>
                    <a:pt x="46" y="9"/>
                    <a:pt x="46" y="9"/>
                  </a:cubicBezTo>
                  <a:cubicBezTo>
                    <a:pt x="46" y="9"/>
                    <a:pt x="46" y="9"/>
                    <a:pt x="46" y="9"/>
                  </a:cubicBezTo>
                  <a:cubicBezTo>
                    <a:pt x="47" y="9"/>
                    <a:pt x="47" y="9"/>
                    <a:pt x="47" y="9"/>
                  </a:cubicBezTo>
                  <a:cubicBezTo>
                    <a:pt x="47" y="9"/>
                    <a:pt x="47" y="9"/>
                    <a:pt x="46" y="9"/>
                  </a:cubicBezTo>
                  <a:cubicBezTo>
                    <a:pt x="46" y="8"/>
                    <a:pt x="46" y="8"/>
                    <a:pt x="46" y="8"/>
                  </a:cubicBezTo>
                  <a:cubicBezTo>
                    <a:pt x="45" y="8"/>
                    <a:pt x="46" y="8"/>
                    <a:pt x="46" y="8"/>
                  </a:cubicBezTo>
                  <a:moveTo>
                    <a:pt x="44" y="8"/>
                  </a:moveTo>
                  <a:cubicBezTo>
                    <a:pt x="44" y="8"/>
                    <a:pt x="45" y="8"/>
                    <a:pt x="45" y="8"/>
                  </a:cubicBezTo>
                  <a:cubicBezTo>
                    <a:pt x="44" y="8"/>
                    <a:pt x="44" y="8"/>
                    <a:pt x="44" y="8"/>
                  </a:cubicBezTo>
                  <a:cubicBezTo>
                    <a:pt x="44" y="8"/>
                    <a:pt x="44" y="8"/>
                    <a:pt x="44" y="8"/>
                  </a:cubicBezTo>
                  <a:cubicBezTo>
                    <a:pt x="44" y="9"/>
                    <a:pt x="44" y="8"/>
                    <a:pt x="45" y="9"/>
                  </a:cubicBezTo>
                  <a:cubicBezTo>
                    <a:pt x="45" y="9"/>
                    <a:pt x="45" y="9"/>
                    <a:pt x="45" y="8"/>
                  </a:cubicBezTo>
                  <a:cubicBezTo>
                    <a:pt x="45" y="8"/>
                    <a:pt x="45" y="8"/>
                    <a:pt x="45" y="8"/>
                  </a:cubicBezTo>
                  <a:cubicBezTo>
                    <a:pt x="45" y="8"/>
                    <a:pt x="45" y="8"/>
                    <a:pt x="45" y="8"/>
                  </a:cubicBezTo>
                  <a:cubicBezTo>
                    <a:pt x="45" y="8"/>
                    <a:pt x="45" y="8"/>
                    <a:pt x="45" y="8"/>
                  </a:cubicBezTo>
                  <a:cubicBezTo>
                    <a:pt x="45" y="9"/>
                    <a:pt x="44" y="8"/>
                    <a:pt x="44" y="8"/>
                  </a:cubicBezTo>
                  <a:moveTo>
                    <a:pt x="44" y="7"/>
                  </a:moveTo>
                  <a:cubicBezTo>
                    <a:pt x="44" y="7"/>
                    <a:pt x="44" y="7"/>
                    <a:pt x="45" y="7"/>
                  </a:cubicBezTo>
                  <a:cubicBezTo>
                    <a:pt x="45" y="7"/>
                    <a:pt x="44" y="7"/>
                    <a:pt x="44" y="7"/>
                  </a:cubicBezTo>
                  <a:moveTo>
                    <a:pt x="43" y="7"/>
                  </a:moveTo>
                  <a:cubicBezTo>
                    <a:pt x="43" y="7"/>
                    <a:pt x="43" y="7"/>
                    <a:pt x="43" y="7"/>
                  </a:cubicBezTo>
                  <a:cubicBezTo>
                    <a:pt x="43" y="7"/>
                    <a:pt x="43" y="6"/>
                    <a:pt x="43" y="6"/>
                  </a:cubicBezTo>
                  <a:cubicBezTo>
                    <a:pt x="43" y="6"/>
                    <a:pt x="42" y="6"/>
                    <a:pt x="42" y="6"/>
                  </a:cubicBezTo>
                  <a:cubicBezTo>
                    <a:pt x="42" y="6"/>
                    <a:pt x="43" y="6"/>
                    <a:pt x="43" y="7"/>
                  </a:cubicBezTo>
                  <a:cubicBezTo>
                    <a:pt x="42" y="6"/>
                    <a:pt x="42" y="7"/>
                    <a:pt x="42" y="7"/>
                  </a:cubicBezTo>
                  <a:cubicBezTo>
                    <a:pt x="42" y="6"/>
                    <a:pt x="42" y="6"/>
                    <a:pt x="42" y="6"/>
                  </a:cubicBezTo>
                  <a:cubicBezTo>
                    <a:pt x="42" y="7"/>
                    <a:pt x="42" y="7"/>
                    <a:pt x="43" y="7"/>
                  </a:cubicBezTo>
                  <a:cubicBezTo>
                    <a:pt x="43" y="7"/>
                    <a:pt x="42" y="7"/>
                    <a:pt x="42" y="7"/>
                  </a:cubicBezTo>
                  <a:cubicBezTo>
                    <a:pt x="43" y="8"/>
                    <a:pt x="43" y="8"/>
                    <a:pt x="43" y="8"/>
                  </a:cubicBezTo>
                  <a:cubicBezTo>
                    <a:pt x="43" y="7"/>
                    <a:pt x="42" y="7"/>
                    <a:pt x="43" y="7"/>
                  </a:cubicBezTo>
                  <a:cubicBezTo>
                    <a:pt x="43" y="7"/>
                    <a:pt x="43" y="7"/>
                    <a:pt x="43" y="7"/>
                  </a:cubicBezTo>
                  <a:cubicBezTo>
                    <a:pt x="44" y="7"/>
                    <a:pt x="43" y="7"/>
                    <a:pt x="43" y="7"/>
                  </a:cubicBezTo>
                  <a:cubicBezTo>
                    <a:pt x="43" y="7"/>
                    <a:pt x="43" y="7"/>
                    <a:pt x="43" y="7"/>
                  </a:cubicBezTo>
                  <a:cubicBezTo>
                    <a:pt x="43" y="7"/>
                    <a:pt x="43" y="7"/>
                    <a:pt x="43" y="7"/>
                  </a:cubicBezTo>
                  <a:moveTo>
                    <a:pt x="42" y="5"/>
                  </a:moveTo>
                  <a:cubicBezTo>
                    <a:pt x="42" y="6"/>
                    <a:pt x="42" y="5"/>
                    <a:pt x="42" y="6"/>
                  </a:cubicBezTo>
                  <a:cubicBezTo>
                    <a:pt x="43" y="6"/>
                    <a:pt x="43" y="6"/>
                    <a:pt x="43" y="6"/>
                  </a:cubicBezTo>
                  <a:cubicBezTo>
                    <a:pt x="43" y="6"/>
                    <a:pt x="43" y="6"/>
                    <a:pt x="44" y="6"/>
                  </a:cubicBezTo>
                  <a:cubicBezTo>
                    <a:pt x="43" y="6"/>
                    <a:pt x="43" y="5"/>
                    <a:pt x="42" y="5"/>
                  </a:cubicBezTo>
                  <a:close/>
                  <a:moveTo>
                    <a:pt x="38" y="4"/>
                  </a:moveTo>
                  <a:cubicBezTo>
                    <a:pt x="38" y="4"/>
                    <a:pt x="38" y="4"/>
                    <a:pt x="39" y="4"/>
                  </a:cubicBezTo>
                  <a:cubicBezTo>
                    <a:pt x="39" y="4"/>
                    <a:pt x="39" y="4"/>
                    <a:pt x="39" y="4"/>
                  </a:cubicBezTo>
                  <a:cubicBezTo>
                    <a:pt x="39" y="4"/>
                    <a:pt x="39" y="4"/>
                    <a:pt x="38" y="4"/>
                  </a:cubicBezTo>
                  <a:moveTo>
                    <a:pt x="37" y="5"/>
                  </a:moveTo>
                  <a:cubicBezTo>
                    <a:pt x="37" y="5"/>
                    <a:pt x="38" y="5"/>
                    <a:pt x="38" y="5"/>
                  </a:cubicBezTo>
                  <a:cubicBezTo>
                    <a:pt x="38" y="4"/>
                    <a:pt x="37" y="4"/>
                    <a:pt x="37" y="5"/>
                  </a:cubicBezTo>
                  <a:moveTo>
                    <a:pt x="34" y="5"/>
                  </a:moveTo>
                  <a:cubicBezTo>
                    <a:pt x="34" y="5"/>
                    <a:pt x="34" y="5"/>
                    <a:pt x="35" y="5"/>
                  </a:cubicBezTo>
                  <a:cubicBezTo>
                    <a:pt x="35" y="5"/>
                    <a:pt x="34" y="4"/>
                    <a:pt x="34" y="5"/>
                  </a:cubicBezTo>
                  <a:moveTo>
                    <a:pt x="34" y="4"/>
                  </a:moveTo>
                  <a:cubicBezTo>
                    <a:pt x="34" y="4"/>
                    <a:pt x="35" y="4"/>
                    <a:pt x="35" y="4"/>
                  </a:cubicBezTo>
                  <a:cubicBezTo>
                    <a:pt x="35" y="4"/>
                    <a:pt x="34" y="4"/>
                    <a:pt x="34" y="4"/>
                  </a:cubicBezTo>
                  <a:moveTo>
                    <a:pt x="32" y="3"/>
                  </a:moveTo>
                  <a:cubicBezTo>
                    <a:pt x="32" y="3"/>
                    <a:pt x="32" y="3"/>
                    <a:pt x="32" y="3"/>
                  </a:cubicBezTo>
                  <a:cubicBezTo>
                    <a:pt x="32" y="2"/>
                    <a:pt x="32" y="2"/>
                    <a:pt x="32" y="2"/>
                  </a:cubicBezTo>
                  <a:cubicBezTo>
                    <a:pt x="32" y="2"/>
                    <a:pt x="32" y="2"/>
                    <a:pt x="32" y="3"/>
                  </a:cubicBezTo>
                  <a:moveTo>
                    <a:pt x="31" y="3"/>
                  </a:moveTo>
                  <a:cubicBezTo>
                    <a:pt x="31" y="3"/>
                    <a:pt x="32" y="3"/>
                    <a:pt x="31" y="3"/>
                  </a:cubicBezTo>
                  <a:cubicBezTo>
                    <a:pt x="31" y="2"/>
                    <a:pt x="31" y="2"/>
                    <a:pt x="31" y="3"/>
                  </a:cubicBezTo>
                  <a:cubicBezTo>
                    <a:pt x="31" y="3"/>
                    <a:pt x="31" y="3"/>
                    <a:pt x="31" y="3"/>
                  </a:cubicBezTo>
                  <a:cubicBezTo>
                    <a:pt x="31" y="3"/>
                    <a:pt x="31" y="3"/>
                    <a:pt x="31" y="3"/>
                  </a:cubicBezTo>
                  <a:moveTo>
                    <a:pt x="29" y="3"/>
                  </a:moveTo>
                  <a:cubicBezTo>
                    <a:pt x="29" y="3"/>
                    <a:pt x="29" y="3"/>
                    <a:pt x="29" y="3"/>
                  </a:cubicBezTo>
                  <a:cubicBezTo>
                    <a:pt x="30" y="3"/>
                    <a:pt x="30" y="3"/>
                    <a:pt x="31" y="2"/>
                  </a:cubicBezTo>
                  <a:cubicBezTo>
                    <a:pt x="30" y="3"/>
                    <a:pt x="29" y="3"/>
                    <a:pt x="29" y="3"/>
                  </a:cubicBezTo>
                  <a:moveTo>
                    <a:pt x="28" y="4"/>
                  </a:moveTo>
                  <a:cubicBezTo>
                    <a:pt x="28" y="4"/>
                    <a:pt x="29" y="4"/>
                    <a:pt x="29" y="4"/>
                  </a:cubicBezTo>
                  <a:cubicBezTo>
                    <a:pt x="28" y="4"/>
                    <a:pt x="28" y="4"/>
                    <a:pt x="28" y="4"/>
                  </a:cubicBezTo>
                  <a:moveTo>
                    <a:pt x="35" y="1"/>
                  </a:moveTo>
                  <a:cubicBezTo>
                    <a:pt x="36" y="1"/>
                    <a:pt x="36" y="2"/>
                    <a:pt x="36" y="2"/>
                  </a:cubicBezTo>
                  <a:cubicBezTo>
                    <a:pt x="36" y="1"/>
                    <a:pt x="36" y="1"/>
                    <a:pt x="35" y="1"/>
                  </a:cubicBezTo>
                  <a:moveTo>
                    <a:pt x="34" y="1"/>
                  </a:moveTo>
                  <a:cubicBezTo>
                    <a:pt x="34" y="1"/>
                    <a:pt x="34" y="2"/>
                    <a:pt x="35" y="1"/>
                  </a:cubicBezTo>
                  <a:cubicBezTo>
                    <a:pt x="34" y="1"/>
                    <a:pt x="34" y="1"/>
                    <a:pt x="35" y="1"/>
                  </a:cubicBezTo>
                  <a:cubicBezTo>
                    <a:pt x="34" y="1"/>
                    <a:pt x="34" y="1"/>
                    <a:pt x="34" y="1"/>
                  </a:cubicBezTo>
                  <a:moveTo>
                    <a:pt x="32" y="0"/>
                  </a:moveTo>
                  <a:cubicBezTo>
                    <a:pt x="32" y="0"/>
                    <a:pt x="32" y="1"/>
                    <a:pt x="32" y="1"/>
                  </a:cubicBezTo>
                  <a:cubicBezTo>
                    <a:pt x="32" y="0"/>
                    <a:pt x="32" y="0"/>
                    <a:pt x="32" y="0"/>
                  </a:cubicBezTo>
                  <a:moveTo>
                    <a:pt x="31" y="1"/>
                  </a:moveTo>
                  <a:cubicBezTo>
                    <a:pt x="32" y="1"/>
                    <a:pt x="31" y="1"/>
                    <a:pt x="32" y="1"/>
                  </a:cubicBezTo>
                  <a:cubicBezTo>
                    <a:pt x="32" y="1"/>
                    <a:pt x="32" y="1"/>
                    <a:pt x="31" y="1"/>
                  </a:cubicBezTo>
                  <a:moveTo>
                    <a:pt x="28" y="2"/>
                  </a:moveTo>
                  <a:cubicBezTo>
                    <a:pt x="27" y="2"/>
                    <a:pt x="27" y="2"/>
                    <a:pt x="27" y="1"/>
                  </a:cubicBezTo>
                  <a:cubicBezTo>
                    <a:pt x="27" y="2"/>
                    <a:pt x="27" y="2"/>
                    <a:pt x="27" y="2"/>
                  </a:cubicBezTo>
                  <a:cubicBezTo>
                    <a:pt x="27" y="2"/>
                    <a:pt x="28" y="2"/>
                    <a:pt x="28" y="2"/>
                  </a:cubicBezTo>
                  <a:moveTo>
                    <a:pt x="26" y="1"/>
                  </a:moveTo>
                  <a:cubicBezTo>
                    <a:pt x="26" y="1"/>
                    <a:pt x="26" y="1"/>
                    <a:pt x="26" y="1"/>
                  </a:cubicBezTo>
                  <a:cubicBezTo>
                    <a:pt x="26" y="1"/>
                    <a:pt x="27" y="1"/>
                    <a:pt x="27" y="1"/>
                  </a:cubicBezTo>
                  <a:cubicBezTo>
                    <a:pt x="27" y="1"/>
                    <a:pt x="26" y="1"/>
                    <a:pt x="27" y="1"/>
                  </a:cubicBezTo>
                  <a:cubicBezTo>
                    <a:pt x="27" y="1"/>
                    <a:pt x="28" y="1"/>
                    <a:pt x="29" y="1"/>
                  </a:cubicBezTo>
                  <a:cubicBezTo>
                    <a:pt x="29" y="1"/>
                    <a:pt x="29" y="1"/>
                    <a:pt x="30" y="1"/>
                  </a:cubicBezTo>
                  <a:cubicBezTo>
                    <a:pt x="29" y="1"/>
                    <a:pt x="28" y="2"/>
                    <a:pt x="29" y="2"/>
                  </a:cubicBezTo>
                  <a:cubicBezTo>
                    <a:pt x="29" y="1"/>
                    <a:pt x="30" y="1"/>
                    <a:pt x="30" y="1"/>
                  </a:cubicBezTo>
                  <a:cubicBezTo>
                    <a:pt x="30" y="1"/>
                    <a:pt x="30" y="1"/>
                    <a:pt x="30" y="1"/>
                  </a:cubicBezTo>
                  <a:cubicBezTo>
                    <a:pt x="30" y="1"/>
                    <a:pt x="30" y="0"/>
                    <a:pt x="30" y="1"/>
                  </a:cubicBezTo>
                  <a:cubicBezTo>
                    <a:pt x="30" y="1"/>
                    <a:pt x="30" y="1"/>
                    <a:pt x="30" y="1"/>
                  </a:cubicBezTo>
                  <a:cubicBezTo>
                    <a:pt x="30" y="1"/>
                    <a:pt x="31" y="1"/>
                    <a:pt x="31" y="1"/>
                  </a:cubicBezTo>
                  <a:cubicBezTo>
                    <a:pt x="31" y="1"/>
                    <a:pt x="31" y="1"/>
                    <a:pt x="31" y="1"/>
                  </a:cubicBezTo>
                  <a:cubicBezTo>
                    <a:pt x="31" y="1"/>
                    <a:pt x="31" y="1"/>
                    <a:pt x="31" y="1"/>
                  </a:cubicBezTo>
                  <a:cubicBezTo>
                    <a:pt x="31" y="1"/>
                    <a:pt x="31" y="1"/>
                    <a:pt x="31" y="1"/>
                  </a:cubicBezTo>
                  <a:cubicBezTo>
                    <a:pt x="31" y="0"/>
                    <a:pt x="31" y="0"/>
                    <a:pt x="31" y="0"/>
                  </a:cubicBezTo>
                  <a:cubicBezTo>
                    <a:pt x="30" y="0"/>
                    <a:pt x="30" y="0"/>
                    <a:pt x="30" y="0"/>
                  </a:cubicBezTo>
                  <a:cubicBezTo>
                    <a:pt x="30" y="0"/>
                    <a:pt x="31" y="0"/>
                    <a:pt x="31" y="0"/>
                  </a:cubicBezTo>
                  <a:cubicBezTo>
                    <a:pt x="30" y="0"/>
                    <a:pt x="30" y="0"/>
                    <a:pt x="30" y="0"/>
                  </a:cubicBezTo>
                  <a:cubicBezTo>
                    <a:pt x="30" y="0"/>
                    <a:pt x="30" y="0"/>
                    <a:pt x="30" y="0"/>
                  </a:cubicBezTo>
                  <a:cubicBezTo>
                    <a:pt x="30" y="0"/>
                    <a:pt x="29" y="0"/>
                    <a:pt x="29" y="0"/>
                  </a:cubicBezTo>
                  <a:cubicBezTo>
                    <a:pt x="29" y="0"/>
                    <a:pt x="28" y="0"/>
                    <a:pt x="28" y="1"/>
                  </a:cubicBezTo>
                  <a:cubicBezTo>
                    <a:pt x="29" y="0"/>
                    <a:pt x="29" y="1"/>
                    <a:pt x="30" y="1"/>
                  </a:cubicBezTo>
                  <a:cubicBezTo>
                    <a:pt x="29" y="1"/>
                    <a:pt x="29" y="1"/>
                    <a:pt x="28" y="1"/>
                  </a:cubicBezTo>
                  <a:cubicBezTo>
                    <a:pt x="28" y="1"/>
                    <a:pt x="27" y="1"/>
                    <a:pt x="27" y="1"/>
                  </a:cubicBezTo>
                  <a:cubicBezTo>
                    <a:pt x="27" y="1"/>
                    <a:pt x="28" y="1"/>
                    <a:pt x="28" y="0"/>
                  </a:cubicBezTo>
                  <a:cubicBezTo>
                    <a:pt x="27" y="1"/>
                    <a:pt x="27" y="1"/>
                    <a:pt x="26" y="1"/>
                  </a:cubicBezTo>
                  <a:moveTo>
                    <a:pt x="24" y="4"/>
                  </a:moveTo>
                  <a:cubicBezTo>
                    <a:pt x="24" y="4"/>
                    <a:pt x="25" y="5"/>
                    <a:pt x="25" y="4"/>
                  </a:cubicBezTo>
                  <a:cubicBezTo>
                    <a:pt x="25" y="4"/>
                    <a:pt x="25" y="4"/>
                    <a:pt x="25" y="4"/>
                  </a:cubicBezTo>
                  <a:cubicBezTo>
                    <a:pt x="25" y="4"/>
                    <a:pt x="26" y="4"/>
                    <a:pt x="26" y="4"/>
                  </a:cubicBezTo>
                  <a:cubicBezTo>
                    <a:pt x="26" y="4"/>
                    <a:pt x="26" y="4"/>
                    <a:pt x="26" y="4"/>
                  </a:cubicBezTo>
                  <a:cubicBezTo>
                    <a:pt x="27" y="4"/>
                    <a:pt x="27" y="4"/>
                    <a:pt x="27" y="3"/>
                  </a:cubicBezTo>
                  <a:cubicBezTo>
                    <a:pt x="27" y="3"/>
                    <a:pt x="27" y="3"/>
                    <a:pt x="27" y="3"/>
                  </a:cubicBezTo>
                  <a:cubicBezTo>
                    <a:pt x="26" y="3"/>
                    <a:pt x="25" y="4"/>
                    <a:pt x="24" y="4"/>
                  </a:cubicBezTo>
                  <a:moveTo>
                    <a:pt x="21" y="6"/>
                  </a:moveTo>
                  <a:cubicBezTo>
                    <a:pt x="22" y="6"/>
                    <a:pt x="22" y="6"/>
                    <a:pt x="22" y="5"/>
                  </a:cubicBezTo>
                  <a:cubicBezTo>
                    <a:pt x="22" y="6"/>
                    <a:pt x="22" y="6"/>
                    <a:pt x="22" y="6"/>
                  </a:cubicBezTo>
                  <a:cubicBezTo>
                    <a:pt x="22" y="6"/>
                    <a:pt x="22" y="6"/>
                    <a:pt x="22" y="6"/>
                  </a:cubicBezTo>
                  <a:cubicBezTo>
                    <a:pt x="22" y="6"/>
                    <a:pt x="22" y="6"/>
                    <a:pt x="22" y="6"/>
                  </a:cubicBezTo>
                  <a:cubicBezTo>
                    <a:pt x="22" y="6"/>
                    <a:pt x="22" y="5"/>
                    <a:pt x="22" y="5"/>
                  </a:cubicBezTo>
                  <a:cubicBezTo>
                    <a:pt x="23" y="6"/>
                    <a:pt x="23" y="5"/>
                    <a:pt x="23" y="5"/>
                  </a:cubicBezTo>
                  <a:cubicBezTo>
                    <a:pt x="23" y="5"/>
                    <a:pt x="23" y="5"/>
                    <a:pt x="23" y="5"/>
                  </a:cubicBezTo>
                  <a:cubicBezTo>
                    <a:pt x="24" y="5"/>
                    <a:pt x="25" y="5"/>
                    <a:pt x="25" y="4"/>
                  </a:cubicBezTo>
                  <a:cubicBezTo>
                    <a:pt x="24" y="5"/>
                    <a:pt x="24" y="5"/>
                    <a:pt x="24" y="4"/>
                  </a:cubicBezTo>
                  <a:cubicBezTo>
                    <a:pt x="23" y="4"/>
                    <a:pt x="23" y="5"/>
                    <a:pt x="23" y="5"/>
                  </a:cubicBezTo>
                  <a:cubicBezTo>
                    <a:pt x="22" y="5"/>
                    <a:pt x="21" y="5"/>
                    <a:pt x="21" y="6"/>
                  </a:cubicBezTo>
                  <a:moveTo>
                    <a:pt x="17" y="6"/>
                  </a:moveTo>
                  <a:cubicBezTo>
                    <a:pt x="17" y="5"/>
                    <a:pt x="17" y="5"/>
                    <a:pt x="17" y="5"/>
                  </a:cubicBezTo>
                  <a:cubicBezTo>
                    <a:pt x="17" y="5"/>
                    <a:pt x="17" y="5"/>
                    <a:pt x="17" y="5"/>
                  </a:cubicBezTo>
                  <a:lnTo>
                    <a:pt x="17" y="6"/>
                  </a:lnTo>
                  <a:close/>
                  <a:moveTo>
                    <a:pt x="18" y="8"/>
                  </a:moveTo>
                  <a:cubicBezTo>
                    <a:pt x="18" y="8"/>
                    <a:pt x="18" y="7"/>
                    <a:pt x="18" y="7"/>
                  </a:cubicBezTo>
                  <a:cubicBezTo>
                    <a:pt x="18" y="7"/>
                    <a:pt x="18" y="7"/>
                    <a:pt x="18" y="8"/>
                  </a:cubicBezTo>
                  <a:moveTo>
                    <a:pt x="18" y="8"/>
                  </a:moveTo>
                  <a:cubicBezTo>
                    <a:pt x="19" y="8"/>
                    <a:pt x="18" y="9"/>
                    <a:pt x="19" y="9"/>
                  </a:cubicBezTo>
                  <a:cubicBezTo>
                    <a:pt x="19" y="8"/>
                    <a:pt x="19" y="8"/>
                    <a:pt x="20" y="8"/>
                  </a:cubicBezTo>
                  <a:cubicBezTo>
                    <a:pt x="20" y="7"/>
                    <a:pt x="19" y="8"/>
                    <a:pt x="20" y="7"/>
                  </a:cubicBezTo>
                  <a:cubicBezTo>
                    <a:pt x="20" y="7"/>
                    <a:pt x="20" y="7"/>
                    <a:pt x="21" y="7"/>
                  </a:cubicBezTo>
                  <a:cubicBezTo>
                    <a:pt x="21" y="7"/>
                    <a:pt x="21" y="7"/>
                    <a:pt x="21" y="6"/>
                  </a:cubicBezTo>
                  <a:cubicBezTo>
                    <a:pt x="20" y="7"/>
                    <a:pt x="20" y="7"/>
                    <a:pt x="20" y="7"/>
                  </a:cubicBezTo>
                  <a:cubicBezTo>
                    <a:pt x="20" y="7"/>
                    <a:pt x="20" y="7"/>
                    <a:pt x="19" y="7"/>
                  </a:cubicBezTo>
                  <a:cubicBezTo>
                    <a:pt x="19" y="8"/>
                    <a:pt x="18" y="8"/>
                    <a:pt x="18" y="8"/>
                  </a:cubicBezTo>
                  <a:moveTo>
                    <a:pt x="18" y="9"/>
                  </a:moveTo>
                  <a:cubicBezTo>
                    <a:pt x="18" y="9"/>
                    <a:pt x="18" y="9"/>
                    <a:pt x="18" y="9"/>
                  </a:cubicBezTo>
                  <a:cubicBezTo>
                    <a:pt x="18" y="9"/>
                    <a:pt x="18" y="9"/>
                    <a:pt x="18" y="9"/>
                  </a:cubicBezTo>
                  <a:cubicBezTo>
                    <a:pt x="17" y="9"/>
                    <a:pt x="18" y="9"/>
                    <a:pt x="18" y="9"/>
                  </a:cubicBezTo>
                  <a:moveTo>
                    <a:pt x="0" y="63"/>
                  </a:moveTo>
                  <a:cubicBezTo>
                    <a:pt x="0" y="63"/>
                    <a:pt x="0" y="64"/>
                    <a:pt x="0" y="64"/>
                  </a:cubicBezTo>
                  <a:cubicBezTo>
                    <a:pt x="0" y="63"/>
                    <a:pt x="1" y="64"/>
                    <a:pt x="1" y="63"/>
                  </a:cubicBezTo>
                  <a:cubicBezTo>
                    <a:pt x="1" y="63"/>
                    <a:pt x="1" y="63"/>
                    <a:pt x="0" y="63"/>
                  </a:cubicBezTo>
                  <a:moveTo>
                    <a:pt x="3" y="57"/>
                  </a:moveTo>
                  <a:cubicBezTo>
                    <a:pt x="3" y="57"/>
                    <a:pt x="3" y="58"/>
                    <a:pt x="3" y="58"/>
                  </a:cubicBezTo>
                  <a:cubicBezTo>
                    <a:pt x="3" y="58"/>
                    <a:pt x="3" y="57"/>
                    <a:pt x="3" y="57"/>
                  </a:cubicBezTo>
                  <a:moveTo>
                    <a:pt x="0" y="51"/>
                  </a:moveTo>
                  <a:cubicBezTo>
                    <a:pt x="0" y="51"/>
                    <a:pt x="0" y="51"/>
                    <a:pt x="0" y="51"/>
                  </a:cubicBezTo>
                  <a:cubicBezTo>
                    <a:pt x="0" y="51"/>
                    <a:pt x="0" y="51"/>
                    <a:pt x="0" y="51"/>
                  </a:cubicBezTo>
                  <a:moveTo>
                    <a:pt x="0" y="49"/>
                  </a:moveTo>
                  <a:cubicBezTo>
                    <a:pt x="0" y="49"/>
                    <a:pt x="0" y="49"/>
                    <a:pt x="0" y="50"/>
                  </a:cubicBezTo>
                  <a:cubicBezTo>
                    <a:pt x="0" y="50"/>
                    <a:pt x="0" y="49"/>
                    <a:pt x="0" y="49"/>
                  </a:cubicBezTo>
                  <a:moveTo>
                    <a:pt x="1" y="36"/>
                  </a:moveTo>
                  <a:cubicBezTo>
                    <a:pt x="2" y="36"/>
                    <a:pt x="2" y="36"/>
                    <a:pt x="2" y="36"/>
                  </a:cubicBezTo>
                  <a:cubicBezTo>
                    <a:pt x="2" y="36"/>
                    <a:pt x="2" y="36"/>
                    <a:pt x="2" y="36"/>
                  </a:cubicBezTo>
                  <a:cubicBezTo>
                    <a:pt x="2" y="36"/>
                    <a:pt x="1" y="35"/>
                    <a:pt x="1" y="36"/>
                  </a:cubicBezTo>
                  <a:moveTo>
                    <a:pt x="5" y="30"/>
                  </a:moveTo>
                  <a:cubicBezTo>
                    <a:pt x="5" y="31"/>
                    <a:pt x="4" y="30"/>
                    <a:pt x="4" y="31"/>
                  </a:cubicBezTo>
                  <a:cubicBezTo>
                    <a:pt x="5" y="31"/>
                    <a:pt x="5" y="31"/>
                    <a:pt x="5" y="31"/>
                  </a:cubicBezTo>
                  <a:cubicBezTo>
                    <a:pt x="5" y="31"/>
                    <a:pt x="5" y="30"/>
                    <a:pt x="5" y="30"/>
                  </a:cubicBezTo>
                  <a:moveTo>
                    <a:pt x="3" y="27"/>
                  </a:moveTo>
                  <a:cubicBezTo>
                    <a:pt x="3" y="28"/>
                    <a:pt x="3" y="28"/>
                    <a:pt x="3" y="28"/>
                  </a:cubicBezTo>
                  <a:cubicBezTo>
                    <a:pt x="3" y="28"/>
                    <a:pt x="3" y="28"/>
                    <a:pt x="3" y="28"/>
                  </a:cubicBezTo>
                  <a:cubicBezTo>
                    <a:pt x="3" y="28"/>
                    <a:pt x="3" y="28"/>
                    <a:pt x="4" y="28"/>
                  </a:cubicBezTo>
                  <a:cubicBezTo>
                    <a:pt x="4" y="27"/>
                    <a:pt x="3" y="28"/>
                    <a:pt x="3" y="27"/>
                  </a:cubicBezTo>
                  <a:moveTo>
                    <a:pt x="6" y="20"/>
                  </a:moveTo>
                  <a:cubicBezTo>
                    <a:pt x="6" y="20"/>
                    <a:pt x="6" y="21"/>
                    <a:pt x="6" y="21"/>
                  </a:cubicBezTo>
                  <a:cubicBezTo>
                    <a:pt x="6" y="20"/>
                    <a:pt x="6" y="20"/>
                    <a:pt x="6" y="20"/>
                  </a:cubicBezTo>
                  <a:moveTo>
                    <a:pt x="9" y="18"/>
                  </a:moveTo>
                  <a:cubicBezTo>
                    <a:pt x="9" y="18"/>
                    <a:pt x="9" y="18"/>
                    <a:pt x="9" y="18"/>
                  </a:cubicBezTo>
                  <a:cubicBezTo>
                    <a:pt x="9" y="19"/>
                    <a:pt x="10" y="18"/>
                    <a:pt x="9" y="18"/>
                  </a:cubicBezTo>
                  <a:moveTo>
                    <a:pt x="9" y="16"/>
                  </a:moveTo>
                  <a:cubicBezTo>
                    <a:pt x="8" y="16"/>
                    <a:pt x="8" y="17"/>
                    <a:pt x="8" y="17"/>
                  </a:cubicBezTo>
                  <a:cubicBezTo>
                    <a:pt x="8" y="17"/>
                    <a:pt x="9" y="16"/>
                    <a:pt x="9" y="16"/>
                  </a:cubicBezTo>
                  <a:moveTo>
                    <a:pt x="10" y="14"/>
                  </a:moveTo>
                  <a:cubicBezTo>
                    <a:pt x="10" y="15"/>
                    <a:pt x="10" y="15"/>
                    <a:pt x="10" y="15"/>
                  </a:cubicBezTo>
                  <a:cubicBezTo>
                    <a:pt x="10" y="15"/>
                    <a:pt x="11" y="14"/>
                    <a:pt x="10" y="14"/>
                  </a:cubicBezTo>
                  <a:moveTo>
                    <a:pt x="13" y="13"/>
                  </a:moveTo>
                  <a:cubicBezTo>
                    <a:pt x="13" y="12"/>
                    <a:pt x="12" y="13"/>
                    <a:pt x="12" y="13"/>
                  </a:cubicBezTo>
                  <a:cubicBezTo>
                    <a:pt x="12" y="14"/>
                    <a:pt x="13" y="13"/>
                    <a:pt x="13" y="13"/>
                  </a:cubicBezTo>
                  <a:moveTo>
                    <a:pt x="13" y="9"/>
                  </a:moveTo>
                  <a:cubicBezTo>
                    <a:pt x="13" y="9"/>
                    <a:pt x="12" y="10"/>
                    <a:pt x="12" y="10"/>
                  </a:cubicBezTo>
                  <a:cubicBezTo>
                    <a:pt x="12" y="10"/>
                    <a:pt x="12" y="10"/>
                    <a:pt x="12" y="10"/>
                  </a:cubicBezTo>
                  <a:cubicBezTo>
                    <a:pt x="13" y="10"/>
                    <a:pt x="13" y="10"/>
                    <a:pt x="13" y="9"/>
                  </a:cubicBezTo>
                  <a:moveTo>
                    <a:pt x="17" y="10"/>
                  </a:moveTo>
                  <a:cubicBezTo>
                    <a:pt x="16" y="10"/>
                    <a:pt x="16" y="10"/>
                    <a:pt x="16" y="11"/>
                  </a:cubicBezTo>
                  <a:cubicBezTo>
                    <a:pt x="17" y="11"/>
                    <a:pt x="17" y="10"/>
                    <a:pt x="17" y="10"/>
                  </a:cubicBezTo>
                  <a:cubicBezTo>
                    <a:pt x="17" y="10"/>
                    <a:pt x="17" y="10"/>
                    <a:pt x="17" y="10"/>
                  </a:cubicBezTo>
                  <a:moveTo>
                    <a:pt x="15" y="12"/>
                  </a:moveTo>
                  <a:cubicBezTo>
                    <a:pt x="15" y="13"/>
                    <a:pt x="15" y="12"/>
                    <a:pt x="16" y="12"/>
                  </a:cubicBezTo>
                  <a:cubicBezTo>
                    <a:pt x="16" y="11"/>
                    <a:pt x="16" y="11"/>
                    <a:pt x="16" y="11"/>
                  </a:cubicBezTo>
                  <a:cubicBezTo>
                    <a:pt x="16" y="11"/>
                    <a:pt x="16" y="11"/>
                    <a:pt x="17" y="11"/>
                  </a:cubicBezTo>
                  <a:cubicBezTo>
                    <a:pt x="16" y="11"/>
                    <a:pt x="16" y="11"/>
                    <a:pt x="16" y="11"/>
                  </a:cubicBezTo>
                  <a:cubicBezTo>
                    <a:pt x="16" y="11"/>
                    <a:pt x="16" y="10"/>
                    <a:pt x="16" y="10"/>
                  </a:cubicBezTo>
                  <a:cubicBezTo>
                    <a:pt x="16" y="11"/>
                    <a:pt x="15" y="12"/>
                    <a:pt x="15" y="12"/>
                  </a:cubicBezTo>
                  <a:moveTo>
                    <a:pt x="11" y="18"/>
                  </a:moveTo>
                  <a:cubicBezTo>
                    <a:pt x="11" y="18"/>
                    <a:pt x="11" y="18"/>
                    <a:pt x="11" y="18"/>
                  </a:cubicBezTo>
                  <a:cubicBezTo>
                    <a:pt x="11" y="18"/>
                    <a:pt x="11" y="18"/>
                    <a:pt x="12" y="17"/>
                  </a:cubicBezTo>
                  <a:cubicBezTo>
                    <a:pt x="11" y="17"/>
                    <a:pt x="11" y="18"/>
                    <a:pt x="11" y="18"/>
                  </a:cubicBezTo>
                  <a:moveTo>
                    <a:pt x="10" y="20"/>
                  </a:moveTo>
                  <a:cubicBezTo>
                    <a:pt x="10" y="20"/>
                    <a:pt x="10" y="20"/>
                    <a:pt x="10" y="20"/>
                  </a:cubicBezTo>
                  <a:cubicBezTo>
                    <a:pt x="10" y="20"/>
                    <a:pt x="10" y="20"/>
                    <a:pt x="10" y="20"/>
                  </a:cubicBezTo>
                  <a:close/>
                  <a:moveTo>
                    <a:pt x="10" y="21"/>
                  </a:moveTo>
                  <a:cubicBezTo>
                    <a:pt x="10" y="21"/>
                    <a:pt x="10" y="21"/>
                    <a:pt x="11" y="21"/>
                  </a:cubicBezTo>
                  <a:cubicBezTo>
                    <a:pt x="10" y="20"/>
                    <a:pt x="10" y="21"/>
                    <a:pt x="10" y="21"/>
                  </a:cubicBezTo>
                  <a:cubicBezTo>
                    <a:pt x="10" y="21"/>
                    <a:pt x="10" y="21"/>
                    <a:pt x="10" y="21"/>
                  </a:cubicBezTo>
                  <a:close/>
                  <a:moveTo>
                    <a:pt x="7" y="30"/>
                  </a:moveTo>
                  <a:cubicBezTo>
                    <a:pt x="7" y="29"/>
                    <a:pt x="7" y="29"/>
                    <a:pt x="7" y="29"/>
                  </a:cubicBezTo>
                  <a:cubicBezTo>
                    <a:pt x="7" y="29"/>
                    <a:pt x="7" y="29"/>
                    <a:pt x="7" y="29"/>
                  </a:cubicBezTo>
                  <a:lnTo>
                    <a:pt x="7" y="30"/>
                  </a:lnTo>
                  <a:close/>
                  <a:moveTo>
                    <a:pt x="5" y="79"/>
                  </a:moveTo>
                  <a:cubicBezTo>
                    <a:pt x="5" y="79"/>
                    <a:pt x="4" y="78"/>
                    <a:pt x="4" y="78"/>
                  </a:cubicBezTo>
                  <a:cubicBezTo>
                    <a:pt x="4" y="78"/>
                    <a:pt x="4" y="78"/>
                    <a:pt x="4" y="79"/>
                  </a:cubicBezTo>
                  <a:cubicBezTo>
                    <a:pt x="4" y="79"/>
                    <a:pt x="5" y="79"/>
                    <a:pt x="5" y="79"/>
                  </a:cubicBezTo>
                  <a:moveTo>
                    <a:pt x="8" y="82"/>
                  </a:moveTo>
                  <a:cubicBezTo>
                    <a:pt x="8" y="81"/>
                    <a:pt x="8" y="81"/>
                    <a:pt x="8" y="81"/>
                  </a:cubicBezTo>
                  <a:cubicBezTo>
                    <a:pt x="7" y="81"/>
                    <a:pt x="7" y="81"/>
                    <a:pt x="7" y="81"/>
                  </a:cubicBezTo>
                  <a:cubicBezTo>
                    <a:pt x="7" y="81"/>
                    <a:pt x="8" y="82"/>
                    <a:pt x="8" y="82"/>
                  </a:cubicBezTo>
                  <a:moveTo>
                    <a:pt x="43" y="50"/>
                  </a:moveTo>
                  <a:cubicBezTo>
                    <a:pt x="43" y="50"/>
                    <a:pt x="43" y="50"/>
                    <a:pt x="42" y="50"/>
                  </a:cubicBezTo>
                  <a:cubicBezTo>
                    <a:pt x="42" y="50"/>
                    <a:pt x="43" y="50"/>
                    <a:pt x="43" y="50"/>
                  </a:cubicBezTo>
                  <a:moveTo>
                    <a:pt x="44" y="51"/>
                  </a:moveTo>
                  <a:cubicBezTo>
                    <a:pt x="44" y="51"/>
                    <a:pt x="44" y="51"/>
                    <a:pt x="44" y="51"/>
                  </a:cubicBezTo>
                  <a:cubicBezTo>
                    <a:pt x="44" y="51"/>
                    <a:pt x="44" y="51"/>
                    <a:pt x="43" y="51"/>
                  </a:cubicBezTo>
                  <a:cubicBezTo>
                    <a:pt x="43" y="51"/>
                    <a:pt x="44" y="51"/>
                    <a:pt x="44" y="51"/>
                  </a:cubicBezTo>
                  <a:cubicBezTo>
                    <a:pt x="44" y="51"/>
                    <a:pt x="44" y="51"/>
                    <a:pt x="44" y="51"/>
                  </a:cubicBezTo>
                  <a:cubicBezTo>
                    <a:pt x="44" y="51"/>
                    <a:pt x="44" y="52"/>
                    <a:pt x="44" y="51"/>
                  </a:cubicBezTo>
                  <a:moveTo>
                    <a:pt x="46" y="51"/>
                  </a:moveTo>
                  <a:cubicBezTo>
                    <a:pt x="46" y="51"/>
                    <a:pt x="46" y="51"/>
                    <a:pt x="46" y="51"/>
                  </a:cubicBezTo>
                  <a:cubicBezTo>
                    <a:pt x="46" y="51"/>
                    <a:pt x="46" y="51"/>
                    <a:pt x="46" y="51"/>
                  </a:cubicBezTo>
                  <a:moveTo>
                    <a:pt x="60" y="81"/>
                  </a:moveTo>
                  <a:cubicBezTo>
                    <a:pt x="61" y="81"/>
                    <a:pt x="61" y="80"/>
                    <a:pt x="60" y="81"/>
                  </a:cubicBezTo>
                  <a:close/>
                  <a:moveTo>
                    <a:pt x="56" y="82"/>
                  </a:moveTo>
                  <a:cubicBezTo>
                    <a:pt x="56" y="82"/>
                    <a:pt x="57" y="82"/>
                    <a:pt x="57" y="82"/>
                  </a:cubicBezTo>
                  <a:cubicBezTo>
                    <a:pt x="57" y="82"/>
                    <a:pt x="57" y="82"/>
                    <a:pt x="56" y="82"/>
                  </a:cubicBezTo>
                  <a:moveTo>
                    <a:pt x="58" y="74"/>
                  </a:move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moveTo>
                    <a:pt x="57" y="75"/>
                  </a:move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moveTo>
                    <a:pt x="50" y="79"/>
                  </a:moveTo>
                  <a:cubicBezTo>
                    <a:pt x="50" y="79"/>
                    <a:pt x="50" y="80"/>
                    <a:pt x="51" y="80"/>
                  </a:cubicBezTo>
                  <a:cubicBezTo>
                    <a:pt x="51" y="80"/>
                    <a:pt x="51" y="80"/>
                    <a:pt x="51" y="80"/>
                  </a:cubicBezTo>
                  <a:cubicBezTo>
                    <a:pt x="51" y="80"/>
                    <a:pt x="51" y="80"/>
                    <a:pt x="51" y="80"/>
                  </a:cubicBezTo>
                  <a:cubicBezTo>
                    <a:pt x="51" y="80"/>
                    <a:pt x="51" y="80"/>
                    <a:pt x="51" y="79"/>
                  </a:cubicBezTo>
                  <a:cubicBezTo>
                    <a:pt x="50" y="80"/>
                    <a:pt x="50" y="79"/>
                    <a:pt x="50" y="79"/>
                  </a:cubicBezTo>
                  <a:moveTo>
                    <a:pt x="56" y="75"/>
                  </a:moveTo>
                  <a:cubicBezTo>
                    <a:pt x="56" y="75"/>
                    <a:pt x="57" y="75"/>
                    <a:pt x="56" y="75"/>
                  </a:cubicBezTo>
                  <a:cubicBezTo>
                    <a:pt x="56" y="75"/>
                    <a:pt x="56" y="75"/>
                    <a:pt x="56" y="75"/>
                  </a:cubicBezTo>
                  <a:cubicBezTo>
                    <a:pt x="56" y="75"/>
                    <a:pt x="56" y="75"/>
                    <a:pt x="56" y="75"/>
                  </a:cubicBezTo>
                  <a:moveTo>
                    <a:pt x="57" y="75"/>
                  </a:moveTo>
                  <a:cubicBezTo>
                    <a:pt x="58" y="75"/>
                    <a:pt x="58" y="75"/>
                    <a:pt x="58" y="75"/>
                  </a:cubicBezTo>
                  <a:cubicBezTo>
                    <a:pt x="58" y="75"/>
                    <a:pt x="58" y="75"/>
                    <a:pt x="58" y="75"/>
                  </a:cubicBezTo>
                  <a:cubicBezTo>
                    <a:pt x="58" y="75"/>
                    <a:pt x="58" y="75"/>
                    <a:pt x="58" y="75"/>
                  </a:cubicBezTo>
                  <a:cubicBezTo>
                    <a:pt x="58" y="75"/>
                    <a:pt x="55"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6"/>
                    <a:pt x="56" y="76"/>
                  </a:cubicBezTo>
                  <a:cubicBezTo>
                    <a:pt x="56" y="76"/>
                    <a:pt x="56" y="76"/>
                    <a:pt x="56" y="76"/>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4" y="76"/>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7" y="75"/>
                    <a:pt x="57" y="75"/>
                  </a:cubicBezTo>
                  <a:moveTo>
                    <a:pt x="48" y="68"/>
                  </a:moveTo>
                  <a:cubicBezTo>
                    <a:pt x="48" y="68"/>
                    <a:pt x="49" y="68"/>
                    <a:pt x="48" y="68"/>
                  </a:cubicBezTo>
                  <a:cubicBezTo>
                    <a:pt x="48" y="68"/>
                    <a:pt x="48" y="68"/>
                    <a:pt x="48" y="68"/>
                  </a:cubicBezTo>
                  <a:moveTo>
                    <a:pt x="50" y="58"/>
                  </a:moveTo>
                  <a:cubicBezTo>
                    <a:pt x="50" y="58"/>
                    <a:pt x="50" y="58"/>
                    <a:pt x="50" y="58"/>
                  </a:cubicBezTo>
                  <a:cubicBezTo>
                    <a:pt x="50" y="58"/>
                    <a:pt x="50" y="58"/>
                    <a:pt x="50" y="58"/>
                  </a:cubicBezTo>
                  <a:cubicBezTo>
                    <a:pt x="50" y="58"/>
                    <a:pt x="50" y="58"/>
                    <a:pt x="50" y="58"/>
                  </a:cubicBezTo>
                  <a:moveTo>
                    <a:pt x="41" y="48"/>
                  </a:moveTo>
                  <a:cubicBezTo>
                    <a:pt x="41" y="48"/>
                    <a:pt x="42" y="48"/>
                    <a:pt x="42" y="48"/>
                  </a:cubicBezTo>
                  <a:cubicBezTo>
                    <a:pt x="42" y="48"/>
                    <a:pt x="41" y="48"/>
                    <a:pt x="41" y="48"/>
                  </a:cubicBezTo>
                  <a:moveTo>
                    <a:pt x="39" y="47"/>
                  </a:moveTo>
                  <a:cubicBezTo>
                    <a:pt x="40" y="48"/>
                    <a:pt x="40" y="48"/>
                    <a:pt x="40" y="48"/>
                  </a:cubicBezTo>
                  <a:cubicBezTo>
                    <a:pt x="40" y="48"/>
                    <a:pt x="40" y="47"/>
                    <a:pt x="39" y="47"/>
                  </a:cubicBezTo>
                  <a:moveTo>
                    <a:pt x="38" y="49"/>
                  </a:moveTo>
                  <a:cubicBezTo>
                    <a:pt x="38" y="48"/>
                    <a:pt x="37" y="49"/>
                    <a:pt x="37" y="49"/>
                  </a:cubicBezTo>
                  <a:cubicBezTo>
                    <a:pt x="38" y="49"/>
                    <a:pt x="38" y="49"/>
                    <a:pt x="38" y="49"/>
                  </a:cubicBezTo>
                  <a:moveTo>
                    <a:pt x="33" y="48"/>
                  </a:moveTo>
                  <a:cubicBezTo>
                    <a:pt x="34" y="47"/>
                    <a:pt x="34" y="48"/>
                    <a:pt x="34" y="48"/>
                  </a:cubicBezTo>
                  <a:cubicBezTo>
                    <a:pt x="34" y="48"/>
                    <a:pt x="35" y="48"/>
                    <a:pt x="35" y="48"/>
                  </a:cubicBezTo>
                  <a:cubicBezTo>
                    <a:pt x="35" y="48"/>
                    <a:pt x="35" y="48"/>
                    <a:pt x="35" y="48"/>
                  </a:cubicBezTo>
                  <a:cubicBezTo>
                    <a:pt x="36" y="48"/>
                    <a:pt x="37" y="48"/>
                    <a:pt x="38" y="48"/>
                  </a:cubicBezTo>
                  <a:cubicBezTo>
                    <a:pt x="38" y="48"/>
                    <a:pt x="39" y="48"/>
                    <a:pt x="38" y="48"/>
                  </a:cubicBezTo>
                  <a:cubicBezTo>
                    <a:pt x="38" y="48"/>
                    <a:pt x="38" y="48"/>
                    <a:pt x="38" y="48"/>
                  </a:cubicBezTo>
                  <a:cubicBezTo>
                    <a:pt x="38" y="48"/>
                    <a:pt x="37" y="47"/>
                    <a:pt x="37" y="47"/>
                  </a:cubicBezTo>
                  <a:cubicBezTo>
                    <a:pt x="37" y="47"/>
                    <a:pt x="36" y="47"/>
                    <a:pt x="36" y="47"/>
                  </a:cubicBezTo>
                  <a:cubicBezTo>
                    <a:pt x="36" y="47"/>
                    <a:pt x="35" y="47"/>
                    <a:pt x="35" y="47"/>
                  </a:cubicBezTo>
                  <a:cubicBezTo>
                    <a:pt x="35" y="47"/>
                    <a:pt x="35" y="47"/>
                    <a:pt x="35" y="47"/>
                  </a:cubicBezTo>
                  <a:cubicBezTo>
                    <a:pt x="34" y="47"/>
                    <a:pt x="33" y="47"/>
                    <a:pt x="33" y="48"/>
                  </a:cubicBezTo>
                  <a:moveTo>
                    <a:pt x="18" y="50"/>
                  </a:moveTo>
                  <a:cubicBezTo>
                    <a:pt x="18" y="50"/>
                    <a:pt x="19" y="50"/>
                    <a:pt x="19" y="50"/>
                  </a:cubicBezTo>
                  <a:cubicBezTo>
                    <a:pt x="19" y="50"/>
                    <a:pt x="19" y="50"/>
                    <a:pt x="20" y="50"/>
                  </a:cubicBezTo>
                  <a:cubicBezTo>
                    <a:pt x="20" y="50"/>
                    <a:pt x="20" y="50"/>
                    <a:pt x="20" y="50"/>
                  </a:cubicBezTo>
                  <a:cubicBezTo>
                    <a:pt x="20" y="50"/>
                    <a:pt x="20" y="50"/>
                    <a:pt x="20" y="50"/>
                  </a:cubicBezTo>
                  <a:cubicBezTo>
                    <a:pt x="20" y="50"/>
                    <a:pt x="21" y="49"/>
                    <a:pt x="21" y="49"/>
                  </a:cubicBezTo>
                  <a:cubicBezTo>
                    <a:pt x="20" y="49"/>
                    <a:pt x="20" y="50"/>
                    <a:pt x="19" y="50"/>
                  </a:cubicBezTo>
                  <a:cubicBezTo>
                    <a:pt x="19" y="50"/>
                    <a:pt x="18" y="50"/>
                    <a:pt x="18" y="50"/>
                  </a:cubicBezTo>
                  <a:moveTo>
                    <a:pt x="21" y="67"/>
                  </a:moveTo>
                  <a:cubicBezTo>
                    <a:pt x="21" y="67"/>
                    <a:pt x="21" y="66"/>
                    <a:pt x="21" y="66"/>
                  </a:cubicBezTo>
                  <a:cubicBezTo>
                    <a:pt x="21" y="66"/>
                    <a:pt x="21" y="67"/>
                    <a:pt x="21" y="67"/>
                  </a:cubicBezTo>
                  <a:moveTo>
                    <a:pt x="20" y="65"/>
                  </a:moveTo>
                  <a:cubicBezTo>
                    <a:pt x="20" y="65"/>
                    <a:pt x="21" y="65"/>
                    <a:pt x="21" y="65"/>
                  </a:cubicBezTo>
                  <a:cubicBezTo>
                    <a:pt x="21" y="65"/>
                    <a:pt x="21" y="64"/>
                    <a:pt x="20" y="65"/>
                  </a:cubicBezTo>
                  <a:moveTo>
                    <a:pt x="20" y="65"/>
                  </a:moveTo>
                  <a:cubicBezTo>
                    <a:pt x="20" y="65"/>
                    <a:pt x="20" y="65"/>
                    <a:pt x="20" y="65"/>
                  </a:cubicBezTo>
                  <a:cubicBezTo>
                    <a:pt x="20" y="64"/>
                    <a:pt x="19" y="65"/>
                    <a:pt x="20" y="65"/>
                  </a:cubicBezTo>
                  <a:moveTo>
                    <a:pt x="18" y="50"/>
                  </a:moveTo>
                  <a:cubicBezTo>
                    <a:pt x="18" y="50"/>
                    <a:pt x="18" y="50"/>
                    <a:pt x="17" y="50"/>
                  </a:cubicBezTo>
                  <a:cubicBezTo>
                    <a:pt x="17" y="50"/>
                    <a:pt x="18" y="50"/>
                    <a:pt x="17" y="50"/>
                  </a:cubicBezTo>
                  <a:cubicBezTo>
                    <a:pt x="17" y="50"/>
                    <a:pt x="17" y="51"/>
                    <a:pt x="18" y="50"/>
                  </a:cubicBezTo>
                  <a:moveTo>
                    <a:pt x="12" y="56"/>
                  </a:moveTo>
                  <a:cubicBezTo>
                    <a:pt x="12" y="56"/>
                    <a:pt x="12" y="55"/>
                    <a:pt x="12" y="55"/>
                  </a:cubicBezTo>
                  <a:cubicBezTo>
                    <a:pt x="12" y="55"/>
                    <a:pt x="12" y="56"/>
                    <a:pt x="12" y="56"/>
                  </a:cubicBezTo>
                  <a:moveTo>
                    <a:pt x="12" y="60"/>
                  </a:moveTo>
                  <a:cubicBezTo>
                    <a:pt x="12" y="60"/>
                    <a:pt x="13" y="60"/>
                    <a:pt x="13" y="59"/>
                  </a:cubicBezTo>
                  <a:cubicBezTo>
                    <a:pt x="12" y="59"/>
                    <a:pt x="12" y="59"/>
                    <a:pt x="12" y="59"/>
                  </a:cubicBezTo>
                  <a:cubicBezTo>
                    <a:pt x="12" y="60"/>
                    <a:pt x="12" y="60"/>
                    <a:pt x="12" y="60"/>
                  </a:cubicBezTo>
                  <a:moveTo>
                    <a:pt x="13" y="68"/>
                  </a:moveTo>
                  <a:cubicBezTo>
                    <a:pt x="13" y="68"/>
                    <a:pt x="13" y="67"/>
                    <a:pt x="13" y="67"/>
                  </a:cubicBezTo>
                  <a:cubicBezTo>
                    <a:pt x="13" y="67"/>
                    <a:pt x="13" y="68"/>
                    <a:pt x="13" y="68"/>
                  </a:cubicBezTo>
                  <a:moveTo>
                    <a:pt x="19" y="67"/>
                  </a:moveTo>
                  <a:cubicBezTo>
                    <a:pt x="19" y="66"/>
                    <a:pt x="18" y="66"/>
                    <a:pt x="18" y="66"/>
                  </a:cubicBezTo>
                  <a:cubicBezTo>
                    <a:pt x="19" y="66"/>
                    <a:pt x="18" y="65"/>
                    <a:pt x="18" y="65"/>
                  </a:cubicBezTo>
                  <a:cubicBezTo>
                    <a:pt x="18" y="65"/>
                    <a:pt x="19" y="65"/>
                    <a:pt x="19" y="65"/>
                  </a:cubicBezTo>
                  <a:cubicBezTo>
                    <a:pt x="18" y="65"/>
                    <a:pt x="19" y="64"/>
                    <a:pt x="18" y="64"/>
                  </a:cubicBezTo>
                  <a:cubicBezTo>
                    <a:pt x="18" y="64"/>
                    <a:pt x="18" y="63"/>
                    <a:pt x="18" y="63"/>
                  </a:cubicBezTo>
                  <a:cubicBezTo>
                    <a:pt x="18" y="64"/>
                    <a:pt x="18" y="64"/>
                    <a:pt x="19" y="64"/>
                  </a:cubicBezTo>
                  <a:cubicBezTo>
                    <a:pt x="19" y="64"/>
                    <a:pt x="19" y="64"/>
                    <a:pt x="19" y="63"/>
                  </a:cubicBezTo>
                  <a:cubicBezTo>
                    <a:pt x="19" y="63"/>
                    <a:pt x="18" y="62"/>
                    <a:pt x="18" y="62"/>
                  </a:cubicBezTo>
                  <a:cubicBezTo>
                    <a:pt x="18" y="62"/>
                    <a:pt x="18" y="62"/>
                    <a:pt x="18" y="62"/>
                  </a:cubicBezTo>
                  <a:cubicBezTo>
                    <a:pt x="18" y="62"/>
                    <a:pt x="19" y="62"/>
                    <a:pt x="18" y="61"/>
                  </a:cubicBezTo>
                  <a:cubicBezTo>
                    <a:pt x="18" y="62"/>
                    <a:pt x="18" y="62"/>
                    <a:pt x="18" y="62"/>
                  </a:cubicBezTo>
                  <a:cubicBezTo>
                    <a:pt x="18" y="61"/>
                    <a:pt x="18" y="61"/>
                    <a:pt x="18" y="61"/>
                  </a:cubicBezTo>
                  <a:cubicBezTo>
                    <a:pt x="18" y="60"/>
                    <a:pt x="18" y="60"/>
                    <a:pt x="18" y="60"/>
                  </a:cubicBezTo>
                  <a:cubicBezTo>
                    <a:pt x="18" y="60"/>
                    <a:pt x="18" y="59"/>
                    <a:pt x="18" y="59"/>
                  </a:cubicBezTo>
                  <a:cubicBezTo>
                    <a:pt x="18" y="59"/>
                    <a:pt x="18" y="59"/>
                    <a:pt x="18" y="59"/>
                  </a:cubicBezTo>
                  <a:cubicBezTo>
                    <a:pt x="18" y="59"/>
                    <a:pt x="18" y="59"/>
                    <a:pt x="18" y="59"/>
                  </a:cubicBezTo>
                  <a:cubicBezTo>
                    <a:pt x="18" y="59"/>
                    <a:pt x="19" y="59"/>
                    <a:pt x="19" y="59"/>
                  </a:cubicBezTo>
                  <a:cubicBezTo>
                    <a:pt x="18" y="58"/>
                    <a:pt x="18" y="59"/>
                    <a:pt x="18" y="59"/>
                  </a:cubicBezTo>
                  <a:cubicBezTo>
                    <a:pt x="18" y="58"/>
                    <a:pt x="18" y="59"/>
                    <a:pt x="18" y="58"/>
                  </a:cubicBezTo>
                  <a:cubicBezTo>
                    <a:pt x="18" y="58"/>
                    <a:pt x="18" y="58"/>
                    <a:pt x="18" y="57"/>
                  </a:cubicBezTo>
                  <a:cubicBezTo>
                    <a:pt x="18" y="57"/>
                    <a:pt x="18" y="57"/>
                    <a:pt x="18" y="57"/>
                  </a:cubicBezTo>
                  <a:cubicBezTo>
                    <a:pt x="17" y="56"/>
                    <a:pt x="17" y="55"/>
                    <a:pt x="18" y="55"/>
                  </a:cubicBezTo>
                  <a:cubicBezTo>
                    <a:pt x="17" y="54"/>
                    <a:pt x="17" y="54"/>
                    <a:pt x="17" y="54"/>
                  </a:cubicBezTo>
                  <a:cubicBezTo>
                    <a:pt x="17" y="53"/>
                    <a:pt x="17" y="52"/>
                    <a:pt x="17" y="51"/>
                  </a:cubicBezTo>
                  <a:cubicBezTo>
                    <a:pt x="17" y="51"/>
                    <a:pt x="17" y="51"/>
                    <a:pt x="17" y="51"/>
                  </a:cubicBezTo>
                  <a:cubicBezTo>
                    <a:pt x="17" y="50"/>
                    <a:pt x="17" y="50"/>
                    <a:pt x="17" y="50"/>
                  </a:cubicBezTo>
                  <a:cubicBezTo>
                    <a:pt x="17" y="50"/>
                    <a:pt x="17" y="51"/>
                    <a:pt x="17" y="52"/>
                  </a:cubicBezTo>
                  <a:cubicBezTo>
                    <a:pt x="17" y="52"/>
                    <a:pt x="17" y="53"/>
                    <a:pt x="17" y="54"/>
                  </a:cubicBezTo>
                  <a:cubicBezTo>
                    <a:pt x="17" y="54"/>
                    <a:pt x="17" y="54"/>
                    <a:pt x="17" y="54"/>
                  </a:cubicBezTo>
                  <a:cubicBezTo>
                    <a:pt x="17" y="55"/>
                    <a:pt x="17" y="56"/>
                    <a:pt x="17" y="57"/>
                  </a:cubicBezTo>
                  <a:cubicBezTo>
                    <a:pt x="17" y="57"/>
                    <a:pt x="17" y="56"/>
                    <a:pt x="17" y="57"/>
                  </a:cubicBezTo>
                  <a:cubicBezTo>
                    <a:pt x="17" y="57"/>
                    <a:pt x="17" y="57"/>
                    <a:pt x="17" y="58"/>
                  </a:cubicBezTo>
                  <a:cubicBezTo>
                    <a:pt x="17" y="59"/>
                    <a:pt x="18" y="59"/>
                    <a:pt x="17" y="60"/>
                  </a:cubicBezTo>
                  <a:cubicBezTo>
                    <a:pt x="17" y="60"/>
                    <a:pt x="17" y="61"/>
                    <a:pt x="17" y="61"/>
                  </a:cubicBezTo>
                  <a:cubicBezTo>
                    <a:pt x="18" y="61"/>
                    <a:pt x="18" y="62"/>
                    <a:pt x="18" y="62"/>
                  </a:cubicBezTo>
                  <a:cubicBezTo>
                    <a:pt x="17" y="62"/>
                    <a:pt x="17" y="62"/>
                    <a:pt x="17" y="62"/>
                  </a:cubicBezTo>
                  <a:cubicBezTo>
                    <a:pt x="17" y="62"/>
                    <a:pt x="17" y="62"/>
                    <a:pt x="17" y="63"/>
                  </a:cubicBezTo>
                  <a:cubicBezTo>
                    <a:pt x="18" y="63"/>
                    <a:pt x="17" y="62"/>
                    <a:pt x="18" y="62"/>
                  </a:cubicBezTo>
                  <a:cubicBezTo>
                    <a:pt x="18" y="63"/>
                    <a:pt x="18" y="63"/>
                    <a:pt x="18" y="64"/>
                  </a:cubicBezTo>
                  <a:cubicBezTo>
                    <a:pt x="18" y="64"/>
                    <a:pt x="18" y="64"/>
                    <a:pt x="18" y="64"/>
                  </a:cubicBezTo>
                  <a:cubicBezTo>
                    <a:pt x="18" y="64"/>
                    <a:pt x="18" y="64"/>
                    <a:pt x="18" y="64"/>
                  </a:cubicBezTo>
                  <a:cubicBezTo>
                    <a:pt x="18" y="65"/>
                    <a:pt x="18" y="65"/>
                    <a:pt x="18" y="65"/>
                  </a:cubicBezTo>
                  <a:cubicBezTo>
                    <a:pt x="18" y="65"/>
                    <a:pt x="18" y="65"/>
                    <a:pt x="18" y="65"/>
                  </a:cubicBezTo>
                  <a:cubicBezTo>
                    <a:pt x="18" y="66"/>
                    <a:pt x="18" y="66"/>
                    <a:pt x="18" y="66"/>
                  </a:cubicBezTo>
                  <a:cubicBezTo>
                    <a:pt x="18" y="67"/>
                    <a:pt x="18" y="67"/>
                    <a:pt x="18" y="68"/>
                  </a:cubicBezTo>
                  <a:cubicBezTo>
                    <a:pt x="18" y="68"/>
                    <a:pt x="18" y="67"/>
                    <a:pt x="18" y="68"/>
                  </a:cubicBezTo>
                  <a:cubicBezTo>
                    <a:pt x="18" y="68"/>
                    <a:pt x="18" y="68"/>
                    <a:pt x="18" y="68"/>
                  </a:cubicBezTo>
                  <a:cubicBezTo>
                    <a:pt x="18" y="68"/>
                    <a:pt x="18" y="69"/>
                    <a:pt x="18" y="69"/>
                  </a:cubicBezTo>
                  <a:cubicBezTo>
                    <a:pt x="18" y="68"/>
                    <a:pt x="18" y="68"/>
                    <a:pt x="18" y="68"/>
                  </a:cubicBezTo>
                  <a:cubicBezTo>
                    <a:pt x="18" y="68"/>
                    <a:pt x="18" y="68"/>
                    <a:pt x="19" y="69"/>
                  </a:cubicBezTo>
                  <a:cubicBezTo>
                    <a:pt x="19" y="69"/>
                    <a:pt x="18" y="69"/>
                    <a:pt x="18" y="69"/>
                  </a:cubicBezTo>
                  <a:cubicBezTo>
                    <a:pt x="19" y="70"/>
                    <a:pt x="19" y="67"/>
                    <a:pt x="19" y="67"/>
                  </a:cubicBezTo>
                  <a:moveTo>
                    <a:pt x="19" y="73"/>
                  </a:moveTo>
                  <a:cubicBezTo>
                    <a:pt x="19" y="73"/>
                    <a:pt x="19" y="73"/>
                    <a:pt x="19" y="73"/>
                  </a:cubicBezTo>
                  <a:cubicBezTo>
                    <a:pt x="20" y="74"/>
                    <a:pt x="20" y="73"/>
                    <a:pt x="19" y="73"/>
                  </a:cubicBezTo>
                  <a:moveTo>
                    <a:pt x="21" y="78"/>
                  </a:moveTo>
                  <a:cubicBezTo>
                    <a:pt x="21" y="78"/>
                    <a:pt x="21" y="77"/>
                    <a:pt x="22" y="76"/>
                  </a:cubicBezTo>
                  <a:cubicBezTo>
                    <a:pt x="21" y="77"/>
                    <a:pt x="21" y="77"/>
                    <a:pt x="21" y="77"/>
                  </a:cubicBezTo>
                  <a:cubicBezTo>
                    <a:pt x="21" y="77"/>
                    <a:pt x="21" y="77"/>
                    <a:pt x="21" y="77"/>
                  </a:cubicBezTo>
                  <a:cubicBezTo>
                    <a:pt x="21" y="78"/>
                    <a:pt x="21" y="78"/>
                    <a:pt x="21" y="78"/>
                  </a:cubicBezTo>
                  <a:moveTo>
                    <a:pt x="19" y="79"/>
                  </a:moveTo>
                  <a:cubicBezTo>
                    <a:pt x="20" y="79"/>
                    <a:pt x="20" y="78"/>
                    <a:pt x="20" y="78"/>
                  </a:cubicBezTo>
                  <a:cubicBezTo>
                    <a:pt x="20" y="78"/>
                    <a:pt x="19" y="79"/>
                    <a:pt x="19" y="79"/>
                  </a:cubicBezTo>
                  <a:moveTo>
                    <a:pt x="19" y="79"/>
                  </a:moveTo>
                  <a:cubicBezTo>
                    <a:pt x="19" y="79"/>
                    <a:pt x="19" y="79"/>
                    <a:pt x="19" y="78"/>
                  </a:cubicBezTo>
                  <a:cubicBezTo>
                    <a:pt x="19" y="78"/>
                    <a:pt x="19" y="79"/>
                    <a:pt x="19" y="79"/>
                  </a:cubicBezTo>
                  <a:moveTo>
                    <a:pt x="14" y="75"/>
                  </a:moveTo>
                  <a:cubicBezTo>
                    <a:pt x="14" y="75"/>
                    <a:pt x="14" y="75"/>
                    <a:pt x="14" y="75"/>
                  </a:cubicBezTo>
                  <a:cubicBezTo>
                    <a:pt x="14" y="75"/>
                    <a:pt x="14" y="75"/>
                    <a:pt x="14" y="75"/>
                  </a:cubicBezTo>
                  <a:moveTo>
                    <a:pt x="13" y="75"/>
                  </a:moveTo>
                  <a:cubicBezTo>
                    <a:pt x="13" y="75"/>
                    <a:pt x="13" y="75"/>
                    <a:pt x="13" y="75"/>
                  </a:cubicBezTo>
                  <a:cubicBezTo>
                    <a:pt x="13" y="75"/>
                    <a:pt x="13" y="75"/>
                    <a:pt x="13" y="75"/>
                  </a:cubicBezTo>
                  <a:moveTo>
                    <a:pt x="13" y="76"/>
                  </a:moveTo>
                  <a:cubicBezTo>
                    <a:pt x="13" y="76"/>
                    <a:pt x="14" y="76"/>
                    <a:pt x="13" y="76"/>
                  </a:cubicBezTo>
                  <a:cubicBezTo>
                    <a:pt x="13" y="75"/>
                    <a:pt x="13" y="76"/>
                    <a:pt x="13" y="76"/>
                  </a:cubicBezTo>
                  <a:moveTo>
                    <a:pt x="14" y="81"/>
                  </a:moveTo>
                  <a:cubicBezTo>
                    <a:pt x="15" y="81"/>
                    <a:pt x="15" y="81"/>
                    <a:pt x="15" y="80"/>
                  </a:cubicBezTo>
                  <a:cubicBezTo>
                    <a:pt x="15" y="80"/>
                    <a:pt x="16" y="80"/>
                    <a:pt x="16" y="80"/>
                  </a:cubicBezTo>
                  <a:cubicBezTo>
                    <a:pt x="16" y="80"/>
                    <a:pt x="17" y="80"/>
                    <a:pt x="16" y="80"/>
                  </a:cubicBezTo>
                  <a:cubicBezTo>
                    <a:pt x="16" y="80"/>
                    <a:pt x="16" y="80"/>
                    <a:pt x="15" y="80"/>
                  </a:cubicBezTo>
                  <a:cubicBezTo>
                    <a:pt x="15" y="80"/>
                    <a:pt x="16" y="80"/>
                    <a:pt x="15" y="80"/>
                  </a:cubicBezTo>
                  <a:cubicBezTo>
                    <a:pt x="15" y="80"/>
                    <a:pt x="15" y="80"/>
                    <a:pt x="15" y="81"/>
                  </a:cubicBezTo>
                  <a:cubicBezTo>
                    <a:pt x="15" y="81"/>
                    <a:pt x="14" y="81"/>
                    <a:pt x="14" y="81"/>
                  </a:cubicBezTo>
                  <a:moveTo>
                    <a:pt x="13" y="76"/>
                  </a:moveTo>
                  <a:cubicBezTo>
                    <a:pt x="13" y="76"/>
                    <a:pt x="13" y="76"/>
                    <a:pt x="13" y="76"/>
                  </a:cubicBezTo>
                  <a:cubicBezTo>
                    <a:pt x="13" y="76"/>
                    <a:pt x="13" y="76"/>
                    <a:pt x="13" y="76"/>
                  </a:cubicBezTo>
                  <a:cubicBezTo>
                    <a:pt x="13" y="76"/>
                    <a:pt x="13" y="76"/>
                    <a:pt x="13" y="76"/>
                  </a:cubicBezTo>
                  <a:moveTo>
                    <a:pt x="10" y="81"/>
                  </a:moveTo>
                  <a:cubicBezTo>
                    <a:pt x="10" y="81"/>
                    <a:pt x="10" y="81"/>
                    <a:pt x="11" y="81"/>
                  </a:cubicBezTo>
                  <a:cubicBezTo>
                    <a:pt x="11" y="82"/>
                    <a:pt x="11" y="82"/>
                    <a:pt x="11" y="81"/>
                  </a:cubicBezTo>
                  <a:cubicBezTo>
                    <a:pt x="11" y="81"/>
                    <a:pt x="11" y="81"/>
                    <a:pt x="10" y="81"/>
                  </a:cubicBezTo>
                  <a:cubicBezTo>
                    <a:pt x="10" y="81"/>
                    <a:pt x="10" y="81"/>
                    <a:pt x="10" y="81"/>
                  </a:cubicBezTo>
                  <a:cubicBezTo>
                    <a:pt x="10" y="81"/>
                    <a:pt x="10" y="81"/>
                    <a:pt x="10" y="81"/>
                  </a:cubicBezTo>
                  <a:moveTo>
                    <a:pt x="9" y="80"/>
                  </a:moveTo>
                  <a:cubicBezTo>
                    <a:pt x="9" y="80"/>
                    <a:pt x="9" y="80"/>
                    <a:pt x="9" y="80"/>
                  </a:cubicBezTo>
                  <a:cubicBezTo>
                    <a:pt x="9" y="80"/>
                    <a:pt x="9" y="80"/>
                    <a:pt x="9" y="80"/>
                  </a:cubicBezTo>
                  <a:moveTo>
                    <a:pt x="6" y="73"/>
                  </a:moveTo>
                  <a:cubicBezTo>
                    <a:pt x="6" y="73"/>
                    <a:pt x="6" y="73"/>
                    <a:pt x="6" y="73"/>
                  </a:cubicBezTo>
                  <a:cubicBezTo>
                    <a:pt x="6" y="74"/>
                    <a:pt x="6" y="74"/>
                    <a:pt x="6" y="74"/>
                  </a:cubicBezTo>
                  <a:cubicBezTo>
                    <a:pt x="6" y="74"/>
                    <a:pt x="6" y="74"/>
                    <a:pt x="6" y="74"/>
                  </a:cubicBezTo>
                  <a:cubicBezTo>
                    <a:pt x="5" y="74"/>
                    <a:pt x="6" y="74"/>
                    <a:pt x="6" y="75"/>
                  </a:cubicBezTo>
                  <a:cubicBezTo>
                    <a:pt x="6" y="74"/>
                    <a:pt x="6" y="75"/>
                    <a:pt x="6" y="75"/>
                  </a:cubicBezTo>
                  <a:cubicBezTo>
                    <a:pt x="6" y="74"/>
                    <a:pt x="6" y="74"/>
                    <a:pt x="6" y="73"/>
                  </a:cubicBezTo>
                  <a:moveTo>
                    <a:pt x="5" y="66"/>
                  </a:moveTo>
                  <a:cubicBezTo>
                    <a:pt x="5" y="66"/>
                    <a:pt x="5" y="66"/>
                    <a:pt x="5" y="66"/>
                  </a:cubicBezTo>
                  <a:cubicBezTo>
                    <a:pt x="5" y="66"/>
                    <a:pt x="5" y="66"/>
                    <a:pt x="5" y="66"/>
                  </a:cubicBezTo>
                  <a:cubicBezTo>
                    <a:pt x="5" y="66"/>
                    <a:pt x="5" y="66"/>
                    <a:pt x="5" y="66"/>
                  </a:cubicBezTo>
                  <a:moveTo>
                    <a:pt x="5" y="64"/>
                  </a:moveTo>
                  <a:cubicBezTo>
                    <a:pt x="5" y="64"/>
                    <a:pt x="4" y="64"/>
                    <a:pt x="5" y="65"/>
                  </a:cubicBezTo>
                  <a:cubicBezTo>
                    <a:pt x="5" y="65"/>
                    <a:pt x="5" y="65"/>
                    <a:pt x="5" y="65"/>
                  </a:cubicBezTo>
                  <a:cubicBezTo>
                    <a:pt x="5" y="65"/>
                    <a:pt x="5" y="65"/>
                    <a:pt x="5" y="66"/>
                  </a:cubicBezTo>
                  <a:cubicBezTo>
                    <a:pt x="5" y="65"/>
                    <a:pt x="5" y="65"/>
                    <a:pt x="5" y="64"/>
                  </a:cubicBezTo>
                  <a:cubicBezTo>
                    <a:pt x="5" y="64"/>
                    <a:pt x="5" y="64"/>
                    <a:pt x="5" y="64"/>
                  </a:cubicBezTo>
                  <a:cubicBezTo>
                    <a:pt x="5" y="64"/>
                    <a:pt x="5" y="64"/>
                    <a:pt x="5" y="64"/>
                  </a:cubicBezTo>
                  <a:cubicBezTo>
                    <a:pt x="5" y="63"/>
                    <a:pt x="5" y="63"/>
                    <a:pt x="5" y="64"/>
                  </a:cubicBezTo>
                  <a:moveTo>
                    <a:pt x="11" y="47"/>
                  </a:moveTo>
                  <a:cubicBezTo>
                    <a:pt x="11" y="48"/>
                    <a:pt x="11" y="48"/>
                    <a:pt x="11" y="48"/>
                  </a:cubicBezTo>
                  <a:cubicBezTo>
                    <a:pt x="11" y="48"/>
                    <a:pt x="11" y="48"/>
                    <a:pt x="12" y="48"/>
                  </a:cubicBezTo>
                  <a:cubicBezTo>
                    <a:pt x="11" y="48"/>
                    <a:pt x="12" y="48"/>
                    <a:pt x="11" y="47"/>
                  </a:cubicBezTo>
                  <a:moveTo>
                    <a:pt x="11" y="47"/>
                  </a:moveTo>
                  <a:cubicBezTo>
                    <a:pt x="11" y="47"/>
                    <a:pt x="11" y="47"/>
                    <a:pt x="11" y="47"/>
                  </a:cubicBezTo>
                  <a:cubicBezTo>
                    <a:pt x="11" y="47"/>
                    <a:pt x="12" y="47"/>
                    <a:pt x="12" y="47"/>
                  </a:cubicBezTo>
                  <a:cubicBezTo>
                    <a:pt x="11" y="47"/>
                    <a:pt x="11" y="47"/>
                    <a:pt x="11" y="47"/>
                  </a:cubicBezTo>
                  <a:moveTo>
                    <a:pt x="11" y="46"/>
                  </a:moveTo>
                  <a:cubicBezTo>
                    <a:pt x="11" y="46"/>
                    <a:pt x="11" y="46"/>
                    <a:pt x="12" y="46"/>
                  </a:cubicBezTo>
                  <a:cubicBezTo>
                    <a:pt x="11" y="46"/>
                    <a:pt x="12" y="46"/>
                    <a:pt x="11" y="46"/>
                  </a:cubicBezTo>
                  <a:moveTo>
                    <a:pt x="8" y="43"/>
                  </a:moveTo>
                  <a:cubicBezTo>
                    <a:pt x="8" y="43"/>
                    <a:pt x="8" y="44"/>
                    <a:pt x="8" y="44"/>
                  </a:cubicBezTo>
                  <a:cubicBezTo>
                    <a:pt x="8" y="43"/>
                    <a:pt x="8" y="43"/>
                    <a:pt x="8" y="43"/>
                  </a:cubicBezTo>
                  <a:moveTo>
                    <a:pt x="12" y="43"/>
                  </a:moveTo>
                  <a:cubicBezTo>
                    <a:pt x="12" y="43"/>
                    <a:pt x="11" y="43"/>
                    <a:pt x="12" y="43"/>
                  </a:cubicBezTo>
                  <a:cubicBezTo>
                    <a:pt x="12" y="43"/>
                    <a:pt x="12" y="43"/>
                    <a:pt x="12" y="43"/>
                  </a:cubicBezTo>
                  <a:moveTo>
                    <a:pt x="10" y="34"/>
                  </a:moveTo>
                  <a:cubicBezTo>
                    <a:pt x="10" y="34"/>
                    <a:pt x="10" y="35"/>
                    <a:pt x="10" y="35"/>
                  </a:cubicBezTo>
                  <a:cubicBezTo>
                    <a:pt x="10" y="35"/>
                    <a:pt x="10" y="35"/>
                    <a:pt x="10" y="35"/>
                  </a:cubicBezTo>
                  <a:cubicBezTo>
                    <a:pt x="10" y="35"/>
                    <a:pt x="10" y="34"/>
                    <a:pt x="10" y="34"/>
                  </a:cubicBezTo>
                  <a:moveTo>
                    <a:pt x="10" y="33"/>
                  </a:moveTo>
                  <a:cubicBezTo>
                    <a:pt x="10" y="34"/>
                    <a:pt x="10" y="34"/>
                    <a:pt x="10" y="34"/>
                  </a:cubicBezTo>
                  <a:cubicBezTo>
                    <a:pt x="11" y="34"/>
                    <a:pt x="10" y="34"/>
                    <a:pt x="10" y="34"/>
                  </a:cubicBezTo>
                  <a:cubicBezTo>
                    <a:pt x="11" y="35"/>
                    <a:pt x="11" y="34"/>
                    <a:pt x="10" y="33"/>
                  </a:cubicBezTo>
                  <a:moveTo>
                    <a:pt x="13" y="29"/>
                  </a:moveTo>
                  <a:cubicBezTo>
                    <a:pt x="13" y="29"/>
                    <a:pt x="13" y="30"/>
                    <a:pt x="13" y="30"/>
                  </a:cubicBezTo>
                  <a:cubicBezTo>
                    <a:pt x="13" y="30"/>
                    <a:pt x="13" y="29"/>
                    <a:pt x="13" y="29"/>
                  </a:cubicBezTo>
                  <a:moveTo>
                    <a:pt x="15" y="25"/>
                  </a:moveTo>
                  <a:cubicBezTo>
                    <a:pt x="15" y="25"/>
                    <a:pt x="15" y="25"/>
                    <a:pt x="15" y="25"/>
                  </a:cubicBezTo>
                  <a:cubicBezTo>
                    <a:pt x="15" y="26"/>
                    <a:pt x="15" y="25"/>
                    <a:pt x="15" y="25"/>
                  </a:cubicBezTo>
                  <a:cubicBezTo>
                    <a:pt x="15" y="25"/>
                    <a:pt x="15" y="25"/>
                    <a:pt x="15" y="25"/>
                  </a:cubicBezTo>
                  <a:cubicBezTo>
                    <a:pt x="15" y="25"/>
                    <a:pt x="15" y="25"/>
                    <a:pt x="15" y="25"/>
                  </a:cubicBezTo>
                  <a:moveTo>
                    <a:pt x="16" y="24"/>
                  </a:moveTo>
                  <a:cubicBezTo>
                    <a:pt x="15" y="24"/>
                    <a:pt x="15" y="24"/>
                    <a:pt x="15" y="24"/>
                  </a:cubicBezTo>
                  <a:cubicBezTo>
                    <a:pt x="15" y="24"/>
                    <a:pt x="16" y="25"/>
                    <a:pt x="16" y="24"/>
                  </a:cubicBezTo>
                  <a:moveTo>
                    <a:pt x="14" y="23"/>
                  </a:moveTo>
                  <a:cubicBezTo>
                    <a:pt x="14" y="24"/>
                    <a:pt x="13" y="25"/>
                    <a:pt x="14" y="25"/>
                  </a:cubicBezTo>
                  <a:cubicBezTo>
                    <a:pt x="14" y="25"/>
                    <a:pt x="14" y="25"/>
                    <a:pt x="14" y="24"/>
                  </a:cubicBezTo>
                  <a:cubicBezTo>
                    <a:pt x="14" y="24"/>
                    <a:pt x="14" y="23"/>
                    <a:pt x="14" y="23"/>
                  </a:cubicBezTo>
                  <a:moveTo>
                    <a:pt x="16" y="20"/>
                  </a:moveTo>
                  <a:cubicBezTo>
                    <a:pt x="16" y="20"/>
                    <a:pt x="16" y="20"/>
                    <a:pt x="16" y="19"/>
                  </a:cubicBezTo>
                  <a:cubicBezTo>
                    <a:pt x="16" y="20"/>
                    <a:pt x="16" y="20"/>
                    <a:pt x="16" y="20"/>
                  </a:cubicBezTo>
                  <a:close/>
                  <a:moveTo>
                    <a:pt x="17" y="21"/>
                  </a:moveTo>
                  <a:cubicBezTo>
                    <a:pt x="16" y="21"/>
                    <a:pt x="16" y="21"/>
                    <a:pt x="16" y="22"/>
                  </a:cubicBezTo>
                  <a:cubicBezTo>
                    <a:pt x="17" y="22"/>
                    <a:pt x="17" y="22"/>
                    <a:pt x="17" y="22"/>
                  </a:cubicBezTo>
                  <a:cubicBezTo>
                    <a:pt x="17" y="22"/>
                    <a:pt x="17" y="21"/>
                    <a:pt x="17" y="21"/>
                  </a:cubicBezTo>
                  <a:moveTo>
                    <a:pt x="18" y="20"/>
                  </a:moveTo>
                  <a:cubicBezTo>
                    <a:pt x="18" y="20"/>
                    <a:pt x="17" y="20"/>
                    <a:pt x="17" y="20"/>
                  </a:cubicBezTo>
                  <a:cubicBezTo>
                    <a:pt x="17" y="20"/>
                    <a:pt x="18" y="20"/>
                    <a:pt x="18" y="20"/>
                  </a:cubicBezTo>
                  <a:moveTo>
                    <a:pt x="18" y="20"/>
                  </a:moveTo>
                  <a:cubicBezTo>
                    <a:pt x="17" y="19"/>
                    <a:pt x="17" y="20"/>
                    <a:pt x="17" y="21"/>
                  </a:cubicBezTo>
                  <a:cubicBezTo>
                    <a:pt x="17" y="21"/>
                    <a:pt x="17" y="21"/>
                    <a:pt x="17" y="21"/>
                  </a:cubicBezTo>
                  <a:cubicBezTo>
                    <a:pt x="17" y="20"/>
                    <a:pt x="17" y="20"/>
                    <a:pt x="18" y="20"/>
                  </a:cubicBezTo>
                  <a:moveTo>
                    <a:pt x="18" y="59"/>
                  </a:moveTo>
                  <a:cubicBezTo>
                    <a:pt x="18" y="59"/>
                    <a:pt x="18" y="59"/>
                    <a:pt x="18" y="59"/>
                  </a:cubicBezTo>
                  <a:cubicBezTo>
                    <a:pt x="18" y="59"/>
                    <a:pt x="18" y="59"/>
                    <a:pt x="18" y="59"/>
                  </a:cubicBezTo>
                  <a:cubicBezTo>
                    <a:pt x="18" y="59"/>
                    <a:pt x="18" y="59"/>
                    <a:pt x="18" y="59"/>
                  </a:cubicBezTo>
                  <a:cubicBezTo>
                    <a:pt x="18" y="59"/>
                    <a:pt x="18" y="59"/>
                    <a:pt x="18" y="59"/>
                  </a:cubicBezTo>
                  <a:moveTo>
                    <a:pt x="60" y="27"/>
                  </a:moveTo>
                  <a:cubicBezTo>
                    <a:pt x="59" y="27"/>
                    <a:pt x="59" y="26"/>
                    <a:pt x="59" y="26"/>
                  </a:cubicBezTo>
                  <a:cubicBezTo>
                    <a:pt x="60" y="26"/>
                    <a:pt x="60" y="27"/>
                    <a:pt x="60" y="27"/>
                  </a:cubicBezTo>
                  <a:moveTo>
                    <a:pt x="4" y="62"/>
                  </a:moveTo>
                  <a:cubicBezTo>
                    <a:pt x="4" y="61"/>
                    <a:pt x="4" y="60"/>
                    <a:pt x="4" y="60"/>
                  </a:cubicBezTo>
                  <a:cubicBezTo>
                    <a:pt x="4" y="60"/>
                    <a:pt x="4" y="60"/>
                    <a:pt x="4" y="60"/>
                  </a:cubicBezTo>
                  <a:cubicBezTo>
                    <a:pt x="4" y="61"/>
                    <a:pt x="4" y="61"/>
                    <a:pt x="4" y="62"/>
                  </a:cubicBezTo>
                  <a:moveTo>
                    <a:pt x="5" y="44"/>
                  </a:moveTo>
                  <a:cubicBezTo>
                    <a:pt x="4" y="43"/>
                    <a:pt x="5" y="43"/>
                    <a:pt x="5" y="42"/>
                  </a:cubicBezTo>
                  <a:cubicBezTo>
                    <a:pt x="5" y="42"/>
                    <a:pt x="5" y="43"/>
                    <a:pt x="5" y="44"/>
                  </a:cubicBezTo>
                  <a:moveTo>
                    <a:pt x="50" y="19"/>
                  </a:moveTo>
                  <a:cubicBezTo>
                    <a:pt x="50" y="19"/>
                    <a:pt x="49" y="18"/>
                    <a:pt x="49" y="18"/>
                  </a:cubicBezTo>
                  <a:cubicBezTo>
                    <a:pt x="49" y="17"/>
                    <a:pt x="49" y="17"/>
                    <a:pt x="49" y="17"/>
                  </a:cubicBezTo>
                  <a:cubicBezTo>
                    <a:pt x="49" y="18"/>
                    <a:pt x="50" y="18"/>
                    <a:pt x="50" y="19"/>
                  </a:cubicBezTo>
                  <a:moveTo>
                    <a:pt x="58" y="31"/>
                  </a:moveTo>
                  <a:cubicBezTo>
                    <a:pt x="58" y="31"/>
                    <a:pt x="58" y="31"/>
                    <a:pt x="58" y="31"/>
                  </a:cubicBezTo>
                  <a:cubicBezTo>
                    <a:pt x="58" y="31"/>
                    <a:pt x="58" y="30"/>
                    <a:pt x="59" y="30"/>
                  </a:cubicBezTo>
                  <a:cubicBezTo>
                    <a:pt x="59" y="31"/>
                    <a:pt x="59" y="31"/>
                    <a:pt x="58" y="31"/>
                  </a:cubicBezTo>
                  <a:moveTo>
                    <a:pt x="51" y="21"/>
                  </a:moveTo>
                  <a:cubicBezTo>
                    <a:pt x="51" y="21"/>
                    <a:pt x="50" y="20"/>
                    <a:pt x="50" y="20"/>
                  </a:cubicBezTo>
                  <a:cubicBezTo>
                    <a:pt x="51" y="20"/>
                    <a:pt x="51" y="21"/>
                    <a:pt x="51" y="21"/>
                  </a:cubicBezTo>
                  <a:moveTo>
                    <a:pt x="45" y="13"/>
                  </a:moveTo>
                  <a:cubicBezTo>
                    <a:pt x="46" y="13"/>
                    <a:pt x="46" y="14"/>
                    <a:pt x="47" y="14"/>
                  </a:cubicBezTo>
                  <a:cubicBezTo>
                    <a:pt x="46" y="14"/>
                    <a:pt x="45" y="13"/>
                    <a:pt x="44" y="12"/>
                  </a:cubicBezTo>
                  <a:cubicBezTo>
                    <a:pt x="44" y="11"/>
                    <a:pt x="45" y="12"/>
                    <a:pt x="45" y="13"/>
                  </a:cubicBezTo>
                  <a:moveTo>
                    <a:pt x="58" y="32"/>
                  </a:moveTo>
                  <a:cubicBezTo>
                    <a:pt x="58" y="31"/>
                    <a:pt x="58" y="31"/>
                    <a:pt x="58" y="31"/>
                  </a:cubicBezTo>
                  <a:cubicBezTo>
                    <a:pt x="58" y="31"/>
                    <a:pt x="58" y="32"/>
                    <a:pt x="58" y="32"/>
                  </a:cubicBezTo>
                  <a:moveTo>
                    <a:pt x="59" y="35"/>
                  </a:moveTo>
                  <a:cubicBezTo>
                    <a:pt x="59" y="35"/>
                    <a:pt x="59" y="35"/>
                    <a:pt x="59" y="35"/>
                  </a:cubicBezTo>
                  <a:cubicBezTo>
                    <a:pt x="59" y="35"/>
                    <a:pt x="59" y="35"/>
                    <a:pt x="59" y="35"/>
                  </a:cubicBezTo>
                  <a:moveTo>
                    <a:pt x="58" y="34"/>
                  </a:moveTo>
                  <a:cubicBezTo>
                    <a:pt x="58" y="33"/>
                    <a:pt x="58" y="33"/>
                    <a:pt x="58" y="32"/>
                  </a:cubicBezTo>
                  <a:cubicBezTo>
                    <a:pt x="58" y="32"/>
                    <a:pt x="58" y="33"/>
                    <a:pt x="59" y="33"/>
                  </a:cubicBezTo>
                  <a:cubicBezTo>
                    <a:pt x="58" y="33"/>
                    <a:pt x="58" y="33"/>
                    <a:pt x="58" y="34"/>
                  </a:cubicBezTo>
                  <a:moveTo>
                    <a:pt x="57" y="21"/>
                  </a:moveTo>
                  <a:cubicBezTo>
                    <a:pt x="57" y="21"/>
                    <a:pt x="57" y="21"/>
                    <a:pt x="57" y="20"/>
                  </a:cubicBezTo>
                  <a:cubicBezTo>
                    <a:pt x="57" y="20"/>
                    <a:pt x="56" y="20"/>
                    <a:pt x="56" y="19"/>
                  </a:cubicBezTo>
                  <a:cubicBezTo>
                    <a:pt x="56" y="19"/>
                    <a:pt x="56" y="19"/>
                    <a:pt x="57" y="19"/>
                  </a:cubicBezTo>
                  <a:cubicBezTo>
                    <a:pt x="57" y="20"/>
                    <a:pt x="57" y="20"/>
                    <a:pt x="57" y="20"/>
                  </a:cubicBezTo>
                  <a:cubicBezTo>
                    <a:pt x="57" y="20"/>
                    <a:pt x="58" y="21"/>
                    <a:pt x="57" y="21"/>
                  </a:cubicBezTo>
                  <a:moveTo>
                    <a:pt x="30" y="52"/>
                  </a:moveTo>
                  <a:cubicBezTo>
                    <a:pt x="30" y="52"/>
                    <a:pt x="29" y="52"/>
                    <a:pt x="28" y="52"/>
                  </a:cubicBezTo>
                  <a:cubicBezTo>
                    <a:pt x="28" y="52"/>
                    <a:pt x="29" y="52"/>
                    <a:pt x="30" y="52"/>
                  </a:cubicBezTo>
                  <a:cubicBezTo>
                    <a:pt x="30" y="52"/>
                    <a:pt x="30" y="52"/>
                    <a:pt x="30" y="52"/>
                  </a:cubicBezTo>
                  <a:moveTo>
                    <a:pt x="13" y="74"/>
                  </a:moveTo>
                  <a:cubicBezTo>
                    <a:pt x="13" y="74"/>
                    <a:pt x="13" y="74"/>
                    <a:pt x="13" y="74"/>
                  </a:cubicBezTo>
                  <a:cubicBezTo>
                    <a:pt x="13" y="74"/>
                    <a:pt x="13" y="74"/>
                    <a:pt x="13" y="74"/>
                  </a:cubicBezTo>
                  <a:cubicBezTo>
                    <a:pt x="13" y="74"/>
                    <a:pt x="13" y="74"/>
                    <a:pt x="13" y="74"/>
                  </a:cubicBezTo>
                  <a:moveTo>
                    <a:pt x="56" y="52"/>
                  </a:moveTo>
                  <a:cubicBezTo>
                    <a:pt x="56" y="52"/>
                    <a:pt x="56" y="53"/>
                    <a:pt x="56" y="54"/>
                  </a:cubicBezTo>
                  <a:cubicBezTo>
                    <a:pt x="56" y="54"/>
                    <a:pt x="56" y="55"/>
                    <a:pt x="56" y="55"/>
                  </a:cubicBezTo>
                  <a:cubicBezTo>
                    <a:pt x="56" y="54"/>
                    <a:pt x="56" y="53"/>
                    <a:pt x="56" y="52"/>
                  </a:cubicBezTo>
                  <a:moveTo>
                    <a:pt x="12" y="74"/>
                  </a:moveTo>
                  <a:cubicBezTo>
                    <a:pt x="12" y="74"/>
                    <a:pt x="12" y="74"/>
                    <a:pt x="12" y="74"/>
                  </a:cubicBezTo>
                  <a:cubicBezTo>
                    <a:pt x="12" y="74"/>
                    <a:pt x="12" y="74"/>
                    <a:pt x="12" y="74"/>
                  </a:cubicBezTo>
                  <a:cubicBezTo>
                    <a:pt x="12" y="74"/>
                    <a:pt x="12" y="74"/>
                    <a:pt x="12" y="74"/>
                  </a:cubicBezTo>
                  <a:cubicBezTo>
                    <a:pt x="12" y="74"/>
                    <a:pt x="12" y="74"/>
                    <a:pt x="12" y="74"/>
                  </a:cubicBezTo>
                  <a:cubicBezTo>
                    <a:pt x="12" y="77"/>
                    <a:pt x="12" y="75"/>
                    <a:pt x="12" y="76"/>
                  </a:cubicBezTo>
                  <a:cubicBezTo>
                    <a:pt x="12" y="76"/>
                    <a:pt x="12" y="76"/>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7"/>
                    <a:pt x="12" y="74"/>
                    <a:pt x="12" y="74"/>
                  </a:cubicBezTo>
                  <a:cubicBezTo>
                    <a:pt x="12" y="74"/>
                    <a:pt x="12" y="74"/>
                    <a:pt x="12" y="74"/>
                  </a:cubicBezTo>
                  <a:cubicBezTo>
                    <a:pt x="12" y="74"/>
                    <a:pt x="12" y="74"/>
                    <a:pt x="12" y="74"/>
                  </a:cubicBezTo>
                  <a:moveTo>
                    <a:pt x="11" y="49"/>
                  </a:moveTo>
                  <a:cubicBezTo>
                    <a:pt x="11" y="50"/>
                    <a:pt x="11" y="48"/>
                    <a:pt x="11" y="47"/>
                  </a:cubicBezTo>
                  <a:cubicBezTo>
                    <a:pt x="11" y="47"/>
                    <a:pt x="11" y="47"/>
                    <a:pt x="11" y="47"/>
                  </a:cubicBezTo>
                  <a:cubicBezTo>
                    <a:pt x="12" y="47"/>
                    <a:pt x="11" y="49"/>
                    <a:pt x="11" y="49"/>
                  </a:cubicBezTo>
                  <a:moveTo>
                    <a:pt x="14" y="75"/>
                  </a:moveTo>
                  <a:cubicBezTo>
                    <a:pt x="14" y="75"/>
                    <a:pt x="14" y="75"/>
                    <a:pt x="14" y="75"/>
                  </a:cubicBezTo>
                  <a:cubicBezTo>
                    <a:pt x="14" y="75"/>
                    <a:pt x="14" y="75"/>
                    <a:pt x="14" y="75"/>
                  </a:cubicBezTo>
                  <a:moveTo>
                    <a:pt x="12" y="75"/>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5"/>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4"/>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moveTo>
                    <a:pt x="12" y="75"/>
                  </a:moveTo>
                  <a:cubicBezTo>
                    <a:pt x="12" y="75"/>
                    <a:pt x="12" y="75"/>
                    <a:pt x="12" y="75"/>
                  </a:cubicBezTo>
                  <a:cubicBezTo>
                    <a:pt x="12" y="75"/>
                    <a:pt x="12" y="75"/>
                    <a:pt x="12" y="75"/>
                  </a:cubicBezTo>
                  <a:cubicBezTo>
                    <a:pt x="12" y="75"/>
                    <a:pt x="12" y="75"/>
                    <a:pt x="12" y="75"/>
                  </a:cubicBezTo>
                  <a:moveTo>
                    <a:pt x="12" y="75"/>
                  </a:moveTo>
                  <a:cubicBezTo>
                    <a:pt x="12" y="75"/>
                    <a:pt x="12" y="75"/>
                    <a:pt x="12" y="76"/>
                  </a:cubicBezTo>
                  <a:cubicBezTo>
                    <a:pt x="12" y="75"/>
                    <a:pt x="12" y="76"/>
                    <a:pt x="12" y="75"/>
                  </a:cubicBezTo>
                  <a:moveTo>
                    <a:pt x="12" y="76"/>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moveTo>
                    <a:pt x="36" y="52"/>
                  </a:moveTo>
                  <a:cubicBezTo>
                    <a:pt x="36" y="52"/>
                    <a:pt x="35" y="52"/>
                    <a:pt x="35" y="52"/>
                  </a:cubicBezTo>
                  <a:cubicBezTo>
                    <a:pt x="34" y="52"/>
                    <a:pt x="33" y="52"/>
                    <a:pt x="32" y="52"/>
                  </a:cubicBezTo>
                  <a:cubicBezTo>
                    <a:pt x="31" y="52"/>
                    <a:pt x="31" y="52"/>
                    <a:pt x="31" y="52"/>
                  </a:cubicBezTo>
                  <a:cubicBezTo>
                    <a:pt x="32" y="52"/>
                    <a:pt x="33" y="52"/>
                    <a:pt x="34" y="52"/>
                  </a:cubicBezTo>
                  <a:cubicBezTo>
                    <a:pt x="34" y="52"/>
                    <a:pt x="35" y="52"/>
                    <a:pt x="36" y="52"/>
                  </a:cubicBezTo>
                  <a:moveTo>
                    <a:pt x="26" y="53"/>
                  </a:moveTo>
                  <a:cubicBezTo>
                    <a:pt x="26" y="53"/>
                    <a:pt x="25" y="53"/>
                    <a:pt x="25" y="53"/>
                  </a:cubicBezTo>
                  <a:cubicBezTo>
                    <a:pt x="25" y="53"/>
                    <a:pt x="25" y="53"/>
                    <a:pt x="25" y="53"/>
                  </a:cubicBezTo>
                  <a:cubicBezTo>
                    <a:pt x="25" y="53"/>
                    <a:pt x="25" y="52"/>
                    <a:pt x="25" y="52"/>
                  </a:cubicBezTo>
                  <a:cubicBezTo>
                    <a:pt x="25" y="52"/>
                    <a:pt x="25" y="52"/>
                    <a:pt x="25" y="53"/>
                  </a:cubicBezTo>
                  <a:cubicBezTo>
                    <a:pt x="26" y="53"/>
                    <a:pt x="26" y="53"/>
                    <a:pt x="26" y="53"/>
                  </a:cubicBezTo>
                  <a:moveTo>
                    <a:pt x="21" y="53"/>
                  </a:moveTo>
                  <a:cubicBezTo>
                    <a:pt x="21" y="53"/>
                    <a:pt x="21" y="53"/>
                    <a:pt x="21" y="54"/>
                  </a:cubicBezTo>
                  <a:cubicBezTo>
                    <a:pt x="21" y="54"/>
                    <a:pt x="21" y="54"/>
                    <a:pt x="21" y="54"/>
                  </a:cubicBezTo>
                  <a:cubicBezTo>
                    <a:pt x="21" y="53"/>
                    <a:pt x="21" y="53"/>
                    <a:pt x="21" y="53"/>
                  </a:cubicBezTo>
                  <a:cubicBezTo>
                    <a:pt x="21" y="53"/>
                    <a:pt x="21" y="53"/>
                    <a:pt x="21" y="53"/>
                  </a:cubicBezTo>
                  <a:moveTo>
                    <a:pt x="25" y="53"/>
                  </a:moveTo>
                  <a:cubicBezTo>
                    <a:pt x="25" y="53"/>
                    <a:pt x="24" y="53"/>
                    <a:pt x="24" y="53"/>
                  </a:cubicBezTo>
                  <a:cubicBezTo>
                    <a:pt x="24" y="53"/>
                    <a:pt x="24" y="53"/>
                    <a:pt x="25" y="53"/>
                  </a:cubicBezTo>
                  <a:moveTo>
                    <a:pt x="44" y="52"/>
                  </a:moveTo>
                  <a:cubicBezTo>
                    <a:pt x="43" y="53"/>
                    <a:pt x="43" y="52"/>
                    <a:pt x="43" y="52"/>
                  </a:cubicBezTo>
                  <a:cubicBezTo>
                    <a:pt x="43" y="52"/>
                    <a:pt x="43" y="52"/>
                    <a:pt x="44" y="52"/>
                  </a:cubicBezTo>
                  <a:moveTo>
                    <a:pt x="47" y="58"/>
                  </a:moveTo>
                  <a:cubicBezTo>
                    <a:pt x="46" y="58"/>
                    <a:pt x="46" y="57"/>
                    <a:pt x="46" y="57"/>
                  </a:cubicBezTo>
                  <a:cubicBezTo>
                    <a:pt x="46" y="57"/>
                    <a:pt x="46" y="56"/>
                    <a:pt x="46" y="56"/>
                  </a:cubicBezTo>
                  <a:cubicBezTo>
                    <a:pt x="46" y="55"/>
                    <a:pt x="46" y="55"/>
                    <a:pt x="46" y="55"/>
                  </a:cubicBezTo>
                  <a:cubicBezTo>
                    <a:pt x="47" y="54"/>
                    <a:pt x="46" y="55"/>
                    <a:pt x="46" y="55"/>
                  </a:cubicBezTo>
                  <a:cubicBezTo>
                    <a:pt x="46" y="56"/>
                    <a:pt x="46" y="56"/>
                    <a:pt x="46" y="56"/>
                  </a:cubicBezTo>
                  <a:cubicBezTo>
                    <a:pt x="46" y="56"/>
                    <a:pt x="46" y="57"/>
                    <a:pt x="47" y="57"/>
                  </a:cubicBezTo>
                  <a:cubicBezTo>
                    <a:pt x="47" y="57"/>
                    <a:pt x="47" y="57"/>
                    <a:pt x="47" y="58"/>
                  </a:cubicBezTo>
                  <a:moveTo>
                    <a:pt x="38" y="52"/>
                  </a:moveTo>
                  <a:cubicBezTo>
                    <a:pt x="37" y="52"/>
                    <a:pt x="36" y="52"/>
                    <a:pt x="36" y="52"/>
                  </a:cubicBezTo>
                  <a:cubicBezTo>
                    <a:pt x="37" y="52"/>
                    <a:pt x="37" y="52"/>
                    <a:pt x="38" y="52"/>
                  </a:cubicBezTo>
                  <a:moveTo>
                    <a:pt x="43" y="52"/>
                  </a:moveTo>
                  <a:cubicBezTo>
                    <a:pt x="43" y="52"/>
                    <a:pt x="42" y="52"/>
                    <a:pt x="42" y="52"/>
                  </a:cubicBezTo>
                  <a:cubicBezTo>
                    <a:pt x="42" y="52"/>
                    <a:pt x="43" y="52"/>
                    <a:pt x="43" y="52"/>
                  </a:cubicBezTo>
                  <a:moveTo>
                    <a:pt x="12" y="65"/>
                  </a:moveTo>
                  <a:cubicBezTo>
                    <a:pt x="12" y="65"/>
                    <a:pt x="12" y="66"/>
                    <a:pt x="12" y="66"/>
                  </a:cubicBezTo>
                  <a:cubicBezTo>
                    <a:pt x="12" y="66"/>
                    <a:pt x="12" y="65"/>
                    <a:pt x="12" y="65"/>
                  </a:cubicBezTo>
                  <a:moveTo>
                    <a:pt x="29" y="9"/>
                  </a:moveTo>
                  <a:cubicBezTo>
                    <a:pt x="29" y="9"/>
                    <a:pt x="29" y="9"/>
                    <a:pt x="29" y="10"/>
                  </a:cubicBezTo>
                  <a:cubicBezTo>
                    <a:pt x="29" y="10"/>
                    <a:pt x="29" y="10"/>
                    <a:pt x="29" y="10"/>
                  </a:cubicBezTo>
                  <a:cubicBezTo>
                    <a:pt x="29" y="10"/>
                    <a:pt x="29" y="10"/>
                    <a:pt x="29" y="10"/>
                  </a:cubicBezTo>
                  <a:cubicBezTo>
                    <a:pt x="29" y="10"/>
                    <a:pt x="29" y="9"/>
                    <a:pt x="29" y="9"/>
                  </a:cubicBezTo>
                  <a:moveTo>
                    <a:pt x="32" y="9"/>
                  </a:moveTo>
                  <a:cubicBezTo>
                    <a:pt x="32" y="10"/>
                    <a:pt x="31" y="9"/>
                    <a:pt x="31" y="9"/>
                  </a:cubicBezTo>
                  <a:cubicBezTo>
                    <a:pt x="31" y="9"/>
                    <a:pt x="31" y="9"/>
                    <a:pt x="32" y="9"/>
                  </a:cubicBezTo>
                  <a:moveTo>
                    <a:pt x="29" y="11"/>
                  </a:moveTo>
                  <a:cubicBezTo>
                    <a:pt x="29" y="11"/>
                    <a:pt x="28" y="11"/>
                    <a:pt x="28" y="11"/>
                  </a:cubicBezTo>
                  <a:cubicBezTo>
                    <a:pt x="28" y="11"/>
                    <a:pt x="29" y="10"/>
                    <a:pt x="29" y="11"/>
                  </a:cubicBezTo>
                  <a:moveTo>
                    <a:pt x="31" y="10"/>
                  </a:moveTo>
                  <a:cubicBezTo>
                    <a:pt x="31" y="10"/>
                    <a:pt x="30" y="10"/>
                    <a:pt x="30" y="10"/>
                  </a:cubicBezTo>
                  <a:cubicBezTo>
                    <a:pt x="30" y="10"/>
                    <a:pt x="30" y="10"/>
                    <a:pt x="30" y="10"/>
                  </a:cubicBezTo>
                  <a:cubicBezTo>
                    <a:pt x="30" y="10"/>
                    <a:pt x="31" y="10"/>
                    <a:pt x="31" y="10"/>
                  </a:cubicBezTo>
                  <a:moveTo>
                    <a:pt x="29" y="10"/>
                  </a:moveTo>
                  <a:cubicBezTo>
                    <a:pt x="29" y="10"/>
                    <a:pt x="28" y="10"/>
                    <a:pt x="28" y="10"/>
                  </a:cubicBezTo>
                  <a:cubicBezTo>
                    <a:pt x="28" y="10"/>
                    <a:pt x="28" y="10"/>
                    <a:pt x="28" y="10"/>
                  </a:cubicBezTo>
                  <a:cubicBezTo>
                    <a:pt x="28" y="11"/>
                    <a:pt x="28" y="10"/>
                    <a:pt x="28" y="10"/>
                  </a:cubicBezTo>
                  <a:cubicBezTo>
                    <a:pt x="28" y="11"/>
                    <a:pt x="28" y="11"/>
                    <a:pt x="28" y="11"/>
                  </a:cubicBezTo>
                  <a:cubicBezTo>
                    <a:pt x="27" y="11"/>
                    <a:pt x="28" y="11"/>
                    <a:pt x="28" y="11"/>
                  </a:cubicBezTo>
                  <a:cubicBezTo>
                    <a:pt x="28" y="10"/>
                    <a:pt x="28" y="10"/>
                    <a:pt x="28" y="10"/>
                  </a:cubicBezTo>
                  <a:cubicBezTo>
                    <a:pt x="28" y="10"/>
                    <a:pt x="28" y="10"/>
                    <a:pt x="28" y="10"/>
                  </a:cubicBezTo>
                  <a:cubicBezTo>
                    <a:pt x="28" y="10"/>
                    <a:pt x="28" y="10"/>
                    <a:pt x="28" y="10"/>
                  </a:cubicBezTo>
                  <a:cubicBezTo>
                    <a:pt x="28" y="10"/>
                    <a:pt x="28" y="10"/>
                    <a:pt x="29" y="10"/>
                  </a:cubicBezTo>
                  <a:cubicBezTo>
                    <a:pt x="29" y="10"/>
                    <a:pt x="29" y="10"/>
                    <a:pt x="29" y="10"/>
                  </a:cubicBezTo>
                  <a:moveTo>
                    <a:pt x="24" y="13"/>
                  </a:moveTo>
                  <a:cubicBezTo>
                    <a:pt x="24" y="13"/>
                    <a:pt x="24" y="13"/>
                    <a:pt x="23" y="13"/>
                  </a:cubicBezTo>
                  <a:cubicBezTo>
                    <a:pt x="23" y="13"/>
                    <a:pt x="23" y="13"/>
                    <a:pt x="23" y="13"/>
                  </a:cubicBezTo>
                  <a:cubicBezTo>
                    <a:pt x="23" y="13"/>
                    <a:pt x="23" y="13"/>
                    <a:pt x="24" y="13"/>
                  </a:cubicBezTo>
                  <a:cubicBezTo>
                    <a:pt x="24" y="12"/>
                    <a:pt x="24" y="12"/>
                    <a:pt x="24" y="12"/>
                  </a:cubicBezTo>
                  <a:cubicBezTo>
                    <a:pt x="23" y="13"/>
                    <a:pt x="22" y="13"/>
                    <a:pt x="22" y="13"/>
                  </a:cubicBezTo>
                  <a:cubicBezTo>
                    <a:pt x="22" y="13"/>
                    <a:pt x="23" y="13"/>
                    <a:pt x="23" y="12"/>
                  </a:cubicBezTo>
                  <a:cubicBezTo>
                    <a:pt x="23" y="12"/>
                    <a:pt x="23" y="12"/>
                    <a:pt x="23" y="12"/>
                  </a:cubicBezTo>
                  <a:cubicBezTo>
                    <a:pt x="23" y="11"/>
                    <a:pt x="24" y="11"/>
                    <a:pt x="25" y="11"/>
                  </a:cubicBezTo>
                  <a:cubicBezTo>
                    <a:pt x="25" y="11"/>
                    <a:pt x="24" y="11"/>
                    <a:pt x="24" y="12"/>
                  </a:cubicBezTo>
                  <a:cubicBezTo>
                    <a:pt x="24" y="12"/>
                    <a:pt x="25" y="12"/>
                    <a:pt x="25" y="11"/>
                  </a:cubicBezTo>
                  <a:cubicBezTo>
                    <a:pt x="25" y="12"/>
                    <a:pt x="24" y="12"/>
                    <a:pt x="24" y="12"/>
                  </a:cubicBezTo>
                  <a:cubicBezTo>
                    <a:pt x="24" y="12"/>
                    <a:pt x="24" y="12"/>
                    <a:pt x="24" y="12"/>
                  </a:cubicBezTo>
                  <a:cubicBezTo>
                    <a:pt x="24" y="12"/>
                    <a:pt x="23" y="12"/>
                    <a:pt x="23" y="12"/>
                  </a:cubicBezTo>
                  <a:cubicBezTo>
                    <a:pt x="23" y="12"/>
                    <a:pt x="24" y="12"/>
                    <a:pt x="24" y="12"/>
                  </a:cubicBezTo>
                  <a:cubicBezTo>
                    <a:pt x="24" y="12"/>
                    <a:pt x="24" y="12"/>
                    <a:pt x="24" y="12"/>
                  </a:cubicBezTo>
                  <a:cubicBezTo>
                    <a:pt x="24" y="12"/>
                    <a:pt x="24" y="12"/>
                    <a:pt x="24" y="12"/>
                  </a:cubicBezTo>
                  <a:cubicBezTo>
                    <a:pt x="24" y="12"/>
                    <a:pt x="24" y="12"/>
                    <a:pt x="24" y="13"/>
                  </a:cubicBezTo>
                  <a:moveTo>
                    <a:pt x="29" y="12"/>
                  </a:moveTo>
                  <a:cubicBezTo>
                    <a:pt x="29" y="12"/>
                    <a:pt x="29" y="12"/>
                    <a:pt x="29" y="12"/>
                  </a:cubicBezTo>
                  <a:cubicBezTo>
                    <a:pt x="28" y="12"/>
                    <a:pt x="28" y="12"/>
                    <a:pt x="28" y="12"/>
                  </a:cubicBezTo>
                  <a:cubicBezTo>
                    <a:pt x="28" y="13"/>
                    <a:pt x="28" y="13"/>
                    <a:pt x="27" y="14"/>
                  </a:cubicBezTo>
                  <a:cubicBezTo>
                    <a:pt x="27" y="14"/>
                    <a:pt x="27" y="14"/>
                    <a:pt x="26" y="14"/>
                  </a:cubicBezTo>
                  <a:cubicBezTo>
                    <a:pt x="26" y="13"/>
                    <a:pt x="27" y="13"/>
                    <a:pt x="26" y="13"/>
                  </a:cubicBezTo>
                  <a:cubicBezTo>
                    <a:pt x="26" y="13"/>
                    <a:pt x="27" y="13"/>
                    <a:pt x="27" y="13"/>
                  </a:cubicBezTo>
                  <a:cubicBezTo>
                    <a:pt x="26" y="12"/>
                    <a:pt x="26" y="13"/>
                    <a:pt x="26" y="13"/>
                  </a:cubicBezTo>
                  <a:cubicBezTo>
                    <a:pt x="26" y="13"/>
                    <a:pt x="26" y="12"/>
                    <a:pt x="26" y="12"/>
                  </a:cubicBezTo>
                  <a:cubicBezTo>
                    <a:pt x="26" y="12"/>
                    <a:pt x="27" y="12"/>
                    <a:pt x="27" y="12"/>
                  </a:cubicBezTo>
                  <a:cubicBezTo>
                    <a:pt x="27" y="12"/>
                    <a:pt x="27" y="12"/>
                    <a:pt x="27" y="12"/>
                  </a:cubicBezTo>
                  <a:cubicBezTo>
                    <a:pt x="27" y="12"/>
                    <a:pt x="27" y="12"/>
                    <a:pt x="27" y="12"/>
                  </a:cubicBezTo>
                  <a:cubicBezTo>
                    <a:pt x="27" y="13"/>
                    <a:pt x="27" y="12"/>
                    <a:pt x="27" y="12"/>
                  </a:cubicBezTo>
                  <a:cubicBezTo>
                    <a:pt x="28" y="12"/>
                    <a:pt x="29" y="12"/>
                    <a:pt x="29" y="11"/>
                  </a:cubicBezTo>
                  <a:cubicBezTo>
                    <a:pt x="29" y="12"/>
                    <a:pt x="29" y="12"/>
                    <a:pt x="29" y="12"/>
                  </a:cubicBezTo>
                  <a:moveTo>
                    <a:pt x="28" y="12"/>
                  </a:moveTo>
                  <a:cubicBezTo>
                    <a:pt x="28" y="12"/>
                    <a:pt x="28" y="12"/>
                    <a:pt x="28" y="12"/>
                  </a:cubicBezTo>
                  <a:cubicBezTo>
                    <a:pt x="28" y="13"/>
                    <a:pt x="28" y="12"/>
                    <a:pt x="28" y="12"/>
                  </a:cubicBezTo>
                  <a:cubicBezTo>
                    <a:pt x="29" y="12"/>
                    <a:pt x="28" y="12"/>
                    <a:pt x="28" y="12"/>
                  </a:cubicBezTo>
                  <a:moveTo>
                    <a:pt x="25" y="12"/>
                  </a:moveTo>
                  <a:cubicBezTo>
                    <a:pt x="25" y="12"/>
                    <a:pt x="25" y="12"/>
                    <a:pt x="25" y="12"/>
                  </a:cubicBezTo>
                  <a:cubicBezTo>
                    <a:pt x="25" y="12"/>
                    <a:pt x="25" y="12"/>
                    <a:pt x="25" y="12"/>
                  </a:cubicBezTo>
                  <a:cubicBezTo>
                    <a:pt x="25" y="12"/>
                    <a:pt x="25" y="12"/>
                    <a:pt x="25" y="12"/>
                  </a:cubicBezTo>
                  <a:cubicBezTo>
                    <a:pt x="25" y="12"/>
                    <a:pt x="25" y="13"/>
                    <a:pt x="25" y="12"/>
                  </a:cubicBezTo>
                  <a:cubicBezTo>
                    <a:pt x="25" y="13"/>
                    <a:pt x="25" y="13"/>
                    <a:pt x="25" y="13"/>
                  </a:cubicBezTo>
                  <a:cubicBezTo>
                    <a:pt x="25" y="13"/>
                    <a:pt x="25" y="13"/>
                    <a:pt x="25" y="13"/>
                  </a:cubicBezTo>
                  <a:cubicBezTo>
                    <a:pt x="25" y="12"/>
                    <a:pt x="24" y="13"/>
                    <a:pt x="24" y="13"/>
                  </a:cubicBezTo>
                  <a:cubicBezTo>
                    <a:pt x="24" y="13"/>
                    <a:pt x="24" y="13"/>
                    <a:pt x="24" y="13"/>
                  </a:cubicBezTo>
                  <a:cubicBezTo>
                    <a:pt x="24" y="12"/>
                    <a:pt x="25" y="12"/>
                    <a:pt x="25" y="11"/>
                  </a:cubicBezTo>
                  <a:cubicBezTo>
                    <a:pt x="25" y="11"/>
                    <a:pt x="25" y="12"/>
                    <a:pt x="25" y="12"/>
                  </a:cubicBezTo>
                  <a:cubicBezTo>
                    <a:pt x="25" y="11"/>
                    <a:pt x="25" y="11"/>
                    <a:pt x="26" y="11"/>
                  </a:cubicBezTo>
                  <a:cubicBezTo>
                    <a:pt x="26" y="11"/>
                    <a:pt x="26" y="11"/>
                    <a:pt x="26" y="11"/>
                  </a:cubicBezTo>
                  <a:cubicBezTo>
                    <a:pt x="26" y="12"/>
                    <a:pt x="26" y="12"/>
                    <a:pt x="25" y="12"/>
                  </a:cubicBezTo>
                  <a:cubicBezTo>
                    <a:pt x="25" y="12"/>
                    <a:pt x="25" y="12"/>
                    <a:pt x="25" y="12"/>
                  </a:cubicBezTo>
                  <a:cubicBezTo>
                    <a:pt x="25" y="12"/>
                    <a:pt x="25" y="12"/>
                    <a:pt x="25" y="12"/>
                  </a:cubicBezTo>
                  <a:moveTo>
                    <a:pt x="32" y="8"/>
                  </a:moveTo>
                  <a:cubicBezTo>
                    <a:pt x="32" y="8"/>
                    <a:pt x="31" y="8"/>
                    <a:pt x="32" y="9"/>
                  </a:cubicBezTo>
                  <a:cubicBezTo>
                    <a:pt x="31" y="9"/>
                    <a:pt x="31" y="9"/>
                    <a:pt x="31" y="9"/>
                  </a:cubicBezTo>
                  <a:cubicBezTo>
                    <a:pt x="30" y="9"/>
                    <a:pt x="30" y="9"/>
                    <a:pt x="30" y="8"/>
                  </a:cubicBezTo>
                  <a:cubicBezTo>
                    <a:pt x="30" y="8"/>
                    <a:pt x="30" y="9"/>
                    <a:pt x="30" y="8"/>
                  </a:cubicBezTo>
                  <a:cubicBezTo>
                    <a:pt x="30" y="8"/>
                    <a:pt x="30" y="8"/>
                    <a:pt x="30" y="8"/>
                  </a:cubicBezTo>
                  <a:cubicBezTo>
                    <a:pt x="30" y="8"/>
                    <a:pt x="30" y="8"/>
                    <a:pt x="29" y="8"/>
                  </a:cubicBezTo>
                  <a:cubicBezTo>
                    <a:pt x="29" y="8"/>
                    <a:pt x="30" y="8"/>
                    <a:pt x="30" y="8"/>
                  </a:cubicBezTo>
                  <a:cubicBezTo>
                    <a:pt x="30" y="8"/>
                    <a:pt x="30" y="8"/>
                    <a:pt x="30" y="8"/>
                  </a:cubicBezTo>
                  <a:cubicBezTo>
                    <a:pt x="31" y="7"/>
                    <a:pt x="31" y="7"/>
                    <a:pt x="32" y="7"/>
                  </a:cubicBezTo>
                  <a:cubicBezTo>
                    <a:pt x="32" y="8"/>
                    <a:pt x="31" y="8"/>
                    <a:pt x="32" y="8"/>
                  </a:cubicBezTo>
                  <a:cubicBezTo>
                    <a:pt x="31" y="7"/>
                    <a:pt x="31" y="8"/>
                    <a:pt x="30" y="8"/>
                  </a:cubicBezTo>
                  <a:cubicBezTo>
                    <a:pt x="30" y="8"/>
                    <a:pt x="31" y="8"/>
                    <a:pt x="31" y="8"/>
                  </a:cubicBezTo>
                  <a:cubicBezTo>
                    <a:pt x="31" y="8"/>
                    <a:pt x="31" y="8"/>
                    <a:pt x="31" y="8"/>
                  </a:cubicBezTo>
                  <a:cubicBezTo>
                    <a:pt x="31" y="8"/>
                    <a:pt x="31" y="8"/>
                    <a:pt x="32" y="8"/>
                  </a:cubicBezTo>
                  <a:moveTo>
                    <a:pt x="23" y="14"/>
                  </a:moveTo>
                  <a:cubicBezTo>
                    <a:pt x="23" y="14"/>
                    <a:pt x="23" y="14"/>
                    <a:pt x="22" y="14"/>
                  </a:cubicBezTo>
                  <a:cubicBezTo>
                    <a:pt x="23" y="14"/>
                    <a:pt x="23" y="14"/>
                    <a:pt x="22" y="15"/>
                  </a:cubicBezTo>
                  <a:cubicBezTo>
                    <a:pt x="22" y="14"/>
                    <a:pt x="22" y="15"/>
                    <a:pt x="22" y="15"/>
                  </a:cubicBezTo>
                  <a:cubicBezTo>
                    <a:pt x="22" y="15"/>
                    <a:pt x="22" y="14"/>
                    <a:pt x="21" y="15"/>
                  </a:cubicBezTo>
                  <a:cubicBezTo>
                    <a:pt x="21" y="14"/>
                    <a:pt x="22" y="14"/>
                    <a:pt x="22" y="14"/>
                  </a:cubicBezTo>
                  <a:cubicBezTo>
                    <a:pt x="22" y="14"/>
                    <a:pt x="22" y="14"/>
                    <a:pt x="22" y="15"/>
                  </a:cubicBezTo>
                  <a:cubicBezTo>
                    <a:pt x="22" y="14"/>
                    <a:pt x="22" y="14"/>
                    <a:pt x="22" y="14"/>
                  </a:cubicBezTo>
                  <a:cubicBezTo>
                    <a:pt x="22" y="14"/>
                    <a:pt x="22" y="14"/>
                    <a:pt x="22" y="14"/>
                  </a:cubicBezTo>
                  <a:cubicBezTo>
                    <a:pt x="23" y="14"/>
                    <a:pt x="22" y="14"/>
                    <a:pt x="22" y="13"/>
                  </a:cubicBezTo>
                  <a:cubicBezTo>
                    <a:pt x="23" y="13"/>
                    <a:pt x="23" y="14"/>
                    <a:pt x="23" y="14"/>
                  </a:cubicBezTo>
                  <a:moveTo>
                    <a:pt x="35" y="9"/>
                  </a:moveTo>
                  <a:cubicBezTo>
                    <a:pt x="35" y="9"/>
                    <a:pt x="35" y="10"/>
                    <a:pt x="35" y="9"/>
                  </a:cubicBezTo>
                  <a:cubicBezTo>
                    <a:pt x="35" y="10"/>
                    <a:pt x="34" y="10"/>
                    <a:pt x="35" y="9"/>
                  </a:cubicBezTo>
                  <a:moveTo>
                    <a:pt x="63" y="68"/>
                  </a:moveTo>
                  <a:cubicBezTo>
                    <a:pt x="63" y="69"/>
                    <a:pt x="63" y="70"/>
                    <a:pt x="63" y="70"/>
                  </a:cubicBezTo>
                  <a:cubicBezTo>
                    <a:pt x="63" y="70"/>
                    <a:pt x="63" y="69"/>
                    <a:pt x="63" y="68"/>
                  </a:cubicBezTo>
                  <a:moveTo>
                    <a:pt x="35" y="9"/>
                  </a:moveTo>
                  <a:cubicBezTo>
                    <a:pt x="34" y="9"/>
                    <a:pt x="34" y="9"/>
                    <a:pt x="34" y="10"/>
                  </a:cubicBezTo>
                  <a:cubicBezTo>
                    <a:pt x="34" y="9"/>
                    <a:pt x="34" y="10"/>
                    <a:pt x="34" y="9"/>
                  </a:cubicBezTo>
                  <a:cubicBezTo>
                    <a:pt x="34" y="9"/>
                    <a:pt x="34" y="9"/>
                    <a:pt x="34" y="9"/>
                  </a:cubicBezTo>
                  <a:cubicBezTo>
                    <a:pt x="34" y="9"/>
                    <a:pt x="34" y="9"/>
                    <a:pt x="34" y="9"/>
                  </a:cubicBezTo>
                  <a:cubicBezTo>
                    <a:pt x="34" y="9"/>
                    <a:pt x="35" y="9"/>
                    <a:pt x="35" y="9"/>
                  </a:cubicBezTo>
                  <a:moveTo>
                    <a:pt x="58" y="71"/>
                  </a:moveTo>
                  <a:cubicBezTo>
                    <a:pt x="57" y="71"/>
                    <a:pt x="57" y="71"/>
                    <a:pt x="57" y="70"/>
                  </a:cubicBezTo>
                  <a:cubicBezTo>
                    <a:pt x="57" y="70"/>
                    <a:pt x="57" y="71"/>
                    <a:pt x="57" y="70"/>
                  </a:cubicBezTo>
                  <a:cubicBezTo>
                    <a:pt x="57" y="70"/>
                    <a:pt x="57" y="69"/>
                    <a:pt x="57" y="69"/>
                  </a:cubicBezTo>
                  <a:cubicBezTo>
                    <a:pt x="56" y="68"/>
                    <a:pt x="56" y="67"/>
                    <a:pt x="56" y="66"/>
                  </a:cubicBezTo>
                  <a:cubicBezTo>
                    <a:pt x="56" y="66"/>
                    <a:pt x="56" y="66"/>
                    <a:pt x="56" y="66"/>
                  </a:cubicBezTo>
                  <a:cubicBezTo>
                    <a:pt x="56" y="65"/>
                    <a:pt x="56" y="63"/>
                    <a:pt x="56" y="62"/>
                  </a:cubicBezTo>
                  <a:cubicBezTo>
                    <a:pt x="56" y="62"/>
                    <a:pt x="56" y="62"/>
                    <a:pt x="56" y="61"/>
                  </a:cubicBezTo>
                  <a:cubicBezTo>
                    <a:pt x="56" y="61"/>
                    <a:pt x="55" y="61"/>
                    <a:pt x="55" y="61"/>
                  </a:cubicBezTo>
                  <a:cubicBezTo>
                    <a:pt x="55" y="61"/>
                    <a:pt x="55" y="60"/>
                    <a:pt x="55" y="60"/>
                  </a:cubicBezTo>
                  <a:cubicBezTo>
                    <a:pt x="55" y="59"/>
                    <a:pt x="55" y="58"/>
                    <a:pt x="55" y="57"/>
                  </a:cubicBezTo>
                  <a:cubicBezTo>
                    <a:pt x="55" y="57"/>
                    <a:pt x="55" y="57"/>
                    <a:pt x="56" y="57"/>
                  </a:cubicBezTo>
                  <a:cubicBezTo>
                    <a:pt x="56" y="57"/>
                    <a:pt x="55" y="57"/>
                    <a:pt x="55" y="57"/>
                  </a:cubicBezTo>
                  <a:cubicBezTo>
                    <a:pt x="55" y="56"/>
                    <a:pt x="55" y="56"/>
                    <a:pt x="55" y="55"/>
                  </a:cubicBezTo>
                  <a:cubicBezTo>
                    <a:pt x="55" y="55"/>
                    <a:pt x="55" y="55"/>
                    <a:pt x="55" y="55"/>
                  </a:cubicBezTo>
                  <a:cubicBezTo>
                    <a:pt x="55" y="55"/>
                    <a:pt x="54" y="54"/>
                    <a:pt x="55" y="54"/>
                  </a:cubicBezTo>
                  <a:cubicBezTo>
                    <a:pt x="54" y="54"/>
                    <a:pt x="55" y="54"/>
                    <a:pt x="54" y="53"/>
                  </a:cubicBezTo>
                  <a:cubicBezTo>
                    <a:pt x="54" y="54"/>
                    <a:pt x="54" y="54"/>
                    <a:pt x="54" y="54"/>
                  </a:cubicBezTo>
                  <a:cubicBezTo>
                    <a:pt x="54" y="54"/>
                    <a:pt x="54" y="54"/>
                    <a:pt x="55" y="54"/>
                  </a:cubicBezTo>
                  <a:cubicBezTo>
                    <a:pt x="55" y="54"/>
                    <a:pt x="54" y="55"/>
                    <a:pt x="54" y="55"/>
                  </a:cubicBezTo>
                  <a:cubicBezTo>
                    <a:pt x="54" y="55"/>
                    <a:pt x="54" y="55"/>
                    <a:pt x="54" y="55"/>
                  </a:cubicBezTo>
                  <a:cubicBezTo>
                    <a:pt x="54" y="55"/>
                    <a:pt x="55" y="55"/>
                    <a:pt x="55" y="56"/>
                  </a:cubicBezTo>
                  <a:cubicBezTo>
                    <a:pt x="55" y="56"/>
                    <a:pt x="54" y="55"/>
                    <a:pt x="54" y="55"/>
                  </a:cubicBezTo>
                  <a:cubicBezTo>
                    <a:pt x="54" y="56"/>
                    <a:pt x="55" y="56"/>
                    <a:pt x="54" y="56"/>
                  </a:cubicBezTo>
                  <a:cubicBezTo>
                    <a:pt x="55" y="57"/>
                    <a:pt x="55" y="57"/>
                    <a:pt x="55" y="58"/>
                  </a:cubicBezTo>
                  <a:cubicBezTo>
                    <a:pt x="55" y="58"/>
                    <a:pt x="55" y="57"/>
                    <a:pt x="55" y="57"/>
                  </a:cubicBezTo>
                  <a:cubicBezTo>
                    <a:pt x="54" y="57"/>
                    <a:pt x="54" y="57"/>
                    <a:pt x="54" y="58"/>
                  </a:cubicBezTo>
                  <a:cubicBezTo>
                    <a:pt x="54" y="58"/>
                    <a:pt x="54" y="58"/>
                    <a:pt x="54" y="58"/>
                  </a:cubicBezTo>
                  <a:cubicBezTo>
                    <a:pt x="55" y="58"/>
                    <a:pt x="54" y="58"/>
                    <a:pt x="55" y="58"/>
                  </a:cubicBezTo>
                  <a:cubicBezTo>
                    <a:pt x="55" y="58"/>
                    <a:pt x="55" y="58"/>
                    <a:pt x="55" y="59"/>
                  </a:cubicBezTo>
                  <a:cubicBezTo>
                    <a:pt x="55" y="59"/>
                    <a:pt x="55" y="58"/>
                    <a:pt x="55" y="58"/>
                  </a:cubicBezTo>
                  <a:cubicBezTo>
                    <a:pt x="55" y="58"/>
                    <a:pt x="54" y="58"/>
                    <a:pt x="54" y="58"/>
                  </a:cubicBezTo>
                  <a:cubicBezTo>
                    <a:pt x="54" y="58"/>
                    <a:pt x="54" y="59"/>
                    <a:pt x="54" y="59"/>
                  </a:cubicBezTo>
                  <a:cubicBezTo>
                    <a:pt x="55" y="59"/>
                    <a:pt x="54" y="59"/>
                    <a:pt x="54" y="59"/>
                  </a:cubicBezTo>
                  <a:cubicBezTo>
                    <a:pt x="55" y="58"/>
                    <a:pt x="55" y="59"/>
                    <a:pt x="55" y="59"/>
                  </a:cubicBezTo>
                  <a:cubicBezTo>
                    <a:pt x="55" y="59"/>
                    <a:pt x="55" y="59"/>
                    <a:pt x="54" y="59"/>
                  </a:cubicBezTo>
                  <a:cubicBezTo>
                    <a:pt x="54" y="59"/>
                    <a:pt x="54" y="60"/>
                    <a:pt x="54" y="60"/>
                  </a:cubicBezTo>
                  <a:cubicBezTo>
                    <a:pt x="54" y="60"/>
                    <a:pt x="53" y="60"/>
                    <a:pt x="54" y="59"/>
                  </a:cubicBezTo>
                  <a:cubicBezTo>
                    <a:pt x="54" y="59"/>
                    <a:pt x="53" y="60"/>
                    <a:pt x="53" y="60"/>
                  </a:cubicBezTo>
                  <a:cubicBezTo>
                    <a:pt x="53" y="59"/>
                    <a:pt x="53" y="59"/>
                    <a:pt x="53" y="59"/>
                  </a:cubicBezTo>
                  <a:cubicBezTo>
                    <a:pt x="53" y="59"/>
                    <a:pt x="53" y="58"/>
                    <a:pt x="53" y="58"/>
                  </a:cubicBezTo>
                  <a:cubicBezTo>
                    <a:pt x="53" y="58"/>
                    <a:pt x="53" y="57"/>
                    <a:pt x="53" y="56"/>
                  </a:cubicBezTo>
                  <a:cubicBezTo>
                    <a:pt x="53" y="56"/>
                    <a:pt x="53" y="56"/>
                    <a:pt x="53" y="56"/>
                  </a:cubicBezTo>
                  <a:cubicBezTo>
                    <a:pt x="53" y="55"/>
                    <a:pt x="53" y="54"/>
                    <a:pt x="53" y="53"/>
                  </a:cubicBezTo>
                  <a:cubicBezTo>
                    <a:pt x="53" y="53"/>
                    <a:pt x="53" y="52"/>
                    <a:pt x="53" y="52"/>
                  </a:cubicBezTo>
                  <a:cubicBezTo>
                    <a:pt x="53" y="50"/>
                    <a:pt x="53" y="48"/>
                    <a:pt x="53" y="46"/>
                  </a:cubicBezTo>
                  <a:cubicBezTo>
                    <a:pt x="53" y="45"/>
                    <a:pt x="53" y="45"/>
                    <a:pt x="53" y="45"/>
                  </a:cubicBezTo>
                  <a:cubicBezTo>
                    <a:pt x="53" y="45"/>
                    <a:pt x="53" y="44"/>
                    <a:pt x="53" y="44"/>
                  </a:cubicBezTo>
                  <a:cubicBezTo>
                    <a:pt x="53" y="43"/>
                    <a:pt x="53" y="43"/>
                    <a:pt x="53" y="43"/>
                  </a:cubicBezTo>
                  <a:cubicBezTo>
                    <a:pt x="53" y="42"/>
                    <a:pt x="53" y="43"/>
                    <a:pt x="53" y="42"/>
                  </a:cubicBezTo>
                  <a:cubicBezTo>
                    <a:pt x="53" y="42"/>
                    <a:pt x="53" y="41"/>
                    <a:pt x="53" y="40"/>
                  </a:cubicBezTo>
                  <a:cubicBezTo>
                    <a:pt x="53" y="40"/>
                    <a:pt x="53" y="40"/>
                    <a:pt x="53" y="41"/>
                  </a:cubicBezTo>
                  <a:cubicBezTo>
                    <a:pt x="54" y="40"/>
                    <a:pt x="53" y="39"/>
                    <a:pt x="53" y="40"/>
                  </a:cubicBezTo>
                  <a:cubicBezTo>
                    <a:pt x="53" y="39"/>
                    <a:pt x="53" y="39"/>
                    <a:pt x="53" y="39"/>
                  </a:cubicBezTo>
                  <a:cubicBezTo>
                    <a:pt x="53" y="38"/>
                    <a:pt x="53" y="37"/>
                    <a:pt x="53" y="37"/>
                  </a:cubicBezTo>
                  <a:cubicBezTo>
                    <a:pt x="53" y="36"/>
                    <a:pt x="53" y="36"/>
                    <a:pt x="53" y="36"/>
                  </a:cubicBezTo>
                  <a:cubicBezTo>
                    <a:pt x="53" y="36"/>
                    <a:pt x="53" y="36"/>
                    <a:pt x="53" y="36"/>
                  </a:cubicBezTo>
                  <a:cubicBezTo>
                    <a:pt x="53" y="35"/>
                    <a:pt x="53" y="34"/>
                    <a:pt x="53" y="34"/>
                  </a:cubicBezTo>
                  <a:cubicBezTo>
                    <a:pt x="53" y="34"/>
                    <a:pt x="52" y="33"/>
                    <a:pt x="52" y="33"/>
                  </a:cubicBezTo>
                  <a:cubicBezTo>
                    <a:pt x="52" y="33"/>
                    <a:pt x="52" y="33"/>
                    <a:pt x="53" y="33"/>
                  </a:cubicBezTo>
                  <a:cubicBezTo>
                    <a:pt x="52" y="32"/>
                    <a:pt x="52" y="32"/>
                    <a:pt x="52" y="31"/>
                  </a:cubicBezTo>
                  <a:cubicBezTo>
                    <a:pt x="52" y="31"/>
                    <a:pt x="52" y="31"/>
                    <a:pt x="52" y="31"/>
                  </a:cubicBezTo>
                  <a:cubicBezTo>
                    <a:pt x="52" y="31"/>
                    <a:pt x="52" y="31"/>
                    <a:pt x="52" y="30"/>
                  </a:cubicBezTo>
                  <a:cubicBezTo>
                    <a:pt x="52" y="30"/>
                    <a:pt x="52" y="30"/>
                    <a:pt x="52" y="30"/>
                  </a:cubicBezTo>
                  <a:cubicBezTo>
                    <a:pt x="52" y="30"/>
                    <a:pt x="52" y="29"/>
                    <a:pt x="52" y="29"/>
                  </a:cubicBezTo>
                  <a:cubicBezTo>
                    <a:pt x="52" y="29"/>
                    <a:pt x="51" y="28"/>
                    <a:pt x="51" y="28"/>
                  </a:cubicBezTo>
                  <a:cubicBezTo>
                    <a:pt x="51" y="28"/>
                    <a:pt x="51" y="27"/>
                    <a:pt x="51" y="27"/>
                  </a:cubicBezTo>
                  <a:cubicBezTo>
                    <a:pt x="50" y="26"/>
                    <a:pt x="50" y="26"/>
                    <a:pt x="50" y="25"/>
                  </a:cubicBezTo>
                  <a:cubicBezTo>
                    <a:pt x="50" y="25"/>
                    <a:pt x="49" y="24"/>
                    <a:pt x="49" y="24"/>
                  </a:cubicBezTo>
                  <a:cubicBezTo>
                    <a:pt x="49" y="23"/>
                    <a:pt x="49" y="23"/>
                    <a:pt x="49" y="23"/>
                  </a:cubicBezTo>
                  <a:cubicBezTo>
                    <a:pt x="49" y="23"/>
                    <a:pt x="49" y="23"/>
                    <a:pt x="49" y="23"/>
                  </a:cubicBezTo>
                  <a:cubicBezTo>
                    <a:pt x="49" y="23"/>
                    <a:pt x="49" y="23"/>
                    <a:pt x="48" y="22"/>
                  </a:cubicBezTo>
                  <a:cubicBezTo>
                    <a:pt x="48" y="22"/>
                    <a:pt x="48" y="21"/>
                    <a:pt x="48" y="21"/>
                  </a:cubicBezTo>
                  <a:cubicBezTo>
                    <a:pt x="48" y="21"/>
                    <a:pt x="48" y="21"/>
                    <a:pt x="47" y="20"/>
                  </a:cubicBezTo>
                  <a:cubicBezTo>
                    <a:pt x="47" y="20"/>
                    <a:pt x="47" y="20"/>
                    <a:pt x="47" y="20"/>
                  </a:cubicBezTo>
                  <a:cubicBezTo>
                    <a:pt x="47" y="20"/>
                    <a:pt x="47" y="20"/>
                    <a:pt x="47" y="20"/>
                  </a:cubicBezTo>
                  <a:cubicBezTo>
                    <a:pt x="47" y="20"/>
                    <a:pt x="47" y="19"/>
                    <a:pt x="47" y="19"/>
                  </a:cubicBezTo>
                  <a:cubicBezTo>
                    <a:pt x="47" y="19"/>
                    <a:pt x="47" y="19"/>
                    <a:pt x="47" y="19"/>
                  </a:cubicBezTo>
                  <a:cubicBezTo>
                    <a:pt x="46" y="18"/>
                    <a:pt x="46" y="18"/>
                    <a:pt x="45" y="17"/>
                  </a:cubicBezTo>
                  <a:cubicBezTo>
                    <a:pt x="45" y="17"/>
                    <a:pt x="45" y="17"/>
                    <a:pt x="45" y="17"/>
                  </a:cubicBezTo>
                  <a:cubicBezTo>
                    <a:pt x="45" y="17"/>
                    <a:pt x="44" y="17"/>
                    <a:pt x="44" y="16"/>
                  </a:cubicBezTo>
                  <a:cubicBezTo>
                    <a:pt x="44" y="16"/>
                    <a:pt x="43" y="15"/>
                    <a:pt x="43" y="15"/>
                  </a:cubicBezTo>
                  <a:cubicBezTo>
                    <a:pt x="43" y="15"/>
                    <a:pt x="43" y="15"/>
                    <a:pt x="43" y="15"/>
                  </a:cubicBezTo>
                  <a:cubicBezTo>
                    <a:pt x="43" y="15"/>
                    <a:pt x="43" y="15"/>
                    <a:pt x="43" y="15"/>
                  </a:cubicBezTo>
                  <a:cubicBezTo>
                    <a:pt x="43" y="14"/>
                    <a:pt x="42" y="14"/>
                    <a:pt x="42" y="14"/>
                  </a:cubicBezTo>
                  <a:cubicBezTo>
                    <a:pt x="42" y="14"/>
                    <a:pt x="42" y="14"/>
                    <a:pt x="42" y="14"/>
                  </a:cubicBezTo>
                  <a:cubicBezTo>
                    <a:pt x="41" y="14"/>
                    <a:pt x="40" y="13"/>
                    <a:pt x="40" y="13"/>
                  </a:cubicBezTo>
                  <a:cubicBezTo>
                    <a:pt x="39" y="12"/>
                    <a:pt x="39" y="13"/>
                    <a:pt x="39" y="12"/>
                  </a:cubicBezTo>
                  <a:cubicBezTo>
                    <a:pt x="39" y="12"/>
                    <a:pt x="38" y="12"/>
                    <a:pt x="38" y="12"/>
                  </a:cubicBezTo>
                  <a:cubicBezTo>
                    <a:pt x="38" y="12"/>
                    <a:pt x="37" y="12"/>
                    <a:pt x="37" y="12"/>
                  </a:cubicBezTo>
                  <a:cubicBezTo>
                    <a:pt x="37" y="11"/>
                    <a:pt x="37" y="11"/>
                    <a:pt x="37" y="11"/>
                  </a:cubicBezTo>
                  <a:cubicBezTo>
                    <a:pt x="37" y="11"/>
                    <a:pt x="37" y="11"/>
                    <a:pt x="36" y="11"/>
                  </a:cubicBezTo>
                  <a:cubicBezTo>
                    <a:pt x="36" y="11"/>
                    <a:pt x="35" y="11"/>
                    <a:pt x="35" y="11"/>
                  </a:cubicBezTo>
                  <a:cubicBezTo>
                    <a:pt x="35" y="10"/>
                    <a:pt x="35" y="11"/>
                    <a:pt x="35" y="11"/>
                  </a:cubicBezTo>
                  <a:cubicBezTo>
                    <a:pt x="35" y="11"/>
                    <a:pt x="36" y="10"/>
                    <a:pt x="36" y="11"/>
                  </a:cubicBezTo>
                  <a:cubicBezTo>
                    <a:pt x="36" y="11"/>
                    <a:pt x="36" y="10"/>
                    <a:pt x="36" y="10"/>
                  </a:cubicBezTo>
                  <a:cubicBezTo>
                    <a:pt x="36" y="11"/>
                    <a:pt x="36" y="11"/>
                    <a:pt x="36" y="11"/>
                  </a:cubicBezTo>
                  <a:cubicBezTo>
                    <a:pt x="36" y="11"/>
                    <a:pt x="37" y="10"/>
                    <a:pt x="37" y="11"/>
                  </a:cubicBezTo>
                  <a:cubicBezTo>
                    <a:pt x="37" y="11"/>
                    <a:pt x="37" y="11"/>
                    <a:pt x="37" y="10"/>
                  </a:cubicBezTo>
                  <a:cubicBezTo>
                    <a:pt x="37" y="10"/>
                    <a:pt x="38" y="11"/>
                    <a:pt x="38" y="11"/>
                  </a:cubicBezTo>
                  <a:cubicBezTo>
                    <a:pt x="38" y="10"/>
                    <a:pt x="38" y="10"/>
                    <a:pt x="38" y="10"/>
                  </a:cubicBezTo>
                  <a:cubicBezTo>
                    <a:pt x="39" y="10"/>
                    <a:pt x="39" y="10"/>
                    <a:pt x="39" y="11"/>
                  </a:cubicBezTo>
                  <a:cubicBezTo>
                    <a:pt x="40" y="11"/>
                    <a:pt x="40" y="11"/>
                    <a:pt x="40" y="11"/>
                  </a:cubicBezTo>
                  <a:cubicBezTo>
                    <a:pt x="40" y="11"/>
                    <a:pt x="40" y="11"/>
                    <a:pt x="40" y="11"/>
                  </a:cubicBezTo>
                  <a:cubicBezTo>
                    <a:pt x="40" y="11"/>
                    <a:pt x="40" y="11"/>
                    <a:pt x="40" y="11"/>
                  </a:cubicBezTo>
                  <a:cubicBezTo>
                    <a:pt x="40" y="11"/>
                    <a:pt x="41" y="11"/>
                    <a:pt x="41" y="12"/>
                  </a:cubicBezTo>
                  <a:cubicBezTo>
                    <a:pt x="41" y="12"/>
                    <a:pt x="41" y="12"/>
                    <a:pt x="41" y="12"/>
                  </a:cubicBezTo>
                  <a:cubicBezTo>
                    <a:pt x="42" y="12"/>
                    <a:pt x="43" y="12"/>
                    <a:pt x="43" y="13"/>
                  </a:cubicBezTo>
                  <a:cubicBezTo>
                    <a:pt x="43" y="13"/>
                    <a:pt x="43" y="13"/>
                    <a:pt x="43" y="13"/>
                  </a:cubicBezTo>
                  <a:cubicBezTo>
                    <a:pt x="43" y="13"/>
                    <a:pt x="44" y="13"/>
                    <a:pt x="44" y="13"/>
                  </a:cubicBezTo>
                  <a:cubicBezTo>
                    <a:pt x="44" y="14"/>
                    <a:pt x="44" y="14"/>
                    <a:pt x="44" y="13"/>
                  </a:cubicBezTo>
                  <a:cubicBezTo>
                    <a:pt x="44" y="14"/>
                    <a:pt x="44" y="14"/>
                    <a:pt x="45" y="14"/>
                  </a:cubicBezTo>
                  <a:cubicBezTo>
                    <a:pt x="45" y="14"/>
                    <a:pt x="44" y="13"/>
                    <a:pt x="44" y="13"/>
                  </a:cubicBezTo>
                  <a:cubicBezTo>
                    <a:pt x="44" y="13"/>
                    <a:pt x="44" y="13"/>
                    <a:pt x="44" y="13"/>
                  </a:cubicBezTo>
                  <a:cubicBezTo>
                    <a:pt x="44" y="13"/>
                    <a:pt x="44" y="13"/>
                    <a:pt x="44" y="13"/>
                  </a:cubicBezTo>
                  <a:cubicBezTo>
                    <a:pt x="44" y="13"/>
                    <a:pt x="44" y="13"/>
                    <a:pt x="44" y="13"/>
                  </a:cubicBezTo>
                  <a:cubicBezTo>
                    <a:pt x="43" y="12"/>
                    <a:pt x="42" y="11"/>
                    <a:pt x="41" y="11"/>
                  </a:cubicBezTo>
                  <a:cubicBezTo>
                    <a:pt x="41" y="11"/>
                    <a:pt x="40" y="10"/>
                    <a:pt x="39" y="10"/>
                  </a:cubicBezTo>
                  <a:cubicBezTo>
                    <a:pt x="39" y="9"/>
                    <a:pt x="39" y="9"/>
                    <a:pt x="39" y="9"/>
                  </a:cubicBezTo>
                  <a:cubicBezTo>
                    <a:pt x="38" y="9"/>
                    <a:pt x="38" y="9"/>
                    <a:pt x="37" y="9"/>
                  </a:cubicBezTo>
                  <a:cubicBezTo>
                    <a:pt x="37" y="9"/>
                    <a:pt x="37" y="9"/>
                    <a:pt x="37" y="9"/>
                  </a:cubicBezTo>
                  <a:cubicBezTo>
                    <a:pt x="37" y="9"/>
                    <a:pt x="37" y="9"/>
                    <a:pt x="37" y="8"/>
                  </a:cubicBezTo>
                  <a:cubicBezTo>
                    <a:pt x="37" y="8"/>
                    <a:pt x="37" y="8"/>
                    <a:pt x="37" y="8"/>
                  </a:cubicBezTo>
                  <a:cubicBezTo>
                    <a:pt x="37" y="8"/>
                    <a:pt x="37" y="8"/>
                    <a:pt x="36" y="8"/>
                  </a:cubicBezTo>
                  <a:cubicBezTo>
                    <a:pt x="36" y="8"/>
                    <a:pt x="37" y="8"/>
                    <a:pt x="37" y="8"/>
                  </a:cubicBezTo>
                  <a:cubicBezTo>
                    <a:pt x="37" y="8"/>
                    <a:pt x="37" y="8"/>
                    <a:pt x="38" y="8"/>
                  </a:cubicBezTo>
                  <a:cubicBezTo>
                    <a:pt x="38" y="9"/>
                    <a:pt x="38" y="8"/>
                    <a:pt x="38" y="8"/>
                  </a:cubicBezTo>
                  <a:cubicBezTo>
                    <a:pt x="38" y="9"/>
                    <a:pt x="38" y="9"/>
                    <a:pt x="38" y="8"/>
                  </a:cubicBezTo>
                  <a:cubicBezTo>
                    <a:pt x="39" y="8"/>
                    <a:pt x="39" y="8"/>
                    <a:pt x="39" y="9"/>
                  </a:cubicBezTo>
                  <a:cubicBezTo>
                    <a:pt x="39" y="9"/>
                    <a:pt x="39" y="9"/>
                    <a:pt x="39" y="9"/>
                  </a:cubicBezTo>
                  <a:cubicBezTo>
                    <a:pt x="39" y="9"/>
                    <a:pt x="39" y="9"/>
                    <a:pt x="39" y="9"/>
                  </a:cubicBezTo>
                  <a:cubicBezTo>
                    <a:pt x="40" y="9"/>
                    <a:pt x="40" y="9"/>
                    <a:pt x="41" y="9"/>
                  </a:cubicBezTo>
                  <a:cubicBezTo>
                    <a:pt x="41" y="10"/>
                    <a:pt x="41" y="10"/>
                    <a:pt x="41" y="10"/>
                  </a:cubicBezTo>
                  <a:cubicBezTo>
                    <a:pt x="41" y="10"/>
                    <a:pt x="41" y="10"/>
                    <a:pt x="42" y="10"/>
                  </a:cubicBezTo>
                  <a:cubicBezTo>
                    <a:pt x="42" y="11"/>
                    <a:pt x="43" y="11"/>
                    <a:pt x="44" y="12"/>
                  </a:cubicBezTo>
                  <a:cubicBezTo>
                    <a:pt x="44" y="12"/>
                    <a:pt x="44" y="12"/>
                    <a:pt x="43" y="12"/>
                  </a:cubicBezTo>
                  <a:cubicBezTo>
                    <a:pt x="43" y="12"/>
                    <a:pt x="44" y="12"/>
                    <a:pt x="44" y="12"/>
                  </a:cubicBezTo>
                  <a:cubicBezTo>
                    <a:pt x="45" y="13"/>
                    <a:pt x="46" y="14"/>
                    <a:pt x="47" y="15"/>
                  </a:cubicBezTo>
                  <a:cubicBezTo>
                    <a:pt x="47" y="15"/>
                    <a:pt x="47" y="15"/>
                    <a:pt x="47" y="15"/>
                  </a:cubicBezTo>
                  <a:cubicBezTo>
                    <a:pt x="47" y="16"/>
                    <a:pt x="47" y="15"/>
                    <a:pt x="47" y="15"/>
                  </a:cubicBezTo>
                  <a:cubicBezTo>
                    <a:pt x="48" y="16"/>
                    <a:pt x="48" y="17"/>
                    <a:pt x="49" y="18"/>
                  </a:cubicBezTo>
                  <a:cubicBezTo>
                    <a:pt x="49" y="18"/>
                    <a:pt x="49" y="18"/>
                    <a:pt x="49" y="19"/>
                  </a:cubicBezTo>
                  <a:cubicBezTo>
                    <a:pt x="50" y="19"/>
                    <a:pt x="50" y="19"/>
                    <a:pt x="50" y="20"/>
                  </a:cubicBezTo>
                  <a:cubicBezTo>
                    <a:pt x="50" y="20"/>
                    <a:pt x="50" y="20"/>
                    <a:pt x="50" y="20"/>
                  </a:cubicBezTo>
                  <a:cubicBezTo>
                    <a:pt x="50" y="20"/>
                    <a:pt x="50" y="20"/>
                    <a:pt x="50" y="21"/>
                  </a:cubicBezTo>
                  <a:cubicBezTo>
                    <a:pt x="50" y="21"/>
                    <a:pt x="51" y="21"/>
                    <a:pt x="51" y="22"/>
                  </a:cubicBezTo>
                  <a:cubicBezTo>
                    <a:pt x="51" y="22"/>
                    <a:pt x="51" y="22"/>
                    <a:pt x="51" y="22"/>
                  </a:cubicBezTo>
                  <a:cubicBezTo>
                    <a:pt x="51" y="22"/>
                    <a:pt x="51" y="22"/>
                    <a:pt x="51" y="23"/>
                  </a:cubicBezTo>
                  <a:cubicBezTo>
                    <a:pt x="52" y="23"/>
                    <a:pt x="51" y="23"/>
                    <a:pt x="52" y="23"/>
                  </a:cubicBezTo>
                  <a:cubicBezTo>
                    <a:pt x="52" y="23"/>
                    <a:pt x="52" y="24"/>
                    <a:pt x="52" y="24"/>
                  </a:cubicBezTo>
                  <a:cubicBezTo>
                    <a:pt x="52" y="24"/>
                    <a:pt x="52" y="24"/>
                    <a:pt x="52" y="24"/>
                  </a:cubicBezTo>
                  <a:cubicBezTo>
                    <a:pt x="52" y="24"/>
                    <a:pt x="52" y="24"/>
                    <a:pt x="52" y="24"/>
                  </a:cubicBezTo>
                  <a:cubicBezTo>
                    <a:pt x="52" y="25"/>
                    <a:pt x="53" y="25"/>
                    <a:pt x="53" y="25"/>
                  </a:cubicBezTo>
                  <a:cubicBezTo>
                    <a:pt x="53" y="25"/>
                    <a:pt x="53" y="26"/>
                    <a:pt x="53" y="26"/>
                  </a:cubicBezTo>
                  <a:cubicBezTo>
                    <a:pt x="53" y="27"/>
                    <a:pt x="53" y="28"/>
                    <a:pt x="54" y="29"/>
                  </a:cubicBezTo>
                  <a:cubicBezTo>
                    <a:pt x="54" y="29"/>
                    <a:pt x="54" y="30"/>
                    <a:pt x="54" y="31"/>
                  </a:cubicBezTo>
                  <a:cubicBezTo>
                    <a:pt x="54" y="31"/>
                    <a:pt x="54" y="31"/>
                    <a:pt x="54" y="31"/>
                  </a:cubicBezTo>
                  <a:cubicBezTo>
                    <a:pt x="54" y="32"/>
                    <a:pt x="55" y="32"/>
                    <a:pt x="54" y="33"/>
                  </a:cubicBezTo>
                  <a:cubicBezTo>
                    <a:pt x="55" y="33"/>
                    <a:pt x="55" y="34"/>
                    <a:pt x="55" y="34"/>
                  </a:cubicBezTo>
                  <a:cubicBezTo>
                    <a:pt x="55" y="34"/>
                    <a:pt x="55" y="34"/>
                    <a:pt x="55" y="34"/>
                  </a:cubicBezTo>
                  <a:cubicBezTo>
                    <a:pt x="55" y="34"/>
                    <a:pt x="55" y="34"/>
                    <a:pt x="55" y="34"/>
                  </a:cubicBezTo>
                  <a:cubicBezTo>
                    <a:pt x="55" y="34"/>
                    <a:pt x="55" y="35"/>
                    <a:pt x="55" y="35"/>
                  </a:cubicBezTo>
                  <a:cubicBezTo>
                    <a:pt x="55" y="35"/>
                    <a:pt x="55" y="35"/>
                    <a:pt x="55" y="35"/>
                  </a:cubicBezTo>
                  <a:cubicBezTo>
                    <a:pt x="55" y="35"/>
                    <a:pt x="55" y="36"/>
                    <a:pt x="55" y="37"/>
                  </a:cubicBezTo>
                  <a:cubicBezTo>
                    <a:pt x="55" y="37"/>
                    <a:pt x="55" y="38"/>
                    <a:pt x="55" y="39"/>
                  </a:cubicBezTo>
                  <a:cubicBezTo>
                    <a:pt x="55" y="39"/>
                    <a:pt x="55" y="38"/>
                    <a:pt x="56" y="38"/>
                  </a:cubicBezTo>
                  <a:cubicBezTo>
                    <a:pt x="56" y="39"/>
                    <a:pt x="56" y="39"/>
                    <a:pt x="56" y="40"/>
                  </a:cubicBezTo>
                  <a:cubicBezTo>
                    <a:pt x="56" y="40"/>
                    <a:pt x="56" y="41"/>
                    <a:pt x="56" y="41"/>
                  </a:cubicBezTo>
                  <a:cubicBezTo>
                    <a:pt x="56" y="41"/>
                    <a:pt x="56" y="41"/>
                    <a:pt x="56" y="41"/>
                  </a:cubicBezTo>
                  <a:cubicBezTo>
                    <a:pt x="56" y="41"/>
                    <a:pt x="56" y="42"/>
                    <a:pt x="56" y="41"/>
                  </a:cubicBezTo>
                  <a:cubicBezTo>
                    <a:pt x="56" y="42"/>
                    <a:pt x="56" y="42"/>
                    <a:pt x="56" y="42"/>
                  </a:cubicBezTo>
                  <a:cubicBezTo>
                    <a:pt x="56" y="43"/>
                    <a:pt x="56" y="44"/>
                    <a:pt x="57" y="45"/>
                  </a:cubicBezTo>
                  <a:cubicBezTo>
                    <a:pt x="56" y="44"/>
                    <a:pt x="56" y="45"/>
                    <a:pt x="56" y="45"/>
                  </a:cubicBezTo>
                  <a:cubicBezTo>
                    <a:pt x="57" y="45"/>
                    <a:pt x="56" y="45"/>
                    <a:pt x="57" y="45"/>
                  </a:cubicBezTo>
                  <a:cubicBezTo>
                    <a:pt x="57" y="46"/>
                    <a:pt x="57" y="48"/>
                    <a:pt x="57" y="48"/>
                  </a:cubicBezTo>
                  <a:cubicBezTo>
                    <a:pt x="57" y="48"/>
                    <a:pt x="57" y="49"/>
                    <a:pt x="57" y="49"/>
                  </a:cubicBezTo>
                  <a:cubicBezTo>
                    <a:pt x="57" y="49"/>
                    <a:pt x="57" y="49"/>
                    <a:pt x="57" y="49"/>
                  </a:cubicBezTo>
                  <a:cubicBezTo>
                    <a:pt x="57" y="49"/>
                    <a:pt x="57" y="50"/>
                    <a:pt x="57" y="51"/>
                  </a:cubicBezTo>
                  <a:cubicBezTo>
                    <a:pt x="57" y="51"/>
                    <a:pt x="57" y="52"/>
                    <a:pt x="57" y="53"/>
                  </a:cubicBezTo>
                  <a:cubicBezTo>
                    <a:pt x="57" y="54"/>
                    <a:pt x="57" y="54"/>
                    <a:pt x="57" y="54"/>
                  </a:cubicBezTo>
                  <a:cubicBezTo>
                    <a:pt x="57" y="55"/>
                    <a:pt x="57" y="57"/>
                    <a:pt x="57" y="59"/>
                  </a:cubicBezTo>
                  <a:cubicBezTo>
                    <a:pt x="57" y="59"/>
                    <a:pt x="58" y="59"/>
                    <a:pt x="58" y="60"/>
                  </a:cubicBezTo>
                  <a:cubicBezTo>
                    <a:pt x="58" y="60"/>
                    <a:pt x="58" y="61"/>
                    <a:pt x="58" y="62"/>
                  </a:cubicBezTo>
                  <a:cubicBezTo>
                    <a:pt x="58" y="63"/>
                    <a:pt x="58" y="64"/>
                    <a:pt x="58" y="65"/>
                  </a:cubicBezTo>
                  <a:cubicBezTo>
                    <a:pt x="58" y="65"/>
                    <a:pt x="58" y="65"/>
                    <a:pt x="58" y="66"/>
                  </a:cubicBezTo>
                  <a:cubicBezTo>
                    <a:pt x="58" y="66"/>
                    <a:pt x="58" y="66"/>
                    <a:pt x="58" y="66"/>
                  </a:cubicBezTo>
                  <a:cubicBezTo>
                    <a:pt x="58" y="66"/>
                    <a:pt x="58" y="67"/>
                    <a:pt x="58" y="67"/>
                  </a:cubicBezTo>
                  <a:cubicBezTo>
                    <a:pt x="58" y="69"/>
                    <a:pt x="59" y="69"/>
                    <a:pt x="59" y="70"/>
                  </a:cubicBezTo>
                  <a:cubicBezTo>
                    <a:pt x="58" y="71"/>
                    <a:pt x="58" y="70"/>
                    <a:pt x="58" y="70"/>
                  </a:cubicBezTo>
                  <a:cubicBezTo>
                    <a:pt x="58" y="69"/>
                    <a:pt x="58" y="69"/>
                    <a:pt x="58" y="69"/>
                  </a:cubicBezTo>
                  <a:cubicBezTo>
                    <a:pt x="58" y="69"/>
                    <a:pt x="58" y="69"/>
                    <a:pt x="58" y="69"/>
                  </a:cubicBezTo>
                  <a:cubicBezTo>
                    <a:pt x="58" y="70"/>
                    <a:pt x="58" y="69"/>
                    <a:pt x="58" y="70"/>
                  </a:cubicBezTo>
                  <a:cubicBezTo>
                    <a:pt x="58" y="70"/>
                    <a:pt x="58" y="70"/>
                    <a:pt x="58" y="70"/>
                  </a:cubicBezTo>
                  <a:cubicBezTo>
                    <a:pt x="58" y="70"/>
                    <a:pt x="58" y="70"/>
                    <a:pt x="58" y="70"/>
                  </a:cubicBezTo>
                  <a:cubicBezTo>
                    <a:pt x="58" y="71"/>
                    <a:pt x="57" y="71"/>
                    <a:pt x="58" y="71"/>
                  </a:cubicBezTo>
                  <a:moveTo>
                    <a:pt x="43" y="12"/>
                  </a:moveTo>
                  <a:cubicBezTo>
                    <a:pt x="43" y="12"/>
                    <a:pt x="43" y="11"/>
                    <a:pt x="43" y="11"/>
                  </a:cubicBezTo>
                  <a:cubicBezTo>
                    <a:pt x="43" y="11"/>
                    <a:pt x="43" y="12"/>
                    <a:pt x="43" y="12"/>
                  </a:cubicBezTo>
                  <a:moveTo>
                    <a:pt x="39" y="11"/>
                  </a:moveTo>
                  <a:cubicBezTo>
                    <a:pt x="39" y="11"/>
                    <a:pt x="39" y="10"/>
                    <a:pt x="38" y="10"/>
                  </a:cubicBezTo>
                  <a:cubicBezTo>
                    <a:pt x="38" y="11"/>
                    <a:pt x="39" y="11"/>
                    <a:pt x="39" y="11"/>
                  </a:cubicBezTo>
                  <a:cubicBezTo>
                    <a:pt x="38" y="11"/>
                    <a:pt x="39" y="11"/>
                    <a:pt x="39" y="11"/>
                  </a:cubicBezTo>
                  <a:moveTo>
                    <a:pt x="39" y="12"/>
                  </a:moveTo>
                  <a:cubicBezTo>
                    <a:pt x="39" y="12"/>
                    <a:pt x="39" y="12"/>
                    <a:pt x="39" y="12"/>
                  </a:cubicBezTo>
                  <a:cubicBezTo>
                    <a:pt x="39" y="12"/>
                    <a:pt x="39" y="12"/>
                    <a:pt x="39" y="12"/>
                  </a:cubicBezTo>
                  <a:moveTo>
                    <a:pt x="42" y="14"/>
                  </a:moveTo>
                  <a:cubicBezTo>
                    <a:pt x="42" y="14"/>
                    <a:pt x="41" y="13"/>
                    <a:pt x="41" y="13"/>
                  </a:cubicBezTo>
                  <a:cubicBezTo>
                    <a:pt x="41" y="13"/>
                    <a:pt x="41" y="14"/>
                    <a:pt x="42" y="14"/>
                  </a:cubicBezTo>
                  <a:moveTo>
                    <a:pt x="45" y="14"/>
                  </a:moveTo>
                  <a:cubicBezTo>
                    <a:pt x="45" y="14"/>
                    <a:pt x="44" y="13"/>
                    <a:pt x="45" y="13"/>
                  </a:cubicBezTo>
                  <a:cubicBezTo>
                    <a:pt x="45" y="13"/>
                    <a:pt x="45" y="14"/>
                    <a:pt x="45" y="14"/>
                  </a:cubicBezTo>
                  <a:moveTo>
                    <a:pt x="48" y="21"/>
                  </a:moveTo>
                  <a:cubicBezTo>
                    <a:pt x="48" y="20"/>
                    <a:pt x="48" y="20"/>
                    <a:pt x="48" y="20"/>
                  </a:cubicBezTo>
                  <a:cubicBezTo>
                    <a:pt x="48" y="20"/>
                    <a:pt x="48" y="21"/>
                    <a:pt x="48" y="21"/>
                  </a:cubicBezTo>
                  <a:moveTo>
                    <a:pt x="50" y="23"/>
                  </a:moveTo>
                  <a:cubicBezTo>
                    <a:pt x="50" y="23"/>
                    <a:pt x="49" y="23"/>
                    <a:pt x="49" y="23"/>
                  </a:cubicBezTo>
                  <a:cubicBezTo>
                    <a:pt x="50" y="24"/>
                    <a:pt x="50" y="24"/>
                    <a:pt x="50" y="24"/>
                  </a:cubicBezTo>
                  <a:cubicBezTo>
                    <a:pt x="50" y="24"/>
                    <a:pt x="50" y="24"/>
                    <a:pt x="50" y="23"/>
                  </a:cubicBezTo>
                  <a:moveTo>
                    <a:pt x="54" y="37"/>
                  </a:moveTo>
                  <a:cubicBezTo>
                    <a:pt x="54" y="36"/>
                    <a:pt x="54" y="36"/>
                    <a:pt x="54" y="36"/>
                  </a:cubicBezTo>
                  <a:cubicBezTo>
                    <a:pt x="54" y="36"/>
                    <a:pt x="54" y="37"/>
                    <a:pt x="54" y="37"/>
                  </a:cubicBezTo>
                  <a:moveTo>
                    <a:pt x="55" y="37"/>
                  </a:moveTo>
                  <a:cubicBezTo>
                    <a:pt x="55" y="37"/>
                    <a:pt x="55" y="36"/>
                    <a:pt x="55" y="35"/>
                  </a:cubicBezTo>
                  <a:cubicBezTo>
                    <a:pt x="55" y="36"/>
                    <a:pt x="55" y="36"/>
                    <a:pt x="55" y="36"/>
                  </a:cubicBezTo>
                  <a:cubicBezTo>
                    <a:pt x="55" y="36"/>
                    <a:pt x="55" y="37"/>
                    <a:pt x="55" y="37"/>
                  </a:cubicBezTo>
                  <a:moveTo>
                    <a:pt x="56" y="40"/>
                  </a:moveTo>
                  <a:cubicBezTo>
                    <a:pt x="56" y="39"/>
                    <a:pt x="56" y="39"/>
                    <a:pt x="55" y="39"/>
                  </a:cubicBezTo>
                  <a:cubicBezTo>
                    <a:pt x="55" y="39"/>
                    <a:pt x="56" y="39"/>
                    <a:pt x="56" y="40"/>
                  </a:cubicBezTo>
                  <a:moveTo>
                    <a:pt x="56" y="40"/>
                  </a:moveTo>
                  <a:cubicBezTo>
                    <a:pt x="56" y="40"/>
                    <a:pt x="55" y="40"/>
                    <a:pt x="55" y="41"/>
                  </a:cubicBezTo>
                  <a:cubicBezTo>
                    <a:pt x="56" y="41"/>
                    <a:pt x="56" y="40"/>
                    <a:pt x="56" y="40"/>
                  </a:cubicBezTo>
                  <a:moveTo>
                    <a:pt x="54" y="45"/>
                  </a:moveTo>
                  <a:cubicBezTo>
                    <a:pt x="54" y="45"/>
                    <a:pt x="54" y="45"/>
                    <a:pt x="54" y="45"/>
                  </a:cubicBezTo>
                  <a:cubicBezTo>
                    <a:pt x="53" y="45"/>
                    <a:pt x="53" y="46"/>
                    <a:pt x="54" y="45"/>
                  </a:cubicBezTo>
                  <a:moveTo>
                    <a:pt x="54" y="47"/>
                  </a:moveTo>
                  <a:cubicBezTo>
                    <a:pt x="54" y="47"/>
                    <a:pt x="54" y="47"/>
                    <a:pt x="54" y="46"/>
                  </a:cubicBezTo>
                  <a:cubicBezTo>
                    <a:pt x="54" y="46"/>
                    <a:pt x="54" y="47"/>
                    <a:pt x="54" y="47"/>
                  </a:cubicBezTo>
                  <a:cubicBezTo>
                    <a:pt x="54" y="47"/>
                    <a:pt x="54" y="46"/>
                    <a:pt x="53" y="47"/>
                  </a:cubicBezTo>
                  <a:cubicBezTo>
                    <a:pt x="53" y="47"/>
                    <a:pt x="54" y="47"/>
                    <a:pt x="54" y="47"/>
                  </a:cubicBezTo>
                  <a:moveTo>
                    <a:pt x="53" y="51"/>
                  </a:moveTo>
                  <a:cubicBezTo>
                    <a:pt x="53" y="52"/>
                    <a:pt x="53" y="52"/>
                    <a:pt x="53" y="52"/>
                  </a:cubicBezTo>
                  <a:cubicBezTo>
                    <a:pt x="54" y="52"/>
                    <a:pt x="54" y="51"/>
                    <a:pt x="53" y="51"/>
                  </a:cubicBezTo>
                  <a:moveTo>
                    <a:pt x="54" y="52"/>
                  </a:moveTo>
                  <a:cubicBezTo>
                    <a:pt x="54" y="51"/>
                    <a:pt x="54" y="51"/>
                    <a:pt x="54" y="51"/>
                  </a:cubicBezTo>
                  <a:cubicBezTo>
                    <a:pt x="54" y="51"/>
                    <a:pt x="54" y="51"/>
                    <a:pt x="54" y="51"/>
                  </a:cubicBezTo>
                  <a:cubicBezTo>
                    <a:pt x="54" y="52"/>
                    <a:pt x="54" y="52"/>
                    <a:pt x="54" y="52"/>
                  </a:cubicBezTo>
                  <a:moveTo>
                    <a:pt x="54" y="58"/>
                  </a:moveTo>
                  <a:cubicBezTo>
                    <a:pt x="54" y="59"/>
                    <a:pt x="53" y="59"/>
                    <a:pt x="53" y="59"/>
                  </a:cubicBezTo>
                  <a:cubicBezTo>
                    <a:pt x="54" y="59"/>
                    <a:pt x="53" y="59"/>
                    <a:pt x="54" y="59"/>
                  </a:cubicBezTo>
                  <a:cubicBezTo>
                    <a:pt x="54" y="59"/>
                    <a:pt x="54" y="59"/>
                    <a:pt x="54" y="59"/>
                  </a:cubicBezTo>
                  <a:cubicBezTo>
                    <a:pt x="54" y="59"/>
                    <a:pt x="54" y="58"/>
                    <a:pt x="54" y="58"/>
                  </a:cubicBezTo>
                  <a:cubicBezTo>
                    <a:pt x="54" y="58"/>
                    <a:pt x="54" y="58"/>
                    <a:pt x="54" y="58"/>
                  </a:cubicBezTo>
                  <a:cubicBezTo>
                    <a:pt x="54" y="58"/>
                    <a:pt x="54" y="58"/>
                    <a:pt x="54" y="58"/>
                  </a:cubicBezTo>
                  <a:moveTo>
                    <a:pt x="53" y="58"/>
                  </a:moveTo>
                  <a:cubicBezTo>
                    <a:pt x="53" y="57"/>
                    <a:pt x="53" y="57"/>
                    <a:pt x="53" y="57"/>
                  </a:cubicBezTo>
                  <a:cubicBezTo>
                    <a:pt x="53" y="57"/>
                    <a:pt x="53" y="58"/>
                    <a:pt x="53" y="58"/>
                  </a:cubicBezTo>
                  <a:moveTo>
                    <a:pt x="54" y="56"/>
                  </a:moveTo>
                  <a:cubicBezTo>
                    <a:pt x="54" y="57"/>
                    <a:pt x="54" y="57"/>
                    <a:pt x="54" y="57"/>
                  </a:cubicBezTo>
                  <a:cubicBezTo>
                    <a:pt x="54" y="57"/>
                    <a:pt x="54" y="58"/>
                    <a:pt x="54" y="58"/>
                  </a:cubicBezTo>
                  <a:cubicBezTo>
                    <a:pt x="54" y="57"/>
                    <a:pt x="54" y="57"/>
                    <a:pt x="54" y="56"/>
                  </a:cubicBezTo>
                  <a:moveTo>
                    <a:pt x="53" y="55"/>
                  </a:moveTo>
                  <a:cubicBezTo>
                    <a:pt x="53" y="56"/>
                    <a:pt x="53" y="56"/>
                    <a:pt x="53" y="56"/>
                  </a:cubicBezTo>
                  <a:cubicBezTo>
                    <a:pt x="53" y="56"/>
                    <a:pt x="53" y="57"/>
                    <a:pt x="53" y="57"/>
                  </a:cubicBezTo>
                  <a:cubicBezTo>
                    <a:pt x="54" y="56"/>
                    <a:pt x="54" y="55"/>
                    <a:pt x="53" y="55"/>
                  </a:cubicBezTo>
                  <a:moveTo>
                    <a:pt x="53" y="53"/>
                  </a:moveTo>
                  <a:cubicBezTo>
                    <a:pt x="53" y="54"/>
                    <a:pt x="53" y="54"/>
                    <a:pt x="54" y="54"/>
                  </a:cubicBezTo>
                  <a:cubicBezTo>
                    <a:pt x="54" y="54"/>
                    <a:pt x="54" y="53"/>
                    <a:pt x="53" y="53"/>
                  </a:cubicBezTo>
                  <a:moveTo>
                    <a:pt x="57" y="66"/>
                  </a:moveTo>
                  <a:cubicBezTo>
                    <a:pt x="57" y="66"/>
                    <a:pt x="58" y="66"/>
                    <a:pt x="58" y="66"/>
                  </a:cubicBezTo>
                  <a:cubicBezTo>
                    <a:pt x="57" y="66"/>
                    <a:pt x="57" y="66"/>
                    <a:pt x="57" y="66"/>
                  </a:cubicBezTo>
                  <a:cubicBezTo>
                    <a:pt x="57" y="66"/>
                    <a:pt x="57" y="66"/>
                    <a:pt x="57" y="66"/>
                  </a:cubicBezTo>
                  <a:moveTo>
                    <a:pt x="58" y="68"/>
                  </a:moveTo>
                  <a:cubicBezTo>
                    <a:pt x="58" y="68"/>
                    <a:pt x="58" y="68"/>
                    <a:pt x="58" y="68"/>
                  </a:cubicBezTo>
                  <a:cubicBezTo>
                    <a:pt x="58" y="68"/>
                    <a:pt x="58" y="68"/>
                    <a:pt x="58" y="68"/>
                  </a:cubicBezTo>
                  <a:cubicBezTo>
                    <a:pt x="58" y="68"/>
                    <a:pt x="58" y="67"/>
                    <a:pt x="58" y="67"/>
                  </a:cubicBezTo>
                  <a:cubicBezTo>
                    <a:pt x="58" y="67"/>
                    <a:pt x="58" y="67"/>
                    <a:pt x="58" y="68"/>
                  </a:cubicBezTo>
                  <a:cubicBezTo>
                    <a:pt x="58" y="68"/>
                    <a:pt x="58" y="68"/>
                    <a:pt x="58" y="68"/>
                  </a:cubicBezTo>
                  <a:moveTo>
                    <a:pt x="33" y="8"/>
                  </a:moveTo>
                  <a:cubicBezTo>
                    <a:pt x="33" y="8"/>
                    <a:pt x="33" y="8"/>
                    <a:pt x="32" y="9"/>
                  </a:cubicBezTo>
                  <a:cubicBezTo>
                    <a:pt x="32" y="8"/>
                    <a:pt x="32" y="8"/>
                    <a:pt x="32" y="8"/>
                  </a:cubicBezTo>
                  <a:cubicBezTo>
                    <a:pt x="32" y="8"/>
                    <a:pt x="32" y="7"/>
                    <a:pt x="33" y="7"/>
                  </a:cubicBezTo>
                  <a:cubicBezTo>
                    <a:pt x="33" y="7"/>
                    <a:pt x="32" y="8"/>
                    <a:pt x="32" y="8"/>
                  </a:cubicBezTo>
                  <a:cubicBezTo>
                    <a:pt x="32" y="8"/>
                    <a:pt x="32" y="8"/>
                    <a:pt x="32" y="8"/>
                  </a:cubicBezTo>
                  <a:cubicBezTo>
                    <a:pt x="32" y="8"/>
                    <a:pt x="33" y="7"/>
                    <a:pt x="33" y="7"/>
                  </a:cubicBezTo>
                  <a:cubicBezTo>
                    <a:pt x="33" y="7"/>
                    <a:pt x="34" y="7"/>
                    <a:pt x="34" y="8"/>
                  </a:cubicBezTo>
                  <a:cubicBezTo>
                    <a:pt x="34" y="8"/>
                    <a:pt x="34" y="8"/>
                    <a:pt x="33" y="8"/>
                  </a:cubicBezTo>
                  <a:cubicBezTo>
                    <a:pt x="34" y="8"/>
                    <a:pt x="35" y="8"/>
                    <a:pt x="35" y="8"/>
                  </a:cubicBezTo>
                  <a:cubicBezTo>
                    <a:pt x="35" y="8"/>
                    <a:pt x="35" y="8"/>
                    <a:pt x="35" y="8"/>
                  </a:cubicBezTo>
                  <a:cubicBezTo>
                    <a:pt x="34" y="7"/>
                    <a:pt x="34" y="8"/>
                    <a:pt x="34" y="8"/>
                  </a:cubicBezTo>
                  <a:cubicBezTo>
                    <a:pt x="34" y="7"/>
                    <a:pt x="35" y="7"/>
                    <a:pt x="35" y="8"/>
                  </a:cubicBezTo>
                  <a:cubicBezTo>
                    <a:pt x="35" y="7"/>
                    <a:pt x="36" y="7"/>
                    <a:pt x="36" y="8"/>
                  </a:cubicBezTo>
                  <a:cubicBezTo>
                    <a:pt x="36" y="8"/>
                    <a:pt x="35" y="8"/>
                    <a:pt x="35" y="8"/>
                  </a:cubicBezTo>
                  <a:cubicBezTo>
                    <a:pt x="35" y="8"/>
                    <a:pt x="35" y="8"/>
                    <a:pt x="35" y="8"/>
                  </a:cubicBezTo>
                  <a:cubicBezTo>
                    <a:pt x="35" y="8"/>
                    <a:pt x="35" y="8"/>
                    <a:pt x="35" y="8"/>
                  </a:cubicBezTo>
                  <a:cubicBezTo>
                    <a:pt x="35" y="8"/>
                    <a:pt x="35" y="8"/>
                    <a:pt x="35" y="8"/>
                  </a:cubicBezTo>
                  <a:cubicBezTo>
                    <a:pt x="35" y="9"/>
                    <a:pt x="35" y="9"/>
                    <a:pt x="34" y="9"/>
                  </a:cubicBezTo>
                  <a:cubicBezTo>
                    <a:pt x="34" y="8"/>
                    <a:pt x="34" y="8"/>
                    <a:pt x="33" y="8"/>
                  </a:cubicBezTo>
                  <a:moveTo>
                    <a:pt x="33" y="9"/>
                  </a:moveTo>
                  <a:cubicBezTo>
                    <a:pt x="33" y="9"/>
                    <a:pt x="33" y="9"/>
                    <a:pt x="33" y="9"/>
                  </a:cubicBezTo>
                  <a:cubicBezTo>
                    <a:pt x="33" y="9"/>
                    <a:pt x="33" y="9"/>
                    <a:pt x="33" y="9"/>
                  </a:cubicBezTo>
                  <a:cubicBezTo>
                    <a:pt x="33" y="9"/>
                    <a:pt x="33" y="9"/>
                    <a:pt x="33" y="9"/>
                  </a:cubicBezTo>
                  <a:moveTo>
                    <a:pt x="35" y="9"/>
                  </a:moveTo>
                  <a:cubicBezTo>
                    <a:pt x="35" y="9"/>
                    <a:pt x="35" y="9"/>
                    <a:pt x="35" y="9"/>
                  </a:cubicBezTo>
                  <a:cubicBezTo>
                    <a:pt x="35" y="9"/>
                    <a:pt x="35" y="9"/>
                    <a:pt x="35"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6284913" y="1362075"/>
              <a:ext cx="1320800" cy="1081088"/>
            </a:xfrm>
            <a:custGeom>
              <a:avLst/>
              <a:gdLst>
                <a:gd name="T0" fmla="*/ 32 w 45"/>
                <a:gd name="T1" fmla="*/ 21 h 37"/>
                <a:gd name="T2" fmla="*/ 33 w 45"/>
                <a:gd name="T3" fmla="*/ 21 h 37"/>
                <a:gd name="T4" fmla="*/ 10 w 45"/>
                <a:gd name="T5" fmla="*/ 23 h 37"/>
                <a:gd name="T6" fmla="*/ 10 w 45"/>
                <a:gd name="T7" fmla="*/ 19 h 37"/>
                <a:gd name="T8" fmla="*/ 10 w 45"/>
                <a:gd name="T9" fmla="*/ 27 h 37"/>
                <a:gd name="T10" fmla="*/ 9 w 45"/>
                <a:gd name="T11" fmla="*/ 24 h 37"/>
                <a:gd name="T12" fmla="*/ 10 w 45"/>
                <a:gd name="T13" fmla="*/ 25 h 37"/>
                <a:gd name="T14" fmla="*/ 16 w 45"/>
                <a:gd name="T15" fmla="*/ 29 h 37"/>
                <a:gd name="T16" fmla="*/ 17 w 45"/>
                <a:gd name="T17" fmla="*/ 14 h 37"/>
                <a:gd name="T18" fmla="*/ 18 w 45"/>
                <a:gd name="T19" fmla="*/ 13 h 37"/>
                <a:gd name="T20" fmla="*/ 15 w 45"/>
                <a:gd name="T21" fmla="*/ 21 h 37"/>
                <a:gd name="T22" fmla="*/ 16 w 45"/>
                <a:gd name="T23" fmla="*/ 7 h 37"/>
                <a:gd name="T24" fmla="*/ 27 w 45"/>
                <a:gd name="T25" fmla="*/ 3 h 37"/>
                <a:gd name="T26" fmla="*/ 34 w 45"/>
                <a:gd name="T27" fmla="*/ 7 h 37"/>
                <a:gd name="T28" fmla="*/ 42 w 45"/>
                <a:gd name="T29" fmla="*/ 21 h 37"/>
                <a:gd name="T30" fmla="*/ 43 w 45"/>
                <a:gd name="T31" fmla="*/ 34 h 37"/>
                <a:gd name="T32" fmla="*/ 37 w 45"/>
                <a:gd name="T33" fmla="*/ 35 h 37"/>
                <a:gd name="T34" fmla="*/ 22 w 45"/>
                <a:gd name="T35" fmla="*/ 35 h 37"/>
                <a:gd name="T36" fmla="*/ 10 w 45"/>
                <a:gd name="T37" fmla="*/ 36 h 37"/>
                <a:gd name="T38" fmla="*/ 18 w 45"/>
                <a:gd name="T39" fmla="*/ 26 h 37"/>
                <a:gd name="T40" fmla="*/ 25 w 45"/>
                <a:gd name="T41" fmla="*/ 27 h 37"/>
                <a:gd name="T42" fmla="*/ 33 w 45"/>
                <a:gd name="T43" fmla="*/ 26 h 37"/>
                <a:gd name="T44" fmla="*/ 36 w 45"/>
                <a:gd name="T45" fmla="*/ 24 h 37"/>
                <a:gd name="T46" fmla="*/ 34 w 45"/>
                <a:gd name="T47" fmla="*/ 18 h 37"/>
                <a:gd name="T48" fmla="*/ 30 w 45"/>
                <a:gd name="T49" fmla="*/ 13 h 37"/>
                <a:gd name="T50" fmla="*/ 27 w 45"/>
                <a:gd name="T51" fmla="*/ 12 h 37"/>
                <a:gd name="T52" fmla="*/ 32 w 45"/>
                <a:gd name="T53" fmla="*/ 18 h 37"/>
                <a:gd name="T54" fmla="*/ 28 w 45"/>
                <a:gd name="T55" fmla="*/ 18 h 37"/>
                <a:gd name="T56" fmla="*/ 24 w 45"/>
                <a:gd name="T57" fmla="*/ 12 h 37"/>
                <a:gd name="T58" fmla="*/ 19 w 45"/>
                <a:gd name="T59" fmla="*/ 9 h 37"/>
                <a:gd name="T60" fmla="*/ 15 w 45"/>
                <a:gd name="T61" fmla="*/ 14 h 37"/>
                <a:gd name="T62" fmla="*/ 16 w 45"/>
                <a:gd name="T63" fmla="*/ 19 h 37"/>
                <a:gd name="T64" fmla="*/ 15 w 45"/>
                <a:gd name="T65" fmla="*/ 21 h 37"/>
                <a:gd name="T66" fmla="*/ 12 w 45"/>
                <a:gd name="T67" fmla="*/ 19 h 37"/>
                <a:gd name="T68" fmla="*/ 12 w 45"/>
                <a:gd name="T69" fmla="*/ 15 h 37"/>
                <a:gd name="T70" fmla="*/ 31 w 45"/>
                <a:gd name="T71" fmla="*/ 9 h 37"/>
                <a:gd name="T72" fmla="*/ 32 w 45"/>
                <a:gd name="T73" fmla="*/ 8 h 37"/>
                <a:gd name="T74" fmla="*/ 26 w 45"/>
                <a:gd name="T75" fmla="*/ 4 h 37"/>
                <a:gd name="T76" fmla="*/ 11 w 45"/>
                <a:gd name="T77" fmla="*/ 17 h 37"/>
                <a:gd name="T78" fmla="*/ 14 w 45"/>
                <a:gd name="T79" fmla="*/ 15 h 37"/>
                <a:gd name="T80" fmla="*/ 14 w 45"/>
                <a:gd name="T81" fmla="*/ 13 h 37"/>
                <a:gd name="T82" fmla="*/ 16 w 45"/>
                <a:gd name="T83" fmla="*/ 12 h 37"/>
                <a:gd name="T84" fmla="*/ 16 w 45"/>
                <a:gd name="T85" fmla="*/ 10 h 37"/>
                <a:gd name="T86" fmla="*/ 21 w 45"/>
                <a:gd name="T87" fmla="*/ 9 h 37"/>
                <a:gd name="T88" fmla="*/ 22 w 45"/>
                <a:gd name="T89" fmla="*/ 9 h 37"/>
                <a:gd name="T90" fmla="*/ 29 w 45"/>
                <a:gd name="T91" fmla="*/ 18 h 37"/>
                <a:gd name="T92" fmla="*/ 28 w 45"/>
                <a:gd name="T93" fmla="*/ 11 h 37"/>
                <a:gd name="T94" fmla="*/ 15 w 45"/>
                <a:gd name="T95" fmla="*/ 36 h 37"/>
                <a:gd name="T96" fmla="*/ 31 w 45"/>
                <a:gd name="T97" fmla="*/ 29 h 37"/>
                <a:gd name="T98" fmla="*/ 35 w 45"/>
                <a:gd name="T99" fmla="*/ 30 h 37"/>
                <a:gd name="T100" fmla="*/ 36 w 45"/>
                <a:gd name="T101" fmla="*/ 25 h 37"/>
                <a:gd name="T102" fmla="*/ 34 w 45"/>
                <a:gd name="T103" fmla="*/ 11 h 37"/>
                <a:gd name="T104" fmla="*/ 11 w 45"/>
                <a:gd name="T105" fmla="*/ 12 h 37"/>
                <a:gd name="T106" fmla="*/ 44 w 45"/>
                <a:gd name="T107" fmla="*/ 30 h 37"/>
                <a:gd name="T108" fmla="*/ 21 w 45"/>
                <a:gd name="T109" fmla="*/ 3 h 37"/>
                <a:gd name="T110" fmla="*/ 23 w 45"/>
                <a:gd name="T111" fmla="*/ 1 h 37"/>
                <a:gd name="T112" fmla="*/ 26 w 45"/>
                <a:gd name="T113" fmla="*/ 3 h 37"/>
                <a:gd name="T114" fmla="*/ 1 w 45"/>
                <a:gd name="T115" fmla="*/ 24 h 37"/>
                <a:gd name="T116" fmla="*/ 11 w 45"/>
                <a:gd name="T117" fmla="*/ 6 h 37"/>
                <a:gd name="T118" fmla="*/ 14 w 45"/>
                <a:gd name="T119" fmla="*/ 7 h 37"/>
                <a:gd name="T120" fmla="*/ 4 w 45"/>
                <a:gd name="T121" fmla="*/ 27 h 37"/>
                <a:gd name="T122" fmla="*/ 4 w 45"/>
                <a:gd name="T123" fmla="*/ 19 h 37"/>
                <a:gd name="T124" fmla="*/ 18 w 45"/>
                <a:gd name="T1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37">
                  <a:moveTo>
                    <a:pt x="31" y="21"/>
                  </a:moveTo>
                  <a:cubicBezTo>
                    <a:pt x="31" y="21"/>
                    <a:pt x="31" y="21"/>
                    <a:pt x="30" y="21"/>
                  </a:cubicBezTo>
                  <a:cubicBezTo>
                    <a:pt x="30" y="21"/>
                    <a:pt x="30" y="21"/>
                    <a:pt x="30" y="21"/>
                  </a:cubicBezTo>
                  <a:cubicBezTo>
                    <a:pt x="30" y="21"/>
                    <a:pt x="31" y="21"/>
                    <a:pt x="31" y="21"/>
                  </a:cubicBezTo>
                  <a:cubicBezTo>
                    <a:pt x="31" y="21"/>
                    <a:pt x="31" y="21"/>
                    <a:pt x="31" y="21"/>
                  </a:cubicBezTo>
                  <a:moveTo>
                    <a:pt x="32" y="21"/>
                  </a:moveTo>
                  <a:cubicBezTo>
                    <a:pt x="32" y="21"/>
                    <a:pt x="32" y="21"/>
                    <a:pt x="31" y="21"/>
                  </a:cubicBezTo>
                  <a:cubicBezTo>
                    <a:pt x="31" y="21"/>
                    <a:pt x="32" y="21"/>
                    <a:pt x="32" y="21"/>
                  </a:cubicBezTo>
                  <a:cubicBezTo>
                    <a:pt x="32" y="21"/>
                    <a:pt x="31" y="21"/>
                    <a:pt x="32" y="21"/>
                  </a:cubicBezTo>
                  <a:cubicBezTo>
                    <a:pt x="32" y="21"/>
                    <a:pt x="32" y="21"/>
                    <a:pt x="32" y="21"/>
                  </a:cubicBezTo>
                  <a:moveTo>
                    <a:pt x="31" y="21"/>
                  </a:moveTo>
                  <a:cubicBezTo>
                    <a:pt x="31" y="21"/>
                    <a:pt x="31" y="21"/>
                    <a:pt x="31" y="21"/>
                  </a:cubicBezTo>
                  <a:cubicBezTo>
                    <a:pt x="30" y="21"/>
                    <a:pt x="30" y="21"/>
                    <a:pt x="31" y="21"/>
                  </a:cubicBezTo>
                  <a:moveTo>
                    <a:pt x="33" y="22"/>
                  </a:move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3" y="22"/>
                  </a:cubicBezTo>
                  <a:cubicBezTo>
                    <a:pt x="33" y="22"/>
                    <a:pt x="32" y="22"/>
                    <a:pt x="32" y="22"/>
                  </a:cubicBezTo>
                  <a:cubicBezTo>
                    <a:pt x="32"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2" y="22"/>
                    <a:pt x="33" y="22"/>
                    <a:pt x="33" y="23"/>
                  </a:cubicBezTo>
                  <a:cubicBezTo>
                    <a:pt x="33" y="23"/>
                    <a:pt x="33" y="23"/>
                    <a:pt x="33" y="23"/>
                  </a:cubicBezTo>
                  <a:cubicBezTo>
                    <a:pt x="33" y="22"/>
                    <a:pt x="33" y="22"/>
                    <a:pt x="33" y="23"/>
                  </a:cubicBezTo>
                  <a:cubicBezTo>
                    <a:pt x="33" y="23"/>
                    <a:pt x="33" y="23"/>
                    <a:pt x="34" y="23"/>
                  </a:cubicBezTo>
                  <a:cubicBezTo>
                    <a:pt x="33" y="23"/>
                    <a:pt x="34" y="23"/>
                    <a:pt x="34" y="23"/>
                  </a:cubicBezTo>
                  <a:cubicBezTo>
                    <a:pt x="34" y="23"/>
                    <a:pt x="33" y="23"/>
                    <a:pt x="34" y="23"/>
                  </a:cubicBezTo>
                  <a:cubicBezTo>
                    <a:pt x="33" y="23"/>
                    <a:pt x="33" y="23"/>
                    <a:pt x="33" y="23"/>
                  </a:cubicBezTo>
                  <a:cubicBezTo>
                    <a:pt x="33" y="23"/>
                    <a:pt x="32" y="22"/>
                    <a:pt x="32" y="22"/>
                  </a:cubicBezTo>
                  <a:cubicBezTo>
                    <a:pt x="32" y="22"/>
                    <a:pt x="33" y="23"/>
                    <a:pt x="33" y="23"/>
                  </a:cubicBezTo>
                  <a:cubicBezTo>
                    <a:pt x="33" y="23"/>
                    <a:pt x="33" y="23"/>
                    <a:pt x="33" y="23"/>
                  </a:cubicBezTo>
                  <a:cubicBezTo>
                    <a:pt x="33" y="23"/>
                    <a:pt x="33" y="23"/>
                    <a:pt x="32" y="22"/>
                  </a:cubicBezTo>
                  <a:cubicBezTo>
                    <a:pt x="32" y="22"/>
                    <a:pt x="32" y="22"/>
                    <a:pt x="33" y="22"/>
                  </a:cubicBezTo>
                  <a:moveTo>
                    <a:pt x="31" y="21"/>
                  </a:moveTo>
                  <a:cubicBezTo>
                    <a:pt x="30" y="21"/>
                    <a:pt x="30" y="21"/>
                    <a:pt x="30" y="21"/>
                  </a:cubicBezTo>
                  <a:cubicBezTo>
                    <a:pt x="31" y="21"/>
                    <a:pt x="31" y="21"/>
                    <a:pt x="31" y="21"/>
                  </a:cubicBezTo>
                  <a:moveTo>
                    <a:pt x="31" y="21"/>
                  </a:moveTo>
                  <a:cubicBezTo>
                    <a:pt x="31" y="21"/>
                    <a:pt x="31" y="21"/>
                    <a:pt x="31" y="21"/>
                  </a:cubicBezTo>
                  <a:cubicBezTo>
                    <a:pt x="31" y="21"/>
                    <a:pt x="31" y="21"/>
                    <a:pt x="31" y="21"/>
                  </a:cubicBezTo>
                  <a:cubicBezTo>
                    <a:pt x="31" y="21"/>
                    <a:pt x="31" y="21"/>
                    <a:pt x="31" y="22"/>
                  </a:cubicBezTo>
                  <a:cubicBezTo>
                    <a:pt x="31" y="22"/>
                    <a:pt x="31" y="22"/>
                    <a:pt x="31" y="21"/>
                  </a:cubicBezTo>
                  <a:moveTo>
                    <a:pt x="30" y="21"/>
                  </a:moveTo>
                  <a:cubicBezTo>
                    <a:pt x="30" y="21"/>
                    <a:pt x="31" y="21"/>
                    <a:pt x="31" y="21"/>
                  </a:cubicBezTo>
                  <a:cubicBezTo>
                    <a:pt x="31" y="21"/>
                    <a:pt x="31" y="21"/>
                    <a:pt x="31" y="21"/>
                  </a:cubicBezTo>
                  <a:cubicBezTo>
                    <a:pt x="31" y="21"/>
                    <a:pt x="31" y="21"/>
                    <a:pt x="30" y="21"/>
                  </a:cubicBezTo>
                  <a:moveTo>
                    <a:pt x="32" y="21"/>
                  </a:move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moveTo>
                    <a:pt x="31" y="21"/>
                  </a:moveTo>
                  <a:cubicBezTo>
                    <a:pt x="32" y="21"/>
                    <a:pt x="32" y="21"/>
                    <a:pt x="31" y="21"/>
                  </a:cubicBezTo>
                  <a:cubicBezTo>
                    <a:pt x="32" y="21"/>
                    <a:pt x="32" y="21"/>
                    <a:pt x="31" y="21"/>
                  </a:cubicBezTo>
                  <a:moveTo>
                    <a:pt x="19" y="10"/>
                  </a:moveTo>
                  <a:cubicBezTo>
                    <a:pt x="19" y="10"/>
                    <a:pt x="19" y="10"/>
                    <a:pt x="19" y="10"/>
                  </a:cubicBezTo>
                  <a:cubicBezTo>
                    <a:pt x="19" y="10"/>
                    <a:pt x="19" y="10"/>
                    <a:pt x="19" y="10"/>
                  </a:cubicBezTo>
                  <a:cubicBezTo>
                    <a:pt x="19" y="10"/>
                    <a:pt x="19" y="10"/>
                    <a:pt x="19" y="9"/>
                  </a:cubicBezTo>
                  <a:cubicBezTo>
                    <a:pt x="19" y="10"/>
                    <a:pt x="19" y="9"/>
                    <a:pt x="19" y="9"/>
                  </a:cubicBezTo>
                  <a:cubicBezTo>
                    <a:pt x="19" y="9"/>
                    <a:pt x="19" y="10"/>
                    <a:pt x="19" y="10"/>
                  </a:cubicBezTo>
                  <a:cubicBezTo>
                    <a:pt x="20" y="10"/>
                    <a:pt x="20" y="10"/>
                    <a:pt x="20" y="10"/>
                  </a:cubicBezTo>
                  <a:cubicBezTo>
                    <a:pt x="20" y="10"/>
                    <a:pt x="19" y="10"/>
                    <a:pt x="19" y="10"/>
                  </a:cubicBezTo>
                  <a:cubicBezTo>
                    <a:pt x="19" y="10"/>
                    <a:pt x="19" y="10"/>
                    <a:pt x="19" y="10"/>
                  </a:cubicBezTo>
                  <a:cubicBezTo>
                    <a:pt x="19" y="10"/>
                    <a:pt x="19" y="10"/>
                    <a:pt x="19" y="10"/>
                  </a:cubicBezTo>
                  <a:cubicBezTo>
                    <a:pt x="20" y="10"/>
                    <a:pt x="20" y="10"/>
                    <a:pt x="20" y="10"/>
                  </a:cubicBezTo>
                  <a:cubicBezTo>
                    <a:pt x="20" y="10"/>
                    <a:pt x="19" y="10"/>
                    <a:pt x="19" y="10"/>
                  </a:cubicBezTo>
                  <a:cubicBezTo>
                    <a:pt x="19" y="10"/>
                    <a:pt x="19" y="10"/>
                    <a:pt x="19" y="10"/>
                  </a:cubicBezTo>
                  <a:moveTo>
                    <a:pt x="19" y="12"/>
                  </a:moveTo>
                  <a:cubicBezTo>
                    <a:pt x="19" y="12"/>
                    <a:pt x="19" y="12"/>
                    <a:pt x="19" y="12"/>
                  </a:cubicBezTo>
                  <a:cubicBezTo>
                    <a:pt x="19" y="12"/>
                    <a:pt x="19" y="12"/>
                    <a:pt x="19" y="12"/>
                  </a:cubicBezTo>
                  <a:cubicBezTo>
                    <a:pt x="18" y="12"/>
                    <a:pt x="19" y="12"/>
                    <a:pt x="19" y="12"/>
                  </a:cubicBezTo>
                  <a:moveTo>
                    <a:pt x="19" y="12"/>
                  </a:moveTo>
                  <a:cubicBezTo>
                    <a:pt x="19" y="12"/>
                    <a:pt x="19" y="12"/>
                    <a:pt x="19" y="12"/>
                  </a:cubicBezTo>
                  <a:cubicBezTo>
                    <a:pt x="19" y="12"/>
                    <a:pt x="19" y="12"/>
                    <a:pt x="19" y="12"/>
                  </a:cubicBezTo>
                  <a:cubicBezTo>
                    <a:pt x="19" y="12"/>
                    <a:pt x="19" y="12"/>
                    <a:pt x="19" y="12"/>
                  </a:cubicBezTo>
                  <a:cubicBezTo>
                    <a:pt x="19" y="12"/>
                    <a:pt x="19" y="12"/>
                    <a:pt x="19" y="12"/>
                  </a:cubicBezTo>
                  <a:cubicBezTo>
                    <a:pt x="19" y="12"/>
                    <a:pt x="19" y="11"/>
                    <a:pt x="19" y="11"/>
                  </a:cubicBezTo>
                  <a:cubicBezTo>
                    <a:pt x="19" y="11"/>
                    <a:pt x="20" y="11"/>
                    <a:pt x="20" y="11"/>
                  </a:cubicBezTo>
                  <a:cubicBezTo>
                    <a:pt x="20" y="11"/>
                    <a:pt x="20" y="11"/>
                    <a:pt x="20" y="11"/>
                  </a:cubicBezTo>
                  <a:cubicBezTo>
                    <a:pt x="20" y="12"/>
                    <a:pt x="20" y="11"/>
                    <a:pt x="20" y="12"/>
                  </a:cubicBezTo>
                  <a:cubicBezTo>
                    <a:pt x="20" y="12"/>
                    <a:pt x="20" y="11"/>
                    <a:pt x="20" y="12"/>
                  </a:cubicBezTo>
                  <a:cubicBezTo>
                    <a:pt x="20" y="12"/>
                    <a:pt x="20" y="12"/>
                    <a:pt x="20" y="11"/>
                  </a:cubicBezTo>
                  <a:cubicBezTo>
                    <a:pt x="20" y="12"/>
                    <a:pt x="20" y="11"/>
                    <a:pt x="20" y="11"/>
                  </a:cubicBezTo>
                  <a:cubicBezTo>
                    <a:pt x="20" y="11"/>
                    <a:pt x="20" y="11"/>
                    <a:pt x="19" y="11"/>
                  </a:cubicBezTo>
                  <a:cubicBezTo>
                    <a:pt x="19" y="11"/>
                    <a:pt x="19" y="11"/>
                    <a:pt x="19" y="11"/>
                  </a:cubicBezTo>
                  <a:cubicBezTo>
                    <a:pt x="19" y="11"/>
                    <a:pt x="19" y="11"/>
                    <a:pt x="19" y="11"/>
                  </a:cubicBezTo>
                  <a:cubicBezTo>
                    <a:pt x="20" y="12"/>
                    <a:pt x="20" y="11"/>
                    <a:pt x="20" y="11"/>
                  </a:cubicBezTo>
                  <a:cubicBezTo>
                    <a:pt x="20" y="11"/>
                    <a:pt x="20" y="12"/>
                    <a:pt x="20" y="12"/>
                  </a:cubicBezTo>
                  <a:cubicBezTo>
                    <a:pt x="20" y="12"/>
                    <a:pt x="20" y="11"/>
                    <a:pt x="20" y="12"/>
                  </a:cubicBezTo>
                  <a:cubicBezTo>
                    <a:pt x="20" y="12"/>
                    <a:pt x="20" y="12"/>
                    <a:pt x="19" y="12"/>
                  </a:cubicBezTo>
                  <a:moveTo>
                    <a:pt x="19" y="12"/>
                  </a:moveTo>
                  <a:cubicBezTo>
                    <a:pt x="19" y="12"/>
                    <a:pt x="20" y="12"/>
                    <a:pt x="20" y="12"/>
                  </a:cubicBezTo>
                  <a:cubicBezTo>
                    <a:pt x="19" y="11"/>
                    <a:pt x="19" y="11"/>
                    <a:pt x="19" y="12"/>
                  </a:cubicBezTo>
                  <a:moveTo>
                    <a:pt x="32" y="21"/>
                  </a:moveTo>
                  <a:cubicBezTo>
                    <a:pt x="32" y="21"/>
                    <a:pt x="33" y="21"/>
                    <a:pt x="33" y="21"/>
                  </a:cubicBezTo>
                  <a:cubicBezTo>
                    <a:pt x="33" y="21"/>
                    <a:pt x="33" y="21"/>
                    <a:pt x="33" y="21"/>
                  </a:cubicBezTo>
                  <a:cubicBezTo>
                    <a:pt x="33" y="21"/>
                    <a:pt x="33" y="22"/>
                    <a:pt x="33" y="22"/>
                  </a:cubicBezTo>
                  <a:cubicBezTo>
                    <a:pt x="32" y="22"/>
                    <a:pt x="33" y="22"/>
                    <a:pt x="33" y="21"/>
                  </a:cubicBezTo>
                  <a:cubicBezTo>
                    <a:pt x="33" y="21"/>
                    <a:pt x="32" y="21"/>
                    <a:pt x="32" y="21"/>
                  </a:cubicBezTo>
                  <a:moveTo>
                    <a:pt x="19" y="13"/>
                  </a:moveTo>
                  <a:cubicBezTo>
                    <a:pt x="19" y="13"/>
                    <a:pt x="18" y="12"/>
                    <a:pt x="19" y="12"/>
                  </a:cubicBezTo>
                  <a:cubicBezTo>
                    <a:pt x="19" y="13"/>
                    <a:pt x="19" y="12"/>
                    <a:pt x="19" y="13"/>
                  </a:cubicBezTo>
                  <a:moveTo>
                    <a:pt x="19" y="12"/>
                  </a:moveTo>
                  <a:cubicBezTo>
                    <a:pt x="19" y="12"/>
                    <a:pt x="19" y="12"/>
                    <a:pt x="19" y="12"/>
                  </a:cubicBezTo>
                  <a:cubicBezTo>
                    <a:pt x="18" y="12"/>
                    <a:pt x="19" y="12"/>
                    <a:pt x="19" y="12"/>
                  </a:cubicBezTo>
                  <a:moveTo>
                    <a:pt x="31" y="21"/>
                  </a:moveTo>
                  <a:cubicBezTo>
                    <a:pt x="31" y="21"/>
                    <a:pt x="31" y="21"/>
                    <a:pt x="31" y="21"/>
                  </a:cubicBezTo>
                  <a:cubicBezTo>
                    <a:pt x="30" y="21"/>
                    <a:pt x="30" y="21"/>
                    <a:pt x="30" y="21"/>
                  </a:cubicBezTo>
                  <a:cubicBezTo>
                    <a:pt x="30" y="20"/>
                    <a:pt x="30" y="20"/>
                    <a:pt x="30" y="20"/>
                  </a:cubicBezTo>
                  <a:cubicBezTo>
                    <a:pt x="30" y="21"/>
                    <a:pt x="30" y="21"/>
                    <a:pt x="31" y="21"/>
                  </a:cubicBezTo>
                  <a:moveTo>
                    <a:pt x="20" y="12"/>
                  </a:moveTo>
                  <a:cubicBezTo>
                    <a:pt x="20" y="12"/>
                    <a:pt x="20" y="12"/>
                    <a:pt x="20" y="12"/>
                  </a:cubicBezTo>
                  <a:cubicBezTo>
                    <a:pt x="20" y="12"/>
                    <a:pt x="20" y="13"/>
                    <a:pt x="20" y="12"/>
                  </a:cubicBezTo>
                  <a:cubicBezTo>
                    <a:pt x="20" y="12"/>
                    <a:pt x="20" y="12"/>
                    <a:pt x="20" y="12"/>
                  </a:cubicBezTo>
                  <a:cubicBezTo>
                    <a:pt x="20" y="12"/>
                    <a:pt x="20" y="12"/>
                    <a:pt x="20" y="12"/>
                  </a:cubicBezTo>
                  <a:moveTo>
                    <a:pt x="26" y="15"/>
                  </a:moveTo>
                  <a:cubicBezTo>
                    <a:pt x="26" y="16"/>
                    <a:pt x="26" y="16"/>
                    <a:pt x="26" y="15"/>
                  </a:cubicBezTo>
                  <a:cubicBezTo>
                    <a:pt x="26" y="15"/>
                    <a:pt x="26" y="15"/>
                    <a:pt x="26" y="15"/>
                  </a:cubicBezTo>
                  <a:cubicBezTo>
                    <a:pt x="26" y="15"/>
                    <a:pt x="26" y="15"/>
                    <a:pt x="26" y="15"/>
                  </a:cubicBezTo>
                  <a:cubicBezTo>
                    <a:pt x="26" y="15"/>
                    <a:pt x="26" y="15"/>
                    <a:pt x="26" y="15"/>
                  </a:cubicBezTo>
                  <a:cubicBezTo>
                    <a:pt x="26" y="15"/>
                    <a:pt x="26" y="15"/>
                    <a:pt x="26" y="15"/>
                  </a:cubicBezTo>
                  <a:moveTo>
                    <a:pt x="32" y="22"/>
                  </a:move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2" y="22"/>
                    <a:pt x="32" y="22"/>
                  </a:cubicBezTo>
                  <a:cubicBezTo>
                    <a:pt x="32" y="22"/>
                    <a:pt x="32" y="22"/>
                    <a:pt x="32" y="22"/>
                  </a:cubicBezTo>
                  <a:cubicBezTo>
                    <a:pt x="32" y="22"/>
                    <a:pt x="33" y="23"/>
                    <a:pt x="32" y="23"/>
                  </a:cubicBezTo>
                  <a:cubicBezTo>
                    <a:pt x="32" y="23"/>
                    <a:pt x="32" y="23"/>
                    <a:pt x="32" y="22"/>
                  </a:cubicBezTo>
                  <a:cubicBezTo>
                    <a:pt x="32" y="22"/>
                    <a:pt x="32" y="22"/>
                    <a:pt x="32" y="22"/>
                  </a:cubicBezTo>
                  <a:moveTo>
                    <a:pt x="21" y="12"/>
                  </a:moveTo>
                  <a:cubicBezTo>
                    <a:pt x="21" y="12"/>
                    <a:pt x="21" y="12"/>
                    <a:pt x="21" y="12"/>
                  </a:cubicBezTo>
                  <a:cubicBezTo>
                    <a:pt x="21" y="12"/>
                    <a:pt x="21" y="12"/>
                    <a:pt x="21" y="12"/>
                  </a:cubicBezTo>
                  <a:cubicBezTo>
                    <a:pt x="21" y="12"/>
                    <a:pt x="21" y="12"/>
                    <a:pt x="21" y="12"/>
                  </a:cubicBezTo>
                  <a:cubicBezTo>
                    <a:pt x="21" y="12"/>
                    <a:pt x="21" y="13"/>
                    <a:pt x="21" y="12"/>
                  </a:cubicBezTo>
                  <a:cubicBezTo>
                    <a:pt x="21" y="12"/>
                    <a:pt x="21" y="12"/>
                    <a:pt x="21" y="12"/>
                  </a:cubicBezTo>
                  <a:cubicBezTo>
                    <a:pt x="21" y="12"/>
                    <a:pt x="21" y="12"/>
                    <a:pt x="21" y="12"/>
                  </a:cubicBezTo>
                  <a:moveTo>
                    <a:pt x="10" y="23"/>
                  </a:move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moveTo>
                    <a:pt x="12" y="21"/>
                  </a:moveTo>
                  <a:cubicBezTo>
                    <a:pt x="12" y="20"/>
                    <a:pt x="11" y="20"/>
                    <a:pt x="12" y="20"/>
                  </a:cubicBezTo>
                  <a:cubicBezTo>
                    <a:pt x="12" y="20"/>
                    <a:pt x="12" y="20"/>
                    <a:pt x="12" y="20"/>
                  </a:cubicBezTo>
                  <a:cubicBezTo>
                    <a:pt x="12" y="21"/>
                    <a:pt x="12" y="20"/>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moveTo>
                    <a:pt x="10" y="21"/>
                  </a:moveTo>
                  <a:cubicBezTo>
                    <a:pt x="10" y="20"/>
                    <a:pt x="10" y="20"/>
                    <a:pt x="10" y="20"/>
                  </a:cubicBezTo>
                  <a:cubicBezTo>
                    <a:pt x="10" y="20"/>
                    <a:pt x="11" y="20"/>
                    <a:pt x="11" y="20"/>
                  </a:cubicBezTo>
                  <a:cubicBezTo>
                    <a:pt x="11" y="20"/>
                    <a:pt x="11" y="20"/>
                    <a:pt x="10" y="20"/>
                  </a:cubicBezTo>
                  <a:cubicBezTo>
                    <a:pt x="10" y="20"/>
                    <a:pt x="11" y="20"/>
                    <a:pt x="11" y="20"/>
                  </a:cubicBezTo>
                  <a:cubicBezTo>
                    <a:pt x="11" y="20"/>
                    <a:pt x="11" y="21"/>
                    <a:pt x="11" y="20"/>
                  </a:cubicBezTo>
                  <a:cubicBezTo>
                    <a:pt x="11" y="21"/>
                    <a:pt x="11" y="21"/>
                    <a:pt x="11" y="21"/>
                  </a:cubicBezTo>
                  <a:cubicBezTo>
                    <a:pt x="11" y="21"/>
                    <a:pt x="11" y="20"/>
                    <a:pt x="11" y="20"/>
                  </a:cubicBezTo>
                  <a:cubicBezTo>
                    <a:pt x="11" y="20"/>
                    <a:pt x="11" y="21"/>
                    <a:pt x="11" y="20"/>
                  </a:cubicBezTo>
                  <a:cubicBezTo>
                    <a:pt x="12"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0"/>
                    <a:pt x="10" y="21"/>
                    <a:pt x="10" y="21"/>
                  </a:cubicBezTo>
                  <a:cubicBezTo>
                    <a:pt x="10" y="21"/>
                    <a:pt x="10" y="21"/>
                    <a:pt x="10" y="21"/>
                  </a:cubicBezTo>
                  <a:moveTo>
                    <a:pt x="11" y="23"/>
                  </a:moveTo>
                  <a:cubicBezTo>
                    <a:pt x="12" y="23"/>
                    <a:pt x="11" y="23"/>
                    <a:pt x="11" y="23"/>
                  </a:cubicBezTo>
                  <a:cubicBezTo>
                    <a:pt x="11" y="23"/>
                    <a:pt x="11" y="24"/>
                    <a:pt x="11" y="24"/>
                  </a:cubicBezTo>
                  <a:cubicBezTo>
                    <a:pt x="11" y="24"/>
                    <a:pt x="11" y="24"/>
                    <a:pt x="11" y="24"/>
                  </a:cubicBezTo>
                  <a:cubicBezTo>
                    <a:pt x="10" y="23"/>
                    <a:pt x="11" y="24"/>
                    <a:pt x="11" y="23"/>
                  </a:cubicBezTo>
                  <a:cubicBezTo>
                    <a:pt x="11" y="23"/>
                    <a:pt x="11" y="23"/>
                    <a:pt x="11" y="23"/>
                  </a:cubicBezTo>
                  <a:moveTo>
                    <a:pt x="11" y="23"/>
                  </a:moveTo>
                  <a:cubicBezTo>
                    <a:pt x="11" y="23"/>
                    <a:pt x="12" y="23"/>
                    <a:pt x="11" y="23"/>
                  </a:cubicBezTo>
                  <a:cubicBezTo>
                    <a:pt x="11" y="23"/>
                    <a:pt x="12" y="23"/>
                    <a:pt x="11" y="23"/>
                  </a:cubicBezTo>
                  <a:cubicBezTo>
                    <a:pt x="11" y="23"/>
                    <a:pt x="11" y="23"/>
                    <a:pt x="11" y="23"/>
                  </a:cubicBezTo>
                  <a:cubicBezTo>
                    <a:pt x="10" y="23"/>
                    <a:pt x="11" y="23"/>
                    <a:pt x="11" y="23"/>
                  </a:cubicBezTo>
                  <a:cubicBezTo>
                    <a:pt x="11" y="23"/>
                    <a:pt x="11" y="23"/>
                    <a:pt x="11" y="23"/>
                  </a:cubicBezTo>
                  <a:moveTo>
                    <a:pt x="12" y="19"/>
                  </a:moveTo>
                  <a:cubicBezTo>
                    <a:pt x="12" y="19"/>
                    <a:pt x="12" y="19"/>
                    <a:pt x="12" y="19"/>
                  </a:cubicBezTo>
                  <a:cubicBezTo>
                    <a:pt x="12" y="19"/>
                    <a:pt x="12" y="19"/>
                    <a:pt x="12" y="19"/>
                  </a:cubicBezTo>
                  <a:cubicBezTo>
                    <a:pt x="12" y="19"/>
                    <a:pt x="12" y="19"/>
                    <a:pt x="12" y="19"/>
                  </a:cubicBezTo>
                  <a:moveTo>
                    <a:pt x="11" y="19"/>
                  </a:moveTo>
                  <a:cubicBezTo>
                    <a:pt x="11" y="19"/>
                    <a:pt x="11" y="19"/>
                    <a:pt x="11" y="19"/>
                  </a:cubicBezTo>
                  <a:cubicBezTo>
                    <a:pt x="11" y="19"/>
                    <a:pt x="11" y="19"/>
                    <a:pt x="11" y="19"/>
                  </a:cubicBezTo>
                  <a:cubicBezTo>
                    <a:pt x="11" y="19"/>
                    <a:pt x="10" y="19"/>
                    <a:pt x="10" y="19"/>
                  </a:cubicBezTo>
                  <a:cubicBezTo>
                    <a:pt x="10" y="19"/>
                    <a:pt x="10" y="19"/>
                    <a:pt x="11" y="19"/>
                  </a:cubicBezTo>
                  <a:moveTo>
                    <a:pt x="11" y="19"/>
                  </a:moveTo>
                  <a:cubicBezTo>
                    <a:pt x="11" y="19"/>
                    <a:pt x="10" y="19"/>
                    <a:pt x="10" y="19"/>
                  </a:cubicBezTo>
                  <a:cubicBezTo>
                    <a:pt x="11" y="20"/>
                    <a:pt x="10" y="20"/>
                    <a:pt x="10" y="20"/>
                  </a:cubicBezTo>
                  <a:cubicBezTo>
                    <a:pt x="10" y="20"/>
                    <a:pt x="10" y="20"/>
                    <a:pt x="10" y="20"/>
                  </a:cubicBezTo>
                  <a:cubicBezTo>
                    <a:pt x="10" y="19"/>
                    <a:pt x="10" y="19"/>
                    <a:pt x="11" y="19"/>
                  </a:cubicBezTo>
                  <a:moveTo>
                    <a:pt x="11" y="19"/>
                  </a:moveTo>
                  <a:cubicBezTo>
                    <a:pt x="11" y="19"/>
                    <a:pt x="11" y="19"/>
                    <a:pt x="11" y="19"/>
                  </a:cubicBezTo>
                  <a:cubicBezTo>
                    <a:pt x="11" y="19"/>
                    <a:pt x="11" y="19"/>
                    <a:pt x="11" y="19"/>
                  </a:cubicBezTo>
                  <a:cubicBezTo>
                    <a:pt x="12" y="19"/>
                    <a:pt x="11" y="20"/>
                    <a:pt x="12" y="20"/>
                  </a:cubicBezTo>
                  <a:cubicBezTo>
                    <a:pt x="12" y="20"/>
                    <a:pt x="12" y="20"/>
                    <a:pt x="12" y="20"/>
                  </a:cubicBezTo>
                  <a:cubicBezTo>
                    <a:pt x="11" y="20"/>
                    <a:pt x="12"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2" y="20"/>
                    <a:pt x="11" y="20"/>
                  </a:cubicBezTo>
                  <a:cubicBezTo>
                    <a:pt x="11" y="20"/>
                    <a:pt x="11" y="20"/>
                    <a:pt x="11" y="20"/>
                  </a:cubicBezTo>
                  <a:cubicBezTo>
                    <a:pt x="11" y="19"/>
                    <a:pt x="11" y="20"/>
                    <a:pt x="11" y="19"/>
                  </a:cubicBezTo>
                  <a:moveTo>
                    <a:pt x="11" y="24"/>
                  </a:moveTo>
                  <a:cubicBezTo>
                    <a:pt x="11" y="24"/>
                    <a:pt x="11" y="24"/>
                    <a:pt x="11" y="24"/>
                  </a:cubicBezTo>
                  <a:cubicBezTo>
                    <a:pt x="11" y="24"/>
                    <a:pt x="11" y="24"/>
                    <a:pt x="11" y="25"/>
                  </a:cubicBezTo>
                  <a:cubicBezTo>
                    <a:pt x="11" y="25"/>
                    <a:pt x="11" y="25"/>
                    <a:pt x="11" y="24"/>
                  </a:cubicBezTo>
                  <a:cubicBezTo>
                    <a:pt x="11" y="24"/>
                    <a:pt x="11" y="24"/>
                    <a:pt x="11" y="24"/>
                  </a:cubicBezTo>
                  <a:moveTo>
                    <a:pt x="12" y="20"/>
                  </a:moveTo>
                  <a:cubicBezTo>
                    <a:pt x="12" y="20"/>
                    <a:pt x="13" y="20"/>
                    <a:pt x="13" y="20"/>
                  </a:cubicBezTo>
                  <a:cubicBezTo>
                    <a:pt x="13" y="20"/>
                    <a:pt x="12" y="20"/>
                    <a:pt x="12" y="20"/>
                  </a:cubicBezTo>
                  <a:cubicBezTo>
                    <a:pt x="12" y="20"/>
                    <a:pt x="12" y="20"/>
                    <a:pt x="12" y="20"/>
                  </a:cubicBezTo>
                  <a:cubicBezTo>
                    <a:pt x="12" y="20"/>
                    <a:pt x="12" y="20"/>
                    <a:pt x="12" y="20"/>
                  </a:cubicBezTo>
                  <a:cubicBezTo>
                    <a:pt x="12" y="20"/>
                    <a:pt x="12" y="20"/>
                    <a:pt x="13" y="20"/>
                  </a:cubicBezTo>
                  <a:cubicBezTo>
                    <a:pt x="13" y="20"/>
                    <a:pt x="12" y="20"/>
                    <a:pt x="12" y="20"/>
                  </a:cubicBezTo>
                  <a:moveTo>
                    <a:pt x="13" y="20"/>
                  </a:moveTo>
                  <a:cubicBezTo>
                    <a:pt x="13" y="20"/>
                    <a:pt x="13" y="21"/>
                    <a:pt x="13" y="21"/>
                  </a:cubicBezTo>
                  <a:cubicBezTo>
                    <a:pt x="13" y="21"/>
                    <a:pt x="13" y="21"/>
                    <a:pt x="13" y="21"/>
                  </a:cubicBezTo>
                  <a:cubicBezTo>
                    <a:pt x="13" y="21"/>
                    <a:pt x="13" y="21"/>
                    <a:pt x="13" y="20"/>
                  </a:cubicBezTo>
                  <a:cubicBezTo>
                    <a:pt x="13" y="21"/>
                    <a:pt x="13" y="21"/>
                    <a:pt x="13" y="20"/>
                  </a:cubicBezTo>
                  <a:moveTo>
                    <a:pt x="11" y="22"/>
                  </a:moveTo>
                  <a:cubicBezTo>
                    <a:pt x="10" y="22"/>
                    <a:pt x="11" y="22"/>
                    <a:pt x="11" y="23"/>
                  </a:cubicBezTo>
                  <a:cubicBezTo>
                    <a:pt x="11" y="23"/>
                    <a:pt x="10" y="22"/>
                    <a:pt x="10" y="23"/>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moveTo>
                    <a:pt x="10" y="27"/>
                  </a:moveTo>
                  <a:cubicBezTo>
                    <a:pt x="10" y="27"/>
                    <a:pt x="10" y="27"/>
                    <a:pt x="10" y="27"/>
                  </a:cubicBezTo>
                  <a:cubicBezTo>
                    <a:pt x="10" y="27"/>
                    <a:pt x="10" y="27"/>
                    <a:pt x="10" y="27"/>
                  </a:cubicBezTo>
                  <a:moveTo>
                    <a:pt x="8" y="25"/>
                  </a:move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6"/>
                    <a:pt x="8" y="26"/>
                    <a:pt x="8" y="26"/>
                  </a:cubicBezTo>
                  <a:cubicBezTo>
                    <a:pt x="8" y="26"/>
                    <a:pt x="7" y="26"/>
                    <a:pt x="7" y="26"/>
                  </a:cubicBezTo>
                  <a:cubicBezTo>
                    <a:pt x="7" y="26"/>
                    <a:pt x="8" y="26"/>
                    <a:pt x="8" y="26"/>
                  </a:cubicBezTo>
                  <a:cubicBezTo>
                    <a:pt x="8" y="26"/>
                    <a:pt x="8" y="26"/>
                    <a:pt x="8" y="26"/>
                  </a:cubicBezTo>
                  <a:cubicBezTo>
                    <a:pt x="7" y="26"/>
                    <a:pt x="8" y="26"/>
                    <a:pt x="7" y="26"/>
                  </a:cubicBezTo>
                  <a:cubicBezTo>
                    <a:pt x="7" y="26"/>
                    <a:pt x="7" y="26"/>
                    <a:pt x="7" y="26"/>
                  </a:cubicBezTo>
                  <a:cubicBezTo>
                    <a:pt x="7" y="26"/>
                    <a:pt x="7" y="26"/>
                    <a:pt x="7" y="26"/>
                  </a:cubicBezTo>
                  <a:cubicBezTo>
                    <a:pt x="7" y="26"/>
                    <a:pt x="7" y="26"/>
                    <a:pt x="7" y="26"/>
                  </a:cubicBezTo>
                  <a:cubicBezTo>
                    <a:pt x="7" y="26"/>
                    <a:pt x="7" y="26"/>
                    <a:pt x="7" y="26"/>
                  </a:cubicBezTo>
                  <a:cubicBezTo>
                    <a:pt x="7" y="26"/>
                    <a:pt x="7" y="26"/>
                    <a:pt x="7" y="26"/>
                  </a:cubicBezTo>
                  <a:cubicBezTo>
                    <a:pt x="6" y="26"/>
                    <a:pt x="6" y="26"/>
                    <a:pt x="6" y="25"/>
                  </a:cubicBezTo>
                  <a:cubicBezTo>
                    <a:pt x="6" y="25"/>
                    <a:pt x="7" y="25"/>
                    <a:pt x="7" y="25"/>
                  </a:cubicBezTo>
                  <a:cubicBezTo>
                    <a:pt x="7" y="25"/>
                    <a:pt x="7" y="25"/>
                    <a:pt x="7" y="25"/>
                  </a:cubicBezTo>
                  <a:cubicBezTo>
                    <a:pt x="6" y="25"/>
                    <a:pt x="7" y="25"/>
                    <a:pt x="7" y="25"/>
                  </a:cubicBezTo>
                  <a:cubicBezTo>
                    <a:pt x="7" y="25"/>
                    <a:pt x="7" y="25"/>
                    <a:pt x="7" y="25"/>
                  </a:cubicBezTo>
                  <a:cubicBezTo>
                    <a:pt x="7" y="25"/>
                    <a:pt x="7" y="25"/>
                    <a:pt x="7" y="25"/>
                  </a:cubicBezTo>
                  <a:cubicBezTo>
                    <a:pt x="7" y="25"/>
                    <a:pt x="7" y="24"/>
                    <a:pt x="7" y="24"/>
                  </a:cubicBezTo>
                  <a:cubicBezTo>
                    <a:pt x="7" y="24"/>
                    <a:pt x="7" y="24"/>
                    <a:pt x="7" y="24"/>
                  </a:cubicBezTo>
                  <a:cubicBezTo>
                    <a:pt x="7" y="24"/>
                    <a:pt x="7" y="24"/>
                    <a:pt x="7" y="24"/>
                  </a:cubicBezTo>
                  <a:cubicBezTo>
                    <a:pt x="7" y="23"/>
                    <a:pt x="8" y="23"/>
                    <a:pt x="8" y="23"/>
                  </a:cubicBezTo>
                  <a:cubicBezTo>
                    <a:pt x="8" y="23"/>
                    <a:pt x="8" y="23"/>
                    <a:pt x="8" y="23"/>
                  </a:cubicBezTo>
                  <a:cubicBezTo>
                    <a:pt x="8" y="23"/>
                    <a:pt x="8" y="23"/>
                    <a:pt x="8" y="23"/>
                  </a:cubicBezTo>
                  <a:cubicBezTo>
                    <a:pt x="8" y="23"/>
                    <a:pt x="8" y="23"/>
                    <a:pt x="8" y="23"/>
                  </a:cubicBezTo>
                  <a:cubicBezTo>
                    <a:pt x="8" y="23"/>
                    <a:pt x="8" y="22"/>
                    <a:pt x="8" y="22"/>
                  </a:cubicBezTo>
                  <a:cubicBezTo>
                    <a:pt x="8" y="22"/>
                    <a:pt x="9" y="22"/>
                    <a:pt x="9" y="22"/>
                  </a:cubicBezTo>
                  <a:cubicBezTo>
                    <a:pt x="9" y="22"/>
                    <a:pt x="9" y="22"/>
                    <a:pt x="9" y="22"/>
                  </a:cubicBezTo>
                  <a:cubicBezTo>
                    <a:pt x="9" y="22"/>
                    <a:pt x="9" y="22"/>
                    <a:pt x="9" y="22"/>
                  </a:cubicBezTo>
                  <a:cubicBezTo>
                    <a:pt x="9" y="22"/>
                    <a:pt x="9" y="22"/>
                    <a:pt x="9" y="22"/>
                  </a:cubicBezTo>
                  <a:cubicBezTo>
                    <a:pt x="9" y="22"/>
                    <a:pt x="9" y="23"/>
                    <a:pt x="9" y="23"/>
                  </a:cubicBezTo>
                  <a:cubicBezTo>
                    <a:pt x="9" y="23"/>
                    <a:pt x="9" y="23"/>
                    <a:pt x="9" y="23"/>
                  </a:cubicBezTo>
                  <a:cubicBezTo>
                    <a:pt x="9" y="23"/>
                    <a:pt x="9" y="23"/>
                    <a:pt x="9" y="23"/>
                  </a:cubicBezTo>
                  <a:cubicBezTo>
                    <a:pt x="9" y="23"/>
                    <a:pt x="9" y="23"/>
                    <a:pt x="9" y="23"/>
                  </a:cubicBezTo>
                  <a:cubicBezTo>
                    <a:pt x="8" y="23"/>
                    <a:pt x="8" y="23"/>
                    <a:pt x="8" y="23"/>
                  </a:cubicBezTo>
                  <a:cubicBezTo>
                    <a:pt x="8" y="23"/>
                    <a:pt x="8" y="23"/>
                    <a:pt x="9" y="23"/>
                  </a:cubicBezTo>
                  <a:cubicBezTo>
                    <a:pt x="9" y="23"/>
                    <a:pt x="9" y="23"/>
                    <a:pt x="9" y="23"/>
                  </a:cubicBezTo>
                  <a:cubicBezTo>
                    <a:pt x="9" y="24"/>
                    <a:pt x="9" y="24"/>
                    <a:pt x="8" y="24"/>
                  </a:cubicBezTo>
                  <a:cubicBezTo>
                    <a:pt x="8" y="24"/>
                    <a:pt x="8" y="24"/>
                    <a:pt x="9" y="25"/>
                  </a:cubicBezTo>
                  <a:cubicBezTo>
                    <a:pt x="9" y="25"/>
                    <a:pt x="9" y="25"/>
                    <a:pt x="9" y="25"/>
                  </a:cubicBezTo>
                  <a:cubicBezTo>
                    <a:pt x="8" y="25"/>
                    <a:pt x="8" y="25"/>
                    <a:pt x="8" y="25"/>
                  </a:cubicBezTo>
                  <a:cubicBezTo>
                    <a:pt x="8" y="25"/>
                    <a:pt x="8" y="25"/>
                    <a:pt x="8" y="25"/>
                  </a:cubicBezTo>
                  <a:moveTo>
                    <a:pt x="9" y="24"/>
                  </a:moveTo>
                  <a:cubicBezTo>
                    <a:pt x="8" y="24"/>
                    <a:pt x="8" y="24"/>
                    <a:pt x="8" y="24"/>
                  </a:cubicBezTo>
                  <a:cubicBezTo>
                    <a:pt x="9" y="24"/>
                    <a:pt x="9" y="24"/>
                    <a:pt x="9" y="23"/>
                  </a:cubicBezTo>
                  <a:cubicBezTo>
                    <a:pt x="8" y="23"/>
                    <a:pt x="8" y="23"/>
                    <a:pt x="8" y="23"/>
                  </a:cubicBezTo>
                  <a:cubicBezTo>
                    <a:pt x="8" y="23"/>
                    <a:pt x="8" y="23"/>
                    <a:pt x="9" y="24"/>
                  </a:cubicBezTo>
                  <a:moveTo>
                    <a:pt x="8" y="24"/>
                  </a:moveTo>
                  <a:cubicBezTo>
                    <a:pt x="8" y="24"/>
                    <a:pt x="8" y="24"/>
                    <a:pt x="8" y="23"/>
                  </a:cubicBezTo>
                  <a:cubicBezTo>
                    <a:pt x="8" y="23"/>
                    <a:pt x="8" y="23"/>
                    <a:pt x="8" y="23"/>
                  </a:cubicBezTo>
                  <a:cubicBezTo>
                    <a:pt x="8" y="24"/>
                    <a:pt x="8" y="23"/>
                    <a:pt x="8" y="23"/>
                  </a:cubicBezTo>
                  <a:cubicBezTo>
                    <a:pt x="8" y="24"/>
                    <a:pt x="8" y="24"/>
                    <a:pt x="8" y="24"/>
                  </a:cubicBezTo>
                  <a:moveTo>
                    <a:pt x="8" y="24"/>
                  </a:moveTo>
                  <a:cubicBezTo>
                    <a:pt x="8" y="24"/>
                    <a:pt x="8" y="24"/>
                    <a:pt x="8" y="24"/>
                  </a:cubicBezTo>
                  <a:cubicBezTo>
                    <a:pt x="8" y="24"/>
                    <a:pt x="8" y="24"/>
                    <a:pt x="8" y="24"/>
                  </a:cubicBezTo>
                  <a:cubicBezTo>
                    <a:pt x="8" y="24"/>
                    <a:pt x="8" y="24"/>
                    <a:pt x="8" y="24"/>
                  </a:cubicBezTo>
                  <a:moveTo>
                    <a:pt x="7" y="25"/>
                  </a:moveTo>
                  <a:cubicBezTo>
                    <a:pt x="7" y="25"/>
                    <a:pt x="7" y="25"/>
                    <a:pt x="7" y="25"/>
                  </a:cubicBezTo>
                  <a:cubicBezTo>
                    <a:pt x="7" y="26"/>
                    <a:pt x="7" y="26"/>
                    <a:pt x="7" y="26"/>
                  </a:cubicBezTo>
                  <a:cubicBezTo>
                    <a:pt x="7" y="26"/>
                    <a:pt x="7" y="26"/>
                    <a:pt x="7" y="25"/>
                  </a:cubicBezTo>
                  <a:moveTo>
                    <a:pt x="8" y="24"/>
                  </a:moveTo>
                  <a:cubicBezTo>
                    <a:pt x="7" y="24"/>
                    <a:pt x="8" y="24"/>
                    <a:pt x="8" y="24"/>
                  </a:cubicBezTo>
                  <a:cubicBezTo>
                    <a:pt x="8" y="24"/>
                    <a:pt x="7" y="24"/>
                    <a:pt x="8" y="24"/>
                  </a:cubicBezTo>
                  <a:moveTo>
                    <a:pt x="8" y="25"/>
                  </a:moveTo>
                  <a:cubicBezTo>
                    <a:pt x="9" y="25"/>
                    <a:pt x="8" y="24"/>
                    <a:pt x="8" y="24"/>
                  </a:cubicBezTo>
                  <a:cubicBezTo>
                    <a:pt x="8" y="24"/>
                    <a:pt x="8" y="24"/>
                    <a:pt x="8" y="25"/>
                  </a:cubicBezTo>
                  <a:moveTo>
                    <a:pt x="19" y="12"/>
                  </a:moveTo>
                  <a:cubicBezTo>
                    <a:pt x="18" y="12"/>
                    <a:pt x="19" y="13"/>
                    <a:pt x="19" y="13"/>
                  </a:cubicBezTo>
                  <a:cubicBezTo>
                    <a:pt x="19" y="13"/>
                    <a:pt x="19" y="13"/>
                    <a:pt x="18" y="12"/>
                  </a:cubicBezTo>
                  <a:cubicBezTo>
                    <a:pt x="18" y="12"/>
                    <a:pt x="18" y="12"/>
                    <a:pt x="19" y="12"/>
                  </a:cubicBezTo>
                  <a:moveTo>
                    <a:pt x="8" y="30"/>
                  </a:moveTo>
                  <a:cubicBezTo>
                    <a:pt x="8" y="30"/>
                    <a:pt x="8" y="30"/>
                    <a:pt x="8" y="30"/>
                  </a:cubicBezTo>
                  <a:cubicBezTo>
                    <a:pt x="8" y="30"/>
                    <a:pt x="8" y="30"/>
                    <a:pt x="8" y="30"/>
                  </a:cubicBezTo>
                  <a:moveTo>
                    <a:pt x="10" y="23"/>
                  </a:moveTo>
                  <a:cubicBezTo>
                    <a:pt x="10" y="24"/>
                    <a:pt x="10" y="23"/>
                    <a:pt x="10" y="24"/>
                  </a:cubicBezTo>
                  <a:cubicBezTo>
                    <a:pt x="9" y="23"/>
                    <a:pt x="10" y="23"/>
                    <a:pt x="10" y="23"/>
                  </a:cubicBezTo>
                  <a:cubicBezTo>
                    <a:pt x="10" y="23"/>
                    <a:pt x="10" y="23"/>
                    <a:pt x="10" y="23"/>
                  </a:cubicBezTo>
                  <a:moveTo>
                    <a:pt x="9" y="23"/>
                  </a:moveTo>
                  <a:cubicBezTo>
                    <a:pt x="9" y="23"/>
                    <a:pt x="9" y="23"/>
                    <a:pt x="9" y="23"/>
                  </a:cubicBezTo>
                  <a:cubicBezTo>
                    <a:pt x="9" y="23"/>
                    <a:pt x="9" y="23"/>
                    <a:pt x="9" y="23"/>
                  </a:cubicBezTo>
                  <a:cubicBezTo>
                    <a:pt x="9" y="23"/>
                    <a:pt x="9" y="23"/>
                    <a:pt x="9" y="23"/>
                  </a:cubicBezTo>
                  <a:moveTo>
                    <a:pt x="11" y="25"/>
                  </a:moveTo>
                  <a:cubicBezTo>
                    <a:pt x="11" y="25"/>
                    <a:pt x="11" y="25"/>
                    <a:pt x="11" y="25"/>
                  </a:cubicBezTo>
                  <a:cubicBezTo>
                    <a:pt x="11" y="25"/>
                    <a:pt x="11" y="25"/>
                    <a:pt x="10" y="25"/>
                  </a:cubicBezTo>
                  <a:cubicBezTo>
                    <a:pt x="10" y="25"/>
                    <a:pt x="10" y="25"/>
                    <a:pt x="10" y="25"/>
                  </a:cubicBezTo>
                  <a:cubicBezTo>
                    <a:pt x="10" y="25"/>
                    <a:pt x="11" y="25"/>
                    <a:pt x="11" y="25"/>
                  </a:cubicBezTo>
                  <a:cubicBezTo>
                    <a:pt x="11" y="25"/>
                    <a:pt x="11" y="25"/>
                    <a:pt x="10" y="25"/>
                  </a:cubicBezTo>
                  <a:cubicBezTo>
                    <a:pt x="11" y="25"/>
                    <a:pt x="11" y="25"/>
                    <a:pt x="11" y="25"/>
                  </a:cubicBezTo>
                  <a:cubicBezTo>
                    <a:pt x="11" y="25"/>
                    <a:pt x="11" y="25"/>
                    <a:pt x="11" y="26"/>
                  </a:cubicBezTo>
                  <a:cubicBezTo>
                    <a:pt x="10" y="25"/>
                    <a:pt x="11" y="25"/>
                    <a:pt x="10" y="25"/>
                  </a:cubicBezTo>
                  <a:cubicBezTo>
                    <a:pt x="10" y="25"/>
                    <a:pt x="10" y="25"/>
                    <a:pt x="10" y="25"/>
                  </a:cubicBezTo>
                  <a:cubicBezTo>
                    <a:pt x="10" y="25"/>
                    <a:pt x="10" y="25"/>
                    <a:pt x="10" y="25"/>
                  </a:cubicBezTo>
                  <a:cubicBezTo>
                    <a:pt x="10" y="25"/>
                    <a:pt x="10" y="25"/>
                    <a:pt x="10" y="25"/>
                  </a:cubicBezTo>
                  <a:cubicBezTo>
                    <a:pt x="11" y="25"/>
                    <a:pt x="11" y="25"/>
                    <a:pt x="11" y="25"/>
                  </a:cubicBezTo>
                  <a:moveTo>
                    <a:pt x="32" y="23"/>
                  </a:moveTo>
                  <a:cubicBezTo>
                    <a:pt x="31" y="22"/>
                    <a:pt x="31" y="22"/>
                    <a:pt x="31" y="22"/>
                  </a:cubicBezTo>
                  <a:cubicBezTo>
                    <a:pt x="32" y="22"/>
                    <a:pt x="32" y="23"/>
                    <a:pt x="32" y="23"/>
                  </a:cubicBezTo>
                  <a:moveTo>
                    <a:pt x="10" y="24"/>
                  </a:moveTo>
                  <a:cubicBezTo>
                    <a:pt x="10" y="24"/>
                    <a:pt x="9" y="24"/>
                    <a:pt x="10" y="25"/>
                  </a:cubicBezTo>
                  <a:cubicBezTo>
                    <a:pt x="10" y="25"/>
                    <a:pt x="10" y="25"/>
                    <a:pt x="10" y="25"/>
                  </a:cubicBezTo>
                  <a:cubicBezTo>
                    <a:pt x="10" y="25"/>
                    <a:pt x="10" y="25"/>
                    <a:pt x="10" y="25"/>
                  </a:cubicBezTo>
                  <a:cubicBezTo>
                    <a:pt x="9" y="25"/>
                    <a:pt x="9" y="25"/>
                    <a:pt x="9" y="25"/>
                  </a:cubicBezTo>
                  <a:cubicBezTo>
                    <a:pt x="9" y="25"/>
                    <a:pt x="9" y="24"/>
                    <a:pt x="10" y="24"/>
                  </a:cubicBezTo>
                  <a:moveTo>
                    <a:pt x="10" y="24"/>
                  </a:moveTo>
                  <a:cubicBezTo>
                    <a:pt x="9" y="24"/>
                    <a:pt x="10" y="24"/>
                    <a:pt x="10" y="24"/>
                  </a:cubicBezTo>
                  <a:cubicBezTo>
                    <a:pt x="10" y="24"/>
                    <a:pt x="10" y="24"/>
                    <a:pt x="10" y="24"/>
                  </a:cubicBezTo>
                  <a:cubicBezTo>
                    <a:pt x="10" y="24"/>
                    <a:pt x="10" y="24"/>
                    <a:pt x="10" y="24"/>
                  </a:cubicBezTo>
                  <a:moveTo>
                    <a:pt x="9" y="24"/>
                  </a:moveTo>
                  <a:cubicBezTo>
                    <a:pt x="9" y="24"/>
                    <a:pt x="9" y="24"/>
                    <a:pt x="9" y="24"/>
                  </a:cubicBezTo>
                  <a:cubicBezTo>
                    <a:pt x="9" y="24"/>
                    <a:pt x="9" y="24"/>
                    <a:pt x="9" y="24"/>
                  </a:cubicBezTo>
                  <a:cubicBezTo>
                    <a:pt x="9" y="24"/>
                    <a:pt x="9" y="24"/>
                    <a:pt x="9" y="24"/>
                  </a:cubicBezTo>
                  <a:cubicBezTo>
                    <a:pt x="9" y="24"/>
                    <a:pt x="9" y="24"/>
                    <a:pt x="9" y="24"/>
                  </a:cubicBezTo>
                  <a:moveTo>
                    <a:pt x="16" y="31"/>
                  </a:moveTo>
                  <a:cubicBezTo>
                    <a:pt x="15" y="31"/>
                    <a:pt x="15" y="31"/>
                    <a:pt x="15" y="31"/>
                  </a:cubicBezTo>
                  <a:cubicBezTo>
                    <a:pt x="14" y="31"/>
                    <a:pt x="15" y="31"/>
                    <a:pt x="14" y="31"/>
                  </a:cubicBezTo>
                  <a:cubicBezTo>
                    <a:pt x="14" y="31"/>
                    <a:pt x="14" y="31"/>
                    <a:pt x="14" y="30"/>
                  </a:cubicBezTo>
                  <a:cubicBezTo>
                    <a:pt x="14" y="30"/>
                    <a:pt x="14" y="30"/>
                    <a:pt x="14" y="30"/>
                  </a:cubicBezTo>
                  <a:cubicBezTo>
                    <a:pt x="14" y="30"/>
                    <a:pt x="14" y="29"/>
                    <a:pt x="14" y="29"/>
                  </a:cubicBezTo>
                  <a:cubicBezTo>
                    <a:pt x="14" y="29"/>
                    <a:pt x="14" y="29"/>
                    <a:pt x="14" y="29"/>
                  </a:cubicBezTo>
                  <a:cubicBezTo>
                    <a:pt x="15" y="29"/>
                    <a:pt x="15" y="29"/>
                    <a:pt x="15" y="29"/>
                  </a:cubicBezTo>
                  <a:cubicBezTo>
                    <a:pt x="15" y="29"/>
                    <a:pt x="15" y="29"/>
                    <a:pt x="15" y="29"/>
                  </a:cubicBezTo>
                  <a:cubicBezTo>
                    <a:pt x="15" y="29"/>
                    <a:pt x="14" y="29"/>
                    <a:pt x="14" y="29"/>
                  </a:cubicBezTo>
                  <a:cubicBezTo>
                    <a:pt x="14" y="29"/>
                    <a:pt x="15" y="29"/>
                    <a:pt x="14" y="29"/>
                  </a:cubicBezTo>
                  <a:cubicBezTo>
                    <a:pt x="15" y="29"/>
                    <a:pt x="15" y="29"/>
                    <a:pt x="15" y="29"/>
                  </a:cubicBezTo>
                  <a:cubicBezTo>
                    <a:pt x="15" y="29"/>
                    <a:pt x="15" y="29"/>
                    <a:pt x="15" y="29"/>
                  </a:cubicBezTo>
                  <a:cubicBezTo>
                    <a:pt x="15" y="29"/>
                    <a:pt x="15" y="29"/>
                    <a:pt x="14" y="29"/>
                  </a:cubicBezTo>
                  <a:cubicBezTo>
                    <a:pt x="14" y="28"/>
                    <a:pt x="14" y="28"/>
                    <a:pt x="14" y="28"/>
                  </a:cubicBezTo>
                  <a:cubicBezTo>
                    <a:pt x="14" y="29"/>
                    <a:pt x="15" y="29"/>
                    <a:pt x="15" y="28"/>
                  </a:cubicBezTo>
                  <a:cubicBezTo>
                    <a:pt x="15" y="28"/>
                    <a:pt x="15" y="28"/>
                    <a:pt x="15" y="28"/>
                  </a:cubicBezTo>
                  <a:cubicBezTo>
                    <a:pt x="14" y="29"/>
                    <a:pt x="15" y="28"/>
                    <a:pt x="14" y="28"/>
                  </a:cubicBezTo>
                  <a:cubicBezTo>
                    <a:pt x="15" y="28"/>
                    <a:pt x="15" y="28"/>
                    <a:pt x="15" y="28"/>
                  </a:cubicBezTo>
                  <a:cubicBezTo>
                    <a:pt x="15" y="28"/>
                    <a:pt x="15" y="28"/>
                    <a:pt x="15" y="28"/>
                  </a:cubicBezTo>
                  <a:cubicBezTo>
                    <a:pt x="15" y="28"/>
                    <a:pt x="15" y="28"/>
                    <a:pt x="16" y="28"/>
                  </a:cubicBezTo>
                  <a:cubicBezTo>
                    <a:pt x="16" y="29"/>
                    <a:pt x="16" y="28"/>
                    <a:pt x="16" y="28"/>
                  </a:cubicBezTo>
                  <a:cubicBezTo>
                    <a:pt x="16" y="29"/>
                    <a:pt x="16" y="29"/>
                    <a:pt x="16" y="29"/>
                  </a:cubicBezTo>
                  <a:cubicBezTo>
                    <a:pt x="16" y="29"/>
                    <a:pt x="16" y="29"/>
                    <a:pt x="16" y="29"/>
                  </a:cubicBezTo>
                  <a:cubicBezTo>
                    <a:pt x="16" y="29"/>
                    <a:pt x="16" y="29"/>
                    <a:pt x="16" y="29"/>
                  </a:cubicBezTo>
                  <a:cubicBezTo>
                    <a:pt x="15"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30"/>
                  </a:cubicBezTo>
                  <a:cubicBezTo>
                    <a:pt x="16" y="30"/>
                    <a:pt x="16" y="30"/>
                    <a:pt x="15" y="30"/>
                  </a:cubicBezTo>
                  <a:cubicBezTo>
                    <a:pt x="15" y="30"/>
                    <a:pt x="15" y="30"/>
                    <a:pt x="15" y="30"/>
                  </a:cubicBezTo>
                  <a:cubicBezTo>
                    <a:pt x="15" y="30"/>
                    <a:pt x="16" y="30"/>
                    <a:pt x="16" y="30"/>
                  </a:cubicBezTo>
                  <a:cubicBezTo>
                    <a:pt x="16" y="30"/>
                    <a:pt x="16" y="30"/>
                    <a:pt x="16" y="30"/>
                  </a:cubicBezTo>
                  <a:cubicBezTo>
                    <a:pt x="16" y="30"/>
                    <a:pt x="16" y="30"/>
                    <a:pt x="16" y="30"/>
                  </a:cubicBezTo>
                  <a:cubicBezTo>
                    <a:pt x="17" y="30"/>
                    <a:pt x="16" y="30"/>
                    <a:pt x="16" y="30"/>
                  </a:cubicBezTo>
                  <a:cubicBezTo>
                    <a:pt x="16" y="30"/>
                    <a:pt x="16" y="30"/>
                    <a:pt x="16" y="30"/>
                  </a:cubicBezTo>
                  <a:cubicBezTo>
                    <a:pt x="16" y="30"/>
                    <a:pt x="16" y="30"/>
                    <a:pt x="16" y="30"/>
                  </a:cubicBezTo>
                  <a:cubicBezTo>
                    <a:pt x="16" y="31"/>
                    <a:pt x="17" y="31"/>
                    <a:pt x="17" y="30"/>
                  </a:cubicBezTo>
                  <a:cubicBezTo>
                    <a:pt x="17" y="31"/>
                    <a:pt x="17" y="31"/>
                    <a:pt x="17" y="31"/>
                  </a:cubicBezTo>
                  <a:cubicBezTo>
                    <a:pt x="17" y="31"/>
                    <a:pt x="17" y="31"/>
                    <a:pt x="17" y="31"/>
                  </a:cubicBezTo>
                  <a:cubicBezTo>
                    <a:pt x="16" y="31"/>
                    <a:pt x="17" y="31"/>
                    <a:pt x="17" y="31"/>
                  </a:cubicBezTo>
                  <a:cubicBezTo>
                    <a:pt x="17" y="31"/>
                    <a:pt x="17" y="31"/>
                    <a:pt x="17" y="31"/>
                  </a:cubicBezTo>
                  <a:cubicBezTo>
                    <a:pt x="17" y="31"/>
                    <a:pt x="16" y="31"/>
                    <a:pt x="16" y="31"/>
                  </a:cubicBezTo>
                  <a:moveTo>
                    <a:pt x="15" y="29"/>
                  </a:moveTo>
                  <a:cubicBezTo>
                    <a:pt x="16" y="29"/>
                    <a:pt x="16" y="29"/>
                    <a:pt x="15" y="29"/>
                  </a:cubicBezTo>
                  <a:cubicBezTo>
                    <a:pt x="15" y="29"/>
                    <a:pt x="15" y="29"/>
                    <a:pt x="15" y="29"/>
                  </a:cubicBezTo>
                  <a:moveTo>
                    <a:pt x="15" y="30"/>
                  </a:moveTo>
                  <a:cubicBezTo>
                    <a:pt x="15" y="29"/>
                    <a:pt x="15" y="29"/>
                    <a:pt x="16" y="30"/>
                  </a:cubicBezTo>
                  <a:cubicBezTo>
                    <a:pt x="16" y="29"/>
                    <a:pt x="15" y="29"/>
                    <a:pt x="15" y="29"/>
                  </a:cubicBezTo>
                  <a:cubicBezTo>
                    <a:pt x="16" y="29"/>
                    <a:pt x="16" y="29"/>
                    <a:pt x="15" y="29"/>
                  </a:cubicBezTo>
                  <a:cubicBezTo>
                    <a:pt x="15" y="29"/>
                    <a:pt x="15" y="29"/>
                    <a:pt x="15" y="29"/>
                  </a:cubicBezTo>
                  <a:cubicBezTo>
                    <a:pt x="15" y="29"/>
                    <a:pt x="15" y="29"/>
                    <a:pt x="15" y="30"/>
                  </a:cubicBezTo>
                  <a:moveTo>
                    <a:pt x="16" y="30"/>
                  </a:moveTo>
                  <a:cubicBezTo>
                    <a:pt x="16" y="30"/>
                    <a:pt x="16" y="30"/>
                    <a:pt x="16" y="30"/>
                  </a:cubicBezTo>
                  <a:cubicBezTo>
                    <a:pt x="16" y="30"/>
                    <a:pt x="16" y="30"/>
                    <a:pt x="15" y="30"/>
                  </a:cubicBezTo>
                  <a:cubicBezTo>
                    <a:pt x="15" y="30"/>
                    <a:pt x="15" y="30"/>
                    <a:pt x="15" y="30"/>
                  </a:cubicBezTo>
                  <a:cubicBezTo>
                    <a:pt x="16" y="30"/>
                    <a:pt x="15" y="30"/>
                    <a:pt x="16" y="30"/>
                  </a:cubicBezTo>
                  <a:moveTo>
                    <a:pt x="15" y="30"/>
                  </a:moveTo>
                  <a:cubicBezTo>
                    <a:pt x="15" y="30"/>
                    <a:pt x="15" y="30"/>
                    <a:pt x="15" y="30"/>
                  </a:cubicBezTo>
                  <a:cubicBezTo>
                    <a:pt x="15" y="30"/>
                    <a:pt x="15" y="30"/>
                    <a:pt x="15" y="30"/>
                  </a:cubicBezTo>
                  <a:moveTo>
                    <a:pt x="16" y="31"/>
                  </a:moveTo>
                  <a:cubicBezTo>
                    <a:pt x="16" y="30"/>
                    <a:pt x="16" y="30"/>
                    <a:pt x="16" y="30"/>
                  </a:cubicBezTo>
                  <a:cubicBezTo>
                    <a:pt x="15" y="30"/>
                    <a:pt x="15" y="30"/>
                    <a:pt x="15" y="30"/>
                  </a:cubicBezTo>
                  <a:lnTo>
                    <a:pt x="16" y="31"/>
                  </a:lnTo>
                  <a:close/>
                  <a:moveTo>
                    <a:pt x="16" y="31"/>
                  </a:moveTo>
                  <a:cubicBezTo>
                    <a:pt x="16" y="31"/>
                    <a:pt x="15" y="30"/>
                    <a:pt x="15" y="31"/>
                  </a:cubicBezTo>
                  <a:cubicBezTo>
                    <a:pt x="15" y="31"/>
                    <a:pt x="16" y="31"/>
                    <a:pt x="16" y="31"/>
                  </a:cubicBezTo>
                  <a:moveTo>
                    <a:pt x="16" y="31"/>
                  </a:moveTo>
                  <a:cubicBezTo>
                    <a:pt x="16" y="31"/>
                    <a:pt x="17" y="31"/>
                    <a:pt x="16" y="31"/>
                  </a:cubicBezTo>
                  <a:cubicBezTo>
                    <a:pt x="16" y="31"/>
                    <a:pt x="16" y="31"/>
                    <a:pt x="16" y="31"/>
                  </a:cubicBezTo>
                  <a:cubicBezTo>
                    <a:pt x="16" y="31"/>
                    <a:pt x="16" y="31"/>
                    <a:pt x="16" y="31"/>
                  </a:cubicBezTo>
                  <a:moveTo>
                    <a:pt x="17" y="14"/>
                  </a:moveTo>
                  <a:cubicBezTo>
                    <a:pt x="17" y="14"/>
                    <a:pt x="17" y="14"/>
                    <a:pt x="17" y="14"/>
                  </a:cubicBezTo>
                  <a:cubicBezTo>
                    <a:pt x="17" y="14"/>
                    <a:pt x="17" y="14"/>
                    <a:pt x="17" y="14"/>
                  </a:cubicBezTo>
                  <a:cubicBezTo>
                    <a:pt x="17" y="14"/>
                    <a:pt x="17" y="14"/>
                    <a:pt x="17" y="14"/>
                  </a:cubicBezTo>
                  <a:moveTo>
                    <a:pt x="17" y="14"/>
                  </a:moveTo>
                  <a:cubicBezTo>
                    <a:pt x="18" y="14"/>
                    <a:pt x="18" y="15"/>
                    <a:pt x="17" y="15"/>
                  </a:cubicBezTo>
                  <a:cubicBezTo>
                    <a:pt x="17" y="14"/>
                    <a:pt x="18" y="15"/>
                    <a:pt x="17" y="14"/>
                  </a:cubicBezTo>
                  <a:moveTo>
                    <a:pt x="17" y="15"/>
                  </a:moveTo>
                  <a:cubicBezTo>
                    <a:pt x="17" y="15"/>
                    <a:pt x="16" y="15"/>
                    <a:pt x="17" y="15"/>
                  </a:cubicBezTo>
                  <a:cubicBezTo>
                    <a:pt x="17" y="15"/>
                    <a:pt x="17" y="15"/>
                    <a:pt x="17" y="15"/>
                  </a:cubicBezTo>
                  <a:cubicBezTo>
                    <a:pt x="17" y="15"/>
                    <a:pt x="17" y="15"/>
                    <a:pt x="17" y="15"/>
                  </a:cubicBezTo>
                  <a:cubicBezTo>
                    <a:pt x="17" y="15"/>
                    <a:pt x="17" y="15"/>
                    <a:pt x="17" y="15"/>
                  </a:cubicBezTo>
                  <a:cubicBezTo>
                    <a:pt x="17" y="15"/>
                    <a:pt x="16" y="15"/>
                    <a:pt x="17" y="15"/>
                  </a:cubicBezTo>
                  <a:cubicBezTo>
                    <a:pt x="17" y="15"/>
                    <a:pt x="17" y="15"/>
                    <a:pt x="17" y="15"/>
                  </a:cubicBezTo>
                  <a:moveTo>
                    <a:pt x="17" y="14"/>
                  </a:moveTo>
                  <a:cubicBezTo>
                    <a:pt x="18" y="14"/>
                    <a:pt x="17" y="14"/>
                    <a:pt x="17" y="14"/>
                  </a:cubicBezTo>
                  <a:cubicBezTo>
                    <a:pt x="18" y="14"/>
                    <a:pt x="17" y="14"/>
                    <a:pt x="18" y="14"/>
                  </a:cubicBezTo>
                  <a:cubicBezTo>
                    <a:pt x="18" y="14"/>
                    <a:pt x="17" y="14"/>
                    <a:pt x="17" y="14"/>
                  </a:cubicBezTo>
                  <a:cubicBezTo>
                    <a:pt x="17" y="14"/>
                    <a:pt x="17" y="14"/>
                    <a:pt x="17" y="14"/>
                  </a:cubicBezTo>
                  <a:cubicBezTo>
                    <a:pt x="17" y="14"/>
                    <a:pt x="17" y="14"/>
                    <a:pt x="17" y="14"/>
                  </a:cubicBezTo>
                  <a:cubicBezTo>
                    <a:pt x="17" y="14"/>
                    <a:pt x="17" y="14"/>
                    <a:pt x="17" y="14"/>
                  </a:cubicBezTo>
                  <a:moveTo>
                    <a:pt x="16" y="14"/>
                  </a:moveTo>
                  <a:cubicBezTo>
                    <a:pt x="16" y="14"/>
                    <a:pt x="16" y="14"/>
                    <a:pt x="17" y="14"/>
                  </a:cubicBezTo>
                  <a:cubicBezTo>
                    <a:pt x="17" y="14"/>
                    <a:pt x="17" y="14"/>
                    <a:pt x="17" y="15"/>
                  </a:cubicBezTo>
                  <a:cubicBezTo>
                    <a:pt x="17" y="14"/>
                    <a:pt x="17" y="14"/>
                    <a:pt x="17" y="14"/>
                  </a:cubicBezTo>
                  <a:cubicBezTo>
                    <a:pt x="16" y="14"/>
                    <a:pt x="17" y="15"/>
                    <a:pt x="16" y="14"/>
                  </a:cubicBezTo>
                  <a:moveTo>
                    <a:pt x="13" y="21"/>
                  </a:moveTo>
                  <a:cubicBezTo>
                    <a:pt x="13" y="21"/>
                    <a:pt x="13" y="21"/>
                    <a:pt x="13" y="21"/>
                  </a:cubicBezTo>
                  <a:cubicBezTo>
                    <a:pt x="13" y="22"/>
                    <a:pt x="13" y="22"/>
                    <a:pt x="13" y="21"/>
                  </a:cubicBezTo>
                  <a:close/>
                  <a:moveTo>
                    <a:pt x="17" y="13"/>
                  </a:moveTo>
                  <a:cubicBezTo>
                    <a:pt x="17" y="13"/>
                    <a:pt x="17" y="13"/>
                    <a:pt x="17" y="14"/>
                  </a:cubicBezTo>
                  <a:cubicBezTo>
                    <a:pt x="17" y="13"/>
                    <a:pt x="17" y="13"/>
                    <a:pt x="17" y="13"/>
                  </a:cubicBezTo>
                  <a:cubicBezTo>
                    <a:pt x="17" y="13"/>
                    <a:pt x="17" y="13"/>
                    <a:pt x="17" y="13"/>
                  </a:cubicBezTo>
                  <a:moveTo>
                    <a:pt x="19" y="13"/>
                  </a:moveTo>
                  <a:cubicBezTo>
                    <a:pt x="19" y="14"/>
                    <a:pt x="19" y="14"/>
                    <a:pt x="19" y="14"/>
                  </a:cubicBezTo>
                  <a:cubicBezTo>
                    <a:pt x="18" y="13"/>
                    <a:pt x="19" y="14"/>
                    <a:pt x="19" y="14"/>
                  </a:cubicBezTo>
                  <a:cubicBezTo>
                    <a:pt x="19" y="13"/>
                    <a:pt x="19" y="13"/>
                    <a:pt x="19" y="13"/>
                  </a:cubicBezTo>
                  <a:moveTo>
                    <a:pt x="16" y="15"/>
                  </a:moveTo>
                  <a:cubicBezTo>
                    <a:pt x="16" y="15"/>
                    <a:pt x="17" y="15"/>
                    <a:pt x="17" y="15"/>
                  </a:cubicBezTo>
                  <a:cubicBezTo>
                    <a:pt x="16" y="15"/>
                    <a:pt x="16" y="15"/>
                    <a:pt x="16" y="15"/>
                  </a:cubicBezTo>
                  <a:cubicBezTo>
                    <a:pt x="16" y="15"/>
                    <a:pt x="16" y="14"/>
                    <a:pt x="16" y="15"/>
                  </a:cubicBezTo>
                  <a:cubicBezTo>
                    <a:pt x="16" y="15"/>
                    <a:pt x="16" y="15"/>
                    <a:pt x="16" y="15"/>
                  </a:cubicBezTo>
                  <a:moveTo>
                    <a:pt x="19" y="14"/>
                  </a:moveTo>
                  <a:cubicBezTo>
                    <a:pt x="19" y="14"/>
                    <a:pt x="19" y="14"/>
                    <a:pt x="19" y="14"/>
                  </a:cubicBezTo>
                  <a:cubicBezTo>
                    <a:pt x="19" y="14"/>
                    <a:pt x="19" y="14"/>
                    <a:pt x="19" y="14"/>
                  </a:cubicBezTo>
                  <a:moveTo>
                    <a:pt x="18" y="13"/>
                  </a:moveTo>
                  <a:cubicBezTo>
                    <a:pt x="18" y="13"/>
                    <a:pt x="18" y="13"/>
                    <a:pt x="18" y="13"/>
                  </a:cubicBezTo>
                  <a:cubicBezTo>
                    <a:pt x="18" y="13"/>
                    <a:pt x="18" y="13"/>
                    <a:pt x="18" y="13"/>
                  </a:cubicBezTo>
                  <a:cubicBezTo>
                    <a:pt x="18" y="13"/>
                    <a:pt x="18" y="13"/>
                    <a:pt x="18" y="13"/>
                  </a:cubicBezTo>
                  <a:moveTo>
                    <a:pt x="18" y="13"/>
                  </a:moveTo>
                  <a:cubicBezTo>
                    <a:pt x="18" y="13"/>
                    <a:pt x="19" y="13"/>
                    <a:pt x="19" y="13"/>
                  </a:cubicBezTo>
                  <a:cubicBezTo>
                    <a:pt x="19"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2"/>
                    <a:pt x="18" y="12"/>
                  </a:cubicBezTo>
                  <a:cubicBezTo>
                    <a:pt x="18" y="13"/>
                    <a:pt x="18" y="13"/>
                    <a:pt x="18" y="13"/>
                  </a:cubicBezTo>
                  <a:cubicBezTo>
                    <a:pt x="18" y="13"/>
                    <a:pt x="18" y="13"/>
                    <a:pt x="18" y="13"/>
                  </a:cubicBezTo>
                  <a:cubicBezTo>
                    <a:pt x="18" y="13"/>
                    <a:pt x="18" y="12"/>
                    <a:pt x="18" y="12"/>
                  </a:cubicBezTo>
                  <a:cubicBezTo>
                    <a:pt x="18" y="13"/>
                    <a:pt x="18" y="12"/>
                    <a:pt x="18" y="12"/>
                  </a:cubicBezTo>
                  <a:cubicBezTo>
                    <a:pt x="18" y="12"/>
                    <a:pt x="18" y="12"/>
                    <a:pt x="19" y="13"/>
                  </a:cubicBezTo>
                  <a:cubicBezTo>
                    <a:pt x="18" y="13"/>
                    <a:pt x="18" y="13"/>
                    <a:pt x="18" y="13"/>
                  </a:cubicBezTo>
                  <a:moveTo>
                    <a:pt x="19" y="14"/>
                  </a:moveTo>
                  <a:cubicBezTo>
                    <a:pt x="18" y="14"/>
                    <a:pt x="18" y="15"/>
                    <a:pt x="18" y="15"/>
                  </a:cubicBezTo>
                  <a:cubicBezTo>
                    <a:pt x="18" y="15"/>
                    <a:pt x="18" y="15"/>
                    <a:pt x="18" y="15"/>
                  </a:cubicBezTo>
                  <a:cubicBezTo>
                    <a:pt x="18" y="15"/>
                    <a:pt x="18" y="15"/>
                    <a:pt x="18" y="15"/>
                  </a:cubicBezTo>
                  <a:cubicBezTo>
                    <a:pt x="18" y="15"/>
                    <a:pt x="18" y="15"/>
                    <a:pt x="18" y="15"/>
                  </a:cubicBezTo>
                  <a:cubicBezTo>
                    <a:pt x="17" y="15"/>
                    <a:pt x="18" y="15"/>
                    <a:pt x="18" y="15"/>
                  </a:cubicBezTo>
                  <a:cubicBezTo>
                    <a:pt x="18" y="15"/>
                    <a:pt x="18" y="15"/>
                    <a:pt x="18" y="15"/>
                  </a:cubicBezTo>
                  <a:cubicBezTo>
                    <a:pt x="18" y="15"/>
                    <a:pt x="18" y="15"/>
                    <a:pt x="18" y="15"/>
                  </a:cubicBezTo>
                  <a:cubicBezTo>
                    <a:pt x="17" y="15"/>
                    <a:pt x="18" y="15"/>
                    <a:pt x="18" y="15"/>
                  </a:cubicBezTo>
                  <a:cubicBezTo>
                    <a:pt x="18" y="15"/>
                    <a:pt x="18" y="15"/>
                    <a:pt x="18" y="14"/>
                  </a:cubicBezTo>
                  <a:cubicBezTo>
                    <a:pt x="18" y="14"/>
                    <a:pt x="18" y="14"/>
                    <a:pt x="19" y="14"/>
                  </a:cubicBezTo>
                  <a:moveTo>
                    <a:pt x="13" y="22"/>
                  </a:moveTo>
                  <a:cubicBezTo>
                    <a:pt x="13" y="22"/>
                    <a:pt x="13" y="22"/>
                    <a:pt x="13" y="22"/>
                  </a:cubicBezTo>
                  <a:cubicBezTo>
                    <a:pt x="12" y="22"/>
                    <a:pt x="13" y="22"/>
                    <a:pt x="13" y="22"/>
                  </a:cubicBezTo>
                  <a:moveTo>
                    <a:pt x="10" y="21"/>
                  </a:moveTo>
                  <a:cubicBezTo>
                    <a:pt x="10" y="21"/>
                    <a:pt x="10" y="21"/>
                    <a:pt x="10" y="21"/>
                  </a:cubicBezTo>
                  <a:cubicBezTo>
                    <a:pt x="11" y="21"/>
                    <a:pt x="10" y="21"/>
                    <a:pt x="10" y="21"/>
                  </a:cubicBezTo>
                  <a:cubicBezTo>
                    <a:pt x="10" y="21"/>
                    <a:pt x="10" y="21"/>
                    <a:pt x="10" y="22"/>
                  </a:cubicBezTo>
                  <a:cubicBezTo>
                    <a:pt x="10" y="22"/>
                    <a:pt x="10" y="22"/>
                    <a:pt x="10" y="22"/>
                  </a:cubicBezTo>
                  <a:cubicBezTo>
                    <a:pt x="10" y="22"/>
                    <a:pt x="10" y="22"/>
                    <a:pt x="10" y="22"/>
                  </a:cubicBezTo>
                  <a:cubicBezTo>
                    <a:pt x="10" y="22"/>
                    <a:pt x="10" y="22"/>
                    <a:pt x="10" y="22"/>
                  </a:cubicBezTo>
                  <a:cubicBezTo>
                    <a:pt x="10" y="21"/>
                    <a:pt x="10" y="21"/>
                    <a:pt x="10" y="21"/>
                  </a:cubicBezTo>
                  <a:moveTo>
                    <a:pt x="12" y="22"/>
                  </a:moveTo>
                  <a:cubicBezTo>
                    <a:pt x="12" y="22"/>
                    <a:pt x="12" y="21"/>
                    <a:pt x="12" y="21"/>
                  </a:cubicBezTo>
                  <a:cubicBezTo>
                    <a:pt x="12" y="21"/>
                    <a:pt x="12" y="21"/>
                    <a:pt x="12" y="21"/>
                  </a:cubicBezTo>
                  <a:cubicBezTo>
                    <a:pt x="12" y="21"/>
                    <a:pt x="12" y="21"/>
                    <a:pt x="12" y="22"/>
                  </a:cubicBezTo>
                  <a:moveTo>
                    <a:pt x="12" y="21"/>
                  </a:moveTo>
                  <a:cubicBezTo>
                    <a:pt x="12" y="21"/>
                    <a:pt x="11" y="21"/>
                    <a:pt x="11" y="21"/>
                  </a:cubicBezTo>
                  <a:cubicBezTo>
                    <a:pt x="12" y="21"/>
                    <a:pt x="12" y="21"/>
                    <a:pt x="12" y="21"/>
                  </a:cubicBezTo>
                  <a:cubicBezTo>
                    <a:pt x="12" y="21"/>
                    <a:pt x="12" y="21"/>
                    <a:pt x="12" y="21"/>
                  </a:cubicBezTo>
                  <a:moveTo>
                    <a:pt x="10" y="21"/>
                  </a:moveTo>
                  <a:cubicBezTo>
                    <a:pt x="10" y="21"/>
                    <a:pt x="10" y="21"/>
                    <a:pt x="10" y="21"/>
                  </a:cubicBezTo>
                  <a:cubicBezTo>
                    <a:pt x="10" y="21"/>
                    <a:pt x="10" y="21"/>
                    <a:pt x="10" y="21"/>
                  </a:cubicBezTo>
                  <a:moveTo>
                    <a:pt x="17" y="17"/>
                  </a:moveTo>
                  <a:cubicBezTo>
                    <a:pt x="17" y="18"/>
                    <a:pt x="17" y="17"/>
                    <a:pt x="17" y="18"/>
                  </a:cubicBezTo>
                  <a:cubicBezTo>
                    <a:pt x="17" y="17"/>
                    <a:pt x="18" y="17"/>
                    <a:pt x="17" y="17"/>
                  </a:cubicBezTo>
                  <a:cubicBezTo>
                    <a:pt x="17" y="17"/>
                    <a:pt x="17" y="17"/>
                    <a:pt x="17" y="17"/>
                  </a:cubicBezTo>
                  <a:moveTo>
                    <a:pt x="16" y="21"/>
                  </a:moveTo>
                  <a:cubicBezTo>
                    <a:pt x="16" y="21"/>
                    <a:pt x="16" y="21"/>
                    <a:pt x="16" y="22"/>
                  </a:cubicBezTo>
                  <a:cubicBezTo>
                    <a:pt x="15" y="22"/>
                    <a:pt x="16" y="22"/>
                    <a:pt x="16" y="22"/>
                  </a:cubicBezTo>
                  <a:cubicBezTo>
                    <a:pt x="15" y="22"/>
                    <a:pt x="15" y="22"/>
                    <a:pt x="15" y="22"/>
                  </a:cubicBezTo>
                  <a:cubicBezTo>
                    <a:pt x="15" y="22"/>
                    <a:pt x="15" y="21"/>
                    <a:pt x="15" y="21"/>
                  </a:cubicBezTo>
                  <a:cubicBezTo>
                    <a:pt x="15" y="21"/>
                    <a:pt x="15" y="21"/>
                    <a:pt x="15" y="21"/>
                  </a:cubicBezTo>
                  <a:cubicBezTo>
                    <a:pt x="15" y="21"/>
                    <a:pt x="15" y="21"/>
                    <a:pt x="16" y="21"/>
                  </a:cubicBezTo>
                  <a:cubicBezTo>
                    <a:pt x="16" y="21"/>
                    <a:pt x="16" y="21"/>
                    <a:pt x="16" y="21"/>
                  </a:cubicBezTo>
                  <a:moveTo>
                    <a:pt x="11" y="22"/>
                  </a:moveTo>
                  <a:cubicBezTo>
                    <a:pt x="10" y="22"/>
                    <a:pt x="10" y="21"/>
                    <a:pt x="10" y="21"/>
                  </a:cubicBezTo>
                  <a:cubicBezTo>
                    <a:pt x="11" y="21"/>
                    <a:pt x="11" y="22"/>
                    <a:pt x="11" y="22"/>
                  </a:cubicBezTo>
                  <a:moveTo>
                    <a:pt x="12" y="22"/>
                  </a:moveTo>
                  <a:cubicBezTo>
                    <a:pt x="12" y="22"/>
                    <a:pt x="12" y="23"/>
                    <a:pt x="11" y="23"/>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1" y="21"/>
                    <a:pt x="11" y="22"/>
                  </a:cubicBezTo>
                  <a:cubicBezTo>
                    <a:pt x="11" y="22"/>
                    <a:pt x="12" y="22"/>
                    <a:pt x="12" y="22"/>
                  </a:cubicBezTo>
                  <a:cubicBezTo>
                    <a:pt x="12" y="22"/>
                    <a:pt x="12" y="22"/>
                    <a:pt x="11" y="22"/>
                  </a:cubicBezTo>
                  <a:cubicBezTo>
                    <a:pt x="12" y="22"/>
                    <a:pt x="11" y="22"/>
                    <a:pt x="12" y="22"/>
                  </a:cubicBezTo>
                  <a:moveTo>
                    <a:pt x="14" y="23"/>
                  </a:moveTo>
                  <a:cubicBezTo>
                    <a:pt x="15" y="23"/>
                    <a:pt x="15" y="23"/>
                    <a:pt x="14" y="23"/>
                  </a:cubicBezTo>
                  <a:cubicBezTo>
                    <a:pt x="15" y="23"/>
                    <a:pt x="15" y="23"/>
                    <a:pt x="14" y="23"/>
                  </a:cubicBezTo>
                  <a:cubicBezTo>
                    <a:pt x="14" y="23"/>
                    <a:pt x="14" y="23"/>
                    <a:pt x="14" y="23"/>
                  </a:cubicBezTo>
                  <a:moveTo>
                    <a:pt x="24" y="25"/>
                  </a:moveTo>
                  <a:cubicBezTo>
                    <a:pt x="24" y="25"/>
                    <a:pt x="25" y="25"/>
                    <a:pt x="25" y="25"/>
                  </a:cubicBezTo>
                  <a:cubicBezTo>
                    <a:pt x="25" y="25"/>
                    <a:pt x="24" y="25"/>
                    <a:pt x="24" y="25"/>
                  </a:cubicBezTo>
                  <a:moveTo>
                    <a:pt x="17" y="6"/>
                  </a:moveTo>
                  <a:cubicBezTo>
                    <a:pt x="17" y="6"/>
                    <a:pt x="17" y="6"/>
                    <a:pt x="17" y="6"/>
                  </a:cubicBezTo>
                  <a:cubicBezTo>
                    <a:pt x="17" y="5"/>
                    <a:pt x="17" y="6"/>
                    <a:pt x="17" y="6"/>
                  </a:cubicBezTo>
                  <a:moveTo>
                    <a:pt x="17" y="6"/>
                  </a:moveTo>
                  <a:cubicBezTo>
                    <a:pt x="17" y="6"/>
                    <a:pt x="17" y="6"/>
                    <a:pt x="17" y="6"/>
                  </a:cubicBezTo>
                  <a:cubicBezTo>
                    <a:pt x="18" y="6"/>
                    <a:pt x="17" y="7"/>
                    <a:pt x="17" y="6"/>
                  </a:cubicBezTo>
                  <a:moveTo>
                    <a:pt x="17" y="5"/>
                  </a:moveTo>
                  <a:cubicBezTo>
                    <a:pt x="16" y="5"/>
                    <a:pt x="17" y="5"/>
                    <a:pt x="17" y="5"/>
                  </a:cubicBezTo>
                  <a:cubicBezTo>
                    <a:pt x="17" y="5"/>
                    <a:pt x="17" y="5"/>
                    <a:pt x="17" y="5"/>
                  </a:cubicBezTo>
                  <a:moveTo>
                    <a:pt x="20" y="5"/>
                  </a:moveTo>
                  <a:cubicBezTo>
                    <a:pt x="20" y="5"/>
                    <a:pt x="20" y="5"/>
                    <a:pt x="21" y="5"/>
                  </a:cubicBezTo>
                  <a:cubicBezTo>
                    <a:pt x="21" y="5"/>
                    <a:pt x="20" y="5"/>
                    <a:pt x="20" y="5"/>
                  </a:cubicBezTo>
                  <a:moveTo>
                    <a:pt x="16" y="4"/>
                  </a:moveTo>
                  <a:cubicBezTo>
                    <a:pt x="16" y="5"/>
                    <a:pt x="15" y="5"/>
                    <a:pt x="15" y="5"/>
                  </a:cubicBezTo>
                  <a:cubicBezTo>
                    <a:pt x="15" y="5"/>
                    <a:pt x="15" y="5"/>
                    <a:pt x="15" y="5"/>
                  </a:cubicBezTo>
                  <a:cubicBezTo>
                    <a:pt x="15" y="5"/>
                    <a:pt x="15" y="4"/>
                    <a:pt x="15" y="4"/>
                  </a:cubicBezTo>
                  <a:cubicBezTo>
                    <a:pt x="15" y="4"/>
                    <a:pt x="15" y="5"/>
                    <a:pt x="15" y="5"/>
                  </a:cubicBezTo>
                  <a:cubicBezTo>
                    <a:pt x="15"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4"/>
                    <a:pt x="16" y="4"/>
                  </a:cubicBezTo>
                  <a:cubicBezTo>
                    <a:pt x="16" y="4"/>
                    <a:pt x="16" y="4"/>
                    <a:pt x="16" y="4"/>
                  </a:cubicBezTo>
                  <a:moveTo>
                    <a:pt x="16" y="7"/>
                  </a:moveTo>
                  <a:cubicBezTo>
                    <a:pt x="16" y="7"/>
                    <a:pt x="16" y="7"/>
                    <a:pt x="16" y="6"/>
                  </a:cubicBezTo>
                  <a:cubicBezTo>
                    <a:pt x="17" y="7"/>
                    <a:pt x="16" y="7"/>
                    <a:pt x="16" y="7"/>
                  </a:cubicBezTo>
                  <a:moveTo>
                    <a:pt x="21" y="4"/>
                  </a:moveTo>
                  <a:cubicBezTo>
                    <a:pt x="21" y="4"/>
                    <a:pt x="21" y="4"/>
                    <a:pt x="21" y="4"/>
                  </a:cubicBezTo>
                  <a:cubicBezTo>
                    <a:pt x="21" y="4"/>
                    <a:pt x="21" y="4"/>
                    <a:pt x="21" y="4"/>
                  </a:cubicBezTo>
                  <a:cubicBezTo>
                    <a:pt x="21" y="4"/>
                    <a:pt x="21" y="4"/>
                    <a:pt x="22" y="4"/>
                  </a:cubicBezTo>
                  <a:cubicBezTo>
                    <a:pt x="21" y="4"/>
                    <a:pt x="22" y="4"/>
                    <a:pt x="21" y="4"/>
                  </a:cubicBezTo>
                  <a:cubicBezTo>
                    <a:pt x="21" y="4"/>
                    <a:pt x="21" y="4"/>
                    <a:pt x="21" y="4"/>
                  </a:cubicBezTo>
                  <a:cubicBezTo>
                    <a:pt x="21" y="4"/>
                    <a:pt x="21" y="4"/>
                    <a:pt x="21" y="4"/>
                  </a:cubicBezTo>
                  <a:cubicBezTo>
                    <a:pt x="21" y="4"/>
                    <a:pt x="21" y="4"/>
                    <a:pt x="21" y="4"/>
                  </a:cubicBezTo>
                  <a:cubicBezTo>
                    <a:pt x="20" y="4"/>
                    <a:pt x="21" y="3"/>
                    <a:pt x="21" y="3"/>
                  </a:cubicBezTo>
                  <a:cubicBezTo>
                    <a:pt x="21" y="4"/>
                    <a:pt x="21" y="4"/>
                    <a:pt x="21" y="4"/>
                  </a:cubicBezTo>
                  <a:moveTo>
                    <a:pt x="15" y="5"/>
                  </a:moveTo>
                  <a:cubicBezTo>
                    <a:pt x="15" y="6"/>
                    <a:pt x="15" y="6"/>
                    <a:pt x="15" y="6"/>
                  </a:cubicBezTo>
                  <a:cubicBezTo>
                    <a:pt x="15" y="5"/>
                    <a:pt x="15" y="5"/>
                    <a:pt x="15" y="5"/>
                  </a:cubicBezTo>
                  <a:moveTo>
                    <a:pt x="15" y="4"/>
                  </a:moveTo>
                  <a:cubicBezTo>
                    <a:pt x="15" y="4"/>
                    <a:pt x="15" y="4"/>
                    <a:pt x="15" y="4"/>
                  </a:cubicBezTo>
                  <a:cubicBezTo>
                    <a:pt x="16" y="4"/>
                    <a:pt x="15" y="4"/>
                    <a:pt x="15" y="4"/>
                  </a:cubicBezTo>
                  <a:moveTo>
                    <a:pt x="22" y="3"/>
                  </a:moveTo>
                  <a:cubicBezTo>
                    <a:pt x="22" y="3"/>
                    <a:pt x="22" y="3"/>
                    <a:pt x="22" y="3"/>
                  </a:cubicBezTo>
                  <a:cubicBezTo>
                    <a:pt x="22" y="3"/>
                    <a:pt x="22" y="3"/>
                    <a:pt x="22" y="3"/>
                  </a:cubicBezTo>
                  <a:moveTo>
                    <a:pt x="24" y="3"/>
                  </a:moveTo>
                  <a:cubicBezTo>
                    <a:pt x="24" y="3"/>
                    <a:pt x="24" y="3"/>
                    <a:pt x="23" y="3"/>
                  </a:cubicBezTo>
                  <a:cubicBezTo>
                    <a:pt x="24" y="3"/>
                    <a:pt x="24" y="3"/>
                    <a:pt x="24" y="3"/>
                  </a:cubicBezTo>
                  <a:cubicBezTo>
                    <a:pt x="24" y="3"/>
                    <a:pt x="24" y="3"/>
                    <a:pt x="24" y="3"/>
                  </a:cubicBezTo>
                  <a:moveTo>
                    <a:pt x="16" y="7"/>
                  </a:moveTo>
                  <a:cubicBezTo>
                    <a:pt x="16" y="7"/>
                    <a:pt x="15" y="7"/>
                    <a:pt x="15" y="7"/>
                  </a:cubicBezTo>
                  <a:cubicBezTo>
                    <a:pt x="15" y="8"/>
                    <a:pt x="15" y="8"/>
                    <a:pt x="15" y="8"/>
                  </a:cubicBezTo>
                  <a:cubicBezTo>
                    <a:pt x="14" y="8"/>
                    <a:pt x="15" y="8"/>
                    <a:pt x="15" y="8"/>
                  </a:cubicBezTo>
                  <a:cubicBezTo>
                    <a:pt x="15" y="7"/>
                    <a:pt x="16" y="7"/>
                    <a:pt x="16" y="7"/>
                  </a:cubicBezTo>
                  <a:cubicBezTo>
                    <a:pt x="16" y="7"/>
                    <a:pt x="16" y="7"/>
                    <a:pt x="16" y="7"/>
                  </a:cubicBezTo>
                  <a:moveTo>
                    <a:pt x="26" y="4"/>
                  </a:moveTo>
                  <a:cubicBezTo>
                    <a:pt x="26" y="4"/>
                    <a:pt x="26" y="4"/>
                    <a:pt x="26" y="4"/>
                  </a:cubicBezTo>
                  <a:cubicBezTo>
                    <a:pt x="26" y="4"/>
                    <a:pt x="26" y="4"/>
                    <a:pt x="26" y="4"/>
                  </a:cubicBezTo>
                  <a:moveTo>
                    <a:pt x="29" y="3"/>
                  </a:moveTo>
                  <a:cubicBezTo>
                    <a:pt x="29" y="3"/>
                    <a:pt x="29" y="3"/>
                    <a:pt x="29" y="4"/>
                  </a:cubicBezTo>
                  <a:cubicBezTo>
                    <a:pt x="29" y="4"/>
                    <a:pt x="29" y="3"/>
                    <a:pt x="29" y="3"/>
                  </a:cubicBezTo>
                  <a:moveTo>
                    <a:pt x="27" y="3"/>
                  </a:moveTo>
                  <a:cubicBezTo>
                    <a:pt x="27" y="2"/>
                    <a:pt x="27" y="3"/>
                    <a:pt x="28" y="3"/>
                  </a:cubicBezTo>
                  <a:cubicBezTo>
                    <a:pt x="28" y="3"/>
                    <a:pt x="28" y="3"/>
                    <a:pt x="28" y="3"/>
                  </a:cubicBezTo>
                  <a:cubicBezTo>
                    <a:pt x="28" y="3"/>
                    <a:pt x="28" y="3"/>
                    <a:pt x="28" y="3"/>
                  </a:cubicBezTo>
                  <a:cubicBezTo>
                    <a:pt x="28" y="3"/>
                    <a:pt x="28" y="3"/>
                    <a:pt x="29" y="3"/>
                  </a:cubicBezTo>
                  <a:cubicBezTo>
                    <a:pt x="28" y="4"/>
                    <a:pt x="29" y="4"/>
                    <a:pt x="29" y="4"/>
                  </a:cubicBezTo>
                  <a:cubicBezTo>
                    <a:pt x="28" y="4"/>
                    <a:pt x="28" y="4"/>
                    <a:pt x="28" y="3"/>
                  </a:cubicBezTo>
                  <a:cubicBezTo>
                    <a:pt x="28" y="4"/>
                    <a:pt x="28" y="4"/>
                    <a:pt x="28" y="4"/>
                  </a:cubicBezTo>
                  <a:cubicBezTo>
                    <a:pt x="28" y="4"/>
                    <a:pt x="28" y="4"/>
                    <a:pt x="28" y="4"/>
                  </a:cubicBezTo>
                  <a:cubicBezTo>
                    <a:pt x="28" y="3"/>
                    <a:pt x="28" y="4"/>
                    <a:pt x="28" y="4"/>
                  </a:cubicBezTo>
                  <a:cubicBezTo>
                    <a:pt x="28" y="4"/>
                    <a:pt x="27" y="4"/>
                    <a:pt x="27" y="4"/>
                  </a:cubicBezTo>
                  <a:cubicBezTo>
                    <a:pt x="27" y="4"/>
                    <a:pt x="27" y="3"/>
                    <a:pt x="27" y="3"/>
                  </a:cubicBezTo>
                  <a:cubicBezTo>
                    <a:pt x="27" y="3"/>
                    <a:pt x="27" y="3"/>
                    <a:pt x="27" y="3"/>
                  </a:cubicBezTo>
                  <a:cubicBezTo>
                    <a:pt x="27" y="3"/>
                    <a:pt x="27" y="3"/>
                    <a:pt x="27" y="3"/>
                  </a:cubicBezTo>
                  <a:cubicBezTo>
                    <a:pt x="27" y="3"/>
                    <a:pt x="27" y="4"/>
                    <a:pt x="27" y="3"/>
                  </a:cubicBezTo>
                  <a:cubicBezTo>
                    <a:pt x="27" y="3"/>
                    <a:pt x="27" y="3"/>
                    <a:pt x="27" y="3"/>
                  </a:cubicBezTo>
                  <a:cubicBezTo>
                    <a:pt x="27" y="3"/>
                    <a:pt x="27" y="3"/>
                    <a:pt x="27" y="3"/>
                  </a:cubicBezTo>
                  <a:moveTo>
                    <a:pt x="27" y="3"/>
                  </a:moveTo>
                  <a:cubicBezTo>
                    <a:pt x="27" y="3"/>
                    <a:pt x="27" y="4"/>
                    <a:pt x="27" y="3"/>
                  </a:cubicBezTo>
                  <a:cubicBezTo>
                    <a:pt x="27" y="3"/>
                    <a:pt x="27" y="3"/>
                    <a:pt x="27" y="3"/>
                  </a:cubicBezTo>
                  <a:moveTo>
                    <a:pt x="22" y="5"/>
                  </a:moveTo>
                  <a:cubicBezTo>
                    <a:pt x="22" y="5"/>
                    <a:pt x="22" y="5"/>
                    <a:pt x="21" y="5"/>
                  </a:cubicBezTo>
                  <a:cubicBezTo>
                    <a:pt x="21" y="5"/>
                    <a:pt x="22" y="5"/>
                    <a:pt x="22" y="5"/>
                  </a:cubicBezTo>
                  <a:moveTo>
                    <a:pt x="22" y="4"/>
                  </a:moveTo>
                  <a:cubicBezTo>
                    <a:pt x="22" y="5"/>
                    <a:pt x="21" y="4"/>
                    <a:pt x="21" y="5"/>
                  </a:cubicBezTo>
                  <a:cubicBezTo>
                    <a:pt x="21" y="4"/>
                    <a:pt x="22" y="4"/>
                    <a:pt x="22" y="4"/>
                  </a:cubicBezTo>
                  <a:moveTo>
                    <a:pt x="29" y="6"/>
                  </a:moveTo>
                  <a:cubicBezTo>
                    <a:pt x="29" y="6"/>
                    <a:pt x="29" y="6"/>
                    <a:pt x="29" y="7"/>
                  </a:cubicBezTo>
                  <a:cubicBezTo>
                    <a:pt x="29" y="7"/>
                    <a:pt x="29" y="6"/>
                    <a:pt x="29" y="6"/>
                  </a:cubicBezTo>
                  <a:moveTo>
                    <a:pt x="27" y="6"/>
                  </a:moveTo>
                  <a:cubicBezTo>
                    <a:pt x="27" y="6"/>
                    <a:pt x="27" y="6"/>
                    <a:pt x="28" y="6"/>
                  </a:cubicBezTo>
                  <a:cubicBezTo>
                    <a:pt x="28" y="6"/>
                    <a:pt x="29" y="6"/>
                    <a:pt x="28" y="6"/>
                  </a:cubicBezTo>
                  <a:cubicBezTo>
                    <a:pt x="28" y="6"/>
                    <a:pt x="27" y="6"/>
                    <a:pt x="27" y="6"/>
                  </a:cubicBezTo>
                  <a:moveTo>
                    <a:pt x="34" y="18"/>
                  </a:moveTo>
                  <a:cubicBezTo>
                    <a:pt x="33" y="18"/>
                    <a:pt x="33" y="18"/>
                    <a:pt x="33" y="18"/>
                  </a:cubicBezTo>
                  <a:cubicBezTo>
                    <a:pt x="33" y="18"/>
                    <a:pt x="34" y="18"/>
                    <a:pt x="33" y="18"/>
                  </a:cubicBezTo>
                  <a:cubicBezTo>
                    <a:pt x="33" y="18"/>
                    <a:pt x="33" y="18"/>
                    <a:pt x="34" y="18"/>
                  </a:cubicBezTo>
                  <a:moveTo>
                    <a:pt x="33" y="18"/>
                  </a:moveTo>
                  <a:cubicBezTo>
                    <a:pt x="33" y="18"/>
                    <a:pt x="33" y="18"/>
                    <a:pt x="33" y="18"/>
                  </a:cubicBezTo>
                  <a:cubicBezTo>
                    <a:pt x="34" y="18"/>
                    <a:pt x="34" y="18"/>
                    <a:pt x="33" y="18"/>
                  </a:cubicBezTo>
                  <a:moveTo>
                    <a:pt x="33" y="19"/>
                  </a:moveTo>
                  <a:cubicBezTo>
                    <a:pt x="33" y="19"/>
                    <a:pt x="32" y="19"/>
                    <a:pt x="32" y="19"/>
                  </a:cubicBezTo>
                  <a:cubicBezTo>
                    <a:pt x="32" y="19"/>
                    <a:pt x="32" y="19"/>
                    <a:pt x="32" y="19"/>
                  </a:cubicBezTo>
                  <a:cubicBezTo>
                    <a:pt x="33" y="19"/>
                    <a:pt x="32" y="19"/>
                    <a:pt x="33" y="19"/>
                  </a:cubicBezTo>
                  <a:moveTo>
                    <a:pt x="14" y="8"/>
                  </a:moveTo>
                  <a:cubicBezTo>
                    <a:pt x="14" y="8"/>
                    <a:pt x="14" y="9"/>
                    <a:pt x="14" y="9"/>
                  </a:cubicBezTo>
                  <a:cubicBezTo>
                    <a:pt x="14" y="8"/>
                    <a:pt x="14" y="8"/>
                    <a:pt x="14" y="8"/>
                  </a:cubicBezTo>
                  <a:moveTo>
                    <a:pt x="29" y="4"/>
                  </a:moveTo>
                  <a:cubicBezTo>
                    <a:pt x="29" y="3"/>
                    <a:pt x="29"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5"/>
                    <a:pt x="31" y="4"/>
                  </a:cubicBezTo>
                  <a:cubicBezTo>
                    <a:pt x="31" y="5"/>
                    <a:pt x="31" y="5"/>
                    <a:pt x="32" y="5"/>
                  </a:cubicBezTo>
                  <a:cubicBezTo>
                    <a:pt x="32" y="5"/>
                    <a:pt x="31" y="5"/>
                    <a:pt x="32" y="5"/>
                  </a:cubicBezTo>
                  <a:cubicBezTo>
                    <a:pt x="32" y="5"/>
                    <a:pt x="31" y="5"/>
                    <a:pt x="32" y="5"/>
                  </a:cubicBezTo>
                  <a:cubicBezTo>
                    <a:pt x="32" y="5"/>
                    <a:pt x="32" y="5"/>
                    <a:pt x="32" y="5"/>
                  </a:cubicBezTo>
                  <a:cubicBezTo>
                    <a:pt x="32" y="5"/>
                    <a:pt x="33" y="6"/>
                    <a:pt x="33" y="6"/>
                  </a:cubicBezTo>
                  <a:cubicBezTo>
                    <a:pt x="33" y="6"/>
                    <a:pt x="33" y="6"/>
                    <a:pt x="33" y="6"/>
                  </a:cubicBezTo>
                  <a:cubicBezTo>
                    <a:pt x="33" y="6"/>
                    <a:pt x="34" y="6"/>
                    <a:pt x="34" y="6"/>
                  </a:cubicBezTo>
                  <a:cubicBezTo>
                    <a:pt x="34" y="6"/>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5" y="7"/>
                    <a:pt x="34" y="7"/>
                    <a:pt x="34" y="7"/>
                  </a:cubicBezTo>
                  <a:cubicBezTo>
                    <a:pt x="34" y="7"/>
                    <a:pt x="35" y="7"/>
                    <a:pt x="35" y="7"/>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9"/>
                    <a:pt x="36" y="9"/>
                  </a:cubicBezTo>
                  <a:cubicBezTo>
                    <a:pt x="36" y="9"/>
                    <a:pt x="36" y="9"/>
                    <a:pt x="36" y="9"/>
                  </a:cubicBezTo>
                  <a:cubicBezTo>
                    <a:pt x="36" y="9"/>
                    <a:pt x="36" y="9"/>
                    <a:pt x="36" y="9"/>
                  </a:cubicBezTo>
                  <a:cubicBezTo>
                    <a:pt x="36" y="9"/>
                    <a:pt x="36" y="9"/>
                    <a:pt x="36" y="9"/>
                  </a:cubicBezTo>
                  <a:cubicBezTo>
                    <a:pt x="36" y="9"/>
                    <a:pt x="36" y="9"/>
                    <a:pt x="36" y="9"/>
                  </a:cubicBezTo>
                  <a:cubicBezTo>
                    <a:pt x="36" y="10"/>
                    <a:pt x="36" y="10"/>
                    <a:pt x="36" y="9"/>
                  </a:cubicBezTo>
                  <a:cubicBezTo>
                    <a:pt x="36" y="10"/>
                    <a:pt x="36" y="10"/>
                    <a:pt x="36" y="10"/>
                  </a:cubicBezTo>
                  <a:cubicBezTo>
                    <a:pt x="36" y="10"/>
                    <a:pt x="36" y="10"/>
                    <a:pt x="36" y="10"/>
                  </a:cubicBezTo>
                  <a:cubicBezTo>
                    <a:pt x="36" y="10"/>
                    <a:pt x="36" y="10"/>
                    <a:pt x="36" y="10"/>
                  </a:cubicBezTo>
                  <a:cubicBezTo>
                    <a:pt x="36" y="10"/>
                    <a:pt x="36" y="10"/>
                    <a:pt x="36" y="10"/>
                  </a:cubicBezTo>
                  <a:cubicBezTo>
                    <a:pt x="36" y="10"/>
                    <a:pt x="37" y="10"/>
                    <a:pt x="37" y="10"/>
                  </a:cubicBezTo>
                  <a:cubicBezTo>
                    <a:pt x="37" y="10"/>
                    <a:pt x="36" y="10"/>
                    <a:pt x="37" y="10"/>
                  </a:cubicBezTo>
                  <a:cubicBezTo>
                    <a:pt x="37" y="10"/>
                    <a:pt x="37" y="10"/>
                    <a:pt x="37" y="10"/>
                  </a:cubicBezTo>
                  <a:cubicBezTo>
                    <a:pt x="37" y="10"/>
                    <a:pt x="37" y="10"/>
                    <a:pt x="37" y="10"/>
                  </a:cubicBezTo>
                  <a:cubicBezTo>
                    <a:pt x="37" y="10"/>
                    <a:pt x="37" y="11"/>
                    <a:pt x="37" y="11"/>
                  </a:cubicBezTo>
                  <a:cubicBezTo>
                    <a:pt x="37" y="11"/>
                    <a:pt x="37" y="11"/>
                    <a:pt x="37" y="11"/>
                  </a:cubicBezTo>
                  <a:cubicBezTo>
                    <a:pt x="37" y="11"/>
                    <a:pt x="37" y="11"/>
                    <a:pt x="37" y="11"/>
                  </a:cubicBezTo>
                  <a:cubicBezTo>
                    <a:pt x="38" y="11"/>
                    <a:pt x="37" y="11"/>
                    <a:pt x="38" y="11"/>
                  </a:cubicBezTo>
                  <a:cubicBezTo>
                    <a:pt x="38" y="11"/>
                    <a:pt x="38" y="11"/>
                    <a:pt x="38" y="11"/>
                  </a:cubicBezTo>
                  <a:cubicBezTo>
                    <a:pt x="38" y="11"/>
                    <a:pt x="38" y="11"/>
                    <a:pt x="38" y="11"/>
                  </a:cubicBezTo>
                  <a:cubicBezTo>
                    <a:pt x="38" y="11"/>
                    <a:pt x="38" y="11"/>
                    <a:pt x="39" y="11"/>
                  </a:cubicBezTo>
                  <a:cubicBezTo>
                    <a:pt x="39" y="11"/>
                    <a:pt x="39" y="12"/>
                    <a:pt x="39" y="12"/>
                  </a:cubicBezTo>
                  <a:cubicBezTo>
                    <a:pt x="39" y="12"/>
                    <a:pt x="39" y="12"/>
                    <a:pt x="39" y="12"/>
                  </a:cubicBezTo>
                  <a:cubicBezTo>
                    <a:pt x="39" y="13"/>
                    <a:pt x="39" y="13"/>
                    <a:pt x="39" y="13"/>
                  </a:cubicBezTo>
                  <a:cubicBezTo>
                    <a:pt x="39" y="13"/>
                    <a:pt x="40" y="13"/>
                    <a:pt x="40" y="13"/>
                  </a:cubicBezTo>
                  <a:cubicBezTo>
                    <a:pt x="40" y="14"/>
                    <a:pt x="40" y="14"/>
                    <a:pt x="40" y="14"/>
                  </a:cubicBezTo>
                  <a:cubicBezTo>
                    <a:pt x="40" y="14"/>
                    <a:pt x="40" y="14"/>
                    <a:pt x="40" y="14"/>
                  </a:cubicBezTo>
                  <a:cubicBezTo>
                    <a:pt x="40" y="14"/>
                    <a:pt x="40" y="14"/>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6"/>
                  </a:cubicBezTo>
                  <a:cubicBezTo>
                    <a:pt x="40" y="16"/>
                    <a:pt x="40" y="16"/>
                    <a:pt x="41" y="16"/>
                  </a:cubicBezTo>
                  <a:cubicBezTo>
                    <a:pt x="41" y="17"/>
                    <a:pt x="41" y="17"/>
                    <a:pt x="41" y="17"/>
                  </a:cubicBezTo>
                  <a:cubicBezTo>
                    <a:pt x="41" y="17"/>
                    <a:pt x="41" y="17"/>
                    <a:pt x="41" y="17"/>
                  </a:cubicBezTo>
                  <a:cubicBezTo>
                    <a:pt x="41" y="17"/>
                    <a:pt x="41" y="18"/>
                    <a:pt x="41" y="18"/>
                  </a:cubicBezTo>
                  <a:cubicBezTo>
                    <a:pt x="41" y="18"/>
                    <a:pt x="41" y="19"/>
                    <a:pt x="41" y="19"/>
                  </a:cubicBezTo>
                  <a:cubicBezTo>
                    <a:pt x="42" y="19"/>
                    <a:pt x="42" y="20"/>
                    <a:pt x="42" y="20"/>
                  </a:cubicBezTo>
                  <a:cubicBezTo>
                    <a:pt x="42" y="21"/>
                    <a:pt x="42" y="21"/>
                    <a:pt x="42" y="21"/>
                  </a:cubicBezTo>
                  <a:cubicBezTo>
                    <a:pt x="42" y="22"/>
                    <a:pt x="42" y="22"/>
                    <a:pt x="42" y="22"/>
                  </a:cubicBezTo>
                  <a:cubicBezTo>
                    <a:pt x="42" y="23"/>
                    <a:pt x="42" y="23"/>
                    <a:pt x="43" y="23"/>
                  </a:cubicBezTo>
                  <a:cubicBezTo>
                    <a:pt x="42" y="23"/>
                    <a:pt x="43" y="23"/>
                    <a:pt x="43" y="24"/>
                  </a:cubicBezTo>
                  <a:cubicBezTo>
                    <a:pt x="43" y="24"/>
                    <a:pt x="43" y="24"/>
                    <a:pt x="43" y="24"/>
                  </a:cubicBezTo>
                  <a:cubicBezTo>
                    <a:pt x="43" y="24"/>
                    <a:pt x="43" y="25"/>
                    <a:pt x="43" y="25"/>
                  </a:cubicBezTo>
                  <a:cubicBezTo>
                    <a:pt x="43" y="25"/>
                    <a:pt x="43" y="25"/>
                    <a:pt x="43" y="26"/>
                  </a:cubicBezTo>
                  <a:cubicBezTo>
                    <a:pt x="43" y="26"/>
                    <a:pt x="43" y="26"/>
                    <a:pt x="43" y="26"/>
                  </a:cubicBezTo>
                  <a:cubicBezTo>
                    <a:pt x="43" y="26"/>
                    <a:pt x="43" y="26"/>
                    <a:pt x="43" y="26"/>
                  </a:cubicBezTo>
                  <a:cubicBezTo>
                    <a:pt x="43" y="27"/>
                    <a:pt x="44" y="27"/>
                    <a:pt x="44" y="27"/>
                  </a:cubicBezTo>
                  <a:cubicBezTo>
                    <a:pt x="44" y="27"/>
                    <a:pt x="44" y="27"/>
                    <a:pt x="44" y="27"/>
                  </a:cubicBezTo>
                  <a:cubicBezTo>
                    <a:pt x="44" y="27"/>
                    <a:pt x="44" y="27"/>
                    <a:pt x="44" y="28"/>
                  </a:cubicBezTo>
                  <a:cubicBezTo>
                    <a:pt x="44" y="28"/>
                    <a:pt x="43" y="28"/>
                    <a:pt x="43" y="28"/>
                  </a:cubicBezTo>
                  <a:cubicBezTo>
                    <a:pt x="43" y="28"/>
                    <a:pt x="43" y="27"/>
                    <a:pt x="42" y="27"/>
                  </a:cubicBezTo>
                  <a:cubicBezTo>
                    <a:pt x="42" y="27"/>
                    <a:pt x="42" y="28"/>
                    <a:pt x="42" y="28"/>
                  </a:cubicBezTo>
                  <a:cubicBezTo>
                    <a:pt x="42" y="28"/>
                    <a:pt x="42" y="28"/>
                    <a:pt x="43" y="28"/>
                  </a:cubicBezTo>
                  <a:cubicBezTo>
                    <a:pt x="43" y="28"/>
                    <a:pt x="42" y="28"/>
                    <a:pt x="42" y="28"/>
                  </a:cubicBezTo>
                  <a:cubicBezTo>
                    <a:pt x="42" y="28"/>
                    <a:pt x="43" y="28"/>
                    <a:pt x="43" y="28"/>
                  </a:cubicBezTo>
                  <a:cubicBezTo>
                    <a:pt x="42" y="28"/>
                    <a:pt x="42" y="28"/>
                    <a:pt x="42" y="28"/>
                  </a:cubicBezTo>
                  <a:cubicBezTo>
                    <a:pt x="42" y="28"/>
                    <a:pt x="42" y="28"/>
                    <a:pt x="42" y="29"/>
                  </a:cubicBezTo>
                  <a:cubicBezTo>
                    <a:pt x="42" y="29"/>
                    <a:pt x="42" y="28"/>
                    <a:pt x="42" y="28"/>
                  </a:cubicBezTo>
                  <a:cubicBezTo>
                    <a:pt x="42" y="29"/>
                    <a:pt x="42" y="29"/>
                    <a:pt x="42" y="29"/>
                  </a:cubicBezTo>
                  <a:cubicBezTo>
                    <a:pt x="42" y="29"/>
                    <a:pt x="42" y="29"/>
                    <a:pt x="42" y="29"/>
                  </a:cubicBezTo>
                  <a:cubicBezTo>
                    <a:pt x="42" y="29"/>
                    <a:pt x="42" y="29"/>
                    <a:pt x="42" y="29"/>
                  </a:cubicBezTo>
                  <a:cubicBezTo>
                    <a:pt x="42" y="30"/>
                    <a:pt x="42" y="30"/>
                    <a:pt x="42" y="30"/>
                  </a:cubicBezTo>
                  <a:cubicBezTo>
                    <a:pt x="42" y="30"/>
                    <a:pt x="42" y="30"/>
                    <a:pt x="43" y="30"/>
                  </a:cubicBezTo>
                  <a:cubicBezTo>
                    <a:pt x="42" y="30"/>
                    <a:pt x="42" y="30"/>
                    <a:pt x="42" y="30"/>
                  </a:cubicBezTo>
                  <a:cubicBezTo>
                    <a:pt x="42" y="30"/>
                    <a:pt x="42" y="30"/>
                    <a:pt x="42" y="30"/>
                  </a:cubicBezTo>
                  <a:cubicBezTo>
                    <a:pt x="43" y="31"/>
                    <a:pt x="43" y="30"/>
                    <a:pt x="43" y="31"/>
                  </a:cubicBezTo>
                  <a:cubicBezTo>
                    <a:pt x="43" y="31"/>
                    <a:pt x="43" y="31"/>
                    <a:pt x="43" y="31"/>
                  </a:cubicBezTo>
                  <a:cubicBezTo>
                    <a:pt x="43" y="31"/>
                    <a:pt x="43" y="31"/>
                    <a:pt x="43" y="31"/>
                  </a:cubicBezTo>
                  <a:cubicBezTo>
                    <a:pt x="43" y="31"/>
                    <a:pt x="42" y="31"/>
                    <a:pt x="43" y="31"/>
                  </a:cubicBezTo>
                  <a:cubicBezTo>
                    <a:pt x="43" y="31"/>
                    <a:pt x="43" y="31"/>
                    <a:pt x="43" y="31"/>
                  </a:cubicBezTo>
                  <a:cubicBezTo>
                    <a:pt x="43" y="31"/>
                    <a:pt x="43" y="31"/>
                    <a:pt x="43" y="31"/>
                  </a:cubicBezTo>
                  <a:cubicBezTo>
                    <a:pt x="44" y="32"/>
                    <a:pt x="44" y="32"/>
                    <a:pt x="44" y="32"/>
                  </a:cubicBezTo>
                  <a:cubicBezTo>
                    <a:pt x="43" y="32"/>
                    <a:pt x="44" y="32"/>
                    <a:pt x="43" y="31"/>
                  </a:cubicBezTo>
                  <a:cubicBezTo>
                    <a:pt x="43" y="31"/>
                    <a:pt x="43" y="32"/>
                    <a:pt x="44" y="32"/>
                  </a:cubicBezTo>
                  <a:cubicBezTo>
                    <a:pt x="44" y="33"/>
                    <a:pt x="44" y="33"/>
                    <a:pt x="43" y="33"/>
                  </a:cubicBezTo>
                  <a:cubicBezTo>
                    <a:pt x="43" y="33"/>
                    <a:pt x="44" y="33"/>
                    <a:pt x="44" y="33"/>
                  </a:cubicBezTo>
                  <a:cubicBezTo>
                    <a:pt x="43" y="33"/>
                    <a:pt x="43" y="33"/>
                    <a:pt x="43" y="33"/>
                  </a:cubicBezTo>
                  <a:cubicBezTo>
                    <a:pt x="43" y="33"/>
                    <a:pt x="43" y="33"/>
                    <a:pt x="42" y="32"/>
                  </a:cubicBezTo>
                  <a:cubicBezTo>
                    <a:pt x="42" y="32"/>
                    <a:pt x="42" y="32"/>
                    <a:pt x="43" y="33"/>
                  </a:cubicBezTo>
                  <a:cubicBezTo>
                    <a:pt x="43" y="33"/>
                    <a:pt x="43" y="33"/>
                    <a:pt x="43" y="33"/>
                  </a:cubicBezTo>
                  <a:cubicBezTo>
                    <a:pt x="43" y="33"/>
                    <a:pt x="43" y="33"/>
                    <a:pt x="43" y="33"/>
                  </a:cubicBezTo>
                  <a:cubicBezTo>
                    <a:pt x="44" y="34"/>
                    <a:pt x="43" y="33"/>
                    <a:pt x="43" y="33"/>
                  </a:cubicBezTo>
                  <a:cubicBezTo>
                    <a:pt x="43" y="33"/>
                    <a:pt x="43" y="34"/>
                    <a:pt x="43" y="33"/>
                  </a:cubicBezTo>
                  <a:cubicBezTo>
                    <a:pt x="43" y="33"/>
                    <a:pt x="43" y="33"/>
                    <a:pt x="44" y="34"/>
                  </a:cubicBezTo>
                  <a:cubicBezTo>
                    <a:pt x="43" y="34"/>
                    <a:pt x="44" y="34"/>
                    <a:pt x="44" y="34"/>
                  </a:cubicBezTo>
                  <a:cubicBezTo>
                    <a:pt x="43" y="34"/>
                    <a:pt x="43" y="34"/>
                    <a:pt x="43" y="34"/>
                  </a:cubicBezTo>
                  <a:cubicBezTo>
                    <a:pt x="43" y="34"/>
                    <a:pt x="43" y="34"/>
                    <a:pt x="43" y="34"/>
                  </a:cubicBezTo>
                  <a:cubicBezTo>
                    <a:pt x="43" y="34"/>
                    <a:pt x="43" y="34"/>
                    <a:pt x="43" y="34"/>
                  </a:cubicBezTo>
                  <a:cubicBezTo>
                    <a:pt x="44" y="34"/>
                    <a:pt x="44" y="34"/>
                    <a:pt x="44" y="35"/>
                  </a:cubicBezTo>
                  <a:cubicBezTo>
                    <a:pt x="44" y="35"/>
                    <a:pt x="44" y="34"/>
                    <a:pt x="44" y="34"/>
                  </a:cubicBezTo>
                  <a:cubicBezTo>
                    <a:pt x="44" y="35"/>
                    <a:pt x="44" y="35"/>
                    <a:pt x="44" y="35"/>
                  </a:cubicBezTo>
                  <a:cubicBezTo>
                    <a:pt x="44" y="35"/>
                    <a:pt x="44" y="35"/>
                    <a:pt x="44" y="35"/>
                  </a:cubicBezTo>
                  <a:cubicBezTo>
                    <a:pt x="44" y="35"/>
                    <a:pt x="43" y="35"/>
                    <a:pt x="43" y="35"/>
                  </a:cubicBezTo>
                  <a:cubicBezTo>
                    <a:pt x="43" y="35"/>
                    <a:pt x="43" y="35"/>
                    <a:pt x="43" y="35"/>
                  </a:cubicBezTo>
                  <a:cubicBezTo>
                    <a:pt x="43" y="35"/>
                    <a:pt x="44" y="35"/>
                    <a:pt x="44" y="35"/>
                  </a:cubicBezTo>
                  <a:cubicBezTo>
                    <a:pt x="44" y="35"/>
                    <a:pt x="44" y="35"/>
                    <a:pt x="44" y="36"/>
                  </a:cubicBezTo>
                  <a:cubicBezTo>
                    <a:pt x="44" y="36"/>
                    <a:pt x="44" y="36"/>
                    <a:pt x="44" y="35"/>
                  </a:cubicBezTo>
                  <a:cubicBezTo>
                    <a:pt x="44" y="35"/>
                    <a:pt x="44" y="35"/>
                    <a:pt x="44" y="36"/>
                  </a:cubicBezTo>
                  <a:cubicBezTo>
                    <a:pt x="44" y="36"/>
                    <a:pt x="44" y="36"/>
                    <a:pt x="44" y="35"/>
                  </a:cubicBezTo>
                  <a:cubicBezTo>
                    <a:pt x="44" y="35"/>
                    <a:pt x="44" y="36"/>
                    <a:pt x="44" y="36"/>
                  </a:cubicBezTo>
                  <a:cubicBezTo>
                    <a:pt x="43" y="36"/>
                    <a:pt x="43" y="36"/>
                    <a:pt x="43" y="35"/>
                  </a:cubicBezTo>
                  <a:cubicBezTo>
                    <a:pt x="43" y="36"/>
                    <a:pt x="44" y="36"/>
                    <a:pt x="44" y="36"/>
                  </a:cubicBezTo>
                  <a:cubicBezTo>
                    <a:pt x="44" y="36"/>
                    <a:pt x="44" y="36"/>
                    <a:pt x="44" y="36"/>
                  </a:cubicBezTo>
                  <a:cubicBezTo>
                    <a:pt x="44" y="36"/>
                    <a:pt x="44" y="36"/>
                    <a:pt x="43" y="36"/>
                  </a:cubicBezTo>
                  <a:cubicBezTo>
                    <a:pt x="43" y="36"/>
                    <a:pt x="43" y="36"/>
                    <a:pt x="43" y="36"/>
                  </a:cubicBezTo>
                  <a:cubicBezTo>
                    <a:pt x="43" y="36"/>
                    <a:pt x="44" y="36"/>
                    <a:pt x="44" y="37"/>
                  </a:cubicBezTo>
                  <a:cubicBezTo>
                    <a:pt x="44" y="37"/>
                    <a:pt x="44" y="36"/>
                    <a:pt x="44" y="36"/>
                  </a:cubicBezTo>
                  <a:cubicBezTo>
                    <a:pt x="44" y="36"/>
                    <a:pt x="44" y="36"/>
                    <a:pt x="44" y="36"/>
                  </a:cubicBezTo>
                  <a:cubicBezTo>
                    <a:pt x="44" y="37"/>
                    <a:pt x="44" y="37"/>
                    <a:pt x="44" y="37"/>
                  </a:cubicBezTo>
                  <a:cubicBezTo>
                    <a:pt x="44" y="37"/>
                    <a:pt x="44" y="37"/>
                    <a:pt x="44" y="37"/>
                  </a:cubicBezTo>
                  <a:cubicBezTo>
                    <a:pt x="45" y="37"/>
                    <a:pt x="44" y="37"/>
                    <a:pt x="44" y="37"/>
                  </a:cubicBezTo>
                  <a:cubicBezTo>
                    <a:pt x="44" y="37"/>
                    <a:pt x="44" y="37"/>
                    <a:pt x="44" y="36"/>
                  </a:cubicBezTo>
                  <a:cubicBezTo>
                    <a:pt x="44" y="37"/>
                    <a:pt x="44" y="37"/>
                    <a:pt x="43" y="36"/>
                  </a:cubicBezTo>
                  <a:cubicBezTo>
                    <a:pt x="43" y="36"/>
                    <a:pt x="43" y="36"/>
                    <a:pt x="43" y="36"/>
                  </a:cubicBezTo>
                  <a:cubicBezTo>
                    <a:pt x="43" y="36"/>
                    <a:pt x="43" y="37"/>
                    <a:pt x="44" y="37"/>
                  </a:cubicBezTo>
                  <a:cubicBezTo>
                    <a:pt x="44" y="37"/>
                    <a:pt x="44" y="37"/>
                    <a:pt x="44" y="37"/>
                  </a:cubicBezTo>
                  <a:cubicBezTo>
                    <a:pt x="44" y="37"/>
                    <a:pt x="44" y="37"/>
                    <a:pt x="44" y="37"/>
                  </a:cubicBezTo>
                  <a:cubicBezTo>
                    <a:pt x="44" y="37"/>
                    <a:pt x="42" y="36"/>
                    <a:pt x="43" y="37"/>
                  </a:cubicBezTo>
                  <a:cubicBezTo>
                    <a:pt x="42" y="37"/>
                    <a:pt x="42" y="36"/>
                    <a:pt x="42" y="36"/>
                  </a:cubicBezTo>
                  <a:cubicBezTo>
                    <a:pt x="42" y="36"/>
                    <a:pt x="42" y="36"/>
                    <a:pt x="42" y="36"/>
                  </a:cubicBezTo>
                  <a:cubicBezTo>
                    <a:pt x="41" y="36"/>
                    <a:pt x="41" y="36"/>
                    <a:pt x="41" y="36"/>
                  </a:cubicBezTo>
                  <a:cubicBezTo>
                    <a:pt x="41" y="36"/>
                    <a:pt x="41" y="36"/>
                    <a:pt x="41" y="36"/>
                  </a:cubicBezTo>
                  <a:cubicBezTo>
                    <a:pt x="41" y="36"/>
                    <a:pt x="41" y="37"/>
                    <a:pt x="41" y="37"/>
                  </a:cubicBezTo>
                  <a:cubicBezTo>
                    <a:pt x="41" y="37"/>
                    <a:pt x="42" y="37"/>
                    <a:pt x="41" y="37"/>
                  </a:cubicBezTo>
                  <a:cubicBezTo>
                    <a:pt x="41" y="36"/>
                    <a:pt x="41" y="36"/>
                    <a:pt x="40" y="36"/>
                  </a:cubicBezTo>
                  <a:cubicBezTo>
                    <a:pt x="40" y="36"/>
                    <a:pt x="41" y="36"/>
                    <a:pt x="41" y="36"/>
                  </a:cubicBezTo>
                  <a:cubicBezTo>
                    <a:pt x="41" y="36"/>
                    <a:pt x="41" y="37"/>
                    <a:pt x="41" y="36"/>
                  </a:cubicBezTo>
                  <a:cubicBezTo>
                    <a:pt x="40" y="36"/>
                    <a:pt x="40" y="36"/>
                    <a:pt x="39" y="36"/>
                  </a:cubicBezTo>
                  <a:cubicBezTo>
                    <a:pt x="39" y="36"/>
                    <a:pt x="40" y="36"/>
                    <a:pt x="40" y="36"/>
                  </a:cubicBezTo>
                  <a:cubicBezTo>
                    <a:pt x="39" y="36"/>
                    <a:pt x="39" y="36"/>
                    <a:pt x="39" y="36"/>
                  </a:cubicBezTo>
                  <a:cubicBezTo>
                    <a:pt x="39" y="36"/>
                    <a:pt x="39" y="36"/>
                    <a:pt x="39" y="35"/>
                  </a:cubicBezTo>
                  <a:cubicBezTo>
                    <a:pt x="39" y="36"/>
                    <a:pt x="39" y="36"/>
                    <a:pt x="39" y="36"/>
                  </a:cubicBezTo>
                  <a:cubicBezTo>
                    <a:pt x="39" y="36"/>
                    <a:pt x="38" y="36"/>
                    <a:pt x="38" y="36"/>
                  </a:cubicBezTo>
                  <a:cubicBezTo>
                    <a:pt x="38" y="36"/>
                    <a:pt x="38" y="36"/>
                    <a:pt x="38" y="35"/>
                  </a:cubicBezTo>
                  <a:cubicBezTo>
                    <a:pt x="38" y="35"/>
                    <a:pt x="37" y="35"/>
                    <a:pt x="37" y="35"/>
                  </a:cubicBezTo>
                  <a:cubicBezTo>
                    <a:pt x="37" y="35"/>
                    <a:pt x="37" y="35"/>
                    <a:pt x="37" y="35"/>
                  </a:cubicBezTo>
                  <a:cubicBezTo>
                    <a:pt x="37" y="34"/>
                    <a:pt x="37" y="34"/>
                    <a:pt x="37" y="34"/>
                  </a:cubicBezTo>
                  <a:cubicBezTo>
                    <a:pt x="36" y="34"/>
                    <a:pt x="37" y="35"/>
                    <a:pt x="37" y="35"/>
                  </a:cubicBezTo>
                  <a:cubicBezTo>
                    <a:pt x="37" y="35"/>
                    <a:pt x="37" y="36"/>
                    <a:pt x="37" y="35"/>
                  </a:cubicBezTo>
                  <a:cubicBezTo>
                    <a:pt x="37" y="35"/>
                    <a:pt x="37" y="36"/>
                    <a:pt x="37" y="36"/>
                  </a:cubicBezTo>
                  <a:cubicBezTo>
                    <a:pt x="36" y="35"/>
                    <a:pt x="36" y="36"/>
                    <a:pt x="36" y="35"/>
                  </a:cubicBezTo>
                  <a:cubicBezTo>
                    <a:pt x="36" y="35"/>
                    <a:pt x="36" y="35"/>
                    <a:pt x="36" y="36"/>
                  </a:cubicBezTo>
                  <a:cubicBezTo>
                    <a:pt x="35" y="35"/>
                    <a:pt x="35" y="35"/>
                    <a:pt x="35" y="35"/>
                  </a:cubicBezTo>
                  <a:cubicBezTo>
                    <a:pt x="35" y="35"/>
                    <a:pt x="35" y="35"/>
                    <a:pt x="35" y="35"/>
                  </a:cubicBezTo>
                  <a:cubicBezTo>
                    <a:pt x="35" y="35"/>
                    <a:pt x="35" y="35"/>
                    <a:pt x="35" y="35"/>
                  </a:cubicBezTo>
                  <a:cubicBezTo>
                    <a:pt x="34" y="35"/>
                    <a:pt x="35" y="35"/>
                    <a:pt x="35" y="35"/>
                  </a:cubicBezTo>
                  <a:cubicBezTo>
                    <a:pt x="35" y="36"/>
                    <a:pt x="35" y="35"/>
                    <a:pt x="35" y="36"/>
                  </a:cubicBezTo>
                  <a:cubicBezTo>
                    <a:pt x="35" y="36"/>
                    <a:pt x="34" y="35"/>
                    <a:pt x="34" y="35"/>
                  </a:cubicBezTo>
                  <a:cubicBezTo>
                    <a:pt x="34" y="35"/>
                    <a:pt x="34" y="35"/>
                    <a:pt x="34" y="35"/>
                  </a:cubicBezTo>
                  <a:cubicBezTo>
                    <a:pt x="34" y="35"/>
                    <a:pt x="34" y="35"/>
                    <a:pt x="34" y="35"/>
                  </a:cubicBezTo>
                  <a:cubicBezTo>
                    <a:pt x="34" y="35"/>
                    <a:pt x="34" y="35"/>
                    <a:pt x="34" y="35"/>
                  </a:cubicBezTo>
                  <a:cubicBezTo>
                    <a:pt x="33" y="35"/>
                    <a:pt x="33" y="35"/>
                    <a:pt x="33" y="35"/>
                  </a:cubicBezTo>
                  <a:cubicBezTo>
                    <a:pt x="33" y="35"/>
                    <a:pt x="33" y="35"/>
                    <a:pt x="33" y="35"/>
                  </a:cubicBezTo>
                  <a:cubicBezTo>
                    <a:pt x="33" y="34"/>
                    <a:pt x="32" y="35"/>
                    <a:pt x="33" y="35"/>
                  </a:cubicBezTo>
                  <a:cubicBezTo>
                    <a:pt x="33" y="35"/>
                    <a:pt x="32" y="35"/>
                    <a:pt x="32" y="35"/>
                  </a:cubicBezTo>
                  <a:cubicBezTo>
                    <a:pt x="32" y="35"/>
                    <a:pt x="32" y="35"/>
                    <a:pt x="32" y="35"/>
                  </a:cubicBezTo>
                  <a:cubicBezTo>
                    <a:pt x="32" y="35"/>
                    <a:pt x="32" y="35"/>
                    <a:pt x="32" y="35"/>
                  </a:cubicBezTo>
                  <a:cubicBezTo>
                    <a:pt x="32" y="35"/>
                    <a:pt x="31" y="34"/>
                    <a:pt x="31" y="35"/>
                  </a:cubicBezTo>
                  <a:cubicBezTo>
                    <a:pt x="31" y="35"/>
                    <a:pt x="31"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5"/>
                    <a:pt x="30" y="35"/>
                  </a:cubicBezTo>
                  <a:cubicBezTo>
                    <a:pt x="30" y="34"/>
                    <a:pt x="30" y="35"/>
                    <a:pt x="30" y="35"/>
                  </a:cubicBezTo>
                  <a:cubicBezTo>
                    <a:pt x="30" y="35"/>
                    <a:pt x="30" y="35"/>
                    <a:pt x="30" y="35"/>
                  </a:cubicBezTo>
                  <a:cubicBezTo>
                    <a:pt x="29" y="35"/>
                    <a:pt x="29" y="35"/>
                    <a:pt x="29" y="35"/>
                  </a:cubicBezTo>
                  <a:cubicBezTo>
                    <a:pt x="29" y="35"/>
                    <a:pt x="29" y="35"/>
                    <a:pt x="29" y="35"/>
                  </a:cubicBezTo>
                  <a:cubicBezTo>
                    <a:pt x="29" y="35"/>
                    <a:pt x="28" y="35"/>
                    <a:pt x="28" y="35"/>
                  </a:cubicBezTo>
                  <a:cubicBezTo>
                    <a:pt x="28" y="35"/>
                    <a:pt x="28" y="35"/>
                    <a:pt x="28" y="35"/>
                  </a:cubicBezTo>
                  <a:cubicBezTo>
                    <a:pt x="28" y="34"/>
                    <a:pt x="28" y="34"/>
                    <a:pt x="27" y="34"/>
                  </a:cubicBezTo>
                  <a:cubicBezTo>
                    <a:pt x="27" y="34"/>
                    <a:pt x="27" y="35"/>
                    <a:pt x="27" y="35"/>
                  </a:cubicBezTo>
                  <a:cubicBezTo>
                    <a:pt x="27" y="35"/>
                    <a:pt x="27" y="34"/>
                    <a:pt x="27" y="35"/>
                  </a:cubicBezTo>
                  <a:cubicBezTo>
                    <a:pt x="27" y="35"/>
                    <a:pt x="27" y="35"/>
                    <a:pt x="26" y="35"/>
                  </a:cubicBezTo>
                  <a:cubicBezTo>
                    <a:pt x="26" y="35"/>
                    <a:pt x="26" y="35"/>
                    <a:pt x="26" y="35"/>
                  </a:cubicBezTo>
                  <a:cubicBezTo>
                    <a:pt x="26" y="35"/>
                    <a:pt x="26" y="35"/>
                    <a:pt x="26" y="35"/>
                  </a:cubicBezTo>
                  <a:cubicBezTo>
                    <a:pt x="25" y="35"/>
                    <a:pt x="26" y="35"/>
                    <a:pt x="25" y="35"/>
                  </a:cubicBezTo>
                  <a:cubicBezTo>
                    <a:pt x="25" y="35"/>
                    <a:pt x="25" y="35"/>
                    <a:pt x="25" y="35"/>
                  </a:cubicBezTo>
                  <a:cubicBezTo>
                    <a:pt x="25" y="35"/>
                    <a:pt x="24" y="35"/>
                    <a:pt x="24" y="35"/>
                  </a:cubicBezTo>
                  <a:cubicBezTo>
                    <a:pt x="24" y="35"/>
                    <a:pt x="24" y="35"/>
                    <a:pt x="24" y="35"/>
                  </a:cubicBezTo>
                  <a:cubicBezTo>
                    <a:pt x="23" y="35"/>
                    <a:pt x="23" y="35"/>
                    <a:pt x="23" y="36"/>
                  </a:cubicBezTo>
                  <a:cubicBezTo>
                    <a:pt x="23" y="36"/>
                    <a:pt x="23" y="36"/>
                    <a:pt x="23" y="36"/>
                  </a:cubicBezTo>
                  <a:cubicBezTo>
                    <a:pt x="23" y="36"/>
                    <a:pt x="23" y="35"/>
                    <a:pt x="23" y="35"/>
                  </a:cubicBezTo>
                  <a:cubicBezTo>
                    <a:pt x="23" y="36"/>
                    <a:pt x="23" y="36"/>
                    <a:pt x="23" y="36"/>
                  </a:cubicBezTo>
                  <a:cubicBezTo>
                    <a:pt x="23" y="36"/>
                    <a:pt x="22" y="36"/>
                    <a:pt x="22" y="36"/>
                  </a:cubicBezTo>
                  <a:cubicBezTo>
                    <a:pt x="22" y="36"/>
                    <a:pt x="22" y="36"/>
                    <a:pt x="22" y="36"/>
                  </a:cubicBezTo>
                  <a:cubicBezTo>
                    <a:pt x="22" y="36"/>
                    <a:pt x="22" y="36"/>
                    <a:pt x="22" y="36"/>
                  </a:cubicBezTo>
                  <a:cubicBezTo>
                    <a:pt x="22" y="36"/>
                    <a:pt x="22" y="36"/>
                    <a:pt x="22" y="35"/>
                  </a:cubicBezTo>
                  <a:cubicBezTo>
                    <a:pt x="22" y="35"/>
                    <a:pt x="22" y="35"/>
                    <a:pt x="22" y="35"/>
                  </a:cubicBezTo>
                  <a:cubicBezTo>
                    <a:pt x="22" y="35"/>
                    <a:pt x="22" y="35"/>
                    <a:pt x="22" y="35"/>
                  </a:cubicBezTo>
                  <a:cubicBezTo>
                    <a:pt x="21" y="35"/>
                    <a:pt x="21" y="34"/>
                    <a:pt x="21" y="35"/>
                  </a:cubicBezTo>
                  <a:cubicBezTo>
                    <a:pt x="21" y="35"/>
                    <a:pt x="21" y="35"/>
                    <a:pt x="21" y="35"/>
                  </a:cubicBezTo>
                  <a:cubicBezTo>
                    <a:pt x="21" y="35"/>
                    <a:pt x="21" y="35"/>
                    <a:pt x="21" y="35"/>
                  </a:cubicBezTo>
                  <a:cubicBezTo>
                    <a:pt x="21" y="35"/>
                    <a:pt x="21" y="35"/>
                    <a:pt x="21" y="35"/>
                  </a:cubicBezTo>
                  <a:cubicBezTo>
                    <a:pt x="21" y="35"/>
                    <a:pt x="21" y="34"/>
                    <a:pt x="21" y="34"/>
                  </a:cubicBezTo>
                  <a:cubicBezTo>
                    <a:pt x="20" y="35"/>
                    <a:pt x="21" y="35"/>
                    <a:pt x="21" y="35"/>
                  </a:cubicBezTo>
                  <a:cubicBezTo>
                    <a:pt x="21" y="35"/>
                    <a:pt x="20" y="35"/>
                    <a:pt x="20" y="35"/>
                  </a:cubicBezTo>
                  <a:cubicBezTo>
                    <a:pt x="20" y="35"/>
                    <a:pt x="20" y="35"/>
                    <a:pt x="20" y="35"/>
                  </a:cubicBezTo>
                  <a:cubicBezTo>
                    <a:pt x="20" y="35"/>
                    <a:pt x="20" y="35"/>
                    <a:pt x="20" y="35"/>
                  </a:cubicBezTo>
                  <a:cubicBezTo>
                    <a:pt x="20" y="35"/>
                    <a:pt x="20" y="35"/>
                    <a:pt x="19" y="35"/>
                  </a:cubicBezTo>
                  <a:cubicBezTo>
                    <a:pt x="19" y="35"/>
                    <a:pt x="19" y="35"/>
                    <a:pt x="19" y="35"/>
                  </a:cubicBezTo>
                  <a:cubicBezTo>
                    <a:pt x="19" y="35"/>
                    <a:pt x="19" y="35"/>
                    <a:pt x="19" y="36"/>
                  </a:cubicBezTo>
                  <a:cubicBezTo>
                    <a:pt x="19" y="36"/>
                    <a:pt x="19" y="36"/>
                    <a:pt x="19" y="36"/>
                  </a:cubicBezTo>
                  <a:cubicBezTo>
                    <a:pt x="19" y="36"/>
                    <a:pt x="19"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5"/>
                  </a:cubicBezTo>
                  <a:cubicBezTo>
                    <a:pt x="18" y="35"/>
                    <a:pt x="18" y="36"/>
                    <a:pt x="18" y="36"/>
                  </a:cubicBezTo>
                  <a:cubicBezTo>
                    <a:pt x="18" y="36"/>
                    <a:pt x="18" y="36"/>
                    <a:pt x="18" y="36"/>
                  </a:cubicBezTo>
                  <a:cubicBezTo>
                    <a:pt x="18" y="36"/>
                    <a:pt x="18" y="36"/>
                    <a:pt x="18" y="36"/>
                  </a:cubicBezTo>
                  <a:cubicBezTo>
                    <a:pt x="18" y="36"/>
                    <a:pt x="18" y="36"/>
                    <a:pt x="18" y="36"/>
                  </a:cubicBezTo>
                  <a:cubicBezTo>
                    <a:pt x="18" y="36"/>
                    <a:pt x="17" y="36"/>
                    <a:pt x="17" y="36"/>
                  </a:cubicBezTo>
                  <a:cubicBezTo>
                    <a:pt x="17" y="36"/>
                    <a:pt x="17" y="36"/>
                    <a:pt x="17" y="36"/>
                  </a:cubicBezTo>
                  <a:cubicBezTo>
                    <a:pt x="17" y="36"/>
                    <a:pt x="17" y="36"/>
                    <a:pt x="17" y="36"/>
                  </a:cubicBezTo>
                  <a:cubicBezTo>
                    <a:pt x="17" y="35"/>
                    <a:pt x="16" y="35"/>
                    <a:pt x="16" y="36"/>
                  </a:cubicBezTo>
                  <a:cubicBezTo>
                    <a:pt x="16" y="36"/>
                    <a:pt x="16" y="36"/>
                    <a:pt x="16" y="36"/>
                  </a:cubicBezTo>
                  <a:cubicBezTo>
                    <a:pt x="16" y="36"/>
                    <a:pt x="16" y="36"/>
                    <a:pt x="15" y="36"/>
                  </a:cubicBezTo>
                  <a:cubicBezTo>
                    <a:pt x="15" y="36"/>
                    <a:pt x="15" y="36"/>
                    <a:pt x="15" y="36"/>
                  </a:cubicBezTo>
                  <a:cubicBezTo>
                    <a:pt x="15" y="36"/>
                    <a:pt x="15" y="36"/>
                    <a:pt x="15" y="36"/>
                  </a:cubicBezTo>
                  <a:cubicBezTo>
                    <a:pt x="15" y="36"/>
                    <a:pt x="15" y="36"/>
                    <a:pt x="14" y="36"/>
                  </a:cubicBezTo>
                  <a:cubicBezTo>
                    <a:pt x="14" y="36"/>
                    <a:pt x="14" y="36"/>
                    <a:pt x="14" y="36"/>
                  </a:cubicBezTo>
                  <a:cubicBezTo>
                    <a:pt x="14" y="37"/>
                    <a:pt x="14" y="37"/>
                    <a:pt x="14" y="37"/>
                  </a:cubicBezTo>
                  <a:cubicBezTo>
                    <a:pt x="14" y="37"/>
                    <a:pt x="14" y="37"/>
                    <a:pt x="13" y="37"/>
                  </a:cubicBezTo>
                  <a:cubicBezTo>
                    <a:pt x="13" y="37"/>
                    <a:pt x="13" y="37"/>
                    <a:pt x="13" y="37"/>
                  </a:cubicBezTo>
                  <a:cubicBezTo>
                    <a:pt x="13" y="37"/>
                    <a:pt x="13" y="37"/>
                    <a:pt x="13" y="37"/>
                  </a:cubicBezTo>
                  <a:cubicBezTo>
                    <a:pt x="13" y="37"/>
                    <a:pt x="13" y="37"/>
                    <a:pt x="13" y="37"/>
                  </a:cubicBezTo>
                  <a:cubicBezTo>
                    <a:pt x="13" y="37"/>
                    <a:pt x="13" y="36"/>
                    <a:pt x="13" y="36"/>
                  </a:cubicBezTo>
                  <a:cubicBezTo>
                    <a:pt x="13" y="36"/>
                    <a:pt x="13" y="36"/>
                    <a:pt x="13" y="36"/>
                  </a:cubicBezTo>
                  <a:cubicBezTo>
                    <a:pt x="13" y="36"/>
                    <a:pt x="12" y="35"/>
                    <a:pt x="12" y="35"/>
                  </a:cubicBezTo>
                  <a:cubicBezTo>
                    <a:pt x="12" y="35"/>
                    <a:pt x="12" y="35"/>
                    <a:pt x="12" y="35"/>
                  </a:cubicBezTo>
                  <a:cubicBezTo>
                    <a:pt x="12" y="35"/>
                    <a:pt x="12" y="35"/>
                    <a:pt x="12" y="35"/>
                  </a:cubicBezTo>
                  <a:cubicBezTo>
                    <a:pt x="12" y="35"/>
                    <a:pt x="12" y="36"/>
                    <a:pt x="11" y="36"/>
                  </a:cubicBezTo>
                  <a:cubicBezTo>
                    <a:pt x="11" y="36"/>
                    <a:pt x="11" y="36"/>
                    <a:pt x="11" y="36"/>
                  </a:cubicBezTo>
                  <a:cubicBezTo>
                    <a:pt x="11" y="36"/>
                    <a:pt x="11" y="36"/>
                    <a:pt x="11" y="36"/>
                  </a:cubicBezTo>
                  <a:cubicBezTo>
                    <a:pt x="11" y="37"/>
                    <a:pt x="10" y="36"/>
                    <a:pt x="10" y="36"/>
                  </a:cubicBezTo>
                  <a:cubicBezTo>
                    <a:pt x="10" y="36"/>
                    <a:pt x="10" y="36"/>
                    <a:pt x="10" y="36"/>
                  </a:cubicBezTo>
                  <a:cubicBezTo>
                    <a:pt x="10" y="36"/>
                    <a:pt x="9" y="35"/>
                    <a:pt x="9" y="35"/>
                  </a:cubicBezTo>
                  <a:cubicBezTo>
                    <a:pt x="9" y="34"/>
                    <a:pt x="9" y="34"/>
                    <a:pt x="9" y="34"/>
                  </a:cubicBezTo>
                  <a:cubicBezTo>
                    <a:pt x="9" y="34"/>
                    <a:pt x="9" y="33"/>
                    <a:pt x="9" y="33"/>
                  </a:cubicBezTo>
                  <a:cubicBezTo>
                    <a:pt x="9" y="33"/>
                    <a:pt x="9" y="33"/>
                    <a:pt x="9" y="33"/>
                  </a:cubicBezTo>
                  <a:cubicBezTo>
                    <a:pt x="9" y="33"/>
                    <a:pt x="9" y="33"/>
                    <a:pt x="9" y="33"/>
                  </a:cubicBezTo>
                  <a:cubicBezTo>
                    <a:pt x="9" y="33"/>
                    <a:pt x="9" y="33"/>
                    <a:pt x="9" y="32"/>
                  </a:cubicBezTo>
                  <a:cubicBezTo>
                    <a:pt x="9" y="32"/>
                    <a:pt x="9" y="32"/>
                    <a:pt x="8" y="32"/>
                  </a:cubicBezTo>
                  <a:cubicBezTo>
                    <a:pt x="9" y="32"/>
                    <a:pt x="8" y="32"/>
                    <a:pt x="8" y="32"/>
                  </a:cubicBezTo>
                  <a:cubicBezTo>
                    <a:pt x="8" y="32"/>
                    <a:pt x="9" y="32"/>
                    <a:pt x="9" y="32"/>
                  </a:cubicBezTo>
                  <a:cubicBezTo>
                    <a:pt x="9" y="32"/>
                    <a:pt x="8" y="31"/>
                    <a:pt x="8" y="31"/>
                  </a:cubicBezTo>
                  <a:cubicBezTo>
                    <a:pt x="9" y="31"/>
                    <a:pt x="9" y="31"/>
                    <a:pt x="9" y="31"/>
                  </a:cubicBezTo>
                  <a:cubicBezTo>
                    <a:pt x="9" y="31"/>
                    <a:pt x="9" y="31"/>
                    <a:pt x="9" y="31"/>
                  </a:cubicBezTo>
                  <a:cubicBezTo>
                    <a:pt x="9" y="31"/>
                    <a:pt x="9" y="31"/>
                    <a:pt x="9" y="31"/>
                  </a:cubicBezTo>
                  <a:cubicBezTo>
                    <a:pt x="9" y="31"/>
                    <a:pt x="9" y="30"/>
                    <a:pt x="9" y="30"/>
                  </a:cubicBezTo>
                  <a:cubicBezTo>
                    <a:pt x="9" y="31"/>
                    <a:pt x="10" y="31"/>
                    <a:pt x="10" y="31"/>
                  </a:cubicBezTo>
                  <a:cubicBezTo>
                    <a:pt x="10" y="31"/>
                    <a:pt x="10" y="31"/>
                    <a:pt x="10" y="31"/>
                  </a:cubicBezTo>
                  <a:cubicBezTo>
                    <a:pt x="10" y="30"/>
                    <a:pt x="10" y="30"/>
                    <a:pt x="10" y="30"/>
                  </a:cubicBezTo>
                  <a:cubicBezTo>
                    <a:pt x="10" y="30"/>
                    <a:pt x="10" y="29"/>
                    <a:pt x="10" y="29"/>
                  </a:cubicBezTo>
                  <a:cubicBezTo>
                    <a:pt x="10" y="29"/>
                    <a:pt x="10" y="29"/>
                    <a:pt x="10" y="29"/>
                  </a:cubicBezTo>
                  <a:cubicBezTo>
                    <a:pt x="10" y="28"/>
                    <a:pt x="10" y="28"/>
                    <a:pt x="10" y="28"/>
                  </a:cubicBezTo>
                  <a:cubicBezTo>
                    <a:pt x="10" y="28"/>
                    <a:pt x="10" y="28"/>
                    <a:pt x="10" y="28"/>
                  </a:cubicBezTo>
                  <a:cubicBezTo>
                    <a:pt x="10" y="28"/>
                    <a:pt x="10" y="28"/>
                    <a:pt x="10" y="29"/>
                  </a:cubicBezTo>
                  <a:cubicBezTo>
                    <a:pt x="10" y="28"/>
                    <a:pt x="10" y="28"/>
                    <a:pt x="10" y="28"/>
                  </a:cubicBezTo>
                  <a:cubicBezTo>
                    <a:pt x="10" y="28"/>
                    <a:pt x="10" y="28"/>
                    <a:pt x="10" y="28"/>
                  </a:cubicBezTo>
                  <a:cubicBezTo>
                    <a:pt x="11" y="29"/>
                    <a:pt x="11" y="29"/>
                    <a:pt x="11" y="29"/>
                  </a:cubicBezTo>
                  <a:cubicBezTo>
                    <a:pt x="11" y="28"/>
                    <a:pt x="11" y="29"/>
                    <a:pt x="11" y="28"/>
                  </a:cubicBezTo>
                  <a:cubicBezTo>
                    <a:pt x="11" y="28"/>
                    <a:pt x="11" y="29"/>
                    <a:pt x="11" y="28"/>
                  </a:cubicBezTo>
                  <a:cubicBezTo>
                    <a:pt x="12" y="28"/>
                    <a:pt x="12" y="28"/>
                    <a:pt x="12" y="28"/>
                  </a:cubicBezTo>
                  <a:cubicBezTo>
                    <a:pt x="12" y="28"/>
                    <a:pt x="12" y="28"/>
                    <a:pt x="12" y="28"/>
                  </a:cubicBezTo>
                  <a:cubicBezTo>
                    <a:pt x="12" y="28"/>
                    <a:pt x="12" y="27"/>
                    <a:pt x="12" y="27"/>
                  </a:cubicBezTo>
                  <a:cubicBezTo>
                    <a:pt x="12" y="27"/>
                    <a:pt x="12" y="27"/>
                    <a:pt x="12" y="27"/>
                  </a:cubicBezTo>
                  <a:cubicBezTo>
                    <a:pt x="12" y="27"/>
                    <a:pt x="12" y="27"/>
                    <a:pt x="12" y="27"/>
                  </a:cubicBezTo>
                  <a:cubicBezTo>
                    <a:pt x="12" y="27"/>
                    <a:pt x="12" y="27"/>
                    <a:pt x="12" y="27"/>
                  </a:cubicBezTo>
                  <a:cubicBezTo>
                    <a:pt x="12" y="27"/>
                    <a:pt x="13" y="26"/>
                    <a:pt x="13" y="27"/>
                  </a:cubicBezTo>
                  <a:cubicBezTo>
                    <a:pt x="13" y="27"/>
                    <a:pt x="13" y="26"/>
                    <a:pt x="13" y="26"/>
                  </a:cubicBezTo>
                  <a:cubicBezTo>
                    <a:pt x="13" y="27"/>
                    <a:pt x="13" y="27"/>
                    <a:pt x="13" y="27"/>
                  </a:cubicBezTo>
                  <a:cubicBezTo>
                    <a:pt x="13" y="27"/>
                    <a:pt x="13" y="27"/>
                    <a:pt x="13" y="27"/>
                  </a:cubicBezTo>
                  <a:cubicBezTo>
                    <a:pt x="13" y="27"/>
                    <a:pt x="13" y="27"/>
                    <a:pt x="13" y="26"/>
                  </a:cubicBezTo>
                  <a:cubicBezTo>
                    <a:pt x="14" y="26"/>
                    <a:pt x="14" y="27"/>
                    <a:pt x="14" y="26"/>
                  </a:cubicBezTo>
                  <a:cubicBezTo>
                    <a:pt x="14" y="27"/>
                    <a:pt x="14" y="27"/>
                    <a:pt x="14" y="26"/>
                  </a:cubicBezTo>
                  <a:cubicBezTo>
                    <a:pt x="15" y="26"/>
                    <a:pt x="15" y="26"/>
                    <a:pt x="15" y="26"/>
                  </a:cubicBezTo>
                  <a:cubicBezTo>
                    <a:pt x="16" y="26"/>
                    <a:pt x="16"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8" y="26"/>
                  </a:cubicBezTo>
                  <a:cubicBezTo>
                    <a:pt x="18" y="26"/>
                    <a:pt x="18" y="26"/>
                    <a:pt x="18" y="26"/>
                  </a:cubicBezTo>
                  <a:cubicBezTo>
                    <a:pt x="18" y="26"/>
                    <a:pt x="18" y="26"/>
                    <a:pt x="18" y="26"/>
                  </a:cubicBezTo>
                  <a:cubicBezTo>
                    <a:pt x="18" y="26"/>
                    <a:pt x="18" y="26"/>
                    <a:pt x="18" y="26"/>
                  </a:cubicBezTo>
                  <a:cubicBezTo>
                    <a:pt x="18" y="27"/>
                    <a:pt x="18" y="26"/>
                    <a:pt x="18" y="26"/>
                  </a:cubicBezTo>
                  <a:cubicBezTo>
                    <a:pt x="18" y="26"/>
                    <a:pt x="18" y="27"/>
                    <a:pt x="18" y="27"/>
                  </a:cubicBezTo>
                  <a:cubicBezTo>
                    <a:pt x="19" y="27"/>
                    <a:pt x="19" y="26"/>
                    <a:pt x="19" y="26"/>
                  </a:cubicBezTo>
                  <a:cubicBezTo>
                    <a:pt x="19" y="26"/>
                    <a:pt x="19" y="26"/>
                    <a:pt x="19" y="26"/>
                  </a:cubicBezTo>
                  <a:cubicBezTo>
                    <a:pt x="19" y="27"/>
                    <a:pt x="20" y="26"/>
                    <a:pt x="20" y="26"/>
                  </a:cubicBezTo>
                  <a:cubicBezTo>
                    <a:pt x="20" y="26"/>
                    <a:pt x="20" y="26"/>
                    <a:pt x="20" y="26"/>
                  </a:cubicBezTo>
                  <a:cubicBezTo>
                    <a:pt x="20" y="26"/>
                    <a:pt x="20" y="26"/>
                    <a:pt x="20" y="26"/>
                  </a:cubicBezTo>
                  <a:cubicBezTo>
                    <a:pt x="20" y="26"/>
                    <a:pt x="20" y="26"/>
                    <a:pt x="20" y="27"/>
                  </a:cubicBezTo>
                  <a:cubicBezTo>
                    <a:pt x="20" y="27"/>
                    <a:pt x="20" y="26"/>
                    <a:pt x="20" y="26"/>
                  </a:cubicBezTo>
                  <a:cubicBezTo>
                    <a:pt x="20" y="26"/>
                    <a:pt x="21" y="26"/>
                    <a:pt x="21" y="26"/>
                  </a:cubicBezTo>
                  <a:cubicBezTo>
                    <a:pt x="21" y="26"/>
                    <a:pt x="21" y="26"/>
                    <a:pt x="21" y="26"/>
                  </a:cubicBezTo>
                  <a:cubicBezTo>
                    <a:pt x="22" y="26"/>
                    <a:pt x="22" y="26"/>
                    <a:pt x="23" y="26"/>
                  </a:cubicBezTo>
                  <a:cubicBezTo>
                    <a:pt x="23" y="26"/>
                    <a:pt x="23" y="26"/>
                    <a:pt x="23" y="25"/>
                  </a:cubicBezTo>
                  <a:cubicBezTo>
                    <a:pt x="23"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7"/>
                    <a:pt x="24" y="27"/>
                  </a:cubicBezTo>
                  <a:cubicBezTo>
                    <a:pt x="24" y="27"/>
                    <a:pt x="24" y="27"/>
                    <a:pt x="24" y="27"/>
                  </a:cubicBezTo>
                  <a:cubicBezTo>
                    <a:pt x="24" y="28"/>
                    <a:pt x="23" y="28"/>
                    <a:pt x="23" y="28"/>
                  </a:cubicBezTo>
                  <a:cubicBezTo>
                    <a:pt x="23" y="28"/>
                    <a:pt x="23" y="28"/>
                    <a:pt x="23" y="27"/>
                  </a:cubicBezTo>
                  <a:cubicBezTo>
                    <a:pt x="23" y="28"/>
                    <a:pt x="23" y="28"/>
                    <a:pt x="23" y="28"/>
                  </a:cubicBezTo>
                  <a:cubicBezTo>
                    <a:pt x="23" y="28"/>
                    <a:pt x="23" y="28"/>
                    <a:pt x="23" y="28"/>
                  </a:cubicBezTo>
                  <a:cubicBezTo>
                    <a:pt x="23" y="28"/>
                    <a:pt x="23" y="28"/>
                    <a:pt x="23" y="28"/>
                  </a:cubicBezTo>
                  <a:cubicBezTo>
                    <a:pt x="23" y="28"/>
                    <a:pt x="23" y="28"/>
                    <a:pt x="23" y="27"/>
                  </a:cubicBezTo>
                  <a:cubicBezTo>
                    <a:pt x="22" y="27"/>
                    <a:pt x="22" y="28"/>
                    <a:pt x="22" y="27"/>
                  </a:cubicBezTo>
                  <a:cubicBezTo>
                    <a:pt x="22" y="28"/>
                    <a:pt x="22" y="28"/>
                    <a:pt x="22" y="28"/>
                  </a:cubicBezTo>
                  <a:cubicBezTo>
                    <a:pt x="22" y="28"/>
                    <a:pt x="23" y="28"/>
                    <a:pt x="23" y="28"/>
                  </a:cubicBezTo>
                  <a:cubicBezTo>
                    <a:pt x="22" y="28"/>
                    <a:pt x="22" y="28"/>
                    <a:pt x="22" y="28"/>
                  </a:cubicBezTo>
                  <a:cubicBezTo>
                    <a:pt x="22" y="28"/>
                    <a:pt x="22" y="28"/>
                    <a:pt x="22" y="28"/>
                  </a:cubicBezTo>
                  <a:cubicBezTo>
                    <a:pt x="22" y="28"/>
                    <a:pt x="22" y="28"/>
                    <a:pt x="22" y="28"/>
                  </a:cubicBezTo>
                  <a:cubicBezTo>
                    <a:pt x="22" y="29"/>
                    <a:pt x="22" y="29"/>
                    <a:pt x="22" y="29"/>
                  </a:cubicBezTo>
                  <a:cubicBezTo>
                    <a:pt x="22" y="29"/>
                    <a:pt x="22" y="29"/>
                    <a:pt x="22" y="29"/>
                  </a:cubicBezTo>
                  <a:cubicBezTo>
                    <a:pt x="23" y="29"/>
                    <a:pt x="22" y="29"/>
                    <a:pt x="22" y="29"/>
                  </a:cubicBezTo>
                  <a:cubicBezTo>
                    <a:pt x="22" y="29"/>
                    <a:pt x="22" y="28"/>
                    <a:pt x="22" y="28"/>
                  </a:cubicBezTo>
                  <a:cubicBezTo>
                    <a:pt x="23" y="28"/>
                    <a:pt x="23" y="28"/>
                    <a:pt x="23" y="28"/>
                  </a:cubicBezTo>
                  <a:cubicBezTo>
                    <a:pt x="23" y="29"/>
                    <a:pt x="23" y="29"/>
                    <a:pt x="22" y="29"/>
                  </a:cubicBezTo>
                  <a:cubicBezTo>
                    <a:pt x="23" y="29"/>
                    <a:pt x="23" y="28"/>
                    <a:pt x="23" y="28"/>
                  </a:cubicBezTo>
                  <a:cubicBezTo>
                    <a:pt x="23" y="28"/>
                    <a:pt x="23" y="29"/>
                    <a:pt x="23" y="29"/>
                  </a:cubicBezTo>
                  <a:cubicBezTo>
                    <a:pt x="23" y="29"/>
                    <a:pt x="23" y="28"/>
                    <a:pt x="23" y="28"/>
                  </a:cubicBezTo>
                  <a:cubicBezTo>
                    <a:pt x="23" y="28"/>
                    <a:pt x="23" y="29"/>
                    <a:pt x="23" y="29"/>
                  </a:cubicBezTo>
                  <a:cubicBezTo>
                    <a:pt x="23" y="29"/>
                    <a:pt x="23" y="28"/>
                    <a:pt x="23" y="28"/>
                  </a:cubicBezTo>
                  <a:cubicBezTo>
                    <a:pt x="24" y="28"/>
                    <a:pt x="24" y="29"/>
                    <a:pt x="25" y="28"/>
                  </a:cubicBezTo>
                  <a:cubicBezTo>
                    <a:pt x="25" y="29"/>
                    <a:pt x="25" y="28"/>
                    <a:pt x="25" y="28"/>
                  </a:cubicBezTo>
                  <a:cubicBezTo>
                    <a:pt x="25" y="28"/>
                    <a:pt x="25" y="28"/>
                    <a:pt x="25" y="28"/>
                  </a:cubicBezTo>
                  <a:cubicBezTo>
                    <a:pt x="25" y="28"/>
                    <a:pt x="25" y="27"/>
                    <a:pt x="25" y="27"/>
                  </a:cubicBezTo>
                  <a:cubicBezTo>
                    <a:pt x="25" y="27"/>
                    <a:pt x="25" y="27"/>
                    <a:pt x="25" y="27"/>
                  </a:cubicBezTo>
                  <a:cubicBezTo>
                    <a:pt x="25" y="27"/>
                    <a:pt x="25" y="27"/>
                    <a:pt x="25" y="27"/>
                  </a:cubicBezTo>
                  <a:cubicBezTo>
                    <a:pt x="25" y="27"/>
                    <a:pt x="25" y="28"/>
                    <a:pt x="25" y="28"/>
                  </a:cubicBezTo>
                  <a:cubicBezTo>
                    <a:pt x="25" y="27"/>
                    <a:pt x="25" y="28"/>
                    <a:pt x="25" y="27"/>
                  </a:cubicBezTo>
                  <a:cubicBezTo>
                    <a:pt x="25" y="27"/>
                    <a:pt x="25" y="27"/>
                    <a:pt x="25" y="27"/>
                  </a:cubicBezTo>
                  <a:cubicBezTo>
                    <a:pt x="25" y="27"/>
                    <a:pt x="25" y="27"/>
                    <a:pt x="25" y="27"/>
                  </a:cubicBezTo>
                  <a:cubicBezTo>
                    <a:pt x="25" y="27"/>
                    <a:pt x="25" y="27"/>
                    <a:pt x="25" y="27"/>
                  </a:cubicBezTo>
                  <a:cubicBezTo>
                    <a:pt x="25" y="26"/>
                    <a:pt x="25" y="26"/>
                    <a:pt x="25" y="26"/>
                  </a:cubicBezTo>
                  <a:cubicBezTo>
                    <a:pt x="25" y="26"/>
                    <a:pt x="25" y="26"/>
                    <a:pt x="25" y="25"/>
                  </a:cubicBezTo>
                  <a:cubicBezTo>
                    <a:pt x="25" y="25"/>
                    <a:pt x="25" y="26"/>
                    <a:pt x="25" y="26"/>
                  </a:cubicBezTo>
                  <a:cubicBezTo>
                    <a:pt x="25" y="26"/>
                    <a:pt x="25" y="26"/>
                    <a:pt x="26" y="26"/>
                  </a:cubicBezTo>
                  <a:cubicBezTo>
                    <a:pt x="26" y="26"/>
                    <a:pt x="26" y="26"/>
                    <a:pt x="26" y="26"/>
                  </a:cubicBezTo>
                  <a:cubicBezTo>
                    <a:pt x="26" y="26"/>
                    <a:pt x="26" y="26"/>
                    <a:pt x="26" y="26"/>
                  </a:cubicBezTo>
                  <a:cubicBezTo>
                    <a:pt x="26" y="26"/>
                    <a:pt x="26"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8" y="26"/>
                    <a:pt x="28" y="26"/>
                  </a:cubicBezTo>
                  <a:cubicBezTo>
                    <a:pt x="28" y="26"/>
                    <a:pt x="28" y="26"/>
                    <a:pt x="28" y="26"/>
                  </a:cubicBezTo>
                  <a:cubicBezTo>
                    <a:pt x="28" y="26"/>
                    <a:pt x="29" y="26"/>
                    <a:pt x="29" y="26"/>
                  </a:cubicBezTo>
                  <a:cubicBezTo>
                    <a:pt x="29" y="26"/>
                    <a:pt x="29" y="26"/>
                    <a:pt x="29" y="26"/>
                  </a:cubicBezTo>
                  <a:cubicBezTo>
                    <a:pt x="29" y="25"/>
                    <a:pt x="30" y="26"/>
                    <a:pt x="30" y="26"/>
                  </a:cubicBezTo>
                  <a:cubicBezTo>
                    <a:pt x="29" y="25"/>
                    <a:pt x="29" y="25"/>
                    <a:pt x="29" y="25"/>
                  </a:cubicBezTo>
                  <a:cubicBezTo>
                    <a:pt x="29" y="25"/>
                    <a:pt x="30" y="25"/>
                    <a:pt x="30" y="25"/>
                  </a:cubicBezTo>
                  <a:cubicBezTo>
                    <a:pt x="30" y="25"/>
                    <a:pt x="30" y="25"/>
                    <a:pt x="30" y="26"/>
                  </a:cubicBezTo>
                  <a:cubicBezTo>
                    <a:pt x="30" y="26"/>
                    <a:pt x="30" y="25"/>
                    <a:pt x="30" y="25"/>
                  </a:cubicBezTo>
                  <a:cubicBezTo>
                    <a:pt x="30" y="25"/>
                    <a:pt x="31" y="26"/>
                    <a:pt x="31" y="26"/>
                  </a:cubicBezTo>
                  <a:cubicBezTo>
                    <a:pt x="31" y="26"/>
                    <a:pt x="30" y="25"/>
                    <a:pt x="31" y="25"/>
                  </a:cubicBezTo>
                  <a:cubicBezTo>
                    <a:pt x="31" y="25"/>
                    <a:pt x="31" y="26"/>
                    <a:pt x="31" y="26"/>
                  </a:cubicBezTo>
                  <a:cubicBezTo>
                    <a:pt x="31" y="26"/>
                    <a:pt x="31" y="25"/>
                    <a:pt x="31" y="25"/>
                  </a:cubicBezTo>
                  <a:cubicBezTo>
                    <a:pt x="31" y="25"/>
                    <a:pt x="31" y="25"/>
                    <a:pt x="31" y="25"/>
                  </a:cubicBezTo>
                  <a:cubicBezTo>
                    <a:pt x="31" y="25"/>
                    <a:pt x="31" y="25"/>
                    <a:pt x="31" y="25"/>
                  </a:cubicBezTo>
                  <a:cubicBezTo>
                    <a:pt x="31" y="25"/>
                    <a:pt x="31" y="25"/>
                    <a:pt x="31" y="25"/>
                  </a:cubicBezTo>
                  <a:cubicBezTo>
                    <a:pt x="31" y="25"/>
                    <a:pt x="31" y="25"/>
                    <a:pt x="31" y="25"/>
                  </a:cubicBezTo>
                  <a:cubicBezTo>
                    <a:pt x="31" y="25"/>
                    <a:pt x="31" y="25"/>
                    <a:pt x="31" y="26"/>
                  </a:cubicBezTo>
                  <a:cubicBezTo>
                    <a:pt x="32" y="26"/>
                    <a:pt x="31" y="25"/>
                    <a:pt x="31" y="25"/>
                  </a:cubicBezTo>
                  <a:cubicBezTo>
                    <a:pt x="31" y="25"/>
                    <a:pt x="31" y="25"/>
                    <a:pt x="31" y="25"/>
                  </a:cubicBezTo>
                  <a:cubicBezTo>
                    <a:pt x="31" y="25"/>
                    <a:pt x="31" y="25"/>
                    <a:pt x="31" y="25"/>
                  </a:cubicBezTo>
                  <a:cubicBezTo>
                    <a:pt x="31" y="25"/>
                    <a:pt x="31" y="25"/>
                    <a:pt x="32" y="25"/>
                  </a:cubicBezTo>
                  <a:cubicBezTo>
                    <a:pt x="32" y="25"/>
                    <a:pt x="31" y="25"/>
                    <a:pt x="31" y="25"/>
                  </a:cubicBezTo>
                  <a:cubicBezTo>
                    <a:pt x="31"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3" y="26"/>
                    <a:pt x="33" y="26"/>
                  </a:cubicBezTo>
                  <a:cubicBezTo>
                    <a:pt x="33" y="26"/>
                    <a:pt x="33" y="26"/>
                    <a:pt x="33" y="26"/>
                  </a:cubicBezTo>
                  <a:cubicBezTo>
                    <a:pt x="33" y="26"/>
                    <a:pt x="33" y="26"/>
                    <a:pt x="33" y="26"/>
                  </a:cubicBezTo>
                  <a:cubicBezTo>
                    <a:pt x="33" y="26"/>
                    <a:pt x="33" y="25"/>
                    <a:pt x="33" y="25"/>
                  </a:cubicBezTo>
                  <a:cubicBezTo>
                    <a:pt x="33" y="25"/>
                    <a:pt x="33" y="25"/>
                    <a:pt x="33" y="25"/>
                  </a:cubicBezTo>
                  <a:cubicBezTo>
                    <a:pt x="33" y="25"/>
                    <a:pt x="33" y="25"/>
                    <a:pt x="33" y="25"/>
                  </a:cubicBezTo>
                  <a:cubicBezTo>
                    <a:pt x="33" y="25"/>
                    <a:pt x="33" y="25"/>
                    <a:pt x="33" y="25"/>
                  </a:cubicBezTo>
                  <a:cubicBezTo>
                    <a:pt x="33" y="25"/>
                    <a:pt x="32" y="25"/>
                    <a:pt x="32" y="25"/>
                  </a:cubicBezTo>
                  <a:cubicBezTo>
                    <a:pt x="32" y="25"/>
                    <a:pt x="32" y="24"/>
                    <a:pt x="32" y="24"/>
                  </a:cubicBezTo>
                  <a:cubicBezTo>
                    <a:pt x="32" y="24"/>
                    <a:pt x="32" y="24"/>
                    <a:pt x="32" y="24"/>
                  </a:cubicBezTo>
                  <a:cubicBezTo>
                    <a:pt x="32" y="24"/>
                    <a:pt x="32" y="23"/>
                    <a:pt x="32" y="23"/>
                  </a:cubicBezTo>
                  <a:cubicBezTo>
                    <a:pt x="32" y="23"/>
                    <a:pt x="32" y="24"/>
                    <a:pt x="32" y="23"/>
                  </a:cubicBezTo>
                  <a:cubicBezTo>
                    <a:pt x="32" y="23"/>
                    <a:pt x="32" y="23"/>
                    <a:pt x="32" y="23"/>
                  </a:cubicBezTo>
                  <a:cubicBezTo>
                    <a:pt x="32" y="23"/>
                    <a:pt x="32" y="23"/>
                    <a:pt x="32" y="23"/>
                  </a:cubicBezTo>
                  <a:cubicBezTo>
                    <a:pt x="32" y="23"/>
                    <a:pt x="32" y="23"/>
                    <a:pt x="32" y="23"/>
                  </a:cubicBezTo>
                  <a:cubicBezTo>
                    <a:pt x="32" y="23"/>
                    <a:pt x="31" y="23"/>
                    <a:pt x="32" y="23"/>
                  </a:cubicBezTo>
                  <a:cubicBezTo>
                    <a:pt x="32" y="23"/>
                    <a:pt x="32" y="23"/>
                    <a:pt x="32" y="23"/>
                  </a:cubicBezTo>
                  <a:cubicBezTo>
                    <a:pt x="32" y="23"/>
                    <a:pt x="32" y="23"/>
                    <a:pt x="32" y="23"/>
                  </a:cubicBezTo>
                  <a:cubicBezTo>
                    <a:pt x="33" y="23"/>
                    <a:pt x="32" y="23"/>
                    <a:pt x="32" y="23"/>
                  </a:cubicBezTo>
                  <a:cubicBezTo>
                    <a:pt x="32" y="23"/>
                    <a:pt x="33" y="23"/>
                    <a:pt x="33" y="23"/>
                  </a:cubicBezTo>
                  <a:cubicBezTo>
                    <a:pt x="33" y="23"/>
                    <a:pt x="33" y="23"/>
                    <a:pt x="33" y="23"/>
                  </a:cubicBezTo>
                  <a:cubicBezTo>
                    <a:pt x="33" y="24"/>
                    <a:pt x="33" y="24"/>
                    <a:pt x="33" y="23"/>
                  </a:cubicBezTo>
                  <a:cubicBezTo>
                    <a:pt x="33" y="23"/>
                    <a:pt x="33" y="23"/>
                    <a:pt x="32" y="23"/>
                  </a:cubicBezTo>
                  <a:cubicBezTo>
                    <a:pt x="32" y="23"/>
                    <a:pt x="32" y="23"/>
                    <a:pt x="31" y="23"/>
                  </a:cubicBezTo>
                  <a:cubicBezTo>
                    <a:pt x="32" y="23"/>
                    <a:pt x="32" y="23"/>
                    <a:pt x="32" y="23"/>
                  </a:cubicBezTo>
                  <a:cubicBezTo>
                    <a:pt x="32" y="23"/>
                    <a:pt x="31" y="22"/>
                    <a:pt x="32" y="23"/>
                  </a:cubicBezTo>
                  <a:cubicBezTo>
                    <a:pt x="31" y="22"/>
                    <a:pt x="32" y="23"/>
                    <a:pt x="32" y="23"/>
                  </a:cubicBezTo>
                  <a:cubicBezTo>
                    <a:pt x="32" y="23"/>
                    <a:pt x="32" y="23"/>
                    <a:pt x="31" y="22"/>
                  </a:cubicBezTo>
                  <a:cubicBezTo>
                    <a:pt x="31" y="22"/>
                    <a:pt x="31" y="22"/>
                    <a:pt x="31" y="22"/>
                  </a:cubicBezTo>
                  <a:cubicBezTo>
                    <a:pt x="31" y="22"/>
                    <a:pt x="31" y="22"/>
                    <a:pt x="32" y="22"/>
                  </a:cubicBezTo>
                  <a:cubicBezTo>
                    <a:pt x="32" y="22"/>
                    <a:pt x="32" y="22"/>
                    <a:pt x="31" y="22"/>
                  </a:cubicBezTo>
                  <a:cubicBezTo>
                    <a:pt x="31" y="22"/>
                    <a:pt x="31" y="22"/>
                    <a:pt x="31" y="22"/>
                  </a:cubicBezTo>
                  <a:cubicBezTo>
                    <a:pt x="32" y="23"/>
                    <a:pt x="32" y="22"/>
                    <a:pt x="32" y="23"/>
                  </a:cubicBezTo>
                  <a:cubicBezTo>
                    <a:pt x="32" y="23"/>
                    <a:pt x="32" y="23"/>
                    <a:pt x="32" y="23"/>
                  </a:cubicBezTo>
                  <a:cubicBezTo>
                    <a:pt x="32" y="23"/>
                    <a:pt x="32" y="23"/>
                    <a:pt x="33" y="23"/>
                  </a:cubicBezTo>
                  <a:cubicBezTo>
                    <a:pt x="33" y="23"/>
                    <a:pt x="32" y="23"/>
                    <a:pt x="33" y="23"/>
                  </a:cubicBezTo>
                  <a:cubicBezTo>
                    <a:pt x="33" y="23"/>
                    <a:pt x="34" y="23"/>
                    <a:pt x="34" y="23"/>
                  </a:cubicBezTo>
                  <a:cubicBezTo>
                    <a:pt x="34" y="24"/>
                    <a:pt x="34" y="23"/>
                    <a:pt x="34" y="24"/>
                  </a:cubicBezTo>
                  <a:cubicBezTo>
                    <a:pt x="34" y="23"/>
                    <a:pt x="34" y="24"/>
                    <a:pt x="33" y="23"/>
                  </a:cubicBezTo>
                  <a:cubicBezTo>
                    <a:pt x="33" y="23"/>
                    <a:pt x="34" y="24"/>
                    <a:pt x="34" y="24"/>
                  </a:cubicBezTo>
                  <a:cubicBezTo>
                    <a:pt x="34" y="24"/>
                    <a:pt x="34" y="24"/>
                    <a:pt x="34" y="24"/>
                  </a:cubicBezTo>
                  <a:cubicBezTo>
                    <a:pt x="34" y="24"/>
                    <a:pt x="34" y="24"/>
                    <a:pt x="34" y="24"/>
                  </a:cubicBezTo>
                  <a:cubicBezTo>
                    <a:pt x="35" y="24"/>
                    <a:pt x="34" y="24"/>
                    <a:pt x="34" y="24"/>
                  </a:cubicBezTo>
                  <a:cubicBezTo>
                    <a:pt x="34" y="24"/>
                    <a:pt x="34" y="24"/>
                    <a:pt x="35" y="25"/>
                  </a:cubicBezTo>
                  <a:cubicBezTo>
                    <a:pt x="35" y="24"/>
                    <a:pt x="35" y="25"/>
                    <a:pt x="35" y="25"/>
                  </a:cubicBezTo>
                  <a:cubicBezTo>
                    <a:pt x="35" y="25"/>
                    <a:pt x="35" y="25"/>
                    <a:pt x="35" y="25"/>
                  </a:cubicBezTo>
                  <a:cubicBezTo>
                    <a:pt x="35" y="25"/>
                    <a:pt x="35" y="25"/>
                    <a:pt x="35" y="25"/>
                  </a:cubicBezTo>
                  <a:cubicBezTo>
                    <a:pt x="36" y="25"/>
                    <a:pt x="35" y="25"/>
                    <a:pt x="35" y="25"/>
                  </a:cubicBezTo>
                  <a:cubicBezTo>
                    <a:pt x="35" y="25"/>
                    <a:pt x="35" y="25"/>
                    <a:pt x="36" y="25"/>
                  </a:cubicBezTo>
                  <a:cubicBezTo>
                    <a:pt x="36" y="25"/>
                    <a:pt x="35" y="25"/>
                    <a:pt x="35" y="25"/>
                  </a:cubicBezTo>
                  <a:cubicBezTo>
                    <a:pt x="35" y="25"/>
                    <a:pt x="36" y="25"/>
                    <a:pt x="36" y="25"/>
                  </a:cubicBezTo>
                  <a:cubicBezTo>
                    <a:pt x="35" y="25"/>
                    <a:pt x="35" y="24"/>
                    <a:pt x="35" y="24"/>
                  </a:cubicBezTo>
                  <a:cubicBezTo>
                    <a:pt x="35" y="24"/>
                    <a:pt x="36" y="24"/>
                    <a:pt x="36" y="24"/>
                  </a:cubicBezTo>
                  <a:cubicBezTo>
                    <a:pt x="35" y="24"/>
                    <a:pt x="36" y="24"/>
                    <a:pt x="35" y="24"/>
                  </a:cubicBezTo>
                  <a:cubicBezTo>
                    <a:pt x="35" y="24"/>
                    <a:pt x="35" y="24"/>
                    <a:pt x="35" y="24"/>
                  </a:cubicBezTo>
                  <a:cubicBezTo>
                    <a:pt x="35" y="24"/>
                    <a:pt x="35" y="24"/>
                    <a:pt x="35" y="24"/>
                  </a:cubicBezTo>
                  <a:cubicBezTo>
                    <a:pt x="36" y="24"/>
                    <a:pt x="35" y="24"/>
                    <a:pt x="35" y="24"/>
                  </a:cubicBezTo>
                  <a:cubicBezTo>
                    <a:pt x="36" y="24"/>
                    <a:pt x="36" y="24"/>
                    <a:pt x="37" y="24"/>
                  </a:cubicBezTo>
                  <a:cubicBezTo>
                    <a:pt x="36" y="24"/>
                    <a:pt x="36" y="24"/>
                    <a:pt x="36" y="24"/>
                  </a:cubicBezTo>
                  <a:cubicBezTo>
                    <a:pt x="35" y="24"/>
                    <a:pt x="36" y="24"/>
                    <a:pt x="35" y="23"/>
                  </a:cubicBezTo>
                  <a:cubicBezTo>
                    <a:pt x="35" y="23"/>
                    <a:pt x="35" y="23"/>
                    <a:pt x="35" y="23"/>
                  </a:cubicBezTo>
                  <a:cubicBezTo>
                    <a:pt x="35" y="23"/>
                    <a:pt x="35" y="23"/>
                    <a:pt x="35" y="23"/>
                  </a:cubicBezTo>
                  <a:cubicBezTo>
                    <a:pt x="35" y="23"/>
                    <a:pt x="35" y="23"/>
                    <a:pt x="35" y="23"/>
                  </a:cubicBezTo>
                  <a:cubicBezTo>
                    <a:pt x="35" y="23"/>
                    <a:pt x="36" y="23"/>
                    <a:pt x="36" y="23"/>
                  </a:cubicBezTo>
                  <a:cubicBezTo>
                    <a:pt x="36" y="23"/>
                    <a:pt x="35" y="23"/>
                    <a:pt x="35" y="23"/>
                  </a:cubicBezTo>
                  <a:cubicBezTo>
                    <a:pt x="35" y="23"/>
                    <a:pt x="35" y="22"/>
                    <a:pt x="35" y="23"/>
                  </a:cubicBezTo>
                  <a:cubicBezTo>
                    <a:pt x="36" y="23"/>
                    <a:pt x="35" y="23"/>
                    <a:pt x="35" y="23"/>
                  </a:cubicBezTo>
                  <a:cubicBezTo>
                    <a:pt x="36" y="23"/>
                    <a:pt x="35" y="23"/>
                    <a:pt x="35" y="23"/>
                  </a:cubicBezTo>
                  <a:cubicBezTo>
                    <a:pt x="35" y="23"/>
                    <a:pt x="35" y="23"/>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1"/>
                    <a:pt x="35" y="21"/>
                  </a:cubicBezTo>
                  <a:cubicBezTo>
                    <a:pt x="35" y="21"/>
                    <a:pt x="35" y="22"/>
                    <a:pt x="35" y="22"/>
                  </a:cubicBezTo>
                  <a:cubicBezTo>
                    <a:pt x="34" y="22"/>
                    <a:pt x="35" y="21"/>
                    <a:pt x="35" y="21"/>
                  </a:cubicBezTo>
                  <a:cubicBezTo>
                    <a:pt x="35" y="21"/>
                    <a:pt x="35" y="21"/>
                    <a:pt x="34" y="21"/>
                  </a:cubicBezTo>
                  <a:cubicBezTo>
                    <a:pt x="35" y="21"/>
                    <a:pt x="34" y="21"/>
                    <a:pt x="34" y="21"/>
                  </a:cubicBezTo>
                  <a:cubicBezTo>
                    <a:pt x="34" y="21"/>
                    <a:pt x="34" y="21"/>
                    <a:pt x="34" y="20"/>
                  </a:cubicBezTo>
                  <a:cubicBezTo>
                    <a:pt x="34" y="20"/>
                    <a:pt x="34" y="20"/>
                    <a:pt x="35" y="20"/>
                  </a:cubicBezTo>
                  <a:cubicBezTo>
                    <a:pt x="34" y="20"/>
                    <a:pt x="35" y="20"/>
                    <a:pt x="34" y="20"/>
                  </a:cubicBezTo>
                  <a:cubicBezTo>
                    <a:pt x="35" y="20"/>
                    <a:pt x="35" y="20"/>
                    <a:pt x="35" y="20"/>
                  </a:cubicBezTo>
                  <a:cubicBezTo>
                    <a:pt x="35" y="20"/>
                    <a:pt x="35" y="20"/>
                    <a:pt x="35" y="20"/>
                  </a:cubicBezTo>
                  <a:cubicBezTo>
                    <a:pt x="35" y="20"/>
                    <a:pt x="35" y="20"/>
                    <a:pt x="35" y="20"/>
                  </a:cubicBezTo>
                  <a:cubicBezTo>
                    <a:pt x="34" y="20"/>
                    <a:pt x="34" y="20"/>
                    <a:pt x="34" y="19"/>
                  </a:cubicBezTo>
                  <a:cubicBezTo>
                    <a:pt x="34" y="19"/>
                    <a:pt x="34" y="19"/>
                    <a:pt x="34" y="20"/>
                  </a:cubicBezTo>
                  <a:cubicBezTo>
                    <a:pt x="34" y="19"/>
                    <a:pt x="34" y="19"/>
                    <a:pt x="34" y="19"/>
                  </a:cubicBezTo>
                  <a:cubicBezTo>
                    <a:pt x="34" y="19"/>
                    <a:pt x="34" y="19"/>
                    <a:pt x="34" y="19"/>
                  </a:cubicBezTo>
                  <a:cubicBezTo>
                    <a:pt x="35" y="19"/>
                    <a:pt x="34" y="19"/>
                    <a:pt x="34" y="19"/>
                  </a:cubicBezTo>
                  <a:cubicBezTo>
                    <a:pt x="35" y="19"/>
                    <a:pt x="35" y="19"/>
                    <a:pt x="35" y="19"/>
                  </a:cubicBezTo>
                  <a:cubicBezTo>
                    <a:pt x="35" y="19"/>
                    <a:pt x="34" y="19"/>
                    <a:pt x="34" y="19"/>
                  </a:cubicBezTo>
                  <a:cubicBezTo>
                    <a:pt x="34" y="19"/>
                    <a:pt x="34" y="19"/>
                    <a:pt x="34" y="19"/>
                  </a:cubicBezTo>
                  <a:cubicBezTo>
                    <a:pt x="34" y="19"/>
                    <a:pt x="34" y="19"/>
                    <a:pt x="34" y="19"/>
                  </a:cubicBezTo>
                  <a:cubicBezTo>
                    <a:pt x="34" y="19"/>
                    <a:pt x="34" y="19"/>
                    <a:pt x="34" y="18"/>
                  </a:cubicBezTo>
                  <a:cubicBezTo>
                    <a:pt x="34" y="18"/>
                    <a:pt x="34" y="18"/>
                    <a:pt x="34" y="18"/>
                  </a:cubicBezTo>
                  <a:cubicBezTo>
                    <a:pt x="34" y="18"/>
                    <a:pt x="35" y="18"/>
                    <a:pt x="35"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7"/>
                    <a:pt x="33" y="17"/>
                  </a:cubicBezTo>
                  <a:cubicBezTo>
                    <a:pt x="34" y="17"/>
                    <a:pt x="34" y="17"/>
                    <a:pt x="34" y="17"/>
                  </a:cubicBezTo>
                  <a:cubicBezTo>
                    <a:pt x="34" y="17"/>
                    <a:pt x="33" y="17"/>
                    <a:pt x="34" y="17"/>
                  </a:cubicBezTo>
                  <a:cubicBezTo>
                    <a:pt x="34" y="17"/>
                    <a:pt x="34" y="17"/>
                    <a:pt x="34" y="17"/>
                  </a:cubicBezTo>
                  <a:cubicBezTo>
                    <a:pt x="34" y="17"/>
                    <a:pt x="34" y="17"/>
                    <a:pt x="34" y="17"/>
                  </a:cubicBezTo>
                  <a:cubicBezTo>
                    <a:pt x="33" y="17"/>
                    <a:pt x="33" y="17"/>
                    <a:pt x="33" y="17"/>
                  </a:cubicBezTo>
                  <a:cubicBezTo>
                    <a:pt x="33" y="17"/>
                    <a:pt x="33" y="17"/>
                    <a:pt x="33" y="17"/>
                  </a:cubicBezTo>
                  <a:cubicBezTo>
                    <a:pt x="33" y="17"/>
                    <a:pt x="33" y="17"/>
                    <a:pt x="33" y="17"/>
                  </a:cubicBezTo>
                  <a:cubicBezTo>
                    <a:pt x="34" y="17"/>
                    <a:pt x="34" y="17"/>
                    <a:pt x="34" y="17"/>
                  </a:cubicBezTo>
                  <a:cubicBezTo>
                    <a:pt x="34" y="17"/>
                    <a:pt x="33" y="17"/>
                    <a:pt x="33" y="17"/>
                  </a:cubicBezTo>
                  <a:cubicBezTo>
                    <a:pt x="33" y="17"/>
                    <a:pt x="33" y="17"/>
                    <a:pt x="33" y="17"/>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7"/>
                    <a:pt x="33" y="17"/>
                  </a:cubicBezTo>
                  <a:cubicBezTo>
                    <a:pt x="33" y="17"/>
                    <a:pt x="33" y="17"/>
                    <a:pt x="33" y="17"/>
                  </a:cubicBezTo>
                  <a:cubicBezTo>
                    <a:pt x="33" y="17"/>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5"/>
                    <a:pt x="33" y="16"/>
                    <a:pt x="33" y="15"/>
                  </a:cubicBezTo>
                  <a:cubicBezTo>
                    <a:pt x="33" y="15"/>
                    <a:pt x="33" y="15"/>
                    <a:pt x="33" y="15"/>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4"/>
                  </a:cubicBezTo>
                  <a:cubicBezTo>
                    <a:pt x="32" y="14"/>
                    <a:pt x="32" y="15"/>
                    <a:pt x="32" y="14"/>
                  </a:cubicBezTo>
                  <a:cubicBezTo>
                    <a:pt x="32" y="14"/>
                    <a:pt x="32" y="14"/>
                    <a:pt x="32" y="14"/>
                  </a:cubicBezTo>
                  <a:cubicBezTo>
                    <a:pt x="32" y="14"/>
                    <a:pt x="32" y="14"/>
                    <a:pt x="32" y="14"/>
                  </a:cubicBezTo>
                  <a:cubicBezTo>
                    <a:pt x="32" y="14"/>
                    <a:pt x="31" y="14"/>
                    <a:pt x="32" y="14"/>
                  </a:cubicBezTo>
                  <a:cubicBezTo>
                    <a:pt x="32" y="14"/>
                    <a:pt x="31" y="14"/>
                    <a:pt x="31" y="14"/>
                  </a:cubicBezTo>
                  <a:cubicBezTo>
                    <a:pt x="31" y="14"/>
                    <a:pt x="31" y="14"/>
                    <a:pt x="31" y="14"/>
                  </a:cubicBezTo>
                  <a:cubicBezTo>
                    <a:pt x="31" y="14"/>
                    <a:pt x="31" y="14"/>
                    <a:pt x="31" y="14"/>
                  </a:cubicBezTo>
                  <a:cubicBezTo>
                    <a:pt x="31" y="14"/>
                    <a:pt x="31" y="14"/>
                    <a:pt x="31" y="14"/>
                  </a:cubicBezTo>
                  <a:cubicBezTo>
                    <a:pt x="31" y="14"/>
                    <a:pt x="31" y="14"/>
                    <a:pt x="31" y="14"/>
                  </a:cubicBezTo>
                  <a:cubicBezTo>
                    <a:pt x="31" y="14"/>
                    <a:pt x="31" y="14"/>
                    <a:pt x="31" y="13"/>
                  </a:cubicBezTo>
                  <a:cubicBezTo>
                    <a:pt x="31" y="13"/>
                    <a:pt x="32" y="13"/>
                    <a:pt x="32" y="13"/>
                  </a:cubicBezTo>
                  <a:cubicBezTo>
                    <a:pt x="32" y="13"/>
                    <a:pt x="31" y="13"/>
                    <a:pt x="31" y="13"/>
                  </a:cubicBezTo>
                  <a:cubicBezTo>
                    <a:pt x="31" y="14"/>
                    <a:pt x="31" y="14"/>
                    <a:pt x="31" y="14"/>
                  </a:cubicBezTo>
                  <a:cubicBezTo>
                    <a:pt x="31" y="14"/>
                    <a:pt x="31" y="14"/>
                    <a:pt x="31" y="14"/>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0" y="13"/>
                  </a:cubicBezTo>
                  <a:cubicBezTo>
                    <a:pt x="30" y="13"/>
                    <a:pt x="30" y="13"/>
                    <a:pt x="30" y="13"/>
                  </a:cubicBezTo>
                  <a:cubicBezTo>
                    <a:pt x="30" y="13"/>
                    <a:pt x="30" y="13"/>
                    <a:pt x="30" y="13"/>
                  </a:cubicBezTo>
                  <a:cubicBezTo>
                    <a:pt x="29" y="12"/>
                    <a:pt x="29" y="13"/>
                    <a:pt x="30" y="12"/>
                  </a:cubicBezTo>
                  <a:cubicBezTo>
                    <a:pt x="29" y="12"/>
                    <a:pt x="29" y="12"/>
                    <a:pt x="29" y="12"/>
                  </a:cubicBezTo>
                  <a:cubicBezTo>
                    <a:pt x="29" y="12"/>
                    <a:pt x="29" y="12"/>
                    <a:pt x="29" y="12"/>
                  </a:cubicBezTo>
                  <a:cubicBezTo>
                    <a:pt x="29" y="12"/>
                    <a:pt x="29" y="12"/>
                    <a:pt x="29" y="12"/>
                  </a:cubicBezTo>
                  <a:cubicBezTo>
                    <a:pt x="29" y="12"/>
                    <a:pt x="28" y="12"/>
                    <a:pt x="28" y="12"/>
                  </a:cubicBezTo>
                  <a:cubicBezTo>
                    <a:pt x="28" y="12"/>
                    <a:pt x="29" y="12"/>
                    <a:pt x="28" y="12"/>
                  </a:cubicBezTo>
                  <a:cubicBezTo>
                    <a:pt x="29" y="11"/>
                    <a:pt x="29" y="11"/>
                    <a:pt x="29" y="11"/>
                  </a:cubicBezTo>
                  <a:cubicBezTo>
                    <a:pt x="29" y="11"/>
                    <a:pt x="29" y="12"/>
                    <a:pt x="29" y="12"/>
                  </a:cubicBezTo>
                  <a:cubicBezTo>
                    <a:pt x="29" y="11"/>
                    <a:pt x="29" y="12"/>
                    <a:pt x="29" y="11"/>
                  </a:cubicBezTo>
                  <a:cubicBezTo>
                    <a:pt x="29" y="11"/>
                    <a:pt x="29" y="11"/>
                    <a:pt x="29" y="11"/>
                  </a:cubicBezTo>
                  <a:cubicBezTo>
                    <a:pt x="29" y="11"/>
                    <a:pt x="29" y="11"/>
                    <a:pt x="29" y="11"/>
                  </a:cubicBezTo>
                  <a:cubicBezTo>
                    <a:pt x="29" y="11"/>
                    <a:pt x="29" y="11"/>
                    <a:pt x="29" y="11"/>
                  </a:cubicBezTo>
                  <a:cubicBezTo>
                    <a:pt x="29" y="11"/>
                    <a:pt x="28" y="11"/>
                    <a:pt x="28" y="12"/>
                  </a:cubicBezTo>
                  <a:cubicBezTo>
                    <a:pt x="28" y="12"/>
                    <a:pt x="28" y="12"/>
                    <a:pt x="28" y="11"/>
                  </a:cubicBezTo>
                  <a:cubicBezTo>
                    <a:pt x="28" y="11"/>
                    <a:pt x="28" y="11"/>
                    <a:pt x="28" y="11"/>
                  </a:cubicBezTo>
                  <a:cubicBezTo>
                    <a:pt x="28" y="11"/>
                    <a:pt x="28" y="11"/>
                    <a:pt x="28" y="11"/>
                  </a:cubicBezTo>
                  <a:cubicBezTo>
                    <a:pt x="27" y="11"/>
                    <a:pt x="27" y="11"/>
                    <a:pt x="27" y="11"/>
                  </a:cubicBezTo>
                  <a:cubicBezTo>
                    <a:pt x="26" y="11"/>
                    <a:pt x="27" y="11"/>
                    <a:pt x="27" y="10"/>
                  </a:cubicBezTo>
                  <a:cubicBezTo>
                    <a:pt x="26" y="11"/>
                    <a:pt x="26" y="10"/>
                    <a:pt x="26" y="10"/>
                  </a:cubicBezTo>
                  <a:cubicBezTo>
                    <a:pt x="26" y="10"/>
                    <a:pt x="26" y="11"/>
                    <a:pt x="26" y="11"/>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10"/>
                  </a:cubicBezTo>
                  <a:cubicBezTo>
                    <a:pt x="27" y="10"/>
                    <a:pt x="27" y="10"/>
                    <a:pt x="27" y="10"/>
                  </a:cubicBezTo>
                  <a:cubicBezTo>
                    <a:pt x="26" y="10"/>
                    <a:pt x="26" y="10"/>
                    <a:pt x="26" y="10"/>
                  </a:cubicBezTo>
                  <a:cubicBezTo>
                    <a:pt x="26" y="10"/>
                    <a:pt x="26" y="10"/>
                    <a:pt x="26" y="10"/>
                  </a:cubicBezTo>
                  <a:cubicBezTo>
                    <a:pt x="26" y="10"/>
                    <a:pt x="26" y="10"/>
                    <a:pt x="26" y="10"/>
                  </a:cubicBezTo>
                  <a:cubicBezTo>
                    <a:pt x="26" y="11"/>
                    <a:pt x="26" y="10"/>
                    <a:pt x="25" y="10"/>
                  </a:cubicBezTo>
                  <a:cubicBezTo>
                    <a:pt x="25" y="10"/>
                    <a:pt x="25" y="10"/>
                    <a:pt x="25" y="10"/>
                  </a:cubicBezTo>
                  <a:cubicBezTo>
                    <a:pt x="25" y="10"/>
                    <a:pt x="25" y="10"/>
                    <a:pt x="25" y="11"/>
                  </a:cubicBezTo>
                  <a:cubicBezTo>
                    <a:pt x="25" y="11"/>
                    <a:pt x="25" y="11"/>
                    <a:pt x="24" y="11"/>
                  </a:cubicBezTo>
                  <a:cubicBezTo>
                    <a:pt x="24"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2"/>
                  </a:cubicBezTo>
                  <a:cubicBezTo>
                    <a:pt x="26" y="12"/>
                    <a:pt x="26" y="11"/>
                    <a:pt x="26" y="11"/>
                  </a:cubicBezTo>
                  <a:cubicBezTo>
                    <a:pt x="26" y="11"/>
                    <a:pt x="26" y="11"/>
                    <a:pt x="26" y="11"/>
                  </a:cubicBezTo>
                  <a:cubicBezTo>
                    <a:pt x="26" y="11"/>
                    <a:pt x="26" y="11"/>
                    <a:pt x="26" y="11"/>
                  </a:cubicBezTo>
                  <a:cubicBezTo>
                    <a:pt x="26" y="11"/>
                    <a:pt x="26" y="12"/>
                    <a:pt x="26" y="12"/>
                  </a:cubicBezTo>
                  <a:cubicBezTo>
                    <a:pt x="26" y="11"/>
                    <a:pt x="26" y="11"/>
                    <a:pt x="26" y="11"/>
                  </a:cubicBezTo>
                  <a:cubicBezTo>
                    <a:pt x="26" y="11"/>
                    <a:pt x="26" y="11"/>
                    <a:pt x="26" y="11"/>
                  </a:cubicBezTo>
                  <a:cubicBezTo>
                    <a:pt x="26" y="11"/>
                    <a:pt x="27" y="11"/>
                    <a:pt x="27" y="12"/>
                  </a:cubicBezTo>
                  <a:cubicBezTo>
                    <a:pt x="27" y="12"/>
                    <a:pt x="27" y="12"/>
                    <a:pt x="27" y="12"/>
                  </a:cubicBezTo>
                  <a:cubicBezTo>
                    <a:pt x="26" y="12"/>
                    <a:pt x="27" y="12"/>
                    <a:pt x="27" y="12"/>
                  </a:cubicBezTo>
                  <a:cubicBezTo>
                    <a:pt x="27" y="12"/>
                    <a:pt x="27" y="12"/>
                    <a:pt x="27" y="12"/>
                  </a:cubicBezTo>
                  <a:cubicBezTo>
                    <a:pt x="27" y="12"/>
                    <a:pt x="27" y="12"/>
                    <a:pt x="27" y="12"/>
                  </a:cubicBezTo>
                  <a:cubicBezTo>
                    <a:pt x="27" y="12"/>
                    <a:pt x="27" y="12"/>
                    <a:pt x="27" y="12"/>
                  </a:cubicBezTo>
                  <a:cubicBezTo>
                    <a:pt x="28" y="12"/>
                    <a:pt x="28" y="12"/>
                    <a:pt x="28" y="12"/>
                  </a:cubicBezTo>
                  <a:cubicBezTo>
                    <a:pt x="28" y="12"/>
                    <a:pt x="28" y="12"/>
                    <a:pt x="28" y="12"/>
                  </a:cubicBezTo>
                  <a:cubicBezTo>
                    <a:pt x="28" y="12"/>
                    <a:pt x="28" y="12"/>
                    <a:pt x="28" y="12"/>
                  </a:cubicBezTo>
                  <a:cubicBezTo>
                    <a:pt x="28" y="12"/>
                    <a:pt x="28" y="12"/>
                    <a:pt x="28" y="12"/>
                  </a:cubicBezTo>
                  <a:cubicBezTo>
                    <a:pt x="28" y="12"/>
                    <a:pt x="28" y="13"/>
                    <a:pt x="28" y="13"/>
                  </a:cubicBezTo>
                  <a:cubicBezTo>
                    <a:pt x="28" y="13"/>
                    <a:pt x="28" y="13"/>
                    <a:pt x="28" y="12"/>
                  </a:cubicBezTo>
                  <a:cubicBezTo>
                    <a:pt x="28"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4"/>
                    <a:pt x="29" y="14"/>
                  </a:cubicBezTo>
                  <a:cubicBezTo>
                    <a:pt x="29" y="14"/>
                    <a:pt x="29" y="14"/>
                    <a:pt x="29" y="14"/>
                  </a:cubicBezTo>
                  <a:cubicBezTo>
                    <a:pt x="29" y="15"/>
                    <a:pt x="29" y="15"/>
                    <a:pt x="29" y="15"/>
                  </a:cubicBezTo>
                  <a:cubicBezTo>
                    <a:pt x="29" y="15"/>
                    <a:pt x="29" y="15"/>
                    <a:pt x="29" y="16"/>
                  </a:cubicBezTo>
                  <a:cubicBezTo>
                    <a:pt x="29" y="16"/>
                    <a:pt x="29" y="16"/>
                    <a:pt x="29" y="16"/>
                  </a:cubicBezTo>
                  <a:cubicBezTo>
                    <a:pt x="29" y="16"/>
                    <a:pt x="29" y="16"/>
                    <a:pt x="29" y="16"/>
                  </a:cubicBezTo>
                  <a:cubicBezTo>
                    <a:pt x="29" y="16"/>
                    <a:pt x="30" y="16"/>
                    <a:pt x="30" y="16"/>
                  </a:cubicBezTo>
                  <a:cubicBezTo>
                    <a:pt x="30" y="15"/>
                    <a:pt x="29" y="16"/>
                    <a:pt x="29" y="15"/>
                  </a:cubicBezTo>
                  <a:cubicBezTo>
                    <a:pt x="30" y="15"/>
                    <a:pt x="30" y="15"/>
                    <a:pt x="30" y="15"/>
                  </a:cubicBezTo>
                  <a:cubicBezTo>
                    <a:pt x="30" y="15"/>
                    <a:pt x="30" y="15"/>
                    <a:pt x="30" y="15"/>
                  </a:cubicBezTo>
                  <a:cubicBezTo>
                    <a:pt x="30" y="15"/>
                    <a:pt x="30" y="15"/>
                    <a:pt x="30" y="15"/>
                  </a:cubicBezTo>
                  <a:cubicBezTo>
                    <a:pt x="30" y="15"/>
                    <a:pt x="30" y="15"/>
                    <a:pt x="30" y="16"/>
                  </a:cubicBezTo>
                  <a:cubicBezTo>
                    <a:pt x="30" y="16"/>
                    <a:pt x="30" y="16"/>
                    <a:pt x="30" y="16"/>
                  </a:cubicBezTo>
                  <a:cubicBezTo>
                    <a:pt x="30" y="16"/>
                    <a:pt x="30" y="16"/>
                    <a:pt x="30" y="16"/>
                  </a:cubicBezTo>
                  <a:cubicBezTo>
                    <a:pt x="30" y="16"/>
                    <a:pt x="30" y="16"/>
                    <a:pt x="30" y="16"/>
                  </a:cubicBezTo>
                  <a:cubicBezTo>
                    <a:pt x="30" y="16"/>
                    <a:pt x="30" y="16"/>
                    <a:pt x="29" y="16"/>
                  </a:cubicBezTo>
                  <a:cubicBezTo>
                    <a:pt x="30" y="16"/>
                    <a:pt x="30" y="16"/>
                    <a:pt x="30" y="16"/>
                  </a:cubicBezTo>
                  <a:cubicBezTo>
                    <a:pt x="30" y="16"/>
                    <a:pt x="30" y="16"/>
                    <a:pt x="30" y="16"/>
                  </a:cubicBezTo>
                  <a:cubicBezTo>
                    <a:pt x="30" y="16"/>
                    <a:pt x="30" y="17"/>
                    <a:pt x="30" y="16"/>
                  </a:cubicBezTo>
                  <a:cubicBezTo>
                    <a:pt x="30" y="16"/>
                    <a:pt x="30" y="17"/>
                    <a:pt x="30" y="16"/>
                  </a:cubicBezTo>
                  <a:cubicBezTo>
                    <a:pt x="30" y="16"/>
                    <a:pt x="30" y="16"/>
                    <a:pt x="30" y="16"/>
                  </a:cubicBezTo>
                  <a:cubicBezTo>
                    <a:pt x="30" y="16"/>
                    <a:pt x="30" y="16"/>
                    <a:pt x="30" y="16"/>
                  </a:cubicBezTo>
                  <a:cubicBezTo>
                    <a:pt x="31" y="16"/>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8"/>
                    <a:pt x="31" y="18"/>
                    <a:pt x="31" y="18"/>
                  </a:cubicBezTo>
                  <a:cubicBezTo>
                    <a:pt x="31" y="18"/>
                    <a:pt x="31" y="18"/>
                    <a:pt x="31" y="17"/>
                  </a:cubicBezTo>
                  <a:cubicBezTo>
                    <a:pt x="32" y="18"/>
                    <a:pt x="31" y="18"/>
                    <a:pt x="32" y="18"/>
                  </a:cubicBezTo>
                  <a:cubicBezTo>
                    <a:pt x="32" y="18"/>
                    <a:pt x="32" y="18"/>
                    <a:pt x="31" y="18"/>
                  </a:cubicBezTo>
                  <a:cubicBezTo>
                    <a:pt x="31" y="18"/>
                    <a:pt x="31" y="18"/>
                    <a:pt x="32" y="18"/>
                  </a:cubicBezTo>
                  <a:cubicBezTo>
                    <a:pt x="32" y="18"/>
                    <a:pt x="31" y="18"/>
                    <a:pt x="32" y="18"/>
                  </a:cubicBezTo>
                  <a:cubicBezTo>
                    <a:pt x="32" y="18"/>
                    <a:pt x="32" y="18"/>
                    <a:pt x="31" y="18"/>
                  </a:cubicBezTo>
                  <a:cubicBezTo>
                    <a:pt x="32" y="18"/>
                    <a:pt x="32" y="18"/>
                    <a:pt x="32" y="18"/>
                  </a:cubicBezTo>
                  <a:cubicBezTo>
                    <a:pt x="32" y="18"/>
                    <a:pt x="32" y="18"/>
                    <a:pt x="32" y="19"/>
                  </a:cubicBezTo>
                  <a:cubicBezTo>
                    <a:pt x="32" y="19"/>
                    <a:pt x="32" y="19"/>
                    <a:pt x="32" y="19"/>
                  </a:cubicBezTo>
                  <a:cubicBezTo>
                    <a:pt x="32" y="19"/>
                    <a:pt x="32" y="19"/>
                    <a:pt x="32" y="19"/>
                  </a:cubicBezTo>
                  <a:cubicBezTo>
                    <a:pt x="32" y="19"/>
                    <a:pt x="32" y="19"/>
                    <a:pt x="32" y="19"/>
                  </a:cubicBezTo>
                  <a:cubicBezTo>
                    <a:pt x="33" y="19"/>
                    <a:pt x="32" y="19"/>
                    <a:pt x="32" y="19"/>
                  </a:cubicBezTo>
                  <a:cubicBezTo>
                    <a:pt x="32" y="19"/>
                    <a:pt x="32" y="19"/>
                    <a:pt x="33" y="19"/>
                  </a:cubicBezTo>
                  <a:cubicBezTo>
                    <a:pt x="33" y="19"/>
                    <a:pt x="33" y="19"/>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2" y="21"/>
                  </a:cubicBezTo>
                  <a:cubicBezTo>
                    <a:pt x="32" y="21"/>
                    <a:pt x="32" y="21"/>
                    <a:pt x="32" y="21"/>
                  </a:cubicBezTo>
                  <a:cubicBezTo>
                    <a:pt x="31" y="21"/>
                    <a:pt x="31" y="21"/>
                    <a:pt x="31" y="21"/>
                  </a:cubicBezTo>
                  <a:cubicBezTo>
                    <a:pt x="31" y="21"/>
                    <a:pt x="30" y="20"/>
                    <a:pt x="30" y="20"/>
                  </a:cubicBezTo>
                  <a:cubicBezTo>
                    <a:pt x="30" y="20"/>
                    <a:pt x="30" y="20"/>
                    <a:pt x="29" y="20"/>
                  </a:cubicBezTo>
                  <a:cubicBezTo>
                    <a:pt x="29" y="20"/>
                    <a:pt x="29" y="20"/>
                    <a:pt x="29" y="20"/>
                  </a:cubicBezTo>
                  <a:cubicBezTo>
                    <a:pt x="29" y="20"/>
                    <a:pt x="29" y="20"/>
                    <a:pt x="29" y="20"/>
                  </a:cubicBezTo>
                  <a:cubicBezTo>
                    <a:pt x="29" y="20"/>
                    <a:pt x="30" y="20"/>
                    <a:pt x="30" y="20"/>
                  </a:cubicBezTo>
                  <a:cubicBezTo>
                    <a:pt x="30" y="20"/>
                    <a:pt x="30" y="20"/>
                    <a:pt x="30" y="20"/>
                  </a:cubicBezTo>
                  <a:cubicBezTo>
                    <a:pt x="30" y="20"/>
                    <a:pt x="30" y="20"/>
                    <a:pt x="30" y="20"/>
                  </a:cubicBezTo>
                  <a:cubicBezTo>
                    <a:pt x="30" y="20"/>
                    <a:pt x="29" y="19"/>
                    <a:pt x="30" y="19"/>
                  </a:cubicBezTo>
                  <a:cubicBezTo>
                    <a:pt x="30" y="19"/>
                    <a:pt x="29" y="19"/>
                    <a:pt x="29" y="19"/>
                  </a:cubicBezTo>
                  <a:cubicBezTo>
                    <a:pt x="29" y="19"/>
                    <a:pt x="29" y="19"/>
                    <a:pt x="29" y="19"/>
                  </a:cubicBezTo>
                  <a:cubicBezTo>
                    <a:pt x="29" y="19"/>
                    <a:pt x="30" y="19"/>
                    <a:pt x="30" y="19"/>
                  </a:cubicBezTo>
                  <a:cubicBezTo>
                    <a:pt x="30"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8"/>
                  </a:cubicBezTo>
                  <a:cubicBezTo>
                    <a:pt x="29" y="18"/>
                    <a:pt x="29" y="19"/>
                    <a:pt x="29" y="19"/>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8" y="18"/>
                  </a:cubicBezTo>
                  <a:cubicBezTo>
                    <a:pt x="28" y="18"/>
                    <a:pt x="28" y="18"/>
                    <a:pt x="28" y="18"/>
                  </a:cubicBezTo>
                  <a:cubicBezTo>
                    <a:pt x="28" y="18"/>
                    <a:pt x="28" y="18"/>
                    <a:pt x="28" y="18"/>
                  </a:cubicBezTo>
                  <a:cubicBezTo>
                    <a:pt x="29" y="18"/>
                    <a:pt x="29" y="18"/>
                    <a:pt x="29" y="18"/>
                  </a:cubicBezTo>
                  <a:cubicBezTo>
                    <a:pt x="29" y="18"/>
                    <a:pt x="29" y="18"/>
                    <a:pt x="28" y="18"/>
                  </a:cubicBezTo>
                  <a:cubicBezTo>
                    <a:pt x="28" y="18"/>
                    <a:pt x="28" y="18"/>
                    <a:pt x="29" y="18"/>
                  </a:cubicBezTo>
                  <a:cubicBezTo>
                    <a:pt x="29" y="17"/>
                    <a:pt x="28" y="18"/>
                    <a:pt x="29" y="17"/>
                  </a:cubicBezTo>
                  <a:cubicBezTo>
                    <a:pt x="28" y="17"/>
                    <a:pt x="28" y="18"/>
                    <a:pt x="28" y="18"/>
                  </a:cubicBezTo>
                  <a:cubicBezTo>
                    <a:pt x="28" y="18"/>
                    <a:pt x="28" y="18"/>
                    <a:pt x="28" y="18"/>
                  </a:cubicBezTo>
                  <a:cubicBezTo>
                    <a:pt x="28" y="18"/>
                    <a:pt x="28" y="18"/>
                    <a:pt x="28" y="17"/>
                  </a:cubicBezTo>
                  <a:cubicBezTo>
                    <a:pt x="28" y="17"/>
                    <a:pt x="28" y="18"/>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7" y="17"/>
                    <a:pt x="27" y="17"/>
                    <a:pt x="27" y="17"/>
                  </a:cubicBezTo>
                  <a:cubicBezTo>
                    <a:pt x="28" y="16"/>
                    <a:pt x="28" y="16"/>
                    <a:pt x="28" y="16"/>
                  </a:cubicBezTo>
                  <a:cubicBezTo>
                    <a:pt x="28" y="16"/>
                    <a:pt x="28" y="16"/>
                    <a:pt x="28" y="16"/>
                  </a:cubicBezTo>
                  <a:cubicBezTo>
                    <a:pt x="27" y="16"/>
                    <a:pt x="27" y="16"/>
                    <a:pt x="27" y="16"/>
                  </a:cubicBezTo>
                  <a:cubicBezTo>
                    <a:pt x="27" y="16"/>
                    <a:pt x="27" y="16"/>
                    <a:pt x="27" y="17"/>
                  </a:cubicBezTo>
                  <a:cubicBezTo>
                    <a:pt x="26" y="16"/>
                    <a:pt x="26" y="16"/>
                    <a:pt x="26" y="16"/>
                  </a:cubicBezTo>
                  <a:cubicBezTo>
                    <a:pt x="26" y="16"/>
                    <a:pt x="26" y="16"/>
                    <a:pt x="26" y="16"/>
                  </a:cubicBezTo>
                  <a:cubicBezTo>
                    <a:pt x="26" y="16"/>
                    <a:pt x="26" y="16"/>
                    <a:pt x="27" y="16"/>
                  </a:cubicBezTo>
                  <a:cubicBezTo>
                    <a:pt x="27" y="16"/>
                    <a:pt x="27" y="16"/>
                    <a:pt x="27" y="16"/>
                  </a:cubicBezTo>
                  <a:cubicBezTo>
                    <a:pt x="27" y="15"/>
                    <a:pt x="26" y="16"/>
                    <a:pt x="26" y="16"/>
                  </a:cubicBezTo>
                  <a:cubicBezTo>
                    <a:pt x="27" y="16"/>
                    <a:pt x="27" y="16"/>
                    <a:pt x="27" y="16"/>
                  </a:cubicBezTo>
                  <a:cubicBezTo>
                    <a:pt x="26" y="16"/>
                    <a:pt x="26" y="15"/>
                    <a:pt x="27" y="15"/>
                  </a:cubicBezTo>
                  <a:cubicBezTo>
                    <a:pt x="27" y="15"/>
                    <a:pt x="26" y="15"/>
                    <a:pt x="26" y="15"/>
                  </a:cubicBezTo>
                  <a:cubicBezTo>
                    <a:pt x="26" y="15"/>
                    <a:pt x="26" y="15"/>
                    <a:pt x="26" y="15"/>
                  </a:cubicBezTo>
                  <a:cubicBezTo>
                    <a:pt x="26" y="15"/>
                    <a:pt x="27" y="15"/>
                    <a:pt x="27" y="15"/>
                  </a:cubicBezTo>
                  <a:cubicBezTo>
                    <a:pt x="27"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7" y="15"/>
                  </a:cubicBezTo>
                  <a:cubicBezTo>
                    <a:pt x="27" y="15"/>
                    <a:pt x="26" y="15"/>
                    <a:pt x="26" y="15"/>
                  </a:cubicBezTo>
                  <a:cubicBezTo>
                    <a:pt x="26" y="15"/>
                    <a:pt x="26" y="15"/>
                    <a:pt x="26" y="15"/>
                  </a:cubicBezTo>
                  <a:cubicBezTo>
                    <a:pt x="26" y="15"/>
                    <a:pt x="26" y="15"/>
                    <a:pt x="26" y="15"/>
                  </a:cubicBezTo>
                  <a:cubicBezTo>
                    <a:pt x="26" y="15"/>
                    <a:pt x="26" y="15"/>
                    <a:pt x="26" y="14"/>
                  </a:cubicBezTo>
                  <a:cubicBezTo>
                    <a:pt x="26" y="14"/>
                    <a:pt x="26" y="14"/>
                    <a:pt x="26" y="14"/>
                  </a:cubicBezTo>
                  <a:cubicBezTo>
                    <a:pt x="26" y="14"/>
                    <a:pt x="26" y="15"/>
                    <a:pt x="26" y="14"/>
                  </a:cubicBezTo>
                  <a:cubicBezTo>
                    <a:pt x="26" y="14"/>
                    <a:pt x="26" y="14"/>
                    <a:pt x="26" y="14"/>
                  </a:cubicBezTo>
                  <a:cubicBezTo>
                    <a:pt x="26" y="14"/>
                    <a:pt x="26" y="14"/>
                    <a:pt x="26" y="14"/>
                  </a:cubicBezTo>
                  <a:cubicBezTo>
                    <a:pt x="26" y="14"/>
                    <a:pt x="26" y="14"/>
                    <a:pt x="26" y="14"/>
                  </a:cubicBezTo>
                  <a:cubicBezTo>
                    <a:pt x="25" y="14"/>
                    <a:pt x="25" y="13"/>
                    <a:pt x="24" y="14"/>
                  </a:cubicBezTo>
                  <a:cubicBezTo>
                    <a:pt x="24" y="14"/>
                    <a:pt x="24" y="14"/>
                    <a:pt x="24" y="14"/>
                  </a:cubicBezTo>
                  <a:cubicBezTo>
                    <a:pt x="24" y="14"/>
                    <a:pt x="24" y="14"/>
                    <a:pt x="24" y="14"/>
                  </a:cubicBezTo>
                  <a:cubicBezTo>
                    <a:pt x="24" y="13"/>
                    <a:pt x="24" y="14"/>
                    <a:pt x="24" y="13"/>
                  </a:cubicBezTo>
                  <a:cubicBezTo>
                    <a:pt x="24" y="13"/>
                    <a:pt x="24" y="13"/>
                    <a:pt x="24" y="13"/>
                  </a:cubicBezTo>
                  <a:cubicBezTo>
                    <a:pt x="24" y="13"/>
                    <a:pt x="24" y="13"/>
                    <a:pt x="24" y="13"/>
                  </a:cubicBezTo>
                  <a:cubicBezTo>
                    <a:pt x="24" y="13"/>
                    <a:pt x="24" y="13"/>
                    <a:pt x="24" y="12"/>
                  </a:cubicBezTo>
                  <a:cubicBezTo>
                    <a:pt x="24" y="13"/>
                    <a:pt x="24" y="13"/>
                    <a:pt x="24" y="13"/>
                  </a:cubicBezTo>
                  <a:cubicBezTo>
                    <a:pt x="24" y="13"/>
                    <a:pt x="24" y="13"/>
                    <a:pt x="24" y="13"/>
                  </a:cubicBezTo>
                  <a:cubicBezTo>
                    <a:pt x="24" y="13"/>
                    <a:pt x="24" y="13"/>
                    <a:pt x="23" y="13"/>
                  </a:cubicBezTo>
                  <a:cubicBezTo>
                    <a:pt x="23" y="13"/>
                    <a:pt x="23" y="13"/>
                    <a:pt x="23" y="12"/>
                  </a:cubicBezTo>
                  <a:cubicBezTo>
                    <a:pt x="23" y="12"/>
                    <a:pt x="23" y="13"/>
                    <a:pt x="23" y="13"/>
                  </a:cubicBezTo>
                  <a:cubicBezTo>
                    <a:pt x="23" y="13"/>
                    <a:pt x="23" y="13"/>
                    <a:pt x="23" y="13"/>
                  </a:cubicBezTo>
                  <a:cubicBezTo>
                    <a:pt x="23" y="13"/>
                    <a:pt x="23" y="12"/>
                    <a:pt x="22" y="12"/>
                  </a:cubicBezTo>
                  <a:cubicBezTo>
                    <a:pt x="22" y="12"/>
                    <a:pt x="22" y="13"/>
                    <a:pt x="22" y="12"/>
                  </a:cubicBezTo>
                  <a:cubicBezTo>
                    <a:pt x="22" y="12"/>
                    <a:pt x="22" y="12"/>
                    <a:pt x="22" y="12"/>
                  </a:cubicBezTo>
                  <a:cubicBezTo>
                    <a:pt x="22" y="12"/>
                    <a:pt x="22" y="12"/>
                    <a:pt x="22" y="12"/>
                  </a:cubicBezTo>
                  <a:cubicBezTo>
                    <a:pt x="22" y="12"/>
                    <a:pt x="22" y="12"/>
                    <a:pt x="22" y="12"/>
                  </a:cubicBezTo>
                  <a:cubicBezTo>
                    <a:pt x="22" y="12"/>
                    <a:pt x="22"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1"/>
                    <a:pt x="21" y="12"/>
                    <a:pt x="21" y="12"/>
                  </a:cubicBezTo>
                  <a:cubicBezTo>
                    <a:pt x="21" y="12"/>
                    <a:pt x="21" y="11"/>
                    <a:pt x="21" y="12"/>
                  </a:cubicBezTo>
                  <a:cubicBezTo>
                    <a:pt x="21" y="11"/>
                    <a:pt x="21" y="12"/>
                    <a:pt x="21" y="12"/>
                  </a:cubicBezTo>
                  <a:cubicBezTo>
                    <a:pt x="21" y="11"/>
                    <a:pt x="21" y="12"/>
                    <a:pt x="20" y="11"/>
                  </a:cubicBezTo>
                  <a:cubicBezTo>
                    <a:pt x="20" y="12"/>
                    <a:pt x="21" y="12"/>
                    <a:pt x="20" y="12"/>
                  </a:cubicBezTo>
                  <a:cubicBezTo>
                    <a:pt x="20" y="12"/>
                    <a:pt x="20" y="12"/>
                    <a:pt x="20" y="12"/>
                  </a:cubicBezTo>
                  <a:cubicBezTo>
                    <a:pt x="20" y="12"/>
                    <a:pt x="20" y="12"/>
                    <a:pt x="20" y="12"/>
                  </a:cubicBezTo>
                  <a:cubicBezTo>
                    <a:pt x="20" y="11"/>
                    <a:pt x="20" y="11"/>
                    <a:pt x="20" y="12"/>
                  </a:cubicBezTo>
                  <a:cubicBezTo>
                    <a:pt x="20" y="11"/>
                    <a:pt x="20" y="11"/>
                    <a:pt x="20" y="11"/>
                  </a:cubicBezTo>
                  <a:cubicBezTo>
                    <a:pt x="20" y="11"/>
                    <a:pt x="20" y="11"/>
                    <a:pt x="20" y="11"/>
                  </a:cubicBezTo>
                  <a:cubicBezTo>
                    <a:pt x="20" y="11"/>
                    <a:pt x="20" y="11"/>
                    <a:pt x="20" y="11"/>
                  </a:cubicBezTo>
                  <a:cubicBezTo>
                    <a:pt x="20" y="11"/>
                    <a:pt x="20" y="10"/>
                    <a:pt x="20" y="11"/>
                  </a:cubicBezTo>
                  <a:cubicBezTo>
                    <a:pt x="20" y="11"/>
                    <a:pt x="20" y="11"/>
                    <a:pt x="20" y="11"/>
                  </a:cubicBezTo>
                  <a:cubicBezTo>
                    <a:pt x="20" y="11"/>
                    <a:pt x="20" y="10"/>
                    <a:pt x="21" y="11"/>
                  </a:cubicBezTo>
                  <a:cubicBezTo>
                    <a:pt x="21" y="11"/>
                    <a:pt x="21" y="10"/>
                    <a:pt x="21" y="10"/>
                  </a:cubicBezTo>
                  <a:cubicBezTo>
                    <a:pt x="21" y="10"/>
                    <a:pt x="21" y="11"/>
                    <a:pt x="21" y="10"/>
                  </a:cubicBezTo>
                  <a:cubicBezTo>
                    <a:pt x="21" y="10"/>
                    <a:pt x="21" y="10"/>
                    <a:pt x="21" y="10"/>
                  </a:cubicBezTo>
                  <a:cubicBezTo>
                    <a:pt x="22" y="10"/>
                    <a:pt x="22" y="10"/>
                    <a:pt x="22" y="10"/>
                  </a:cubicBezTo>
                  <a:cubicBezTo>
                    <a:pt x="22" y="10"/>
                    <a:pt x="22" y="10"/>
                    <a:pt x="22" y="10"/>
                  </a:cubicBezTo>
                  <a:cubicBezTo>
                    <a:pt x="21" y="9"/>
                    <a:pt x="22" y="10"/>
                    <a:pt x="22" y="10"/>
                  </a:cubicBezTo>
                  <a:cubicBezTo>
                    <a:pt x="22" y="10"/>
                    <a:pt x="22" y="9"/>
                    <a:pt x="22" y="9"/>
                  </a:cubicBezTo>
                  <a:cubicBezTo>
                    <a:pt x="21" y="9"/>
                    <a:pt x="21" y="10"/>
                    <a:pt x="21" y="10"/>
                  </a:cubicBezTo>
                  <a:cubicBezTo>
                    <a:pt x="21" y="10"/>
                    <a:pt x="21" y="10"/>
                    <a:pt x="20" y="10"/>
                  </a:cubicBezTo>
                  <a:cubicBezTo>
                    <a:pt x="20" y="10"/>
                    <a:pt x="20" y="9"/>
                    <a:pt x="20" y="9"/>
                  </a:cubicBezTo>
                  <a:cubicBezTo>
                    <a:pt x="20" y="9"/>
                    <a:pt x="20" y="9"/>
                    <a:pt x="20" y="9"/>
                  </a:cubicBezTo>
                  <a:cubicBezTo>
                    <a:pt x="20" y="9"/>
                    <a:pt x="20" y="9"/>
                    <a:pt x="20" y="9"/>
                  </a:cubicBezTo>
                  <a:cubicBezTo>
                    <a:pt x="20" y="10"/>
                    <a:pt x="20" y="10"/>
                    <a:pt x="20" y="10"/>
                  </a:cubicBezTo>
                  <a:cubicBezTo>
                    <a:pt x="20" y="9"/>
                    <a:pt x="20" y="9"/>
                    <a:pt x="20" y="9"/>
                  </a:cubicBezTo>
                  <a:cubicBezTo>
                    <a:pt x="20" y="9"/>
                    <a:pt x="20" y="10"/>
                    <a:pt x="20" y="10"/>
                  </a:cubicBezTo>
                  <a:cubicBezTo>
                    <a:pt x="20" y="9"/>
                    <a:pt x="20" y="9"/>
                    <a:pt x="20" y="9"/>
                  </a:cubicBezTo>
                  <a:cubicBezTo>
                    <a:pt x="20" y="9"/>
                    <a:pt x="20" y="9"/>
                    <a:pt x="20" y="9"/>
                  </a:cubicBezTo>
                  <a:cubicBezTo>
                    <a:pt x="20" y="9"/>
                    <a:pt x="20" y="9"/>
                    <a:pt x="20" y="10"/>
                  </a:cubicBezTo>
                  <a:cubicBezTo>
                    <a:pt x="20" y="9"/>
                    <a:pt x="19" y="9"/>
                    <a:pt x="19" y="9"/>
                  </a:cubicBezTo>
                  <a:cubicBezTo>
                    <a:pt x="19" y="9"/>
                    <a:pt x="19" y="9"/>
                    <a:pt x="19" y="9"/>
                  </a:cubicBezTo>
                  <a:cubicBezTo>
                    <a:pt x="19" y="9"/>
                    <a:pt x="19" y="9"/>
                    <a:pt x="19" y="9"/>
                  </a:cubicBezTo>
                  <a:cubicBezTo>
                    <a:pt x="19" y="9"/>
                    <a:pt x="19" y="9"/>
                    <a:pt x="19" y="10"/>
                  </a:cubicBezTo>
                  <a:cubicBezTo>
                    <a:pt x="19" y="10"/>
                    <a:pt x="19" y="10"/>
                    <a:pt x="19" y="10"/>
                  </a:cubicBezTo>
                  <a:cubicBezTo>
                    <a:pt x="19" y="10"/>
                    <a:pt x="19" y="10"/>
                    <a:pt x="19" y="10"/>
                  </a:cubicBezTo>
                  <a:cubicBezTo>
                    <a:pt x="18" y="10"/>
                    <a:pt x="19" y="10"/>
                    <a:pt x="19" y="10"/>
                  </a:cubicBezTo>
                  <a:cubicBezTo>
                    <a:pt x="18" y="10"/>
                    <a:pt x="18" y="10"/>
                    <a:pt x="18" y="10"/>
                  </a:cubicBezTo>
                  <a:cubicBezTo>
                    <a:pt x="18" y="10"/>
                    <a:pt x="18" y="10"/>
                    <a:pt x="18" y="10"/>
                  </a:cubicBezTo>
                  <a:cubicBezTo>
                    <a:pt x="18" y="10"/>
                    <a:pt x="18" y="10"/>
                    <a:pt x="18" y="9"/>
                  </a:cubicBezTo>
                  <a:cubicBezTo>
                    <a:pt x="18" y="9"/>
                    <a:pt x="18" y="9"/>
                    <a:pt x="18" y="10"/>
                  </a:cubicBezTo>
                  <a:cubicBezTo>
                    <a:pt x="18" y="10"/>
                    <a:pt x="18" y="10"/>
                    <a:pt x="18" y="10"/>
                  </a:cubicBezTo>
                  <a:cubicBezTo>
                    <a:pt x="18" y="10"/>
                    <a:pt x="18" y="10"/>
                    <a:pt x="18" y="10"/>
                  </a:cubicBezTo>
                  <a:cubicBezTo>
                    <a:pt x="18" y="10"/>
                    <a:pt x="18" y="10"/>
                    <a:pt x="18" y="10"/>
                  </a:cubicBezTo>
                  <a:cubicBezTo>
                    <a:pt x="18" y="11"/>
                    <a:pt x="18" y="10"/>
                    <a:pt x="19" y="11"/>
                  </a:cubicBezTo>
                  <a:cubicBezTo>
                    <a:pt x="18" y="11"/>
                    <a:pt x="18" y="11"/>
                    <a:pt x="17" y="11"/>
                  </a:cubicBezTo>
                  <a:cubicBezTo>
                    <a:pt x="17" y="11"/>
                    <a:pt x="17" y="11"/>
                    <a:pt x="18" y="11"/>
                  </a:cubicBezTo>
                  <a:cubicBezTo>
                    <a:pt x="18" y="11"/>
                    <a:pt x="18" y="11"/>
                    <a:pt x="18" y="11"/>
                  </a:cubicBezTo>
                  <a:cubicBezTo>
                    <a:pt x="18" y="11"/>
                    <a:pt x="18" y="11"/>
                    <a:pt x="18" y="10"/>
                  </a:cubicBezTo>
                  <a:cubicBezTo>
                    <a:pt x="18" y="10"/>
                    <a:pt x="18" y="11"/>
                    <a:pt x="18" y="11"/>
                  </a:cubicBezTo>
                  <a:cubicBezTo>
                    <a:pt x="18" y="11"/>
                    <a:pt x="18" y="11"/>
                    <a:pt x="18" y="11"/>
                  </a:cubicBezTo>
                  <a:cubicBezTo>
                    <a:pt x="17" y="11"/>
                    <a:pt x="18" y="11"/>
                    <a:pt x="18" y="11"/>
                  </a:cubicBezTo>
                  <a:cubicBezTo>
                    <a:pt x="18" y="11"/>
                    <a:pt x="18" y="11"/>
                    <a:pt x="18" y="11"/>
                  </a:cubicBezTo>
                  <a:cubicBezTo>
                    <a:pt x="17" y="11"/>
                    <a:pt x="18" y="11"/>
                    <a:pt x="18" y="11"/>
                  </a:cubicBezTo>
                  <a:cubicBezTo>
                    <a:pt x="17" y="11"/>
                    <a:pt x="17" y="11"/>
                    <a:pt x="17" y="11"/>
                  </a:cubicBezTo>
                  <a:cubicBezTo>
                    <a:pt x="17" y="11"/>
                    <a:pt x="17" y="11"/>
                    <a:pt x="17" y="11"/>
                  </a:cubicBezTo>
                  <a:cubicBezTo>
                    <a:pt x="17" y="11"/>
                    <a:pt x="17" y="11"/>
                    <a:pt x="17" y="11"/>
                  </a:cubicBezTo>
                  <a:cubicBezTo>
                    <a:pt x="17" y="12"/>
                    <a:pt x="17" y="11"/>
                    <a:pt x="17" y="11"/>
                  </a:cubicBezTo>
                  <a:cubicBezTo>
                    <a:pt x="17" y="11"/>
                    <a:pt x="17" y="12"/>
                    <a:pt x="17" y="12"/>
                  </a:cubicBezTo>
                  <a:cubicBezTo>
                    <a:pt x="17" y="12"/>
                    <a:pt x="17" y="12"/>
                    <a:pt x="17" y="12"/>
                  </a:cubicBezTo>
                  <a:cubicBezTo>
                    <a:pt x="17" y="12"/>
                    <a:pt x="17" y="12"/>
                    <a:pt x="17" y="12"/>
                  </a:cubicBezTo>
                  <a:cubicBezTo>
                    <a:pt x="17" y="12"/>
                    <a:pt x="17" y="12"/>
                    <a:pt x="17" y="13"/>
                  </a:cubicBezTo>
                  <a:cubicBezTo>
                    <a:pt x="17" y="13"/>
                    <a:pt x="16" y="13"/>
                    <a:pt x="17"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6" y="13"/>
                    <a:pt x="16" y="13"/>
                  </a:cubicBezTo>
                  <a:cubicBezTo>
                    <a:pt x="15" y="13"/>
                    <a:pt x="15" y="13"/>
                    <a:pt x="15" y="13"/>
                  </a:cubicBezTo>
                  <a:cubicBezTo>
                    <a:pt x="15" y="13"/>
                    <a:pt x="16" y="13"/>
                    <a:pt x="16" y="13"/>
                  </a:cubicBezTo>
                  <a:cubicBezTo>
                    <a:pt x="16" y="13"/>
                    <a:pt x="15" y="13"/>
                    <a:pt x="15" y="13"/>
                  </a:cubicBezTo>
                  <a:cubicBezTo>
                    <a:pt x="16" y="14"/>
                    <a:pt x="16" y="13"/>
                    <a:pt x="16" y="13"/>
                  </a:cubicBezTo>
                  <a:cubicBezTo>
                    <a:pt x="16" y="14"/>
                    <a:pt x="16" y="14"/>
                    <a:pt x="16" y="14"/>
                  </a:cubicBezTo>
                  <a:cubicBezTo>
                    <a:pt x="16" y="14"/>
                    <a:pt x="16" y="14"/>
                    <a:pt x="16" y="14"/>
                  </a:cubicBezTo>
                  <a:cubicBezTo>
                    <a:pt x="15" y="14"/>
                    <a:pt x="15" y="14"/>
                    <a:pt x="15" y="14"/>
                  </a:cubicBezTo>
                  <a:cubicBezTo>
                    <a:pt x="15" y="14"/>
                    <a:pt x="15" y="14"/>
                    <a:pt x="15" y="14"/>
                  </a:cubicBezTo>
                  <a:cubicBezTo>
                    <a:pt x="15" y="14"/>
                    <a:pt x="15" y="14"/>
                    <a:pt x="15" y="14"/>
                  </a:cubicBezTo>
                  <a:cubicBezTo>
                    <a:pt x="15" y="15"/>
                    <a:pt x="15" y="14"/>
                    <a:pt x="15" y="14"/>
                  </a:cubicBezTo>
                  <a:cubicBezTo>
                    <a:pt x="15" y="14"/>
                    <a:pt x="15" y="15"/>
                    <a:pt x="15" y="15"/>
                  </a:cubicBezTo>
                  <a:cubicBezTo>
                    <a:pt x="15" y="15"/>
                    <a:pt x="15" y="14"/>
                    <a:pt x="15" y="14"/>
                  </a:cubicBezTo>
                  <a:cubicBezTo>
                    <a:pt x="15" y="14"/>
                    <a:pt x="15" y="14"/>
                    <a:pt x="15" y="14"/>
                  </a:cubicBezTo>
                  <a:cubicBezTo>
                    <a:pt x="15" y="14"/>
                    <a:pt x="15" y="15"/>
                    <a:pt x="15" y="15"/>
                  </a:cubicBezTo>
                  <a:cubicBezTo>
                    <a:pt x="15" y="15"/>
                    <a:pt x="15" y="15"/>
                    <a:pt x="15" y="15"/>
                  </a:cubicBezTo>
                  <a:cubicBezTo>
                    <a:pt x="15" y="15"/>
                    <a:pt x="15" y="15"/>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5"/>
                  </a:cubicBezTo>
                  <a:cubicBezTo>
                    <a:pt x="16" y="15"/>
                    <a:pt x="17" y="16"/>
                    <a:pt x="17" y="15"/>
                  </a:cubicBezTo>
                  <a:cubicBezTo>
                    <a:pt x="17" y="16"/>
                    <a:pt x="16" y="15"/>
                    <a:pt x="17" y="16"/>
                  </a:cubicBezTo>
                  <a:cubicBezTo>
                    <a:pt x="17" y="16"/>
                    <a:pt x="17" y="16"/>
                    <a:pt x="17" y="16"/>
                  </a:cubicBezTo>
                  <a:cubicBezTo>
                    <a:pt x="17" y="15"/>
                    <a:pt x="17" y="15"/>
                    <a:pt x="17" y="15"/>
                  </a:cubicBezTo>
                  <a:cubicBezTo>
                    <a:pt x="17" y="15"/>
                    <a:pt x="17" y="15"/>
                    <a:pt x="17" y="16"/>
                  </a:cubicBezTo>
                  <a:cubicBezTo>
                    <a:pt x="17" y="15"/>
                    <a:pt x="17" y="15"/>
                    <a:pt x="18" y="15"/>
                  </a:cubicBezTo>
                  <a:cubicBezTo>
                    <a:pt x="18" y="16"/>
                    <a:pt x="17" y="16"/>
                    <a:pt x="17" y="16"/>
                  </a:cubicBezTo>
                  <a:cubicBezTo>
                    <a:pt x="17" y="16"/>
                    <a:pt x="17" y="16"/>
                    <a:pt x="17" y="16"/>
                  </a:cubicBezTo>
                  <a:cubicBezTo>
                    <a:pt x="17" y="16"/>
                    <a:pt x="18" y="16"/>
                    <a:pt x="17" y="16"/>
                  </a:cubicBezTo>
                  <a:cubicBezTo>
                    <a:pt x="17" y="16"/>
                    <a:pt x="17" y="16"/>
                    <a:pt x="18" y="16"/>
                  </a:cubicBezTo>
                  <a:cubicBezTo>
                    <a:pt x="18" y="16"/>
                    <a:pt x="18" y="17"/>
                    <a:pt x="18" y="17"/>
                  </a:cubicBezTo>
                  <a:cubicBezTo>
                    <a:pt x="18" y="17"/>
                    <a:pt x="18" y="17"/>
                    <a:pt x="18" y="17"/>
                  </a:cubicBezTo>
                  <a:cubicBezTo>
                    <a:pt x="18" y="17"/>
                    <a:pt x="18" y="17"/>
                    <a:pt x="18" y="17"/>
                  </a:cubicBezTo>
                  <a:cubicBezTo>
                    <a:pt x="18" y="17"/>
                    <a:pt x="17" y="17"/>
                    <a:pt x="18" y="17"/>
                  </a:cubicBezTo>
                  <a:cubicBezTo>
                    <a:pt x="17" y="17"/>
                    <a:pt x="17" y="17"/>
                    <a:pt x="17" y="17"/>
                  </a:cubicBezTo>
                  <a:cubicBezTo>
                    <a:pt x="17" y="17"/>
                    <a:pt x="17" y="17"/>
                    <a:pt x="17" y="17"/>
                  </a:cubicBezTo>
                  <a:cubicBezTo>
                    <a:pt x="18" y="17"/>
                    <a:pt x="17" y="17"/>
                    <a:pt x="17" y="17"/>
                  </a:cubicBezTo>
                  <a:cubicBezTo>
                    <a:pt x="17" y="17"/>
                    <a:pt x="17" y="17"/>
                    <a:pt x="17" y="17"/>
                  </a:cubicBezTo>
                  <a:cubicBezTo>
                    <a:pt x="17" y="17"/>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9"/>
                  </a:cubicBezTo>
                  <a:cubicBezTo>
                    <a:pt x="17" y="19"/>
                    <a:pt x="17" y="19"/>
                    <a:pt x="17" y="18"/>
                  </a:cubicBezTo>
                  <a:cubicBezTo>
                    <a:pt x="17" y="19"/>
                    <a:pt x="17" y="19"/>
                    <a:pt x="17" y="19"/>
                  </a:cubicBezTo>
                  <a:cubicBezTo>
                    <a:pt x="17" y="19"/>
                    <a:pt x="16" y="19"/>
                    <a:pt x="16" y="19"/>
                  </a:cubicBezTo>
                  <a:cubicBezTo>
                    <a:pt x="16" y="19"/>
                    <a:pt x="16" y="19"/>
                    <a:pt x="16" y="19"/>
                  </a:cubicBezTo>
                  <a:cubicBezTo>
                    <a:pt x="16" y="19"/>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5" y="20"/>
                    <a:pt x="16" y="20"/>
                    <a:pt x="16" y="20"/>
                  </a:cubicBezTo>
                  <a:cubicBezTo>
                    <a:pt x="16" y="19"/>
                    <a:pt x="15" y="19"/>
                    <a:pt x="16" y="19"/>
                  </a:cubicBezTo>
                  <a:cubicBezTo>
                    <a:pt x="16" y="20"/>
                    <a:pt x="16" y="19"/>
                    <a:pt x="16" y="19"/>
                  </a:cubicBezTo>
                  <a:cubicBezTo>
                    <a:pt x="16" y="19"/>
                    <a:pt x="16" y="19"/>
                    <a:pt x="16" y="19"/>
                  </a:cubicBezTo>
                  <a:cubicBezTo>
                    <a:pt x="16" y="19"/>
                    <a:pt x="16" y="19"/>
                    <a:pt x="16" y="19"/>
                  </a:cubicBezTo>
                  <a:cubicBezTo>
                    <a:pt x="16" y="19"/>
                    <a:pt x="17" y="19"/>
                    <a:pt x="17" y="19"/>
                  </a:cubicBezTo>
                  <a:cubicBezTo>
                    <a:pt x="16" y="19"/>
                    <a:pt x="16" y="19"/>
                    <a:pt x="16" y="19"/>
                  </a:cubicBezTo>
                  <a:cubicBezTo>
                    <a:pt x="16" y="19"/>
                    <a:pt x="16" y="19"/>
                    <a:pt x="17" y="19"/>
                  </a:cubicBezTo>
                  <a:cubicBezTo>
                    <a:pt x="17" y="19"/>
                    <a:pt x="16" y="18"/>
                    <a:pt x="16" y="18"/>
                  </a:cubicBezTo>
                  <a:cubicBezTo>
                    <a:pt x="16" y="18"/>
                    <a:pt x="16" y="18"/>
                    <a:pt x="16" y="18"/>
                  </a:cubicBezTo>
                  <a:cubicBezTo>
                    <a:pt x="16" y="18"/>
                    <a:pt x="17" y="18"/>
                    <a:pt x="17" y="18"/>
                  </a:cubicBezTo>
                  <a:cubicBezTo>
                    <a:pt x="17" y="18"/>
                    <a:pt x="16" y="18"/>
                    <a:pt x="16" y="18"/>
                  </a:cubicBezTo>
                  <a:cubicBezTo>
                    <a:pt x="16" y="18"/>
                    <a:pt x="17"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5" y="18"/>
                    <a:pt x="16" y="18"/>
                    <a:pt x="16" y="18"/>
                  </a:cubicBezTo>
                  <a:cubicBezTo>
                    <a:pt x="16" y="18"/>
                    <a:pt x="16" y="18"/>
                    <a:pt x="16" y="18"/>
                  </a:cubicBezTo>
                  <a:cubicBezTo>
                    <a:pt x="16" y="18"/>
                    <a:pt x="16" y="18"/>
                    <a:pt x="16" y="19"/>
                  </a:cubicBezTo>
                  <a:cubicBezTo>
                    <a:pt x="16" y="19"/>
                    <a:pt x="16" y="19"/>
                    <a:pt x="16" y="19"/>
                  </a:cubicBezTo>
                  <a:cubicBezTo>
                    <a:pt x="16" y="19"/>
                    <a:pt x="16" y="19"/>
                    <a:pt x="15" y="19"/>
                  </a:cubicBezTo>
                  <a:cubicBezTo>
                    <a:pt x="15" y="19"/>
                    <a:pt x="16" y="19"/>
                    <a:pt x="16" y="19"/>
                  </a:cubicBezTo>
                  <a:cubicBezTo>
                    <a:pt x="16" y="19"/>
                    <a:pt x="15" y="19"/>
                    <a:pt x="15" y="19"/>
                  </a:cubicBezTo>
                  <a:cubicBezTo>
                    <a:pt x="15" y="19"/>
                    <a:pt x="15" y="19"/>
                    <a:pt x="15" y="20"/>
                  </a:cubicBezTo>
                  <a:cubicBezTo>
                    <a:pt x="15" y="19"/>
                    <a:pt x="15" y="20"/>
                    <a:pt x="15" y="20"/>
                  </a:cubicBezTo>
                  <a:cubicBezTo>
                    <a:pt x="15" y="20"/>
                    <a:pt x="16" y="20"/>
                    <a:pt x="15" y="20"/>
                  </a:cubicBezTo>
                  <a:cubicBezTo>
                    <a:pt x="15" y="20"/>
                    <a:pt x="15" y="20"/>
                    <a:pt x="15" y="20"/>
                  </a:cubicBezTo>
                  <a:cubicBezTo>
                    <a:pt x="15" y="20"/>
                    <a:pt x="15" y="20"/>
                    <a:pt x="15" y="20"/>
                  </a:cubicBezTo>
                  <a:cubicBezTo>
                    <a:pt x="15" y="20"/>
                    <a:pt x="15" y="20"/>
                    <a:pt x="15" y="20"/>
                  </a:cubicBezTo>
                  <a:cubicBezTo>
                    <a:pt x="16" y="20"/>
                    <a:pt x="16" y="20"/>
                    <a:pt x="16" y="20"/>
                  </a:cubicBezTo>
                  <a:cubicBezTo>
                    <a:pt x="16" y="20"/>
                    <a:pt x="16" y="20"/>
                    <a:pt x="16" y="20"/>
                  </a:cubicBezTo>
                  <a:cubicBezTo>
                    <a:pt x="16" y="20"/>
                    <a:pt x="16" y="20"/>
                    <a:pt x="16" y="20"/>
                  </a:cubicBezTo>
                  <a:cubicBezTo>
                    <a:pt x="16" y="20"/>
                    <a:pt x="16" y="21"/>
                    <a:pt x="16" y="21"/>
                  </a:cubicBezTo>
                  <a:cubicBezTo>
                    <a:pt x="15" y="21"/>
                    <a:pt x="15" y="21"/>
                    <a:pt x="15" y="21"/>
                  </a:cubicBezTo>
                  <a:cubicBezTo>
                    <a:pt x="15" y="21"/>
                    <a:pt x="15" y="21"/>
                    <a:pt x="15" y="21"/>
                  </a:cubicBezTo>
                  <a:cubicBezTo>
                    <a:pt x="15" y="21"/>
                    <a:pt x="15" y="21"/>
                    <a:pt x="15" y="21"/>
                  </a:cubicBezTo>
                  <a:cubicBezTo>
                    <a:pt x="14" y="21"/>
                    <a:pt x="15" y="21"/>
                    <a:pt x="15" y="21"/>
                  </a:cubicBezTo>
                  <a:cubicBezTo>
                    <a:pt x="15" y="21"/>
                    <a:pt x="14" y="21"/>
                    <a:pt x="14" y="21"/>
                  </a:cubicBezTo>
                  <a:cubicBezTo>
                    <a:pt x="14" y="21"/>
                    <a:pt x="15" y="21"/>
                    <a:pt x="15" y="21"/>
                  </a:cubicBezTo>
                  <a:cubicBezTo>
                    <a:pt x="15" y="21"/>
                    <a:pt x="15" y="21"/>
                    <a:pt x="14" y="21"/>
                  </a:cubicBezTo>
                  <a:cubicBezTo>
                    <a:pt x="15" y="22"/>
                    <a:pt x="15" y="22"/>
                    <a:pt x="15" y="22"/>
                  </a:cubicBezTo>
                  <a:cubicBezTo>
                    <a:pt x="15" y="22"/>
                    <a:pt x="15" y="21"/>
                    <a:pt x="14" y="22"/>
                  </a:cubicBezTo>
                  <a:cubicBezTo>
                    <a:pt x="15" y="22"/>
                    <a:pt x="14" y="22"/>
                    <a:pt x="15" y="22"/>
                  </a:cubicBezTo>
                  <a:cubicBezTo>
                    <a:pt x="15" y="22"/>
                    <a:pt x="15" y="22"/>
                    <a:pt x="15" y="22"/>
                  </a:cubicBezTo>
                  <a:cubicBezTo>
                    <a:pt x="15" y="22"/>
                    <a:pt x="14" y="22"/>
                    <a:pt x="15" y="22"/>
                  </a:cubicBezTo>
                  <a:cubicBezTo>
                    <a:pt x="14" y="22"/>
                    <a:pt x="14" y="22"/>
                    <a:pt x="14" y="22"/>
                  </a:cubicBezTo>
                  <a:cubicBezTo>
                    <a:pt x="14" y="22"/>
                    <a:pt x="15" y="22"/>
                    <a:pt x="15" y="22"/>
                  </a:cubicBezTo>
                  <a:cubicBezTo>
                    <a:pt x="14" y="22"/>
                    <a:pt x="15" y="23"/>
                    <a:pt x="15" y="23"/>
                  </a:cubicBezTo>
                  <a:cubicBezTo>
                    <a:pt x="14" y="23"/>
                    <a:pt x="14" y="23"/>
                    <a:pt x="14" y="22"/>
                  </a:cubicBezTo>
                  <a:cubicBezTo>
                    <a:pt x="14" y="22"/>
                    <a:pt x="14" y="21"/>
                    <a:pt x="14" y="21"/>
                  </a:cubicBezTo>
                  <a:cubicBezTo>
                    <a:pt x="14" y="21"/>
                    <a:pt x="14" y="21"/>
                    <a:pt x="14" y="21"/>
                  </a:cubicBezTo>
                  <a:cubicBezTo>
                    <a:pt x="14" y="21"/>
                    <a:pt x="14" y="20"/>
                    <a:pt x="14" y="20"/>
                  </a:cubicBezTo>
                  <a:cubicBezTo>
                    <a:pt x="14" y="20"/>
                    <a:pt x="14" y="20"/>
                    <a:pt x="14" y="20"/>
                  </a:cubicBezTo>
                  <a:cubicBezTo>
                    <a:pt x="14" y="20"/>
                    <a:pt x="14" y="20"/>
                    <a:pt x="14" y="20"/>
                  </a:cubicBezTo>
                  <a:cubicBezTo>
                    <a:pt x="14" y="20"/>
                    <a:pt x="15" y="20"/>
                    <a:pt x="15" y="20"/>
                  </a:cubicBezTo>
                  <a:cubicBezTo>
                    <a:pt x="15" y="21"/>
                    <a:pt x="15" y="21"/>
                    <a:pt x="15" y="21"/>
                  </a:cubicBezTo>
                  <a:cubicBezTo>
                    <a:pt x="15" y="21"/>
                    <a:pt x="15" y="21"/>
                    <a:pt x="16" y="20"/>
                  </a:cubicBezTo>
                  <a:cubicBezTo>
                    <a:pt x="16" y="20"/>
                    <a:pt x="16" y="20"/>
                    <a:pt x="16" y="20"/>
                  </a:cubicBezTo>
                  <a:cubicBezTo>
                    <a:pt x="16" y="20"/>
                    <a:pt x="15" y="20"/>
                    <a:pt x="15" y="20"/>
                  </a:cubicBezTo>
                  <a:cubicBezTo>
                    <a:pt x="15" y="20"/>
                    <a:pt x="15" y="20"/>
                    <a:pt x="15" y="20"/>
                  </a:cubicBezTo>
                  <a:cubicBezTo>
                    <a:pt x="15" y="20"/>
                    <a:pt x="14" y="20"/>
                    <a:pt x="14" y="20"/>
                  </a:cubicBezTo>
                  <a:cubicBezTo>
                    <a:pt x="14" y="20"/>
                    <a:pt x="14" y="19"/>
                    <a:pt x="15" y="19"/>
                  </a:cubicBezTo>
                  <a:cubicBezTo>
                    <a:pt x="14" y="19"/>
                    <a:pt x="15" y="19"/>
                    <a:pt x="15" y="19"/>
                  </a:cubicBezTo>
                  <a:cubicBezTo>
                    <a:pt x="15"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4" y="18"/>
                    <a:pt x="14" y="18"/>
                    <a:pt x="15" y="18"/>
                  </a:cubicBezTo>
                  <a:cubicBezTo>
                    <a:pt x="15" y="18"/>
                    <a:pt x="15" y="18"/>
                    <a:pt x="15" y="18"/>
                  </a:cubicBezTo>
                  <a:cubicBezTo>
                    <a:pt x="15" y="18"/>
                    <a:pt x="15" y="18"/>
                    <a:pt x="15" y="18"/>
                  </a:cubicBezTo>
                  <a:cubicBezTo>
                    <a:pt x="15" y="17"/>
                    <a:pt x="15" y="17"/>
                    <a:pt x="15" y="17"/>
                  </a:cubicBezTo>
                  <a:cubicBezTo>
                    <a:pt x="15" y="16"/>
                    <a:pt x="15" y="16"/>
                    <a:pt x="15" y="16"/>
                  </a:cubicBezTo>
                  <a:cubicBezTo>
                    <a:pt x="15" y="16"/>
                    <a:pt x="15" y="16"/>
                    <a:pt x="15" y="16"/>
                  </a:cubicBezTo>
                  <a:cubicBezTo>
                    <a:pt x="15" y="15"/>
                    <a:pt x="15" y="15"/>
                    <a:pt x="15" y="15"/>
                  </a:cubicBezTo>
                  <a:cubicBezTo>
                    <a:pt x="15" y="15"/>
                    <a:pt x="15" y="15"/>
                    <a:pt x="14" y="15"/>
                  </a:cubicBezTo>
                  <a:cubicBezTo>
                    <a:pt x="15" y="15"/>
                    <a:pt x="14" y="15"/>
                    <a:pt x="14" y="15"/>
                  </a:cubicBezTo>
                  <a:cubicBezTo>
                    <a:pt x="14" y="16"/>
                    <a:pt x="14" y="16"/>
                    <a:pt x="14" y="16"/>
                  </a:cubicBezTo>
                  <a:cubicBezTo>
                    <a:pt x="15" y="16"/>
                    <a:pt x="15" y="16"/>
                    <a:pt x="15" y="16"/>
                  </a:cubicBezTo>
                  <a:cubicBezTo>
                    <a:pt x="15" y="16"/>
                    <a:pt x="14" y="16"/>
                    <a:pt x="14" y="16"/>
                  </a:cubicBezTo>
                  <a:cubicBezTo>
                    <a:pt x="14" y="16"/>
                    <a:pt x="14" y="16"/>
                    <a:pt x="14" y="16"/>
                  </a:cubicBezTo>
                  <a:cubicBezTo>
                    <a:pt x="14" y="16"/>
                    <a:pt x="14" y="16"/>
                    <a:pt x="14" y="16"/>
                  </a:cubicBezTo>
                  <a:cubicBezTo>
                    <a:pt x="14" y="16"/>
                    <a:pt x="14" y="16"/>
                    <a:pt x="14" y="16"/>
                  </a:cubicBezTo>
                  <a:cubicBezTo>
                    <a:pt x="14" y="16"/>
                    <a:pt x="14" y="16"/>
                    <a:pt x="15" y="16"/>
                  </a:cubicBezTo>
                  <a:cubicBezTo>
                    <a:pt x="14" y="16"/>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3" y="17"/>
                    <a:pt x="13" y="17"/>
                    <a:pt x="13" y="17"/>
                  </a:cubicBezTo>
                  <a:cubicBezTo>
                    <a:pt x="14" y="18"/>
                    <a:pt x="14" y="17"/>
                    <a:pt x="14" y="18"/>
                  </a:cubicBezTo>
                  <a:cubicBezTo>
                    <a:pt x="14" y="18"/>
                    <a:pt x="14" y="18"/>
                    <a:pt x="13" y="18"/>
                  </a:cubicBezTo>
                  <a:cubicBezTo>
                    <a:pt x="13"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8"/>
                    <a:pt x="14" y="19"/>
                    <a:pt x="14" y="18"/>
                  </a:cubicBezTo>
                  <a:cubicBezTo>
                    <a:pt x="14" y="18"/>
                    <a:pt x="14" y="18"/>
                    <a:pt x="14" y="18"/>
                  </a:cubicBezTo>
                  <a:cubicBezTo>
                    <a:pt x="13" y="18"/>
                    <a:pt x="13" y="18"/>
                    <a:pt x="13" y="18"/>
                  </a:cubicBezTo>
                  <a:cubicBezTo>
                    <a:pt x="13" y="19"/>
                    <a:pt x="13" y="18"/>
                    <a:pt x="14" y="19"/>
                  </a:cubicBezTo>
                  <a:cubicBezTo>
                    <a:pt x="14" y="19"/>
                    <a:pt x="13" y="18"/>
                    <a:pt x="13" y="19"/>
                  </a:cubicBezTo>
                  <a:cubicBezTo>
                    <a:pt x="13" y="19"/>
                    <a:pt x="12" y="19"/>
                    <a:pt x="12" y="19"/>
                  </a:cubicBezTo>
                  <a:cubicBezTo>
                    <a:pt x="12" y="19"/>
                    <a:pt x="13" y="19"/>
                    <a:pt x="13" y="19"/>
                  </a:cubicBezTo>
                  <a:cubicBezTo>
                    <a:pt x="13" y="19"/>
                    <a:pt x="12" y="19"/>
                    <a:pt x="12" y="19"/>
                  </a:cubicBezTo>
                  <a:cubicBezTo>
                    <a:pt x="12" y="19"/>
                    <a:pt x="12" y="19"/>
                    <a:pt x="11" y="19"/>
                  </a:cubicBezTo>
                  <a:cubicBezTo>
                    <a:pt x="12" y="19"/>
                    <a:pt x="11" y="19"/>
                    <a:pt x="11" y="18"/>
                  </a:cubicBezTo>
                  <a:cubicBezTo>
                    <a:pt x="11" y="18"/>
                    <a:pt x="11" y="19"/>
                    <a:pt x="11" y="19"/>
                  </a:cubicBezTo>
                  <a:cubicBezTo>
                    <a:pt x="11" y="19"/>
                    <a:pt x="11" y="18"/>
                    <a:pt x="11" y="18"/>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8"/>
                  </a:cubicBezTo>
                  <a:cubicBezTo>
                    <a:pt x="12" y="19"/>
                    <a:pt x="12" y="19"/>
                    <a:pt x="12" y="19"/>
                  </a:cubicBezTo>
                  <a:cubicBezTo>
                    <a:pt x="12" y="19"/>
                    <a:pt x="12" y="18"/>
                    <a:pt x="12" y="18"/>
                  </a:cubicBezTo>
                  <a:cubicBezTo>
                    <a:pt x="12" y="18"/>
                    <a:pt x="12" y="18"/>
                    <a:pt x="11" y="18"/>
                  </a:cubicBezTo>
                  <a:cubicBezTo>
                    <a:pt x="12" y="18"/>
                    <a:pt x="11" y="18"/>
                    <a:pt x="12" y="18"/>
                  </a:cubicBezTo>
                  <a:cubicBezTo>
                    <a:pt x="12" y="18"/>
                    <a:pt x="11" y="18"/>
                    <a:pt x="12" y="18"/>
                  </a:cubicBezTo>
                  <a:cubicBezTo>
                    <a:pt x="12" y="18"/>
                    <a:pt x="12" y="18"/>
                    <a:pt x="12" y="18"/>
                  </a:cubicBezTo>
                  <a:cubicBezTo>
                    <a:pt x="12" y="18"/>
                    <a:pt x="12" y="18"/>
                    <a:pt x="13" y="18"/>
                  </a:cubicBezTo>
                  <a:cubicBezTo>
                    <a:pt x="12" y="18"/>
                    <a:pt x="12" y="18"/>
                    <a:pt x="12" y="18"/>
                  </a:cubicBezTo>
                  <a:cubicBezTo>
                    <a:pt x="13" y="18"/>
                    <a:pt x="13" y="18"/>
                    <a:pt x="13" y="18"/>
                  </a:cubicBezTo>
                  <a:cubicBezTo>
                    <a:pt x="13" y="18"/>
                    <a:pt x="13" y="18"/>
                    <a:pt x="13" y="18"/>
                  </a:cubicBezTo>
                  <a:cubicBezTo>
                    <a:pt x="13" y="18"/>
                    <a:pt x="13" y="18"/>
                    <a:pt x="13" y="18"/>
                  </a:cubicBezTo>
                  <a:cubicBezTo>
                    <a:pt x="14" y="18"/>
                    <a:pt x="13" y="18"/>
                    <a:pt x="14" y="18"/>
                  </a:cubicBezTo>
                  <a:cubicBezTo>
                    <a:pt x="14" y="18"/>
                    <a:pt x="14" y="18"/>
                    <a:pt x="13" y="18"/>
                  </a:cubicBezTo>
                  <a:cubicBezTo>
                    <a:pt x="14" y="18"/>
                    <a:pt x="14" y="18"/>
                    <a:pt x="14" y="18"/>
                  </a:cubicBezTo>
                  <a:cubicBezTo>
                    <a:pt x="14" y="18"/>
                    <a:pt x="13" y="18"/>
                    <a:pt x="13" y="18"/>
                  </a:cubicBezTo>
                  <a:cubicBezTo>
                    <a:pt x="13" y="18"/>
                    <a:pt x="14" y="18"/>
                    <a:pt x="13" y="18"/>
                  </a:cubicBezTo>
                  <a:cubicBezTo>
                    <a:pt x="13" y="18"/>
                    <a:pt x="13" y="18"/>
                    <a:pt x="13" y="18"/>
                  </a:cubicBezTo>
                  <a:cubicBezTo>
                    <a:pt x="13" y="18"/>
                    <a:pt x="13" y="18"/>
                    <a:pt x="13" y="18"/>
                  </a:cubicBezTo>
                  <a:cubicBezTo>
                    <a:pt x="13" y="18"/>
                    <a:pt x="13" y="18"/>
                    <a:pt x="12" y="18"/>
                  </a:cubicBezTo>
                  <a:cubicBezTo>
                    <a:pt x="12" y="18"/>
                    <a:pt x="12" y="17"/>
                    <a:pt x="12" y="17"/>
                  </a:cubicBezTo>
                  <a:cubicBezTo>
                    <a:pt x="13" y="17"/>
                    <a:pt x="13" y="18"/>
                    <a:pt x="13" y="18"/>
                  </a:cubicBezTo>
                  <a:cubicBezTo>
                    <a:pt x="13" y="18"/>
                    <a:pt x="13" y="17"/>
                    <a:pt x="13" y="17"/>
                  </a:cubicBezTo>
                  <a:cubicBezTo>
                    <a:pt x="12" y="17"/>
                    <a:pt x="12" y="17"/>
                    <a:pt x="12" y="18"/>
                  </a:cubicBezTo>
                  <a:cubicBezTo>
                    <a:pt x="12" y="17"/>
                    <a:pt x="12" y="17"/>
                    <a:pt x="12" y="17"/>
                  </a:cubicBezTo>
                  <a:cubicBezTo>
                    <a:pt x="12" y="17"/>
                    <a:pt x="11" y="17"/>
                    <a:pt x="11" y="17"/>
                  </a:cubicBezTo>
                  <a:cubicBezTo>
                    <a:pt x="11" y="17"/>
                    <a:pt x="11" y="17"/>
                    <a:pt x="11" y="17"/>
                  </a:cubicBezTo>
                  <a:cubicBezTo>
                    <a:pt x="11" y="17"/>
                    <a:pt x="11" y="17"/>
                    <a:pt x="11"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5"/>
                    <a:pt x="12" y="15"/>
                  </a:cubicBezTo>
                  <a:cubicBezTo>
                    <a:pt x="12" y="16"/>
                    <a:pt x="12" y="16"/>
                    <a:pt x="12" y="16"/>
                  </a:cubicBezTo>
                  <a:cubicBezTo>
                    <a:pt x="12" y="16"/>
                    <a:pt x="12" y="16"/>
                    <a:pt x="12" y="16"/>
                  </a:cubicBezTo>
                  <a:cubicBezTo>
                    <a:pt x="12" y="16"/>
                    <a:pt x="12" y="16"/>
                    <a:pt x="12" y="16"/>
                  </a:cubicBezTo>
                  <a:cubicBezTo>
                    <a:pt x="12" y="16"/>
                    <a:pt x="12" y="15"/>
                    <a:pt x="12" y="15"/>
                  </a:cubicBezTo>
                  <a:cubicBezTo>
                    <a:pt x="12" y="15"/>
                    <a:pt x="12" y="15"/>
                    <a:pt x="12" y="15"/>
                  </a:cubicBezTo>
                  <a:cubicBezTo>
                    <a:pt x="12" y="15"/>
                    <a:pt x="12" y="15"/>
                    <a:pt x="12" y="15"/>
                  </a:cubicBezTo>
                  <a:cubicBezTo>
                    <a:pt x="11" y="15"/>
                    <a:pt x="12" y="15"/>
                    <a:pt x="12" y="15"/>
                  </a:cubicBezTo>
                  <a:cubicBezTo>
                    <a:pt x="12" y="15"/>
                    <a:pt x="12" y="14"/>
                    <a:pt x="12" y="14"/>
                  </a:cubicBezTo>
                  <a:cubicBezTo>
                    <a:pt x="12" y="14"/>
                    <a:pt x="12" y="14"/>
                    <a:pt x="12" y="14"/>
                  </a:cubicBezTo>
                  <a:cubicBezTo>
                    <a:pt x="12" y="14"/>
                    <a:pt x="12" y="13"/>
                    <a:pt x="12" y="13"/>
                  </a:cubicBezTo>
                  <a:cubicBezTo>
                    <a:pt x="12" y="13"/>
                    <a:pt x="13" y="13"/>
                    <a:pt x="13" y="13"/>
                  </a:cubicBezTo>
                  <a:cubicBezTo>
                    <a:pt x="13" y="13"/>
                    <a:pt x="12" y="13"/>
                    <a:pt x="13" y="13"/>
                  </a:cubicBezTo>
                  <a:cubicBezTo>
                    <a:pt x="13" y="13"/>
                    <a:pt x="12" y="13"/>
                    <a:pt x="13"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4" y="12"/>
                    <a:pt x="14" y="12"/>
                  </a:cubicBezTo>
                  <a:cubicBezTo>
                    <a:pt x="13" y="12"/>
                    <a:pt x="13" y="12"/>
                    <a:pt x="13" y="12"/>
                  </a:cubicBezTo>
                  <a:cubicBezTo>
                    <a:pt x="14" y="10"/>
                    <a:pt x="16" y="9"/>
                    <a:pt x="18" y="8"/>
                  </a:cubicBezTo>
                  <a:cubicBezTo>
                    <a:pt x="18" y="7"/>
                    <a:pt x="18" y="7"/>
                    <a:pt x="19" y="7"/>
                  </a:cubicBezTo>
                  <a:cubicBezTo>
                    <a:pt x="19" y="7"/>
                    <a:pt x="19" y="7"/>
                    <a:pt x="19" y="7"/>
                  </a:cubicBezTo>
                  <a:cubicBezTo>
                    <a:pt x="19" y="7"/>
                    <a:pt x="19" y="7"/>
                    <a:pt x="19" y="7"/>
                  </a:cubicBezTo>
                  <a:cubicBezTo>
                    <a:pt x="20" y="7"/>
                    <a:pt x="20" y="7"/>
                    <a:pt x="20" y="7"/>
                  </a:cubicBezTo>
                  <a:cubicBezTo>
                    <a:pt x="20" y="7"/>
                    <a:pt x="20" y="7"/>
                    <a:pt x="20" y="7"/>
                  </a:cubicBezTo>
                  <a:cubicBezTo>
                    <a:pt x="21" y="7"/>
                    <a:pt x="21" y="7"/>
                    <a:pt x="21" y="7"/>
                  </a:cubicBezTo>
                  <a:cubicBezTo>
                    <a:pt x="21" y="6"/>
                    <a:pt x="22" y="6"/>
                    <a:pt x="22" y="6"/>
                  </a:cubicBezTo>
                  <a:cubicBezTo>
                    <a:pt x="22" y="6"/>
                    <a:pt x="22" y="6"/>
                    <a:pt x="23" y="6"/>
                  </a:cubicBezTo>
                  <a:cubicBezTo>
                    <a:pt x="23" y="6"/>
                    <a:pt x="22" y="6"/>
                    <a:pt x="22" y="6"/>
                  </a:cubicBezTo>
                  <a:cubicBezTo>
                    <a:pt x="23" y="6"/>
                    <a:pt x="23" y="6"/>
                    <a:pt x="23" y="6"/>
                  </a:cubicBezTo>
                  <a:cubicBezTo>
                    <a:pt x="23" y="6"/>
                    <a:pt x="23" y="6"/>
                    <a:pt x="24" y="6"/>
                  </a:cubicBezTo>
                  <a:cubicBezTo>
                    <a:pt x="23" y="6"/>
                    <a:pt x="23" y="6"/>
                    <a:pt x="23" y="7"/>
                  </a:cubicBezTo>
                  <a:cubicBezTo>
                    <a:pt x="24" y="7"/>
                    <a:pt x="24" y="6"/>
                    <a:pt x="24" y="6"/>
                  </a:cubicBezTo>
                  <a:cubicBezTo>
                    <a:pt x="24" y="6"/>
                    <a:pt x="24" y="7"/>
                    <a:pt x="24" y="7"/>
                  </a:cubicBezTo>
                  <a:cubicBezTo>
                    <a:pt x="24" y="7"/>
                    <a:pt x="24" y="6"/>
                    <a:pt x="24" y="6"/>
                  </a:cubicBezTo>
                  <a:cubicBezTo>
                    <a:pt x="24" y="7"/>
                    <a:pt x="24" y="6"/>
                    <a:pt x="24" y="6"/>
                  </a:cubicBezTo>
                  <a:cubicBezTo>
                    <a:pt x="24" y="6"/>
                    <a:pt x="25" y="7"/>
                    <a:pt x="25" y="7"/>
                  </a:cubicBezTo>
                  <a:cubicBezTo>
                    <a:pt x="25" y="7"/>
                    <a:pt x="25" y="6"/>
                    <a:pt x="25" y="7"/>
                  </a:cubicBezTo>
                  <a:cubicBezTo>
                    <a:pt x="25" y="7"/>
                    <a:pt x="25" y="7"/>
                    <a:pt x="25" y="7"/>
                  </a:cubicBezTo>
                  <a:cubicBezTo>
                    <a:pt x="25" y="7"/>
                    <a:pt x="25" y="6"/>
                    <a:pt x="25" y="7"/>
                  </a:cubicBezTo>
                  <a:cubicBezTo>
                    <a:pt x="26" y="7"/>
                    <a:pt x="26" y="7"/>
                    <a:pt x="26" y="7"/>
                  </a:cubicBezTo>
                  <a:cubicBezTo>
                    <a:pt x="26" y="7"/>
                    <a:pt x="26" y="7"/>
                    <a:pt x="26" y="7"/>
                  </a:cubicBezTo>
                  <a:cubicBezTo>
                    <a:pt x="26" y="7"/>
                    <a:pt x="27" y="7"/>
                    <a:pt x="27" y="7"/>
                  </a:cubicBezTo>
                  <a:cubicBezTo>
                    <a:pt x="27" y="7"/>
                    <a:pt x="27" y="7"/>
                    <a:pt x="27" y="7"/>
                  </a:cubicBezTo>
                  <a:cubicBezTo>
                    <a:pt x="27" y="7"/>
                    <a:pt x="27" y="7"/>
                    <a:pt x="27" y="7"/>
                  </a:cubicBezTo>
                  <a:cubicBezTo>
                    <a:pt x="27" y="7"/>
                    <a:pt x="27" y="7"/>
                    <a:pt x="27" y="7"/>
                  </a:cubicBezTo>
                  <a:cubicBezTo>
                    <a:pt x="27" y="7"/>
                    <a:pt x="28" y="7"/>
                    <a:pt x="28" y="7"/>
                  </a:cubicBezTo>
                  <a:cubicBezTo>
                    <a:pt x="28" y="7"/>
                    <a:pt x="28" y="7"/>
                    <a:pt x="28" y="7"/>
                  </a:cubicBezTo>
                  <a:cubicBezTo>
                    <a:pt x="28" y="7"/>
                    <a:pt x="28" y="7"/>
                    <a:pt x="28" y="8"/>
                  </a:cubicBezTo>
                  <a:cubicBezTo>
                    <a:pt x="28" y="8"/>
                    <a:pt x="28" y="7"/>
                    <a:pt x="29" y="7"/>
                  </a:cubicBezTo>
                  <a:cubicBezTo>
                    <a:pt x="29" y="8"/>
                    <a:pt x="29" y="8"/>
                    <a:pt x="29" y="8"/>
                  </a:cubicBezTo>
                  <a:cubicBezTo>
                    <a:pt x="29" y="8"/>
                    <a:pt x="29" y="8"/>
                    <a:pt x="30" y="8"/>
                  </a:cubicBezTo>
                  <a:cubicBezTo>
                    <a:pt x="30" y="8"/>
                    <a:pt x="30" y="8"/>
                    <a:pt x="30" y="8"/>
                  </a:cubicBezTo>
                  <a:cubicBezTo>
                    <a:pt x="30" y="8"/>
                    <a:pt x="30" y="8"/>
                    <a:pt x="30" y="8"/>
                  </a:cubicBezTo>
                  <a:cubicBezTo>
                    <a:pt x="31" y="9"/>
                    <a:pt x="30" y="9"/>
                    <a:pt x="30" y="9"/>
                  </a:cubicBezTo>
                  <a:cubicBezTo>
                    <a:pt x="31" y="9"/>
                    <a:pt x="31" y="9"/>
                    <a:pt x="31" y="9"/>
                  </a:cubicBezTo>
                  <a:cubicBezTo>
                    <a:pt x="31" y="9"/>
                    <a:pt x="31" y="9"/>
                    <a:pt x="31" y="9"/>
                  </a:cubicBezTo>
                  <a:cubicBezTo>
                    <a:pt x="31" y="9"/>
                    <a:pt x="31" y="9"/>
                    <a:pt x="31" y="9"/>
                  </a:cubicBezTo>
                  <a:cubicBezTo>
                    <a:pt x="31" y="9"/>
                    <a:pt x="32" y="9"/>
                    <a:pt x="32" y="9"/>
                  </a:cubicBezTo>
                  <a:cubicBezTo>
                    <a:pt x="32" y="9"/>
                    <a:pt x="32" y="9"/>
                    <a:pt x="32" y="10"/>
                  </a:cubicBezTo>
                  <a:cubicBezTo>
                    <a:pt x="32" y="10"/>
                    <a:pt x="32" y="10"/>
                    <a:pt x="32" y="10"/>
                  </a:cubicBezTo>
                  <a:cubicBezTo>
                    <a:pt x="32" y="10"/>
                    <a:pt x="32" y="10"/>
                    <a:pt x="32" y="10"/>
                  </a:cubicBezTo>
                  <a:cubicBezTo>
                    <a:pt x="32" y="10"/>
                    <a:pt x="32" y="10"/>
                    <a:pt x="32" y="10"/>
                  </a:cubicBezTo>
                  <a:cubicBezTo>
                    <a:pt x="32" y="10"/>
                    <a:pt x="32" y="10"/>
                    <a:pt x="32" y="11"/>
                  </a:cubicBezTo>
                  <a:cubicBezTo>
                    <a:pt x="32" y="11"/>
                    <a:pt x="33" y="10"/>
                    <a:pt x="33" y="10"/>
                  </a:cubicBezTo>
                  <a:cubicBezTo>
                    <a:pt x="33" y="10"/>
                    <a:pt x="33" y="11"/>
                    <a:pt x="33" y="11"/>
                  </a:cubicBezTo>
                  <a:cubicBezTo>
                    <a:pt x="33" y="11"/>
                    <a:pt x="33" y="11"/>
                    <a:pt x="33" y="11"/>
                  </a:cubicBezTo>
                  <a:cubicBezTo>
                    <a:pt x="33" y="11"/>
                    <a:pt x="33" y="11"/>
                    <a:pt x="33" y="11"/>
                  </a:cubicBezTo>
                  <a:cubicBezTo>
                    <a:pt x="33" y="12"/>
                    <a:pt x="34" y="12"/>
                    <a:pt x="34" y="12"/>
                  </a:cubicBezTo>
                  <a:cubicBezTo>
                    <a:pt x="34" y="12"/>
                    <a:pt x="34" y="12"/>
                    <a:pt x="34" y="12"/>
                  </a:cubicBezTo>
                  <a:cubicBezTo>
                    <a:pt x="34" y="12"/>
                    <a:pt x="34" y="12"/>
                    <a:pt x="34" y="13"/>
                  </a:cubicBezTo>
                  <a:cubicBezTo>
                    <a:pt x="35" y="13"/>
                    <a:pt x="35" y="13"/>
                    <a:pt x="35" y="13"/>
                  </a:cubicBezTo>
                  <a:cubicBezTo>
                    <a:pt x="35" y="13"/>
                    <a:pt x="35" y="13"/>
                    <a:pt x="35" y="13"/>
                  </a:cubicBezTo>
                  <a:cubicBezTo>
                    <a:pt x="35" y="13"/>
                    <a:pt x="35" y="13"/>
                    <a:pt x="35" y="13"/>
                  </a:cubicBezTo>
                  <a:cubicBezTo>
                    <a:pt x="35" y="13"/>
                    <a:pt x="35" y="12"/>
                    <a:pt x="35" y="12"/>
                  </a:cubicBezTo>
                  <a:cubicBezTo>
                    <a:pt x="35" y="12"/>
                    <a:pt x="35" y="12"/>
                    <a:pt x="35" y="12"/>
                  </a:cubicBezTo>
                  <a:cubicBezTo>
                    <a:pt x="34" y="12"/>
                    <a:pt x="35" y="12"/>
                    <a:pt x="35" y="12"/>
                  </a:cubicBezTo>
                  <a:cubicBezTo>
                    <a:pt x="34" y="12"/>
                    <a:pt x="34" y="12"/>
                    <a:pt x="34" y="12"/>
                  </a:cubicBezTo>
                  <a:cubicBezTo>
                    <a:pt x="34" y="12"/>
                    <a:pt x="34" y="12"/>
                    <a:pt x="34" y="12"/>
                  </a:cubicBezTo>
                  <a:cubicBezTo>
                    <a:pt x="34" y="11"/>
                    <a:pt x="34" y="11"/>
                    <a:pt x="34" y="11"/>
                  </a:cubicBezTo>
                  <a:cubicBezTo>
                    <a:pt x="34" y="11"/>
                    <a:pt x="34" y="11"/>
                    <a:pt x="34" y="11"/>
                  </a:cubicBezTo>
                  <a:cubicBezTo>
                    <a:pt x="34" y="11"/>
                    <a:pt x="34" y="11"/>
                    <a:pt x="33" y="11"/>
                  </a:cubicBezTo>
                  <a:cubicBezTo>
                    <a:pt x="34" y="10"/>
                    <a:pt x="34" y="10"/>
                    <a:pt x="34" y="10"/>
                  </a:cubicBezTo>
                  <a:cubicBezTo>
                    <a:pt x="34" y="10"/>
                    <a:pt x="34" y="10"/>
                    <a:pt x="34" y="10"/>
                  </a:cubicBezTo>
                  <a:cubicBezTo>
                    <a:pt x="34" y="10"/>
                    <a:pt x="34" y="10"/>
                    <a:pt x="34" y="10"/>
                  </a:cubicBezTo>
                  <a:cubicBezTo>
                    <a:pt x="33" y="10"/>
                    <a:pt x="34" y="10"/>
                    <a:pt x="34"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4" y="10"/>
                    <a:pt x="33" y="10"/>
                  </a:cubicBezTo>
                  <a:cubicBezTo>
                    <a:pt x="34" y="10"/>
                    <a:pt x="33" y="10"/>
                    <a:pt x="34" y="10"/>
                  </a:cubicBezTo>
                  <a:cubicBezTo>
                    <a:pt x="33" y="9"/>
                    <a:pt x="33" y="10"/>
                    <a:pt x="33" y="9"/>
                  </a:cubicBezTo>
                  <a:cubicBezTo>
                    <a:pt x="33" y="10"/>
                    <a:pt x="33" y="10"/>
                    <a:pt x="33" y="10"/>
                  </a:cubicBezTo>
                  <a:cubicBezTo>
                    <a:pt x="33" y="10"/>
                    <a:pt x="33" y="10"/>
                    <a:pt x="33" y="9"/>
                  </a:cubicBezTo>
                  <a:cubicBezTo>
                    <a:pt x="33" y="9"/>
                    <a:pt x="33" y="9"/>
                    <a:pt x="33" y="9"/>
                  </a:cubicBezTo>
                  <a:cubicBezTo>
                    <a:pt x="33" y="9"/>
                    <a:pt x="33" y="9"/>
                    <a:pt x="33" y="9"/>
                  </a:cubicBezTo>
                  <a:cubicBezTo>
                    <a:pt x="33" y="9"/>
                    <a:pt x="33" y="9"/>
                    <a:pt x="33" y="9"/>
                  </a:cubicBezTo>
                  <a:cubicBezTo>
                    <a:pt x="32" y="9"/>
                    <a:pt x="32" y="9"/>
                    <a:pt x="33" y="9"/>
                  </a:cubicBezTo>
                  <a:cubicBezTo>
                    <a:pt x="32" y="9"/>
                    <a:pt x="32" y="9"/>
                    <a:pt x="32" y="9"/>
                  </a:cubicBezTo>
                  <a:cubicBezTo>
                    <a:pt x="32" y="9"/>
                    <a:pt x="33" y="9"/>
                    <a:pt x="33" y="9"/>
                  </a:cubicBezTo>
                  <a:cubicBezTo>
                    <a:pt x="33" y="8"/>
                    <a:pt x="33" y="8"/>
                    <a:pt x="33" y="8"/>
                  </a:cubicBezTo>
                  <a:cubicBezTo>
                    <a:pt x="32" y="9"/>
                    <a:pt x="32" y="9"/>
                    <a:pt x="32" y="9"/>
                  </a:cubicBezTo>
                  <a:cubicBezTo>
                    <a:pt x="32" y="9"/>
                    <a:pt x="32" y="8"/>
                    <a:pt x="32" y="8"/>
                  </a:cubicBezTo>
                  <a:cubicBezTo>
                    <a:pt x="32" y="8"/>
                    <a:pt x="32" y="8"/>
                    <a:pt x="32" y="8"/>
                  </a:cubicBezTo>
                  <a:cubicBezTo>
                    <a:pt x="32" y="8"/>
                    <a:pt x="31" y="8"/>
                    <a:pt x="30" y="7"/>
                  </a:cubicBezTo>
                  <a:cubicBezTo>
                    <a:pt x="30" y="7"/>
                    <a:pt x="30" y="7"/>
                    <a:pt x="30" y="7"/>
                  </a:cubicBezTo>
                  <a:cubicBezTo>
                    <a:pt x="30" y="7"/>
                    <a:pt x="30" y="7"/>
                    <a:pt x="29" y="7"/>
                  </a:cubicBezTo>
                  <a:cubicBezTo>
                    <a:pt x="30" y="6"/>
                    <a:pt x="30" y="7"/>
                    <a:pt x="30" y="7"/>
                  </a:cubicBezTo>
                  <a:cubicBezTo>
                    <a:pt x="30" y="7"/>
                    <a:pt x="30" y="7"/>
                    <a:pt x="31" y="7"/>
                  </a:cubicBezTo>
                  <a:cubicBezTo>
                    <a:pt x="31" y="7"/>
                    <a:pt x="31" y="7"/>
                    <a:pt x="31" y="7"/>
                  </a:cubicBezTo>
                  <a:cubicBezTo>
                    <a:pt x="31" y="7"/>
                    <a:pt x="31" y="6"/>
                    <a:pt x="31" y="6"/>
                  </a:cubicBezTo>
                  <a:cubicBezTo>
                    <a:pt x="31" y="6"/>
                    <a:pt x="31" y="7"/>
                    <a:pt x="31" y="7"/>
                  </a:cubicBezTo>
                  <a:cubicBezTo>
                    <a:pt x="30" y="7"/>
                    <a:pt x="30" y="6"/>
                    <a:pt x="30" y="6"/>
                  </a:cubicBezTo>
                  <a:cubicBezTo>
                    <a:pt x="30" y="7"/>
                    <a:pt x="30" y="6"/>
                    <a:pt x="30" y="7"/>
                  </a:cubicBezTo>
                  <a:cubicBezTo>
                    <a:pt x="29" y="6"/>
                    <a:pt x="28" y="5"/>
                    <a:pt x="27" y="5"/>
                  </a:cubicBezTo>
                  <a:cubicBezTo>
                    <a:pt x="27" y="5"/>
                    <a:pt x="26" y="5"/>
                    <a:pt x="26" y="5"/>
                  </a:cubicBezTo>
                  <a:cubicBezTo>
                    <a:pt x="26" y="5"/>
                    <a:pt x="26" y="5"/>
                    <a:pt x="26" y="5"/>
                  </a:cubicBezTo>
                  <a:cubicBezTo>
                    <a:pt x="26" y="5"/>
                    <a:pt x="26" y="4"/>
                    <a:pt x="26" y="5"/>
                  </a:cubicBezTo>
                  <a:cubicBezTo>
                    <a:pt x="26" y="4"/>
                    <a:pt x="25" y="4"/>
                    <a:pt x="25" y="4"/>
                  </a:cubicBezTo>
                  <a:cubicBezTo>
                    <a:pt x="25" y="4"/>
                    <a:pt x="25" y="5"/>
                    <a:pt x="25" y="5"/>
                  </a:cubicBezTo>
                  <a:cubicBezTo>
                    <a:pt x="25" y="5"/>
                    <a:pt x="24" y="5"/>
                    <a:pt x="24" y="4"/>
                  </a:cubicBezTo>
                  <a:cubicBezTo>
                    <a:pt x="23" y="4"/>
                    <a:pt x="23" y="4"/>
                    <a:pt x="23" y="4"/>
                  </a:cubicBezTo>
                  <a:cubicBezTo>
                    <a:pt x="23" y="4"/>
                    <a:pt x="23" y="4"/>
                    <a:pt x="23"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3"/>
                    <a:pt x="22" y="3"/>
                  </a:cubicBezTo>
                  <a:cubicBezTo>
                    <a:pt x="22" y="3"/>
                    <a:pt x="22" y="3"/>
                    <a:pt x="22" y="3"/>
                  </a:cubicBezTo>
                  <a:cubicBezTo>
                    <a:pt x="22" y="2"/>
                    <a:pt x="22" y="3"/>
                    <a:pt x="22" y="2"/>
                  </a:cubicBezTo>
                  <a:cubicBezTo>
                    <a:pt x="22" y="2"/>
                    <a:pt x="22" y="2"/>
                    <a:pt x="22" y="2"/>
                  </a:cubicBezTo>
                  <a:cubicBezTo>
                    <a:pt x="22" y="2"/>
                    <a:pt x="22" y="2"/>
                    <a:pt x="22" y="2"/>
                  </a:cubicBezTo>
                  <a:cubicBezTo>
                    <a:pt x="22" y="2"/>
                    <a:pt x="23" y="2"/>
                    <a:pt x="23" y="2"/>
                  </a:cubicBezTo>
                  <a:cubicBezTo>
                    <a:pt x="23" y="2"/>
                    <a:pt x="23" y="3"/>
                    <a:pt x="23" y="3"/>
                  </a:cubicBezTo>
                  <a:cubicBezTo>
                    <a:pt x="23" y="3"/>
                    <a:pt x="23" y="3"/>
                    <a:pt x="23" y="3"/>
                  </a:cubicBezTo>
                  <a:cubicBezTo>
                    <a:pt x="23" y="3"/>
                    <a:pt x="23" y="3"/>
                    <a:pt x="23" y="4"/>
                  </a:cubicBezTo>
                  <a:cubicBezTo>
                    <a:pt x="23" y="4"/>
                    <a:pt x="23" y="4"/>
                    <a:pt x="23" y="3"/>
                  </a:cubicBezTo>
                  <a:cubicBezTo>
                    <a:pt x="23" y="3"/>
                    <a:pt x="23" y="4"/>
                    <a:pt x="24" y="4"/>
                  </a:cubicBezTo>
                  <a:cubicBezTo>
                    <a:pt x="23" y="4"/>
                    <a:pt x="23" y="3"/>
                    <a:pt x="23" y="4"/>
                  </a:cubicBezTo>
                  <a:cubicBezTo>
                    <a:pt x="23" y="4"/>
                    <a:pt x="23" y="3"/>
                    <a:pt x="22" y="4"/>
                  </a:cubicBezTo>
                  <a:cubicBezTo>
                    <a:pt x="22" y="4"/>
                    <a:pt x="23" y="4"/>
                    <a:pt x="23" y="4"/>
                  </a:cubicBezTo>
                  <a:cubicBezTo>
                    <a:pt x="23" y="4"/>
                    <a:pt x="23" y="4"/>
                    <a:pt x="23" y="4"/>
                  </a:cubicBezTo>
                  <a:cubicBezTo>
                    <a:pt x="23" y="4"/>
                    <a:pt x="23" y="4"/>
                    <a:pt x="23" y="4"/>
                  </a:cubicBezTo>
                  <a:cubicBezTo>
                    <a:pt x="24" y="4"/>
                    <a:pt x="24" y="4"/>
                    <a:pt x="24" y="4"/>
                  </a:cubicBezTo>
                  <a:cubicBezTo>
                    <a:pt x="24" y="4"/>
                    <a:pt x="24" y="4"/>
                    <a:pt x="25" y="4"/>
                  </a:cubicBezTo>
                  <a:cubicBezTo>
                    <a:pt x="25" y="4"/>
                    <a:pt x="25" y="4"/>
                    <a:pt x="25" y="4"/>
                  </a:cubicBezTo>
                  <a:cubicBezTo>
                    <a:pt x="25" y="4"/>
                    <a:pt x="26" y="4"/>
                    <a:pt x="26" y="4"/>
                  </a:cubicBezTo>
                  <a:cubicBezTo>
                    <a:pt x="26" y="4"/>
                    <a:pt x="26" y="4"/>
                    <a:pt x="26" y="4"/>
                  </a:cubicBezTo>
                  <a:cubicBezTo>
                    <a:pt x="26" y="5"/>
                    <a:pt x="26" y="4"/>
                    <a:pt x="26" y="4"/>
                  </a:cubicBezTo>
                  <a:cubicBezTo>
                    <a:pt x="26" y="4"/>
                    <a:pt x="26" y="4"/>
                    <a:pt x="26" y="4"/>
                  </a:cubicBezTo>
                  <a:cubicBezTo>
                    <a:pt x="26" y="4"/>
                    <a:pt x="26" y="4"/>
                    <a:pt x="26" y="4"/>
                  </a:cubicBezTo>
                  <a:cubicBezTo>
                    <a:pt x="26" y="4"/>
                    <a:pt x="27" y="4"/>
                    <a:pt x="27" y="4"/>
                  </a:cubicBezTo>
                  <a:cubicBezTo>
                    <a:pt x="27" y="4"/>
                    <a:pt x="27" y="4"/>
                    <a:pt x="27" y="4"/>
                  </a:cubicBezTo>
                  <a:cubicBezTo>
                    <a:pt x="27" y="4"/>
                    <a:pt x="27" y="4"/>
                    <a:pt x="27" y="4"/>
                  </a:cubicBezTo>
                  <a:cubicBezTo>
                    <a:pt x="27" y="4"/>
                    <a:pt x="27" y="4"/>
                    <a:pt x="28" y="4"/>
                  </a:cubicBezTo>
                  <a:cubicBezTo>
                    <a:pt x="28" y="4"/>
                    <a:pt x="28" y="4"/>
                    <a:pt x="28" y="4"/>
                  </a:cubicBezTo>
                  <a:cubicBezTo>
                    <a:pt x="28" y="4"/>
                    <a:pt x="28" y="4"/>
                    <a:pt x="28" y="4"/>
                  </a:cubicBezTo>
                  <a:cubicBezTo>
                    <a:pt x="28" y="4"/>
                    <a:pt x="28" y="4"/>
                    <a:pt x="28" y="4"/>
                  </a:cubicBezTo>
                  <a:cubicBezTo>
                    <a:pt x="28" y="4"/>
                    <a:pt x="28" y="4"/>
                    <a:pt x="28" y="4"/>
                  </a:cubicBezTo>
                  <a:cubicBezTo>
                    <a:pt x="29" y="4"/>
                    <a:pt x="28" y="5"/>
                    <a:pt x="29" y="5"/>
                  </a:cubicBezTo>
                  <a:cubicBezTo>
                    <a:pt x="29" y="5"/>
                    <a:pt x="29" y="5"/>
                    <a:pt x="29" y="4"/>
                  </a:cubicBezTo>
                  <a:cubicBezTo>
                    <a:pt x="29" y="5"/>
                    <a:pt x="29" y="4"/>
                    <a:pt x="29" y="4"/>
                  </a:cubicBezTo>
                  <a:cubicBezTo>
                    <a:pt x="29" y="4"/>
                    <a:pt x="29" y="5"/>
                    <a:pt x="29" y="5"/>
                  </a:cubicBezTo>
                  <a:cubicBezTo>
                    <a:pt x="29" y="5"/>
                    <a:pt x="29" y="5"/>
                    <a:pt x="29" y="5"/>
                  </a:cubicBezTo>
                  <a:cubicBezTo>
                    <a:pt x="29" y="4"/>
                    <a:pt x="29" y="5"/>
                    <a:pt x="29" y="4"/>
                  </a:cubicBezTo>
                  <a:cubicBezTo>
                    <a:pt x="29" y="4"/>
                    <a:pt x="29" y="4"/>
                    <a:pt x="29" y="4"/>
                  </a:cubicBezTo>
                  <a:cubicBezTo>
                    <a:pt x="29" y="4"/>
                    <a:pt x="29" y="4"/>
                    <a:pt x="29" y="4"/>
                  </a:cubicBezTo>
                  <a:close/>
                  <a:moveTo>
                    <a:pt x="23" y="2"/>
                  </a:moveTo>
                  <a:cubicBezTo>
                    <a:pt x="23" y="3"/>
                    <a:pt x="23" y="3"/>
                    <a:pt x="23" y="3"/>
                  </a:cubicBezTo>
                  <a:cubicBezTo>
                    <a:pt x="23" y="2"/>
                    <a:pt x="23" y="2"/>
                    <a:pt x="23" y="2"/>
                  </a:cubicBezTo>
                  <a:close/>
                  <a:moveTo>
                    <a:pt x="23" y="4"/>
                  </a:moveTo>
                  <a:cubicBezTo>
                    <a:pt x="23" y="4"/>
                    <a:pt x="23" y="4"/>
                    <a:pt x="23" y="4"/>
                  </a:cubicBezTo>
                  <a:cubicBezTo>
                    <a:pt x="23" y="3"/>
                    <a:pt x="23" y="3"/>
                    <a:pt x="23" y="3"/>
                  </a:cubicBezTo>
                  <a:cubicBezTo>
                    <a:pt x="22" y="3"/>
                    <a:pt x="23" y="3"/>
                    <a:pt x="23" y="4"/>
                  </a:cubicBezTo>
                  <a:moveTo>
                    <a:pt x="27" y="4"/>
                  </a:moveTo>
                  <a:cubicBezTo>
                    <a:pt x="27" y="4"/>
                    <a:pt x="27" y="4"/>
                    <a:pt x="27" y="4"/>
                  </a:cubicBezTo>
                  <a:cubicBezTo>
                    <a:pt x="27" y="4"/>
                    <a:pt x="27" y="4"/>
                    <a:pt x="27" y="4"/>
                  </a:cubicBezTo>
                  <a:cubicBezTo>
                    <a:pt x="27" y="5"/>
                    <a:pt x="27" y="5"/>
                    <a:pt x="27" y="4"/>
                  </a:cubicBezTo>
                  <a:moveTo>
                    <a:pt x="12" y="18"/>
                  </a:moveTo>
                  <a:cubicBezTo>
                    <a:pt x="12" y="18"/>
                    <a:pt x="12" y="18"/>
                    <a:pt x="12" y="19"/>
                  </a:cubicBezTo>
                  <a:cubicBezTo>
                    <a:pt x="12" y="18"/>
                    <a:pt x="12" y="18"/>
                    <a:pt x="12" y="18"/>
                  </a:cubicBezTo>
                  <a:cubicBezTo>
                    <a:pt x="12" y="18"/>
                    <a:pt x="13" y="18"/>
                    <a:pt x="13" y="18"/>
                  </a:cubicBezTo>
                  <a:lnTo>
                    <a:pt x="12" y="18"/>
                  </a:lnTo>
                  <a:close/>
                  <a:moveTo>
                    <a:pt x="13" y="17"/>
                  </a:moveTo>
                  <a:cubicBezTo>
                    <a:pt x="13" y="16"/>
                    <a:pt x="13" y="16"/>
                    <a:pt x="13" y="16"/>
                  </a:cubicBezTo>
                  <a:cubicBezTo>
                    <a:pt x="13" y="16"/>
                    <a:pt x="13" y="16"/>
                    <a:pt x="12" y="16"/>
                  </a:cubicBezTo>
                  <a:cubicBezTo>
                    <a:pt x="12" y="16"/>
                    <a:pt x="13" y="16"/>
                    <a:pt x="13" y="17"/>
                  </a:cubicBezTo>
                  <a:moveTo>
                    <a:pt x="12" y="16"/>
                  </a:moveTo>
                  <a:cubicBezTo>
                    <a:pt x="12" y="16"/>
                    <a:pt x="12" y="16"/>
                    <a:pt x="12" y="16"/>
                  </a:cubicBezTo>
                  <a:cubicBezTo>
                    <a:pt x="11" y="16"/>
                    <a:pt x="12" y="16"/>
                    <a:pt x="12" y="16"/>
                  </a:cubicBezTo>
                  <a:moveTo>
                    <a:pt x="12" y="17"/>
                  </a:moveTo>
                  <a:cubicBezTo>
                    <a:pt x="12" y="17"/>
                    <a:pt x="12" y="17"/>
                    <a:pt x="12" y="17"/>
                  </a:cubicBezTo>
                  <a:cubicBezTo>
                    <a:pt x="12" y="17"/>
                    <a:pt x="12" y="17"/>
                    <a:pt x="12" y="17"/>
                  </a:cubicBezTo>
                  <a:cubicBezTo>
                    <a:pt x="12" y="17"/>
                    <a:pt x="12" y="17"/>
                    <a:pt x="12" y="17"/>
                  </a:cubicBezTo>
                  <a:moveTo>
                    <a:pt x="13" y="17"/>
                  </a:moveTo>
                  <a:cubicBezTo>
                    <a:pt x="13" y="17"/>
                    <a:pt x="13" y="17"/>
                    <a:pt x="13" y="18"/>
                  </a:cubicBezTo>
                  <a:cubicBezTo>
                    <a:pt x="13" y="17"/>
                    <a:pt x="13" y="18"/>
                    <a:pt x="13" y="17"/>
                  </a:cubicBezTo>
                  <a:cubicBezTo>
                    <a:pt x="13" y="17"/>
                    <a:pt x="13" y="17"/>
                    <a:pt x="13" y="17"/>
                  </a:cubicBezTo>
                  <a:moveTo>
                    <a:pt x="12" y="17"/>
                  </a:moveTo>
                  <a:cubicBezTo>
                    <a:pt x="12" y="17"/>
                    <a:pt x="12" y="16"/>
                    <a:pt x="12" y="16"/>
                  </a:cubicBezTo>
                  <a:cubicBezTo>
                    <a:pt x="11" y="16"/>
                    <a:pt x="11" y="17"/>
                    <a:pt x="11" y="17"/>
                  </a:cubicBezTo>
                  <a:cubicBezTo>
                    <a:pt x="12" y="17"/>
                    <a:pt x="12" y="17"/>
                    <a:pt x="12" y="17"/>
                  </a:cubicBezTo>
                  <a:moveTo>
                    <a:pt x="13" y="17"/>
                  </a:moveTo>
                  <a:cubicBezTo>
                    <a:pt x="13" y="17"/>
                    <a:pt x="13" y="17"/>
                    <a:pt x="13" y="17"/>
                  </a:cubicBezTo>
                  <a:cubicBezTo>
                    <a:pt x="13" y="17"/>
                    <a:pt x="13" y="17"/>
                    <a:pt x="13" y="17"/>
                  </a:cubicBezTo>
                  <a:cubicBezTo>
                    <a:pt x="13" y="17"/>
                    <a:pt x="13" y="17"/>
                    <a:pt x="13" y="17"/>
                  </a:cubicBezTo>
                  <a:cubicBezTo>
                    <a:pt x="13" y="17"/>
                    <a:pt x="12" y="17"/>
                    <a:pt x="12" y="17"/>
                  </a:cubicBezTo>
                  <a:cubicBezTo>
                    <a:pt x="12" y="17"/>
                    <a:pt x="12" y="17"/>
                    <a:pt x="12"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4" y="17"/>
                    <a:pt x="13" y="17"/>
                  </a:cubicBezTo>
                  <a:moveTo>
                    <a:pt x="15" y="17"/>
                  </a:moveTo>
                  <a:cubicBezTo>
                    <a:pt x="15" y="17"/>
                    <a:pt x="15" y="18"/>
                    <a:pt x="15" y="18"/>
                  </a:cubicBezTo>
                  <a:cubicBezTo>
                    <a:pt x="15" y="17"/>
                    <a:pt x="15" y="18"/>
                    <a:pt x="16" y="18"/>
                  </a:cubicBezTo>
                  <a:lnTo>
                    <a:pt x="15" y="17"/>
                  </a:lnTo>
                  <a:close/>
                  <a:moveTo>
                    <a:pt x="17" y="17"/>
                  </a:moveTo>
                  <a:cubicBezTo>
                    <a:pt x="17" y="17"/>
                    <a:pt x="16" y="17"/>
                    <a:pt x="17" y="18"/>
                  </a:cubicBezTo>
                  <a:cubicBezTo>
                    <a:pt x="17" y="18"/>
                    <a:pt x="17" y="17"/>
                    <a:pt x="17" y="17"/>
                  </a:cubicBezTo>
                  <a:moveTo>
                    <a:pt x="16" y="16"/>
                  </a:moveTo>
                  <a:cubicBezTo>
                    <a:pt x="16" y="17"/>
                    <a:pt x="15" y="17"/>
                    <a:pt x="16" y="17"/>
                  </a:cubicBezTo>
                  <a:cubicBezTo>
                    <a:pt x="16" y="17"/>
                    <a:pt x="16" y="17"/>
                    <a:pt x="16" y="17"/>
                  </a:cubicBezTo>
                  <a:cubicBezTo>
                    <a:pt x="16" y="17"/>
                    <a:pt x="16" y="17"/>
                    <a:pt x="16" y="16"/>
                  </a:cubicBezTo>
                  <a:moveTo>
                    <a:pt x="16" y="16"/>
                  </a:moveTo>
                  <a:cubicBezTo>
                    <a:pt x="16" y="16"/>
                    <a:pt x="16" y="16"/>
                    <a:pt x="16" y="16"/>
                  </a:cubicBezTo>
                  <a:cubicBezTo>
                    <a:pt x="16" y="17"/>
                    <a:pt x="16" y="16"/>
                    <a:pt x="16" y="16"/>
                  </a:cubicBezTo>
                  <a:moveTo>
                    <a:pt x="17" y="17"/>
                  </a:moveTo>
                  <a:cubicBezTo>
                    <a:pt x="17" y="17"/>
                    <a:pt x="17" y="17"/>
                    <a:pt x="17" y="17"/>
                  </a:cubicBezTo>
                  <a:cubicBezTo>
                    <a:pt x="17" y="17"/>
                    <a:pt x="17" y="17"/>
                    <a:pt x="17" y="17"/>
                  </a:cubicBezTo>
                  <a:moveTo>
                    <a:pt x="12" y="16"/>
                  </a:moveTo>
                  <a:cubicBezTo>
                    <a:pt x="12" y="15"/>
                    <a:pt x="12" y="15"/>
                    <a:pt x="12" y="15"/>
                  </a:cubicBezTo>
                  <a:cubicBezTo>
                    <a:pt x="12" y="15"/>
                    <a:pt x="12" y="15"/>
                    <a:pt x="12" y="15"/>
                  </a:cubicBezTo>
                  <a:cubicBezTo>
                    <a:pt x="12" y="16"/>
                    <a:pt x="12" y="16"/>
                    <a:pt x="12" y="16"/>
                  </a:cubicBezTo>
                  <a:moveTo>
                    <a:pt x="14" y="16"/>
                  </a:moveTo>
                  <a:cubicBezTo>
                    <a:pt x="14" y="16"/>
                    <a:pt x="14" y="16"/>
                    <a:pt x="14" y="17"/>
                  </a:cubicBezTo>
                  <a:cubicBezTo>
                    <a:pt x="14" y="16"/>
                    <a:pt x="13" y="16"/>
                    <a:pt x="13" y="16"/>
                  </a:cubicBezTo>
                  <a:cubicBezTo>
                    <a:pt x="14" y="17"/>
                    <a:pt x="14" y="16"/>
                    <a:pt x="14" y="16"/>
                  </a:cubicBezTo>
                  <a:moveTo>
                    <a:pt x="14" y="16"/>
                  </a:moveTo>
                  <a:cubicBezTo>
                    <a:pt x="14" y="16"/>
                    <a:pt x="13" y="16"/>
                    <a:pt x="13" y="16"/>
                  </a:cubicBezTo>
                  <a:cubicBezTo>
                    <a:pt x="13" y="16"/>
                    <a:pt x="13" y="16"/>
                    <a:pt x="13" y="16"/>
                  </a:cubicBezTo>
                  <a:cubicBezTo>
                    <a:pt x="13" y="16"/>
                    <a:pt x="14" y="16"/>
                    <a:pt x="14" y="16"/>
                  </a:cubicBezTo>
                  <a:cubicBezTo>
                    <a:pt x="14" y="16"/>
                    <a:pt x="14" y="16"/>
                    <a:pt x="14" y="16"/>
                  </a:cubicBezTo>
                  <a:moveTo>
                    <a:pt x="12" y="15"/>
                  </a:moveTo>
                  <a:cubicBezTo>
                    <a:pt x="12" y="15"/>
                    <a:pt x="13" y="15"/>
                    <a:pt x="13" y="15"/>
                  </a:cubicBezTo>
                  <a:cubicBezTo>
                    <a:pt x="13" y="15"/>
                    <a:pt x="13" y="15"/>
                    <a:pt x="12" y="15"/>
                  </a:cubicBezTo>
                  <a:cubicBezTo>
                    <a:pt x="12" y="15"/>
                    <a:pt x="12" y="15"/>
                    <a:pt x="12" y="15"/>
                  </a:cubicBezTo>
                  <a:cubicBezTo>
                    <a:pt x="12" y="15"/>
                    <a:pt x="12" y="15"/>
                    <a:pt x="12" y="15"/>
                  </a:cubicBezTo>
                  <a:cubicBezTo>
                    <a:pt x="12" y="15"/>
                    <a:pt x="12" y="15"/>
                    <a:pt x="12" y="15"/>
                  </a:cubicBezTo>
                  <a:moveTo>
                    <a:pt x="13" y="15"/>
                  </a:moveTo>
                  <a:cubicBezTo>
                    <a:pt x="14" y="15"/>
                    <a:pt x="13" y="15"/>
                    <a:pt x="14" y="15"/>
                  </a:cubicBezTo>
                  <a:cubicBezTo>
                    <a:pt x="13" y="15"/>
                    <a:pt x="14" y="15"/>
                    <a:pt x="14" y="15"/>
                  </a:cubicBezTo>
                  <a:cubicBezTo>
                    <a:pt x="13" y="15"/>
                    <a:pt x="13" y="15"/>
                    <a:pt x="13" y="16"/>
                  </a:cubicBezTo>
                  <a:cubicBezTo>
                    <a:pt x="13" y="16"/>
                    <a:pt x="13" y="16"/>
                    <a:pt x="13" y="16"/>
                  </a:cubicBezTo>
                  <a:cubicBezTo>
                    <a:pt x="13" y="16"/>
                    <a:pt x="13" y="16"/>
                    <a:pt x="14" y="16"/>
                  </a:cubicBezTo>
                  <a:cubicBezTo>
                    <a:pt x="14" y="16"/>
                    <a:pt x="14" y="15"/>
                    <a:pt x="14" y="15"/>
                  </a:cubicBezTo>
                  <a:cubicBezTo>
                    <a:pt x="13" y="15"/>
                    <a:pt x="14" y="15"/>
                    <a:pt x="13" y="15"/>
                  </a:cubicBezTo>
                  <a:moveTo>
                    <a:pt x="12" y="14"/>
                  </a:moveTo>
                  <a:cubicBezTo>
                    <a:pt x="12" y="14"/>
                    <a:pt x="12" y="14"/>
                    <a:pt x="12" y="14"/>
                  </a:cubicBezTo>
                  <a:cubicBezTo>
                    <a:pt x="12" y="14"/>
                    <a:pt x="12" y="14"/>
                    <a:pt x="12" y="15"/>
                  </a:cubicBezTo>
                  <a:cubicBezTo>
                    <a:pt x="12" y="15"/>
                    <a:pt x="12" y="15"/>
                    <a:pt x="12" y="15"/>
                  </a:cubicBezTo>
                  <a:cubicBezTo>
                    <a:pt x="12" y="15"/>
                    <a:pt x="12" y="15"/>
                    <a:pt x="12" y="14"/>
                  </a:cubicBezTo>
                  <a:cubicBezTo>
                    <a:pt x="12" y="14"/>
                    <a:pt x="12" y="15"/>
                    <a:pt x="12" y="15"/>
                  </a:cubicBezTo>
                  <a:cubicBezTo>
                    <a:pt x="12" y="14"/>
                    <a:pt x="12" y="14"/>
                    <a:pt x="12" y="14"/>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4"/>
                    <a:pt x="13" y="14"/>
                  </a:cubicBezTo>
                  <a:cubicBezTo>
                    <a:pt x="13" y="14"/>
                    <a:pt x="12" y="14"/>
                    <a:pt x="12" y="14"/>
                  </a:cubicBezTo>
                  <a:cubicBezTo>
                    <a:pt x="13" y="14"/>
                    <a:pt x="13" y="14"/>
                    <a:pt x="13" y="14"/>
                  </a:cubicBezTo>
                  <a:cubicBezTo>
                    <a:pt x="13" y="14"/>
                    <a:pt x="13" y="14"/>
                    <a:pt x="13" y="14"/>
                  </a:cubicBezTo>
                  <a:cubicBezTo>
                    <a:pt x="13" y="14"/>
                    <a:pt x="13" y="14"/>
                    <a:pt x="12" y="14"/>
                  </a:cubicBezTo>
                  <a:cubicBezTo>
                    <a:pt x="12" y="14"/>
                    <a:pt x="13" y="14"/>
                    <a:pt x="12" y="14"/>
                  </a:cubicBezTo>
                  <a:moveTo>
                    <a:pt x="14" y="14"/>
                  </a:moveTo>
                  <a:cubicBezTo>
                    <a:pt x="14" y="14"/>
                    <a:pt x="14" y="14"/>
                    <a:pt x="14" y="14"/>
                  </a:cubicBezTo>
                  <a:cubicBezTo>
                    <a:pt x="14" y="14"/>
                    <a:pt x="14" y="14"/>
                    <a:pt x="14" y="14"/>
                  </a:cubicBezTo>
                  <a:moveTo>
                    <a:pt x="13" y="14"/>
                  </a:moveTo>
                  <a:cubicBezTo>
                    <a:pt x="13" y="14"/>
                    <a:pt x="13" y="14"/>
                    <a:pt x="13" y="14"/>
                  </a:cubicBezTo>
                  <a:cubicBezTo>
                    <a:pt x="13" y="14"/>
                    <a:pt x="13" y="14"/>
                    <a:pt x="13" y="14"/>
                  </a:cubicBezTo>
                  <a:cubicBezTo>
                    <a:pt x="14" y="14"/>
                    <a:pt x="13" y="14"/>
                    <a:pt x="14" y="14"/>
                  </a:cubicBezTo>
                  <a:cubicBezTo>
                    <a:pt x="13" y="14"/>
                    <a:pt x="13" y="14"/>
                    <a:pt x="13" y="14"/>
                  </a:cubicBezTo>
                  <a:moveTo>
                    <a:pt x="13" y="13"/>
                  </a:moveTo>
                  <a:cubicBezTo>
                    <a:pt x="13" y="13"/>
                    <a:pt x="12" y="13"/>
                    <a:pt x="13" y="13"/>
                  </a:cubicBezTo>
                  <a:cubicBezTo>
                    <a:pt x="13" y="13"/>
                    <a:pt x="13" y="13"/>
                    <a:pt x="13" y="13"/>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cubicBezTo>
                    <a:pt x="13" y="13"/>
                    <a:pt x="13" y="13"/>
                    <a:pt x="13" y="12"/>
                  </a:cubicBezTo>
                  <a:cubicBezTo>
                    <a:pt x="13" y="13"/>
                    <a:pt x="13" y="12"/>
                    <a:pt x="13" y="13"/>
                  </a:cubicBezTo>
                  <a:cubicBezTo>
                    <a:pt x="13" y="13"/>
                    <a:pt x="13" y="13"/>
                    <a:pt x="13" y="13"/>
                  </a:cubicBezTo>
                  <a:cubicBezTo>
                    <a:pt x="13" y="13"/>
                    <a:pt x="13" y="13"/>
                    <a:pt x="13" y="13"/>
                  </a:cubicBezTo>
                  <a:cubicBezTo>
                    <a:pt x="13" y="14"/>
                    <a:pt x="13" y="13"/>
                    <a:pt x="13" y="13"/>
                  </a:cubicBezTo>
                  <a:cubicBezTo>
                    <a:pt x="13" y="13"/>
                    <a:pt x="14" y="13"/>
                    <a:pt x="13" y="13"/>
                  </a:cubicBezTo>
                  <a:cubicBezTo>
                    <a:pt x="13" y="13"/>
                    <a:pt x="13" y="13"/>
                    <a:pt x="13" y="13"/>
                  </a:cubicBezTo>
                  <a:moveTo>
                    <a:pt x="14" y="13"/>
                  </a:moveTo>
                  <a:cubicBezTo>
                    <a:pt x="14" y="13"/>
                    <a:pt x="14" y="13"/>
                    <a:pt x="14" y="13"/>
                  </a:cubicBezTo>
                  <a:cubicBezTo>
                    <a:pt x="14" y="13"/>
                    <a:pt x="14" y="13"/>
                    <a:pt x="14" y="13"/>
                  </a:cubicBezTo>
                  <a:cubicBezTo>
                    <a:pt x="14" y="14"/>
                    <a:pt x="14" y="13"/>
                    <a:pt x="14" y="14"/>
                  </a:cubicBezTo>
                  <a:cubicBezTo>
                    <a:pt x="14" y="14"/>
                    <a:pt x="14" y="14"/>
                    <a:pt x="14" y="14"/>
                  </a:cubicBezTo>
                  <a:cubicBezTo>
                    <a:pt x="14" y="14"/>
                    <a:pt x="15" y="13"/>
                    <a:pt x="14" y="13"/>
                  </a:cubicBezTo>
                  <a:cubicBezTo>
                    <a:pt x="14" y="13"/>
                    <a:pt x="14" y="13"/>
                    <a:pt x="14" y="13"/>
                  </a:cubicBezTo>
                  <a:moveTo>
                    <a:pt x="14" y="13"/>
                  </a:moveTo>
                  <a:cubicBezTo>
                    <a:pt x="14" y="13"/>
                    <a:pt x="14" y="13"/>
                    <a:pt x="14" y="13"/>
                  </a:cubicBezTo>
                  <a:cubicBezTo>
                    <a:pt x="14" y="13"/>
                    <a:pt x="14" y="13"/>
                    <a:pt x="14" y="13"/>
                  </a:cubicBezTo>
                  <a:cubicBezTo>
                    <a:pt x="14" y="13"/>
                    <a:pt x="14" y="13"/>
                    <a:pt x="14" y="12"/>
                  </a:cubicBezTo>
                  <a:cubicBezTo>
                    <a:pt x="14" y="13"/>
                    <a:pt x="14" y="13"/>
                    <a:pt x="14" y="13"/>
                  </a:cubicBezTo>
                  <a:cubicBezTo>
                    <a:pt x="13" y="13"/>
                    <a:pt x="13" y="13"/>
                    <a:pt x="13" y="13"/>
                  </a:cubicBezTo>
                  <a:lnTo>
                    <a:pt x="14" y="13"/>
                  </a:lnTo>
                  <a:close/>
                  <a:moveTo>
                    <a:pt x="15" y="13"/>
                  </a:moveTo>
                  <a:cubicBezTo>
                    <a:pt x="15" y="13"/>
                    <a:pt x="15" y="13"/>
                    <a:pt x="15" y="13"/>
                  </a:cubicBezTo>
                  <a:cubicBezTo>
                    <a:pt x="15" y="13"/>
                    <a:pt x="14" y="13"/>
                    <a:pt x="15" y="13"/>
                  </a:cubicBezTo>
                  <a:moveTo>
                    <a:pt x="15" y="13"/>
                  </a:moveTo>
                  <a:cubicBezTo>
                    <a:pt x="15" y="13"/>
                    <a:pt x="15" y="14"/>
                    <a:pt x="15" y="14"/>
                  </a:cubicBezTo>
                  <a:cubicBezTo>
                    <a:pt x="15" y="14"/>
                    <a:pt x="15" y="14"/>
                    <a:pt x="15" y="14"/>
                  </a:cubicBezTo>
                  <a:cubicBezTo>
                    <a:pt x="15" y="14"/>
                    <a:pt x="15" y="14"/>
                    <a:pt x="15" y="14"/>
                  </a:cubicBezTo>
                  <a:cubicBezTo>
                    <a:pt x="15" y="14"/>
                    <a:pt x="16" y="14"/>
                    <a:pt x="16" y="14"/>
                  </a:cubicBezTo>
                  <a:cubicBezTo>
                    <a:pt x="15" y="14"/>
                    <a:pt x="15" y="14"/>
                    <a:pt x="15" y="13"/>
                  </a:cubicBezTo>
                  <a:moveTo>
                    <a:pt x="15" y="13"/>
                  </a:moveTo>
                  <a:cubicBezTo>
                    <a:pt x="14" y="12"/>
                    <a:pt x="14" y="13"/>
                    <a:pt x="14" y="13"/>
                  </a:cubicBezTo>
                  <a:cubicBezTo>
                    <a:pt x="14" y="12"/>
                    <a:pt x="15" y="13"/>
                    <a:pt x="15" y="13"/>
                  </a:cubicBezTo>
                  <a:moveTo>
                    <a:pt x="15" y="13"/>
                  </a:moveTo>
                  <a:cubicBezTo>
                    <a:pt x="15" y="13"/>
                    <a:pt x="15" y="13"/>
                    <a:pt x="15" y="13"/>
                  </a:cubicBezTo>
                  <a:cubicBezTo>
                    <a:pt x="15" y="13"/>
                    <a:pt x="16" y="13"/>
                    <a:pt x="15" y="13"/>
                  </a:cubicBezTo>
                  <a:moveTo>
                    <a:pt x="15" y="13"/>
                  </a:moveTo>
                  <a:cubicBezTo>
                    <a:pt x="15" y="13"/>
                    <a:pt x="15" y="13"/>
                    <a:pt x="15" y="13"/>
                  </a:cubicBezTo>
                  <a:cubicBezTo>
                    <a:pt x="15" y="13"/>
                    <a:pt x="16" y="13"/>
                    <a:pt x="15" y="13"/>
                  </a:cubicBezTo>
                  <a:moveTo>
                    <a:pt x="15" y="12"/>
                  </a:moveTo>
                  <a:cubicBezTo>
                    <a:pt x="15" y="12"/>
                    <a:pt x="14" y="12"/>
                    <a:pt x="14" y="12"/>
                  </a:cubicBezTo>
                  <a:cubicBezTo>
                    <a:pt x="15" y="12"/>
                    <a:pt x="15" y="12"/>
                    <a:pt x="15" y="12"/>
                  </a:cubicBezTo>
                  <a:moveTo>
                    <a:pt x="14" y="11"/>
                  </a:moveTo>
                  <a:cubicBezTo>
                    <a:pt x="14" y="11"/>
                    <a:pt x="14" y="11"/>
                    <a:pt x="14" y="11"/>
                  </a:cubicBezTo>
                  <a:cubicBezTo>
                    <a:pt x="14" y="12"/>
                    <a:pt x="14" y="11"/>
                    <a:pt x="14" y="12"/>
                  </a:cubicBezTo>
                  <a:cubicBezTo>
                    <a:pt x="14" y="12"/>
                    <a:pt x="14" y="12"/>
                    <a:pt x="14" y="12"/>
                  </a:cubicBezTo>
                  <a:cubicBezTo>
                    <a:pt x="14" y="12"/>
                    <a:pt x="14" y="11"/>
                    <a:pt x="14" y="11"/>
                  </a:cubicBezTo>
                  <a:cubicBezTo>
                    <a:pt x="14" y="11"/>
                    <a:pt x="14" y="11"/>
                    <a:pt x="14" y="11"/>
                  </a:cubicBezTo>
                  <a:moveTo>
                    <a:pt x="15" y="10"/>
                  </a:moveTo>
                  <a:cubicBezTo>
                    <a:pt x="15" y="10"/>
                    <a:pt x="15" y="10"/>
                    <a:pt x="15" y="10"/>
                  </a:cubicBezTo>
                  <a:cubicBezTo>
                    <a:pt x="15" y="10"/>
                    <a:pt x="15" y="10"/>
                    <a:pt x="15" y="10"/>
                  </a:cubicBezTo>
                  <a:moveTo>
                    <a:pt x="16" y="12"/>
                  </a:moveTo>
                  <a:cubicBezTo>
                    <a:pt x="16" y="12"/>
                    <a:pt x="16" y="12"/>
                    <a:pt x="16" y="12"/>
                  </a:cubicBezTo>
                  <a:cubicBezTo>
                    <a:pt x="16" y="12"/>
                    <a:pt x="16" y="13"/>
                    <a:pt x="16" y="13"/>
                  </a:cubicBezTo>
                  <a:cubicBezTo>
                    <a:pt x="16" y="13"/>
                    <a:pt x="16" y="13"/>
                    <a:pt x="16" y="13"/>
                  </a:cubicBezTo>
                  <a:cubicBezTo>
                    <a:pt x="16" y="12"/>
                    <a:pt x="16" y="13"/>
                    <a:pt x="16" y="12"/>
                  </a:cubicBezTo>
                  <a:moveTo>
                    <a:pt x="14" y="11"/>
                  </a:moveTo>
                  <a:cubicBezTo>
                    <a:pt x="14" y="11"/>
                    <a:pt x="14" y="11"/>
                    <a:pt x="14" y="11"/>
                  </a:cubicBezTo>
                  <a:cubicBezTo>
                    <a:pt x="14" y="11"/>
                    <a:pt x="14" y="11"/>
                    <a:pt x="14" y="11"/>
                  </a:cubicBezTo>
                  <a:close/>
                  <a:moveTo>
                    <a:pt x="16" y="12"/>
                  </a:moveTo>
                  <a:cubicBezTo>
                    <a:pt x="16" y="12"/>
                    <a:pt x="16" y="12"/>
                    <a:pt x="16" y="12"/>
                  </a:cubicBezTo>
                  <a:cubicBezTo>
                    <a:pt x="16" y="12"/>
                    <a:pt x="16" y="12"/>
                    <a:pt x="16" y="12"/>
                  </a:cubicBezTo>
                  <a:cubicBezTo>
                    <a:pt x="16" y="12"/>
                    <a:pt x="16" y="12"/>
                    <a:pt x="16" y="12"/>
                  </a:cubicBezTo>
                  <a:cubicBezTo>
                    <a:pt x="16" y="12"/>
                    <a:pt x="16" y="12"/>
                    <a:pt x="17" y="12"/>
                  </a:cubicBezTo>
                  <a:cubicBezTo>
                    <a:pt x="16" y="12"/>
                    <a:pt x="16" y="12"/>
                    <a:pt x="16" y="12"/>
                  </a:cubicBezTo>
                  <a:moveTo>
                    <a:pt x="15" y="11"/>
                  </a:moveTo>
                  <a:cubicBezTo>
                    <a:pt x="15" y="11"/>
                    <a:pt x="15" y="11"/>
                    <a:pt x="15" y="11"/>
                  </a:cubicBezTo>
                  <a:cubicBezTo>
                    <a:pt x="15" y="11"/>
                    <a:pt x="15" y="11"/>
                    <a:pt x="15" y="11"/>
                  </a:cubicBezTo>
                  <a:moveTo>
                    <a:pt x="15" y="11"/>
                  </a:moveTo>
                  <a:cubicBezTo>
                    <a:pt x="15" y="10"/>
                    <a:pt x="15" y="10"/>
                    <a:pt x="15" y="10"/>
                  </a:cubicBezTo>
                  <a:cubicBezTo>
                    <a:pt x="15" y="10"/>
                    <a:pt x="15" y="10"/>
                    <a:pt x="15" y="10"/>
                  </a:cubicBezTo>
                  <a:cubicBezTo>
                    <a:pt x="15" y="10"/>
                    <a:pt x="15" y="10"/>
                    <a:pt x="15" y="10"/>
                  </a:cubicBezTo>
                  <a:cubicBezTo>
                    <a:pt x="15" y="11"/>
                    <a:pt x="15" y="10"/>
                    <a:pt x="15" y="11"/>
                  </a:cubicBezTo>
                  <a:cubicBezTo>
                    <a:pt x="15" y="11"/>
                    <a:pt x="15" y="11"/>
                    <a:pt x="15" y="11"/>
                  </a:cubicBezTo>
                  <a:cubicBezTo>
                    <a:pt x="15" y="10"/>
                    <a:pt x="14" y="10"/>
                    <a:pt x="15" y="11"/>
                  </a:cubicBezTo>
                  <a:cubicBezTo>
                    <a:pt x="15" y="11"/>
                    <a:pt x="15" y="11"/>
                    <a:pt x="15" y="11"/>
                  </a:cubicBezTo>
                  <a:cubicBezTo>
                    <a:pt x="15" y="11"/>
                    <a:pt x="15" y="11"/>
                    <a:pt x="15" y="11"/>
                  </a:cubicBezTo>
                  <a:cubicBezTo>
                    <a:pt x="15" y="11"/>
                    <a:pt x="15" y="11"/>
                    <a:pt x="15" y="11"/>
                  </a:cubicBezTo>
                  <a:moveTo>
                    <a:pt x="17" y="11"/>
                  </a:moveTo>
                  <a:cubicBezTo>
                    <a:pt x="17" y="11"/>
                    <a:pt x="17" y="11"/>
                    <a:pt x="17" y="11"/>
                  </a:cubicBezTo>
                  <a:cubicBezTo>
                    <a:pt x="17" y="11"/>
                    <a:pt x="17" y="11"/>
                    <a:pt x="17" y="12"/>
                  </a:cubicBezTo>
                  <a:cubicBezTo>
                    <a:pt x="17" y="11"/>
                    <a:pt x="17" y="12"/>
                    <a:pt x="17" y="12"/>
                  </a:cubicBezTo>
                  <a:cubicBezTo>
                    <a:pt x="16" y="11"/>
                    <a:pt x="17" y="11"/>
                    <a:pt x="16" y="11"/>
                  </a:cubicBezTo>
                  <a:cubicBezTo>
                    <a:pt x="16" y="11"/>
                    <a:pt x="16" y="11"/>
                    <a:pt x="16" y="11"/>
                  </a:cubicBezTo>
                  <a:cubicBezTo>
                    <a:pt x="16" y="11"/>
                    <a:pt x="16" y="11"/>
                    <a:pt x="16" y="12"/>
                  </a:cubicBezTo>
                  <a:cubicBezTo>
                    <a:pt x="16" y="12"/>
                    <a:pt x="16" y="11"/>
                    <a:pt x="16" y="11"/>
                  </a:cubicBezTo>
                  <a:cubicBezTo>
                    <a:pt x="16" y="12"/>
                    <a:pt x="16" y="12"/>
                    <a:pt x="17" y="12"/>
                  </a:cubicBezTo>
                  <a:cubicBezTo>
                    <a:pt x="17" y="12"/>
                    <a:pt x="17" y="12"/>
                    <a:pt x="17" y="12"/>
                  </a:cubicBezTo>
                  <a:cubicBezTo>
                    <a:pt x="17" y="12"/>
                    <a:pt x="17" y="12"/>
                    <a:pt x="17" y="12"/>
                  </a:cubicBezTo>
                  <a:cubicBezTo>
                    <a:pt x="17" y="12"/>
                    <a:pt x="17" y="12"/>
                    <a:pt x="17" y="12"/>
                  </a:cubicBezTo>
                  <a:cubicBezTo>
                    <a:pt x="17" y="12"/>
                    <a:pt x="17" y="12"/>
                    <a:pt x="17" y="11"/>
                  </a:cubicBezTo>
                  <a:moveTo>
                    <a:pt x="16" y="11"/>
                  </a:move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7" y="11"/>
                  </a:cubicBezTo>
                  <a:cubicBezTo>
                    <a:pt x="16" y="11"/>
                    <a:pt x="16" y="11"/>
                    <a:pt x="16" y="11"/>
                  </a:cubicBezTo>
                  <a:moveTo>
                    <a:pt x="16" y="10"/>
                  </a:moveTo>
                  <a:cubicBezTo>
                    <a:pt x="16" y="10"/>
                    <a:pt x="16" y="10"/>
                    <a:pt x="16" y="10"/>
                  </a:cubicBezTo>
                  <a:cubicBezTo>
                    <a:pt x="16" y="10"/>
                    <a:pt x="16" y="10"/>
                    <a:pt x="16" y="10"/>
                  </a:cubicBezTo>
                  <a:cubicBezTo>
                    <a:pt x="16" y="10"/>
                    <a:pt x="16" y="10"/>
                    <a:pt x="16" y="9"/>
                  </a:cubicBezTo>
                  <a:cubicBezTo>
                    <a:pt x="15" y="9"/>
                    <a:pt x="16" y="10"/>
                    <a:pt x="16" y="10"/>
                  </a:cubicBezTo>
                  <a:cubicBezTo>
                    <a:pt x="16" y="10"/>
                    <a:pt x="16" y="10"/>
                    <a:pt x="16" y="10"/>
                  </a:cubicBezTo>
                  <a:cubicBezTo>
                    <a:pt x="16" y="10"/>
                    <a:pt x="16" y="10"/>
                    <a:pt x="16" y="10"/>
                  </a:cubicBezTo>
                  <a:cubicBezTo>
                    <a:pt x="16" y="10"/>
                    <a:pt x="16" y="10"/>
                    <a:pt x="16" y="10"/>
                  </a:cubicBezTo>
                  <a:cubicBezTo>
                    <a:pt x="16" y="10"/>
                    <a:pt x="16" y="11"/>
                    <a:pt x="16" y="10"/>
                  </a:cubicBezTo>
                  <a:cubicBezTo>
                    <a:pt x="16" y="10"/>
                    <a:pt x="16" y="10"/>
                    <a:pt x="16" y="10"/>
                  </a:cubicBezTo>
                  <a:moveTo>
                    <a:pt x="17" y="10"/>
                  </a:moveTo>
                  <a:cubicBezTo>
                    <a:pt x="17" y="10"/>
                    <a:pt x="17" y="11"/>
                    <a:pt x="17" y="11"/>
                  </a:cubicBezTo>
                  <a:cubicBezTo>
                    <a:pt x="17" y="11"/>
                    <a:pt x="17" y="11"/>
                    <a:pt x="17" y="10"/>
                  </a:cubicBezTo>
                  <a:moveTo>
                    <a:pt x="17" y="10"/>
                  </a:move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9"/>
                  </a:cubicBezTo>
                  <a:cubicBezTo>
                    <a:pt x="17" y="9"/>
                    <a:pt x="17" y="10"/>
                    <a:pt x="16" y="9"/>
                  </a:cubicBezTo>
                  <a:cubicBezTo>
                    <a:pt x="16" y="9"/>
                    <a:pt x="16" y="9"/>
                    <a:pt x="16" y="9"/>
                  </a:cubicBezTo>
                  <a:cubicBezTo>
                    <a:pt x="16" y="9"/>
                    <a:pt x="16" y="9"/>
                    <a:pt x="16" y="9"/>
                  </a:cubicBezTo>
                  <a:cubicBezTo>
                    <a:pt x="16" y="10"/>
                    <a:pt x="16" y="9"/>
                    <a:pt x="17" y="10"/>
                  </a:cubicBezTo>
                  <a:cubicBezTo>
                    <a:pt x="16" y="10"/>
                    <a:pt x="16" y="10"/>
                    <a:pt x="16" y="10"/>
                  </a:cubicBezTo>
                  <a:cubicBezTo>
                    <a:pt x="17" y="10"/>
                    <a:pt x="17" y="10"/>
                    <a:pt x="17" y="10"/>
                  </a:cubicBezTo>
                  <a:cubicBezTo>
                    <a:pt x="17" y="10"/>
                    <a:pt x="17" y="10"/>
                    <a:pt x="17" y="10"/>
                  </a:cubicBezTo>
                  <a:cubicBezTo>
                    <a:pt x="17" y="10"/>
                    <a:pt x="17" y="10"/>
                    <a:pt x="17" y="10"/>
                  </a:cubicBezTo>
                  <a:moveTo>
                    <a:pt x="18" y="10"/>
                  </a:moveTo>
                  <a:cubicBezTo>
                    <a:pt x="17" y="10"/>
                    <a:pt x="18" y="10"/>
                    <a:pt x="18" y="10"/>
                  </a:cubicBezTo>
                  <a:cubicBezTo>
                    <a:pt x="17" y="10"/>
                    <a:pt x="17" y="10"/>
                    <a:pt x="17" y="10"/>
                  </a:cubicBezTo>
                  <a:cubicBezTo>
                    <a:pt x="17" y="10"/>
                    <a:pt x="17" y="11"/>
                    <a:pt x="17" y="11"/>
                  </a:cubicBezTo>
                  <a:cubicBezTo>
                    <a:pt x="17" y="10"/>
                    <a:pt x="18" y="10"/>
                    <a:pt x="18" y="10"/>
                  </a:cubicBezTo>
                  <a:close/>
                  <a:moveTo>
                    <a:pt x="19" y="10"/>
                  </a:moveTo>
                  <a:cubicBezTo>
                    <a:pt x="18" y="9"/>
                    <a:pt x="18" y="9"/>
                    <a:pt x="18" y="9"/>
                  </a:cubicBezTo>
                  <a:cubicBezTo>
                    <a:pt x="18" y="9"/>
                    <a:pt x="18" y="10"/>
                    <a:pt x="18" y="10"/>
                  </a:cubicBezTo>
                  <a:cubicBezTo>
                    <a:pt x="18" y="10"/>
                    <a:pt x="19" y="10"/>
                    <a:pt x="19" y="10"/>
                  </a:cubicBezTo>
                  <a:moveTo>
                    <a:pt x="18" y="9"/>
                  </a:moveTo>
                  <a:cubicBezTo>
                    <a:pt x="18" y="9"/>
                    <a:pt x="18" y="9"/>
                    <a:pt x="18" y="9"/>
                  </a:cubicBezTo>
                  <a:cubicBezTo>
                    <a:pt x="18" y="9"/>
                    <a:pt x="19" y="9"/>
                    <a:pt x="18" y="9"/>
                  </a:cubicBezTo>
                  <a:moveTo>
                    <a:pt x="19" y="8"/>
                  </a:moveTo>
                  <a:cubicBezTo>
                    <a:pt x="19" y="7"/>
                    <a:pt x="19" y="8"/>
                    <a:pt x="19" y="8"/>
                  </a:cubicBezTo>
                  <a:cubicBezTo>
                    <a:pt x="19" y="8"/>
                    <a:pt x="19" y="8"/>
                    <a:pt x="19" y="8"/>
                  </a:cubicBezTo>
                  <a:moveTo>
                    <a:pt x="19" y="9"/>
                  </a:moveTo>
                  <a:cubicBezTo>
                    <a:pt x="19" y="8"/>
                    <a:pt x="19" y="8"/>
                    <a:pt x="19" y="9"/>
                  </a:cubicBezTo>
                  <a:cubicBezTo>
                    <a:pt x="19" y="9"/>
                    <a:pt x="19" y="9"/>
                    <a:pt x="19" y="9"/>
                  </a:cubicBezTo>
                  <a:moveTo>
                    <a:pt x="21" y="10"/>
                  </a:moveTo>
                  <a:cubicBezTo>
                    <a:pt x="21" y="10"/>
                    <a:pt x="20" y="9"/>
                    <a:pt x="20" y="9"/>
                  </a:cubicBezTo>
                  <a:cubicBezTo>
                    <a:pt x="20" y="10"/>
                    <a:pt x="20" y="10"/>
                    <a:pt x="20" y="10"/>
                  </a:cubicBezTo>
                  <a:cubicBezTo>
                    <a:pt x="21" y="10"/>
                    <a:pt x="21" y="10"/>
                    <a:pt x="21" y="10"/>
                  </a:cubicBezTo>
                  <a:moveTo>
                    <a:pt x="21" y="9"/>
                  </a:moveTo>
                  <a:cubicBezTo>
                    <a:pt x="21" y="9"/>
                    <a:pt x="20" y="9"/>
                    <a:pt x="21" y="10"/>
                  </a:cubicBezTo>
                  <a:cubicBezTo>
                    <a:pt x="21" y="10"/>
                    <a:pt x="21" y="10"/>
                    <a:pt x="21" y="10"/>
                  </a:cubicBezTo>
                  <a:cubicBezTo>
                    <a:pt x="21" y="10"/>
                    <a:pt x="21" y="10"/>
                    <a:pt x="21" y="9"/>
                  </a:cubicBezTo>
                  <a:cubicBezTo>
                    <a:pt x="21" y="10"/>
                    <a:pt x="21" y="9"/>
                    <a:pt x="21" y="9"/>
                  </a:cubicBezTo>
                  <a:moveTo>
                    <a:pt x="21" y="9"/>
                  </a:moveTo>
                  <a:cubicBezTo>
                    <a:pt x="21" y="9"/>
                    <a:pt x="21" y="9"/>
                    <a:pt x="21" y="9"/>
                  </a:cubicBezTo>
                  <a:cubicBezTo>
                    <a:pt x="21" y="10"/>
                    <a:pt x="21" y="9"/>
                    <a:pt x="21" y="10"/>
                  </a:cubicBezTo>
                  <a:cubicBezTo>
                    <a:pt x="21" y="10"/>
                    <a:pt x="21" y="10"/>
                    <a:pt x="21" y="9"/>
                  </a:cubicBezTo>
                  <a:moveTo>
                    <a:pt x="21" y="8"/>
                  </a:moveTo>
                  <a:cubicBezTo>
                    <a:pt x="21" y="8"/>
                    <a:pt x="21" y="8"/>
                    <a:pt x="21" y="8"/>
                  </a:cubicBezTo>
                  <a:cubicBezTo>
                    <a:pt x="21" y="8"/>
                    <a:pt x="21" y="9"/>
                    <a:pt x="21" y="8"/>
                  </a:cubicBezTo>
                  <a:moveTo>
                    <a:pt x="20" y="11"/>
                  </a:moveTo>
                  <a:cubicBezTo>
                    <a:pt x="20" y="11"/>
                    <a:pt x="20" y="11"/>
                    <a:pt x="20" y="11"/>
                  </a:cubicBezTo>
                  <a:cubicBezTo>
                    <a:pt x="20" y="11"/>
                    <a:pt x="20" y="11"/>
                    <a:pt x="20" y="11"/>
                  </a:cubicBezTo>
                  <a:moveTo>
                    <a:pt x="21" y="11"/>
                  </a:moveTo>
                  <a:cubicBezTo>
                    <a:pt x="21" y="11"/>
                    <a:pt x="20" y="11"/>
                    <a:pt x="20" y="11"/>
                  </a:cubicBezTo>
                  <a:cubicBezTo>
                    <a:pt x="21" y="11"/>
                    <a:pt x="21" y="11"/>
                    <a:pt x="21" y="11"/>
                  </a:cubicBezTo>
                  <a:cubicBezTo>
                    <a:pt x="21" y="11"/>
                    <a:pt x="21" y="11"/>
                    <a:pt x="21" y="11"/>
                  </a:cubicBezTo>
                  <a:moveTo>
                    <a:pt x="21" y="12"/>
                  </a:moveTo>
                  <a:cubicBezTo>
                    <a:pt x="21" y="12"/>
                    <a:pt x="21" y="11"/>
                    <a:pt x="21" y="11"/>
                  </a:cubicBezTo>
                  <a:cubicBezTo>
                    <a:pt x="21" y="12"/>
                    <a:pt x="21" y="12"/>
                    <a:pt x="21" y="12"/>
                  </a:cubicBezTo>
                  <a:moveTo>
                    <a:pt x="21" y="11"/>
                  </a:moveTo>
                  <a:cubicBezTo>
                    <a:pt x="21" y="11"/>
                    <a:pt x="21" y="11"/>
                    <a:pt x="21" y="11"/>
                  </a:cubicBezTo>
                  <a:cubicBezTo>
                    <a:pt x="21" y="11"/>
                    <a:pt x="21" y="12"/>
                    <a:pt x="21" y="11"/>
                  </a:cubicBezTo>
                  <a:moveTo>
                    <a:pt x="22" y="11"/>
                  </a:moveTo>
                  <a:cubicBezTo>
                    <a:pt x="22" y="11"/>
                    <a:pt x="22" y="11"/>
                    <a:pt x="22" y="11"/>
                  </a:cubicBezTo>
                  <a:cubicBezTo>
                    <a:pt x="22" y="11"/>
                    <a:pt x="22" y="11"/>
                    <a:pt x="22" y="11"/>
                  </a:cubicBezTo>
                  <a:cubicBezTo>
                    <a:pt x="22" y="11"/>
                    <a:pt x="22" y="11"/>
                    <a:pt x="22" y="11"/>
                  </a:cubicBezTo>
                  <a:moveTo>
                    <a:pt x="22" y="12"/>
                  </a:moveTo>
                  <a:cubicBezTo>
                    <a:pt x="22" y="12"/>
                    <a:pt x="22" y="12"/>
                    <a:pt x="22" y="12"/>
                  </a:cubicBezTo>
                  <a:cubicBezTo>
                    <a:pt x="22" y="12"/>
                    <a:pt x="22" y="12"/>
                    <a:pt x="22" y="12"/>
                  </a:cubicBezTo>
                  <a:cubicBezTo>
                    <a:pt x="22" y="11"/>
                    <a:pt x="22" y="12"/>
                    <a:pt x="22" y="11"/>
                  </a:cubicBezTo>
                  <a:cubicBezTo>
                    <a:pt x="22" y="11"/>
                    <a:pt x="22" y="12"/>
                    <a:pt x="22" y="11"/>
                  </a:cubicBezTo>
                  <a:cubicBezTo>
                    <a:pt x="22" y="11"/>
                    <a:pt x="21" y="11"/>
                    <a:pt x="21" y="11"/>
                  </a:cubicBezTo>
                  <a:cubicBezTo>
                    <a:pt x="21" y="11"/>
                    <a:pt x="22" y="11"/>
                    <a:pt x="21" y="11"/>
                  </a:cubicBezTo>
                  <a:cubicBezTo>
                    <a:pt x="21" y="11"/>
                    <a:pt x="21" y="11"/>
                    <a:pt x="21" y="11"/>
                  </a:cubicBezTo>
                  <a:cubicBezTo>
                    <a:pt x="21" y="11"/>
                    <a:pt x="21" y="11"/>
                    <a:pt x="21" y="11"/>
                  </a:cubicBezTo>
                  <a:cubicBezTo>
                    <a:pt x="21" y="11"/>
                    <a:pt x="21" y="12"/>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2" y="12"/>
                    <a:pt x="22" y="12"/>
                    <a:pt x="22" y="12"/>
                  </a:cubicBezTo>
                  <a:cubicBezTo>
                    <a:pt x="21" y="12"/>
                    <a:pt x="21" y="12"/>
                    <a:pt x="21" y="12"/>
                  </a:cubicBezTo>
                  <a:cubicBezTo>
                    <a:pt x="21" y="12"/>
                    <a:pt x="21" y="12"/>
                    <a:pt x="22" y="12"/>
                  </a:cubicBezTo>
                  <a:cubicBezTo>
                    <a:pt x="21" y="12"/>
                    <a:pt x="21" y="12"/>
                    <a:pt x="21" y="12"/>
                  </a:cubicBezTo>
                  <a:cubicBezTo>
                    <a:pt x="22" y="12"/>
                    <a:pt x="22" y="12"/>
                    <a:pt x="22" y="12"/>
                  </a:cubicBezTo>
                  <a:cubicBezTo>
                    <a:pt x="22" y="12"/>
                    <a:pt x="22" y="12"/>
                    <a:pt x="22" y="12"/>
                  </a:cubicBezTo>
                  <a:cubicBezTo>
                    <a:pt x="22" y="12"/>
                    <a:pt x="22" y="12"/>
                    <a:pt x="21" y="11"/>
                  </a:cubicBezTo>
                  <a:cubicBezTo>
                    <a:pt x="21" y="11"/>
                    <a:pt x="22" y="12"/>
                    <a:pt x="22" y="12"/>
                  </a:cubicBezTo>
                  <a:cubicBezTo>
                    <a:pt x="22" y="12"/>
                    <a:pt x="22" y="11"/>
                    <a:pt x="22" y="12"/>
                  </a:cubicBezTo>
                  <a:cubicBezTo>
                    <a:pt x="22" y="12"/>
                    <a:pt x="22" y="12"/>
                    <a:pt x="22" y="12"/>
                  </a:cubicBezTo>
                  <a:cubicBezTo>
                    <a:pt x="22" y="12"/>
                    <a:pt x="22" y="12"/>
                    <a:pt x="22" y="12"/>
                  </a:cubicBezTo>
                  <a:moveTo>
                    <a:pt x="22" y="10"/>
                  </a:moveTo>
                  <a:cubicBezTo>
                    <a:pt x="22" y="9"/>
                    <a:pt x="22" y="9"/>
                    <a:pt x="22" y="9"/>
                  </a:cubicBezTo>
                  <a:cubicBezTo>
                    <a:pt x="22" y="9"/>
                    <a:pt x="22" y="9"/>
                    <a:pt x="22" y="9"/>
                  </a:cubicBezTo>
                  <a:cubicBezTo>
                    <a:pt x="22" y="10"/>
                    <a:pt x="22" y="10"/>
                    <a:pt x="22" y="10"/>
                  </a:cubicBezTo>
                  <a:cubicBezTo>
                    <a:pt x="22" y="9"/>
                    <a:pt x="22" y="9"/>
                    <a:pt x="22" y="9"/>
                  </a:cubicBezTo>
                  <a:cubicBezTo>
                    <a:pt x="22" y="9"/>
                    <a:pt x="22" y="9"/>
                    <a:pt x="22" y="9"/>
                  </a:cubicBezTo>
                  <a:cubicBezTo>
                    <a:pt x="22" y="10"/>
                    <a:pt x="22" y="9"/>
                    <a:pt x="22" y="10"/>
                  </a:cubicBezTo>
                  <a:cubicBezTo>
                    <a:pt x="22" y="10"/>
                    <a:pt x="22" y="10"/>
                    <a:pt x="22" y="10"/>
                  </a:cubicBezTo>
                  <a:moveTo>
                    <a:pt x="23" y="9"/>
                  </a:move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2" y="9"/>
                    <a:pt x="22" y="9"/>
                  </a:cubicBezTo>
                  <a:cubicBezTo>
                    <a:pt x="23" y="9"/>
                    <a:pt x="23" y="9"/>
                    <a:pt x="23" y="10"/>
                  </a:cubicBezTo>
                  <a:cubicBezTo>
                    <a:pt x="23" y="10"/>
                    <a:pt x="23" y="10"/>
                    <a:pt x="23" y="9"/>
                  </a:cubicBezTo>
                  <a:cubicBezTo>
                    <a:pt x="23" y="9"/>
                    <a:pt x="23" y="10"/>
                    <a:pt x="23" y="9"/>
                  </a:cubicBezTo>
                  <a:moveTo>
                    <a:pt x="24" y="12"/>
                  </a:moveTo>
                  <a:cubicBezTo>
                    <a:pt x="24" y="13"/>
                    <a:pt x="24" y="12"/>
                    <a:pt x="23" y="13"/>
                  </a:cubicBezTo>
                  <a:cubicBezTo>
                    <a:pt x="23" y="13"/>
                    <a:pt x="24" y="13"/>
                    <a:pt x="24" y="13"/>
                  </a:cubicBezTo>
                  <a:lnTo>
                    <a:pt x="24" y="12"/>
                  </a:lnTo>
                  <a:close/>
                  <a:moveTo>
                    <a:pt x="24" y="11"/>
                  </a:moveTo>
                  <a:cubicBezTo>
                    <a:pt x="24" y="10"/>
                    <a:pt x="24" y="10"/>
                    <a:pt x="24" y="10"/>
                  </a:cubicBezTo>
                  <a:cubicBezTo>
                    <a:pt x="24" y="11"/>
                    <a:pt x="24" y="11"/>
                    <a:pt x="24" y="11"/>
                  </a:cubicBezTo>
                  <a:moveTo>
                    <a:pt x="24" y="10"/>
                  </a:moveTo>
                  <a:cubicBezTo>
                    <a:pt x="24" y="10"/>
                    <a:pt x="24" y="9"/>
                    <a:pt x="24" y="9"/>
                  </a:cubicBezTo>
                  <a:cubicBezTo>
                    <a:pt x="24" y="9"/>
                    <a:pt x="24" y="9"/>
                    <a:pt x="24" y="9"/>
                  </a:cubicBezTo>
                  <a:cubicBezTo>
                    <a:pt x="24" y="9"/>
                    <a:pt x="24" y="9"/>
                    <a:pt x="24" y="10"/>
                  </a:cubicBezTo>
                  <a:cubicBezTo>
                    <a:pt x="24" y="9"/>
                    <a:pt x="24" y="9"/>
                    <a:pt x="24" y="9"/>
                  </a:cubicBezTo>
                  <a:cubicBezTo>
                    <a:pt x="24" y="9"/>
                    <a:pt x="24" y="9"/>
                    <a:pt x="23" y="10"/>
                  </a:cubicBezTo>
                  <a:cubicBezTo>
                    <a:pt x="24" y="10"/>
                    <a:pt x="24" y="10"/>
                    <a:pt x="24" y="9"/>
                  </a:cubicBezTo>
                  <a:cubicBezTo>
                    <a:pt x="24" y="9"/>
                    <a:pt x="24" y="10"/>
                    <a:pt x="24" y="10"/>
                  </a:cubicBezTo>
                  <a:cubicBezTo>
                    <a:pt x="24" y="9"/>
                    <a:pt x="24" y="10"/>
                    <a:pt x="24" y="10"/>
                  </a:cubicBezTo>
                  <a:moveTo>
                    <a:pt x="24" y="9"/>
                  </a:moveTo>
                  <a:cubicBezTo>
                    <a:pt x="24" y="9"/>
                    <a:pt x="24" y="9"/>
                    <a:pt x="24" y="9"/>
                  </a:cubicBezTo>
                  <a:cubicBezTo>
                    <a:pt x="24" y="9"/>
                    <a:pt x="24" y="10"/>
                    <a:pt x="25" y="10"/>
                  </a:cubicBezTo>
                  <a:cubicBezTo>
                    <a:pt x="25" y="10"/>
                    <a:pt x="25" y="9"/>
                    <a:pt x="24" y="9"/>
                  </a:cubicBezTo>
                  <a:moveTo>
                    <a:pt x="30" y="20"/>
                  </a:moveTo>
                  <a:cubicBezTo>
                    <a:pt x="30" y="20"/>
                    <a:pt x="30" y="20"/>
                    <a:pt x="30" y="20"/>
                  </a:cubicBezTo>
                  <a:cubicBezTo>
                    <a:pt x="30" y="20"/>
                    <a:pt x="30" y="20"/>
                    <a:pt x="30" y="20"/>
                  </a:cubicBezTo>
                  <a:cubicBezTo>
                    <a:pt x="30" y="20"/>
                    <a:pt x="30" y="20"/>
                    <a:pt x="30" y="20"/>
                  </a:cubicBezTo>
                  <a:moveTo>
                    <a:pt x="32" y="19"/>
                  </a:moveTo>
                  <a:cubicBezTo>
                    <a:pt x="32" y="19"/>
                    <a:pt x="32" y="19"/>
                    <a:pt x="33" y="19"/>
                  </a:cubicBezTo>
                  <a:cubicBezTo>
                    <a:pt x="33" y="19"/>
                    <a:pt x="33" y="19"/>
                    <a:pt x="32" y="19"/>
                  </a:cubicBezTo>
                  <a:moveTo>
                    <a:pt x="29" y="19"/>
                  </a:moveTo>
                  <a:cubicBezTo>
                    <a:pt x="29" y="19"/>
                    <a:pt x="29" y="19"/>
                    <a:pt x="29" y="19"/>
                  </a:cubicBezTo>
                  <a:cubicBezTo>
                    <a:pt x="29" y="19"/>
                    <a:pt x="30" y="18"/>
                    <a:pt x="29" y="19"/>
                  </a:cubicBezTo>
                  <a:moveTo>
                    <a:pt x="29" y="18"/>
                  </a:moveTo>
                  <a:cubicBezTo>
                    <a:pt x="29" y="18"/>
                    <a:pt x="29" y="19"/>
                    <a:pt x="29" y="18"/>
                  </a:cubicBezTo>
                  <a:cubicBezTo>
                    <a:pt x="29" y="18"/>
                    <a:pt x="29" y="18"/>
                    <a:pt x="29" y="18"/>
                  </a:cubicBezTo>
                  <a:moveTo>
                    <a:pt x="28" y="16"/>
                  </a:moveTo>
                  <a:cubicBezTo>
                    <a:pt x="28" y="16"/>
                    <a:pt x="28" y="16"/>
                    <a:pt x="28" y="16"/>
                  </a:cubicBezTo>
                  <a:cubicBezTo>
                    <a:pt x="28" y="16"/>
                    <a:pt x="28" y="16"/>
                    <a:pt x="28" y="16"/>
                  </a:cubicBezTo>
                  <a:cubicBezTo>
                    <a:pt x="28" y="16"/>
                    <a:pt x="28" y="16"/>
                    <a:pt x="28" y="16"/>
                  </a:cubicBezTo>
                  <a:moveTo>
                    <a:pt x="29" y="14"/>
                  </a:moveTo>
                  <a:cubicBezTo>
                    <a:pt x="29" y="14"/>
                    <a:pt x="29" y="14"/>
                    <a:pt x="29" y="14"/>
                  </a:cubicBezTo>
                  <a:cubicBezTo>
                    <a:pt x="29" y="14"/>
                    <a:pt x="29" y="14"/>
                    <a:pt x="29" y="14"/>
                  </a:cubicBezTo>
                  <a:cubicBezTo>
                    <a:pt x="29" y="14"/>
                    <a:pt x="29" y="14"/>
                    <a:pt x="29" y="14"/>
                  </a:cubicBezTo>
                  <a:moveTo>
                    <a:pt x="27" y="15"/>
                  </a:moveTo>
                  <a:cubicBezTo>
                    <a:pt x="27" y="15"/>
                    <a:pt x="27" y="15"/>
                    <a:pt x="27" y="15"/>
                  </a:cubicBezTo>
                  <a:cubicBezTo>
                    <a:pt x="27" y="15"/>
                    <a:pt x="27" y="15"/>
                    <a:pt x="27" y="15"/>
                  </a:cubicBezTo>
                  <a:cubicBezTo>
                    <a:pt x="27" y="15"/>
                    <a:pt x="27" y="15"/>
                    <a:pt x="27" y="15"/>
                  </a:cubicBezTo>
                  <a:cubicBezTo>
                    <a:pt x="27" y="15"/>
                    <a:pt x="27" y="15"/>
                    <a:pt x="27" y="15"/>
                  </a:cubicBezTo>
                  <a:moveTo>
                    <a:pt x="26" y="14"/>
                  </a:moveTo>
                  <a:cubicBezTo>
                    <a:pt x="26" y="14"/>
                    <a:pt x="26" y="14"/>
                    <a:pt x="26" y="14"/>
                  </a:cubicBezTo>
                  <a:cubicBezTo>
                    <a:pt x="26" y="14"/>
                    <a:pt x="26" y="14"/>
                    <a:pt x="26" y="14"/>
                  </a:cubicBezTo>
                  <a:moveTo>
                    <a:pt x="27" y="12"/>
                  </a:moveTo>
                  <a:cubicBezTo>
                    <a:pt x="27" y="12"/>
                    <a:pt x="27" y="12"/>
                    <a:pt x="27" y="12"/>
                  </a:cubicBezTo>
                  <a:cubicBezTo>
                    <a:pt x="27" y="12"/>
                    <a:pt x="27" y="12"/>
                    <a:pt x="27" y="12"/>
                  </a:cubicBezTo>
                  <a:moveTo>
                    <a:pt x="26" y="13"/>
                  </a:moveTo>
                  <a:cubicBezTo>
                    <a:pt x="26" y="13"/>
                    <a:pt x="26" y="14"/>
                    <a:pt x="26" y="13"/>
                  </a:cubicBezTo>
                  <a:cubicBezTo>
                    <a:pt x="26" y="13"/>
                    <a:pt x="26" y="13"/>
                    <a:pt x="26" y="13"/>
                  </a:cubicBezTo>
                  <a:moveTo>
                    <a:pt x="26" y="13"/>
                  </a:moveTo>
                  <a:cubicBezTo>
                    <a:pt x="26" y="13"/>
                    <a:pt x="26" y="13"/>
                    <a:pt x="26" y="13"/>
                  </a:cubicBezTo>
                  <a:cubicBezTo>
                    <a:pt x="26" y="13"/>
                    <a:pt x="26" y="12"/>
                    <a:pt x="26" y="13"/>
                  </a:cubicBezTo>
                  <a:moveTo>
                    <a:pt x="26" y="11"/>
                  </a:moveTo>
                  <a:cubicBezTo>
                    <a:pt x="25" y="11"/>
                    <a:pt x="25" y="12"/>
                    <a:pt x="26" y="12"/>
                  </a:cubicBezTo>
                  <a:cubicBezTo>
                    <a:pt x="26" y="11"/>
                    <a:pt x="26" y="11"/>
                    <a:pt x="26" y="11"/>
                  </a:cubicBezTo>
                  <a:moveTo>
                    <a:pt x="24" y="13"/>
                  </a:moveTo>
                  <a:cubicBezTo>
                    <a:pt x="24" y="13"/>
                    <a:pt x="25" y="13"/>
                    <a:pt x="25" y="13"/>
                  </a:cubicBezTo>
                  <a:cubicBezTo>
                    <a:pt x="25" y="13"/>
                    <a:pt x="25" y="13"/>
                    <a:pt x="25" y="13"/>
                  </a:cubicBezTo>
                  <a:cubicBezTo>
                    <a:pt x="24" y="13"/>
                    <a:pt x="25" y="13"/>
                    <a:pt x="24" y="13"/>
                  </a:cubicBezTo>
                  <a:moveTo>
                    <a:pt x="25" y="10"/>
                  </a:moveTo>
                  <a:cubicBezTo>
                    <a:pt x="25" y="10"/>
                    <a:pt x="25" y="10"/>
                    <a:pt x="25" y="9"/>
                  </a:cubicBezTo>
                  <a:cubicBezTo>
                    <a:pt x="25" y="9"/>
                    <a:pt x="25" y="9"/>
                    <a:pt x="25" y="9"/>
                  </a:cubicBezTo>
                  <a:cubicBezTo>
                    <a:pt x="25" y="9"/>
                    <a:pt x="25" y="10"/>
                    <a:pt x="25" y="10"/>
                  </a:cubicBezTo>
                  <a:moveTo>
                    <a:pt x="26" y="10"/>
                  </a:moveTo>
                  <a:cubicBezTo>
                    <a:pt x="26" y="9"/>
                    <a:pt x="26" y="10"/>
                    <a:pt x="25" y="9"/>
                  </a:cubicBezTo>
                  <a:cubicBezTo>
                    <a:pt x="25" y="9"/>
                    <a:pt x="25" y="10"/>
                    <a:pt x="25" y="9"/>
                  </a:cubicBezTo>
                  <a:cubicBezTo>
                    <a:pt x="25" y="9"/>
                    <a:pt x="25" y="9"/>
                    <a:pt x="25" y="9"/>
                  </a:cubicBezTo>
                  <a:cubicBezTo>
                    <a:pt x="25" y="9"/>
                    <a:pt x="25" y="9"/>
                    <a:pt x="25" y="10"/>
                  </a:cubicBezTo>
                  <a:cubicBezTo>
                    <a:pt x="25" y="10"/>
                    <a:pt x="25" y="10"/>
                    <a:pt x="25" y="10"/>
                  </a:cubicBezTo>
                  <a:cubicBezTo>
                    <a:pt x="25" y="10"/>
                    <a:pt x="26" y="10"/>
                    <a:pt x="26" y="10"/>
                  </a:cubicBezTo>
                  <a:moveTo>
                    <a:pt x="27" y="11"/>
                  </a:moveTo>
                  <a:cubicBezTo>
                    <a:pt x="27" y="11"/>
                    <a:pt x="27" y="11"/>
                    <a:pt x="27" y="10"/>
                  </a:cubicBezTo>
                  <a:cubicBezTo>
                    <a:pt x="27" y="10"/>
                    <a:pt x="27" y="10"/>
                    <a:pt x="27" y="10"/>
                  </a:cubicBezTo>
                  <a:cubicBezTo>
                    <a:pt x="27" y="11"/>
                    <a:pt x="27" y="11"/>
                    <a:pt x="27" y="11"/>
                  </a:cubicBezTo>
                  <a:moveTo>
                    <a:pt x="28" y="11"/>
                  </a:moveTo>
                  <a:cubicBezTo>
                    <a:pt x="28" y="11"/>
                    <a:pt x="28" y="11"/>
                    <a:pt x="28" y="11"/>
                  </a:cubicBezTo>
                  <a:cubicBezTo>
                    <a:pt x="28" y="11"/>
                    <a:pt x="28" y="11"/>
                    <a:pt x="28" y="11"/>
                  </a:cubicBezTo>
                  <a:close/>
                  <a:moveTo>
                    <a:pt x="28" y="11"/>
                  </a:moveTo>
                  <a:cubicBezTo>
                    <a:pt x="28" y="11"/>
                    <a:pt x="28" y="10"/>
                    <a:pt x="28" y="10"/>
                  </a:cubicBezTo>
                  <a:cubicBezTo>
                    <a:pt x="28" y="11"/>
                    <a:pt x="28" y="11"/>
                    <a:pt x="28" y="11"/>
                  </a:cubicBezTo>
                  <a:cubicBezTo>
                    <a:pt x="28" y="11"/>
                    <a:pt x="28" y="11"/>
                    <a:pt x="28" y="11"/>
                  </a:cubicBezTo>
                  <a:close/>
                  <a:moveTo>
                    <a:pt x="30" y="12"/>
                  </a:moveTo>
                  <a:cubicBezTo>
                    <a:pt x="30" y="12"/>
                    <a:pt x="30" y="12"/>
                    <a:pt x="30" y="12"/>
                  </a:cubicBezTo>
                  <a:cubicBezTo>
                    <a:pt x="30" y="12"/>
                    <a:pt x="30" y="12"/>
                    <a:pt x="30" y="12"/>
                  </a:cubicBezTo>
                  <a:close/>
                  <a:moveTo>
                    <a:pt x="34" y="23"/>
                  </a:moveTo>
                  <a:cubicBezTo>
                    <a:pt x="33" y="23"/>
                    <a:pt x="33" y="23"/>
                    <a:pt x="33" y="23"/>
                  </a:cubicBezTo>
                  <a:cubicBezTo>
                    <a:pt x="33" y="23"/>
                    <a:pt x="33" y="23"/>
                    <a:pt x="33" y="23"/>
                  </a:cubicBezTo>
                  <a:cubicBezTo>
                    <a:pt x="33" y="23"/>
                    <a:pt x="34" y="23"/>
                    <a:pt x="34" y="23"/>
                  </a:cubicBezTo>
                  <a:moveTo>
                    <a:pt x="34" y="24"/>
                  </a:moveTo>
                  <a:cubicBezTo>
                    <a:pt x="34" y="24"/>
                    <a:pt x="34" y="24"/>
                    <a:pt x="34" y="24"/>
                  </a:cubicBezTo>
                  <a:cubicBezTo>
                    <a:pt x="34" y="24"/>
                    <a:pt x="34" y="24"/>
                    <a:pt x="34" y="24"/>
                  </a:cubicBezTo>
                  <a:cubicBezTo>
                    <a:pt x="34" y="24"/>
                    <a:pt x="34" y="24"/>
                    <a:pt x="34" y="24"/>
                  </a:cubicBezTo>
                  <a:moveTo>
                    <a:pt x="23" y="27"/>
                  </a:moveTo>
                  <a:cubicBezTo>
                    <a:pt x="23" y="27"/>
                    <a:pt x="23" y="28"/>
                    <a:pt x="24" y="27"/>
                  </a:cubicBezTo>
                  <a:cubicBezTo>
                    <a:pt x="24" y="27"/>
                    <a:pt x="23" y="27"/>
                    <a:pt x="23" y="27"/>
                  </a:cubicBezTo>
                  <a:moveTo>
                    <a:pt x="23" y="27"/>
                  </a:moveTo>
                  <a:cubicBezTo>
                    <a:pt x="23" y="27"/>
                    <a:pt x="23" y="27"/>
                    <a:pt x="23" y="27"/>
                  </a:cubicBezTo>
                  <a:cubicBezTo>
                    <a:pt x="23" y="27"/>
                    <a:pt x="23" y="27"/>
                    <a:pt x="23" y="27"/>
                  </a:cubicBezTo>
                  <a:cubicBezTo>
                    <a:pt x="23" y="27"/>
                    <a:pt x="23" y="26"/>
                    <a:pt x="23" y="26"/>
                  </a:cubicBezTo>
                  <a:cubicBezTo>
                    <a:pt x="23" y="26"/>
                    <a:pt x="23" y="27"/>
                    <a:pt x="23" y="27"/>
                  </a:cubicBezTo>
                  <a:cubicBezTo>
                    <a:pt x="23" y="26"/>
                    <a:pt x="23" y="26"/>
                    <a:pt x="23" y="27"/>
                  </a:cubicBezTo>
                  <a:moveTo>
                    <a:pt x="22" y="27"/>
                  </a:moveTo>
                  <a:cubicBezTo>
                    <a:pt x="22" y="27"/>
                    <a:pt x="22" y="28"/>
                    <a:pt x="22" y="27"/>
                  </a:cubicBezTo>
                  <a:cubicBezTo>
                    <a:pt x="22" y="27"/>
                    <a:pt x="22" y="27"/>
                    <a:pt x="22" y="27"/>
                  </a:cubicBezTo>
                  <a:moveTo>
                    <a:pt x="10" y="29"/>
                  </a:moveTo>
                  <a:cubicBezTo>
                    <a:pt x="10" y="29"/>
                    <a:pt x="10" y="29"/>
                    <a:pt x="10" y="29"/>
                  </a:cubicBezTo>
                  <a:close/>
                  <a:moveTo>
                    <a:pt x="11" y="29"/>
                  </a:moveTo>
                  <a:cubicBezTo>
                    <a:pt x="11" y="28"/>
                    <a:pt x="11" y="28"/>
                    <a:pt x="11" y="28"/>
                  </a:cubicBezTo>
                  <a:cubicBezTo>
                    <a:pt x="11" y="29"/>
                    <a:pt x="11" y="29"/>
                    <a:pt x="11" y="29"/>
                  </a:cubicBezTo>
                  <a:moveTo>
                    <a:pt x="13" y="36"/>
                  </a:moveTo>
                  <a:cubicBezTo>
                    <a:pt x="13" y="36"/>
                    <a:pt x="13" y="36"/>
                    <a:pt x="13" y="36"/>
                  </a:cubicBezTo>
                  <a:cubicBezTo>
                    <a:pt x="13" y="36"/>
                    <a:pt x="13" y="36"/>
                    <a:pt x="13" y="36"/>
                  </a:cubicBezTo>
                  <a:cubicBezTo>
                    <a:pt x="13" y="36"/>
                    <a:pt x="13" y="36"/>
                    <a:pt x="13" y="36"/>
                  </a:cubicBezTo>
                  <a:moveTo>
                    <a:pt x="14" y="37"/>
                  </a:moveTo>
                  <a:cubicBezTo>
                    <a:pt x="14" y="36"/>
                    <a:pt x="14" y="36"/>
                    <a:pt x="14" y="36"/>
                  </a:cubicBezTo>
                  <a:cubicBezTo>
                    <a:pt x="14" y="36"/>
                    <a:pt x="14" y="36"/>
                    <a:pt x="14" y="36"/>
                  </a:cubicBezTo>
                  <a:cubicBezTo>
                    <a:pt x="14" y="36"/>
                    <a:pt x="14" y="36"/>
                    <a:pt x="14" y="36"/>
                  </a:cubicBezTo>
                  <a:cubicBezTo>
                    <a:pt x="14" y="36"/>
                    <a:pt x="14" y="36"/>
                    <a:pt x="14" y="36"/>
                  </a:cubicBezTo>
                  <a:cubicBezTo>
                    <a:pt x="14" y="36"/>
                    <a:pt x="14" y="36"/>
                    <a:pt x="14" y="37"/>
                  </a:cubicBezTo>
                  <a:moveTo>
                    <a:pt x="13" y="27"/>
                  </a:moveTo>
                  <a:cubicBezTo>
                    <a:pt x="13" y="27"/>
                    <a:pt x="12" y="27"/>
                    <a:pt x="12" y="27"/>
                  </a:cubicBezTo>
                  <a:cubicBezTo>
                    <a:pt x="13" y="27"/>
                    <a:pt x="12" y="27"/>
                    <a:pt x="13" y="27"/>
                  </a:cubicBezTo>
                  <a:cubicBezTo>
                    <a:pt x="13" y="27"/>
                    <a:pt x="13" y="27"/>
                    <a:pt x="13" y="27"/>
                  </a:cubicBezTo>
                  <a:cubicBezTo>
                    <a:pt x="13" y="27"/>
                    <a:pt x="13" y="27"/>
                    <a:pt x="13" y="27"/>
                  </a:cubicBezTo>
                  <a:moveTo>
                    <a:pt x="14" y="36"/>
                  </a:moveTo>
                  <a:cubicBezTo>
                    <a:pt x="14" y="36"/>
                    <a:pt x="14" y="36"/>
                    <a:pt x="14" y="36"/>
                  </a:cubicBezTo>
                  <a:cubicBezTo>
                    <a:pt x="14" y="36"/>
                    <a:pt x="14" y="36"/>
                    <a:pt x="15" y="36"/>
                  </a:cubicBezTo>
                  <a:cubicBezTo>
                    <a:pt x="15" y="36"/>
                    <a:pt x="14" y="36"/>
                    <a:pt x="14" y="36"/>
                  </a:cubicBezTo>
                  <a:moveTo>
                    <a:pt x="15" y="35"/>
                  </a:moveTo>
                  <a:cubicBezTo>
                    <a:pt x="15" y="35"/>
                    <a:pt x="15" y="35"/>
                    <a:pt x="15" y="36"/>
                  </a:cubicBezTo>
                  <a:cubicBezTo>
                    <a:pt x="15" y="36"/>
                    <a:pt x="15" y="35"/>
                    <a:pt x="15" y="35"/>
                  </a:cubicBezTo>
                  <a:moveTo>
                    <a:pt x="16" y="27"/>
                  </a:moveTo>
                  <a:cubicBezTo>
                    <a:pt x="16" y="27"/>
                    <a:pt x="16" y="27"/>
                    <a:pt x="16" y="27"/>
                  </a:cubicBezTo>
                  <a:cubicBezTo>
                    <a:pt x="16" y="27"/>
                    <a:pt x="16" y="26"/>
                    <a:pt x="16" y="27"/>
                  </a:cubicBezTo>
                  <a:moveTo>
                    <a:pt x="19" y="29"/>
                  </a:moveTo>
                  <a:cubicBezTo>
                    <a:pt x="19" y="30"/>
                    <a:pt x="19" y="30"/>
                    <a:pt x="19" y="30"/>
                  </a:cubicBezTo>
                  <a:cubicBezTo>
                    <a:pt x="19" y="30"/>
                    <a:pt x="19" y="30"/>
                    <a:pt x="19" y="30"/>
                  </a:cubicBezTo>
                  <a:cubicBezTo>
                    <a:pt x="19" y="29"/>
                    <a:pt x="19" y="29"/>
                    <a:pt x="19" y="29"/>
                  </a:cubicBezTo>
                  <a:moveTo>
                    <a:pt x="24" y="29"/>
                  </a:moveTo>
                  <a:cubicBezTo>
                    <a:pt x="24" y="29"/>
                    <a:pt x="24" y="29"/>
                    <a:pt x="24" y="29"/>
                  </a:cubicBezTo>
                  <a:cubicBezTo>
                    <a:pt x="24" y="29"/>
                    <a:pt x="24" y="29"/>
                    <a:pt x="24" y="29"/>
                  </a:cubicBezTo>
                  <a:moveTo>
                    <a:pt x="25" y="29"/>
                  </a:moveTo>
                  <a:cubicBezTo>
                    <a:pt x="25" y="29"/>
                    <a:pt x="25" y="29"/>
                    <a:pt x="24" y="29"/>
                  </a:cubicBezTo>
                  <a:cubicBezTo>
                    <a:pt x="24" y="29"/>
                    <a:pt x="25" y="30"/>
                    <a:pt x="25" y="29"/>
                  </a:cubicBezTo>
                  <a:moveTo>
                    <a:pt x="25" y="28"/>
                  </a:moveTo>
                  <a:cubicBezTo>
                    <a:pt x="25" y="28"/>
                    <a:pt x="25" y="28"/>
                    <a:pt x="25" y="28"/>
                  </a:cubicBezTo>
                  <a:cubicBezTo>
                    <a:pt x="25" y="28"/>
                    <a:pt x="25" y="28"/>
                    <a:pt x="25" y="28"/>
                  </a:cubicBezTo>
                  <a:moveTo>
                    <a:pt x="26" y="29"/>
                  </a:moveTo>
                  <a:cubicBezTo>
                    <a:pt x="26" y="29"/>
                    <a:pt x="26" y="29"/>
                    <a:pt x="26" y="29"/>
                  </a:cubicBezTo>
                  <a:cubicBezTo>
                    <a:pt x="26" y="29"/>
                    <a:pt x="26" y="29"/>
                    <a:pt x="26" y="29"/>
                  </a:cubicBezTo>
                  <a:cubicBezTo>
                    <a:pt x="26" y="29"/>
                    <a:pt x="26" y="29"/>
                    <a:pt x="26" y="29"/>
                  </a:cubicBezTo>
                  <a:cubicBezTo>
                    <a:pt x="26" y="29"/>
                    <a:pt x="25" y="29"/>
                    <a:pt x="25" y="29"/>
                  </a:cubicBezTo>
                  <a:cubicBezTo>
                    <a:pt x="25" y="29"/>
                    <a:pt x="25" y="29"/>
                    <a:pt x="25" y="29"/>
                  </a:cubicBezTo>
                  <a:cubicBezTo>
                    <a:pt x="25" y="29"/>
                    <a:pt x="25" y="29"/>
                    <a:pt x="25" y="29"/>
                  </a:cubicBezTo>
                  <a:cubicBezTo>
                    <a:pt x="25" y="29"/>
                    <a:pt x="25" y="29"/>
                    <a:pt x="25" y="29"/>
                  </a:cubicBezTo>
                  <a:cubicBezTo>
                    <a:pt x="25" y="29"/>
                    <a:pt x="26" y="29"/>
                    <a:pt x="26" y="29"/>
                  </a:cubicBezTo>
                  <a:cubicBezTo>
                    <a:pt x="26" y="29"/>
                    <a:pt x="26" y="29"/>
                    <a:pt x="26" y="29"/>
                  </a:cubicBezTo>
                  <a:cubicBezTo>
                    <a:pt x="26" y="29"/>
                    <a:pt x="26" y="29"/>
                    <a:pt x="26" y="29"/>
                  </a:cubicBezTo>
                  <a:cubicBezTo>
                    <a:pt x="26" y="29"/>
                    <a:pt x="27" y="30"/>
                    <a:pt x="26" y="29"/>
                  </a:cubicBezTo>
                  <a:moveTo>
                    <a:pt x="31" y="29"/>
                  </a:move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30"/>
                    <a:pt x="31" y="29"/>
                    <a:pt x="31" y="29"/>
                  </a:cubicBezTo>
                  <a:cubicBezTo>
                    <a:pt x="31" y="29"/>
                    <a:pt x="32" y="30"/>
                    <a:pt x="31" y="29"/>
                  </a:cubicBezTo>
                  <a:moveTo>
                    <a:pt x="32" y="26"/>
                  </a:moveTo>
                  <a:cubicBezTo>
                    <a:pt x="32" y="26"/>
                    <a:pt x="32" y="25"/>
                    <a:pt x="32" y="26"/>
                  </a:cubicBezTo>
                  <a:cubicBezTo>
                    <a:pt x="32" y="26"/>
                    <a:pt x="32" y="26"/>
                    <a:pt x="32" y="26"/>
                  </a:cubicBezTo>
                  <a:moveTo>
                    <a:pt x="33" y="26"/>
                  </a:moveTo>
                  <a:cubicBezTo>
                    <a:pt x="33" y="27"/>
                    <a:pt x="32" y="26"/>
                    <a:pt x="32" y="26"/>
                  </a:cubicBezTo>
                  <a:cubicBezTo>
                    <a:pt x="32" y="26"/>
                    <a:pt x="32" y="26"/>
                    <a:pt x="33" y="26"/>
                  </a:cubicBezTo>
                  <a:moveTo>
                    <a:pt x="33" y="27"/>
                  </a:moveTo>
                  <a:cubicBezTo>
                    <a:pt x="33" y="27"/>
                    <a:pt x="33" y="27"/>
                    <a:pt x="33" y="27"/>
                  </a:cubicBezTo>
                  <a:cubicBezTo>
                    <a:pt x="33" y="27"/>
                    <a:pt x="34" y="28"/>
                    <a:pt x="33" y="27"/>
                  </a:cubicBezTo>
                  <a:moveTo>
                    <a:pt x="31" y="29"/>
                  </a:moveTo>
                  <a:cubicBezTo>
                    <a:pt x="31" y="29"/>
                    <a:pt x="32" y="29"/>
                    <a:pt x="32" y="30"/>
                  </a:cubicBezTo>
                  <a:cubicBezTo>
                    <a:pt x="32" y="30"/>
                    <a:pt x="32" y="30"/>
                    <a:pt x="32" y="30"/>
                  </a:cubicBezTo>
                  <a:cubicBezTo>
                    <a:pt x="32" y="30"/>
                    <a:pt x="31" y="29"/>
                    <a:pt x="31" y="29"/>
                  </a:cubicBezTo>
                  <a:moveTo>
                    <a:pt x="39" y="36"/>
                  </a:moveTo>
                  <a:cubicBezTo>
                    <a:pt x="38" y="35"/>
                    <a:pt x="38" y="35"/>
                    <a:pt x="38" y="36"/>
                  </a:cubicBezTo>
                  <a:cubicBezTo>
                    <a:pt x="38" y="36"/>
                    <a:pt x="39" y="36"/>
                    <a:pt x="39" y="36"/>
                  </a:cubicBezTo>
                  <a:moveTo>
                    <a:pt x="40" y="36"/>
                  </a:moveTo>
                  <a:cubicBezTo>
                    <a:pt x="40" y="36"/>
                    <a:pt x="40" y="36"/>
                    <a:pt x="40" y="35"/>
                  </a:cubicBezTo>
                  <a:cubicBezTo>
                    <a:pt x="40" y="36"/>
                    <a:pt x="40" y="36"/>
                    <a:pt x="40" y="36"/>
                  </a:cubicBezTo>
                  <a:cubicBezTo>
                    <a:pt x="40" y="36"/>
                    <a:pt x="41" y="36"/>
                    <a:pt x="40" y="36"/>
                  </a:cubicBezTo>
                  <a:moveTo>
                    <a:pt x="43" y="36"/>
                  </a:moveTo>
                  <a:cubicBezTo>
                    <a:pt x="43" y="36"/>
                    <a:pt x="43" y="36"/>
                    <a:pt x="43" y="36"/>
                  </a:cubicBezTo>
                  <a:cubicBezTo>
                    <a:pt x="44" y="37"/>
                    <a:pt x="44" y="36"/>
                    <a:pt x="43" y="36"/>
                  </a:cubicBezTo>
                  <a:moveTo>
                    <a:pt x="35" y="29"/>
                  </a:moveTo>
                  <a:cubicBezTo>
                    <a:pt x="35" y="29"/>
                    <a:pt x="35" y="29"/>
                    <a:pt x="35" y="29"/>
                  </a:cubicBezTo>
                  <a:cubicBezTo>
                    <a:pt x="35" y="29"/>
                    <a:pt x="35" y="29"/>
                    <a:pt x="35" y="29"/>
                  </a:cubicBezTo>
                  <a:cubicBezTo>
                    <a:pt x="35" y="28"/>
                    <a:pt x="35" y="29"/>
                    <a:pt x="35" y="29"/>
                  </a:cubicBezTo>
                  <a:cubicBezTo>
                    <a:pt x="35" y="29"/>
                    <a:pt x="35" y="28"/>
                    <a:pt x="34" y="28"/>
                  </a:cubicBezTo>
                  <a:cubicBezTo>
                    <a:pt x="35" y="29"/>
                    <a:pt x="34" y="28"/>
                    <a:pt x="35" y="29"/>
                  </a:cubicBezTo>
                  <a:cubicBezTo>
                    <a:pt x="35" y="29"/>
                    <a:pt x="35" y="29"/>
                    <a:pt x="34" y="29"/>
                  </a:cubicBezTo>
                  <a:cubicBezTo>
                    <a:pt x="34" y="28"/>
                    <a:pt x="35" y="29"/>
                    <a:pt x="34" y="28"/>
                  </a:cubicBezTo>
                  <a:cubicBezTo>
                    <a:pt x="34" y="28"/>
                    <a:pt x="34" y="28"/>
                    <a:pt x="34" y="28"/>
                  </a:cubicBezTo>
                  <a:cubicBezTo>
                    <a:pt x="34" y="28"/>
                    <a:pt x="35" y="29"/>
                    <a:pt x="34" y="28"/>
                  </a:cubicBezTo>
                  <a:cubicBezTo>
                    <a:pt x="34" y="28"/>
                    <a:pt x="34" y="28"/>
                    <a:pt x="34" y="28"/>
                  </a:cubicBezTo>
                  <a:cubicBezTo>
                    <a:pt x="34" y="29"/>
                    <a:pt x="33" y="28"/>
                    <a:pt x="34" y="28"/>
                  </a:cubicBezTo>
                  <a:cubicBezTo>
                    <a:pt x="34" y="29"/>
                    <a:pt x="34" y="28"/>
                    <a:pt x="34" y="29"/>
                  </a:cubicBezTo>
                  <a:cubicBezTo>
                    <a:pt x="34" y="29"/>
                    <a:pt x="34" y="28"/>
                    <a:pt x="34" y="29"/>
                  </a:cubicBezTo>
                  <a:cubicBezTo>
                    <a:pt x="34" y="29"/>
                    <a:pt x="34" y="28"/>
                    <a:pt x="34"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9"/>
                    <a:pt x="33" y="29"/>
                  </a:cubicBezTo>
                  <a:cubicBezTo>
                    <a:pt x="33" y="29"/>
                    <a:pt x="33" y="28"/>
                    <a:pt x="33" y="29"/>
                  </a:cubicBezTo>
                  <a:cubicBezTo>
                    <a:pt x="33" y="29"/>
                    <a:pt x="33" y="29"/>
                    <a:pt x="33" y="29"/>
                  </a:cubicBezTo>
                  <a:cubicBezTo>
                    <a:pt x="33" y="29"/>
                    <a:pt x="33" y="29"/>
                    <a:pt x="32" y="29"/>
                  </a:cubicBezTo>
                  <a:cubicBezTo>
                    <a:pt x="32" y="29"/>
                    <a:pt x="33" y="29"/>
                    <a:pt x="32" y="29"/>
                  </a:cubicBezTo>
                  <a:cubicBezTo>
                    <a:pt x="32" y="29"/>
                    <a:pt x="32" y="29"/>
                    <a:pt x="31" y="29"/>
                  </a:cubicBezTo>
                  <a:cubicBezTo>
                    <a:pt x="32" y="30"/>
                    <a:pt x="32" y="29"/>
                    <a:pt x="32" y="29"/>
                  </a:cubicBezTo>
                  <a:cubicBezTo>
                    <a:pt x="32" y="29"/>
                    <a:pt x="33" y="30"/>
                    <a:pt x="33" y="30"/>
                  </a:cubicBezTo>
                  <a:cubicBezTo>
                    <a:pt x="33" y="29"/>
                    <a:pt x="33" y="29"/>
                    <a:pt x="33" y="29"/>
                  </a:cubicBezTo>
                  <a:cubicBezTo>
                    <a:pt x="33" y="30"/>
                    <a:pt x="33" y="29"/>
                    <a:pt x="33" y="29"/>
                  </a:cubicBezTo>
                  <a:cubicBezTo>
                    <a:pt x="34" y="29"/>
                    <a:pt x="34" y="30"/>
                    <a:pt x="34" y="30"/>
                  </a:cubicBezTo>
                  <a:cubicBezTo>
                    <a:pt x="34" y="29"/>
                    <a:pt x="34" y="29"/>
                    <a:pt x="34" y="29"/>
                  </a:cubicBezTo>
                  <a:cubicBezTo>
                    <a:pt x="34" y="29"/>
                    <a:pt x="34" y="29"/>
                    <a:pt x="34" y="29"/>
                  </a:cubicBezTo>
                  <a:cubicBezTo>
                    <a:pt x="34" y="29"/>
                    <a:pt x="35" y="29"/>
                    <a:pt x="35" y="30"/>
                  </a:cubicBezTo>
                  <a:cubicBezTo>
                    <a:pt x="34" y="29"/>
                    <a:pt x="35" y="29"/>
                    <a:pt x="35" y="29"/>
                  </a:cubicBezTo>
                  <a:cubicBezTo>
                    <a:pt x="35" y="29"/>
                    <a:pt x="35" y="29"/>
                    <a:pt x="35" y="30"/>
                  </a:cubicBezTo>
                  <a:cubicBezTo>
                    <a:pt x="35" y="29"/>
                    <a:pt x="35" y="30"/>
                    <a:pt x="35" y="30"/>
                  </a:cubicBezTo>
                  <a:cubicBezTo>
                    <a:pt x="35" y="29"/>
                    <a:pt x="35" y="30"/>
                    <a:pt x="35" y="29"/>
                  </a:cubicBezTo>
                  <a:cubicBezTo>
                    <a:pt x="35" y="29"/>
                    <a:pt x="35" y="29"/>
                    <a:pt x="35" y="29"/>
                  </a:cubicBezTo>
                  <a:cubicBezTo>
                    <a:pt x="35" y="29"/>
                    <a:pt x="35" y="29"/>
                    <a:pt x="35" y="29"/>
                  </a:cubicBezTo>
                  <a:cubicBezTo>
                    <a:pt x="35" y="29"/>
                    <a:pt x="35" y="29"/>
                    <a:pt x="35" y="29"/>
                  </a:cubicBezTo>
                  <a:cubicBezTo>
                    <a:pt x="35" y="29"/>
                    <a:pt x="36" y="29"/>
                    <a:pt x="35" y="29"/>
                  </a:cubicBezTo>
                  <a:cubicBezTo>
                    <a:pt x="36" y="29"/>
                    <a:pt x="36" y="29"/>
                    <a:pt x="36" y="29"/>
                  </a:cubicBezTo>
                  <a:cubicBezTo>
                    <a:pt x="36" y="30"/>
                    <a:pt x="36" y="29"/>
                    <a:pt x="36" y="29"/>
                  </a:cubicBezTo>
                  <a:cubicBezTo>
                    <a:pt x="36" y="29"/>
                    <a:pt x="36" y="29"/>
                    <a:pt x="36" y="29"/>
                  </a:cubicBezTo>
                  <a:cubicBezTo>
                    <a:pt x="36" y="29"/>
                    <a:pt x="36" y="29"/>
                    <a:pt x="37" y="30"/>
                  </a:cubicBezTo>
                  <a:cubicBezTo>
                    <a:pt x="37" y="30"/>
                    <a:pt x="37" y="30"/>
                    <a:pt x="37" y="30"/>
                  </a:cubicBezTo>
                  <a:cubicBezTo>
                    <a:pt x="37" y="30"/>
                    <a:pt x="36" y="30"/>
                    <a:pt x="36" y="29"/>
                  </a:cubicBezTo>
                  <a:cubicBezTo>
                    <a:pt x="36" y="30"/>
                    <a:pt x="37" y="30"/>
                    <a:pt x="37" y="30"/>
                  </a:cubicBezTo>
                  <a:cubicBezTo>
                    <a:pt x="36" y="29"/>
                    <a:pt x="36" y="30"/>
                    <a:pt x="36" y="29"/>
                  </a:cubicBezTo>
                  <a:cubicBezTo>
                    <a:pt x="36" y="29"/>
                    <a:pt x="36" y="29"/>
                    <a:pt x="36" y="29"/>
                  </a:cubicBezTo>
                  <a:cubicBezTo>
                    <a:pt x="36" y="29"/>
                    <a:pt x="36" y="29"/>
                    <a:pt x="36" y="29"/>
                  </a:cubicBezTo>
                  <a:cubicBezTo>
                    <a:pt x="36" y="28"/>
                    <a:pt x="35" y="28"/>
                    <a:pt x="35" y="29"/>
                  </a:cubicBezTo>
                  <a:moveTo>
                    <a:pt x="36" y="28"/>
                  </a:moveTo>
                  <a:cubicBezTo>
                    <a:pt x="37" y="29"/>
                    <a:pt x="37" y="29"/>
                    <a:pt x="36" y="29"/>
                  </a:cubicBezTo>
                  <a:cubicBezTo>
                    <a:pt x="36" y="28"/>
                    <a:pt x="36" y="28"/>
                    <a:pt x="36" y="28"/>
                  </a:cubicBezTo>
                  <a:moveTo>
                    <a:pt x="33" y="25"/>
                  </a:moveTo>
                  <a:cubicBezTo>
                    <a:pt x="33" y="25"/>
                    <a:pt x="33" y="25"/>
                    <a:pt x="33" y="25"/>
                  </a:cubicBezTo>
                  <a:cubicBezTo>
                    <a:pt x="33" y="25"/>
                    <a:pt x="34" y="26"/>
                    <a:pt x="33" y="26"/>
                  </a:cubicBezTo>
                  <a:cubicBezTo>
                    <a:pt x="33" y="26"/>
                    <a:pt x="33" y="26"/>
                    <a:pt x="33" y="26"/>
                  </a:cubicBezTo>
                  <a:cubicBezTo>
                    <a:pt x="33" y="25"/>
                    <a:pt x="33" y="25"/>
                    <a:pt x="33" y="25"/>
                  </a:cubicBezTo>
                  <a:moveTo>
                    <a:pt x="34" y="26"/>
                  </a:moveTo>
                  <a:cubicBezTo>
                    <a:pt x="34" y="26"/>
                    <a:pt x="34" y="26"/>
                    <a:pt x="35" y="26"/>
                  </a:cubicBezTo>
                  <a:cubicBezTo>
                    <a:pt x="35" y="27"/>
                    <a:pt x="35" y="26"/>
                    <a:pt x="34" y="26"/>
                  </a:cubicBezTo>
                  <a:moveTo>
                    <a:pt x="35" y="27"/>
                  </a:moveTo>
                  <a:cubicBezTo>
                    <a:pt x="35" y="26"/>
                    <a:pt x="35" y="26"/>
                    <a:pt x="35" y="26"/>
                  </a:cubicBezTo>
                  <a:cubicBezTo>
                    <a:pt x="35" y="27"/>
                    <a:pt x="35" y="27"/>
                    <a:pt x="35" y="27"/>
                  </a:cubicBezTo>
                  <a:moveTo>
                    <a:pt x="43" y="32"/>
                  </a:moveTo>
                  <a:cubicBezTo>
                    <a:pt x="42" y="32"/>
                    <a:pt x="43" y="32"/>
                    <a:pt x="43" y="33"/>
                  </a:cubicBezTo>
                  <a:cubicBezTo>
                    <a:pt x="43" y="32"/>
                    <a:pt x="43" y="32"/>
                    <a:pt x="43" y="32"/>
                  </a:cubicBezTo>
                  <a:moveTo>
                    <a:pt x="43" y="32"/>
                  </a:moveTo>
                  <a:cubicBezTo>
                    <a:pt x="44" y="33"/>
                    <a:pt x="44" y="33"/>
                    <a:pt x="44" y="32"/>
                  </a:cubicBezTo>
                  <a:cubicBezTo>
                    <a:pt x="43" y="32"/>
                    <a:pt x="43" y="32"/>
                    <a:pt x="43" y="32"/>
                  </a:cubicBezTo>
                  <a:moveTo>
                    <a:pt x="42" y="31"/>
                  </a:moveTo>
                  <a:cubicBezTo>
                    <a:pt x="42" y="31"/>
                    <a:pt x="42" y="31"/>
                    <a:pt x="43" y="32"/>
                  </a:cubicBezTo>
                  <a:cubicBezTo>
                    <a:pt x="43" y="32"/>
                    <a:pt x="43" y="31"/>
                    <a:pt x="42" y="31"/>
                  </a:cubicBezTo>
                  <a:moveTo>
                    <a:pt x="36" y="26"/>
                  </a:moveTo>
                  <a:cubicBezTo>
                    <a:pt x="36" y="26"/>
                    <a:pt x="37" y="27"/>
                    <a:pt x="36" y="27"/>
                  </a:cubicBezTo>
                  <a:cubicBezTo>
                    <a:pt x="36" y="27"/>
                    <a:pt x="36" y="27"/>
                    <a:pt x="37" y="27"/>
                  </a:cubicBezTo>
                  <a:cubicBezTo>
                    <a:pt x="37" y="27"/>
                    <a:pt x="36" y="27"/>
                    <a:pt x="37" y="27"/>
                  </a:cubicBezTo>
                  <a:cubicBezTo>
                    <a:pt x="37" y="27"/>
                    <a:pt x="37" y="27"/>
                    <a:pt x="37" y="27"/>
                  </a:cubicBezTo>
                  <a:cubicBezTo>
                    <a:pt x="36" y="27"/>
                    <a:pt x="37" y="27"/>
                    <a:pt x="36" y="26"/>
                  </a:cubicBezTo>
                  <a:moveTo>
                    <a:pt x="42" y="30"/>
                  </a:moveTo>
                  <a:cubicBezTo>
                    <a:pt x="42" y="31"/>
                    <a:pt x="42" y="30"/>
                    <a:pt x="42" y="31"/>
                  </a:cubicBezTo>
                  <a:cubicBezTo>
                    <a:pt x="42" y="31"/>
                    <a:pt x="43" y="31"/>
                    <a:pt x="43" y="31"/>
                  </a:cubicBezTo>
                  <a:cubicBezTo>
                    <a:pt x="43" y="31"/>
                    <a:pt x="42" y="31"/>
                    <a:pt x="42" y="30"/>
                  </a:cubicBezTo>
                  <a:moveTo>
                    <a:pt x="36" y="25"/>
                  </a:moveTo>
                  <a:cubicBezTo>
                    <a:pt x="36" y="26"/>
                    <a:pt x="35" y="25"/>
                    <a:pt x="36" y="26"/>
                  </a:cubicBezTo>
                  <a:cubicBezTo>
                    <a:pt x="36" y="26"/>
                    <a:pt x="36" y="26"/>
                    <a:pt x="36" y="26"/>
                  </a:cubicBezTo>
                  <a:cubicBezTo>
                    <a:pt x="36" y="26"/>
                    <a:pt x="36" y="26"/>
                    <a:pt x="36" y="25"/>
                  </a:cubicBezTo>
                  <a:cubicBezTo>
                    <a:pt x="36" y="25"/>
                    <a:pt x="36" y="25"/>
                    <a:pt x="36" y="25"/>
                  </a:cubicBezTo>
                  <a:moveTo>
                    <a:pt x="37" y="25"/>
                  </a:moveTo>
                  <a:cubicBezTo>
                    <a:pt x="36" y="25"/>
                    <a:pt x="37" y="26"/>
                    <a:pt x="37" y="26"/>
                  </a:cubicBezTo>
                  <a:cubicBezTo>
                    <a:pt x="37" y="26"/>
                    <a:pt x="37" y="25"/>
                    <a:pt x="37" y="25"/>
                  </a:cubicBezTo>
                  <a:moveTo>
                    <a:pt x="36" y="23"/>
                  </a:moveTo>
                  <a:cubicBezTo>
                    <a:pt x="36" y="24"/>
                    <a:pt x="36" y="23"/>
                    <a:pt x="36" y="23"/>
                  </a:cubicBezTo>
                  <a:cubicBezTo>
                    <a:pt x="36" y="23"/>
                    <a:pt x="36" y="24"/>
                    <a:pt x="36" y="24"/>
                  </a:cubicBezTo>
                  <a:cubicBezTo>
                    <a:pt x="36" y="24"/>
                    <a:pt x="36" y="24"/>
                    <a:pt x="36" y="23"/>
                  </a:cubicBezTo>
                  <a:cubicBezTo>
                    <a:pt x="35" y="23"/>
                    <a:pt x="36" y="24"/>
                    <a:pt x="36" y="24"/>
                  </a:cubicBezTo>
                  <a:cubicBezTo>
                    <a:pt x="36" y="24"/>
                    <a:pt x="36" y="24"/>
                    <a:pt x="37" y="24"/>
                  </a:cubicBezTo>
                  <a:cubicBezTo>
                    <a:pt x="36" y="24"/>
                    <a:pt x="36" y="24"/>
                    <a:pt x="36" y="23"/>
                  </a:cubicBezTo>
                  <a:moveTo>
                    <a:pt x="35" y="21"/>
                  </a:moveTo>
                  <a:cubicBezTo>
                    <a:pt x="35" y="21"/>
                    <a:pt x="35" y="21"/>
                    <a:pt x="35" y="21"/>
                  </a:cubicBezTo>
                  <a:cubicBezTo>
                    <a:pt x="35" y="21"/>
                    <a:pt x="35" y="21"/>
                    <a:pt x="35" y="21"/>
                  </a:cubicBezTo>
                  <a:cubicBezTo>
                    <a:pt x="35" y="21"/>
                    <a:pt x="35" y="21"/>
                    <a:pt x="35" y="21"/>
                  </a:cubicBezTo>
                  <a:moveTo>
                    <a:pt x="35" y="21"/>
                  </a:moveTo>
                  <a:cubicBezTo>
                    <a:pt x="35" y="21"/>
                    <a:pt x="34"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0"/>
                    <a:pt x="35" y="21"/>
                    <a:pt x="35" y="21"/>
                  </a:cubicBezTo>
                  <a:moveTo>
                    <a:pt x="39" y="14"/>
                  </a:moveTo>
                  <a:cubicBezTo>
                    <a:pt x="39" y="14"/>
                    <a:pt x="39" y="14"/>
                    <a:pt x="40" y="14"/>
                  </a:cubicBezTo>
                  <a:cubicBezTo>
                    <a:pt x="40" y="14"/>
                    <a:pt x="40" y="14"/>
                    <a:pt x="40" y="14"/>
                  </a:cubicBezTo>
                  <a:cubicBezTo>
                    <a:pt x="40" y="14"/>
                    <a:pt x="40" y="14"/>
                    <a:pt x="39" y="14"/>
                  </a:cubicBezTo>
                  <a:moveTo>
                    <a:pt x="39" y="14"/>
                  </a:moveTo>
                  <a:cubicBezTo>
                    <a:pt x="39" y="14"/>
                    <a:pt x="39" y="14"/>
                    <a:pt x="39" y="14"/>
                  </a:cubicBezTo>
                  <a:cubicBezTo>
                    <a:pt x="39" y="14"/>
                    <a:pt x="39" y="14"/>
                    <a:pt x="39" y="13"/>
                  </a:cubicBezTo>
                  <a:cubicBezTo>
                    <a:pt x="39" y="13"/>
                    <a:pt x="39" y="14"/>
                    <a:pt x="39" y="14"/>
                  </a:cubicBezTo>
                  <a:moveTo>
                    <a:pt x="39" y="13"/>
                  </a:moveTo>
                  <a:cubicBezTo>
                    <a:pt x="39" y="13"/>
                    <a:pt x="39" y="13"/>
                    <a:pt x="39" y="13"/>
                  </a:cubicBezTo>
                  <a:cubicBezTo>
                    <a:pt x="39" y="13"/>
                    <a:pt x="39" y="13"/>
                    <a:pt x="39" y="13"/>
                  </a:cubicBezTo>
                  <a:moveTo>
                    <a:pt x="35" y="14"/>
                  </a:moveTo>
                  <a:cubicBezTo>
                    <a:pt x="35" y="14"/>
                    <a:pt x="35" y="14"/>
                    <a:pt x="36" y="14"/>
                  </a:cubicBezTo>
                  <a:cubicBezTo>
                    <a:pt x="36" y="14"/>
                    <a:pt x="36" y="14"/>
                    <a:pt x="35" y="14"/>
                  </a:cubicBezTo>
                  <a:moveTo>
                    <a:pt x="38" y="12"/>
                  </a:moveTo>
                  <a:cubicBezTo>
                    <a:pt x="38" y="12"/>
                    <a:pt x="38" y="12"/>
                    <a:pt x="38" y="12"/>
                  </a:cubicBezTo>
                  <a:cubicBezTo>
                    <a:pt x="39" y="12"/>
                    <a:pt x="38" y="12"/>
                    <a:pt x="38" y="12"/>
                  </a:cubicBezTo>
                  <a:moveTo>
                    <a:pt x="34" y="11"/>
                  </a:moveTo>
                  <a:cubicBezTo>
                    <a:pt x="34" y="11"/>
                    <a:pt x="34" y="11"/>
                    <a:pt x="34" y="11"/>
                  </a:cubicBezTo>
                  <a:cubicBezTo>
                    <a:pt x="34" y="11"/>
                    <a:pt x="34" y="11"/>
                    <a:pt x="34" y="11"/>
                  </a:cubicBezTo>
                  <a:cubicBezTo>
                    <a:pt x="34" y="11"/>
                    <a:pt x="34" y="11"/>
                    <a:pt x="34" y="11"/>
                  </a:cubicBezTo>
                  <a:moveTo>
                    <a:pt x="34" y="10"/>
                  </a:moveTo>
                  <a:cubicBezTo>
                    <a:pt x="34" y="10"/>
                    <a:pt x="34" y="11"/>
                    <a:pt x="34" y="11"/>
                  </a:cubicBezTo>
                  <a:cubicBezTo>
                    <a:pt x="34" y="10"/>
                    <a:pt x="34" y="11"/>
                    <a:pt x="34" y="11"/>
                  </a:cubicBezTo>
                  <a:cubicBezTo>
                    <a:pt x="35" y="10"/>
                    <a:pt x="34" y="10"/>
                    <a:pt x="34" y="10"/>
                  </a:cubicBezTo>
                  <a:moveTo>
                    <a:pt x="34" y="8"/>
                  </a:moveTo>
                  <a:cubicBezTo>
                    <a:pt x="34" y="8"/>
                    <a:pt x="34" y="8"/>
                    <a:pt x="34" y="8"/>
                  </a:cubicBezTo>
                  <a:cubicBezTo>
                    <a:pt x="34" y="8"/>
                    <a:pt x="34" y="8"/>
                    <a:pt x="34" y="8"/>
                  </a:cubicBezTo>
                  <a:moveTo>
                    <a:pt x="32" y="6"/>
                  </a:moveTo>
                  <a:cubicBezTo>
                    <a:pt x="32" y="6"/>
                    <a:pt x="32" y="6"/>
                    <a:pt x="32" y="6"/>
                  </a:cubicBezTo>
                  <a:cubicBezTo>
                    <a:pt x="32" y="6"/>
                    <a:pt x="32" y="6"/>
                    <a:pt x="32" y="6"/>
                  </a:cubicBezTo>
                  <a:cubicBezTo>
                    <a:pt x="32" y="6"/>
                    <a:pt x="32" y="6"/>
                    <a:pt x="32" y="6"/>
                  </a:cubicBezTo>
                  <a:cubicBezTo>
                    <a:pt x="32" y="6"/>
                    <a:pt x="32" y="6"/>
                    <a:pt x="32" y="6"/>
                  </a:cubicBezTo>
                  <a:moveTo>
                    <a:pt x="32" y="5"/>
                  </a:moveTo>
                  <a:cubicBezTo>
                    <a:pt x="32" y="6"/>
                    <a:pt x="32" y="6"/>
                    <a:pt x="32" y="6"/>
                  </a:cubicBezTo>
                  <a:cubicBezTo>
                    <a:pt x="32" y="6"/>
                    <a:pt x="32" y="5"/>
                    <a:pt x="32" y="5"/>
                  </a:cubicBezTo>
                  <a:moveTo>
                    <a:pt x="31" y="7"/>
                  </a:moveTo>
                  <a:cubicBezTo>
                    <a:pt x="31" y="7"/>
                    <a:pt x="31" y="8"/>
                    <a:pt x="31" y="7"/>
                  </a:cubicBezTo>
                  <a:cubicBezTo>
                    <a:pt x="31" y="7"/>
                    <a:pt x="31" y="7"/>
                    <a:pt x="31" y="7"/>
                  </a:cubicBezTo>
                  <a:cubicBezTo>
                    <a:pt x="31" y="7"/>
                    <a:pt x="31" y="7"/>
                    <a:pt x="31" y="7"/>
                  </a:cubicBezTo>
                  <a:moveTo>
                    <a:pt x="30" y="6"/>
                  </a:moveTo>
                  <a:cubicBezTo>
                    <a:pt x="29" y="6"/>
                    <a:pt x="29" y="6"/>
                    <a:pt x="29" y="6"/>
                  </a:cubicBezTo>
                  <a:cubicBezTo>
                    <a:pt x="29" y="6"/>
                    <a:pt x="29" y="6"/>
                    <a:pt x="29" y="6"/>
                  </a:cubicBezTo>
                  <a:lnTo>
                    <a:pt x="30" y="6"/>
                  </a:lnTo>
                  <a:close/>
                  <a:moveTo>
                    <a:pt x="30" y="5"/>
                  </a:moveTo>
                  <a:cubicBezTo>
                    <a:pt x="30" y="5"/>
                    <a:pt x="30" y="5"/>
                    <a:pt x="30" y="5"/>
                  </a:cubicBezTo>
                  <a:cubicBezTo>
                    <a:pt x="31" y="5"/>
                    <a:pt x="31" y="5"/>
                    <a:pt x="31" y="5"/>
                  </a:cubicBezTo>
                  <a:cubicBezTo>
                    <a:pt x="31" y="5"/>
                    <a:pt x="30" y="5"/>
                    <a:pt x="30" y="5"/>
                  </a:cubicBezTo>
                  <a:moveTo>
                    <a:pt x="30" y="4"/>
                  </a:moveTo>
                  <a:cubicBezTo>
                    <a:pt x="30" y="4"/>
                    <a:pt x="30" y="5"/>
                    <a:pt x="30" y="4"/>
                  </a:cubicBezTo>
                  <a:cubicBezTo>
                    <a:pt x="30" y="4"/>
                    <a:pt x="30" y="4"/>
                    <a:pt x="30" y="4"/>
                  </a:cubicBezTo>
                  <a:moveTo>
                    <a:pt x="29" y="5"/>
                  </a:moveTo>
                  <a:cubicBezTo>
                    <a:pt x="29" y="5"/>
                    <a:pt x="30" y="5"/>
                    <a:pt x="30" y="5"/>
                  </a:cubicBezTo>
                  <a:cubicBezTo>
                    <a:pt x="30" y="5"/>
                    <a:pt x="30" y="5"/>
                    <a:pt x="30" y="5"/>
                  </a:cubicBezTo>
                  <a:cubicBezTo>
                    <a:pt x="30" y="5"/>
                    <a:pt x="30" y="5"/>
                    <a:pt x="29" y="5"/>
                  </a:cubicBezTo>
                  <a:moveTo>
                    <a:pt x="33" y="28"/>
                  </a:moveTo>
                  <a:cubicBezTo>
                    <a:pt x="34" y="29"/>
                    <a:pt x="34" y="29"/>
                    <a:pt x="34" y="29"/>
                  </a:cubicBezTo>
                  <a:cubicBezTo>
                    <a:pt x="33" y="29"/>
                    <a:pt x="33" y="29"/>
                    <a:pt x="33" y="29"/>
                  </a:cubicBezTo>
                  <a:cubicBezTo>
                    <a:pt x="33" y="28"/>
                    <a:pt x="33" y="28"/>
                    <a:pt x="33" y="28"/>
                  </a:cubicBezTo>
                  <a:cubicBezTo>
                    <a:pt x="33" y="28"/>
                    <a:pt x="33" y="28"/>
                    <a:pt x="33" y="28"/>
                  </a:cubicBezTo>
                  <a:moveTo>
                    <a:pt x="14" y="18"/>
                  </a:moveTo>
                  <a:cubicBezTo>
                    <a:pt x="14" y="17"/>
                    <a:pt x="14" y="17"/>
                    <a:pt x="14" y="17"/>
                  </a:cubicBezTo>
                  <a:cubicBezTo>
                    <a:pt x="14" y="17"/>
                    <a:pt x="14" y="17"/>
                    <a:pt x="14" y="18"/>
                  </a:cubicBezTo>
                  <a:moveTo>
                    <a:pt x="34" y="20"/>
                  </a:moveTo>
                  <a:cubicBezTo>
                    <a:pt x="34" y="20"/>
                    <a:pt x="34" y="20"/>
                    <a:pt x="34" y="20"/>
                  </a:cubicBezTo>
                  <a:cubicBezTo>
                    <a:pt x="34" y="20"/>
                    <a:pt x="34" y="20"/>
                    <a:pt x="34" y="20"/>
                  </a:cubicBezTo>
                  <a:cubicBezTo>
                    <a:pt x="34" y="20"/>
                    <a:pt x="34" y="20"/>
                    <a:pt x="34" y="20"/>
                  </a:cubicBezTo>
                  <a:moveTo>
                    <a:pt x="32" y="16"/>
                  </a:moveTo>
                  <a:cubicBezTo>
                    <a:pt x="32" y="16"/>
                    <a:pt x="32" y="16"/>
                    <a:pt x="32" y="15"/>
                  </a:cubicBezTo>
                  <a:cubicBezTo>
                    <a:pt x="32" y="15"/>
                    <a:pt x="33" y="16"/>
                    <a:pt x="32" y="16"/>
                  </a:cubicBezTo>
                  <a:moveTo>
                    <a:pt x="11" y="12"/>
                  </a:moveTo>
                  <a:cubicBezTo>
                    <a:pt x="10" y="11"/>
                    <a:pt x="11" y="11"/>
                    <a:pt x="11" y="11"/>
                  </a:cubicBezTo>
                  <a:cubicBezTo>
                    <a:pt x="11" y="11"/>
                    <a:pt x="11" y="11"/>
                    <a:pt x="11" y="11"/>
                  </a:cubicBezTo>
                  <a:cubicBezTo>
                    <a:pt x="11" y="11"/>
                    <a:pt x="11" y="11"/>
                    <a:pt x="11" y="12"/>
                  </a:cubicBezTo>
                  <a:moveTo>
                    <a:pt x="11" y="18"/>
                  </a:moveTo>
                  <a:cubicBezTo>
                    <a:pt x="11" y="18"/>
                    <a:pt x="11" y="17"/>
                    <a:pt x="11" y="17"/>
                  </a:cubicBezTo>
                  <a:cubicBezTo>
                    <a:pt x="12" y="17"/>
                    <a:pt x="12" y="18"/>
                    <a:pt x="12" y="18"/>
                  </a:cubicBezTo>
                  <a:cubicBezTo>
                    <a:pt x="12" y="18"/>
                    <a:pt x="12" y="18"/>
                    <a:pt x="11" y="18"/>
                  </a:cubicBezTo>
                  <a:moveTo>
                    <a:pt x="10" y="12"/>
                  </a:moveTo>
                  <a:cubicBezTo>
                    <a:pt x="10" y="12"/>
                    <a:pt x="10" y="12"/>
                    <a:pt x="10" y="12"/>
                  </a:cubicBezTo>
                  <a:cubicBezTo>
                    <a:pt x="10" y="12"/>
                    <a:pt x="10" y="12"/>
                    <a:pt x="10" y="12"/>
                  </a:cubicBezTo>
                  <a:moveTo>
                    <a:pt x="13" y="9"/>
                  </a:moveTo>
                  <a:cubicBezTo>
                    <a:pt x="13" y="9"/>
                    <a:pt x="13" y="10"/>
                    <a:pt x="12" y="10"/>
                  </a:cubicBezTo>
                  <a:cubicBezTo>
                    <a:pt x="12" y="9"/>
                    <a:pt x="13" y="9"/>
                    <a:pt x="13" y="9"/>
                  </a:cubicBezTo>
                  <a:cubicBezTo>
                    <a:pt x="14" y="9"/>
                    <a:pt x="13" y="9"/>
                    <a:pt x="13" y="9"/>
                  </a:cubicBezTo>
                  <a:moveTo>
                    <a:pt x="11" y="18"/>
                  </a:moveTo>
                  <a:cubicBezTo>
                    <a:pt x="11" y="17"/>
                    <a:pt x="11" y="17"/>
                    <a:pt x="11" y="17"/>
                  </a:cubicBezTo>
                  <a:cubicBezTo>
                    <a:pt x="11" y="17"/>
                    <a:pt x="11" y="18"/>
                    <a:pt x="11" y="18"/>
                  </a:cubicBezTo>
                  <a:moveTo>
                    <a:pt x="11" y="19"/>
                  </a:moveTo>
                  <a:cubicBezTo>
                    <a:pt x="10" y="19"/>
                    <a:pt x="10" y="19"/>
                    <a:pt x="11" y="18"/>
                  </a:cubicBezTo>
                  <a:cubicBezTo>
                    <a:pt x="11" y="19"/>
                    <a:pt x="11" y="19"/>
                    <a:pt x="11" y="19"/>
                  </a:cubicBezTo>
                  <a:moveTo>
                    <a:pt x="11" y="18"/>
                  </a:moveTo>
                  <a:cubicBezTo>
                    <a:pt x="11" y="18"/>
                    <a:pt x="11" y="18"/>
                    <a:pt x="11" y="18"/>
                  </a:cubicBezTo>
                  <a:cubicBezTo>
                    <a:pt x="11" y="18"/>
                    <a:pt x="11" y="18"/>
                    <a:pt x="11" y="18"/>
                  </a:cubicBezTo>
                  <a:cubicBezTo>
                    <a:pt x="11" y="18"/>
                    <a:pt x="11" y="18"/>
                    <a:pt x="11" y="18"/>
                  </a:cubicBezTo>
                  <a:moveTo>
                    <a:pt x="15" y="16"/>
                  </a:moveTo>
                  <a:cubicBezTo>
                    <a:pt x="15" y="16"/>
                    <a:pt x="14" y="16"/>
                    <a:pt x="14" y="15"/>
                  </a:cubicBezTo>
                  <a:cubicBezTo>
                    <a:pt x="15" y="16"/>
                    <a:pt x="15" y="15"/>
                    <a:pt x="15" y="15"/>
                  </a:cubicBezTo>
                  <a:cubicBezTo>
                    <a:pt x="15" y="15"/>
                    <a:pt x="15" y="15"/>
                    <a:pt x="15" y="15"/>
                  </a:cubicBezTo>
                  <a:cubicBezTo>
                    <a:pt x="15" y="15"/>
                    <a:pt x="15" y="16"/>
                    <a:pt x="15" y="16"/>
                  </a:cubicBezTo>
                  <a:cubicBezTo>
                    <a:pt x="15" y="16"/>
                    <a:pt x="15" y="16"/>
                    <a:pt x="15" y="16"/>
                  </a:cubicBezTo>
                  <a:moveTo>
                    <a:pt x="27" y="25"/>
                  </a:moveTo>
                  <a:cubicBezTo>
                    <a:pt x="27" y="25"/>
                    <a:pt x="27" y="25"/>
                    <a:pt x="27" y="25"/>
                  </a:cubicBezTo>
                  <a:cubicBezTo>
                    <a:pt x="27" y="25"/>
                    <a:pt x="27" y="25"/>
                    <a:pt x="27" y="25"/>
                  </a:cubicBezTo>
                  <a:cubicBezTo>
                    <a:pt x="27" y="25"/>
                    <a:pt x="27" y="25"/>
                    <a:pt x="27" y="25"/>
                  </a:cubicBezTo>
                  <a:moveTo>
                    <a:pt x="44" y="28"/>
                  </a:moveTo>
                  <a:cubicBezTo>
                    <a:pt x="44" y="28"/>
                    <a:pt x="44" y="28"/>
                    <a:pt x="44" y="28"/>
                  </a:cubicBezTo>
                  <a:cubicBezTo>
                    <a:pt x="44" y="28"/>
                    <a:pt x="44" y="28"/>
                    <a:pt x="44" y="28"/>
                  </a:cubicBezTo>
                  <a:moveTo>
                    <a:pt x="21" y="35"/>
                  </a:moveTo>
                  <a:cubicBezTo>
                    <a:pt x="21" y="35"/>
                    <a:pt x="21" y="36"/>
                    <a:pt x="21" y="36"/>
                  </a:cubicBezTo>
                  <a:cubicBezTo>
                    <a:pt x="21" y="36"/>
                    <a:pt x="20" y="35"/>
                    <a:pt x="20" y="35"/>
                  </a:cubicBezTo>
                  <a:cubicBezTo>
                    <a:pt x="21" y="35"/>
                    <a:pt x="21" y="35"/>
                    <a:pt x="21" y="35"/>
                  </a:cubicBezTo>
                  <a:moveTo>
                    <a:pt x="45" y="31"/>
                  </a:moveTo>
                  <a:cubicBezTo>
                    <a:pt x="44" y="31"/>
                    <a:pt x="45" y="31"/>
                    <a:pt x="45" y="32"/>
                  </a:cubicBezTo>
                  <a:cubicBezTo>
                    <a:pt x="45" y="32"/>
                    <a:pt x="45" y="32"/>
                    <a:pt x="44" y="32"/>
                  </a:cubicBezTo>
                  <a:cubicBezTo>
                    <a:pt x="45" y="32"/>
                    <a:pt x="44" y="31"/>
                    <a:pt x="45" y="31"/>
                  </a:cubicBezTo>
                  <a:moveTo>
                    <a:pt x="37" y="36"/>
                  </a:moveTo>
                  <a:cubicBezTo>
                    <a:pt x="38" y="37"/>
                    <a:pt x="36" y="36"/>
                    <a:pt x="37" y="36"/>
                  </a:cubicBezTo>
                  <a:cubicBezTo>
                    <a:pt x="36" y="36"/>
                    <a:pt x="36" y="36"/>
                    <a:pt x="36" y="36"/>
                  </a:cubicBezTo>
                  <a:cubicBezTo>
                    <a:pt x="36" y="36"/>
                    <a:pt x="37" y="36"/>
                    <a:pt x="37" y="36"/>
                  </a:cubicBezTo>
                  <a:moveTo>
                    <a:pt x="44" y="34"/>
                  </a:moveTo>
                  <a:cubicBezTo>
                    <a:pt x="44" y="34"/>
                    <a:pt x="44" y="34"/>
                    <a:pt x="44" y="34"/>
                  </a:cubicBezTo>
                  <a:cubicBezTo>
                    <a:pt x="44" y="34"/>
                    <a:pt x="44" y="33"/>
                    <a:pt x="44" y="34"/>
                  </a:cubicBezTo>
                  <a:moveTo>
                    <a:pt x="44" y="30"/>
                  </a:moveTo>
                  <a:cubicBezTo>
                    <a:pt x="44" y="30"/>
                    <a:pt x="43" y="30"/>
                    <a:pt x="44" y="30"/>
                  </a:cubicBezTo>
                  <a:cubicBezTo>
                    <a:pt x="44" y="30"/>
                    <a:pt x="44" y="31"/>
                    <a:pt x="43" y="30"/>
                  </a:cubicBezTo>
                  <a:cubicBezTo>
                    <a:pt x="43" y="30"/>
                    <a:pt x="44" y="30"/>
                    <a:pt x="44" y="30"/>
                  </a:cubicBezTo>
                  <a:moveTo>
                    <a:pt x="43" y="28"/>
                  </a:moveTo>
                  <a:cubicBezTo>
                    <a:pt x="43" y="28"/>
                    <a:pt x="43" y="28"/>
                    <a:pt x="43" y="28"/>
                  </a:cubicBezTo>
                  <a:cubicBezTo>
                    <a:pt x="43" y="28"/>
                    <a:pt x="43" y="28"/>
                    <a:pt x="43" y="28"/>
                  </a:cubicBezTo>
                  <a:moveTo>
                    <a:pt x="43" y="30"/>
                  </a:moveTo>
                  <a:cubicBezTo>
                    <a:pt x="43" y="30"/>
                    <a:pt x="43" y="30"/>
                    <a:pt x="43" y="30"/>
                  </a:cubicBezTo>
                  <a:cubicBezTo>
                    <a:pt x="43" y="30"/>
                    <a:pt x="43" y="29"/>
                    <a:pt x="43" y="30"/>
                  </a:cubicBezTo>
                  <a:moveTo>
                    <a:pt x="43" y="30"/>
                  </a:moveTo>
                  <a:cubicBezTo>
                    <a:pt x="43" y="31"/>
                    <a:pt x="43" y="30"/>
                    <a:pt x="43" y="30"/>
                  </a:cubicBezTo>
                  <a:cubicBezTo>
                    <a:pt x="43" y="31"/>
                    <a:pt x="43" y="30"/>
                    <a:pt x="43" y="31"/>
                  </a:cubicBezTo>
                  <a:cubicBezTo>
                    <a:pt x="43" y="30"/>
                    <a:pt x="43" y="30"/>
                    <a:pt x="43" y="30"/>
                  </a:cubicBezTo>
                  <a:moveTo>
                    <a:pt x="26" y="25"/>
                  </a:moveTo>
                  <a:cubicBezTo>
                    <a:pt x="26" y="25"/>
                    <a:pt x="26" y="25"/>
                    <a:pt x="26" y="25"/>
                  </a:cubicBezTo>
                  <a:cubicBezTo>
                    <a:pt x="26" y="25"/>
                    <a:pt x="26" y="25"/>
                    <a:pt x="27" y="25"/>
                  </a:cubicBezTo>
                  <a:cubicBezTo>
                    <a:pt x="27" y="25"/>
                    <a:pt x="27" y="25"/>
                    <a:pt x="27" y="25"/>
                  </a:cubicBezTo>
                  <a:cubicBezTo>
                    <a:pt x="27" y="25"/>
                    <a:pt x="26" y="25"/>
                    <a:pt x="26" y="25"/>
                  </a:cubicBezTo>
                  <a:cubicBezTo>
                    <a:pt x="26" y="25"/>
                    <a:pt x="26" y="25"/>
                    <a:pt x="26" y="25"/>
                  </a:cubicBezTo>
                  <a:moveTo>
                    <a:pt x="28" y="25"/>
                  </a:moveTo>
                  <a:cubicBezTo>
                    <a:pt x="28" y="25"/>
                    <a:pt x="28" y="25"/>
                    <a:pt x="28" y="25"/>
                  </a:cubicBezTo>
                  <a:cubicBezTo>
                    <a:pt x="28" y="25"/>
                    <a:pt x="28" y="25"/>
                    <a:pt x="28" y="25"/>
                  </a:cubicBezTo>
                  <a:moveTo>
                    <a:pt x="29" y="25"/>
                  </a:moveTo>
                  <a:cubicBezTo>
                    <a:pt x="29" y="25"/>
                    <a:pt x="29" y="25"/>
                    <a:pt x="29" y="25"/>
                  </a:cubicBezTo>
                  <a:cubicBezTo>
                    <a:pt x="30" y="26"/>
                    <a:pt x="29" y="25"/>
                    <a:pt x="29" y="25"/>
                  </a:cubicBezTo>
                  <a:moveTo>
                    <a:pt x="28" y="25"/>
                  </a:moveTo>
                  <a:cubicBezTo>
                    <a:pt x="28" y="25"/>
                    <a:pt x="28" y="25"/>
                    <a:pt x="28" y="25"/>
                  </a:cubicBezTo>
                  <a:cubicBezTo>
                    <a:pt x="28" y="25"/>
                    <a:pt x="28" y="25"/>
                    <a:pt x="28" y="25"/>
                  </a:cubicBezTo>
                  <a:moveTo>
                    <a:pt x="23" y="25"/>
                  </a:moveTo>
                  <a:cubicBezTo>
                    <a:pt x="23" y="25"/>
                    <a:pt x="23" y="25"/>
                    <a:pt x="23" y="25"/>
                  </a:cubicBezTo>
                  <a:cubicBezTo>
                    <a:pt x="23" y="25"/>
                    <a:pt x="23" y="25"/>
                    <a:pt x="23" y="25"/>
                  </a:cubicBezTo>
                  <a:moveTo>
                    <a:pt x="19" y="26"/>
                  </a:moveTo>
                  <a:cubicBezTo>
                    <a:pt x="19" y="26"/>
                    <a:pt x="19" y="26"/>
                    <a:pt x="19" y="26"/>
                  </a:cubicBezTo>
                  <a:cubicBezTo>
                    <a:pt x="20" y="26"/>
                    <a:pt x="20" y="26"/>
                    <a:pt x="21" y="25"/>
                  </a:cubicBezTo>
                  <a:cubicBezTo>
                    <a:pt x="21" y="26"/>
                    <a:pt x="20" y="26"/>
                    <a:pt x="20" y="26"/>
                  </a:cubicBezTo>
                  <a:cubicBezTo>
                    <a:pt x="20" y="26"/>
                    <a:pt x="20" y="26"/>
                    <a:pt x="19" y="26"/>
                  </a:cubicBezTo>
                  <a:moveTo>
                    <a:pt x="25" y="25"/>
                  </a:moveTo>
                  <a:cubicBezTo>
                    <a:pt x="25" y="25"/>
                    <a:pt x="26" y="25"/>
                    <a:pt x="26" y="25"/>
                  </a:cubicBezTo>
                  <a:cubicBezTo>
                    <a:pt x="25" y="25"/>
                    <a:pt x="25" y="25"/>
                    <a:pt x="25" y="25"/>
                  </a:cubicBezTo>
                  <a:moveTo>
                    <a:pt x="23" y="25"/>
                  </a:moveTo>
                  <a:cubicBezTo>
                    <a:pt x="23" y="25"/>
                    <a:pt x="23" y="25"/>
                    <a:pt x="23" y="25"/>
                  </a:cubicBezTo>
                  <a:cubicBezTo>
                    <a:pt x="23" y="25"/>
                    <a:pt x="23" y="25"/>
                    <a:pt x="23" y="25"/>
                  </a:cubicBezTo>
                  <a:moveTo>
                    <a:pt x="43" y="22"/>
                  </a:moveTo>
                  <a:cubicBezTo>
                    <a:pt x="43" y="22"/>
                    <a:pt x="43" y="23"/>
                    <a:pt x="43" y="23"/>
                  </a:cubicBezTo>
                  <a:cubicBezTo>
                    <a:pt x="43" y="23"/>
                    <a:pt x="43" y="22"/>
                    <a:pt x="43" y="22"/>
                  </a:cubicBezTo>
                  <a:moveTo>
                    <a:pt x="21" y="3"/>
                  </a:moveTo>
                  <a:cubicBezTo>
                    <a:pt x="21" y="3"/>
                    <a:pt x="21" y="3"/>
                    <a:pt x="21" y="3"/>
                  </a:cubicBezTo>
                  <a:cubicBezTo>
                    <a:pt x="21" y="3"/>
                    <a:pt x="21" y="3"/>
                    <a:pt x="21" y="3"/>
                  </a:cubicBezTo>
                  <a:cubicBezTo>
                    <a:pt x="21" y="2"/>
                    <a:pt x="21" y="3"/>
                    <a:pt x="21" y="3"/>
                  </a:cubicBezTo>
                  <a:cubicBezTo>
                    <a:pt x="21" y="3"/>
                    <a:pt x="21" y="3"/>
                    <a:pt x="21" y="3"/>
                  </a:cubicBezTo>
                  <a:moveTo>
                    <a:pt x="19" y="3"/>
                  </a:moveTo>
                  <a:cubicBezTo>
                    <a:pt x="19" y="3"/>
                    <a:pt x="19" y="3"/>
                    <a:pt x="20" y="3"/>
                  </a:cubicBezTo>
                  <a:cubicBezTo>
                    <a:pt x="20" y="3"/>
                    <a:pt x="19" y="3"/>
                    <a:pt x="19" y="3"/>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cubicBezTo>
                    <a:pt x="20" y="3"/>
                    <a:pt x="20" y="2"/>
                    <a:pt x="20" y="2"/>
                  </a:cubicBezTo>
                  <a:moveTo>
                    <a:pt x="21" y="3"/>
                  </a:moveTo>
                  <a:cubicBezTo>
                    <a:pt x="21" y="2"/>
                    <a:pt x="21" y="3"/>
                    <a:pt x="21" y="2"/>
                  </a:cubicBezTo>
                  <a:cubicBezTo>
                    <a:pt x="21" y="2"/>
                    <a:pt x="21" y="2"/>
                    <a:pt x="21" y="2"/>
                  </a:cubicBezTo>
                  <a:cubicBezTo>
                    <a:pt x="22" y="2"/>
                    <a:pt x="22" y="2"/>
                    <a:pt x="22" y="2"/>
                  </a:cubicBezTo>
                  <a:cubicBezTo>
                    <a:pt x="22" y="2"/>
                    <a:pt x="22" y="2"/>
                    <a:pt x="22" y="2"/>
                  </a:cubicBezTo>
                  <a:cubicBezTo>
                    <a:pt x="22" y="2"/>
                    <a:pt x="22" y="2"/>
                    <a:pt x="22" y="2"/>
                  </a:cubicBezTo>
                  <a:cubicBezTo>
                    <a:pt x="22" y="3"/>
                    <a:pt x="22" y="3"/>
                    <a:pt x="22" y="3"/>
                  </a:cubicBezTo>
                  <a:cubicBezTo>
                    <a:pt x="22" y="3"/>
                    <a:pt x="22" y="3"/>
                    <a:pt x="22" y="3"/>
                  </a:cubicBezTo>
                  <a:cubicBezTo>
                    <a:pt x="22" y="3"/>
                    <a:pt x="22" y="3"/>
                    <a:pt x="22" y="3"/>
                  </a:cubicBezTo>
                  <a:cubicBezTo>
                    <a:pt x="21" y="3"/>
                    <a:pt x="21" y="3"/>
                    <a:pt x="21" y="3"/>
                  </a:cubicBezTo>
                  <a:cubicBezTo>
                    <a:pt x="21" y="3"/>
                    <a:pt x="21" y="3"/>
                    <a:pt x="21" y="3"/>
                  </a:cubicBezTo>
                  <a:moveTo>
                    <a:pt x="25" y="3"/>
                  </a:moveTo>
                  <a:cubicBezTo>
                    <a:pt x="25" y="3"/>
                    <a:pt x="25" y="2"/>
                    <a:pt x="25" y="2"/>
                  </a:cubicBezTo>
                  <a:cubicBezTo>
                    <a:pt x="25" y="3"/>
                    <a:pt x="25" y="3"/>
                    <a:pt x="25" y="3"/>
                  </a:cubicBezTo>
                  <a:cubicBezTo>
                    <a:pt x="25" y="3"/>
                    <a:pt x="25" y="3"/>
                    <a:pt x="25" y="3"/>
                  </a:cubicBezTo>
                  <a:cubicBezTo>
                    <a:pt x="25" y="3"/>
                    <a:pt x="25" y="3"/>
                    <a:pt x="25" y="3"/>
                  </a:cubicBezTo>
                  <a:cubicBezTo>
                    <a:pt x="25" y="3"/>
                    <a:pt x="26" y="3"/>
                    <a:pt x="26" y="4"/>
                  </a:cubicBezTo>
                  <a:cubicBezTo>
                    <a:pt x="25" y="4"/>
                    <a:pt x="25" y="4"/>
                    <a:pt x="25" y="3"/>
                  </a:cubicBezTo>
                  <a:cubicBezTo>
                    <a:pt x="25" y="3"/>
                    <a:pt x="25" y="4"/>
                    <a:pt x="25" y="4"/>
                  </a:cubicBezTo>
                  <a:cubicBezTo>
                    <a:pt x="25" y="4"/>
                    <a:pt x="24" y="3"/>
                    <a:pt x="24" y="4"/>
                  </a:cubicBezTo>
                  <a:cubicBezTo>
                    <a:pt x="24" y="3"/>
                    <a:pt x="24" y="3"/>
                    <a:pt x="24" y="3"/>
                  </a:cubicBezTo>
                  <a:cubicBezTo>
                    <a:pt x="24" y="3"/>
                    <a:pt x="24" y="3"/>
                    <a:pt x="24" y="3"/>
                  </a:cubicBezTo>
                  <a:cubicBezTo>
                    <a:pt x="24" y="3"/>
                    <a:pt x="24" y="3"/>
                    <a:pt x="24" y="3"/>
                  </a:cubicBezTo>
                  <a:cubicBezTo>
                    <a:pt x="24" y="3"/>
                    <a:pt x="24" y="3"/>
                    <a:pt x="24" y="3"/>
                  </a:cubicBezTo>
                  <a:cubicBezTo>
                    <a:pt x="24" y="3"/>
                    <a:pt x="25" y="4"/>
                    <a:pt x="25" y="4"/>
                  </a:cubicBezTo>
                  <a:cubicBezTo>
                    <a:pt x="25" y="3"/>
                    <a:pt x="25" y="3"/>
                    <a:pt x="25" y="3"/>
                  </a:cubicBezTo>
                  <a:cubicBezTo>
                    <a:pt x="25" y="3"/>
                    <a:pt x="25" y="3"/>
                    <a:pt x="25" y="3"/>
                  </a:cubicBezTo>
                  <a:cubicBezTo>
                    <a:pt x="25" y="3"/>
                    <a:pt x="24" y="3"/>
                    <a:pt x="25" y="3"/>
                  </a:cubicBezTo>
                  <a:cubicBezTo>
                    <a:pt x="25" y="3"/>
                    <a:pt x="25" y="3"/>
                    <a:pt x="25" y="3"/>
                  </a:cubicBezTo>
                  <a:moveTo>
                    <a:pt x="21" y="1"/>
                  </a:moveTo>
                  <a:cubicBezTo>
                    <a:pt x="21" y="1"/>
                    <a:pt x="21" y="1"/>
                    <a:pt x="22" y="0"/>
                  </a:cubicBezTo>
                  <a:cubicBezTo>
                    <a:pt x="22" y="0"/>
                    <a:pt x="22" y="1"/>
                    <a:pt x="22" y="0"/>
                  </a:cubicBezTo>
                  <a:cubicBezTo>
                    <a:pt x="22" y="0"/>
                    <a:pt x="23" y="0"/>
                    <a:pt x="24" y="0"/>
                  </a:cubicBezTo>
                  <a:cubicBezTo>
                    <a:pt x="24" y="0"/>
                    <a:pt x="24" y="0"/>
                    <a:pt x="24" y="0"/>
                  </a:cubicBezTo>
                  <a:cubicBezTo>
                    <a:pt x="24" y="1"/>
                    <a:pt x="24" y="1"/>
                    <a:pt x="24" y="1"/>
                  </a:cubicBezTo>
                  <a:cubicBezTo>
                    <a:pt x="24" y="1"/>
                    <a:pt x="23" y="1"/>
                    <a:pt x="23" y="1"/>
                  </a:cubicBezTo>
                  <a:cubicBezTo>
                    <a:pt x="23" y="1"/>
                    <a:pt x="24" y="1"/>
                    <a:pt x="24" y="1"/>
                  </a:cubicBezTo>
                  <a:cubicBezTo>
                    <a:pt x="24" y="2"/>
                    <a:pt x="24" y="2"/>
                    <a:pt x="24" y="2"/>
                  </a:cubicBezTo>
                  <a:cubicBezTo>
                    <a:pt x="23" y="1"/>
                    <a:pt x="23" y="2"/>
                    <a:pt x="23" y="2"/>
                  </a:cubicBezTo>
                  <a:cubicBezTo>
                    <a:pt x="22" y="1"/>
                    <a:pt x="23" y="1"/>
                    <a:pt x="23" y="1"/>
                  </a:cubicBezTo>
                  <a:cubicBezTo>
                    <a:pt x="23" y="1"/>
                    <a:pt x="23" y="1"/>
                    <a:pt x="23" y="1"/>
                  </a:cubicBezTo>
                  <a:cubicBezTo>
                    <a:pt x="23" y="1"/>
                    <a:pt x="23" y="1"/>
                    <a:pt x="23" y="1"/>
                  </a:cubicBezTo>
                  <a:cubicBezTo>
                    <a:pt x="22" y="1"/>
                    <a:pt x="22" y="1"/>
                    <a:pt x="22" y="1"/>
                  </a:cubicBezTo>
                  <a:cubicBezTo>
                    <a:pt x="22" y="1"/>
                    <a:pt x="21" y="1"/>
                    <a:pt x="21" y="1"/>
                  </a:cubicBezTo>
                  <a:cubicBezTo>
                    <a:pt x="21" y="1"/>
                    <a:pt x="21" y="1"/>
                    <a:pt x="21" y="1"/>
                  </a:cubicBezTo>
                  <a:moveTo>
                    <a:pt x="22" y="1"/>
                  </a:moveTo>
                  <a:cubicBezTo>
                    <a:pt x="22" y="1"/>
                    <a:pt x="22" y="1"/>
                    <a:pt x="22" y="1"/>
                  </a:cubicBezTo>
                  <a:cubicBezTo>
                    <a:pt x="22" y="1"/>
                    <a:pt x="22" y="1"/>
                    <a:pt x="22" y="1"/>
                  </a:cubicBezTo>
                  <a:cubicBezTo>
                    <a:pt x="21" y="1"/>
                    <a:pt x="22" y="1"/>
                    <a:pt x="22" y="1"/>
                  </a:cubicBezTo>
                  <a:moveTo>
                    <a:pt x="24" y="2"/>
                  </a:moveTo>
                  <a:cubicBezTo>
                    <a:pt x="24" y="2"/>
                    <a:pt x="24" y="2"/>
                    <a:pt x="24" y="2"/>
                  </a:cubicBezTo>
                  <a:cubicBezTo>
                    <a:pt x="24" y="3"/>
                    <a:pt x="24" y="3"/>
                    <a:pt x="24" y="3"/>
                  </a:cubicBezTo>
                  <a:cubicBezTo>
                    <a:pt x="24" y="3"/>
                    <a:pt x="24" y="3"/>
                    <a:pt x="24" y="2"/>
                  </a:cubicBezTo>
                  <a:cubicBezTo>
                    <a:pt x="24" y="2"/>
                    <a:pt x="24" y="2"/>
                    <a:pt x="24" y="2"/>
                  </a:cubicBezTo>
                  <a:cubicBezTo>
                    <a:pt x="24" y="2"/>
                    <a:pt x="24" y="2"/>
                    <a:pt x="24" y="2"/>
                  </a:cubicBezTo>
                  <a:cubicBezTo>
                    <a:pt x="25" y="2"/>
                    <a:pt x="24" y="2"/>
                    <a:pt x="24" y="2"/>
                  </a:cubicBezTo>
                  <a:cubicBezTo>
                    <a:pt x="24" y="2"/>
                    <a:pt x="25" y="2"/>
                    <a:pt x="25" y="2"/>
                  </a:cubicBezTo>
                  <a:cubicBezTo>
                    <a:pt x="25" y="2"/>
                    <a:pt x="25" y="2"/>
                    <a:pt x="25" y="2"/>
                  </a:cubicBezTo>
                  <a:cubicBezTo>
                    <a:pt x="24" y="3"/>
                    <a:pt x="24" y="3"/>
                    <a:pt x="24" y="3"/>
                  </a:cubicBezTo>
                  <a:cubicBezTo>
                    <a:pt x="24" y="3"/>
                    <a:pt x="24" y="3"/>
                    <a:pt x="24" y="3"/>
                  </a:cubicBezTo>
                  <a:cubicBezTo>
                    <a:pt x="24" y="3"/>
                    <a:pt x="24" y="3"/>
                    <a:pt x="23" y="3"/>
                  </a:cubicBezTo>
                  <a:cubicBezTo>
                    <a:pt x="23" y="3"/>
                    <a:pt x="23" y="2"/>
                    <a:pt x="23" y="3"/>
                  </a:cubicBezTo>
                  <a:cubicBezTo>
                    <a:pt x="23" y="2"/>
                    <a:pt x="24" y="2"/>
                    <a:pt x="24" y="2"/>
                  </a:cubicBezTo>
                  <a:cubicBezTo>
                    <a:pt x="24" y="2"/>
                    <a:pt x="24" y="2"/>
                    <a:pt x="24" y="2"/>
                  </a:cubicBezTo>
                  <a:cubicBezTo>
                    <a:pt x="24" y="2"/>
                    <a:pt x="24" y="2"/>
                    <a:pt x="24" y="2"/>
                  </a:cubicBezTo>
                  <a:moveTo>
                    <a:pt x="19" y="4"/>
                  </a:moveTo>
                  <a:cubicBezTo>
                    <a:pt x="19" y="4"/>
                    <a:pt x="19" y="4"/>
                    <a:pt x="19" y="4"/>
                  </a:cubicBezTo>
                  <a:cubicBezTo>
                    <a:pt x="19" y="4"/>
                    <a:pt x="20" y="4"/>
                    <a:pt x="20" y="4"/>
                  </a:cubicBezTo>
                  <a:cubicBezTo>
                    <a:pt x="20" y="4"/>
                    <a:pt x="20" y="4"/>
                    <a:pt x="20" y="4"/>
                  </a:cubicBezTo>
                  <a:cubicBezTo>
                    <a:pt x="20" y="4"/>
                    <a:pt x="20" y="4"/>
                    <a:pt x="20" y="4"/>
                  </a:cubicBezTo>
                  <a:cubicBezTo>
                    <a:pt x="20" y="4"/>
                    <a:pt x="20" y="4"/>
                    <a:pt x="20" y="4"/>
                  </a:cubicBezTo>
                  <a:cubicBezTo>
                    <a:pt x="20" y="4"/>
                    <a:pt x="20" y="4"/>
                    <a:pt x="21" y="4"/>
                  </a:cubicBezTo>
                  <a:cubicBezTo>
                    <a:pt x="21" y="5"/>
                    <a:pt x="21" y="4"/>
                    <a:pt x="20" y="4"/>
                  </a:cubicBezTo>
                  <a:cubicBezTo>
                    <a:pt x="20" y="4"/>
                    <a:pt x="20" y="5"/>
                    <a:pt x="20" y="5"/>
                  </a:cubicBezTo>
                  <a:cubicBezTo>
                    <a:pt x="20" y="5"/>
                    <a:pt x="20" y="5"/>
                    <a:pt x="19" y="5"/>
                  </a:cubicBezTo>
                  <a:cubicBezTo>
                    <a:pt x="19" y="5"/>
                    <a:pt x="19" y="5"/>
                    <a:pt x="19" y="4"/>
                  </a:cubicBezTo>
                  <a:cubicBezTo>
                    <a:pt x="20" y="5"/>
                    <a:pt x="20" y="5"/>
                    <a:pt x="20" y="4"/>
                  </a:cubicBezTo>
                  <a:cubicBezTo>
                    <a:pt x="20" y="4"/>
                    <a:pt x="20" y="4"/>
                    <a:pt x="20" y="4"/>
                  </a:cubicBezTo>
                  <a:cubicBezTo>
                    <a:pt x="20" y="4"/>
                    <a:pt x="20" y="4"/>
                    <a:pt x="20" y="4"/>
                  </a:cubicBezTo>
                  <a:cubicBezTo>
                    <a:pt x="20" y="5"/>
                    <a:pt x="19" y="4"/>
                    <a:pt x="19" y="4"/>
                  </a:cubicBezTo>
                  <a:moveTo>
                    <a:pt x="26" y="3"/>
                  </a:moveTo>
                  <a:cubicBezTo>
                    <a:pt x="26" y="2"/>
                    <a:pt x="26" y="3"/>
                    <a:pt x="26" y="3"/>
                  </a:cubicBezTo>
                  <a:cubicBezTo>
                    <a:pt x="26" y="3"/>
                    <a:pt x="26" y="2"/>
                    <a:pt x="26" y="2"/>
                  </a:cubicBezTo>
                  <a:cubicBezTo>
                    <a:pt x="26" y="3"/>
                    <a:pt x="27" y="3"/>
                    <a:pt x="27" y="3"/>
                  </a:cubicBezTo>
                  <a:cubicBezTo>
                    <a:pt x="27" y="3"/>
                    <a:pt x="26" y="3"/>
                    <a:pt x="26" y="3"/>
                  </a:cubicBezTo>
                  <a:cubicBezTo>
                    <a:pt x="26" y="4"/>
                    <a:pt x="26" y="3"/>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6" y="3"/>
                    <a:pt x="26" y="3"/>
                  </a:cubicBezTo>
                  <a:moveTo>
                    <a:pt x="17" y="4"/>
                  </a:moveTo>
                  <a:cubicBezTo>
                    <a:pt x="17" y="4"/>
                    <a:pt x="17" y="4"/>
                    <a:pt x="17" y="4"/>
                  </a:cubicBezTo>
                  <a:cubicBezTo>
                    <a:pt x="16" y="3"/>
                    <a:pt x="17" y="3"/>
                    <a:pt x="17" y="4"/>
                  </a:cubicBezTo>
                  <a:moveTo>
                    <a:pt x="8" y="29"/>
                  </a:moveTo>
                  <a:cubicBezTo>
                    <a:pt x="9" y="29"/>
                    <a:pt x="8" y="29"/>
                    <a:pt x="8" y="29"/>
                  </a:cubicBezTo>
                  <a:cubicBezTo>
                    <a:pt x="8" y="29"/>
                    <a:pt x="8" y="29"/>
                    <a:pt x="8" y="29"/>
                  </a:cubicBezTo>
                  <a:moveTo>
                    <a:pt x="17" y="4"/>
                  </a:moveTo>
                  <a:cubicBezTo>
                    <a:pt x="17" y="4"/>
                    <a:pt x="17" y="4"/>
                    <a:pt x="17" y="3"/>
                  </a:cubicBezTo>
                  <a:cubicBezTo>
                    <a:pt x="17" y="3"/>
                    <a:pt x="18" y="3"/>
                    <a:pt x="18" y="3"/>
                  </a:cubicBezTo>
                  <a:cubicBezTo>
                    <a:pt x="18" y="3"/>
                    <a:pt x="17" y="4"/>
                    <a:pt x="17" y="4"/>
                  </a:cubicBezTo>
                  <a:cubicBezTo>
                    <a:pt x="17" y="4"/>
                    <a:pt x="17" y="4"/>
                    <a:pt x="17" y="4"/>
                  </a:cubicBezTo>
                  <a:cubicBezTo>
                    <a:pt x="17" y="4"/>
                    <a:pt x="17" y="4"/>
                    <a:pt x="17" y="4"/>
                  </a:cubicBezTo>
                  <a:moveTo>
                    <a:pt x="3" y="29"/>
                  </a:moveTo>
                  <a:cubicBezTo>
                    <a:pt x="3" y="29"/>
                    <a:pt x="3" y="29"/>
                    <a:pt x="3" y="28"/>
                  </a:cubicBezTo>
                  <a:cubicBezTo>
                    <a:pt x="3" y="28"/>
                    <a:pt x="3" y="28"/>
                    <a:pt x="3" y="28"/>
                  </a:cubicBezTo>
                  <a:cubicBezTo>
                    <a:pt x="2" y="28"/>
                    <a:pt x="2" y="28"/>
                    <a:pt x="2" y="28"/>
                  </a:cubicBezTo>
                  <a:cubicBezTo>
                    <a:pt x="2" y="27"/>
                    <a:pt x="2" y="27"/>
                    <a:pt x="2" y="27"/>
                  </a:cubicBezTo>
                  <a:cubicBezTo>
                    <a:pt x="2" y="27"/>
                    <a:pt x="2" y="27"/>
                    <a:pt x="2" y="27"/>
                  </a:cubicBezTo>
                  <a:cubicBezTo>
                    <a:pt x="3" y="26"/>
                    <a:pt x="2" y="26"/>
                    <a:pt x="2" y="25"/>
                  </a:cubicBezTo>
                  <a:cubicBezTo>
                    <a:pt x="2" y="25"/>
                    <a:pt x="3" y="25"/>
                    <a:pt x="3" y="25"/>
                  </a:cubicBezTo>
                  <a:cubicBezTo>
                    <a:pt x="3" y="25"/>
                    <a:pt x="2" y="25"/>
                    <a:pt x="2" y="25"/>
                  </a:cubicBezTo>
                  <a:cubicBezTo>
                    <a:pt x="2" y="25"/>
                    <a:pt x="3" y="25"/>
                    <a:pt x="3" y="25"/>
                  </a:cubicBezTo>
                  <a:cubicBezTo>
                    <a:pt x="3" y="24"/>
                    <a:pt x="3" y="24"/>
                    <a:pt x="3" y="24"/>
                  </a:cubicBezTo>
                  <a:cubicBezTo>
                    <a:pt x="3" y="24"/>
                    <a:pt x="3" y="24"/>
                    <a:pt x="3" y="24"/>
                  </a:cubicBezTo>
                  <a:cubicBezTo>
                    <a:pt x="3" y="24"/>
                    <a:pt x="3" y="24"/>
                    <a:pt x="3" y="24"/>
                  </a:cubicBezTo>
                  <a:cubicBezTo>
                    <a:pt x="3" y="23"/>
                    <a:pt x="3" y="23"/>
                    <a:pt x="3" y="23"/>
                  </a:cubicBezTo>
                  <a:cubicBezTo>
                    <a:pt x="3" y="23"/>
                    <a:pt x="3" y="23"/>
                    <a:pt x="3" y="23"/>
                  </a:cubicBezTo>
                  <a:cubicBezTo>
                    <a:pt x="3" y="23"/>
                    <a:pt x="3" y="23"/>
                    <a:pt x="3" y="22"/>
                  </a:cubicBezTo>
                  <a:cubicBezTo>
                    <a:pt x="2" y="22"/>
                    <a:pt x="3" y="22"/>
                    <a:pt x="3" y="22"/>
                  </a:cubicBezTo>
                  <a:cubicBezTo>
                    <a:pt x="3" y="22"/>
                    <a:pt x="2" y="22"/>
                    <a:pt x="2" y="22"/>
                  </a:cubicBezTo>
                  <a:cubicBezTo>
                    <a:pt x="2" y="22"/>
                    <a:pt x="2" y="22"/>
                    <a:pt x="3" y="22"/>
                  </a:cubicBezTo>
                  <a:cubicBezTo>
                    <a:pt x="3" y="23"/>
                    <a:pt x="2" y="23"/>
                    <a:pt x="2" y="23"/>
                  </a:cubicBezTo>
                  <a:cubicBezTo>
                    <a:pt x="2" y="23"/>
                    <a:pt x="2" y="23"/>
                    <a:pt x="2" y="23"/>
                  </a:cubicBezTo>
                  <a:cubicBezTo>
                    <a:pt x="2" y="23"/>
                    <a:pt x="3" y="23"/>
                    <a:pt x="3" y="23"/>
                  </a:cubicBezTo>
                  <a:cubicBezTo>
                    <a:pt x="2" y="23"/>
                    <a:pt x="2" y="23"/>
                    <a:pt x="2" y="23"/>
                  </a:cubicBezTo>
                  <a:cubicBezTo>
                    <a:pt x="2" y="23"/>
                    <a:pt x="2" y="23"/>
                    <a:pt x="2" y="23"/>
                  </a:cubicBezTo>
                  <a:cubicBezTo>
                    <a:pt x="2" y="23"/>
                    <a:pt x="3" y="24"/>
                    <a:pt x="2" y="24"/>
                  </a:cubicBezTo>
                  <a:cubicBezTo>
                    <a:pt x="2" y="24"/>
                    <a:pt x="2" y="24"/>
                    <a:pt x="2" y="23"/>
                  </a:cubicBezTo>
                  <a:cubicBezTo>
                    <a:pt x="2" y="23"/>
                    <a:pt x="2" y="24"/>
                    <a:pt x="2" y="24"/>
                  </a:cubicBezTo>
                  <a:cubicBezTo>
                    <a:pt x="2" y="24"/>
                    <a:pt x="2" y="24"/>
                    <a:pt x="2" y="24"/>
                  </a:cubicBezTo>
                  <a:cubicBezTo>
                    <a:pt x="2" y="24"/>
                    <a:pt x="2" y="24"/>
                    <a:pt x="2" y="24"/>
                  </a:cubicBezTo>
                  <a:cubicBezTo>
                    <a:pt x="2" y="24"/>
                    <a:pt x="3" y="24"/>
                    <a:pt x="2" y="24"/>
                  </a:cubicBezTo>
                  <a:cubicBezTo>
                    <a:pt x="2" y="24"/>
                    <a:pt x="2" y="24"/>
                    <a:pt x="2" y="24"/>
                  </a:cubicBezTo>
                  <a:cubicBezTo>
                    <a:pt x="2" y="24"/>
                    <a:pt x="2" y="24"/>
                    <a:pt x="2" y="24"/>
                  </a:cubicBezTo>
                  <a:cubicBezTo>
                    <a:pt x="1" y="24"/>
                    <a:pt x="2" y="24"/>
                    <a:pt x="1" y="24"/>
                  </a:cubicBezTo>
                  <a:cubicBezTo>
                    <a:pt x="2" y="24"/>
                    <a:pt x="2" y="24"/>
                    <a:pt x="2" y="24"/>
                  </a:cubicBezTo>
                  <a:cubicBezTo>
                    <a:pt x="2" y="24"/>
                    <a:pt x="2" y="24"/>
                    <a:pt x="2" y="24"/>
                  </a:cubicBezTo>
                  <a:cubicBezTo>
                    <a:pt x="2" y="24"/>
                    <a:pt x="2" y="24"/>
                    <a:pt x="2" y="24"/>
                  </a:cubicBezTo>
                  <a:cubicBezTo>
                    <a:pt x="1" y="24"/>
                    <a:pt x="1" y="24"/>
                    <a:pt x="1" y="24"/>
                  </a:cubicBezTo>
                  <a:cubicBezTo>
                    <a:pt x="1" y="24"/>
                    <a:pt x="1" y="24"/>
                    <a:pt x="1" y="24"/>
                  </a:cubicBezTo>
                  <a:cubicBezTo>
                    <a:pt x="1" y="24"/>
                    <a:pt x="1" y="24"/>
                    <a:pt x="0" y="24"/>
                  </a:cubicBezTo>
                  <a:cubicBezTo>
                    <a:pt x="0" y="24"/>
                    <a:pt x="1" y="24"/>
                    <a:pt x="1" y="24"/>
                  </a:cubicBezTo>
                  <a:cubicBezTo>
                    <a:pt x="1" y="24"/>
                    <a:pt x="0" y="23"/>
                    <a:pt x="0" y="23"/>
                  </a:cubicBezTo>
                  <a:cubicBezTo>
                    <a:pt x="1" y="23"/>
                    <a:pt x="1" y="23"/>
                    <a:pt x="1" y="23"/>
                  </a:cubicBezTo>
                  <a:cubicBezTo>
                    <a:pt x="1" y="23"/>
                    <a:pt x="1" y="23"/>
                    <a:pt x="1" y="23"/>
                  </a:cubicBezTo>
                  <a:cubicBezTo>
                    <a:pt x="1" y="22"/>
                    <a:pt x="1" y="22"/>
                    <a:pt x="1" y="22"/>
                  </a:cubicBezTo>
                  <a:cubicBezTo>
                    <a:pt x="1" y="21"/>
                    <a:pt x="1" y="21"/>
                    <a:pt x="2" y="21"/>
                  </a:cubicBezTo>
                  <a:cubicBezTo>
                    <a:pt x="2" y="21"/>
                    <a:pt x="2" y="21"/>
                    <a:pt x="2" y="20"/>
                  </a:cubicBezTo>
                  <a:cubicBezTo>
                    <a:pt x="2" y="20"/>
                    <a:pt x="3" y="20"/>
                    <a:pt x="3" y="19"/>
                  </a:cubicBezTo>
                  <a:cubicBezTo>
                    <a:pt x="3" y="19"/>
                    <a:pt x="3" y="19"/>
                    <a:pt x="3" y="19"/>
                  </a:cubicBezTo>
                  <a:cubicBezTo>
                    <a:pt x="3" y="19"/>
                    <a:pt x="3" y="19"/>
                    <a:pt x="3" y="19"/>
                  </a:cubicBezTo>
                  <a:cubicBezTo>
                    <a:pt x="3" y="19"/>
                    <a:pt x="4" y="19"/>
                    <a:pt x="3" y="18"/>
                  </a:cubicBezTo>
                  <a:cubicBezTo>
                    <a:pt x="3" y="18"/>
                    <a:pt x="4" y="18"/>
                    <a:pt x="4" y="18"/>
                  </a:cubicBezTo>
                  <a:cubicBezTo>
                    <a:pt x="4" y="18"/>
                    <a:pt x="4" y="18"/>
                    <a:pt x="4" y="18"/>
                  </a:cubicBezTo>
                  <a:cubicBezTo>
                    <a:pt x="4" y="17"/>
                    <a:pt x="4" y="18"/>
                    <a:pt x="4" y="18"/>
                  </a:cubicBezTo>
                  <a:cubicBezTo>
                    <a:pt x="5" y="18"/>
                    <a:pt x="4" y="17"/>
                    <a:pt x="4" y="17"/>
                  </a:cubicBezTo>
                  <a:cubicBezTo>
                    <a:pt x="4" y="17"/>
                    <a:pt x="4" y="17"/>
                    <a:pt x="5" y="17"/>
                  </a:cubicBezTo>
                  <a:cubicBezTo>
                    <a:pt x="4" y="17"/>
                    <a:pt x="5" y="17"/>
                    <a:pt x="5" y="16"/>
                  </a:cubicBezTo>
                  <a:cubicBezTo>
                    <a:pt x="5" y="16"/>
                    <a:pt x="5" y="16"/>
                    <a:pt x="5" y="16"/>
                  </a:cubicBezTo>
                  <a:cubicBezTo>
                    <a:pt x="5" y="16"/>
                    <a:pt x="5" y="16"/>
                    <a:pt x="5" y="16"/>
                  </a:cubicBezTo>
                  <a:cubicBezTo>
                    <a:pt x="5"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4"/>
                    <a:pt x="6" y="14"/>
                  </a:cubicBezTo>
                  <a:cubicBezTo>
                    <a:pt x="6" y="14"/>
                    <a:pt x="6" y="14"/>
                    <a:pt x="6" y="14"/>
                  </a:cubicBezTo>
                  <a:cubicBezTo>
                    <a:pt x="6" y="14"/>
                    <a:pt x="7" y="14"/>
                    <a:pt x="7" y="14"/>
                  </a:cubicBezTo>
                  <a:cubicBezTo>
                    <a:pt x="7" y="14"/>
                    <a:pt x="7" y="14"/>
                    <a:pt x="7" y="14"/>
                  </a:cubicBezTo>
                  <a:cubicBezTo>
                    <a:pt x="7" y="13"/>
                    <a:pt x="7" y="13"/>
                    <a:pt x="7" y="13"/>
                  </a:cubicBezTo>
                  <a:cubicBezTo>
                    <a:pt x="7" y="13"/>
                    <a:pt x="7" y="13"/>
                    <a:pt x="7" y="12"/>
                  </a:cubicBezTo>
                  <a:cubicBezTo>
                    <a:pt x="7" y="12"/>
                    <a:pt x="7" y="12"/>
                    <a:pt x="8" y="12"/>
                  </a:cubicBezTo>
                  <a:cubicBezTo>
                    <a:pt x="8" y="12"/>
                    <a:pt x="7" y="11"/>
                    <a:pt x="8"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9" y="10"/>
                  </a:cubicBezTo>
                  <a:cubicBezTo>
                    <a:pt x="9" y="10"/>
                    <a:pt x="8" y="10"/>
                    <a:pt x="8" y="9"/>
                  </a:cubicBezTo>
                  <a:cubicBezTo>
                    <a:pt x="8" y="9"/>
                    <a:pt x="9" y="9"/>
                    <a:pt x="9" y="9"/>
                  </a:cubicBezTo>
                  <a:cubicBezTo>
                    <a:pt x="9" y="9"/>
                    <a:pt x="9" y="9"/>
                    <a:pt x="9" y="9"/>
                  </a:cubicBezTo>
                  <a:cubicBezTo>
                    <a:pt x="9" y="9"/>
                    <a:pt x="9" y="9"/>
                    <a:pt x="9" y="8"/>
                  </a:cubicBezTo>
                  <a:cubicBezTo>
                    <a:pt x="10" y="8"/>
                    <a:pt x="10" y="8"/>
                    <a:pt x="10" y="8"/>
                  </a:cubicBezTo>
                  <a:cubicBezTo>
                    <a:pt x="10" y="8"/>
                    <a:pt x="10" y="7"/>
                    <a:pt x="10" y="7"/>
                  </a:cubicBezTo>
                  <a:cubicBezTo>
                    <a:pt x="10" y="7"/>
                    <a:pt x="11" y="7"/>
                    <a:pt x="11" y="7"/>
                  </a:cubicBezTo>
                  <a:cubicBezTo>
                    <a:pt x="11" y="7"/>
                    <a:pt x="11" y="7"/>
                    <a:pt x="11" y="7"/>
                  </a:cubicBezTo>
                  <a:cubicBezTo>
                    <a:pt x="11" y="7"/>
                    <a:pt x="11" y="7"/>
                    <a:pt x="11" y="7"/>
                  </a:cubicBezTo>
                  <a:cubicBezTo>
                    <a:pt x="11" y="7"/>
                    <a:pt x="11" y="6"/>
                    <a:pt x="11" y="6"/>
                  </a:cubicBezTo>
                  <a:cubicBezTo>
                    <a:pt x="11" y="6"/>
                    <a:pt x="11" y="6"/>
                    <a:pt x="11" y="6"/>
                  </a:cubicBezTo>
                  <a:cubicBezTo>
                    <a:pt x="11" y="6"/>
                    <a:pt x="12" y="5"/>
                    <a:pt x="12" y="5"/>
                  </a:cubicBezTo>
                  <a:cubicBezTo>
                    <a:pt x="12" y="5"/>
                    <a:pt x="12" y="5"/>
                    <a:pt x="13" y="5"/>
                  </a:cubicBezTo>
                  <a:cubicBezTo>
                    <a:pt x="13" y="5"/>
                    <a:pt x="13" y="4"/>
                    <a:pt x="13" y="4"/>
                  </a:cubicBezTo>
                  <a:cubicBezTo>
                    <a:pt x="13" y="4"/>
                    <a:pt x="13" y="4"/>
                    <a:pt x="13" y="4"/>
                  </a:cubicBezTo>
                  <a:cubicBezTo>
                    <a:pt x="13" y="4"/>
                    <a:pt x="14" y="4"/>
                    <a:pt x="14" y="4"/>
                  </a:cubicBezTo>
                  <a:cubicBezTo>
                    <a:pt x="14" y="4"/>
                    <a:pt x="14" y="3"/>
                    <a:pt x="14" y="3"/>
                  </a:cubicBezTo>
                  <a:cubicBezTo>
                    <a:pt x="14" y="3"/>
                    <a:pt x="14" y="3"/>
                    <a:pt x="15" y="3"/>
                  </a:cubicBezTo>
                  <a:cubicBezTo>
                    <a:pt x="15" y="3"/>
                    <a:pt x="15" y="3"/>
                    <a:pt x="15" y="3"/>
                  </a:cubicBezTo>
                  <a:cubicBezTo>
                    <a:pt x="15" y="3"/>
                    <a:pt x="16" y="3"/>
                    <a:pt x="16" y="3"/>
                  </a:cubicBezTo>
                  <a:cubicBezTo>
                    <a:pt x="17" y="3"/>
                    <a:pt x="16" y="3"/>
                    <a:pt x="16" y="3"/>
                  </a:cubicBezTo>
                  <a:cubicBezTo>
                    <a:pt x="16" y="3"/>
                    <a:pt x="16" y="4"/>
                    <a:pt x="16" y="3"/>
                  </a:cubicBezTo>
                  <a:cubicBezTo>
                    <a:pt x="15" y="3"/>
                    <a:pt x="16" y="4"/>
                    <a:pt x="15" y="4"/>
                  </a:cubicBezTo>
                  <a:cubicBezTo>
                    <a:pt x="15" y="3"/>
                    <a:pt x="15" y="3"/>
                    <a:pt x="15" y="3"/>
                  </a:cubicBezTo>
                  <a:cubicBezTo>
                    <a:pt x="15" y="4"/>
                    <a:pt x="15" y="4"/>
                    <a:pt x="15" y="4"/>
                  </a:cubicBezTo>
                  <a:cubicBezTo>
                    <a:pt x="15" y="4"/>
                    <a:pt x="15" y="4"/>
                    <a:pt x="15" y="4"/>
                  </a:cubicBezTo>
                  <a:cubicBezTo>
                    <a:pt x="15" y="4"/>
                    <a:pt x="15" y="4"/>
                    <a:pt x="14" y="5"/>
                  </a:cubicBezTo>
                  <a:cubicBezTo>
                    <a:pt x="15" y="5"/>
                    <a:pt x="15" y="5"/>
                    <a:pt x="15" y="5"/>
                  </a:cubicBezTo>
                  <a:cubicBezTo>
                    <a:pt x="14" y="5"/>
                    <a:pt x="15" y="6"/>
                    <a:pt x="14" y="6"/>
                  </a:cubicBezTo>
                  <a:cubicBezTo>
                    <a:pt x="14" y="6"/>
                    <a:pt x="14" y="6"/>
                    <a:pt x="14" y="6"/>
                  </a:cubicBezTo>
                  <a:cubicBezTo>
                    <a:pt x="14" y="6"/>
                    <a:pt x="14" y="6"/>
                    <a:pt x="14" y="6"/>
                  </a:cubicBezTo>
                  <a:cubicBezTo>
                    <a:pt x="14" y="6"/>
                    <a:pt x="14" y="6"/>
                    <a:pt x="14" y="6"/>
                  </a:cubicBezTo>
                  <a:cubicBezTo>
                    <a:pt x="14" y="6"/>
                    <a:pt x="13" y="6"/>
                    <a:pt x="13" y="6"/>
                  </a:cubicBezTo>
                  <a:cubicBezTo>
                    <a:pt x="13" y="6"/>
                    <a:pt x="13" y="6"/>
                    <a:pt x="13" y="6"/>
                  </a:cubicBezTo>
                  <a:cubicBezTo>
                    <a:pt x="13" y="7"/>
                    <a:pt x="13" y="7"/>
                    <a:pt x="12" y="7"/>
                  </a:cubicBezTo>
                  <a:cubicBezTo>
                    <a:pt x="12" y="7"/>
                    <a:pt x="13" y="7"/>
                    <a:pt x="12" y="8"/>
                  </a:cubicBezTo>
                  <a:cubicBezTo>
                    <a:pt x="12" y="7"/>
                    <a:pt x="12" y="8"/>
                    <a:pt x="12" y="8"/>
                  </a:cubicBezTo>
                  <a:cubicBezTo>
                    <a:pt x="12" y="8"/>
                    <a:pt x="12" y="8"/>
                    <a:pt x="12" y="8"/>
                  </a:cubicBezTo>
                  <a:cubicBezTo>
                    <a:pt x="12" y="8"/>
                    <a:pt x="12" y="8"/>
                    <a:pt x="12" y="8"/>
                  </a:cubicBezTo>
                  <a:cubicBezTo>
                    <a:pt x="12" y="8"/>
                    <a:pt x="12" y="8"/>
                    <a:pt x="12" y="8"/>
                  </a:cubicBezTo>
                  <a:cubicBezTo>
                    <a:pt x="12" y="8"/>
                    <a:pt x="13" y="8"/>
                    <a:pt x="13" y="8"/>
                  </a:cubicBezTo>
                  <a:cubicBezTo>
                    <a:pt x="13" y="8"/>
                    <a:pt x="13" y="8"/>
                    <a:pt x="13" y="8"/>
                  </a:cubicBezTo>
                  <a:cubicBezTo>
                    <a:pt x="13" y="8"/>
                    <a:pt x="13" y="8"/>
                    <a:pt x="12" y="8"/>
                  </a:cubicBezTo>
                  <a:cubicBezTo>
                    <a:pt x="13" y="7"/>
                    <a:pt x="13" y="7"/>
                    <a:pt x="14" y="7"/>
                  </a:cubicBezTo>
                  <a:cubicBezTo>
                    <a:pt x="14" y="6"/>
                    <a:pt x="14" y="6"/>
                    <a:pt x="15" y="6"/>
                  </a:cubicBezTo>
                  <a:cubicBezTo>
                    <a:pt x="15" y="6"/>
                    <a:pt x="15" y="6"/>
                    <a:pt x="15" y="6"/>
                  </a:cubicBezTo>
                  <a:cubicBezTo>
                    <a:pt x="15" y="6"/>
                    <a:pt x="16" y="6"/>
                    <a:pt x="16" y="6"/>
                  </a:cubicBezTo>
                  <a:cubicBezTo>
                    <a:pt x="16" y="6"/>
                    <a:pt x="16" y="5"/>
                    <a:pt x="16" y="5"/>
                  </a:cubicBezTo>
                  <a:cubicBezTo>
                    <a:pt x="16" y="5"/>
                    <a:pt x="16" y="5"/>
                    <a:pt x="17" y="6"/>
                  </a:cubicBezTo>
                  <a:cubicBezTo>
                    <a:pt x="17" y="6"/>
                    <a:pt x="17" y="6"/>
                    <a:pt x="16" y="5"/>
                  </a:cubicBezTo>
                  <a:cubicBezTo>
                    <a:pt x="17" y="5"/>
                    <a:pt x="17" y="5"/>
                    <a:pt x="17" y="5"/>
                  </a:cubicBezTo>
                  <a:cubicBezTo>
                    <a:pt x="17" y="6"/>
                    <a:pt x="17" y="6"/>
                    <a:pt x="17" y="6"/>
                  </a:cubicBezTo>
                  <a:cubicBezTo>
                    <a:pt x="16" y="6"/>
                    <a:pt x="16" y="6"/>
                    <a:pt x="16" y="6"/>
                  </a:cubicBezTo>
                  <a:cubicBezTo>
                    <a:pt x="16" y="6"/>
                    <a:pt x="16" y="6"/>
                    <a:pt x="16" y="6"/>
                  </a:cubicBezTo>
                  <a:cubicBezTo>
                    <a:pt x="16" y="6"/>
                    <a:pt x="16" y="6"/>
                    <a:pt x="16" y="6"/>
                  </a:cubicBezTo>
                  <a:cubicBezTo>
                    <a:pt x="16" y="6"/>
                    <a:pt x="16" y="7"/>
                    <a:pt x="16" y="6"/>
                  </a:cubicBezTo>
                  <a:cubicBezTo>
                    <a:pt x="16" y="6"/>
                    <a:pt x="16" y="6"/>
                    <a:pt x="16" y="6"/>
                  </a:cubicBezTo>
                  <a:cubicBezTo>
                    <a:pt x="16" y="6"/>
                    <a:pt x="15" y="6"/>
                    <a:pt x="16" y="7"/>
                  </a:cubicBezTo>
                  <a:cubicBezTo>
                    <a:pt x="15" y="7"/>
                    <a:pt x="15" y="7"/>
                    <a:pt x="15" y="7"/>
                  </a:cubicBezTo>
                  <a:cubicBezTo>
                    <a:pt x="15" y="7"/>
                    <a:pt x="14" y="7"/>
                    <a:pt x="14" y="7"/>
                  </a:cubicBezTo>
                  <a:cubicBezTo>
                    <a:pt x="14" y="7"/>
                    <a:pt x="14" y="7"/>
                    <a:pt x="14" y="7"/>
                  </a:cubicBezTo>
                  <a:cubicBezTo>
                    <a:pt x="14" y="8"/>
                    <a:pt x="14" y="8"/>
                    <a:pt x="13" y="8"/>
                  </a:cubicBezTo>
                  <a:cubicBezTo>
                    <a:pt x="13" y="8"/>
                    <a:pt x="13" y="8"/>
                    <a:pt x="13" y="8"/>
                  </a:cubicBezTo>
                  <a:cubicBezTo>
                    <a:pt x="13" y="8"/>
                    <a:pt x="13" y="8"/>
                    <a:pt x="13" y="8"/>
                  </a:cubicBezTo>
                  <a:cubicBezTo>
                    <a:pt x="13" y="9"/>
                    <a:pt x="13" y="9"/>
                    <a:pt x="12" y="9"/>
                  </a:cubicBezTo>
                  <a:cubicBezTo>
                    <a:pt x="12" y="9"/>
                    <a:pt x="12" y="9"/>
                    <a:pt x="12" y="10"/>
                  </a:cubicBezTo>
                  <a:cubicBezTo>
                    <a:pt x="12" y="10"/>
                    <a:pt x="12" y="10"/>
                    <a:pt x="12" y="9"/>
                  </a:cubicBezTo>
                  <a:cubicBezTo>
                    <a:pt x="11" y="10"/>
                    <a:pt x="12" y="10"/>
                    <a:pt x="12" y="10"/>
                  </a:cubicBezTo>
                  <a:cubicBezTo>
                    <a:pt x="11" y="10"/>
                    <a:pt x="11" y="10"/>
                    <a:pt x="11" y="11"/>
                  </a:cubicBezTo>
                  <a:cubicBezTo>
                    <a:pt x="11" y="11"/>
                    <a:pt x="11" y="11"/>
                    <a:pt x="11" y="11"/>
                  </a:cubicBezTo>
                  <a:cubicBezTo>
                    <a:pt x="10" y="11"/>
                    <a:pt x="10" y="11"/>
                    <a:pt x="10" y="11"/>
                  </a:cubicBezTo>
                  <a:cubicBezTo>
                    <a:pt x="10" y="11"/>
                    <a:pt x="10" y="12"/>
                    <a:pt x="10" y="12"/>
                  </a:cubicBezTo>
                  <a:cubicBezTo>
                    <a:pt x="10" y="12"/>
                    <a:pt x="10" y="12"/>
                    <a:pt x="10" y="12"/>
                  </a:cubicBezTo>
                  <a:cubicBezTo>
                    <a:pt x="10" y="12"/>
                    <a:pt x="10" y="12"/>
                    <a:pt x="10" y="12"/>
                  </a:cubicBezTo>
                  <a:cubicBezTo>
                    <a:pt x="10" y="12"/>
                    <a:pt x="10" y="12"/>
                    <a:pt x="10" y="12"/>
                  </a:cubicBezTo>
                  <a:cubicBezTo>
                    <a:pt x="10" y="13"/>
                    <a:pt x="10" y="13"/>
                    <a:pt x="10" y="13"/>
                  </a:cubicBezTo>
                  <a:cubicBezTo>
                    <a:pt x="10" y="13"/>
                    <a:pt x="9" y="13"/>
                    <a:pt x="10" y="13"/>
                  </a:cubicBezTo>
                  <a:cubicBezTo>
                    <a:pt x="10" y="13"/>
                    <a:pt x="9" y="13"/>
                    <a:pt x="9" y="13"/>
                  </a:cubicBezTo>
                  <a:cubicBezTo>
                    <a:pt x="9" y="13"/>
                    <a:pt x="9" y="13"/>
                    <a:pt x="9" y="13"/>
                  </a:cubicBezTo>
                  <a:cubicBezTo>
                    <a:pt x="10" y="13"/>
                    <a:pt x="9" y="13"/>
                    <a:pt x="9" y="13"/>
                  </a:cubicBezTo>
                  <a:cubicBezTo>
                    <a:pt x="9" y="14"/>
                    <a:pt x="9" y="14"/>
                    <a:pt x="9" y="14"/>
                  </a:cubicBezTo>
                  <a:cubicBezTo>
                    <a:pt x="9" y="14"/>
                    <a:pt x="9" y="15"/>
                    <a:pt x="9" y="15"/>
                  </a:cubicBezTo>
                  <a:cubicBezTo>
                    <a:pt x="8" y="15"/>
                    <a:pt x="8" y="15"/>
                    <a:pt x="8" y="16"/>
                  </a:cubicBezTo>
                  <a:cubicBezTo>
                    <a:pt x="8" y="16"/>
                    <a:pt x="8" y="16"/>
                    <a:pt x="8" y="16"/>
                  </a:cubicBezTo>
                  <a:cubicBezTo>
                    <a:pt x="8" y="16"/>
                    <a:pt x="8" y="16"/>
                    <a:pt x="8" y="16"/>
                  </a:cubicBezTo>
                  <a:cubicBezTo>
                    <a:pt x="8" y="16"/>
                    <a:pt x="8" y="17"/>
                    <a:pt x="8" y="17"/>
                  </a:cubicBezTo>
                  <a:cubicBezTo>
                    <a:pt x="8" y="17"/>
                    <a:pt x="8" y="17"/>
                    <a:pt x="8" y="17"/>
                  </a:cubicBezTo>
                  <a:cubicBezTo>
                    <a:pt x="7" y="16"/>
                    <a:pt x="7" y="17"/>
                    <a:pt x="8" y="17"/>
                  </a:cubicBezTo>
                  <a:cubicBezTo>
                    <a:pt x="7" y="17"/>
                    <a:pt x="7" y="17"/>
                    <a:pt x="7" y="17"/>
                  </a:cubicBezTo>
                  <a:cubicBezTo>
                    <a:pt x="7" y="17"/>
                    <a:pt x="7" y="17"/>
                    <a:pt x="7" y="17"/>
                  </a:cubicBezTo>
                  <a:cubicBezTo>
                    <a:pt x="8" y="17"/>
                    <a:pt x="7" y="17"/>
                    <a:pt x="7" y="18"/>
                  </a:cubicBezTo>
                  <a:cubicBezTo>
                    <a:pt x="7" y="18"/>
                    <a:pt x="7" y="18"/>
                    <a:pt x="7" y="18"/>
                  </a:cubicBezTo>
                  <a:cubicBezTo>
                    <a:pt x="7" y="18"/>
                    <a:pt x="7" y="18"/>
                    <a:pt x="7" y="18"/>
                  </a:cubicBezTo>
                  <a:cubicBezTo>
                    <a:pt x="7" y="18"/>
                    <a:pt x="7" y="18"/>
                    <a:pt x="7" y="19"/>
                  </a:cubicBezTo>
                  <a:cubicBezTo>
                    <a:pt x="7" y="19"/>
                    <a:pt x="7" y="19"/>
                    <a:pt x="7" y="19"/>
                  </a:cubicBezTo>
                  <a:cubicBezTo>
                    <a:pt x="6" y="19"/>
                    <a:pt x="6" y="19"/>
                    <a:pt x="6" y="19"/>
                  </a:cubicBezTo>
                  <a:cubicBezTo>
                    <a:pt x="6" y="19"/>
                    <a:pt x="6" y="19"/>
                    <a:pt x="7" y="19"/>
                  </a:cubicBezTo>
                  <a:cubicBezTo>
                    <a:pt x="7" y="19"/>
                    <a:pt x="7" y="19"/>
                    <a:pt x="6" y="19"/>
                  </a:cubicBezTo>
                  <a:cubicBezTo>
                    <a:pt x="7" y="20"/>
                    <a:pt x="6" y="20"/>
                    <a:pt x="6" y="20"/>
                  </a:cubicBezTo>
                  <a:cubicBezTo>
                    <a:pt x="6" y="20"/>
                    <a:pt x="6" y="20"/>
                    <a:pt x="6" y="20"/>
                  </a:cubicBezTo>
                  <a:cubicBezTo>
                    <a:pt x="6" y="20"/>
                    <a:pt x="6" y="20"/>
                    <a:pt x="6" y="20"/>
                  </a:cubicBezTo>
                  <a:cubicBezTo>
                    <a:pt x="6" y="21"/>
                    <a:pt x="6" y="21"/>
                    <a:pt x="6" y="21"/>
                  </a:cubicBezTo>
                  <a:cubicBezTo>
                    <a:pt x="6" y="21"/>
                    <a:pt x="6" y="21"/>
                    <a:pt x="5" y="21"/>
                  </a:cubicBezTo>
                  <a:cubicBezTo>
                    <a:pt x="6" y="21"/>
                    <a:pt x="6" y="22"/>
                    <a:pt x="6" y="22"/>
                  </a:cubicBezTo>
                  <a:cubicBezTo>
                    <a:pt x="6" y="22"/>
                    <a:pt x="6" y="22"/>
                    <a:pt x="6" y="22"/>
                  </a:cubicBezTo>
                  <a:cubicBezTo>
                    <a:pt x="6" y="22"/>
                    <a:pt x="5" y="23"/>
                    <a:pt x="5" y="23"/>
                  </a:cubicBezTo>
                  <a:cubicBezTo>
                    <a:pt x="5" y="23"/>
                    <a:pt x="5" y="23"/>
                    <a:pt x="5" y="23"/>
                  </a:cubicBezTo>
                  <a:cubicBezTo>
                    <a:pt x="5" y="24"/>
                    <a:pt x="5" y="24"/>
                    <a:pt x="5" y="25"/>
                  </a:cubicBezTo>
                  <a:cubicBezTo>
                    <a:pt x="5" y="25"/>
                    <a:pt x="5" y="25"/>
                    <a:pt x="5" y="25"/>
                  </a:cubicBezTo>
                  <a:cubicBezTo>
                    <a:pt x="5" y="25"/>
                    <a:pt x="5" y="26"/>
                    <a:pt x="5" y="26"/>
                  </a:cubicBezTo>
                  <a:cubicBezTo>
                    <a:pt x="4" y="26"/>
                    <a:pt x="5" y="27"/>
                    <a:pt x="4" y="27"/>
                  </a:cubicBezTo>
                  <a:cubicBezTo>
                    <a:pt x="4" y="27"/>
                    <a:pt x="4" y="27"/>
                    <a:pt x="4" y="27"/>
                  </a:cubicBezTo>
                  <a:cubicBezTo>
                    <a:pt x="4" y="27"/>
                    <a:pt x="4" y="27"/>
                    <a:pt x="4" y="27"/>
                  </a:cubicBezTo>
                  <a:cubicBezTo>
                    <a:pt x="4" y="27"/>
                    <a:pt x="4" y="27"/>
                    <a:pt x="4" y="28"/>
                  </a:cubicBezTo>
                  <a:cubicBezTo>
                    <a:pt x="4" y="28"/>
                    <a:pt x="4" y="28"/>
                    <a:pt x="4" y="29"/>
                  </a:cubicBezTo>
                  <a:cubicBezTo>
                    <a:pt x="4" y="29"/>
                    <a:pt x="4" y="29"/>
                    <a:pt x="4" y="29"/>
                  </a:cubicBezTo>
                  <a:cubicBezTo>
                    <a:pt x="4" y="28"/>
                    <a:pt x="4" y="28"/>
                    <a:pt x="4" y="28"/>
                  </a:cubicBezTo>
                  <a:cubicBezTo>
                    <a:pt x="4" y="28"/>
                    <a:pt x="3" y="28"/>
                    <a:pt x="3" y="28"/>
                  </a:cubicBezTo>
                  <a:cubicBezTo>
                    <a:pt x="3" y="28"/>
                    <a:pt x="4" y="28"/>
                    <a:pt x="4" y="28"/>
                  </a:cubicBezTo>
                  <a:cubicBezTo>
                    <a:pt x="4" y="28"/>
                    <a:pt x="3" y="28"/>
                    <a:pt x="3" y="28"/>
                  </a:cubicBezTo>
                  <a:cubicBezTo>
                    <a:pt x="3" y="28"/>
                    <a:pt x="3" y="28"/>
                    <a:pt x="3" y="28"/>
                  </a:cubicBezTo>
                  <a:cubicBezTo>
                    <a:pt x="3" y="29"/>
                    <a:pt x="3" y="28"/>
                    <a:pt x="3" y="29"/>
                  </a:cubicBezTo>
                  <a:moveTo>
                    <a:pt x="13" y="8"/>
                  </a:moveTo>
                  <a:cubicBezTo>
                    <a:pt x="13" y="8"/>
                    <a:pt x="14" y="8"/>
                    <a:pt x="14" y="8"/>
                  </a:cubicBezTo>
                  <a:cubicBezTo>
                    <a:pt x="13" y="8"/>
                    <a:pt x="13" y="7"/>
                    <a:pt x="13" y="8"/>
                  </a:cubicBezTo>
                  <a:moveTo>
                    <a:pt x="14" y="5"/>
                  </a:moveTo>
                  <a:cubicBezTo>
                    <a:pt x="14" y="5"/>
                    <a:pt x="14" y="5"/>
                    <a:pt x="15" y="5"/>
                  </a:cubicBezTo>
                  <a:cubicBezTo>
                    <a:pt x="14" y="5"/>
                    <a:pt x="14" y="5"/>
                    <a:pt x="14" y="5"/>
                  </a:cubicBezTo>
                  <a:cubicBezTo>
                    <a:pt x="14" y="5"/>
                    <a:pt x="14" y="5"/>
                    <a:pt x="14" y="5"/>
                  </a:cubicBezTo>
                  <a:moveTo>
                    <a:pt x="13" y="4"/>
                  </a:moveTo>
                  <a:cubicBezTo>
                    <a:pt x="13" y="5"/>
                    <a:pt x="14" y="5"/>
                    <a:pt x="13" y="4"/>
                  </a:cubicBezTo>
                  <a:cubicBezTo>
                    <a:pt x="13" y="4"/>
                    <a:pt x="13" y="4"/>
                    <a:pt x="13" y="4"/>
                  </a:cubicBezTo>
                  <a:moveTo>
                    <a:pt x="11" y="6"/>
                  </a:moveTo>
                  <a:cubicBezTo>
                    <a:pt x="12" y="6"/>
                    <a:pt x="12" y="6"/>
                    <a:pt x="12" y="6"/>
                  </a:cubicBezTo>
                  <a:cubicBezTo>
                    <a:pt x="12" y="6"/>
                    <a:pt x="11" y="6"/>
                    <a:pt x="11" y="6"/>
                  </a:cubicBezTo>
                  <a:moveTo>
                    <a:pt x="12" y="9"/>
                  </a:moveTo>
                  <a:cubicBezTo>
                    <a:pt x="12" y="9"/>
                    <a:pt x="12" y="8"/>
                    <a:pt x="12" y="8"/>
                  </a:cubicBezTo>
                  <a:cubicBezTo>
                    <a:pt x="12" y="8"/>
                    <a:pt x="12" y="8"/>
                    <a:pt x="12" y="9"/>
                  </a:cubicBezTo>
                  <a:moveTo>
                    <a:pt x="9" y="10"/>
                  </a:moveTo>
                  <a:cubicBezTo>
                    <a:pt x="9" y="10"/>
                    <a:pt x="9" y="10"/>
                    <a:pt x="9" y="10"/>
                  </a:cubicBezTo>
                  <a:cubicBezTo>
                    <a:pt x="9" y="10"/>
                    <a:pt x="8" y="10"/>
                    <a:pt x="9" y="10"/>
                  </a:cubicBezTo>
                  <a:moveTo>
                    <a:pt x="8" y="12"/>
                  </a:moveTo>
                  <a:cubicBezTo>
                    <a:pt x="8" y="12"/>
                    <a:pt x="8" y="12"/>
                    <a:pt x="8" y="12"/>
                  </a:cubicBezTo>
                  <a:cubicBezTo>
                    <a:pt x="8" y="12"/>
                    <a:pt x="8" y="12"/>
                    <a:pt x="8" y="12"/>
                  </a:cubicBezTo>
                  <a:cubicBezTo>
                    <a:pt x="8" y="12"/>
                    <a:pt x="8" y="12"/>
                    <a:pt x="8" y="12"/>
                  </a:cubicBezTo>
                  <a:moveTo>
                    <a:pt x="6" y="17"/>
                  </a:moveTo>
                  <a:cubicBezTo>
                    <a:pt x="6" y="17"/>
                    <a:pt x="6" y="17"/>
                    <a:pt x="6" y="17"/>
                  </a:cubicBezTo>
                  <a:cubicBezTo>
                    <a:pt x="6" y="17"/>
                    <a:pt x="6" y="17"/>
                    <a:pt x="6" y="17"/>
                  </a:cubicBezTo>
                  <a:moveTo>
                    <a:pt x="7" y="18"/>
                  </a:moveTo>
                  <a:cubicBezTo>
                    <a:pt x="7" y="17"/>
                    <a:pt x="8" y="17"/>
                    <a:pt x="7" y="17"/>
                  </a:cubicBezTo>
                  <a:cubicBezTo>
                    <a:pt x="7" y="17"/>
                    <a:pt x="7" y="17"/>
                    <a:pt x="7" y="17"/>
                  </a:cubicBezTo>
                  <a:cubicBezTo>
                    <a:pt x="7" y="17"/>
                    <a:pt x="6" y="17"/>
                    <a:pt x="7" y="18"/>
                  </a:cubicBezTo>
                  <a:moveTo>
                    <a:pt x="7" y="18"/>
                  </a:moveTo>
                  <a:cubicBezTo>
                    <a:pt x="7" y="18"/>
                    <a:pt x="7" y="18"/>
                    <a:pt x="7" y="18"/>
                  </a:cubicBezTo>
                  <a:cubicBezTo>
                    <a:pt x="6" y="18"/>
                    <a:pt x="7" y="18"/>
                    <a:pt x="7" y="18"/>
                  </a:cubicBezTo>
                  <a:moveTo>
                    <a:pt x="7" y="18"/>
                  </a:moveTo>
                  <a:cubicBezTo>
                    <a:pt x="7" y="19"/>
                    <a:pt x="6" y="19"/>
                    <a:pt x="6" y="19"/>
                  </a:cubicBezTo>
                  <a:cubicBezTo>
                    <a:pt x="7" y="19"/>
                    <a:pt x="7" y="19"/>
                    <a:pt x="7" y="18"/>
                  </a:cubicBezTo>
                  <a:moveTo>
                    <a:pt x="4" y="19"/>
                  </a:moveTo>
                  <a:cubicBezTo>
                    <a:pt x="4" y="19"/>
                    <a:pt x="4" y="19"/>
                    <a:pt x="4" y="19"/>
                  </a:cubicBezTo>
                  <a:cubicBezTo>
                    <a:pt x="3" y="19"/>
                    <a:pt x="3" y="19"/>
                    <a:pt x="4" y="19"/>
                  </a:cubicBezTo>
                  <a:moveTo>
                    <a:pt x="3" y="20"/>
                  </a:moveTo>
                  <a:cubicBezTo>
                    <a:pt x="3" y="20"/>
                    <a:pt x="4" y="20"/>
                    <a:pt x="4" y="20"/>
                  </a:cubicBezTo>
                  <a:cubicBezTo>
                    <a:pt x="4" y="20"/>
                    <a:pt x="4" y="20"/>
                    <a:pt x="3" y="20"/>
                  </a:cubicBezTo>
                  <a:cubicBezTo>
                    <a:pt x="3" y="20"/>
                    <a:pt x="3" y="20"/>
                    <a:pt x="3" y="20"/>
                  </a:cubicBezTo>
                  <a:cubicBezTo>
                    <a:pt x="3" y="20"/>
                    <a:pt x="3" y="20"/>
                    <a:pt x="3" y="20"/>
                  </a:cubicBezTo>
                  <a:moveTo>
                    <a:pt x="2" y="21"/>
                  </a:moveTo>
                  <a:cubicBezTo>
                    <a:pt x="2" y="21"/>
                    <a:pt x="2" y="21"/>
                    <a:pt x="2" y="21"/>
                  </a:cubicBezTo>
                  <a:cubicBezTo>
                    <a:pt x="2" y="21"/>
                    <a:pt x="2" y="21"/>
                    <a:pt x="2" y="21"/>
                  </a:cubicBezTo>
                  <a:moveTo>
                    <a:pt x="3" y="22"/>
                  </a:moveTo>
                  <a:cubicBezTo>
                    <a:pt x="3" y="22"/>
                    <a:pt x="3" y="21"/>
                    <a:pt x="3" y="21"/>
                  </a:cubicBezTo>
                  <a:cubicBezTo>
                    <a:pt x="3" y="21"/>
                    <a:pt x="3" y="21"/>
                    <a:pt x="2" y="21"/>
                  </a:cubicBezTo>
                  <a:cubicBezTo>
                    <a:pt x="2" y="21"/>
                    <a:pt x="3" y="22"/>
                    <a:pt x="3" y="22"/>
                  </a:cubicBezTo>
                  <a:moveTo>
                    <a:pt x="1" y="24"/>
                  </a:moveTo>
                  <a:cubicBezTo>
                    <a:pt x="1" y="24"/>
                    <a:pt x="1" y="24"/>
                    <a:pt x="1" y="24"/>
                  </a:cubicBezTo>
                  <a:cubicBezTo>
                    <a:pt x="1" y="24"/>
                    <a:pt x="1" y="24"/>
                    <a:pt x="1" y="24"/>
                  </a:cubicBezTo>
                  <a:cubicBezTo>
                    <a:pt x="1" y="24"/>
                    <a:pt x="1" y="24"/>
                    <a:pt x="1" y="24"/>
                  </a:cubicBezTo>
                  <a:cubicBezTo>
                    <a:pt x="1" y="24"/>
                    <a:pt x="1" y="24"/>
                    <a:pt x="1" y="24"/>
                  </a:cubicBezTo>
                  <a:cubicBezTo>
                    <a:pt x="1" y="24"/>
                    <a:pt x="1" y="24"/>
                    <a:pt x="2" y="24"/>
                  </a:cubicBezTo>
                  <a:cubicBezTo>
                    <a:pt x="1" y="23"/>
                    <a:pt x="1" y="24"/>
                    <a:pt x="1" y="24"/>
                  </a:cubicBezTo>
                  <a:moveTo>
                    <a:pt x="1" y="23"/>
                  </a:moveTo>
                  <a:cubicBezTo>
                    <a:pt x="1" y="23"/>
                    <a:pt x="1" y="23"/>
                    <a:pt x="1" y="23"/>
                  </a:cubicBezTo>
                  <a:cubicBezTo>
                    <a:pt x="1" y="23"/>
                    <a:pt x="1" y="23"/>
                    <a:pt x="1" y="23"/>
                  </a:cubicBezTo>
                  <a:moveTo>
                    <a:pt x="2" y="23"/>
                  </a:moveTo>
                  <a:cubicBezTo>
                    <a:pt x="1" y="23"/>
                    <a:pt x="2" y="23"/>
                    <a:pt x="1" y="23"/>
                  </a:cubicBezTo>
                  <a:cubicBezTo>
                    <a:pt x="2" y="23"/>
                    <a:pt x="1" y="23"/>
                    <a:pt x="2" y="23"/>
                  </a:cubicBezTo>
                  <a:cubicBezTo>
                    <a:pt x="2" y="23"/>
                    <a:pt x="2" y="23"/>
                    <a:pt x="2" y="23"/>
                  </a:cubicBezTo>
                  <a:moveTo>
                    <a:pt x="1" y="22"/>
                  </a:moveTo>
                  <a:cubicBezTo>
                    <a:pt x="1" y="23"/>
                    <a:pt x="1" y="23"/>
                    <a:pt x="1" y="23"/>
                  </a:cubicBezTo>
                  <a:cubicBezTo>
                    <a:pt x="1" y="23"/>
                    <a:pt x="1" y="23"/>
                    <a:pt x="1" y="23"/>
                  </a:cubicBezTo>
                  <a:cubicBezTo>
                    <a:pt x="1" y="23"/>
                    <a:pt x="1" y="23"/>
                    <a:pt x="1" y="22"/>
                  </a:cubicBezTo>
                  <a:moveTo>
                    <a:pt x="2" y="22"/>
                  </a:moveTo>
                  <a:cubicBezTo>
                    <a:pt x="2" y="22"/>
                    <a:pt x="2" y="22"/>
                    <a:pt x="2" y="22"/>
                  </a:cubicBezTo>
                  <a:cubicBezTo>
                    <a:pt x="2" y="22"/>
                    <a:pt x="2" y="22"/>
                    <a:pt x="2" y="22"/>
                  </a:cubicBezTo>
                  <a:moveTo>
                    <a:pt x="3" y="27"/>
                  </a:moveTo>
                  <a:cubicBezTo>
                    <a:pt x="4" y="27"/>
                    <a:pt x="4" y="27"/>
                    <a:pt x="4" y="27"/>
                  </a:cubicBezTo>
                  <a:cubicBezTo>
                    <a:pt x="4" y="27"/>
                    <a:pt x="4" y="27"/>
                    <a:pt x="3" y="27"/>
                  </a:cubicBezTo>
                  <a:cubicBezTo>
                    <a:pt x="3" y="27"/>
                    <a:pt x="3" y="27"/>
                    <a:pt x="3" y="27"/>
                  </a:cubicBezTo>
                  <a:moveTo>
                    <a:pt x="4" y="28"/>
                  </a:moveTo>
                  <a:cubicBezTo>
                    <a:pt x="4" y="28"/>
                    <a:pt x="4" y="28"/>
                    <a:pt x="4" y="28"/>
                  </a:cubicBezTo>
                  <a:cubicBezTo>
                    <a:pt x="4" y="28"/>
                    <a:pt x="4" y="28"/>
                    <a:pt x="4" y="28"/>
                  </a:cubicBezTo>
                  <a:cubicBezTo>
                    <a:pt x="4" y="28"/>
                    <a:pt x="4" y="28"/>
                    <a:pt x="4" y="27"/>
                  </a:cubicBezTo>
                  <a:cubicBezTo>
                    <a:pt x="4" y="27"/>
                    <a:pt x="4" y="28"/>
                    <a:pt x="4" y="28"/>
                  </a:cubicBezTo>
                  <a:cubicBezTo>
                    <a:pt x="4" y="28"/>
                    <a:pt x="4" y="28"/>
                    <a:pt x="4" y="28"/>
                  </a:cubicBezTo>
                  <a:moveTo>
                    <a:pt x="18" y="4"/>
                  </a:moveTo>
                  <a:cubicBezTo>
                    <a:pt x="19" y="4"/>
                    <a:pt x="18" y="4"/>
                    <a:pt x="19" y="4"/>
                  </a:cubicBezTo>
                  <a:cubicBezTo>
                    <a:pt x="19" y="4"/>
                    <a:pt x="19" y="4"/>
                    <a:pt x="19" y="4"/>
                  </a:cubicBezTo>
                  <a:cubicBezTo>
                    <a:pt x="19" y="5"/>
                    <a:pt x="19" y="5"/>
                    <a:pt x="19" y="5"/>
                  </a:cubicBezTo>
                  <a:cubicBezTo>
                    <a:pt x="19" y="5"/>
                    <a:pt x="19" y="5"/>
                    <a:pt x="19" y="5"/>
                  </a:cubicBezTo>
                  <a:cubicBezTo>
                    <a:pt x="19" y="4"/>
                    <a:pt x="19" y="4"/>
                    <a:pt x="19" y="4"/>
                  </a:cubicBezTo>
                  <a:cubicBezTo>
                    <a:pt x="19" y="5"/>
                    <a:pt x="18" y="6"/>
                    <a:pt x="18" y="5"/>
                  </a:cubicBezTo>
                  <a:cubicBezTo>
                    <a:pt x="18" y="5"/>
                    <a:pt x="18" y="5"/>
                    <a:pt x="18" y="5"/>
                  </a:cubicBezTo>
                  <a:cubicBezTo>
                    <a:pt x="18" y="4"/>
                    <a:pt x="18" y="5"/>
                    <a:pt x="18" y="5"/>
                  </a:cubicBezTo>
                  <a:cubicBezTo>
                    <a:pt x="18" y="5"/>
                    <a:pt x="18" y="5"/>
                    <a:pt x="18" y="5"/>
                  </a:cubicBezTo>
                  <a:cubicBezTo>
                    <a:pt x="18" y="5"/>
                    <a:pt x="18" y="5"/>
                    <a:pt x="18" y="5"/>
                  </a:cubicBezTo>
                  <a:cubicBezTo>
                    <a:pt x="18" y="6"/>
                    <a:pt x="18" y="6"/>
                    <a:pt x="18" y="5"/>
                  </a:cubicBezTo>
                  <a:cubicBezTo>
                    <a:pt x="18" y="6"/>
                    <a:pt x="17" y="6"/>
                    <a:pt x="17" y="6"/>
                  </a:cubicBezTo>
                  <a:cubicBezTo>
                    <a:pt x="17" y="5"/>
                    <a:pt x="17" y="5"/>
                    <a:pt x="17" y="5"/>
                  </a:cubicBezTo>
                  <a:cubicBezTo>
                    <a:pt x="17" y="5"/>
                    <a:pt x="17" y="5"/>
                    <a:pt x="18" y="5"/>
                  </a:cubicBezTo>
                  <a:cubicBezTo>
                    <a:pt x="18" y="5"/>
                    <a:pt x="17" y="5"/>
                    <a:pt x="17" y="5"/>
                  </a:cubicBezTo>
                  <a:cubicBezTo>
                    <a:pt x="17" y="5"/>
                    <a:pt x="17" y="5"/>
                    <a:pt x="17" y="5"/>
                  </a:cubicBezTo>
                  <a:cubicBezTo>
                    <a:pt x="17" y="5"/>
                    <a:pt x="17" y="4"/>
                    <a:pt x="18" y="4"/>
                  </a:cubicBezTo>
                  <a:cubicBezTo>
                    <a:pt x="18" y="4"/>
                    <a:pt x="18" y="4"/>
                    <a:pt x="18" y="4"/>
                  </a:cubicBezTo>
                  <a:moveTo>
                    <a:pt x="18" y="3"/>
                  </a:moveTo>
                  <a:cubicBezTo>
                    <a:pt x="18" y="3"/>
                    <a:pt x="18" y="3"/>
                    <a:pt x="18" y="3"/>
                  </a:cubicBezTo>
                  <a:cubicBezTo>
                    <a:pt x="18" y="3"/>
                    <a:pt x="18" y="3"/>
                    <a:pt x="18" y="4"/>
                  </a:cubicBezTo>
                  <a:cubicBezTo>
                    <a:pt x="18" y="4"/>
                    <a:pt x="18" y="3"/>
                    <a:pt x="18" y="3"/>
                  </a:cubicBezTo>
                  <a:moveTo>
                    <a:pt x="17" y="4"/>
                  </a:moveTo>
                  <a:cubicBezTo>
                    <a:pt x="17" y="4"/>
                    <a:pt x="17" y="4"/>
                    <a:pt x="17" y="4"/>
                  </a:cubicBez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528623" y="2941781"/>
            <a:ext cx="2629246" cy="1072217"/>
          </a:xfrm>
          <a:prstGeom prst="rect">
            <a:avLst/>
          </a:prstGeom>
          <a:noFill/>
        </p:spPr>
        <p:txBody>
          <a:bodyPr wrap="none" rtlCol="0">
            <a:spAutoFit/>
          </a:bodyPr>
          <a:lstStyle/>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选题背景</a:t>
            </a:r>
            <a:endParaRPr lang="en-US" altLang="zh-CN" sz="2400" dirty="0">
              <a:blipFill>
                <a:blip r:embed="rId3"/>
                <a:stretch>
                  <a:fillRect/>
                </a:stretch>
              </a:blipFill>
            </a:endParaRPr>
          </a:p>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课题目的与意义</a:t>
            </a:r>
            <a:endParaRPr lang="en-US" altLang="zh-CN" sz="2400" dirty="0">
              <a:blipFill>
                <a:blip r:embed="rId3"/>
                <a:stretch>
                  <a:fillRect/>
                </a:stretch>
              </a:blipFill>
            </a:endParaRPr>
          </a:p>
        </p:txBody>
      </p:sp>
      <p:grpSp>
        <p:nvGrpSpPr>
          <p:cNvPr id="14" name="组合 13"/>
          <p:cNvGrpSpPr/>
          <p:nvPr/>
        </p:nvGrpSpPr>
        <p:grpSpPr>
          <a:xfrm flipV="1">
            <a:off x="5343936" y="2743199"/>
            <a:ext cx="4830577" cy="72572"/>
            <a:chOff x="2804139" y="4450981"/>
            <a:chExt cx="7078926" cy="223552"/>
          </a:xfrm>
          <a:solidFill>
            <a:srgbClr val="FD848D"/>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129" y="1795090"/>
            <a:ext cx="5948516" cy="544636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3"/>
                                        </p:tgtEl>
                                        <p:attrNameLst>
                                          <p:attrName>ppt_y</p:attrName>
                                        </p:attrNameLst>
                                      </p:cBhvr>
                                      <p:tavLst>
                                        <p:tav tm="0">
                                          <p:val>
                                            <p:strVal val="#ppt_y"/>
                                          </p:val>
                                        </p:tav>
                                        <p:tav tm="100000">
                                          <p:val>
                                            <p:strVal val="#ppt_y"/>
                                          </p:val>
                                        </p:tav>
                                      </p:tavLst>
                                    </p:anim>
                                    <p:anim calcmode="lin" valueType="num">
                                      <p:cBhvr>
                                        <p:cTn id="2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169184"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选题背景 </a:t>
            </a:r>
          </a:p>
        </p:txBody>
      </p:sp>
      <p:sp>
        <p:nvSpPr>
          <p:cNvPr id="9" name="矩形 8"/>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pic>
        <p:nvPicPr>
          <p:cNvPr id="5" name="图片 4">
            <a:extLst>
              <a:ext uri="{FF2B5EF4-FFF2-40B4-BE49-F238E27FC236}">
                <a16:creationId xmlns:a16="http://schemas.microsoft.com/office/drawing/2014/main" id="{4979A80F-F3E8-40B0-BD07-9461A6C4B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091" y="1850081"/>
            <a:ext cx="1200245" cy="957548"/>
          </a:xfrm>
          <a:prstGeom prst="rect">
            <a:avLst/>
          </a:prstGeom>
        </p:spPr>
      </p:pic>
      <p:pic>
        <p:nvPicPr>
          <p:cNvPr id="28" name="图片 27">
            <a:extLst>
              <a:ext uri="{FF2B5EF4-FFF2-40B4-BE49-F238E27FC236}">
                <a16:creationId xmlns:a16="http://schemas.microsoft.com/office/drawing/2014/main" id="{4F629445-B553-4E02-BDE9-D474236EA7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2839" y="1576225"/>
            <a:ext cx="1505259" cy="1505259"/>
          </a:xfrm>
          <a:prstGeom prst="rect">
            <a:avLst/>
          </a:prstGeom>
        </p:spPr>
      </p:pic>
      <p:pic>
        <p:nvPicPr>
          <p:cNvPr id="30" name="图片 29">
            <a:extLst>
              <a:ext uri="{FF2B5EF4-FFF2-40B4-BE49-F238E27FC236}">
                <a16:creationId xmlns:a16="http://schemas.microsoft.com/office/drawing/2014/main" id="{6064C9FE-F27B-4726-BD46-0E98B806E9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06601" y="1850081"/>
            <a:ext cx="1329703" cy="1053172"/>
          </a:xfrm>
          <a:prstGeom prst="rect">
            <a:avLst/>
          </a:prstGeom>
        </p:spPr>
      </p:pic>
      <p:sp>
        <p:nvSpPr>
          <p:cNvPr id="33" name="文本框 32">
            <a:extLst>
              <a:ext uri="{FF2B5EF4-FFF2-40B4-BE49-F238E27FC236}">
                <a16:creationId xmlns:a16="http://schemas.microsoft.com/office/drawing/2014/main" id="{10AF765C-E2C2-4DA0-99D7-1B7305492BA7}"/>
              </a:ext>
            </a:extLst>
          </p:cNvPr>
          <p:cNvSpPr txBox="1"/>
          <p:nvPr/>
        </p:nvSpPr>
        <p:spPr>
          <a:xfrm>
            <a:off x="1214111" y="1332478"/>
            <a:ext cx="7758756" cy="369332"/>
          </a:xfrm>
          <a:prstGeom prst="rect">
            <a:avLst/>
          </a:prstGeom>
          <a:noFill/>
        </p:spPr>
        <p:txBody>
          <a:bodyPr wrap="square" rtlCol="0">
            <a:spAutoFit/>
          </a:bodyPr>
          <a:lstStyle/>
          <a:p>
            <a:r>
              <a:rPr lang="en-US" altLang="zh-CN" dirty="0">
                <a:blipFill>
                  <a:blip r:embed="rId7"/>
                  <a:stretch>
                    <a:fillRect/>
                  </a:stretch>
                </a:blipFill>
                <a:latin typeface="Agency FB" panose="020B0503020202020204" pitchFamily="34" charset="0"/>
              </a:rPr>
              <a:t>· </a:t>
            </a:r>
            <a:r>
              <a:rPr lang="zh-CN" altLang="en-US" dirty="0">
                <a:blipFill>
                  <a:blip r:embed="rId7"/>
                  <a:stretch>
                    <a:fillRect/>
                  </a:stretch>
                </a:blipFill>
                <a:latin typeface="Agency FB" panose="020B0503020202020204" pitchFamily="34" charset="0"/>
              </a:rPr>
              <a:t>社交网络正在变得无处不在，其数据量正在急剧增加。</a:t>
            </a:r>
          </a:p>
        </p:txBody>
      </p:sp>
      <p:sp>
        <p:nvSpPr>
          <p:cNvPr id="34" name="文本框 33">
            <a:extLst>
              <a:ext uri="{FF2B5EF4-FFF2-40B4-BE49-F238E27FC236}">
                <a16:creationId xmlns:a16="http://schemas.microsoft.com/office/drawing/2014/main" id="{CF3A4618-0749-4E3C-B2A2-735D2B046E59}"/>
              </a:ext>
            </a:extLst>
          </p:cNvPr>
          <p:cNvSpPr txBox="1"/>
          <p:nvPr/>
        </p:nvSpPr>
        <p:spPr>
          <a:xfrm>
            <a:off x="1214111" y="5411557"/>
            <a:ext cx="7758756" cy="923330"/>
          </a:xfrm>
          <a:prstGeom prst="rect">
            <a:avLst/>
          </a:prstGeom>
          <a:noFill/>
        </p:spPr>
        <p:txBody>
          <a:bodyPr wrap="square" rtlCol="0">
            <a:spAutoFit/>
          </a:bodyPr>
          <a:lstStyle/>
          <a:p>
            <a:r>
              <a:rPr lang="en-US" altLang="zh-CN" dirty="0">
                <a:blipFill>
                  <a:blip r:embed="rId7"/>
                  <a:stretch>
                    <a:fillRect/>
                  </a:stretch>
                </a:blipFill>
                <a:latin typeface="Agency FB" panose="020B0503020202020204" pitchFamily="34" charset="0"/>
              </a:rPr>
              <a:t>·</a:t>
            </a:r>
            <a:r>
              <a:rPr lang="zh-CN" altLang="en-US" dirty="0">
                <a:blipFill>
                  <a:blip r:embed="rId7"/>
                  <a:stretch>
                    <a:fillRect/>
                  </a:stretch>
                </a:blipFill>
                <a:latin typeface="Agency FB" panose="020B0503020202020204" pitchFamily="34" charset="0"/>
              </a:rPr>
              <a:t>实现这些据大规模图的在线和交互式查询处理，特别是快速捕获和发现实体之间的关系，正在成为从社会科学到广告和营销研究再到国土安全的新兴应用不可或缺的组成部分。</a:t>
            </a:r>
          </a:p>
        </p:txBody>
      </p:sp>
      <p:sp>
        <p:nvSpPr>
          <p:cNvPr id="35" name="文本框 34">
            <a:extLst>
              <a:ext uri="{FF2B5EF4-FFF2-40B4-BE49-F238E27FC236}">
                <a16:creationId xmlns:a16="http://schemas.microsoft.com/office/drawing/2014/main" id="{2507958F-5E4D-4FFF-A295-468B6F11301A}"/>
              </a:ext>
            </a:extLst>
          </p:cNvPr>
          <p:cNvSpPr txBox="1"/>
          <p:nvPr/>
        </p:nvSpPr>
        <p:spPr>
          <a:xfrm>
            <a:off x="1268111" y="3026306"/>
            <a:ext cx="7758756" cy="369332"/>
          </a:xfrm>
          <a:prstGeom prst="rect">
            <a:avLst/>
          </a:prstGeom>
          <a:noFill/>
        </p:spPr>
        <p:txBody>
          <a:bodyPr wrap="square" rtlCol="0">
            <a:spAutoFit/>
          </a:bodyPr>
          <a:lstStyle/>
          <a:p>
            <a:r>
              <a:rPr lang="en-US" altLang="zh-CN" dirty="0">
                <a:blipFill>
                  <a:blip r:embed="rId7"/>
                  <a:stretch>
                    <a:fillRect/>
                  </a:stretch>
                </a:blipFill>
                <a:latin typeface="Agency FB" panose="020B0503020202020204" pitchFamily="34" charset="0"/>
              </a:rPr>
              <a:t>·</a:t>
            </a:r>
            <a:r>
              <a:rPr lang="zh-CN" altLang="en-US" dirty="0">
                <a:blipFill>
                  <a:blip r:embed="rId7"/>
                  <a:stretch>
                    <a:fillRect/>
                  </a:stretch>
                </a:blipFill>
                <a:latin typeface="Agency FB" panose="020B0503020202020204" pitchFamily="34" charset="0"/>
              </a:rPr>
              <a:t>如今都拥有数亿活跃用户。</a:t>
            </a:r>
            <a:endParaRPr lang="en-US" altLang="zh-CN" dirty="0">
              <a:blipFill>
                <a:blip r:embed="rId7"/>
                <a:stretch>
                  <a:fillRect/>
                </a:stretch>
              </a:blipFill>
              <a:latin typeface="Agency FB" panose="020B0503020202020204" pitchFamily="34" charset="0"/>
            </a:endParaRPr>
          </a:p>
        </p:txBody>
      </p:sp>
      <p:sp>
        <p:nvSpPr>
          <p:cNvPr id="10" name="文本框 9">
            <a:extLst>
              <a:ext uri="{FF2B5EF4-FFF2-40B4-BE49-F238E27FC236}">
                <a16:creationId xmlns:a16="http://schemas.microsoft.com/office/drawing/2014/main" id="{37213870-68B9-4A1B-A775-0F45B19C03A7}"/>
              </a:ext>
            </a:extLst>
          </p:cNvPr>
          <p:cNvSpPr txBox="1"/>
          <p:nvPr/>
        </p:nvSpPr>
        <p:spPr>
          <a:xfrm>
            <a:off x="1214111" y="3429000"/>
            <a:ext cx="7758756" cy="2031325"/>
          </a:xfrm>
          <a:prstGeom prst="rect">
            <a:avLst/>
          </a:prstGeom>
          <a:noFill/>
        </p:spPr>
        <p:txBody>
          <a:bodyPr wrap="square" rtlCol="0">
            <a:spAutoFit/>
          </a:bodyPr>
          <a:lstStyle/>
          <a:p>
            <a:r>
              <a:rPr lang="en-US" altLang="zh-CN" dirty="0">
                <a:blipFill>
                  <a:blip r:embed="rId7"/>
                  <a:stretch>
                    <a:fillRect/>
                  </a:stretch>
                </a:blipFill>
                <a:latin typeface="Agency FB" panose="020B0503020202020204" pitchFamily="34" charset="0"/>
              </a:rPr>
              <a:t>·</a:t>
            </a:r>
            <a:r>
              <a:rPr lang="zh-CN" altLang="en-US" dirty="0">
                <a:blipFill>
                  <a:blip r:embed="rId7"/>
                  <a:stretch>
                    <a:fillRect/>
                  </a:stretch>
                </a:blipFill>
                <a:latin typeface="Agency FB" panose="020B0503020202020204" pitchFamily="34" charset="0"/>
              </a:rPr>
              <a:t>社交网络网站</a:t>
            </a:r>
            <a:r>
              <a:rPr lang="en-US" altLang="zh-CN" dirty="0">
                <a:blipFill>
                  <a:blip r:embed="rId7"/>
                  <a:stretch>
                    <a:fillRect/>
                  </a:stretch>
                </a:blipFill>
                <a:latin typeface="Agency FB" panose="020B0503020202020204" pitchFamily="34" charset="0"/>
              </a:rPr>
              <a:t>LinkedIn</a:t>
            </a:r>
            <a:r>
              <a:rPr lang="zh-CN" altLang="en-US" dirty="0">
                <a:blipFill>
                  <a:blip r:embed="rId7"/>
                  <a:stretch>
                    <a:fillRect/>
                  </a:stretch>
                </a:blipFill>
                <a:latin typeface="Agency FB" panose="020B0503020202020204" pitchFamily="34" charset="0"/>
              </a:rPr>
              <a:t>开创了著名的最短路径服务</a:t>
            </a:r>
            <a:r>
              <a:rPr lang="en-US" altLang="zh-CN" dirty="0">
                <a:blipFill>
                  <a:blip r:embed="rId7"/>
                  <a:stretch>
                    <a:fillRect/>
                  </a:stretch>
                </a:blipFill>
                <a:latin typeface="Agency FB" panose="020B0503020202020204" pitchFamily="34" charset="0"/>
              </a:rPr>
              <a:t>“</a:t>
            </a:r>
            <a:r>
              <a:rPr lang="zh-CN" altLang="en-US" dirty="0">
                <a:blipFill>
                  <a:blip r:embed="rId7"/>
                  <a:stretch>
                    <a:fillRect/>
                  </a:stretch>
                </a:blipFill>
                <a:latin typeface="Agency FB" panose="020B0503020202020204" pitchFamily="34" charset="0"/>
              </a:rPr>
              <a:t>你如何连接到</a:t>
            </a:r>
            <a:r>
              <a:rPr lang="en-US" altLang="zh-CN" dirty="0">
                <a:blipFill>
                  <a:blip r:embed="rId7"/>
                  <a:stretch>
                    <a:fillRect/>
                  </a:stretch>
                </a:blipFill>
                <a:latin typeface="Agency FB" panose="020B0503020202020204" pitchFamily="34" charset="0"/>
              </a:rPr>
              <a:t>A”</a:t>
            </a:r>
            <a:r>
              <a:rPr lang="zh-CN" altLang="en-US" dirty="0">
                <a:blipFill>
                  <a:blip r:embed="rId7"/>
                  <a:stretch>
                    <a:fillRect/>
                  </a:stretch>
                </a:blipFill>
                <a:latin typeface="Agency FB" panose="020B0503020202020204" pitchFamily="34" charset="0"/>
              </a:rPr>
              <a:t>，它提供了你和用户</a:t>
            </a:r>
            <a:r>
              <a:rPr lang="en-US" altLang="zh-CN" dirty="0">
                <a:blipFill>
                  <a:blip r:embed="rId7"/>
                  <a:stretch>
                    <a:fillRect/>
                  </a:stretch>
                </a:blipFill>
                <a:latin typeface="Agency FB" panose="020B0503020202020204" pitchFamily="34" charset="0"/>
              </a:rPr>
              <a:t>A</a:t>
            </a:r>
            <a:r>
              <a:rPr lang="zh-CN" altLang="en-US" dirty="0">
                <a:blipFill>
                  <a:blip r:embed="rId7"/>
                  <a:stretch>
                    <a:fillRect/>
                  </a:stretch>
                </a:blipFill>
                <a:latin typeface="Agency FB" panose="020B0503020202020204" pitchFamily="34" charset="0"/>
              </a:rPr>
              <a:t>之间的友谊链的精确描述。微软的</a:t>
            </a:r>
            <a:r>
              <a:rPr lang="en-US" altLang="zh-CN" dirty="0" err="1">
                <a:blipFill>
                  <a:blip r:embed="rId7"/>
                  <a:stretch>
                    <a:fillRect/>
                  </a:stretch>
                </a:blipFill>
                <a:latin typeface="Agency FB" panose="020B0503020202020204" pitchFamily="34" charset="0"/>
              </a:rPr>
              <a:t>Renlifang</a:t>
            </a:r>
            <a:r>
              <a:rPr lang="zh-CN" altLang="en-US" dirty="0">
                <a:blipFill>
                  <a:blip r:embed="rId7"/>
                  <a:stretch>
                    <a:fillRect/>
                  </a:stretch>
                </a:blipFill>
                <a:latin typeface="Agency FB" panose="020B0503020202020204" pitchFamily="34" charset="0"/>
              </a:rPr>
              <a:t>（</a:t>
            </a:r>
            <a:r>
              <a:rPr lang="en-US" altLang="zh-CN" dirty="0" err="1">
                <a:blipFill>
                  <a:blip r:embed="rId7"/>
                  <a:stretch>
                    <a:fillRect/>
                  </a:stretch>
                </a:blipFill>
                <a:latin typeface="Agency FB" panose="020B0503020202020204" pitchFamily="34" charset="0"/>
              </a:rPr>
              <a:t>EntityCube</a:t>
            </a:r>
            <a:r>
              <a:rPr lang="zh-CN" altLang="en-US" dirty="0">
                <a:blipFill>
                  <a:blip r:embed="rId7"/>
                  <a:stretch>
                    <a:fillRect/>
                  </a:stretch>
                </a:blipFill>
                <a:latin typeface="Agency FB" panose="020B0503020202020204" pitchFamily="34" charset="0"/>
              </a:rPr>
              <a:t>）    记录了超过 </a:t>
            </a:r>
            <a:r>
              <a:rPr lang="en-US" altLang="zh-CN" dirty="0">
                <a:blipFill>
                  <a:blip r:embed="rId7"/>
                  <a:stretch>
                    <a:fillRect/>
                  </a:stretch>
                </a:blipFill>
                <a:latin typeface="Agency FB" panose="020B0503020202020204" pitchFamily="34" charset="0"/>
              </a:rPr>
              <a:t>1000</a:t>
            </a:r>
            <a:r>
              <a:rPr lang="zh-CN" altLang="en-US" dirty="0">
                <a:blipFill>
                  <a:blip r:embed="rId7"/>
                  <a:stretch>
                    <a:fillRect/>
                  </a:stretch>
                </a:blipFill>
                <a:latin typeface="Agency FB" panose="020B0503020202020204" pitchFamily="34" charset="0"/>
              </a:rPr>
              <a:t>万个实体（人员，位置，组织）的十多亿个关系，允许用户检索两个实体之间的最短路径，如果它们的距离小于或等于</a:t>
            </a:r>
            <a:r>
              <a:rPr lang="en-US" altLang="zh-CN" dirty="0">
                <a:blipFill>
                  <a:blip r:embed="rId7"/>
                  <a:stretch>
                    <a:fillRect/>
                  </a:stretch>
                </a:blipFill>
                <a:latin typeface="Agency FB" panose="020B0503020202020204" pitchFamily="34" charset="0"/>
              </a:rPr>
              <a:t>6</a:t>
            </a:r>
            <a:r>
              <a:rPr lang="zh-CN" altLang="en-US" dirty="0">
                <a:blipFill>
                  <a:blip r:embed="rId7"/>
                  <a:stretch>
                    <a:fillRect/>
                  </a:stretch>
                </a:blipFill>
                <a:latin typeface="Agency FB" panose="020B0503020202020204" pitchFamily="34" charset="0"/>
              </a:rPr>
              <a:t>新出现的在线应用程序</a:t>
            </a:r>
            <a:r>
              <a:rPr lang="en-US" altLang="zh-CN" dirty="0">
                <a:blipFill>
                  <a:blip r:embed="rId7"/>
                  <a:stretch>
                    <a:fillRect/>
                  </a:stretch>
                </a:blipFill>
                <a:latin typeface="Agency FB" panose="020B0503020202020204" pitchFamily="34" charset="0"/>
              </a:rPr>
              <a:t>"Six Degrees"</a:t>
            </a:r>
            <a:r>
              <a:rPr lang="zh-CN" altLang="en-US" dirty="0">
                <a:blipFill>
                  <a:blip r:embed="rId7"/>
                  <a:stretch>
                    <a:fillRect/>
                  </a:stretch>
                </a:blipFill>
                <a:latin typeface="Agency FB" panose="020B0503020202020204" pitchFamily="34" charset="0"/>
              </a:rPr>
              <a:t>提供了一种互动方式来展示您如何与</a:t>
            </a:r>
            <a:r>
              <a:rPr lang="en-US" altLang="zh-CN" dirty="0">
                <a:blipFill>
                  <a:blip r:embed="rId7"/>
                  <a:stretch>
                    <a:fillRect/>
                  </a:stretch>
                </a:blipFill>
                <a:latin typeface="Agency FB" panose="020B0503020202020204" pitchFamily="34" charset="0"/>
              </a:rPr>
              <a:t>Facebook</a:t>
            </a:r>
            <a:r>
              <a:rPr lang="zh-CN" altLang="en-US" dirty="0">
                <a:blipFill>
                  <a:blip r:embed="rId7"/>
                  <a:stretch>
                    <a:fillRect/>
                  </a:stretch>
                </a:blipFill>
                <a:latin typeface="Agency FB" panose="020B0503020202020204" pitchFamily="34" charset="0"/>
              </a:rPr>
              <a:t>网络中的其他人建立联系。此外，最短路径计算在确定信任和发现网络游戏中的朋友方面也很有用。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9"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0-#ppt_w/2"/>
                                          </p:val>
                                        </p:tav>
                                        <p:tav tm="100000">
                                          <p:val>
                                            <p:strVal val="#ppt_x"/>
                                          </p:val>
                                        </p:tav>
                                      </p:tavLst>
                                    </p:anim>
                                    <p:anim calcmode="lin" valueType="num">
                                      <p:cBhvr additive="base">
                                        <p:cTn id="22" dur="500" fill="hold"/>
                                        <p:tgtEl>
                                          <p:spTgt spid="34"/>
                                        </p:tgtEl>
                                        <p:attrNameLst>
                                          <p:attrName>ppt_y</p:attrName>
                                        </p:attrNameLst>
                                      </p:cBhvr>
                                      <p:tavLst>
                                        <p:tav tm="0">
                                          <p:val>
                                            <p:strVal val="0-#ppt_h/2"/>
                                          </p:val>
                                        </p:tav>
                                        <p:tav tm="100000">
                                          <p:val>
                                            <p:strVal val="#ppt_y"/>
                                          </p:val>
                                        </p:tav>
                                      </p:tavLst>
                                    </p:anim>
                                  </p:childTnLst>
                                </p:cTn>
                              </p:par>
                              <p:par>
                                <p:cTn id="23" presetID="2" presetClass="entr" presetSubtype="9"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0-#ppt_w/2"/>
                                          </p:val>
                                        </p:tav>
                                        <p:tav tm="100000">
                                          <p:val>
                                            <p:strVal val="#ppt_x"/>
                                          </p:val>
                                        </p:tav>
                                      </p:tavLst>
                                    </p:anim>
                                    <p:anim calcmode="lin" valueType="num">
                                      <p:cBhvr additive="base">
                                        <p:cTn id="26" dur="500" fill="hold"/>
                                        <p:tgtEl>
                                          <p:spTgt spid="35"/>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33" grpId="0"/>
      <p:bldP spid="34" grpId="0"/>
      <p:bldP spid="35"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169184"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选题背景 </a:t>
            </a:r>
          </a:p>
        </p:txBody>
      </p:sp>
      <p:sp>
        <p:nvSpPr>
          <p:cNvPr id="9" name="矩形 8"/>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3" name="文本框 32">
            <a:extLst>
              <a:ext uri="{FF2B5EF4-FFF2-40B4-BE49-F238E27FC236}">
                <a16:creationId xmlns:a16="http://schemas.microsoft.com/office/drawing/2014/main" id="{10AF765C-E2C2-4DA0-99D7-1B7305492BA7}"/>
              </a:ext>
            </a:extLst>
          </p:cNvPr>
          <p:cNvSpPr txBox="1"/>
          <p:nvPr/>
        </p:nvSpPr>
        <p:spPr>
          <a:xfrm>
            <a:off x="1268111" y="3410795"/>
            <a:ext cx="9149089" cy="1200329"/>
          </a:xfrm>
          <a:prstGeom prst="rect">
            <a:avLst/>
          </a:prstGeom>
          <a:noFill/>
        </p:spPr>
        <p:txBody>
          <a:bodyPr wrap="square" rtlCol="0">
            <a:spAutoFit/>
          </a:bodyPr>
          <a:lstStyle/>
          <a:p>
            <a:r>
              <a:rPr lang="en-US" altLang="zh-CN" dirty="0">
                <a:blipFill>
                  <a:blip r:embed="rId4"/>
                  <a:stretch>
                    <a:fillRect/>
                  </a:stretch>
                </a:blipFill>
                <a:latin typeface="Agency FB" panose="020B0503020202020204" pitchFamily="34" charset="0"/>
              </a:rPr>
              <a:t>·</a:t>
            </a:r>
            <a:r>
              <a:rPr lang="zh-CN" altLang="en-US" dirty="0">
                <a:blipFill>
                  <a:blip r:embed="rId4"/>
                  <a:stretch>
                    <a:fillRect/>
                  </a:stretch>
                </a:blipFill>
                <a:latin typeface="Agency FB" panose="020B0503020202020204" pitchFamily="34" charset="0"/>
              </a:rPr>
              <a:t>图是一种重要的数据结构，用于表达现实世界中广泛存在的关联性数据，单源点最短路径（</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）是数据结构传统问题。然而随着图规模的不断增加，现有的</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算法通常面临着高额的数据访问开销、低</a:t>
            </a:r>
            <a:r>
              <a:rPr lang="en-US" altLang="zh-CN" dirty="0">
                <a:blipFill>
                  <a:blip r:embed="rId4"/>
                  <a:stretch>
                    <a:fillRect/>
                  </a:stretch>
                </a:blipFill>
                <a:latin typeface="Agency FB" panose="020B0503020202020204" pitchFamily="34" charset="0"/>
              </a:rPr>
              <a:t>GPU</a:t>
            </a:r>
            <a:r>
              <a:rPr lang="zh-CN" altLang="en-US" dirty="0">
                <a:blipFill>
                  <a:blip r:embed="rId4"/>
                  <a:stretch>
                    <a:fillRect/>
                  </a:stretch>
                </a:blipFill>
                <a:latin typeface="Agency FB" panose="020B0503020202020204" pitchFamily="34" charset="0"/>
              </a:rPr>
              <a:t>利用率等问题，无法满足实际需求。因此，设计一种高效的</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算法是一个急需解决的问题。</a:t>
            </a:r>
          </a:p>
        </p:txBody>
      </p:sp>
      <p:pic>
        <p:nvPicPr>
          <p:cNvPr id="4" name="图片 3">
            <a:extLst>
              <a:ext uri="{FF2B5EF4-FFF2-40B4-BE49-F238E27FC236}">
                <a16:creationId xmlns:a16="http://schemas.microsoft.com/office/drawing/2014/main" id="{9C3F7CD3-128B-427E-A59C-1C0EFA7F2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0047" y="1129591"/>
            <a:ext cx="3034921" cy="2273016"/>
          </a:xfrm>
          <a:prstGeom prst="rect">
            <a:avLst/>
          </a:prstGeom>
        </p:spPr>
      </p:pic>
      <p:sp>
        <p:nvSpPr>
          <p:cNvPr id="13" name="文本框 12">
            <a:extLst>
              <a:ext uri="{FF2B5EF4-FFF2-40B4-BE49-F238E27FC236}">
                <a16:creationId xmlns:a16="http://schemas.microsoft.com/office/drawing/2014/main" id="{9D69DE72-F820-4919-BFC7-59AA66853641}"/>
              </a:ext>
            </a:extLst>
          </p:cNvPr>
          <p:cNvSpPr txBox="1"/>
          <p:nvPr/>
        </p:nvSpPr>
        <p:spPr>
          <a:xfrm>
            <a:off x="1268110" y="4619312"/>
            <a:ext cx="9149089" cy="369332"/>
          </a:xfrm>
          <a:prstGeom prst="rect">
            <a:avLst/>
          </a:prstGeom>
          <a:noFill/>
        </p:spPr>
        <p:txBody>
          <a:bodyPr wrap="square" rtlCol="0">
            <a:spAutoFit/>
          </a:bodyPr>
          <a:lstStyle/>
          <a:p>
            <a:r>
              <a:rPr lang="zh-CN" altLang="en-US" dirty="0">
                <a:blipFill>
                  <a:blip r:embed="rId4"/>
                  <a:stretch>
                    <a:fillRect/>
                  </a:stretch>
                </a:blipFill>
                <a:latin typeface="Agency FB" panose="020B0503020202020204" pitchFamily="34" charset="0"/>
              </a:rPr>
              <a:t>另一方面，高效利用</a:t>
            </a:r>
            <a:r>
              <a:rPr lang="en-US" altLang="zh-CN" dirty="0">
                <a:blipFill>
                  <a:blip r:embed="rId4"/>
                  <a:stretch>
                    <a:fillRect/>
                  </a:stretch>
                </a:blipFill>
                <a:latin typeface="Agency FB" panose="020B0503020202020204" pitchFamily="34" charset="0"/>
              </a:rPr>
              <a:t>GPU</a:t>
            </a:r>
            <a:r>
              <a:rPr lang="zh-CN" altLang="en-US" dirty="0">
                <a:blipFill>
                  <a:blip r:embed="rId4"/>
                  <a:stretch>
                    <a:fillRect/>
                  </a:stretch>
                </a:blipFill>
                <a:latin typeface="Agency FB" panose="020B0503020202020204" pitchFamily="34" charset="0"/>
              </a:rPr>
              <a:t>图计算优势也逐渐成为当下重要的研究方向</a:t>
            </a:r>
          </a:p>
        </p:txBody>
      </p:sp>
    </p:spTree>
    <p:extLst>
      <p:ext uri="{BB962C8B-B14F-4D97-AF65-F5344CB8AC3E}">
        <p14:creationId xmlns:p14="http://schemas.microsoft.com/office/powerpoint/2010/main" val="150972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9"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33"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575018"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选题目的和意义 </a:t>
            </a:r>
          </a:p>
        </p:txBody>
      </p:sp>
      <p:sp>
        <p:nvSpPr>
          <p:cNvPr id="9" name="矩形 8"/>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3" name="文本框 32">
            <a:extLst>
              <a:ext uri="{FF2B5EF4-FFF2-40B4-BE49-F238E27FC236}">
                <a16:creationId xmlns:a16="http://schemas.microsoft.com/office/drawing/2014/main" id="{10AF765C-E2C2-4DA0-99D7-1B7305492BA7}"/>
              </a:ext>
            </a:extLst>
          </p:cNvPr>
          <p:cNvSpPr txBox="1"/>
          <p:nvPr/>
        </p:nvSpPr>
        <p:spPr>
          <a:xfrm>
            <a:off x="1322111" y="3455394"/>
            <a:ext cx="9149089" cy="646331"/>
          </a:xfrm>
          <a:prstGeom prst="rect">
            <a:avLst/>
          </a:prstGeom>
          <a:noFill/>
        </p:spPr>
        <p:txBody>
          <a:bodyPr wrap="square" rtlCol="0">
            <a:spAutoFit/>
          </a:bodyPr>
          <a:lstStyle/>
          <a:p>
            <a:r>
              <a:rPr lang="en-US" altLang="zh-CN" dirty="0">
                <a:blipFill>
                  <a:blip r:embed="rId4"/>
                  <a:stretch>
                    <a:fillRect/>
                  </a:stretch>
                </a:blipFill>
                <a:latin typeface="Agency FB" panose="020B0503020202020204" pitchFamily="34" charset="0"/>
              </a:rPr>
              <a:t>     </a:t>
            </a:r>
            <a:r>
              <a:rPr lang="zh-CN" altLang="en-US" dirty="0">
                <a:blipFill>
                  <a:blip r:embed="rId4"/>
                  <a:stretch>
                    <a:fillRect/>
                  </a:stretch>
                </a:blipFill>
                <a:latin typeface="Agency FB" panose="020B0503020202020204" pitchFamily="34" charset="0"/>
              </a:rPr>
              <a:t>了解</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（单源最短路径）算法和</a:t>
            </a:r>
            <a:r>
              <a:rPr lang="en-US" altLang="zh-CN" dirty="0">
                <a:blipFill>
                  <a:blip r:embed="rId4"/>
                  <a:stretch>
                    <a:fillRect/>
                  </a:stretch>
                </a:blipFill>
                <a:latin typeface="Agency FB" panose="020B0503020202020204" pitchFamily="34" charset="0"/>
              </a:rPr>
              <a:t>GPU</a:t>
            </a:r>
            <a:r>
              <a:rPr lang="zh-CN" altLang="en-US" dirty="0">
                <a:blipFill>
                  <a:blip r:embed="rId4"/>
                  <a:stretch>
                    <a:fillRect/>
                  </a:stretch>
                </a:blipFill>
                <a:latin typeface="Agency FB" panose="020B0503020202020204" pitchFamily="34" charset="0"/>
              </a:rPr>
              <a:t>的相关知识，学习并了解现有的</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算法，基于现有</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算法，探索新的</a:t>
            </a:r>
            <a:r>
              <a:rPr lang="en-US" altLang="zh-CN" dirty="0">
                <a:blipFill>
                  <a:blip r:embed="rId4"/>
                  <a:stretch>
                    <a:fillRect/>
                  </a:stretch>
                </a:blipFill>
                <a:latin typeface="Agency FB" panose="020B0503020202020204" pitchFamily="34" charset="0"/>
              </a:rPr>
              <a:t>SSSP</a:t>
            </a:r>
            <a:r>
              <a:rPr lang="zh-CN" altLang="en-US" dirty="0">
                <a:blipFill>
                  <a:blip r:embed="rId4"/>
                  <a:stretch>
                    <a:fillRect/>
                  </a:stretch>
                </a:blipFill>
                <a:latin typeface="Agency FB" panose="020B0503020202020204" pitchFamily="34" charset="0"/>
              </a:rPr>
              <a:t>算法。</a:t>
            </a:r>
          </a:p>
        </p:txBody>
      </p:sp>
      <p:pic>
        <p:nvPicPr>
          <p:cNvPr id="4" name="图片 3">
            <a:extLst>
              <a:ext uri="{FF2B5EF4-FFF2-40B4-BE49-F238E27FC236}">
                <a16:creationId xmlns:a16="http://schemas.microsoft.com/office/drawing/2014/main" id="{9C3F7CD3-128B-427E-A59C-1C0EFA7F2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0047" y="1129591"/>
            <a:ext cx="3034921" cy="2273016"/>
          </a:xfrm>
          <a:prstGeom prst="rect">
            <a:avLst/>
          </a:prstGeom>
        </p:spPr>
      </p:pic>
      <p:sp>
        <p:nvSpPr>
          <p:cNvPr id="6" name="文本框 5">
            <a:extLst>
              <a:ext uri="{FF2B5EF4-FFF2-40B4-BE49-F238E27FC236}">
                <a16:creationId xmlns:a16="http://schemas.microsoft.com/office/drawing/2014/main" id="{0156F525-B5C3-494D-B187-12D73F68FCC3}"/>
              </a:ext>
            </a:extLst>
          </p:cNvPr>
          <p:cNvSpPr txBox="1"/>
          <p:nvPr/>
        </p:nvSpPr>
        <p:spPr>
          <a:xfrm>
            <a:off x="1322110" y="4154512"/>
            <a:ext cx="9149089" cy="646331"/>
          </a:xfrm>
          <a:prstGeom prst="rect">
            <a:avLst/>
          </a:prstGeom>
          <a:noFill/>
        </p:spPr>
        <p:txBody>
          <a:bodyPr wrap="square" rtlCol="0">
            <a:spAutoFit/>
          </a:bodyPr>
          <a:lstStyle/>
          <a:p>
            <a:r>
              <a:rPr lang="zh-CN" altLang="en-US" dirty="0">
                <a:blipFill>
                  <a:blip r:embed="rId4"/>
                  <a:stretch>
                    <a:fillRect/>
                  </a:stretch>
                </a:blipFill>
                <a:latin typeface="Agency FB" panose="020B0503020202020204" pitchFamily="34" charset="0"/>
              </a:rPr>
              <a:t>     本课题主要关注</a:t>
            </a:r>
            <a:r>
              <a:rPr lang="en-US" altLang="zh-CN" dirty="0">
                <a:blipFill>
                  <a:blip r:embed="rId4"/>
                  <a:stretch>
                    <a:fillRect/>
                  </a:stretch>
                </a:blipFill>
                <a:latin typeface="Agency FB" panose="020B0503020202020204" pitchFamily="34" charset="0"/>
              </a:rPr>
              <a:t>GPU</a:t>
            </a:r>
            <a:r>
              <a:rPr lang="zh-CN" altLang="en-US" dirty="0">
                <a:blipFill>
                  <a:blip r:embed="rId4"/>
                  <a:stretch>
                    <a:fillRect/>
                  </a:stretch>
                </a:blipFill>
                <a:latin typeface="Agency FB" panose="020B0503020202020204" pitchFamily="34" charset="0"/>
              </a:rPr>
              <a:t>硬件的充分联合利用和高效率单源点最短路径求解算法的研究实现及优化。</a:t>
            </a:r>
          </a:p>
        </p:txBody>
      </p:sp>
    </p:spTree>
    <p:extLst>
      <p:ext uri="{BB962C8B-B14F-4D97-AF65-F5344CB8AC3E}">
        <p14:creationId xmlns:p14="http://schemas.microsoft.com/office/powerpoint/2010/main" val="2732045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9"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3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5665" y="1819868"/>
            <a:ext cx="5551511" cy="923330"/>
          </a:xfrm>
          <a:prstGeom prst="rect">
            <a:avLst/>
          </a:prstGeom>
          <a:noFill/>
        </p:spPr>
        <p:txBody>
          <a:bodyPr wrap="square" rtlCol="0">
            <a:spAutoFit/>
          </a:bodyPr>
          <a:lstStyle/>
          <a:p>
            <a:r>
              <a:rPr lang="zh-CN" altLang="en-US" sz="5400" b="1" dirty="0">
                <a:blipFill>
                  <a:blip r:embed="rId3"/>
                  <a:stretch>
                    <a:fillRect/>
                  </a:stretch>
                </a:blipFill>
                <a:latin typeface="造字工房朗宋（非商用）常规体" pitchFamily="50" charset="-122"/>
                <a:ea typeface="造字工房朗宋（非商用）常规体" pitchFamily="50" charset="-122"/>
              </a:rPr>
              <a:t>国内外研究现状</a:t>
            </a:r>
          </a:p>
        </p:txBody>
      </p:sp>
      <p:grpSp>
        <p:nvGrpSpPr>
          <p:cNvPr id="14" name="组合 13"/>
          <p:cNvGrpSpPr/>
          <p:nvPr/>
        </p:nvGrpSpPr>
        <p:grpSpPr>
          <a:xfrm flipV="1">
            <a:off x="5343936" y="2743199"/>
            <a:ext cx="4830577" cy="72572"/>
            <a:chOff x="2804139" y="4450981"/>
            <a:chExt cx="7078926" cy="223552"/>
          </a:xfrm>
          <a:solidFill>
            <a:srgbClr val="E0D84A"/>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129" y="1795090"/>
            <a:ext cx="5948516" cy="5446368"/>
          </a:xfrm>
          <a:prstGeom prst="rect">
            <a:avLst/>
          </a:prstGeom>
        </p:spPr>
      </p:pic>
      <p:grpSp>
        <p:nvGrpSpPr>
          <p:cNvPr id="17" name="组合 16"/>
          <p:cNvGrpSpPr/>
          <p:nvPr/>
        </p:nvGrpSpPr>
        <p:grpSpPr>
          <a:xfrm>
            <a:off x="4407172" y="1744153"/>
            <a:ext cx="822326" cy="1144190"/>
            <a:chOff x="5680075" y="1233488"/>
            <a:chExt cx="1995488" cy="2776538"/>
          </a:xfrm>
        </p:grpSpPr>
        <p:sp>
          <p:nvSpPr>
            <p:cNvPr id="18" name="Freeform 10"/>
            <p:cNvSpPr>
              <a:spLocks noEditPoints="1"/>
            </p:cNvSpPr>
            <p:nvPr/>
          </p:nvSpPr>
          <p:spPr bwMode="auto">
            <a:xfrm>
              <a:off x="6075363" y="2363788"/>
              <a:ext cx="1438275" cy="1273175"/>
            </a:xfrm>
            <a:custGeom>
              <a:avLst/>
              <a:gdLst>
                <a:gd name="T0" fmla="*/ 28 w 142"/>
                <a:gd name="T1" fmla="*/ 71 h 126"/>
                <a:gd name="T2" fmla="*/ 28 w 142"/>
                <a:gd name="T3" fmla="*/ 71 h 126"/>
                <a:gd name="T4" fmla="*/ 111 w 142"/>
                <a:gd name="T5" fmla="*/ 70 h 126"/>
                <a:gd name="T6" fmla="*/ 111 w 142"/>
                <a:gd name="T7" fmla="*/ 75 h 126"/>
                <a:gd name="T8" fmla="*/ 121 w 142"/>
                <a:gd name="T9" fmla="*/ 52 h 126"/>
                <a:gd name="T10" fmla="*/ 123 w 142"/>
                <a:gd name="T11" fmla="*/ 59 h 126"/>
                <a:gd name="T12" fmla="*/ 116 w 142"/>
                <a:gd name="T13" fmla="*/ 56 h 126"/>
                <a:gd name="T14" fmla="*/ 91 w 142"/>
                <a:gd name="T15" fmla="*/ 56 h 126"/>
                <a:gd name="T16" fmla="*/ 84 w 142"/>
                <a:gd name="T17" fmla="*/ 84 h 126"/>
                <a:gd name="T18" fmla="*/ 81 w 142"/>
                <a:gd name="T19" fmla="*/ 81 h 126"/>
                <a:gd name="T20" fmla="*/ 112 w 142"/>
                <a:gd name="T21" fmla="*/ 67 h 126"/>
                <a:gd name="T22" fmla="*/ 66 w 142"/>
                <a:gd name="T23" fmla="*/ 115 h 126"/>
                <a:gd name="T24" fmla="*/ 63 w 142"/>
                <a:gd name="T25" fmla="*/ 112 h 126"/>
                <a:gd name="T26" fmla="*/ 9 w 142"/>
                <a:gd name="T27" fmla="*/ 125 h 126"/>
                <a:gd name="T28" fmla="*/ 5 w 142"/>
                <a:gd name="T29" fmla="*/ 58 h 126"/>
                <a:gd name="T30" fmla="*/ 12 w 142"/>
                <a:gd name="T31" fmla="*/ 32 h 126"/>
                <a:gd name="T32" fmla="*/ 44 w 142"/>
                <a:gd name="T33" fmla="*/ 7 h 126"/>
                <a:gd name="T34" fmla="*/ 95 w 142"/>
                <a:gd name="T35" fmla="*/ 7 h 126"/>
                <a:gd name="T36" fmla="*/ 113 w 142"/>
                <a:gd name="T37" fmla="*/ 33 h 126"/>
                <a:gd name="T38" fmla="*/ 85 w 142"/>
                <a:gd name="T39" fmla="*/ 33 h 126"/>
                <a:gd name="T40" fmla="*/ 61 w 142"/>
                <a:gd name="T41" fmla="*/ 23 h 126"/>
                <a:gd name="T42" fmla="*/ 34 w 142"/>
                <a:gd name="T43" fmla="*/ 47 h 126"/>
                <a:gd name="T44" fmla="*/ 22 w 142"/>
                <a:gd name="T45" fmla="*/ 60 h 126"/>
                <a:gd name="T46" fmla="*/ 22 w 142"/>
                <a:gd name="T47" fmla="*/ 87 h 126"/>
                <a:gd name="T48" fmla="*/ 25 w 142"/>
                <a:gd name="T49" fmla="*/ 104 h 126"/>
                <a:gd name="T50" fmla="*/ 43 w 142"/>
                <a:gd name="T51" fmla="*/ 98 h 126"/>
                <a:gd name="T52" fmla="*/ 29 w 142"/>
                <a:gd name="T53" fmla="*/ 87 h 126"/>
                <a:gd name="T54" fmla="*/ 35 w 142"/>
                <a:gd name="T55" fmla="*/ 86 h 126"/>
                <a:gd name="T56" fmla="*/ 47 w 142"/>
                <a:gd name="T57" fmla="*/ 92 h 126"/>
                <a:gd name="T58" fmla="*/ 72 w 142"/>
                <a:gd name="T59" fmla="*/ 98 h 126"/>
                <a:gd name="T60" fmla="*/ 93 w 142"/>
                <a:gd name="T61" fmla="*/ 84 h 126"/>
                <a:gd name="T62" fmla="*/ 95 w 142"/>
                <a:gd name="T63" fmla="*/ 72 h 126"/>
                <a:gd name="T64" fmla="*/ 101 w 142"/>
                <a:gd name="T65" fmla="*/ 68 h 126"/>
                <a:gd name="T66" fmla="*/ 110 w 142"/>
                <a:gd name="T67" fmla="*/ 78 h 126"/>
                <a:gd name="T68" fmla="*/ 96 w 142"/>
                <a:gd name="T69" fmla="*/ 92 h 126"/>
                <a:gd name="T70" fmla="*/ 19 w 142"/>
                <a:gd name="T71" fmla="*/ 115 h 126"/>
                <a:gd name="T72" fmla="*/ 33 w 142"/>
                <a:gd name="T73" fmla="*/ 117 h 126"/>
                <a:gd name="T74" fmla="*/ 43 w 142"/>
                <a:gd name="T75" fmla="*/ 119 h 126"/>
                <a:gd name="T76" fmla="*/ 101 w 142"/>
                <a:gd name="T77" fmla="*/ 79 h 126"/>
                <a:gd name="T78" fmla="*/ 102 w 142"/>
                <a:gd name="T79" fmla="*/ 89 h 126"/>
                <a:gd name="T80" fmla="*/ 94 w 142"/>
                <a:gd name="T81" fmla="*/ 92 h 126"/>
                <a:gd name="T82" fmla="*/ 85 w 142"/>
                <a:gd name="T83" fmla="*/ 97 h 126"/>
                <a:gd name="T84" fmla="*/ 80 w 142"/>
                <a:gd name="T85" fmla="*/ 98 h 126"/>
                <a:gd name="T86" fmla="*/ 65 w 142"/>
                <a:gd name="T87" fmla="*/ 92 h 126"/>
                <a:gd name="T88" fmla="*/ 57 w 142"/>
                <a:gd name="T89" fmla="*/ 99 h 126"/>
                <a:gd name="T90" fmla="*/ 41 w 142"/>
                <a:gd name="T91" fmla="*/ 91 h 126"/>
                <a:gd name="T92" fmla="*/ 26 w 142"/>
                <a:gd name="T93" fmla="*/ 59 h 126"/>
                <a:gd name="T94" fmla="*/ 64 w 142"/>
                <a:gd name="T95" fmla="*/ 21 h 126"/>
                <a:gd name="T96" fmla="*/ 13 w 142"/>
                <a:gd name="T97" fmla="*/ 31 h 126"/>
                <a:gd name="T98" fmla="*/ 27 w 142"/>
                <a:gd name="T99" fmla="*/ 41 h 126"/>
                <a:gd name="T100" fmla="*/ 22 w 142"/>
                <a:gd name="T101" fmla="*/ 74 h 126"/>
                <a:gd name="T102" fmla="*/ 30 w 142"/>
                <a:gd name="T103" fmla="*/ 119 h 126"/>
                <a:gd name="T104" fmla="*/ 112 w 142"/>
                <a:gd name="T105" fmla="*/ 77 h 126"/>
                <a:gd name="T106" fmla="*/ 54 w 142"/>
                <a:gd name="T107" fmla="*/ 32 h 126"/>
                <a:gd name="T108" fmla="*/ 64 w 142"/>
                <a:gd name="T109" fmla="*/ 117 h 126"/>
                <a:gd name="T110" fmla="*/ 60 w 142"/>
                <a:gd name="T111" fmla="*/ 118 h 126"/>
                <a:gd name="T112" fmla="*/ 128 w 142"/>
                <a:gd name="T113" fmla="*/ 36 h 126"/>
                <a:gd name="T114" fmla="*/ 125 w 142"/>
                <a:gd name="T115" fmla="*/ 89 h 126"/>
                <a:gd name="T116" fmla="*/ 86 w 142"/>
                <a:gd name="T117" fmla="*/ 109 h 126"/>
                <a:gd name="T118" fmla="*/ 118 w 142"/>
                <a:gd name="T119" fmla="*/ 86 h 126"/>
                <a:gd name="T120" fmla="*/ 90 w 142"/>
                <a:gd name="T121" fmla="*/ 112 h 126"/>
                <a:gd name="T122" fmla="*/ 139 w 142"/>
                <a:gd name="T123" fmla="*/ 4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26">
                  <a:moveTo>
                    <a:pt x="32" y="72"/>
                  </a:moveTo>
                  <a:cubicBezTo>
                    <a:pt x="32" y="72"/>
                    <a:pt x="32" y="72"/>
                    <a:pt x="33" y="72"/>
                  </a:cubicBezTo>
                  <a:cubicBezTo>
                    <a:pt x="33" y="72"/>
                    <a:pt x="33" y="72"/>
                    <a:pt x="33" y="72"/>
                  </a:cubicBezTo>
                  <a:cubicBezTo>
                    <a:pt x="33" y="72"/>
                    <a:pt x="32" y="72"/>
                    <a:pt x="32" y="72"/>
                  </a:cubicBezTo>
                  <a:cubicBezTo>
                    <a:pt x="32" y="72"/>
                    <a:pt x="32" y="72"/>
                    <a:pt x="32" y="72"/>
                  </a:cubicBezTo>
                  <a:moveTo>
                    <a:pt x="30" y="70"/>
                  </a:moveTo>
                  <a:cubicBezTo>
                    <a:pt x="30" y="70"/>
                    <a:pt x="30" y="70"/>
                    <a:pt x="30" y="70"/>
                  </a:cubicBezTo>
                  <a:cubicBezTo>
                    <a:pt x="31" y="71"/>
                    <a:pt x="30" y="70"/>
                    <a:pt x="30" y="71"/>
                  </a:cubicBezTo>
                  <a:cubicBezTo>
                    <a:pt x="29" y="71"/>
                    <a:pt x="30" y="71"/>
                    <a:pt x="29" y="71"/>
                  </a:cubicBezTo>
                  <a:cubicBezTo>
                    <a:pt x="29" y="71"/>
                    <a:pt x="29" y="70"/>
                    <a:pt x="30" y="70"/>
                  </a:cubicBezTo>
                  <a:moveTo>
                    <a:pt x="32" y="72"/>
                  </a:moveTo>
                  <a:cubicBezTo>
                    <a:pt x="32" y="71"/>
                    <a:pt x="32" y="71"/>
                    <a:pt x="32" y="71"/>
                  </a:cubicBezTo>
                  <a:cubicBezTo>
                    <a:pt x="33" y="71"/>
                    <a:pt x="34" y="72"/>
                    <a:pt x="32" y="72"/>
                  </a:cubicBezTo>
                  <a:moveTo>
                    <a:pt x="28" y="65"/>
                  </a:moveTo>
                  <a:cubicBezTo>
                    <a:pt x="29" y="65"/>
                    <a:pt x="29" y="65"/>
                    <a:pt x="28" y="65"/>
                  </a:cubicBezTo>
                  <a:cubicBezTo>
                    <a:pt x="28" y="65"/>
                    <a:pt x="29" y="65"/>
                    <a:pt x="30" y="66"/>
                  </a:cubicBezTo>
                  <a:cubicBezTo>
                    <a:pt x="30" y="66"/>
                    <a:pt x="30" y="66"/>
                    <a:pt x="30" y="67"/>
                  </a:cubicBezTo>
                  <a:cubicBezTo>
                    <a:pt x="29" y="67"/>
                    <a:pt x="29" y="67"/>
                    <a:pt x="29" y="66"/>
                  </a:cubicBezTo>
                  <a:cubicBezTo>
                    <a:pt x="29" y="66"/>
                    <a:pt x="29" y="67"/>
                    <a:pt x="28" y="67"/>
                  </a:cubicBezTo>
                  <a:cubicBezTo>
                    <a:pt x="28" y="67"/>
                    <a:pt x="29" y="67"/>
                    <a:pt x="29" y="67"/>
                  </a:cubicBezTo>
                  <a:cubicBezTo>
                    <a:pt x="29" y="68"/>
                    <a:pt x="28" y="68"/>
                    <a:pt x="27" y="68"/>
                  </a:cubicBezTo>
                  <a:cubicBezTo>
                    <a:pt x="27" y="69"/>
                    <a:pt x="27" y="69"/>
                    <a:pt x="27" y="69"/>
                  </a:cubicBezTo>
                  <a:cubicBezTo>
                    <a:pt x="26" y="69"/>
                    <a:pt x="27" y="68"/>
                    <a:pt x="28" y="67"/>
                  </a:cubicBezTo>
                  <a:cubicBezTo>
                    <a:pt x="27" y="67"/>
                    <a:pt x="27" y="67"/>
                    <a:pt x="27" y="67"/>
                  </a:cubicBezTo>
                  <a:cubicBezTo>
                    <a:pt x="27" y="67"/>
                    <a:pt x="27" y="66"/>
                    <a:pt x="28" y="66"/>
                  </a:cubicBezTo>
                  <a:cubicBezTo>
                    <a:pt x="29" y="66"/>
                    <a:pt x="27" y="65"/>
                    <a:pt x="27" y="65"/>
                  </a:cubicBezTo>
                  <a:cubicBezTo>
                    <a:pt x="27" y="65"/>
                    <a:pt x="28" y="65"/>
                    <a:pt x="28" y="64"/>
                  </a:cubicBezTo>
                  <a:cubicBezTo>
                    <a:pt x="27" y="64"/>
                    <a:pt x="27" y="65"/>
                    <a:pt x="26" y="65"/>
                  </a:cubicBezTo>
                  <a:cubicBezTo>
                    <a:pt x="27" y="64"/>
                    <a:pt x="26" y="64"/>
                    <a:pt x="26" y="64"/>
                  </a:cubicBezTo>
                  <a:cubicBezTo>
                    <a:pt x="26" y="63"/>
                    <a:pt x="26" y="63"/>
                    <a:pt x="26" y="63"/>
                  </a:cubicBezTo>
                  <a:cubicBezTo>
                    <a:pt x="26" y="63"/>
                    <a:pt x="26" y="63"/>
                    <a:pt x="26" y="63"/>
                  </a:cubicBezTo>
                  <a:cubicBezTo>
                    <a:pt x="27" y="64"/>
                    <a:pt x="29" y="64"/>
                    <a:pt x="29" y="64"/>
                  </a:cubicBezTo>
                  <a:cubicBezTo>
                    <a:pt x="29" y="64"/>
                    <a:pt x="28" y="64"/>
                    <a:pt x="27" y="64"/>
                  </a:cubicBezTo>
                  <a:cubicBezTo>
                    <a:pt x="27" y="64"/>
                    <a:pt x="27" y="64"/>
                    <a:pt x="27" y="64"/>
                  </a:cubicBezTo>
                  <a:cubicBezTo>
                    <a:pt x="28" y="64"/>
                    <a:pt x="28" y="64"/>
                    <a:pt x="29" y="64"/>
                  </a:cubicBezTo>
                  <a:cubicBezTo>
                    <a:pt x="29" y="65"/>
                    <a:pt x="29" y="65"/>
                    <a:pt x="28" y="65"/>
                  </a:cubicBezTo>
                  <a:moveTo>
                    <a:pt x="32" y="69"/>
                  </a:moveTo>
                  <a:cubicBezTo>
                    <a:pt x="33" y="69"/>
                    <a:pt x="33" y="70"/>
                    <a:pt x="33" y="70"/>
                  </a:cubicBezTo>
                  <a:cubicBezTo>
                    <a:pt x="32" y="70"/>
                    <a:pt x="32" y="69"/>
                    <a:pt x="32" y="69"/>
                  </a:cubicBezTo>
                  <a:moveTo>
                    <a:pt x="32" y="66"/>
                  </a:moveTo>
                  <a:cubicBezTo>
                    <a:pt x="32" y="67"/>
                    <a:pt x="32" y="67"/>
                    <a:pt x="32" y="67"/>
                  </a:cubicBezTo>
                  <a:cubicBezTo>
                    <a:pt x="33" y="67"/>
                    <a:pt x="32" y="67"/>
                    <a:pt x="32" y="67"/>
                  </a:cubicBezTo>
                  <a:cubicBezTo>
                    <a:pt x="31" y="68"/>
                    <a:pt x="32" y="67"/>
                    <a:pt x="31" y="67"/>
                  </a:cubicBezTo>
                  <a:cubicBezTo>
                    <a:pt x="32" y="67"/>
                    <a:pt x="31" y="66"/>
                    <a:pt x="32" y="66"/>
                  </a:cubicBezTo>
                  <a:moveTo>
                    <a:pt x="33" y="68"/>
                  </a:moveTo>
                  <a:cubicBezTo>
                    <a:pt x="33" y="69"/>
                    <a:pt x="33" y="69"/>
                    <a:pt x="33" y="69"/>
                  </a:cubicBezTo>
                  <a:cubicBezTo>
                    <a:pt x="32" y="69"/>
                    <a:pt x="32" y="68"/>
                    <a:pt x="31" y="68"/>
                  </a:cubicBezTo>
                  <a:cubicBezTo>
                    <a:pt x="31" y="68"/>
                    <a:pt x="33" y="68"/>
                    <a:pt x="33" y="68"/>
                  </a:cubicBezTo>
                  <a:moveTo>
                    <a:pt x="30" y="70"/>
                  </a:moveTo>
                  <a:cubicBezTo>
                    <a:pt x="30" y="70"/>
                    <a:pt x="29" y="70"/>
                    <a:pt x="29" y="70"/>
                  </a:cubicBezTo>
                  <a:cubicBezTo>
                    <a:pt x="28" y="70"/>
                    <a:pt x="29" y="70"/>
                    <a:pt x="28" y="71"/>
                  </a:cubicBezTo>
                  <a:cubicBezTo>
                    <a:pt x="28" y="70"/>
                    <a:pt x="29" y="70"/>
                    <a:pt x="28" y="70"/>
                  </a:cubicBezTo>
                  <a:cubicBezTo>
                    <a:pt x="29" y="70"/>
                    <a:pt x="29" y="69"/>
                    <a:pt x="30" y="69"/>
                  </a:cubicBezTo>
                  <a:cubicBezTo>
                    <a:pt x="30" y="70"/>
                    <a:pt x="29" y="70"/>
                    <a:pt x="30" y="70"/>
                  </a:cubicBezTo>
                  <a:moveTo>
                    <a:pt x="30" y="72"/>
                  </a:moveTo>
                  <a:cubicBezTo>
                    <a:pt x="29" y="73"/>
                    <a:pt x="29" y="71"/>
                    <a:pt x="30" y="72"/>
                  </a:cubicBezTo>
                  <a:cubicBezTo>
                    <a:pt x="30" y="72"/>
                    <a:pt x="30" y="72"/>
                    <a:pt x="30" y="72"/>
                  </a:cubicBezTo>
                  <a:moveTo>
                    <a:pt x="71" y="95"/>
                  </a:moveTo>
                  <a:cubicBezTo>
                    <a:pt x="71" y="96"/>
                    <a:pt x="72" y="95"/>
                    <a:pt x="72" y="95"/>
                  </a:cubicBezTo>
                  <a:cubicBezTo>
                    <a:pt x="72" y="96"/>
                    <a:pt x="72" y="96"/>
                    <a:pt x="71" y="95"/>
                  </a:cubicBezTo>
                  <a:cubicBezTo>
                    <a:pt x="71" y="95"/>
                    <a:pt x="72" y="96"/>
                    <a:pt x="71" y="97"/>
                  </a:cubicBezTo>
                  <a:cubicBezTo>
                    <a:pt x="71" y="96"/>
                    <a:pt x="71" y="97"/>
                    <a:pt x="70" y="97"/>
                  </a:cubicBezTo>
                  <a:cubicBezTo>
                    <a:pt x="70" y="97"/>
                    <a:pt x="70" y="96"/>
                    <a:pt x="70" y="96"/>
                  </a:cubicBezTo>
                  <a:cubicBezTo>
                    <a:pt x="70" y="96"/>
                    <a:pt x="69" y="96"/>
                    <a:pt x="69" y="95"/>
                  </a:cubicBezTo>
                  <a:cubicBezTo>
                    <a:pt x="70" y="95"/>
                    <a:pt x="70" y="96"/>
                    <a:pt x="70" y="96"/>
                  </a:cubicBezTo>
                  <a:cubicBezTo>
                    <a:pt x="71" y="96"/>
                    <a:pt x="71" y="96"/>
                    <a:pt x="71" y="95"/>
                  </a:cubicBezTo>
                  <a:cubicBezTo>
                    <a:pt x="70" y="94"/>
                    <a:pt x="71" y="95"/>
                    <a:pt x="70" y="95"/>
                  </a:cubicBezTo>
                  <a:cubicBezTo>
                    <a:pt x="69" y="94"/>
                    <a:pt x="68" y="96"/>
                    <a:pt x="67" y="95"/>
                  </a:cubicBezTo>
                  <a:cubicBezTo>
                    <a:pt x="68" y="95"/>
                    <a:pt x="71" y="94"/>
                    <a:pt x="73" y="94"/>
                  </a:cubicBezTo>
                  <a:cubicBezTo>
                    <a:pt x="73" y="95"/>
                    <a:pt x="71" y="94"/>
                    <a:pt x="71" y="95"/>
                  </a:cubicBezTo>
                  <a:moveTo>
                    <a:pt x="74" y="90"/>
                  </a:moveTo>
                  <a:cubicBezTo>
                    <a:pt x="74" y="88"/>
                    <a:pt x="74" y="89"/>
                    <a:pt x="75" y="89"/>
                  </a:cubicBezTo>
                  <a:cubicBezTo>
                    <a:pt x="75" y="88"/>
                    <a:pt x="75" y="88"/>
                    <a:pt x="75" y="88"/>
                  </a:cubicBezTo>
                  <a:cubicBezTo>
                    <a:pt x="76" y="90"/>
                    <a:pt x="74" y="90"/>
                    <a:pt x="74" y="90"/>
                  </a:cubicBezTo>
                  <a:moveTo>
                    <a:pt x="72" y="89"/>
                  </a:moveTo>
                  <a:cubicBezTo>
                    <a:pt x="72" y="90"/>
                    <a:pt x="73" y="90"/>
                    <a:pt x="73" y="90"/>
                  </a:cubicBezTo>
                  <a:cubicBezTo>
                    <a:pt x="73" y="90"/>
                    <a:pt x="73" y="89"/>
                    <a:pt x="73" y="89"/>
                  </a:cubicBezTo>
                  <a:cubicBezTo>
                    <a:pt x="73" y="89"/>
                    <a:pt x="73" y="90"/>
                    <a:pt x="74" y="89"/>
                  </a:cubicBezTo>
                  <a:cubicBezTo>
                    <a:pt x="74" y="90"/>
                    <a:pt x="74" y="90"/>
                    <a:pt x="74" y="90"/>
                  </a:cubicBezTo>
                  <a:cubicBezTo>
                    <a:pt x="73" y="90"/>
                    <a:pt x="72" y="92"/>
                    <a:pt x="72" y="92"/>
                  </a:cubicBezTo>
                  <a:cubicBezTo>
                    <a:pt x="71" y="92"/>
                    <a:pt x="71" y="91"/>
                    <a:pt x="71" y="92"/>
                  </a:cubicBezTo>
                  <a:cubicBezTo>
                    <a:pt x="70" y="91"/>
                    <a:pt x="70" y="91"/>
                    <a:pt x="70" y="91"/>
                  </a:cubicBezTo>
                  <a:cubicBezTo>
                    <a:pt x="70" y="90"/>
                    <a:pt x="69" y="90"/>
                    <a:pt x="69" y="90"/>
                  </a:cubicBezTo>
                  <a:cubicBezTo>
                    <a:pt x="68" y="89"/>
                    <a:pt x="70" y="90"/>
                    <a:pt x="69" y="90"/>
                  </a:cubicBezTo>
                  <a:cubicBezTo>
                    <a:pt x="69" y="89"/>
                    <a:pt x="70" y="90"/>
                    <a:pt x="70" y="91"/>
                  </a:cubicBezTo>
                  <a:cubicBezTo>
                    <a:pt x="71" y="90"/>
                    <a:pt x="71" y="91"/>
                    <a:pt x="71" y="91"/>
                  </a:cubicBezTo>
                  <a:cubicBezTo>
                    <a:pt x="71" y="91"/>
                    <a:pt x="71" y="91"/>
                    <a:pt x="71" y="91"/>
                  </a:cubicBezTo>
                  <a:cubicBezTo>
                    <a:pt x="72" y="91"/>
                    <a:pt x="72" y="92"/>
                    <a:pt x="72" y="91"/>
                  </a:cubicBezTo>
                  <a:cubicBezTo>
                    <a:pt x="72" y="91"/>
                    <a:pt x="72" y="91"/>
                    <a:pt x="72" y="91"/>
                  </a:cubicBezTo>
                  <a:cubicBezTo>
                    <a:pt x="71" y="90"/>
                    <a:pt x="71" y="91"/>
                    <a:pt x="71" y="90"/>
                  </a:cubicBezTo>
                  <a:cubicBezTo>
                    <a:pt x="71" y="90"/>
                    <a:pt x="71" y="90"/>
                    <a:pt x="71" y="90"/>
                  </a:cubicBezTo>
                  <a:cubicBezTo>
                    <a:pt x="70" y="90"/>
                    <a:pt x="70" y="90"/>
                    <a:pt x="70" y="89"/>
                  </a:cubicBezTo>
                  <a:cubicBezTo>
                    <a:pt x="71" y="89"/>
                    <a:pt x="72" y="89"/>
                    <a:pt x="72" y="89"/>
                  </a:cubicBezTo>
                  <a:moveTo>
                    <a:pt x="72" y="90"/>
                  </a:moveTo>
                  <a:cubicBezTo>
                    <a:pt x="72" y="90"/>
                    <a:pt x="72" y="89"/>
                    <a:pt x="72" y="90"/>
                  </a:cubicBezTo>
                  <a:cubicBezTo>
                    <a:pt x="72" y="91"/>
                    <a:pt x="73" y="91"/>
                    <a:pt x="72" y="90"/>
                  </a:cubicBezTo>
                  <a:moveTo>
                    <a:pt x="28" y="71"/>
                  </a:moveTo>
                  <a:cubicBezTo>
                    <a:pt x="29" y="71"/>
                    <a:pt x="27" y="71"/>
                    <a:pt x="28" y="72"/>
                  </a:cubicBezTo>
                  <a:cubicBezTo>
                    <a:pt x="27" y="72"/>
                    <a:pt x="27" y="71"/>
                    <a:pt x="28" y="71"/>
                  </a:cubicBezTo>
                  <a:cubicBezTo>
                    <a:pt x="27" y="71"/>
                    <a:pt x="26" y="70"/>
                    <a:pt x="27" y="70"/>
                  </a:cubicBezTo>
                  <a:cubicBezTo>
                    <a:pt x="28" y="69"/>
                    <a:pt x="27" y="70"/>
                    <a:pt x="27" y="70"/>
                  </a:cubicBezTo>
                  <a:cubicBezTo>
                    <a:pt x="27" y="71"/>
                    <a:pt x="28" y="71"/>
                    <a:pt x="28" y="71"/>
                  </a:cubicBezTo>
                  <a:moveTo>
                    <a:pt x="76" y="87"/>
                  </a:moveTo>
                  <a:cubicBezTo>
                    <a:pt x="76" y="87"/>
                    <a:pt x="77" y="88"/>
                    <a:pt x="77" y="88"/>
                  </a:cubicBezTo>
                  <a:cubicBezTo>
                    <a:pt x="77" y="87"/>
                    <a:pt x="76" y="88"/>
                    <a:pt x="76" y="87"/>
                  </a:cubicBezTo>
                  <a:moveTo>
                    <a:pt x="75" y="89"/>
                  </a:moveTo>
                  <a:cubicBezTo>
                    <a:pt x="76" y="89"/>
                    <a:pt x="76" y="89"/>
                    <a:pt x="76" y="89"/>
                  </a:cubicBezTo>
                  <a:cubicBezTo>
                    <a:pt x="77" y="90"/>
                    <a:pt x="76" y="90"/>
                    <a:pt x="75" y="89"/>
                  </a:cubicBezTo>
                  <a:moveTo>
                    <a:pt x="32" y="73"/>
                  </a:moveTo>
                  <a:cubicBezTo>
                    <a:pt x="32" y="72"/>
                    <a:pt x="32" y="72"/>
                    <a:pt x="32" y="72"/>
                  </a:cubicBezTo>
                  <a:cubicBezTo>
                    <a:pt x="33" y="72"/>
                    <a:pt x="33" y="72"/>
                    <a:pt x="33" y="72"/>
                  </a:cubicBezTo>
                  <a:cubicBezTo>
                    <a:pt x="33" y="73"/>
                    <a:pt x="33" y="73"/>
                    <a:pt x="33" y="73"/>
                  </a:cubicBezTo>
                  <a:cubicBezTo>
                    <a:pt x="33" y="73"/>
                    <a:pt x="33" y="73"/>
                    <a:pt x="32" y="73"/>
                  </a:cubicBezTo>
                  <a:moveTo>
                    <a:pt x="68" y="90"/>
                  </a:moveTo>
                  <a:cubicBezTo>
                    <a:pt x="68" y="89"/>
                    <a:pt x="69" y="89"/>
                    <a:pt x="68" y="88"/>
                  </a:cubicBezTo>
                  <a:cubicBezTo>
                    <a:pt x="69" y="88"/>
                    <a:pt x="70" y="87"/>
                    <a:pt x="71" y="87"/>
                  </a:cubicBezTo>
                  <a:cubicBezTo>
                    <a:pt x="71" y="88"/>
                    <a:pt x="69" y="88"/>
                    <a:pt x="69" y="88"/>
                  </a:cubicBezTo>
                  <a:cubicBezTo>
                    <a:pt x="68" y="89"/>
                    <a:pt x="69" y="89"/>
                    <a:pt x="68" y="90"/>
                  </a:cubicBezTo>
                  <a:moveTo>
                    <a:pt x="39" y="89"/>
                  </a:moveTo>
                  <a:cubicBezTo>
                    <a:pt x="40" y="87"/>
                    <a:pt x="40" y="88"/>
                    <a:pt x="40" y="88"/>
                  </a:cubicBezTo>
                  <a:cubicBezTo>
                    <a:pt x="40" y="89"/>
                    <a:pt x="40" y="88"/>
                    <a:pt x="40" y="88"/>
                  </a:cubicBezTo>
                  <a:cubicBezTo>
                    <a:pt x="39" y="88"/>
                    <a:pt x="39" y="89"/>
                    <a:pt x="39" y="89"/>
                  </a:cubicBezTo>
                  <a:moveTo>
                    <a:pt x="30" y="63"/>
                  </a:moveTo>
                  <a:cubicBezTo>
                    <a:pt x="30" y="64"/>
                    <a:pt x="31" y="63"/>
                    <a:pt x="31" y="64"/>
                  </a:cubicBezTo>
                  <a:cubicBezTo>
                    <a:pt x="31" y="64"/>
                    <a:pt x="31" y="64"/>
                    <a:pt x="32" y="64"/>
                  </a:cubicBezTo>
                  <a:cubicBezTo>
                    <a:pt x="32" y="64"/>
                    <a:pt x="32" y="64"/>
                    <a:pt x="32" y="64"/>
                  </a:cubicBezTo>
                  <a:cubicBezTo>
                    <a:pt x="31" y="64"/>
                    <a:pt x="32" y="65"/>
                    <a:pt x="31" y="65"/>
                  </a:cubicBezTo>
                  <a:cubicBezTo>
                    <a:pt x="31" y="64"/>
                    <a:pt x="31" y="64"/>
                    <a:pt x="31" y="64"/>
                  </a:cubicBezTo>
                  <a:cubicBezTo>
                    <a:pt x="31" y="64"/>
                    <a:pt x="30" y="64"/>
                    <a:pt x="30" y="64"/>
                  </a:cubicBezTo>
                  <a:cubicBezTo>
                    <a:pt x="30" y="64"/>
                    <a:pt x="30" y="64"/>
                    <a:pt x="29" y="64"/>
                  </a:cubicBezTo>
                  <a:cubicBezTo>
                    <a:pt x="30" y="63"/>
                    <a:pt x="29" y="63"/>
                    <a:pt x="29" y="63"/>
                  </a:cubicBezTo>
                  <a:cubicBezTo>
                    <a:pt x="30" y="63"/>
                    <a:pt x="30" y="63"/>
                    <a:pt x="30" y="63"/>
                  </a:cubicBezTo>
                  <a:cubicBezTo>
                    <a:pt x="30" y="63"/>
                    <a:pt x="30" y="63"/>
                    <a:pt x="30" y="63"/>
                  </a:cubicBezTo>
                  <a:moveTo>
                    <a:pt x="65" y="89"/>
                  </a:moveTo>
                  <a:cubicBezTo>
                    <a:pt x="65" y="88"/>
                    <a:pt x="66" y="88"/>
                    <a:pt x="66" y="89"/>
                  </a:cubicBezTo>
                  <a:cubicBezTo>
                    <a:pt x="66" y="89"/>
                    <a:pt x="66" y="89"/>
                    <a:pt x="66" y="88"/>
                  </a:cubicBezTo>
                  <a:cubicBezTo>
                    <a:pt x="67" y="89"/>
                    <a:pt x="67" y="88"/>
                    <a:pt x="67" y="88"/>
                  </a:cubicBezTo>
                  <a:cubicBezTo>
                    <a:pt x="67" y="88"/>
                    <a:pt x="67" y="87"/>
                    <a:pt x="68" y="88"/>
                  </a:cubicBezTo>
                  <a:cubicBezTo>
                    <a:pt x="67" y="88"/>
                    <a:pt x="67" y="89"/>
                    <a:pt x="67" y="89"/>
                  </a:cubicBezTo>
                  <a:cubicBezTo>
                    <a:pt x="66" y="90"/>
                    <a:pt x="66" y="89"/>
                    <a:pt x="65" y="89"/>
                  </a:cubicBezTo>
                  <a:moveTo>
                    <a:pt x="116" y="61"/>
                  </a:moveTo>
                  <a:cubicBezTo>
                    <a:pt x="117" y="61"/>
                    <a:pt x="118" y="63"/>
                    <a:pt x="116" y="62"/>
                  </a:cubicBezTo>
                  <a:cubicBezTo>
                    <a:pt x="116" y="62"/>
                    <a:pt x="117" y="62"/>
                    <a:pt x="117" y="62"/>
                  </a:cubicBezTo>
                  <a:cubicBezTo>
                    <a:pt x="117" y="62"/>
                    <a:pt x="116" y="62"/>
                    <a:pt x="116" y="62"/>
                  </a:cubicBezTo>
                  <a:cubicBezTo>
                    <a:pt x="116" y="63"/>
                    <a:pt x="117" y="63"/>
                    <a:pt x="117" y="63"/>
                  </a:cubicBezTo>
                  <a:cubicBezTo>
                    <a:pt x="116" y="63"/>
                    <a:pt x="115" y="62"/>
                    <a:pt x="115" y="62"/>
                  </a:cubicBezTo>
                  <a:cubicBezTo>
                    <a:pt x="115" y="61"/>
                    <a:pt x="116" y="62"/>
                    <a:pt x="116" y="61"/>
                  </a:cubicBezTo>
                  <a:moveTo>
                    <a:pt x="111" y="71"/>
                  </a:moveTo>
                  <a:cubicBezTo>
                    <a:pt x="111" y="71"/>
                    <a:pt x="111" y="72"/>
                    <a:pt x="110" y="71"/>
                  </a:cubicBezTo>
                  <a:cubicBezTo>
                    <a:pt x="110" y="71"/>
                    <a:pt x="111" y="71"/>
                    <a:pt x="111" y="71"/>
                  </a:cubicBezTo>
                  <a:cubicBezTo>
                    <a:pt x="110" y="70"/>
                    <a:pt x="110" y="71"/>
                    <a:pt x="109" y="70"/>
                  </a:cubicBezTo>
                  <a:cubicBezTo>
                    <a:pt x="110" y="70"/>
                    <a:pt x="111" y="70"/>
                    <a:pt x="110" y="70"/>
                  </a:cubicBezTo>
                  <a:cubicBezTo>
                    <a:pt x="109" y="69"/>
                    <a:pt x="110" y="69"/>
                    <a:pt x="111" y="70"/>
                  </a:cubicBezTo>
                  <a:cubicBezTo>
                    <a:pt x="111" y="70"/>
                    <a:pt x="111" y="70"/>
                    <a:pt x="111" y="70"/>
                  </a:cubicBezTo>
                  <a:cubicBezTo>
                    <a:pt x="111" y="70"/>
                    <a:pt x="111" y="70"/>
                    <a:pt x="111" y="70"/>
                  </a:cubicBezTo>
                  <a:cubicBezTo>
                    <a:pt x="111" y="71"/>
                    <a:pt x="111" y="71"/>
                    <a:pt x="111" y="71"/>
                  </a:cubicBezTo>
                  <a:moveTo>
                    <a:pt x="116" y="71"/>
                  </a:moveTo>
                  <a:cubicBezTo>
                    <a:pt x="116" y="72"/>
                    <a:pt x="115" y="72"/>
                    <a:pt x="115" y="73"/>
                  </a:cubicBezTo>
                  <a:cubicBezTo>
                    <a:pt x="114" y="73"/>
                    <a:pt x="114" y="72"/>
                    <a:pt x="113" y="72"/>
                  </a:cubicBezTo>
                  <a:cubicBezTo>
                    <a:pt x="113" y="71"/>
                    <a:pt x="114" y="72"/>
                    <a:pt x="114" y="72"/>
                  </a:cubicBezTo>
                  <a:cubicBezTo>
                    <a:pt x="115" y="72"/>
                    <a:pt x="114" y="72"/>
                    <a:pt x="114" y="72"/>
                  </a:cubicBezTo>
                  <a:cubicBezTo>
                    <a:pt x="114" y="71"/>
                    <a:pt x="114" y="71"/>
                    <a:pt x="114" y="71"/>
                  </a:cubicBezTo>
                  <a:cubicBezTo>
                    <a:pt x="114" y="71"/>
                    <a:pt x="113" y="71"/>
                    <a:pt x="113" y="71"/>
                  </a:cubicBezTo>
                  <a:cubicBezTo>
                    <a:pt x="113" y="71"/>
                    <a:pt x="113" y="71"/>
                    <a:pt x="113" y="71"/>
                  </a:cubicBezTo>
                  <a:cubicBezTo>
                    <a:pt x="113" y="71"/>
                    <a:pt x="111" y="71"/>
                    <a:pt x="112" y="71"/>
                  </a:cubicBezTo>
                  <a:cubicBezTo>
                    <a:pt x="111" y="71"/>
                    <a:pt x="111" y="70"/>
                    <a:pt x="112" y="71"/>
                  </a:cubicBezTo>
                  <a:cubicBezTo>
                    <a:pt x="113" y="70"/>
                    <a:pt x="112" y="70"/>
                    <a:pt x="113" y="69"/>
                  </a:cubicBezTo>
                  <a:cubicBezTo>
                    <a:pt x="113" y="70"/>
                    <a:pt x="113" y="70"/>
                    <a:pt x="113" y="70"/>
                  </a:cubicBezTo>
                  <a:cubicBezTo>
                    <a:pt x="114" y="71"/>
                    <a:pt x="114" y="71"/>
                    <a:pt x="114" y="71"/>
                  </a:cubicBezTo>
                  <a:cubicBezTo>
                    <a:pt x="114" y="70"/>
                    <a:pt x="113" y="70"/>
                    <a:pt x="114" y="70"/>
                  </a:cubicBezTo>
                  <a:cubicBezTo>
                    <a:pt x="114" y="70"/>
                    <a:pt x="113" y="69"/>
                    <a:pt x="113" y="69"/>
                  </a:cubicBezTo>
                  <a:cubicBezTo>
                    <a:pt x="113" y="69"/>
                    <a:pt x="114" y="69"/>
                    <a:pt x="114" y="69"/>
                  </a:cubicBezTo>
                  <a:cubicBezTo>
                    <a:pt x="114" y="69"/>
                    <a:pt x="113" y="68"/>
                    <a:pt x="114" y="68"/>
                  </a:cubicBezTo>
                  <a:cubicBezTo>
                    <a:pt x="115" y="68"/>
                    <a:pt x="115" y="69"/>
                    <a:pt x="114" y="69"/>
                  </a:cubicBezTo>
                  <a:cubicBezTo>
                    <a:pt x="115" y="70"/>
                    <a:pt x="115" y="70"/>
                    <a:pt x="116" y="71"/>
                  </a:cubicBezTo>
                  <a:cubicBezTo>
                    <a:pt x="116" y="71"/>
                    <a:pt x="115" y="70"/>
                    <a:pt x="115" y="71"/>
                  </a:cubicBezTo>
                  <a:cubicBezTo>
                    <a:pt x="115" y="71"/>
                    <a:pt x="115" y="71"/>
                    <a:pt x="116" y="71"/>
                  </a:cubicBezTo>
                  <a:moveTo>
                    <a:pt x="112" y="62"/>
                  </a:moveTo>
                  <a:cubicBezTo>
                    <a:pt x="112" y="62"/>
                    <a:pt x="112" y="62"/>
                    <a:pt x="113" y="62"/>
                  </a:cubicBezTo>
                  <a:cubicBezTo>
                    <a:pt x="113" y="62"/>
                    <a:pt x="112" y="62"/>
                    <a:pt x="112" y="61"/>
                  </a:cubicBezTo>
                  <a:cubicBezTo>
                    <a:pt x="113" y="61"/>
                    <a:pt x="113" y="61"/>
                    <a:pt x="113" y="61"/>
                  </a:cubicBezTo>
                  <a:cubicBezTo>
                    <a:pt x="115" y="61"/>
                    <a:pt x="113" y="61"/>
                    <a:pt x="113" y="62"/>
                  </a:cubicBezTo>
                  <a:cubicBezTo>
                    <a:pt x="113" y="62"/>
                    <a:pt x="112" y="62"/>
                    <a:pt x="112" y="62"/>
                  </a:cubicBezTo>
                  <a:moveTo>
                    <a:pt x="113" y="64"/>
                  </a:moveTo>
                  <a:cubicBezTo>
                    <a:pt x="112" y="64"/>
                    <a:pt x="112" y="63"/>
                    <a:pt x="113" y="63"/>
                  </a:cubicBezTo>
                  <a:cubicBezTo>
                    <a:pt x="112" y="63"/>
                    <a:pt x="112" y="63"/>
                    <a:pt x="112" y="62"/>
                  </a:cubicBezTo>
                  <a:cubicBezTo>
                    <a:pt x="112" y="63"/>
                    <a:pt x="113" y="63"/>
                    <a:pt x="113" y="62"/>
                  </a:cubicBezTo>
                  <a:cubicBezTo>
                    <a:pt x="115" y="63"/>
                    <a:pt x="113" y="63"/>
                    <a:pt x="113" y="64"/>
                  </a:cubicBezTo>
                  <a:cubicBezTo>
                    <a:pt x="113" y="64"/>
                    <a:pt x="113" y="64"/>
                    <a:pt x="113" y="64"/>
                  </a:cubicBezTo>
                  <a:moveTo>
                    <a:pt x="108" y="74"/>
                  </a:moveTo>
                  <a:cubicBezTo>
                    <a:pt x="109" y="74"/>
                    <a:pt x="109" y="74"/>
                    <a:pt x="109" y="74"/>
                  </a:cubicBezTo>
                  <a:cubicBezTo>
                    <a:pt x="109" y="74"/>
                    <a:pt x="110" y="75"/>
                    <a:pt x="109" y="75"/>
                  </a:cubicBezTo>
                  <a:cubicBezTo>
                    <a:pt x="109" y="75"/>
                    <a:pt x="109" y="74"/>
                    <a:pt x="108" y="74"/>
                  </a:cubicBezTo>
                  <a:moveTo>
                    <a:pt x="111" y="76"/>
                  </a:moveTo>
                  <a:cubicBezTo>
                    <a:pt x="112" y="76"/>
                    <a:pt x="112" y="77"/>
                    <a:pt x="112" y="76"/>
                  </a:cubicBezTo>
                  <a:cubicBezTo>
                    <a:pt x="112" y="76"/>
                    <a:pt x="112" y="76"/>
                    <a:pt x="112" y="76"/>
                  </a:cubicBezTo>
                  <a:cubicBezTo>
                    <a:pt x="112" y="76"/>
                    <a:pt x="113" y="76"/>
                    <a:pt x="113" y="76"/>
                  </a:cubicBezTo>
                  <a:cubicBezTo>
                    <a:pt x="113" y="77"/>
                    <a:pt x="113" y="78"/>
                    <a:pt x="111" y="76"/>
                  </a:cubicBezTo>
                  <a:moveTo>
                    <a:pt x="113" y="76"/>
                  </a:moveTo>
                  <a:cubicBezTo>
                    <a:pt x="112" y="75"/>
                    <a:pt x="113" y="75"/>
                    <a:pt x="113" y="75"/>
                  </a:cubicBezTo>
                  <a:cubicBezTo>
                    <a:pt x="112" y="74"/>
                    <a:pt x="114" y="74"/>
                    <a:pt x="114" y="73"/>
                  </a:cubicBezTo>
                  <a:cubicBezTo>
                    <a:pt x="115" y="74"/>
                    <a:pt x="114" y="74"/>
                    <a:pt x="114" y="74"/>
                  </a:cubicBezTo>
                  <a:cubicBezTo>
                    <a:pt x="114" y="75"/>
                    <a:pt x="114" y="76"/>
                    <a:pt x="113" y="76"/>
                  </a:cubicBezTo>
                  <a:moveTo>
                    <a:pt x="111" y="75"/>
                  </a:moveTo>
                  <a:cubicBezTo>
                    <a:pt x="111" y="75"/>
                    <a:pt x="111" y="75"/>
                    <a:pt x="111" y="75"/>
                  </a:cubicBezTo>
                  <a:cubicBezTo>
                    <a:pt x="111" y="74"/>
                    <a:pt x="111" y="74"/>
                    <a:pt x="110" y="74"/>
                  </a:cubicBezTo>
                  <a:cubicBezTo>
                    <a:pt x="110" y="74"/>
                    <a:pt x="111" y="73"/>
                    <a:pt x="110" y="74"/>
                  </a:cubicBezTo>
                  <a:cubicBezTo>
                    <a:pt x="109" y="73"/>
                    <a:pt x="110" y="73"/>
                    <a:pt x="110" y="73"/>
                  </a:cubicBezTo>
                  <a:cubicBezTo>
                    <a:pt x="111" y="73"/>
                    <a:pt x="111" y="73"/>
                    <a:pt x="111" y="73"/>
                  </a:cubicBezTo>
                  <a:cubicBezTo>
                    <a:pt x="111" y="73"/>
                    <a:pt x="111" y="73"/>
                    <a:pt x="111" y="73"/>
                  </a:cubicBezTo>
                  <a:cubicBezTo>
                    <a:pt x="112" y="73"/>
                    <a:pt x="112" y="73"/>
                    <a:pt x="112" y="73"/>
                  </a:cubicBezTo>
                  <a:cubicBezTo>
                    <a:pt x="112" y="73"/>
                    <a:pt x="112" y="72"/>
                    <a:pt x="113" y="73"/>
                  </a:cubicBezTo>
                  <a:cubicBezTo>
                    <a:pt x="112" y="73"/>
                    <a:pt x="112" y="74"/>
                    <a:pt x="112" y="74"/>
                  </a:cubicBezTo>
                  <a:cubicBezTo>
                    <a:pt x="111" y="74"/>
                    <a:pt x="110" y="73"/>
                    <a:pt x="111" y="74"/>
                  </a:cubicBezTo>
                  <a:cubicBezTo>
                    <a:pt x="111" y="74"/>
                    <a:pt x="111" y="73"/>
                    <a:pt x="112" y="74"/>
                  </a:cubicBezTo>
                  <a:cubicBezTo>
                    <a:pt x="112" y="75"/>
                    <a:pt x="111" y="74"/>
                    <a:pt x="111" y="75"/>
                  </a:cubicBezTo>
                  <a:moveTo>
                    <a:pt x="113" y="61"/>
                  </a:moveTo>
                  <a:cubicBezTo>
                    <a:pt x="113" y="61"/>
                    <a:pt x="112" y="61"/>
                    <a:pt x="112" y="61"/>
                  </a:cubicBezTo>
                  <a:cubicBezTo>
                    <a:pt x="112" y="61"/>
                    <a:pt x="112" y="60"/>
                    <a:pt x="113" y="60"/>
                  </a:cubicBezTo>
                  <a:cubicBezTo>
                    <a:pt x="113" y="59"/>
                    <a:pt x="113" y="59"/>
                    <a:pt x="113" y="58"/>
                  </a:cubicBezTo>
                  <a:cubicBezTo>
                    <a:pt x="112" y="58"/>
                    <a:pt x="113" y="58"/>
                    <a:pt x="113" y="58"/>
                  </a:cubicBezTo>
                  <a:cubicBezTo>
                    <a:pt x="113" y="59"/>
                    <a:pt x="114" y="60"/>
                    <a:pt x="113" y="61"/>
                  </a:cubicBezTo>
                  <a:moveTo>
                    <a:pt x="109" y="72"/>
                  </a:moveTo>
                  <a:cubicBezTo>
                    <a:pt x="109" y="72"/>
                    <a:pt x="107" y="71"/>
                    <a:pt x="108" y="71"/>
                  </a:cubicBezTo>
                  <a:cubicBezTo>
                    <a:pt x="108" y="71"/>
                    <a:pt x="109" y="71"/>
                    <a:pt x="109" y="72"/>
                  </a:cubicBezTo>
                  <a:cubicBezTo>
                    <a:pt x="110" y="72"/>
                    <a:pt x="109" y="71"/>
                    <a:pt x="110" y="72"/>
                  </a:cubicBezTo>
                  <a:cubicBezTo>
                    <a:pt x="109" y="72"/>
                    <a:pt x="110" y="73"/>
                    <a:pt x="109" y="73"/>
                  </a:cubicBezTo>
                  <a:cubicBezTo>
                    <a:pt x="108" y="72"/>
                    <a:pt x="108" y="73"/>
                    <a:pt x="108" y="72"/>
                  </a:cubicBezTo>
                  <a:cubicBezTo>
                    <a:pt x="108" y="72"/>
                    <a:pt x="109" y="73"/>
                    <a:pt x="109" y="72"/>
                  </a:cubicBezTo>
                  <a:moveTo>
                    <a:pt x="106" y="70"/>
                  </a:moveTo>
                  <a:cubicBezTo>
                    <a:pt x="106" y="70"/>
                    <a:pt x="107" y="70"/>
                    <a:pt x="106" y="69"/>
                  </a:cubicBezTo>
                  <a:cubicBezTo>
                    <a:pt x="107" y="69"/>
                    <a:pt x="106" y="69"/>
                    <a:pt x="107" y="69"/>
                  </a:cubicBezTo>
                  <a:cubicBezTo>
                    <a:pt x="107" y="69"/>
                    <a:pt x="108" y="70"/>
                    <a:pt x="107" y="70"/>
                  </a:cubicBezTo>
                  <a:cubicBezTo>
                    <a:pt x="107" y="70"/>
                    <a:pt x="107" y="70"/>
                    <a:pt x="106" y="70"/>
                  </a:cubicBezTo>
                  <a:moveTo>
                    <a:pt x="115" y="65"/>
                  </a:moveTo>
                  <a:cubicBezTo>
                    <a:pt x="115" y="65"/>
                    <a:pt x="114" y="65"/>
                    <a:pt x="114" y="64"/>
                  </a:cubicBezTo>
                  <a:cubicBezTo>
                    <a:pt x="115" y="64"/>
                    <a:pt x="115" y="64"/>
                    <a:pt x="116" y="64"/>
                  </a:cubicBezTo>
                  <a:cubicBezTo>
                    <a:pt x="116" y="65"/>
                    <a:pt x="117" y="64"/>
                    <a:pt x="117" y="65"/>
                  </a:cubicBezTo>
                  <a:cubicBezTo>
                    <a:pt x="116" y="65"/>
                    <a:pt x="116" y="65"/>
                    <a:pt x="115" y="65"/>
                  </a:cubicBezTo>
                  <a:cubicBezTo>
                    <a:pt x="115" y="65"/>
                    <a:pt x="116" y="66"/>
                    <a:pt x="117" y="65"/>
                  </a:cubicBezTo>
                  <a:cubicBezTo>
                    <a:pt x="117" y="65"/>
                    <a:pt x="117" y="65"/>
                    <a:pt x="117" y="65"/>
                  </a:cubicBezTo>
                  <a:cubicBezTo>
                    <a:pt x="117" y="66"/>
                    <a:pt x="117" y="66"/>
                    <a:pt x="117" y="66"/>
                  </a:cubicBezTo>
                  <a:cubicBezTo>
                    <a:pt x="116" y="66"/>
                    <a:pt x="116" y="65"/>
                    <a:pt x="115" y="65"/>
                  </a:cubicBezTo>
                  <a:cubicBezTo>
                    <a:pt x="115" y="66"/>
                    <a:pt x="116" y="66"/>
                    <a:pt x="115" y="66"/>
                  </a:cubicBezTo>
                  <a:cubicBezTo>
                    <a:pt x="114" y="66"/>
                    <a:pt x="114" y="66"/>
                    <a:pt x="114" y="65"/>
                  </a:cubicBezTo>
                  <a:cubicBezTo>
                    <a:pt x="114" y="65"/>
                    <a:pt x="115" y="65"/>
                    <a:pt x="115" y="65"/>
                  </a:cubicBezTo>
                  <a:moveTo>
                    <a:pt x="111" y="50"/>
                  </a:moveTo>
                  <a:cubicBezTo>
                    <a:pt x="111" y="51"/>
                    <a:pt x="111" y="50"/>
                    <a:pt x="111" y="49"/>
                  </a:cubicBezTo>
                  <a:cubicBezTo>
                    <a:pt x="112" y="49"/>
                    <a:pt x="111" y="50"/>
                    <a:pt x="111" y="50"/>
                  </a:cubicBezTo>
                  <a:moveTo>
                    <a:pt x="119" y="54"/>
                  </a:moveTo>
                  <a:cubicBezTo>
                    <a:pt x="119" y="54"/>
                    <a:pt x="119" y="53"/>
                    <a:pt x="119" y="53"/>
                  </a:cubicBezTo>
                  <a:cubicBezTo>
                    <a:pt x="120" y="52"/>
                    <a:pt x="120" y="54"/>
                    <a:pt x="120" y="54"/>
                  </a:cubicBezTo>
                  <a:cubicBezTo>
                    <a:pt x="120" y="54"/>
                    <a:pt x="120" y="54"/>
                    <a:pt x="121" y="54"/>
                  </a:cubicBezTo>
                  <a:cubicBezTo>
                    <a:pt x="122" y="54"/>
                    <a:pt x="120" y="53"/>
                    <a:pt x="120" y="53"/>
                  </a:cubicBezTo>
                  <a:cubicBezTo>
                    <a:pt x="120" y="53"/>
                    <a:pt x="121" y="52"/>
                    <a:pt x="121" y="52"/>
                  </a:cubicBezTo>
                  <a:cubicBezTo>
                    <a:pt x="120" y="52"/>
                    <a:pt x="120" y="52"/>
                    <a:pt x="119" y="52"/>
                  </a:cubicBezTo>
                  <a:cubicBezTo>
                    <a:pt x="119" y="52"/>
                    <a:pt x="119" y="52"/>
                    <a:pt x="120" y="52"/>
                  </a:cubicBezTo>
                  <a:cubicBezTo>
                    <a:pt x="120" y="51"/>
                    <a:pt x="119" y="51"/>
                    <a:pt x="119" y="51"/>
                  </a:cubicBezTo>
                  <a:cubicBezTo>
                    <a:pt x="119" y="50"/>
                    <a:pt x="121" y="50"/>
                    <a:pt x="120" y="50"/>
                  </a:cubicBezTo>
                  <a:cubicBezTo>
                    <a:pt x="120" y="49"/>
                    <a:pt x="119" y="50"/>
                    <a:pt x="119" y="50"/>
                  </a:cubicBezTo>
                  <a:cubicBezTo>
                    <a:pt x="119" y="50"/>
                    <a:pt x="119" y="49"/>
                    <a:pt x="119" y="49"/>
                  </a:cubicBezTo>
                  <a:cubicBezTo>
                    <a:pt x="119" y="49"/>
                    <a:pt x="119" y="49"/>
                    <a:pt x="120" y="49"/>
                  </a:cubicBezTo>
                  <a:cubicBezTo>
                    <a:pt x="120" y="49"/>
                    <a:pt x="120" y="49"/>
                    <a:pt x="120" y="49"/>
                  </a:cubicBezTo>
                  <a:cubicBezTo>
                    <a:pt x="120" y="49"/>
                    <a:pt x="120" y="49"/>
                    <a:pt x="119" y="49"/>
                  </a:cubicBezTo>
                  <a:cubicBezTo>
                    <a:pt x="120" y="48"/>
                    <a:pt x="120" y="47"/>
                    <a:pt x="120" y="47"/>
                  </a:cubicBezTo>
                  <a:cubicBezTo>
                    <a:pt x="120" y="47"/>
                    <a:pt x="120" y="47"/>
                    <a:pt x="121" y="47"/>
                  </a:cubicBezTo>
                  <a:cubicBezTo>
                    <a:pt x="121" y="47"/>
                    <a:pt x="121" y="47"/>
                    <a:pt x="121" y="47"/>
                  </a:cubicBezTo>
                  <a:cubicBezTo>
                    <a:pt x="122" y="47"/>
                    <a:pt x="123" y="49"/>
                    <a:pt x="123" y="50"/>
                  </a:cubicBezTo>
                  <a:cubicBezTo>
                    <a:pt x="123" y="50"/>
                    <a:pt x="123" y="50"/>
                    <a:pt x="123" y="50"/>
                  </a:cubicBezTo>
                  <a:cubicBezTo>
                    <a:pt x="123" y="50"/>
                    <a:pt x="123" y="50"/>
                    <a:pt x="123" y="50"/>
                  </a:cubicBezTo>
                  <a:cubicBezTo>
                    <a:pt x="124" y="51"/>
                    <a:pt x="123" y="51"/>
                    <a:pt x="123" y="51"/>
                  </a:cubicBezTo>
                  <a:cubicBezTo>
                    <a:pt x="123" y="51"/>
                    <a:pt x="123" y="51"/>
                    <a:pt x="124" y="51"/>
                  </a:cubicBezTo>
                  <a:cubicBezTo>
                    <a:pt x="124" y="52"/>
                    <a:pt x="123" y="52"/>
                    <a:pt x="123" y="53"/>
                  </a:cubicBezTo>
                  <a:cubicBezTo>
                    <a:pt x="123" y="53"/>
                    <a:pt x="124" y="54"/>
                    <a:pt x="124" y="55"/>
                  </a:cubicBezTo>
                  <a:cubicBezTo>
                    <a:pt x="124" y="56"/>
                    <a:pt x="123" y="56"/>
                    <a:pt x="123" y="57"/>
                  </a:cubicBezTo>
                  <a:cubicBezTo>
                    <a:pt x="123" y="57"/>
                    <a:pt x="123" y="57"/>
                    <a:pt x="123" y="58"/>
                  </a:cubicBezTo>
                  <a:cubicBezTo>
                    <a:pt x="124" y="59"/>
                    <a:pt x="122" y="60"/>
                    <a:pt x="123" y="61"/>
                  </a:cubicBezTo>
                  <a:cubicBezTo>
                    <a:pt x="123" y="61"/>
                    <a:pt x="123" y="61"/>
                    <a:pt x="123" y="61"/>
                  </a:cubicBezTo>
                  <a:cubicBezTo>
                    <a:pt x="122" y="61"/>
                    <a:pt x="123" y="60"/>
                    <a:pt x="122" y="60"/>
                  </a:cubicBezTo>
                  <a:cubicBezTo>
                    <a:pt x="122" y="61"/>
                    <a:pt x="122" y="61"/>
                    <a:pt x="123" y="62"/>
                  </a:cubicBezTo>
                  <a:cubicBezTo>
                    <a:pt x="122" y="63"/>
                    <a:pt x="122" y="64"/>
                    <a:pt x="122" y="65"/>
                  </a:cubicBezTo>
                  <a:cubicBezTo>
                    <a:pt x="121" y="65"/>
                    <a:pt x="121" y="65"/>
                    <a:pt x="121" y="65"/>
                  </a:cubicBezTo>
                  <a:cubicBezTo>
                    <a:pt x="120" y="66"/>
                    <a:pt x="120" y="66"/>
                    <a:pt x="119" y="66"/>
                  </a:cubicBezTo>
                  <a:cubicBezTo>
                    <a:pt x="118" y="66"/>
                    <a:pt x="119" y="65"/>
                    <a:pt x="119" y="65"/>
                  </a:cubicBezTo>
                  <a:cubicBezTo>
                    <a:pt x="120" y="65"/>
                    <a:pt x="120" y="64"/>
                    <a:pt x="120" y="64"/>
                  </a:cubicBezTo>
                  <a:cubicBezTo>
                    <a:pt x="120" y="64"/>
                    <a:pt x="120" y="63"/>
                    <a:pt x="120" y="63"/>
                  </a:cubicBezTo>
                  <a:cubicBezTo>
                    <a:pt x="120" y="63"/>
                    <a:pt x="120" y="63"/>
                    <a:pt x="120" y="63"/>
                  </a:cubicBezTo>
                  <a:cubicBezTo>
                    <a:pt x="120" y="63"/>
                    <a:pt x="120" y="62"/>
                    <a:pt x="120" y="62"/>
                  </a:cubicBezTo>
                  <a:cubicBezTo>
                    <a:pt x="120" y="62"/>
                    <a:pt x="121" y="61"/>
                    <a:pt x="120" y="61"/>
                  </a:cubicBezTo>
                  <a:cubicBezTo>
                    <a:pt x="121" y="61"/>
                    <a:pt x="121" y="62"/>
                    <a:pt x="121" y="61"/>
                  </a:cubicBezTo>
                  <a:cubicBezTo>
                    <a:pt x="121" y="61"/>
                    <a:pt x="121" y="61"/>
                    <a:pt x="121" y="61"/>
                  </a:cubicBezTo>
                  <a:cubicBezTo>
                    <a:pt x="120" y="61"/>
                    <a:pt x="120" y="60"/>
                    <a:pt x="119" y="60"/>
                  </a:cubicBezTo>
                  <a:cubicBezTo>
                    <a:pt x="120" y="59"/>
                    <a:pt x="120" y="58"/>
                    <a:pt x="120" y="57"/>
                  </a:cubicBezTo>
                  <a:cubicBezTo>
                    <a:pt x="120" y="56"/>
                    <a:pt x="119" y="56"/>
                    <a:pt x="118" y="56"/>
                  </a:cubicBezTo>
                  <a:cubicBezTo>
                    <a:pt x="119" y="56"/>
                    <a:pt x="119" y="55"/>
                    <a:pt x="119" y="55"/>
                  </a:cubicBezTo>
                  <a:cubicBezTo>
                    <a:pt x="120" y="54"/>
                    <a:pt x="120" y="54"/>
                    <a:pt x="120" y="54"/>
                  </a:cubicBezTo>
                  <a:cubicBezTo>
                    <a:pt x="120" y="54"/>
                    <a:pt x="120" y="54"/>
                    <a:pt x="119" y="54"/>
                  </a:cubicBezTo>
                  <a:moveTo>
                    <a:pt x="120" y="59"/>
                  </a:moveTo>
                  <a:cubicBezTo>
                    <a:pt x="120" y="59"/>
                    <a:pt x="121" y="59"/>
                    <a:pt x="121" y="59"/>
                  </a:cubicBezTo>
                  <a:cubicBezTo>
                    <a:pt x="119" y="59"/>
                    <a:pt x="120" y="59"/>
                    <a:pt x="120" y="60"/>
                  </a:cubicBezTo>
                  <a:cubicBezTo>
                    <a:pt x="121" y="60"/>
                    <a:pt x="122" y="60"/>
                    <a:pt x="122" y="60"/>
                  </a:cubicBezTo>
                  <a:cubicBezTo>
                    <a:pt x="121" y="59"/>
                    <a:pt x="121" y="60"/>
                    <a:pt x="120" y="59"/>
                  </a:cubicBezTo>
                  <a:moveTo>
                    <a:pt x="121" y="58"/>
                  </a:moveTo>
                  <a:cubicBezTo>
                    <a:pt x="121" y="59"/>
                    <a:pt x="122" y="59"/>
                    <a:pt x="122" y="59"/>
                  </a:cubicBezTo>
                  <a:cubicBezTo>
                    <a:pt x="121" y="59"/>
                    <a:pt x="121" y="59"/>
                    <a:pt x="122" y="59"/>
                  </a:cubicBezTo>
                  <a:cubicBezTo>
                    <a:pt x="121" y="59"/>
                    <a:pt x="123" y="59"/>
                    <a:pt x="123" y="59"/>
                  </a:cubicBezTo>
                  <a:cubicBezTo>
                    <a:pt x="121" y="59"/>
                    <a:pt x="122" y="58"/>
                    <a:pt x="121" y="58"/>
                  </a:cubicBezTo>
                  <a:moveTo>
                    <a:pt x="121" y="57"/>
                  </a:moveTo>
                  <a:cubicBezTo>
                    <a:pt x="120" y="57"/>
                    <a:pt x="120" y="58"/>
                    <a:pt x="120" y="58"/>
                  </a:cubicBezTo>
                  <a:cubicBezTo>
                    <a:pt x="121" y="58"/>
                    <a:pt x="121" y="58"/>
                    <a:pt x="122" y="58"/>
                  </a:cubicBezTo>
                  <a:cubicBezTo>
                    <a:pt x="122" y="58"/>
                    <a:pt x="121" y="58"/>
                    <a:pt x="121" y="57"/>
                  </a:cubicBezTo>
                  <a:moveTo>
                    <a:pt x="122" y="50"/>
                  </a:moveTo>
                  <a:cubicBezTo>
                    <a:pt x="122" y="50"/>
                    <a:pt x="122" y="50"/>
                    <a:pt x="122" y="49"/>
                  </a:cubicBezTo>
                  <a:cubicBezTo>
                    <a:pt x="122" y="49"/>
                    <a:pt x="122" y="49"/>
                    <a:pt x="121" y="49"/>
                  </a:cubicBezTo>
                  <a:cubicBezTo>
                    <a:pt x="121" y="49"/>
                    <a:pt x="121" y="50"/>
                    <a:pt x="122" y="50"/>
                  </a:cubicBezTo>
                  <a:moveTo>
                    <a:pt x="122" y="55"/>
                  </a:moveTo>
                  <a:cubicBezTo>
                    <a:pt x="122" y="55"/>
                    <a:pt x="121" y="57"/>
                    <a:pt x="122" y="56"/>
                  </a:cubicBezTo>
                  <a:cubicBezTo>
                    <a:pt x="122" y="56"/>
                    <a:pt x="123" y="54"/>
                    <a:pt x="122" y="55"/>
                  </a:cubicBezTo>
                  <a:moveTo>
                    <a:pt x="120" y="55"/>
                  </a:moveTo>
                  <a:cubicBezTo>
                    <a:pt x="118" y="55"/>
                    <a:pt x="120" y="56"/>
                    <a:pt x="121" y="56"/>
                  </a:cubicBezTo>
                  <a:cubicBezTo>
                    <a:pt x="121" y="55"/>
                    <a:pt x="119" y="56"/>
                    <a:pt x="120" y="55"/>
                  </a:cubicBezTo>
                  <a:moveTo>
                    <a:pt x="77" y="87"/>
                  </a:moveTo>
                  <a:cubicBezTo>
                    <a:pt x="77" y="87"/>
                    <a:pt x="76" y="86"/>
                    <a:pt x="77" y="86"/>
                  </a:cubicBezTo>
                  <a:cubicBezTo>
                    <a:pt x="77" y="87"/>
                    <a:pt x="77" y="87"/>
                    <a:pt x="77" y="88"/>
                  </a:cubicBezTo>
                  <a:cubicBezTo>
                    <a:pt x="77" y="88"/>
                    <a:pt x="77" y="88"/>
                    <a:pt x="77" y="87"/>
                  </a:cubicBezTo>
                  <a:moveTo>
                    <a:pt x="108" y="38"/>
                  </a:moveTo>
                  <a:cubicBezTo>
                    <a:pt x="109" y="37"/>
                    <a:pt x="108" y="39"/>
                    <a:pt x="109" y="39"/>
                  </a:cubicBezTo>
                  <a:cubicBezTo>
                    <a:pt x="108" y="39"/>
                    <a:pt x="108" y="38"/>
                    <a:pt x="108" y="38"/>
                  </a:cubicBezTo>
                  <a:moveTo>
                    <a:pt x="116" y="61"/>
                  </a:moveTo>
                  <a:cubicBezTo>
                    <a:pt x="116" y="60"/>
                    <a:pt x="117" y="61"/>
                    <a:pt x="117" y="60"/>
                  </a:cubicBezTo>
                  <a:cubicBezTo>
                    <a:pt x="118" y="61"/>
                    <a:pt x="116" y="61"/>
                    <a:pt x="117" y="61"/>
                  </a:cubicBezTo>
                  <a:cubicBezTo>
                    <a:pt x="117" y="62"/>
                    <a:pt x="117" y="61"/>
                    <a:pt x="116" y="61"/>
                  </a:cubicBezTo>
                  <a:moveTo>
                    <a:pt x="119" y="60"/>
                  </a:moveTo>
                  <a:cubicBezTo>
                    <a:pt x="120" y="60"/>
                    <a:pt x="119" y="61"/>
                    <a:pt x="120" y="61"/>
                  </a:cubicBezTo>
                  <a:cubicBezTo>
                    <a:pt x="120" y="61"/>
                    <a:pt x="120" y="61"/>
                    <a:pt x="120" y="62"/>
                  </a:cubicBezTo>
                  <a:cubicBezTo>
                    <a:pt x="118" y="61"/>
                    <a:pt x="119" y="61"/>
                    <a:pt x="119" y="60"/>
                  </a:cubicBezTo>
                  <a:moveTo>
                    <a:pt x="113" y="57"/>
                  </a:moveTo>
                  <a:cubicBezTo>
                    <a:pt x="113" y="57"/>
                    <a:pt x="113" y="57"/>
                    <a:pt x="113" y="57"/>
                  </a:cubicBezTo>
                  <a:cubicBezTo>
                    <a:pt x="113" y="57"/>
                    <a:pt x="113" y="57"/>
                    <a:pt x="114" y="57"/>
                  </a:cubicBezTo>
                  <a:cubicBezTo>
                    <a:pt x="114" y="57"/>
                    <a:pt x="114" y="57"/>
                    <a:pt x="114" y="57"/>
                  </a:cubicBezTo>
                  <a:cubicBezTo>
                    <a:pt x="113" y="56"/>
                    <a:pt x="113" y="57"/>
                    <a:pt x="113" y="57"/>
                  </a:cubicBezTo>
                  <a:cubicBezTo>
                    <a:pt x="112" y="57"/>
                    <a:pt x="113" y="56"/>
                    <a:pt x="113" y="56"/>
                  </a:cubicBezTo>
                  <a:cubicBezTo>
                    <a:pt x="113" y="56"/>
                    <a:pt x="113" y="56"/>
                    <a:pt x="112" y="56"/>
                  </a:cubicBezTo>
                  <a:cubicBezTo>
                    <a:pt x="113" y="56"/>
                    <a:pt x="113" y="56"/>
                    <a:pt x="112" y="55"/>
                  </a:cubicBezTo>
                  <a:cubicBezTo>
                    <a:pt x="113" y="55"/>
                    <a:pt x="113" y="56"/>
                    <a:pt x="114" y="55"/>
                  </a:cubicBezTo>
                  <a:cubicBezTo>
                    <a:pt x="114" y="55"/>
                    <a:pt x="113" y="56"/>
                    <a:pt x="113" y="56"/>
                  </a:cubicBezTo>
                  <a:cubicBezTo>
                    <a:pt x="113" y="56"/>
                    <a:pt x="114" y="56"/>
                    <a:pt x="114" y="56"/>
                  </a:cubicBezTo>
                  <a:cubicBezTo>
                    <a:pt x="114" y="56"/>
                    <a:pt x="114" y="56"/>
                    <a:pt x="114" y="57"/>
                  </a:cubicBezTo>
                  <a:cubicBezTo>
                    <a:pt x="113" y="57"/>
                    <a:pt x="113" y="57"/>
                    <a:pt x="113" y="57"/>
                  </a:cubicBezTo>
                  <a:moveTo>
                    <a:pt x="31" y="61"/>
                  </a:moveTo>
                  <a:cubicBezTo>
                    <a:pt x="32" y="61"/>
                    <a:pt x="32" y="62"/>
                    <a:pt x="32" y="62"/>
                  </a:cubicBezTo>
                  <a:cubicBezTo>
                    <a:pt x="31" y="62"/>
                    <a:pt x="31" y="62"/>
                    <a:pt x="31" y="61"/>
                  </a:cubicBezTo>
                  <a:moveTo>
                    <a:pt x="115" y="58"/>
                  </a:moveTo>
                  <a:cubicBezTo>
                    <a:pt x="115" y="57"/>
                    <a:pt x="117" y="57"/>
                    <a:pt x="115" y="57"/>
                  </a:cubicBezTo>
                  <a:cubicBezTo>
                    <a:pt x="115" y="56"/>
                    <a:pt x="116" y="56"/>
                    <a:pt x="116" y="56"/>
                  </a:cubicBezTo>
                  <a:cubicBezTo>
                    <a:pt x="116" y="55"/>
                    <a:pt x="114" y="55"/>
                    <a:pt x="115" y="55"/>
                  </a:cubicBezTo>
                  <a:cubicBezTo>
                    <a:pt x="116" y="55"/>
                    <a:pt x="116" y="55"/>
                    <a:pt x="116" y="56"/>
                  </a:cubicBezTo>
                  <a:cubicBezTo>
                    <a:pt x="117" y="57"/>
                    <a:pt x="117" y="58"/>
                    <a:pt x="115" y="58"/>
                  </a:cubicBezTo>
                  <a:moveTo>
                    <a:pt x="116" y="58"/>
                  </a:moveTo>
                  <a:cubicBezTo>
                    <a:pt x="118" y="58"/>
                    <a:pt x="116" y="59"/>
                    <a:pt x="117" y="60"/>
                  </a:cubicBezTo>
                  <a:cubicBezTo>
                    <a:pt x="116" y="60"/>
                    <a:pt x="117" y="60"/>
                    <a:pt x="116" y="60"/>
                  </a:cubicBezTo>
                  <a:cubicBezTo>
                    <a:pt x="114" y="60"/>
                    <a:pt x="117" y="59"/>
                    <a:pt x="116" y="58"/>
                  </a:cubicBezTo>
                  <a:moveTo>
                    <a:pt x="119" y="57"/>
                  </a:moveTo>
                  <a:cubicBezTo>
                    <a:pt x="119" y="57"/>
                    <a:pt x="118" y="57"/>
                    <a:pt x="118" y="57"/>
                  </a:cubicBezTo>
                  <a:cubicBezTo>
                    <a:pt x="119" y="56"/>
                    <a:pt x="118" y="57"/>
                    <a:pt x="119" y="57"/>
                  </a:cubicBezTo>
                  <a:cubicBezTo>
                    <a:pt x="119" y="58"/>
                    <a:pt x="118" y="58"/>
                    <a:pt x="119" y="59"/>
                  </a:cubicBezTo>
                  <a:cubicBezTo>
                    <a:pt x="118" y="59"/>
                    <a:pt x="118" y="59"/>
                    <a:pt x="118" y="58"/>
                  </a:cubicBezTo>
                  <a:cubicBezTo>
                    <a:pt x="118" y="58"/>
                    <a:pt x="119" y="57"/>
                    <a:pt x="119" y="57"/>
                  </a:cubicBezTo>
                  <a:moveTo>
                    <a:pt x="91" y="53"/>
                  </a:moveTo>
                  <a:cubicBezTo>
                    <a:pt x="92" y="53"/>
                    <a:pt x="93" y="51"/>
                    <a:pt x="94" y="51"/>
                  </a:cubicBezTo>
                  <a:cubicBezTo>
                    <a:pt x="94" y="51"/>
                    <a:pt x="94" y="52"/>
                    <a:pt x="95" y="51"/>
                  </a:cubicBezTo>
                  <a:cubicBezTo>
                    <a:pt x="95" y="51"/>
                    <a:pt x="96" y="51"/>
                    <a:pt x="96" y="52"/>
                  </a:cubicBezTo>
                  <a:cubicBezTo>
                    <a:pt x="96" y="52"/>
                    <a:pt x="96" y="52"/>
                    <a:pt x="97" y="52"/>
                  </a:cubicBezTo>
                  <a:cubicBezTo>
                    <a:pt x="97" y="52"/>
                    <a:pt x="97" y="53"/>
                    <a:pt x="98" y="53"/>
                  </a:cubicBezTo>
                  <a:cubicBezTo>
                    <a:pt x="98" y="53"/>
                    <a:pt x="98" y="53"/>
                    <a:pt x="98" y="53"/>
                  </a:cubicBezTo>
                  <a:cubicBezTo>
                    <a:pt x="98" y="54"/>
                    <a:pt x="98" y="54"/>
                    <a:pt x="98" y="54"/>
                  </a:cubicBezTo>
                  <a:cubicBezTo>
                    <a:pt x="98" y="54"/>
                    <a:pt x="98" y="54"/>
                    <a:pt x="97" y="54"/>
                  </a:cubicBezTo>
                  <a:cubicBezTo>
                    <a:pt x="97" y="55"/>
                    <a:pt x="97" y="54"/>
                    <a:pt x="97" y="55"/>
                  </a:cubicBezTo>
                  <a:cubicBezTo>
                    <a:pt x="96" y="55"/>
                    <a:pt x="96" y="56"/>
                    <a:pt x="96" y="56"/>
                  </a:cubicBezTo>
                  <a:cubicBezTo>
                    <a:pt x="97" y="55"/>
                    <a:pt x="98" y="54"/>
                    <a:pt x="98" y="54"/>
                  </a:cubicBezTo>
                  <a:cubicBezTo>
                    <a:pt x="98" y="54"/>
                    <a:pt x="98" y="55"/>
                    <a:pt x="98" y="55"/>
                  </a:cubicBezTo>
                  <a:cubicBezTo>
                    <a:pt x="97" y="55"/>
                    <a:pt x="97" y="55"/>
                    <a:pt x="97" y="55"/>
                  </a:cubicBezTo>
                  <a:cubicBezTo>
                    <a:pt x="97" y="55"/>
                    <a:pt x="97" y="56"/>
                    <a:pt x="97" y="55"/>
                  </a:cubicBezTo>
                  <a:cubicBezTo>
                    <a:pt x="98" y="55"/>
                    <a:pt x="98" y="55"/>
                    <a:pt x="99" y="54"/>
                  </a:cubicBezTo>
                  <a:cubicBezTo>
                    <a:pt x="99" y="55"/>
                    <a:pt x="99" y="55"/>
                    <a:pt x="99" y="55"/>
                  </a:cubicBezTo>
                  <a:cubicBezTo>
                    <a:pt x="98" y="55"/>
                    <a:pt x="97" y="56"/>
                    <a:pt x="98" y="55"/>
                  </a:cubicBezTo>
                  <a:cubicBezTo>
                    <a:pt x="98" y="55"/>
                    <a:pt x="98" y="55"/>
                    <a:pt x="98" y="55"/>
                  </a:cubicBezTo>
                  <a:cubicBezTo>
                    <a:pt x="99" y="55"/>
                    <a:pt x="98" y="55"/>
                    <a:pt x="99" y="55"/>
                  </a:cubicBezTo>
                  <a:cubicBezTo>
                    <a:pt x="99" y="55"/>
                    <a:pt x="99" y="55"/>
                    <a:pt x="98" y="56"/>
                  </a:cubicBezTo>
                  <a:cubicBezTo>
                    <a:pt x="99" y="56"/>
                    <a:pt x="98" y="56"/>
                    <a:pt x="97" y="56"/>
                  </a:cubicBezTo>
                  <a:cubicBezTo>
                    <a:pt x="97" y="56"/>
                    <a:pt x="97" y="56"/>
                    <a:pt x="95" y="57"/>
                  </a:cubicBezTo>
                  <a:cubicBezTo>
                    <a:pt x="95" y="57"/>
                    <a:pt x="95" y="57"/>
                    <a:pt x="95" y="57"/>
                  </a:cubicBezTo>
                  <a:cubicBezTo>
                    <a:pt x="95" y="57"/>
                    <a:pt x="95" y="57"/>
                    <a:pt x="94" y="57"/>
                  </a:cubicBezTo>
                  <a:cubicBezTo>
                    <a:pt x="94" y="57"/>
                    <a:pt x="94" y="57"/>
                    <a:pt x="94" y="57"/>
                  </a:cubicBezTo>
                  <a:cubicBezTo>
                    <a:pt x="95" y="57"/>
                    <a:pt x="94" y="57"/>
                    <a:pt x="95" y="57"/>
                  </a:cubicBezTo>
                  <a:cubicBezTo>
                    <a:pt x="96" y="56"/>
                    <a:pt x="95" y="56"/>
                    <a:pt x="94" y="57"/>
                  </a:cubicBezTo>
                  <a:cubicBezTo>
                    <a:pt x="94" y="57"/>
                    <a:pt x="95" y="56"/>
                    <a:pt x="95" y="56"/>
                  </a:cubicBezTo>
                  <a:cubicBezTo>
                    <a:pt x="95" y="56"/>
                    <a:pt x="94" y="56"/>
                    <a:pt x="94" y="56"/>
                  </a:cubicBezTo>
                  <a:cubicBezTo>
                    <a:pt x="93" y="57"/>
                    <a:pt x="94" y="57"/>
                    <a:pt x="94" y="57"/>
                  </a:cubicBezTo>
                  <a:cubicBezTo>
                    <a:pt x="94" y="57"/>
                    <a:pt x="94" y="57"/>
                    <a:pt x="94" y="57"/>
                  </a:cubicBezTo>
                  <a:cubicBezTo>
                    <a:pt x="94" y="57"/>
                    <a:pt x="94" y="57"/>
                    <a:pt x="94" y="57"/>
                  </a:cubicBezTo>
                  <a:cubicBezTo>
                    <a:pt x="93" y="57"/>
                    <a:pt x="93" y="57"/>
                    <a:pt x="93" y="57"/>
                  </a:cubicBezTo>
                  <a:cubicBezTo>
                    <a:pt x="94" y="56"/>
                    <a:pt x="94" y="56"/>
                    <a:pt x="95" y="55"/>
                  </a:cubicBezTo>
                  <a:cubicBezTo>
                    <a:pt x="95" y="55"/>
                    <a:pt x="95" y="55"/>
                    <a:pt x="95" y="55"/>
                  </a:cubicBezTo>
                  <a:cubicBezTo>
                    <a:pt x="94" y="55"/>
                    <a:pt x="94" y="55"/>
                    <a:pt x="93" y="56"/>
                  </a:cubicBezTo>
                  <a:cubicBezTo>
                    <a:pt x="93" y="56"/>
                    <a:pt x="93" y="56"/>
                    <a:pt x="93" y="56"/>
                  </a:cubicBezTo>
                  <a:cubicBezTo>
                    <a:pt x="92" y="56"/>
                    <a:pt x="92" y="56"/>
                    <a:pt x="93" y="56"/>
                  </a:cubicBezTo>
                  <a:cubicBezTo>
                    <a:pt x="92" y="57"/>
                    <a:pt x="92" y="56"/>
                    <a:pt x="91" y="56"/>
                  </a:cubicBezTo>
                  <a:cubicBezTo>
                    <a:pt x="91" y="56"/>
                    <a:pt x="92" y="56"/>
                    <a:pt x="92" y="56"/>
                  </a:cubicBezTo>
                  <a:cubicBezTo>
                    <a:pt x="92" y="56"/>
                    <a:pt x="92" y="56"/>
                    <a:pt x="91" y="56"/>
                  </a:cubicBezTo>
                  <a:cubicBezTo>
                    <a:pt x="91" y="56"/>
                    <a:pt x="91" y="56"/>
                    <a:pt x="91" y="56"/>
                  </a:cubicBezTo>
                  <a:cubicBezTo>
                    <a:pt x="90" y="57"/>
                    <a:pt x="90" y="56"/>
                    <a:pt x="89" y="56"/>
                  </a:cubicBezTo>
                  <a:cubicBezTo>
                    <a:pt x="90" y="56"/>
                    <a:pt x="90" y="56"/>
                    <a:pt x="90" y="55"/>
                  </a:cubicBezTo>
                  <a:cubicBezTo>
                    <a:pt x="90" y="55"/>
                    <a:pt x="89" y="56"/>
                    <a:pt x="89" y="56"/>
                  </a:cubicBezTo>
                  <a:cubicBezTo>
                    <a:pt x="88" y="56"/>
                    <a:pt x="89" y="56"/>
                    <a:pt x="88" y="56"/>
                  </a:cubicBezTo>
                  <a:cubicBezTo>
                    <a:pt x="89" y="55"/>
                    <a:pt x="90" y="54"/>
                    <a:pt x="91" y="53"/>
                  </a:cubicBezTo>
                  <a:moveTo>
                    <a:pt x="96" y="56"/>
                  </a:moveTo>
                  <a:cubicBezTo>
                    <a:pt x="95" y="56"/>
                    <a:pt x="95" y="56"/>
                    <a:pt x="96" y="56"/>
                  </a:cubicBezTo>
                  <a:cubicBezTo>
                    <a:pt x="96" y="56"/>
                    <a:pt x="96" y="56"/>
                    <a:pt x="96" y="56"/>
                  </a:cubicBezTo>
                  <a:moveTo>
                    <a:pt x="95" y="55"/>
                  </a:moveTo>
                  <a:cubicBezTo>
                    <a:pt x="95" y="56"/>
                    <a:pt x="95" y="56"/>
                    <a:pt x="93" y="56"/>
                  </a:cubicBezTo>
                  <a:cubicBezTo>
                    <a:pt x="93" y="57"/>
                    <a:pt x="95" y="56"/>
                    <a:pt x="95" y="56"/>
                  </a:cubicBezTo>
                  <a:cubicBezTo>
                    <a:pt x="94" y="56"/>
                    <a:pt x="94" y="56"/>
                    <a:pt x="96" y="56"/>
                  </a:cubicBezTo>
                  <a:cubicBezTo>
                    <a:pt x="96" y="55"/>
                    <a:pt x="95" y="56"/>
                    <a:pt x="95" y="56"/>
                  </a:cubicBezTo>
                  <a:cubicBezTo>
                    <a:pt x="95" y="55"/>
                    <a:pt x="96" y="55"/>
                    <a:pt x="95" y="55"/>
                  </a:cubicBezTo>
                  <a:moveTo>
                    <a:pt x="93" y="55"/>
                  </a:moveTo>
                  <a:cubicBezTo>
                    <a:pt x="93" y="55"/>
                    <a:pt x="93" y="55"/>
                    <a:pt x="94" y="55"/>
                  </a:cubicBezTo>
                  <a:cubicBezTo>
                    <a:pt x="94" y="55"/>
                    <a:pt x="94" y="56"/>
                    <a:pt x="94" y="55"/>
                  </a:cubicBezTo>
                  <a:cubicBezTo>
                    <a:pt x="95" y="55"/>
                    <a:pt x="94" y="55"/>
                    <a:pt x="95" y="54"/>
                  </a:cubicBezTo>
                  <a:cubicBezTo>
                    <a:pt x="93" y="55"/>
                    <a:pt x="94" y="54"/>
                    <a:pt x="93" y="55"/>
                  </a:cubicBezTo>
                  <a:moveTo>
                    <a:pt x="95" y="54"/>
                  </a:moveTo>
                  <a:cubicBezTo>
                    <a:pt x="95" y="53"/>
                    <a:pt x="95" y="53"/>
                    <a:pt x="95" y="53"/>
                  </a:cubicBezTo>
                  <a:cubicBezTo>
                    <a:pt x="94" y="53"/>
                    <a:pt x="95" y="54"/>
                    <a:pt x="95" y="54"/>
                  </a:cubicBezTo>
                  <a:moveTo>
                    <a:pt x="92" y="55"/>
                  </a:moveTo>
                  <a:cubicBezTo>
                    <a:pt x="92" y="55"/>
                    <a:pt x="93" y="55"/>
                    <a:pt x="93" y="54"/>
                  </a:cubicBezTo>
                  <a:cubicBezTo>
                    <a:pt x="93" y="54"/>
                    <a:pt x="94" y="54"/>
                    <a:pt x="93" y="54"/>
                  </a:cubicBezTo>
                  <a:lnTo>
                    <a:pt x="92" y="55"/>
                  </a:lnTo>
                  <a:close/>
                  <a:moveTo>
                    <a:pt x="92" y="55"/>
                  </a:moveTo>
                  <a:cubicBezTo>
                    <a:pt x="92" y="55"/>
                    <a:pt x="93" y="54"/>
                    <a:pt x="93" y="54"/>
                  </a:cubicBezTo>
                  <a:cubicBezTo>
                    <a:pt x="93" y="54"/>
                    <a:pt x="91" y="55"/>
                    <a:pt x="92" y="55"/>
                  </a:cubicBezTo>
                  <a:moveTo>
                    <a:pt x="90" y="55"/>
                  </a:moveTo>
                  <a:cubicBezTo>
                    <a:pt x="90" y="55"/>
                    <a:pt x="90" y="55"/>
                    <a:pt x="90" y="55"/>
                  </a:cubicBezTo>
                  <a:cubicBezTo>
                    <a:pt x="91" y="55"/>
                    <a:pt x="91" y="54"/>
                    <a:pt x="91" y="54"/>
                  </a:cubicBezTo>
                  <a:cubicBezTo>
                    <a:pt x="90" y="54"/>
                    <a:pt x="91" y="54"/>
                    <a:pt x="90" y="55"/>
                  </a:cubicBezTo>
                  <a:moveTo>
                    <a:pt x="86" y="84"/>
                  </a:moveTo>
                  <a:cubicBezTo>
                    <a:pt x="85" y="84"/>
                    <a:pt x="85" y="84"/>
                    <a:pt x="84" y="83"/>
                  </a:cubicBezTo>
                  <a:cubicBezTo>
                    <a:pt x="85" y="83"/>
                    <a:pt x="85" y="84"/>
                    <a:pt x="86" y="83"/>
                  </a:cubicBezTo>
                  <a:cubicBezTo>
                    <a:pt x="86" y="83"/>
                    <a:pt x="86" y="83"/>
                    <a:pt x="86" y="84"/>
                  </a:cubicBezTo>
                  <a:moveTo>
                    <a:pt x="85" y="83"/>
                  </a:moveTo>
                  <a:cubicBezTo>
                    <a:pt x="84" y="82"/>
                    <a:pt x="85" y="81"/>
                    <a:pt x="85" y="82"/>
                  </a:cubicBezTo>
                  <a:cubicBezTo>
                    <a:pt x="86" y="83"/>
                    <a:pt x="85" y="82"/>
                    <a:pt x="85" y="83"/>
                  </a:cubicBezTo>
                  <a:moveTo>
                    <a:pt x="88" y="80"/>
                  </a:moveTo>
                  <a:cubicBezTo>
                    <a:pt x="89" y="81"/>
                    <a:pt x="88" y="83"/>
                    <a:pt x="87" y="82"/>
                  </a:cubicBezTo>
                  <a:cubicBezTo>
                    <a:pt x="87" y="82"/>
                    <a:pt x="87" y="82"/>
                    <a:pt x="87" y="83"/>
                  </a:cubicBezTo>
                  <a:cubicBezTo>
                    <a:pt x="87" y="82"/>
                    <a:pt x="87" y="82"/>
                    <a:pt x="87" y="82"/>
                  </a:cubicBezTo>
                  <a:cubicBezTo>
                    <a:pt x="87" y="82"/>
                    <a:pt x="87" y="82"/>
                    <a:pt x="87" y="82"/>
                  </a:cubicBezTo>
                  <a:cubicBezTo>
                    <a:pt x="86" y="81"/>
                    <a:pt x="89" y="82"/>
                    <a:pt x="88" y="80"/>
                  </a:cubicBezTo>
                  <a:cubicBezTo>
                    <a:pt x="88" y="80"/>
                    <a:pt x="88" y="81"/>
                    <a:pt x="88" y="80"/>
                  </a:cubicBezTo>
                  <a:moveTo>
                    <a:pt x="84" y="84"/>
                  </a:moveTo>
                  <a:cubicBezTo>
                    <a:pt x="84" y="84"/>
                    <a:pt x="84" y="85"/>
                    <a:pt x="83" y="85"/>
                  </a:cubicBezTo>
                  <a:cubicBezTo>
                    <a:pt x="83" y="84"/>
                    <a:pt x="84" y="84"/>
                    <a:pt x="84" y="83"/>
                  </a:cubicBezTo>
                  <a:cubicBezTo>
                    <a:pt x="84" y="83"/>
                    <a:pt x="85" y="84"/>
                    <a:pt x="85" y="85"/>
                  </a:cubicBezTo>
                  <a:cubicBezTo>
                    <a:pt x="85" y="85"/>
                    <a:pt x="85" y="83"/>
                    <a:pt x="85" y="84"/>
                  </a:cubicBezTo>
                  <a:cubicBezTo>
                    <a:pt x="86" y="85"/>
                    <a:pt x="85" y="85"/>
                    <a:pt x="85" y="85"/>
                  </a:cubicBezTo>
                  <a:cubicBezTo>
                    <a:pt x="84" y="84"/>
                    <a:pt x="84" y="84"/>
                    <a:pt x="84" y="84"/>
                  </a:cubicBezTo>
                  <a:moveTo>
                    <a:pt x="88" y="84"/>
                  </a:moveTo>
                  <a:cubicBezTo>
                    <a:pt x="87" y="84"/>
                    <a:pt x="87" y="84"/>
                    <a:pt x="86" y="85"/>
                  </a:cubicBezTo>
                  <a:cubicBezTo>
                    <a:pt x="86" y="83"/>
                    <a:pt x="86" y="83"/>
                    <a:pt x="87" y="82"/>
                  </a:cubicBezTo>
                  <a:cubicBezTo>
                    <a:pt x="87" y="83"/>
                    <a:pt x="86" y="83"/>
                    <a:pt x="87" y="83"/>
                  </a:cubicBezTo>
                  <a:cubicBezTo>
                    <a:pt x="87" y="84"/>
                    <a:pt x="87" y="83"/>
                    <a:pt x="88" y="84"/>
                  </a:cubicBezTo>
                  <a:moveTo>
                    <a:pt x="108" y="68"/>
                  </a:moveTo>
                  <a:cubicBezTo>
                    <a:pt x="108" y="68"/>
                    <a:pt x="108" y="67"/>
                    <a:pt x="108" y="68"/>
                  </a:cubicBezTo>
                  <a:cubicBezTo>
                    <a:pt x="107" y="67"/>
                    <a:pt x="108" y="67"/>
                    <a:pt x="109" y="68"/>
                  </a:cubicBezTo>
                  <a:cubicBezTo>
                    <a:pt x="109" y="68"/>
                    <a:pt x="108" y="68"/>
                    <a:pt x="108" y="68"/>
                  </a:cubicBezTo>
                  <a:moveTo>
                    <a:pt x="83" y="86"/>
                  </a:moveTo>
                  <a:cubicBezTo>
                    <a:pt x="83" y="85"/>
                    <a:pt x="84" y="86"/>
                    <a:pt x="84" y="85"/>
                  </a:cubicBezTo>
                  <a:cubicBezTo>
                    <a:pt x="84" y="86"/>
                    <a:pt x="83" y="86"/>
                    <a:pt x="84" y="87"/>
                  </a:cubicBezTo>
                  <a:cubicBezTo>
                    <a:pt x="84" y="86"/>
                    <a:pt x="83" y="87"/>
                    <a:pt x="83" y="86"/>
                  </a:cubicBezTo>
                  <a:moveTo>
                    <a:pt x="77" y="85"/>
                  </a:moveTo>
                  <a:cubicBezTo>
                    <a:pt x="77" y="84"/>
                    <a:pt x="78" y="83"/>
                    <a:pt x="78" y="84"/>
                  </a:cubicBezTo>
                  <a:cubicBezTo>
                    <a:pt x="79" y="85"/>
                    <a:pt x="78" y="84"/>
                    <a:pt x="78" y="84"/>
                  </a:cubicBezTo>
                  <a:cubicBezTo>
                    <a:pt x="78" y="84"/>
                    <a:pt x="77" y="85"/>
                    <a:pt x="77" y="85"/>
                  </a:cubicBezTo>
                  <a:moveTo>
                    <a:pt x="89" y="83"/>
                  </a:moveTo>
                  <a:cubicBezTo>
                    <a:pt x="90" y="83"/>
                    <a:pt x="89" y="81"/>
                    <a:pt x="89" y="81"/>
                  </a:cubicBezTo>
                  <a:cubicBezTo>
                    <a:pt x="90" y="82"/>
                    <a:pt x="89" y="82"/>
                    <a:pt x="90" y="83"/>
                  </a:cubicBezTo>
                  <a:cubicBezTo>
                    <a:pt x="90" y="83"/>
                    <a:pt x="89" y="84"/>
                    <a:pt x="89" y="83"/>
                  </a:cubicBezTo>
                  <a:cubicBezTo>
                    <a:pt x="89" y="83"/>
                    <a:pt x="89" y="82"/>
                    <a:pt x="89" y="83"/>
                  </a:cubicBezTo>
                  <a:moveTo>
                    <a:pt x="79" y="83"/>
                  </a:moveTo>
                  <a:cubicBezTo>
                    <a:pt x="79" y="82"/>
                    <a:pt x="80" y="83"/>
                    <a:pt x="80" y="82"/>
                  </a:cubicBezTo>
                  <a:cubicBezTo>
                    <a:pt x="80" y="83"/>
                    <a:pt x="79" y="83"/>
                    <a:pt x="79" y="83"/>
                  </a:cubicBezTo>
                  <a:moveTo>
                    <a:pt x="81" y="85"/>
                  </a:moveTo>
                  <a:cubicBezTo>
                    <a:pt x="82" y="85"/>
                    <a:pt x="81" y="85"/>
                    <a:pt x="82" y="85"/>
                  </a:cubicBezTo>
                  <a:cubicBezTo>
                    <a:pt x="82" y="86"/>
                    <a:pt x="82" y="86"/>
                    <a:pt x="82" y="86"/>
                  </a:cubicBezTo>
                  <a:cubicBezTo>
                    <a:pt x="82" y="86"/>
                    <a:pt x="81" y="86"/>
                    <a:pt x="81" y="85"/>
                  </a:cubicBezTo>
                  <a:moveTo>
                    <a:pt x="78" y="87"/>
                  </a:moveTo>
                  <a:cubicBezTo>
                    <a:pt x="78" y="86"/>
                    <a:pt x="78" y="86"/>
                    <a:pt x="77" y="87"/>
                  </a:cubicBezTo>
                  <a:cubicBezTo>
                    <a:pt x="77" y="85"/>
                    <a:pt x="78" y="86"/>
                    <a:pt x="79" y="85"/>
                  </a:cubicBezTo>
                  <a:cubicBezTo>
                    <a:pt x="79" y="86"/>
                    <a:pt x="79" y="86"/>
                    <a:pt x="79" y="86"/>
                  </a:cubicBezTo>
                  <a:cubicBezTo>
                    <a:pt x="80" y="86"/>
                    <a:pt x="79" y="86"/>
                    <a:pt x="79" y="85"/>
                  </a:cubicBezTo>
                  <a:cubicBezTo>
                    <a:pt x="79" y="85"/>
                    <a:pt x="79" y="85"/>
                    <a:pt x="80" y="85"/>
                  </a:cubicBezTo>
                  <a:cubicBezTo>
                    <a:pt x="80" y="86"/>
                    <a:pt x="80" y="86"/>
                    <a:pt x="80" y="86"/>
                  </a:cubicBezTo>
                  <a:cubicBezTo>
                    <a:pt x="80" y="87"/>
                    <a:pt x="80" y="88"/>
                    <a:pt x="79" y="87"/>
                  </a:cubicBezTo>
                  <a:cubicBezTo>
                    <a:pt x="79" y="87"/>
                    <a:pt x="80" y="88"/>
                    <a:pt x="79" y="88"/>
                  </a:cubicBezTo>
                  <a:cubicBezTo>
                    <a:pt x="79" y="87"/>
                    <a:pt x="79" y="87"/>
                    <a:pt x="79" y="87"/>
                  </a:cubicBezTo>
                  <a:cubicBezTo>
                    <a:pt x="79" y="87"/>
                    <a:pt x="79" y="87"/>
                    <a:pt x="79" y="86"/>
                  </a:cubicBezTo>
                  <a:cubicBezTo>
                    <a:pt x="79" y="87"/>
                    <a:pt x="79" y="88"/>
                    <a:pt x="78" y="88"/>
                  </a:cubicBezTo>
                  <a:cubicBezTo>
                    <a:pt x="78" y="87"/>
                    <a:pt x="78" y="88"/>
                    <a:pt x="78" y="88"/>
                  </a:cubicBezTo>
                  <a:cubicBezTo>
                    <a:pt x="78" y="88"/>
                    <a:pt x="78" y="88"/>
                    <a:pt x="77" y="87"/>
                  </a:cubicBezTo>
                  <a:cubicBezTo>
                    <a:pt x="78" y="87"/>
                    <a:pt x="78" y="88"/>
                    <a:pt x="78" y="87"/>
                  </a:cubicBezTo>
                  <a:moveTo>
                    <a:pt x="81" y="81"/>
                  </a:moveTo>
                  <a:cubicBezTo>
                    <a:pt x="81" y="82"/>
                    <a:pt x="82" y="81"/>
                    <a:pt x="82" y="81"/>
                  </a:cubicBezTo>
                  <a:cubicBezTo>
                    <a:pt x="82" y="81"/>
                    <a:pt x="82" y="81"/>
                    <a:pt x="83" y="81"/>
                  </a:cubicBezTo>
                  <a:cubicBezTo>
                    <a:pt x="83" y="81"/>
                    <a:pt x="83" y="80"/>
                    <a:pt x="83" y="80"/>
                  </a:cubicBezTo>
                  <a:cubicBezTo>
                    <a:pt x="84" y="80"/>
                    <a:pt x="85" y="80"/>
                    <a:pt x="86" y="79"/>
                  </a:cubicBezTo>
                  <a:cubicBezTo>
                    <a:pt x="87" y="80"/>
                    <a:pt x="86" y="80"/>
                    <a:pt x="85" y="80"/>
                  </a:cubicBezTo>
                  <a:cubicBezTo>
                    <a:pt x="85" y="80"/>
                    <a:pt x="85" y="81"/>
                    <a:pt x="85" y="81"/>
                  </a:cubicBezTo>
                  <a:cubicBezTo>
                    <a:pt x="85" y="81"/>
                    <a:pt x="85" y="81"/>
                    <a:pt x="85" y="81"/>
                  </a:cubicBezTo>
                  <a:cubicBezTo>
                    <a:pt x="85" y="82"/>
                    <a:pt x="84" y="81"/>
                    <a:pt x="84" y="80"/>
                  </a:cubicBezTo>
                  <a:cubicBezTo>
                    <a:pt x="83" y="81"/>
                    <a:pt x="82" y="81"/>
                    <a:pt x="82" y="82"/>
                  </a:cubicBezTo>
                  <a:cubicBezTo>
                    <a:pt x="82" y="82"/>
                    <a:pt x="81" y="82"/>
                    <a:pt x="81" y="81"/>
                  </a:cubicBezTo>
                  <a:moveTo>
                    <a:pt x="108" y="67"/>
                  </a:moveTo>
                  <a:cubicBezTo>
                    <a:pt x="107" y="67"/>
                    <a:pt x="108" y="66"/>
                    <a:pt x="108" y="66"/>
                  </a:cubicBezTo>
                  <a:cubicBezTo>
                    <a:pt x="109" y="66"/>
                    <a:pt x="107" y="67"/>
                    <a:pt x="108" y="67"/>
                  </a:cubicBezTo>
                  <a:moveTo>
                    <a:pt x="116" y="69"/>
                  </a:moveTo>
                  <a:cubicBezTo>
                    <a:pt x="116" y="69"/>
                    <a:pt x="115" y="69"/>
                    <a:pt x="115" y="69"/>
                  </a:cubicBezTo>
                  <a:cubicBezTo>
                    <a:pt x="114" y="69"/>
                    <a:pt x="116" y="68"/>
                    <a:pt x="116" y="69"/>
                  </a:cubicBezTo>
                  <a:cubicBezTo>
                    <a:pt x="116" y="68"/>
                    <a:pt x="116" y="68"/>
                    <a:pt x="116" y="67"/>
                  </a:cubicBezTo>
                  <a:cubicBezTo>
                    <a:pt x="116" y="67"/>
                    <a:pt x="117" y="67"/>
                    <a:pt x="116" y="66"/>
                  </a:cubicBezTo>
                  <a:cubicBezTo>
                    <a:pt x="117" y="66"/>
                    <a:pt x="117" y="66"/>
                    <a:pt x="117" y="66"/>
                  </a:cubicBezTo>
                  <a:cubicBezTo>
                    <a:pt x="118" y="67"/>
                    <a:pt x="117" y="67"/>
                    <a:pt x="116" y="68"/>
                  </a:cubicBezTo>
                  <a:cubicBezTo>
                    <a:pt x="116" y="68"/>
                    <a:pt x="116" y="68"/>
                    <a:pt x="116" y="69"/>
                  </a:cubicBezTo>
                  <a:moveTo>
                    <a:pt x="110" y="67"/>
                  </a:moveTo>
                  <a:cubicBezTo>
                    <a:pt x="111" y="68"/>
                    <a:pt x="110" y="68"/>
                    <a:pt x="111" y="68"/>
                  </a:cubicBezTo>
                  <a:cubicBezTo>
                    <a:pt x="111" y="68"/>
                    <a:pt x="111" y="68"/>
                    <a:pt x="111" y="68"/>
                  </a:cubicBezTo>
                  <a:cubicBezTo>
                    <a:pt x="111" y="68"/>
                    <a:pt x="110" y="68"/>
                    <a:pt x="110" y="67"/>
                  </a:cubicBezTo>
                  <a:moveTo>
                    <a:pt x="111" y="68"/>
                  </a:moveTo>
                  <a:cubicBezTo>
                    <a:pt x="110" y="69"/>
                    <a:pt x="113" y="69"/>
                    <a:pt x="112" y="69"/>
                  </a:cubicBezTo>
                  <a:cubicBezTo>
                    <a:pt x="111" y="69"/>
                    <a:pt x="111" y="68"/>
                    <a:pt x="110" y="69"/>
                  </a:cubicBezTo>
                  <a:cubicBezTo>
                    <a:pt x="110" y="68"/>
                    <a:pt x="110" y="68"/>
                    <a:pt x="111" y="68"/>
                  </a:cubicBezTo>
                  <a:moveTo>
                    <a:pt x="115" y="70"/>
                  </a:moveTo>
                  <a:cubicBezTo>
                    <a:pt x="116" y="70"/>
                    <a:pt x="117" y="70"/>
                    <a:pt x="116" y="69"/>
                  </a:cubicBezTo>
                  <a:cubicBezTo>
                    <a:pt x="117" y="69"/>
                    <a:pt x="117" y="71"/>
                    <a:pt x="115" y="70"/>
                  </a:cubicBezTo>
                  <a:moveTo>
                    <a:pt x="91" y="74"/>
                  </a:moveTo>
                  <a:cubicBezTo>
                    <a:pt x="91" y="73"/>
                    <a:pt x="92" y="74"/>
                    <a:pt x="92" y="73"/>
                  </a:cubicBezTo>
                  <a:cubicBezTo>
                    <a:pt x="93" y="75"/>
                    <a:pt x="91" y="73"/>
                    <a:pt x="92" y="75"/>
                  </a:cubicBezTo>
                  <a:cubicBezTo>
                    <a:pt x="92" y="75"/>
                    <a:pt x="91" y="74"/>
                    <a:pt x="91" y="74"/>
                  </a:cubicBezTo>
                  <a:moveTo>
                    <a:pt x="99" y="66"/>
                  </a:moveTo>
                  <a:cubicBezTo>
                    <a:pt x="99" y="66"/>
                    <a:pt x="99" y="66"/>
                    <a:pt x="100" y="66"/>
                  </a:cubicBezTo>
                  <a:cubicBezTo>
                    <a:pt x="100" y="66"/>
                    <a:pt x="100" y="66"/>
                    <a:pt x="100" y="66"/>
                  </a:cubicBezTo>
                  <a:cubicBezTo>
                    <a:pt x="100" y="65"/>
                    <a:pt x="100" y="65"/>
                    <a:pt x="100" y="65"/>
                  </a:cubicBezTo>
                  <a:cubicBezTo>
                    <a:pt x="101" y="65"/>
                    <a:pt x="100" y="65"/>
                    <a:pt x="100" y="65"/>
                  </a:cubicBezTo>
                  <a:cubicBezTo>
                    <a:pt x="100" y="65"/>
                    <a:pt x="101" y="66"/>
                    <a:pt x="101" y="66"/>
                  </a:cubicBezTo>
                  <a:cubicBezTo>
                    <a:pt x="101" y="66"/>
                    <a:pt x="100" y="66"/>
                    <a:pt x="100" y="66"/>
                  </a:cubicBezTo>
                  <a:cubicBezTo>
                    <a:pt x="100" y="66"/>
                    <a:pt x="101" y="66"/>
                    <a:pt x="100" y="66"/>
                  </a:cubicBezTo>
                  <a:cubicBezTo>
                    <a:pt x="100" y="66"/>
                    <a:pt x="100" y="66"/>
                    <a:pt x="99" y="66"/>
                  </a:cubicBezTo>
                  <a:moveTo>
                    <a:pt x="115" y="67"/>
                  </a:moveTo>
                  <a:cubicBezTo>
                    <a:pt x="115" y="68"/>
                    <a:pt x="115" y="68"/>
                    <a:pt x="115" y="68"/>
                  </a:cubicBezTo>
                  <a:cubicBezTo>
                    <a:pt x="114" y="68"/>
                    <a:pt x="114" y="67"/>
                    <a:pt x="115" y="67"/>
                  </a:cubicBezTo>
                  <a:moveTo>
                    <a:pt x="111" y="65"/>
                  </a:moveTo>
                  <a:cubicBezTo>
                    <a:pt x="112" y="65"/>
                    <a:pt x="112" y="65"/>
                    <a:pt x="112" y="64"/>
                  </a:cubicBezTo>
                  <a:cubicBezTo>
                    <a:pt x="114" y="65"/>
                    <a:pt x="113" y="66"/>
                    <a:pt x="112" y="67"/>
                  </a:cubicBezTo>
                  <a:cubicBezTo>
                    <a:pt x="112" y="67"/>
                    <a:pt x="113" y="67"/>
                    <a:pt x="113" y="67"/>
                  </a:cubicBezTo>
                  <a:cubicBezTo>
                    <a:pt x="112" y="67"/>
                    <a:pt x="113" y="68"/>
                    <a:pt x="113" y="69"/>
                  </a:cubicBezTo>
                  <a:cubicBezTo>
                    <a:pt x="113" y="69"/>
                    <a:pt x="112" y="69"/>
                    <a:pt x="112" y="69"/>
                  </a:cubicBezTo>
                  <a:cubicBezTo>
                    <a:pt x="111" y="68"/>
                    <a:pt x="113" y="68"/>
                    <a:pt x="112" y="67"/>
                  </a:cubicBezTo>
                  <a:cubicBezTo>
                    <a:pt x="112" y="67"/>
                    <a:pt x="111" y="67"/>
                    <a:pt x="111" y="66"/>
                  </a:cubicBezTo>
                  <a:cubicBezTo>
                    <a:pt x="112" y="66"/>
                    <a:pt x="112" y="67"/>
                    <a:pt x="112" y="67"/>
                  </a:cubicBezTo>
                  <a:cubicBezTo>
                    <a:pt x="112" y="66"/>
                    <a:pt x="113" y="66"/>
                    <a:pt x="111" y="65"/>
                  </a:cubicBezTo>
                  <a:moveTo>
                    <a:pt x="104" y="64"/>
                  </a:moveTo>
                  <a:cubicBezTo>
                    <a:pt x="103" y="64"/>
                    <a:pt x="103" y="63"/>
                    <a:pt x="103" y="63"/>
                  </a:cubicBezTo>
                  <a:cubicBezTo>
                    <a:pt x="103" y="63"/>
                    <a:pt x="102" y="62"/>
                    <a:pt x="104" y="63"/>
                  </a:cubicBezTo>
                  <a:cubicBezTo>
                    <a:pt x="104" y="63"/>
                    <a:pt x="104" y="64"/>
                    <a:pt x="104" y="64"/>
                  </a:cubicBezTo>
                  <a:moveTo>
                    <a:pt x="63" y="32"/>
                  </a:moveTo>
                  <a:cubicBezTo>
                    <a:pt x="62" y="32"/>
                    <a:pt x="61" y="32"/>
                    <a:pt x="61" y="32"/>
                  </a:cubicBezTo>
                  <a:cubicBezTo>
                    <a:pt x="61" y="31"/>
                    <a:pt x="62" y="31"/>
                    <a:pt x="63" y="32"/>
                  </a:cubicBezTo>
                  <a:moveTo>
                    <a:pt x="76" y="109"/>
                  </a:moveTo>
                  <a:cubicBezTo>
                    <a:pt x="75" y="108"/>
                    <a:pt x="76" y="108"/>
                    <a:pt x="76" y="108"/>
                  </a:cubicBezTo>
                  <a:cubicBezTo>
                    <a:pt x="77" y="109"/>
                    <a:pt x="76" y="109"/>
                    <a:pt x="76" y="109"/>
                  </a:cubicBezTo>
                  <a:moveTo>
                    <a:pt x="76" y="107"/>
                  </a:moveTo>
                  <a:cubicBezTo>
                    <a:pt x="75" y="107"/>
                    <a:pt x="75" y="107"/>
                    <a:pt x="75" y="107"/>
                  </a:cubicBezTo>
                  <a:cubicBezTo>
                    <a:pt x="75" y="107"/>
                    <a:pt x="76" y="106"/>
                    <a:pt x="76" y="107"/>
                  </a:cubicBezTo>
                  <a:moveTo>
                    <a:pt x="77" y="110"/>
                  </a:moveTo>
                  <a:cubicBezTo>
                    <a:pt x="77" y="111"/>
                    <a:pt x="77" y="110"/>
                    <a:pt x="76" y="110"/>
                  </a:cubicBezTo>
                  <a:cubicBezTo>
                    <a:pt x="76" y="110"/>
                    <a:pt x="77" y="110"/>
                    <a:pt x="77" y="110"/>
                  </a:cubicBezTo>
                  <a:moveTo>
                    <a:pt x="67" y="109"/>
                  </a:moveTo>
                  <a:cubicBezTo>
                    <a:pt x="68" y="110"/>
                    <a:pt x="67" y="110"/>
                    <a:pt x="66" y="110"/>
                  </a:cubicBezTo>
                  <a:cubicBezTo>
                    <a:pt x="66" y="109"/>
                    <a:pt x="67" y="109"/>
                    <a:pt x="67" y="109"/>
                  </a:cubicBezTo>
                  <a:moveTo>
                    <a:pt x="78" y="112"/>
                  </a:moveTo>
                  <a:cubicBezTo>
                    <a:pt x="79" y="112"/>
                    <a:pt x="80" y="112"/>
                    <a:pt x="80" y="112"/>
                  </a:cubicBezTo>
                  <a:cubicBezTo>
                    <a:pt x="81" y="113"/>
                    <a:pt x="81" y="112"/>
                    <a:pt x="81" y="113"/>
                  </a:cubicBezTo>
                  <a:cubicBezTo>
                    <a:pt x="81" y="113"/>
                    <a:pt x="80" y="113"/>
                    <a:pt x="80" y="113"/>
                  </a:cubicBezTo>
                  <a:cubicBezTo>
                    <a:pt x="80" y="113"/>
                    <a:pt x="80" y="112"/>
                    <a:pt x="80" y="112"/>
                  </a:cubicBezTo>
                  <a:cubicBezTo>
                    <a:pt x="80" y="112"/>
                    <a:pt x="79" y="113"/>
                    <a:pt x="79" y="113"/>
                  </a:cubicBezTo>
                  <a:cubicBezTo>
                    <a:pt x="79" y="113"/>
                    <a:pt x="79" y="113"/>
                    <a:pt x="79" y="114"/>
                  </a:cubicBezTo>
                  <a:cubicBezTo>
                    <a:pt x="79" y="113"/>
                    <a:pt x="79" y="114"/>
                    <a:pt x="78" y="114"/>
                  </a:cubicBezTo>
                  <a:cubicBezTo>
                    <a:pt x="78" y="114"/>
                    <a:pt x="78" y="114"/>
                    <a:pt x="78" y="114"/>
                  </a:cubicBezTo>
                  <a:cubicBezTo>
                    <a:pt x="78" y="115"/>
                    <a:pt x="77" y="114"/>
                    <a:pt x="77" y="114"/>
                  </a:cubicBezTo>
                  <a:cubicBezTo>
                    <a:pt x="77" y="113"/>
                    <a:pt x="78" y="113"/>
                    <a:pt x="77" y="112"/>
                  </a:cubicBezTo>
                  <a:cubicBezTo>
                    <a:pt x="77" y="112"/>
                    <a:pt x="78" y="113"/>
                    <a:pt x="78" y="113"/>
                  </a:cubicBezTo>
                  <a:cubicBezTo>
                    <a:pt x="78" y="113"/>
                    <a:pt x="79" y="113"/>
                    <a:pt x="78" y="112"/>
                  </a:cubicBezTo>
                  <a:moveTo>
                    <a:pt x="79" y="106"/>
                  </a:moveTo>
                  <a:cubicBezTo>
                    <a:pt x="79" y="107"/>
                    <a:pt x="78" y="106"/>
                    <a:pt x="78" y="107"/>
                  </a:cubicBezTo>
                  <a:cubicBezTo>
                    <a:pt x="77" y="105"/>
                    <a:pt x="79" y="106"/>
                    <a:pt x="79" y="106"/>
                  </a:cubicBezTo>
                  <a:moveTo>
                    <a:pt x="66" y="114"/>
                  </a:moveTo>
                  <a:cubicBezTo>
                    <a:pt x="66" y="113"/>
                    <a:pt x="66" y="113"/>
                    <a:pt x="66" y="113"/>
                  </a:cubicBezTo>
                  <a:cubicBezTo>
                    <a:pt x="65" y="113"/>
                    <a:pt x="66" y="113"/>
                    <a:pt x="66" y="114"/>
                  </a:cubicBezTo>
                  <a:cubicBezTo>
                    <a:pt x="65" y="114"/>
                    <a:pt x="65" y="114"/>
                    <a:pt x="64" y="114"/>
                  </a:cubicBezTo>
                  <a:cubicBezTo>
                    <a:pt x="65" y="113"/>
                    <a:pt x="64" y="113"/>
                    <a:pt x="64" y="112"/>
                  </a:cubicBezTo>
                  <a:cubicBezTo>
                    <a:pt x="65" y="113"/>
                    <a:pt x="65" y="113"/>
                    <a:pt x="65" y="113"/>
                  </a:cubicBezTo>
                  <a:cubicBezTo>
                    <a:pt x="65" y="113"/>
                    <a:pt x="65" y="112"/>
                    <a:pt x="66" y="112"/>
                  </a:cubicBezTo>
                  <a:cubicBezTo>
                    <a:pt x="66" y="114"/>
                    <a:pt x="66" y="113"/>
                    <a:pt x="67" y="113"/>
                  </a:cubicBezTo>
                  <a:cubicBezTo>
                    <a:pt x="67" y="114"/>
                    <a:pt x="67" y="114"/>
                    <a:pt x="66" y="115"/>
                  </a:cubicBezTo>
                  <a:cubicBezTo>
                    <a:pt x="66" y="114"/>
                    <a:pt x="66" y="114"/>
                    <a:pt x="66" y="114"/>
                  </a:cubicBezTo>
                  <a:moveTo>
                    <a:pt x="80" y="110"/>
                  </a:moveTo>
                  <a:cubicBezTo>
                    <a:pt x="80" y="109"/>
                    <a:pt x="81" y="110"/>
                    <a:pt x="81" y="110"/>
                  </a:cubicBezTo>
                  <a:cubicBezTo>
                    <a:pt x="82" y="110"/>
                    <a:pt x="80" y="110"/>
                    <a:pt x="80" y="110"/>
                  </a:cubicBezTo>
                  <a:moveTo>
                    <a:pt x="80" y="114"/>
                  </a:moveTo>
                  <a:cubicBezTo>
                    <a:pt x="80" y="115"/>
                    <a:pt x="80" y="115"/>
                    <a:pt x="79" y="115"/>
                  </a:cubicBezTo>
                  <a:cubicBezTo>
                    <a:pt x="79" y="114"/>
                    <a:pt x="80" y="114"/>
                    <a:pt x="80" y="114"/>
                  </a:cubicBezTo>
                  <a:moveTo>
                    <a:pt x="64" y="115"/>
                  </a:moveTo>
                  <a:cubicBezTo>
                    <a:pt x="64" y="116"/>
                    <a:pt x="64" y="116"/>
                    <a:pt x="63" y="116"/>
                  </a:cubicBezTo>
                  <a:cubicBezTo>
                    <a:pt x="63" y="115"/>
                    <a:pt x="63" y="115"/>
                    <a:pt x="64" y="115"/>
                  </a:cubicBezTo>
                  <a:moveTo>
                    <a:pt x="60" y="116"/>
                  </a:moveTo>
                  <a:cubicBezTo>
                    <a:pt x="60" y="116"/>
                    <a:pt x="60" y="116"/>
                    <a:pt x="60" y="116"/>
                  </a:cubicBezTo>
                  <a:cubicBezTo>
                    <a:pt x="60" y="117"/>
                    <a:pt x="60" y="117"/>
                    <a:pt x="60" y="117"/>
                  </a:cubicBezTo>
                  <a:cubicBezTo>
                    <a:pt x="59" y="117"/>
                    <a:pt x="60" y="117"/>
                    <a:pt x="60" y="116"/>
                  </a:cubicBezTo>
                  <a:moveTo>
                    <a:pt x="79" y="105"/>
                  </a:moveTo>
                  <a:cubicBezTo>
                    <a:pt x="81" y="105"/>
                    <a:pt x="82" y="104"/>
                    <a:pt x="84" y="104"/>
                  </a:cubicBezTo>
                  <a:cubicBezTo>
                    <a:pt x="84" y="104"/>
                    <a:pt x="83" y="105"/>
                    <a:pt x="83" y="105"/>
                  </a:cubicBezTo>
                  <a:cubicBezTo>
                    <a:pt x="82" y="105"/>
                    <a:pt x="80" y="106"/>
                    <a:pt x="79" y="106"/>
                  </a:cubicBezTo>
                  <a:cubicBezTo>
                    <a:pt x="79" y="106"/>
                    <a:pt x="79" y="105"/>
                    <a:pt x="79" y="105"/>
                  </a:cubicBezTo>
                  <a:moveTo>
                    <a:pt x="54" y="118"/>
                  </a:moveTo>
                  <a:cubicBezTo>
                    <a:pt x="53" y="118"/>
                    <a:pt x="53" y="117"/>
                    <a:pt x="53" y="117"/>
                  </a:cubicBezTo>
                  <a:cubicBezTo>
                    <a:pt x="54" y="116"/>
                    <a:pt x="54" y="118"/>
                    <a:pt x="54" y="118"/>
                  </a:cubicBezTo>
                  <a:moveTo>
                    <a:pt x="45" y="124"/>
                  </a:moveTo>
                  <a:cubicBezTo>
                    <a:pt x="44" y="124"/>
                    <a:pt x="44" y="124"/>
                    <a:pt x="44" y="123"/>
                  </a:cubicBezTo>
                  <a:cubicBezTo>
                    <a:pt x="44" y="123"/>
                    <a:pt x="45" y="123"/>
                    <a:pt x="45" y="124"/>
                  </a:cubicBezTo>
                  <a:moveTo>
                    <a:pt x="53" y="122"/>
                  </a:moveTo>
                  <a:cubicBezTo>
                    <a:pt x="52" y="122"/>
                    <a:pt x="50" y="122"/>
                    <a:pt x="49" y="122"/>
                  </a:cubicBezTo>
                  <a:cubicBezTo>
                    <a:pt x="48" y="122"/>
                    <a:pt x="48" y="123"/>
                    <a:pt x="48" y="123"/>
                  </a:cubicBezTo>
                  <a:cubicBezTo>
                    <a:pt x="48" y="123"/>
                    <a:pt x="48" y="123"/>
                    <a:pt x="48" y="122"/>
                  </a:cubicBezTo>
                  <a:cubicBezTo>
                    <a:pt x="46" y="122"/>
                    <a:pt x="46" y="123"/>
                    <a:pt x="45" y="123"/>
                  </a:cubicBezTo>
                  <a:cubicBezTo>
                    <a:pt x="46" y="122"/>
                    <a:pt x="45" y="122"/>
                    <a:pt x="44" y="122"/>
                  </a:cubicBezTo>
                  <a:cubicBezTo>
                    <a:pt x="45" y="120"/>
                    <a:pt x="46" y="121"/>
                    <a:pt x="47" y="122"/>
                  </a:cubicBezTo>
                  <a:cubicBezTo>
                    <a:pt x="47" y="121"/>
                    <a:pt x="48" y="119"/>
                    <a:pt x="48" y="120"/>
                  </a:cubicBezTo>
                  <a:cubicBezTo>
                    <a:pt x="48" y="121"/>
                    <a:pt x="47" y="120"/>
                    <a:pt x="47" y="121"/>
                  </a:cubicBezTo>
                  <a:cubicBezTo>
                    <a:pt x="48" y="122"/>
                    <a:pt x="48" y="121"/>
                    <a:pt x="48" y="120"/>
                  </a:cubicBezTo>
                  <a:cubicBezTo>
                    <a:pt x="48" y="121"/>
                    <a:pt x="49" y="120"/>
                    <a:pt x="50" y="120"/>
                  </a:cubicBezTo>
                  <a:cubicBezTo>
                    <a:pt x="50" y="120"/>
                    <a:pt x="50" y="121"/>
                    <a:pt x="50" y="121"/>
                  </a:cubicBezTo>
                  <a:cubicBezTo>
                    <a:pt x="50" y="121"/>
                    <a:pt x="50" y="120"/>
                    <a:pt x="50" y="120"/>
                  </a:cubicBezTo>
                  <a:cubicBezTo>
                    <a:pt x="51" y="120"/>
                    <a:pt x="51" y="120"/>
                    <a:pt x="51" y="120"/>
                  </a:cubicBezTo>
                  <a:cubicBezTo>
                    <a:pt x="51" y="120"/>
                    <a:pt x="51" y="119"/>
                    <a:pt x="52" y="120"/>
                  </a:cubicBezTo>
                  <a:cubicBezTo>
                    <a:pt x="52" y="120"/>
                    <a:pt x="52" y="120"/>
                    <a:pt x="52" y="120"/>
                  </a:cubicBezTo>
                  <a:cubicBezTo>
                    <a:pt x="53" y="121"/>
                    <a:pt x="52" y="122"/>
                    <a:pt x="53" y="122"/>
                  </a:cubicBezTo>
                  <a:moveTo>
                    <a:pt x="52" y="121"/>
                  </a:moveTo>
                  <a:cubicBezTo>
                    <a:pt x="51" y="121"/>
                    <a:pt x="50" y="120"/>
                    <a:pt x="51" y="122"/>
                  </a:cubicBezTo>
                  <a:cubicBezTo>
                    <a:pt x="51" y="122"/>
                    <a:pt x="52" y="122"/>
                    <a:pt x="52" y="121"/>
                  </a:cubicBezTo>
                  <a:moveTo>
                    <a:pt x="63" y="111"/>
                  </a:moveTo>
                  <a:cubicBezTo>
                    <a:pt x="63" y="110"/>
                    <a:pt x="64" y="110"/>
                    <a:pt x="64" y="110"/>
                  </a:cubicBezTo>
                  <a:cubicBezTo>
                    <a:pt x="64" y="111"/>
                    <a:pt x="63" y="110"/>
                    <a:pt x="63" y="111"/>
                  </a:cubicBezTo>
                  <a:moveTo>
                    <a:pt x="63" y="112"/>
                  </a:moveTo>
                  <a:cubicBezTo>
                    <a:pt x="63" y="111"/>
                    <a:pt x="64" y="112"/>
                    <a:pt x="65" y="112"/>
                  </a:cubicBezTo>
                  <a:cubicBezTo>
                    <a:pt x="65" y="112"/>
                    <a:pt x="64" y="112"/>
                    <a:pt x="63" y="112"/>
                  </a:cubicBezTo>
                  <a:moveTo>
                    <a:pt x="41" y="115"/>
                  </a:moveTo>
                  <a:cubicBezTo>
                    <a:pt x="41" y="116"/>
                    <a:pt x="40" y="115"/>
                    <a:pt x="40" y="116"/>
                  </a:cubicBezTo>
                  <a:cubicBezTo>
                    <a:pt x="39" y="115"/>
                    <a:pt x="41" y="115"/>
                    <a:pt x="41" y="115"/>
                  </a:cubicBezTo>
                  <a:moveTo>
                    <a:pt x="47" y="114"/>
                  </a:moveTo>
                  <a:cubicBezTo>
                    <a:pt x="47" y="115"/>
                    <a:pt x="46" y="115"/>
                    <a:pt x="45" y="115"/>
                  </a:cubicBezTo>
                  <a:cubicBezTo>
                    <a:pt x="44" y="115"/>
                    <a:pt x="41" y="115"/>
                    <a:pt x="43" y="115"/>
                  </a:cubicBezTo>
                  <a:cubicBezTo>
                    <a:pt x="44" y="114"/>
                    <a:pt x="46" y="114"/>
                    <a:pt x="47" y="114"/>
                  </a:cubicBezTo>
                  <a:moveTo>
                    <a:pt x="23" y="87"/>
                  </a:moveTo>
                  <a:cubicBezTo>
                    <a:pt x="24" y="86"/>
                    <a:pt x="23" y="88"/>
                    <a:pt x="23" y="88"/>
                  </a:cubicBezTo>
                  <a:cubicBezTo>
                    <a:pt x="23" y="88"/>
                    <a:pt x="22" y="88"/>
                    <a:pt x="23" y="87"/>
                  </a:cubicBezTo>
                  <a:cubicBezTo>
                    <a:pt x="23" y="87"/>
                    <a:pt x="23" y="87"/>
                    <a:pt x="23" y="87"/>
                  </a:cubicBezTo>
                  <a:moveTo>
                    <a:pt x="24" y="85"/>
                  </a:moveTo>
                  <a:cubicBezTo>
                    <a:pt x="23" y="85"/>
                    <a:pt x="23" y="86"/>
                    <a:pt x="23" y="86"/>
                  </a:cubicBezTo>
                  <a:cubicBezTo>
                    <a:pt x="23" y="86"/>
                    <a:pt x="22" y="85"/>
                    <a:pt x="24" y="85"/>
                  </a:cubicBezTo>
                  <a:moveTo>
                    <a:pt x="26" y="84"/>
                  </a:moveTo>
                  <a:cubicBezTo>
                    <a:pt x="26" y="83"/>
                    <a:pt x="27" y="83"/>
                    <a:pt x="27" y="83"/>
                  </a:cubicBezTo>
                  <a:cubicBezTo>
                    <a:pt x="27" y="83"/>
                    <a:pt x="27" y="84"/>
                    <a:pt x="27" y="84"/>
                  </a:cubicBezTo>
                  <a:cubicBezTo>
                    <a:pt x="26" y="84"/>
                    <a:pt x="27" y="83"/>
                    <a:pt x="26" y="84"/>
                  </a:cubicBezTo>
                  <a:moveTo>
                    <a:pt x="85" y="104"/>
                  </a:moveTo>
                  <a:cubicBezTo>
                    <a:pt x="85" y="103"/>
                    <a:pt x="87" y="103"/>
                    <a:pt x="87" y="103"/>
                  </a:cubicBezTo>
                  <a:cubicBezTo>
                    <a:pt x="87" y="104"/>
                    <a:pt x="85" y="104"/>
                    <a:pt x="85" y="104"/>
                  </a:cubicBezTo>
                  <a:moveTo>
                    <a:pt x="44" y="121"/>
                  </a:moveTo>
                  <a:cubicBezTo>
                    <a:pt x="44" y="124"/>
                    <a:pt x="42" y="124"/>
                    <a:pt x="41" y="123"/>
                  </a:cubicBezTo>
                  <a:cubicBezTo>
                    <a:pt x="40" y="123"/>
                    <a:pt x="41" y="123"/>
                    <a:pt x="41" y="123"/>
                  </a:cubicBezTo>
                  <a:cubicBezTo>
                    <a:pt x="40" y="125"/>
                    <a:pt x="39" y="123"/>
                    <a:pt x="39" y="123"/>
                  </a:cubicBezTo>
                  <a:cubicBezTo>
                    <a:pt x="39" y="123"/>
                    <a:pt x="39" y="124"/>
                    <a:pt x="39" y="123"/>
                  </a:cubicBezTo>
                  <a:cubicBezTo>
                    <a:pt x="38" y="124"/>
                    <a:pt x="37" y="124"/>
                    <a:pt x="37" y="123"/>
                  </a:cubicBezTo>
                  <a:cubicBezTo>
                    <a:pt x="36" y="124"/>
                    <a:pt x="35" y="124"/>
                    <a:pt x="35" y="125"/>
                  </a:cubicBezTo>
                  <a:cubicBezTo>
                    <a:pt x="35" y="124"/>
                    <a:pt x="33" y="125"/>
                    <a:pt x="32" y="125"/>
                  </a:cubicBezTo>
                  <a:cubicBezTo>
                    <a:pt x="32" y="124"/>
                    <a:pt x="32" y="123"/>
                    <a:pt x="31" y="123"/>
                  </a:cubicBezTo>
                  <a:cubicBezTo>
                    <a:pt x="31" y="124"/>
                    <a:pt x="32" y="124"/>
                    <a:pt x="31" y="125"/>
                  </a:cubicBezTo>
                  <a:cubicBezTo>
                    <a:pt x="31" y="125"/>
                    <a:pt x="31" y="125"/>
                    <a:pt x="31" y="125"/>
                  </a:cubicBezTo>
                  <a:cubicBezTo>
                    <a:pt x="29" y="125"/>
                    <a:pt x="28" y="124"/>
                    <a:pt x="26" y="125"/>
                  </a:cubicBezTo>
                  <a:cubicBezTo>
                    <a:pt x="26" y="125"/>
                    <a:pt x="26" y="125"/>
                    <a:pt x="26" y="124"/>
                  </a:cubicBezTo>
                  <a:cubicBezTo>
                    <a:pt x="25" y="125"/>
                    <a:pt x="24" y="125"/>
                    <a:pt x="23" y="125"/>
                  </a:cubicBezTo>
                  <a:cubicBezTo>
                    <a:pt x="23" y="126"/>
                    <a:pt x="22" y="125"/>
                    <a:pt x="21" y="126"/>
                  </a:cubicBezTo>
                  <a:cubicBezTo>
                    <a:pt x="21" y="125"/>
                    <a:pt x="22" y="125"/>
                    <a:pt x="22" y="125"/>
                  </a:cubicBezTo>
                  <a:cubicBezTo>
                    <a:pt x="22" y="124"/>
                    <a:pt x="21" y="126"/>
                    <a:pt x="20" y="125"/>
                  </a:cubicBezTo>
                  <a:cubicBezTo>
                    <a:pt x="20" y="125"/>
                    <a:pt x="20" y="125"/>
                    <a:pt x="20" y="125"/>
                  </a:cubicBezTo>
                  <a:cubicBezTo>
                    <a:pt x="19" y="126"/>
                    <a:pt x="20" y="125"/>
                    <a:pt x="20" y="125"/>
                  </a:cubicBezTo>
                  <a:cubicBezTo>
                    <a:pt x="20" y="125"/>
                    <a:pt x="19" y="125"/>
                    <a:pt x="19" y="125"/>
                  </a:cubicBezTo>
                  <a:cubicBezTo>
                    <a:pt x="18" y="125"/>
                    <a:pt x="18" y="125"/>
                    <a:pt x="18" y="125"/>
                  </a:cubicBezTo>
                  <a:cubicBezTo>
                    <a:pt x="17" y="125"/>
                    <a:pt x="17" y="124"/>
                    <a:pt x="17" y="124"/>
                  </a:cubicBezTo>
                  <a:cubicBezTo>
                    <a:pt x="17" y="124"/>
                    <a:pt x="16" y="125"/>
                    <a:pt x="16" y="125"/>
                  </a:cubicBezTo>
                  <a:cubicBezTo>
                    <a:pt x="16" y="125"/>
                    <a:pt x="16" y="125"/>
                    <a:pt x="16" y="125"/>
                  </a:cubicBezTo>
                  <a:cubicBezTo>
                    <a:pt x="15" y="125"/>
                    <a:pt x="15" y="125"/>
                    <a:pt x="15" y="125"/>
                  </a:cubicBezTo>
                  <a:cubicBezTo>
                    <a:pt x="14" y="125"/>
                    <a:pt x="14" y="124"/>
                    <a:pt x="13" y="125"/>
                  </a:cubicBezTo>
                  <a:cubicBezTo>
                    <a:pt x="13" y="125"/>
                    <a:pt x="13" y="125"/>
                    <a:pt x="14" y="125"/>
                  </a:cubicBezTo>
                  <a:cubicBezTo>
                    <a:pt x="12" y="126"/>
                    <a:pt x="12" y="125"/>
                    <a:pt x="11" y="125"/>
                  </a:cubicBezTo>
                  <a:cubicBezTo>
                    <a:pt x="11" y="125"/>
                    <a:pt x="10" y="125"/>
                    <a:pt x="10" y="125"/>
                  </a:cubicBezTo>
                  <a:cubicBezTo>
                    <a:pt x="10" y="125"/>
                    <a:pt x="10" y="125"/>
                    <a:pt x="9" y="125"/>
                  </a:cubicBezTo>
                  <a:cubicBezTo>
                    <a:pt x="9" y="125"/>
                    <a:pt x="9" y="125"/>
                    <a:pt x="9" y="125"/>
                  </a:cubicBezTo>
                  <a:cubicBezTo>
                    <a:pt x="8" y="126"/>
                    <a:pt x="8" y="125"/>
                    <a:pt x="8" y="125"/>
                  </a:cubicBezTo>
                  <a:cubicBezTo>
                    <a:pt x="8" y="124"/>
                    <a:pt x="8" y="124"/>
                    <a:pt x="9" y="125"/>
                  </a:cubicBezTo>
                  <a:cubicBezTo>
                    <a:pt x="8" y="124"/>
                    <a:pt x="10" y="123"/>
                    <a:pt x="10" y="123"/>
                  </a:cubicBezTo>
                  <a:cubicBezTo>
                    <a:pt x="10" y="123"/>
                    <a:pt x="10" y="123"/>
                    <a:pt x="10" y="123"/>
                  </a:cubicBezTo>
                  <a:cubicBezTo>
                    <a:pt x="9" y="123"/>
                    <a:pt x="9" y="124"/>
                    <a:pt x="8" y="124"/>
                  </a:cubicBezTo>
                  <a:cubicBezTo>
                    <a:pt x="8" y="124"/>
                    <a:pt x="8" y="124"/>
                    <a:pt x="8" y="124"/>
                  </a:cubicBezTo>
                  <a:cubicBezTo>
                    <a:pt x="8" y="124"/>
                    <a:pt x="8" y="124"/>
                    <a:pt x="8" y="123"/>
                  </a:cubicBezTo>
                  <a:cubicBezTo>
                    <a:pt x="8" y="123"/>
                    <a:pt x="8" y="123"/>
                    <a:pt x="8" y="123"/>
                  </a:cubicBezTo>
                  <a:cubicBezTo>
                    <a:pt x="8" y="123"/>
                    <a:pt x="8" y="121"/>
                    <a:pt x="7" y="123"/>
                  </a:cubicBezTo>
                  <a:cubicBezTo>
                    <a:pt x="7" y="122"/>
                    <a:pt x="8" y="122"/>
                    <a:pt x="8" y="122"/>
                  </a:cubicBezTo>
                  <a:cubicBezTo>
                    <a:pt x="8" y="121"/>
                    <a:pt x="7" y="121"/>
                    <a:pt x="7" y="122"/>
                  </a:cubicBezTo>
                  <a:cubicBezTo>
                    <a:pt x="7" y="120"/>
                    <a:pt x="8" y="119"/>
                    <a:pt x="7" y="119"/>
                  </a:cubicBezTo>
                  <a:cubicBezTo>
                    <a:pt x="7" y="118"/>
                    <a:pt x="7" y="117"/>
                    <a:pt x="7" y="116"/>
                  </a:cubicBezTo>
                  <a:cubicBezTo>
                    <a:pt x="7" y="117"/>
                    <a:pt x="7" y="117"/>
                    <a:pt x="7" y="117"/>
                  </a:cubicBezTo>
                  <a:cubicBezTo>
                    <a:pt x="6" y="117"/>
                    <a:pt x="7" y="116"/>
                    <a:pt x="6" y="116"/>
                  </a:cubicBezTo>
                  <a:cubicBezTo>
                    <a:pt x="6" y="116"/>
                    <a:pt x="5" y="117"/>
                    <a:pt x="5" y="117"/>
                  </a:cubicBezTo>
                  <a:cubicBezTo>
                    <a:pt x="6" y="115"/>
                    <a:pt x="4" y="116"/>
                    <a:pt x="4" y="116"/>
                  </a:cubicBezTo>
                  <a:cubicBezTo>
                    <a:pt x="4" y="116"/>
                    <a:pt x="4" y="115"/>
                    <a:pt x="4" y="115"/>
                  </a:cubicBezTo>
                  <a:cubicBezTo>
                    <a:pt x="3" y="113"/>
                    <a:pt x="4" y="110"/>
                    <a:pt x="3" y="107"/>
                  </a:cubicBezTo>
                  <a:cubicBezTo>
                    <a:pt x="3" y="107"/>
                    <a:pt x="2" y="106"/>
                    <a:pt x="3" y="105"/>
                  </a:cubicBezTo>
                  <a:cubicBezTo>
                    <a:pt x="4" y="105"/>
                    <a:pt x="3" y="105"/>
                    <a:pt x="3" y="105"/>
                  </a:cubicBezTo>
                  <a:cubicBezTo>
                    <a:pt x="3" y="102"/>
                    <a:pt x="2" y="100"/>
                    <a:pt x="3" y="98"/>
                  </a:cubicBezTo>
                  <a:cubicBezTo>
                    <a:pt x="4" y="99"/>
                    <a:pt x="2" y="100"/>
                    <a:pt x="3" y="101"/>
                  </a:cubicBezTo>
                  <a:cubicBezTo>
                    <a:pt x="4" y="101"/>
                    <a:pt x="4" y="100"/>
                    <a:pt x="4" y="99"/>
                  </a:cubicBezTo>
                  <a:cubicBezTo>
                    <a:pt x="4" y="99"/>
                    <a:pt x="4" y="98"/>
                    <a:pt x="4" y="98"/>
                  </a:cubicBezTo>
                  <a:cubicBezTo>
                    <a:pt x="4" y="98"/>
                    <a:pt x="3" y="98"/>
                    <a:pt x="3" y="97"/>
                  </a:cubicBezTo>
                  <a:cubicBezTo>
                    <a:pt x="4" y="96"/>
                    <a:pt x="4" y="94"/>
                    <a:pt x="3" y="94"/>
                  </a:cubicBezTo>
                  <a:cubicBezTo>
                    <a:pt x="3" y="92"/>
                    <a:pt x="2" y="91"/>
                    <a:pt x="3" y="89"/>
                  </a:cubicBezTo>
                  <a:cubicBezTo>
                    <a:pt x="2" y="88"/>
                    <a:pt x="2" y="85"/>
                    <a:pt x="2" y="83"/>
                  </a:cubicBezTo>
                  <a:cubicBezTo>
                    <a:pt x="2" y="83"/>
                    <a:pt x="2" y="83"/>
                    <a:pt x="2" y="83"/>
                  </a:cubicBezTo>
                  <a:cubicBezTo>
                    <a:pt x="2" y="83"/>
                    <a:pt x="2" y="82"/>
                    <a:pt x="2" y="82"/>
                  </a:cubicBezTo>
                  <a:cubicBezTo>
                    <a:pt x="2" y="82"/>
                    <a:pt x="2" y="81"/>
                    <a:pt x="2" y="81"/>
                  </a:cubicBezTo>
                  <a:cubicBezTo>
                    <a:pt x="2" y="80"/>
                    <a:pt x="1" y="79"/>
                    <a:pt x="1" y="78"/>
                  </a:cubicBezTo>
                  <a:cubicBezTo>
                    <a:pt x="1" y="77"/>
                    <a:pt x="1" y="76"/>
                    <a:pt x="1" y="76"/>
                  </a:cubicBezTo>
                  <a:cubicBezTo>
                    <a:pt x="1" y="75"/>
                    <a:pt x="2" y="74"/>
                    <a:pt x="1" y="73"/>
                  </a:cubicBezTo>
                  <a:cubicBezTo>
                    <a:pt x="2" y="73"/>
                    <a:pt x="1" y="73"/>
                    <a:pt x="1" y="72"/>
                  </a:cubicBezTo>
                  <a:cubicBezTo>
                    <a:pt x="1" y="72"/>
                    <a:pt x="1" y="72"/>
                    <a:pt x="1" y="72"/>
                  </a:cubicBezTo>
                  <a:cubicBezTo>
                    <a:pt x="1" y="71"/>
                    <a:pt x="1" y="70"/>
                    <a:pt x="1" y="69"/>
                  </a:cubicBezTo>
                  <a:cubicBezTo>
                    <a:pt x="1" y="68"/>
                    <a:pt x="1" y="68"/>
                    <a:pt x="1" y="67"/>
                  </a:cubicBezTo>
                  <a:cubicBezTo>
                    <a:pt x="1" y="67"/>
                    <a:pt x="1" y="66"/>
                    <a:pt x="0" y="66"/>
                  </a:cubicBezTo>
                  <a:cubicBezTo>
                    <a:pt x="0" y="66"/>
                    <a:pt x="1" y="65"/>
                    <a:pt x="1" y="65"/>
                  </a:cubicBezTo>
                  <a:cubicBezTo>
                    <a:pt x="1" y="64"/>
                    <a:pt x="0" y="64"/>
                    <a:pt x="1" y="63"/>
                  </a:cubicBezTo>
                  <a:cubicBezTo>
                    <a:pt x="1" y="63"/>
                    <a:pt x="0" y="63"/>
                    <a:pt x="0" y="63"/>
                  </a:cubicBezTo>
                  <a:cubicBezTo>
                    <a:pt x="0" y="63"/>
                    <a:pt x="1" y="62"/>
                    <a:pt x="0" y="62"/>
                  </a:cubicBezTo>
                  <a:cubicBezTo>
                    <a:pt x="1" y="61"/>
                    <a:pt x="2" y="61"/>
                    <a:pt x="2" y="60"/>
                  </a:cubicBezTo>
                  <a:cubicBezTo>
                    <a:pt x="3" y="60"/>
                    <a:pt x="4" y="61"/>
                    <a:pt x="5" y="61"/>
                  </a:cubicBezTo>
                  <a:cubicBezTo>
                    <a:pt x="6" y="61"/>
                    <a:pt x="5" y="60"/>
                    <a:pt x="5" y="60"/>
                  </a:cubicBezTo>
                  <a:cubicBezTo>
                    <a:pt x="5" y="59"/>
                    <a:pt x="5" y="60"/>
                    <a:pt x="4" y="59"/>
                  </a:cubicBezTo>
                  <a:cubicBezTo>
                    <a:pt x="4" y="59"/>
                    <a:pt x="5" y="59"/>
                    <a:pt x="5" y="59"/>
                  </a:cubicBezTo>
                  <a:cubicBezTo>
                    <a:pt x="6" y="58"/>
                    <a:pt x="5" y="58"/>
                    <a:pt x="5" y="58"/>
                  </a:cubicBezTo>
                  <a:cubicBezTo>
                    <a:pt x="5" y="58"/>
                    <a:pt x="6" y="58"/>
                    <a:pt x="6" y="58"/>
                  </a:cubicBezTo>
                  <a:cubicBezTo>
                    <a:pt x="6" y="57"/>
                    <a:pt x="6" y="57"/>
                    <a:pt x="6" y="57"/>
                  </a:cubicBezTo>
                  <a:cubicBezTo>
                    <a:pt x="6" y="57"/>
                    <a:pt x="6" y="57"/>
                    <a:pt x="7" y="57"/>
                  </a:cubicBezTo>
                  <a:cubicBezTo>
                    <a:pt x="7" y="56"/>
                    <a:pt x="6" y="56"/>
                    <a:pt x="7" y="55"/>
                  </a:cubicBezTo>
                  <a:cubicBezTo>
                    <a:pt x="7" y="55"/>
                    <a:pt x="7" y="55"/>
                    <a:pt x="7" y="55"/>
                  </a:cubicBezTo>
                  <a:cubicBezTo>
                    <a:pt x="7" y="55"/>
                    <a:pt x="7" y="54"/>
                    <a:pt x="8" y="54"/>
                  </a:cubicBezTo>
                  <a:cubicBezTo>
                    <a:pt x="8" y="53"/>
                    <a:pt x="7" y="53"/>
                    <a:pt x="8" y="53"/>
                  </a:cubicBezTo>
                  <a:cubicBezTo>
                    <a:pt x="7" y="53"/>
                    <a:pt x="7" y="52"/>
                    <a:pt x="6" y="52"/>
                  </a:cubicBezTo>
                  <a:cubicBezTo>
                    <a:pt x="7" y="52"/>
                    <a:pt x="8" y="52"/>
                    <a:pt x="8" y="52"/>
                  </a:cubicBezTo>
                  <a:cubicBezTo>
                    <a:pt x="8" y="51"/>
                    <a:pt x="8" y="51"/>
                    <a:pt x="8" y="51"/>
                  </a:cubicBezTo>
                  <a:cubicBezTo>
                    <a:pt x="7" y="51"/>
                    <a:pt x="7" y="51"/>
                    <a:pt x="6" y="51"/>
                  </a:cubicBezTo>
                  <a:cubicBezTo>
                    <a:pt x="6" y="50"/>
                    <a:pt x="6" y="51"/>
                    <a:pt x="6" y="51"/>
                  </a:cubicBezTo>
                  <a:cubicBezTo>
                    <a:pt x="7" y="50"/>
                    <a:pt x="6" y="50"/>
                    <a:pt x="6" y="50"/>
                  </a:cubicBezTo>
                  <a:cubicBezTo>
                    <a:pt x="7" y="50"/>
                    <a:pt x="9" y="50"/>
                    <a:pt x="7" y="49"/>
                  </a:cubicBezTo>
                  <a:cubicBezTo>
                    <a:pt x="7" y="49"/>
                    <a:pt x="7" y="49"/>
                    <a:pt x="7" y="49"/>
                  </a:cubicBezTo>
                  <a:cubicBezTo>
                    <a:pt x="7" y="50"/>
                    <a:pt x="6" y="49"/>
                    <a:pt x="5" y="49"/>
                  </a:cubicBezTo>
                  <a:cubicBezTo>
                    <a:pt x="5" y="49"/>
                    <a:pt x="5" y="49"/>
                    <a:pt x="5" y="48"/>
                  </a:cubicBezTo>
                  <a:cubicBezTo>
                    <a:pt x="6" y="48"/>
                    <a:pt x="5" y="49"/>
                    <a:pt x="6" y="49"/>
                  </a:cubicBezTo>
                  <a:cubicBezTo>
                    <a:pt x="7" y="49"/>
                    <a:pt x="6" y="47"/>
                    <a:pt x="6" y="47"/>
                  </a:cubicBezTo>
                  <a:cubicBezTo>
                    <a:pt x="6" y="46"/>
                    <a:pt x="6" y="45"/>
                    <a:pt x="7" y="45"/>
                  </a:cubicBezTo>
                  <a:cubicBezTo>
                    <a:pt x="8" y="45"/>
                    <a:pt x="7" y="45"/>
                    <a:pt x="7" y="44"/>
                  </a:cubicBezTo>
                  <a:cubicBezTo>
                    <a:pt x="7" y="44"/>
                    <a:pt x="7" y="44"/>
                    <a:pt x="7" y="45"/>
                  </a:cubicBezTo>
                  <a:cubicBezTo>
                    <a:pt x="8" y="45"/>
                    <a:pt x="9" y="44"/>
                    <a:pt x="10" y="45"/>
                  </a:cubicBezTo>
                  <a:cubicBezTo>
                    <a:pt x="10" y="45"/>
                    <a:pt x="10" y="44"/>
                    <a:pt x="10" y="44"/>
                  </a:cubicBezTo>
                  <a:cubicBezTo>
                    <a:pt x="9" y="44"/>
                    <a:pt x="9" y="44"/>
                    <a:pt x="9" y="44"/>
                  </a:cubicBezTo>
                  <a:cubicBezTo>
                    <a:pt x="9" y="44"/>
                    <a:pt x="7" y="44"/>
                    <a:pt x="7" y="43"/>
                  </a:cubicBezTo>
                  <a:cubicBezTo>
                    <a:pt x="8" y="43"/>
                    <a:pt x="8" y="44"/>
                    <a:pt x="9" y="44"/>
                  </a:cubicBezTo>
                  <a:cubicBezTo>
                    <a:pt x="9" y="43"/>
                    <a:pt x="8" y="43"/>
                    <a:pt x="9" y="43"/>
                  </a:cubicBezTo>
                  <a:cubicBezTo>
                    <a:pt x="9" y="42"/>
                    <a:pt x="8" y="43"/>
                    <a:pt x="8" y="42"/>
                  </a:cubicBezTo>
                  <a:cubicBezTo>
                    <a:pt x="8" y="42"/>
                    <a:pt x="8" y="41"/>
                    <a:pt x="9" y="41"/>
                  </a:cubicBezTo>
                  <a:cubicBezTo>
                    <a:pt x="9" y="41"/>
                    <a:pt x="10" y="41"/>
                    <a:pt x="10" y="41"/>
                  </a:cubicBezTo>
                  <a:cubicBezTo>
                    <a:pt x="10" y="41"/>
                    <a:pt x="10" y="40"/>
                    <a:pt x="10" y="40"/>
                  </a:cubicBezTo>
                  <a:cubicBezTo>
                    <a:pt x="9" y="40"/>
                    <a:pt x="10" y="41"/>
                    <a:pt x="9" y="40"/>
                  </a:cubicBezTo>
                  <a:cubicBezTo>
                    <a:pt x="8" y="40"/>
                    <a:pt x="9" y="40"/>
                    <a:pt x="9" y="39"/>
                  </a:cubicBezTo>
                  <a:cubicBezTo>
                    <a:pt x="8" y="39"/>
                    <a:pt x="8" y="40"/>
                    <a:pt x="8" y="40"/>
                  </a:cubicBezTo>
                  <a:cubicBezTo>
                    <a:pt x="7" y="40"/>
                    <a:pt x="8" y="39"/>
                    <a:pt x="8" y="38"/>
                  </a:cubicBezTo>
                  <a:cubicBezTo>
                    <a:pt x="9" y="38"/>
                    <a:pt x="9" y="39"/>
                    <a:pt x="9" y="39"/>
                  </a:cubicBezTo>
                  <a:cubicBezTo>
                    <a:pt x="9" y="38"/>
                    <a:pt x="10" y="38"/>
                    <a:pt x="11" y="38"/>
                  </a:cubicBezTo>
                  <a:cubicBezTo>
                    <a:pt x="11" y="38"/>
                    <a:pt x="11" y="38"/>
                    <a:pt x="11" y="38"/>
                  </a:cubicBezTo>
                  <a:cubicBezTo>
                    <a:pt x="10" y="37"/>
                    <a:pt x="9" y="38"/>
                    <a:pt x="8" y="37"/>
                  </a:cubicBezTo>
                  <a:cubicBezTo>
                    <a:pt x="9" y="37"/>
                    <a:pt x="9" y="37"/>
                    <a:pt x="10" y="37"/>
                  </a:cubicBezTo>
                  <a:cubicBezTo>
                    <a:pt x="10" y="37"/>
                    <a:pt x="10" y="36"/>
                    <a:pt x="9" y="36"/>
                  </a:cubicBezTo>
                  <a:cubicBezTo>
                    <a:pt x="10" y="36"/>
                    <a:pt x="10" y="36"/>
                    <a:pt x="11" y="36"/>
                  </a:cubicBezTo>
                  <a:cubicBezTo>
                    <a:pt x="11" y="36"/>
                    <a:pt x="10" y="36"/>
                    <a:pt x="11" y="35"/>
                  </a:cubicBezTo>
                  <a:cubicBezTo>
                    <a:pt x="11" y="35"/>
                    <a:pt x="11" y="34"/>
                    <a:pt x="12" y="35"/>
                  </a:cubicBezTo>
                  <a:cubicBezTo>
                    <a:pt x="12" y="34"/>
                    <a:pt x="11" y="34"/>
                    <a:pt x="11" y="34"/>
                  </a:cubicBezTo>
                  <a:cubicBezTo>
                    <a:pt x="10" y="34"/>
                    <a:pt x="10" y="34"/>
                    <a:pt x="10" y="34"/>
                  </a:cubicBezTo>
                  <a:cubicBezTo>
                    <a:pt x="10" y="34"/>
                    <a:pt x="11" y="33"/>
                    <a:pt x="12" y="34"/>
                  </a:cubicBezTo>
                  <a:cubicBezTo>
                    <a:pt x="12" y="33"/>
                    <a:pt x="13" y="33"/>
                    <a:pt x="13" y="32"/>
                  </a:cubicBezTo>
                  <a:cubicBezTo>
                    <a:pt x="12" y="32"/>
                    <a:pt x="11" y="33"/>
                    <a:pt x="11" y="32"/>
                  </a:cubicBezTo>
                  <a:cubicBezTo>
                    <a:pt x="11" y="32"/>
                    <a:pt x="12" y="32"/>
                    <a:pt x="12" y="32"/>
                  </a:cubicBezTo>
                  <a:cubicBezTo>
                    <a:pt x="12" y="32"/>
                    <a:pt x="12" y="32"/>
                    <a:pt x="12" y="32"/>
                  </a:cubicBezTo>
                  <a:cubicBezTo>
                    <a:pt x="11" y="31"/>
                    <a:pt x="11" y="31"/>
                    <a:pt x="11" y="31"/>
                  </a:cubicBezTo>
                  <a:cubicBezTo>
                    <a:pt x="10" y="31"/>
                    <a:pt x="11" y="32"/>
                    <a:pt x="11" y="32"/>
                  </a:cubicBezTo>
                  <a:cubicBezTo>
                    <a:pt x="10" y="32"/>
                    <a:pt x="11" y="31"/>
                    <a:pt x="11" y="31"/>
                  </a:cubicBezTo>
                  <a:cubicBezTo>
                    <a:pt x="12" y="31"/>
                    <a:pt x="12" y="31"/>
                    <a:pt x="12" y="31"/>
                  </a:cubicBezTo>
                  <a:cubicBezTo>
                    <a:pt x="12" y="30"/>
                    <a:pt x="13" y="29"/>
                    <a:pt x="14" y="30"/>
                  </a:cubicBezTo>
                  <a:cubicBezTo>
                    <a:pt x="14" y="29"/>
                    <a:pt x="13" y="29"/>
                    <a:pt x="13" y="29"/>
                  </a:cubicBezTo>
                  <a:cubicBezTo>
                    <a:pt x="13" y="28"/>
                    <a:pt x="15" y="29"/>
                    <a:pt x="15" y="27"/>
                  </a:cubicBezTo>
                  <a:cubicBezTo>
                    <a:pt x="15" y="26"/>
                    <a:pt x="16" y="27"/>
                    <a:pt x="16" y="26"/>
                  </a:cubicBezTo>
                  <a:cubicBezTo>
                    <a:pt x="17" y="26"/>
                    <a:pt x="16" y="26"/>
                    <a:pt x="16" y="25"/>
                  </a:cubicBezTo>
                  <a:cubicBezTo>
                    <a:pt x="17" y="25"/>
                    <a:pt x="17" y="24"/>
                    <a:pt x="18" y="24"/>
                  </a:cubicBezTo>
                  <a:cubicBezTo>
                    <a:pt x="18" y="24"/>
                    <a:pt x="18" y="24"/>
                    <a:pt x="18" y="23"/>
                  </a:cubicBezTo>
                  <a:cubicBezTo>
                    <a:pt x="18" y="23"/>
                    <a:pt x="18" y="22"/>
                    <a:pt x="18" y="22"/>
                  </a:cubicBezTo>
                  <a:cubicBezTo>
                    <a:pt x="17" y="22"/>
                    <a:pt x="17" y="22"/>
                    <a:pt x="17" y="21"/>
                  </a:cubicBezTo>
                  <a:cubicBezTo>
                    <a:pt x="18" y="22"/>
                    <a:pt x="18" y="23"/>
                    <a:pt x="19" y="23"/>
                  </a:cubicBezTo>
                  <a:cubicBezTo>
                    <a:pt x="19" y="22"/>
                    <a:pt x="19" y="23"/>
                    <a:pt x="18" y="22"/>
                  </a:cubicBezTo>
                  <a:cubicBezTo>
                    <a:pt x="19" y="22"/>
                    <a:pt x="19" y="21"/>
                    <a:pt x="19" y="20"/>
                  </a:cubicBezTo>
                  <a:cubicBezTo>
                    <a:pt x="20" y="20"/>
                    <a:pt x="21" y="20"/>
                    <a:pt x="22" y="19"/>
                  </a:cubicBezTo>
                  <a:cubicBezTo>
                    <a:pt x="22" y="19"/>
                    <a:pt x="21" y="18"/>
                    <a:pt x="21" y="18"/>
                  </a:cubicBezTo>
                  <a:cubicBezTo>
                    <a:pt x="22" y="18"/>
                    <a:pt x="22" y="19"/>
                    <a:pt x="22" y="19"/>
                  </a:cubicBezTo>
                  <a:cubicBezTo>
                    <a:pt x="22" y="19"/>
                    <a:pt x="23" y="18"/>
                    <a:pt x="23" y="19"/>
                  </a:cubicBezTo>
                  <a:cubicBezTo>
                    <a:pt x="24" y="18"/>
                    <a:pt x="23" y="18"/>
                    <a:pt x="22" y="17"/>
                  </a:cubicBezTo>
                  <a:cubicBezTo>
                    <a:pt x="23" y="17"/>
                    <a:pt x="24" y="17"/>
                    <a:pt x="24" y="16"/>
                  </a:cubicBezTo>
                  <a:cubicBezTo>
                    <a:pt x="25" y="16"/>
                    <a:pt x="25" y="17"/>
                    <a:pt x="25" y="17"/>
                  </a:cubicBezTo>
                  <a:cubicBezTo>
                    <a:pt x="26" y="18"/>
                    <a:pt x="26" y="17"/>
                    <a:pt x="27" y="16"/>
                  </a:cubicBezTo>
                  <a:cubicBezTo>
                    <a:pt x="27" y="17"/>
                    <a:pt x="27" y="17"/>
                    <a:pt x="27" y="18"/>
                  </a:cubicBezTo>
                  <a:cubicBezTo>
                    <a:pt x="27" y="18"/>
                    <a:pt x="28" y="18"/>
                    <a:pt x="28" y="18"/>
                  </a:cubicBezTo>
                  <a:cubicBezTo>
                    <a:pt x="28" y="17"/>
                    <a:pt x="27" y="17"/>
                    <a:pt x="27" y="16"/>
                  </a:cubicBezTo>
                  <a:cubicBezTo>
                    <a:pt x="28" y="16"/>
                    <a:pt x="27" y="15"/>
                    <a:pt x="28" y="15"/>
                  </a:cubicBezTo>
                  <a:cubicBezTo>
                    <a:pt x="28" y="14"/>
                    <a:pt x="27" y="14"/>
                    <a:pt x="27" y="14"/>
                  </a:cubicBezTo>
                  <a:cubicBezTo>
                    <a:pt x="29" y="13"/>
                    <a:pt x="30" y="13"/>
                    <a:pt x="31" y="12"/>
                  </a:cubicBezTo>
                  <a:cubicBezTo>
                    <a:pt x="31" y="12"/>
                    <a:pt x="31" y="12"/>
                    <a:pt x="31" y="12"/>
                  </a:cubicBezTo>
                  <a:cubicBezTo>
                    <a:pt x="31" y="11"/>
                    <a:pt x="32" y="11"/>
                    <a:pt x="32" y="11"/>
                  </a:cubicBezTo>
                  <a:cubicBezTo>
                    <a:pt x="32" y="11"/>
                    <a:pt x="33" y="11"/>
                    <a:pt x="33" y="11"/>
                  </a:cubicBezTo>
                  <a:cubicBezTo>
                    <a:pt x="33" y="12"/>
                    <a:pt x="33" y="11"/>
                    <a:pt x="34" y="11"/>
                  </a:cubicBezTo>
                  <a:cubicBezTo>
                    <a:pt x="34" y="11"/>
                    <a:pt x="33" y="10"/>
                    <a:pt x="34" y="10"/>
                  </a:cubicBezTo>
                  <a:cubicBezTo>
                    <a:pt x="34" y="9"/>
                    <a:pt x="33" y="10"/>
                    <a:pt x="33" y="9"/>
                  </a:cubicBezTo>
                  <a:cubicBezTo>
                    <a:pt x="33" y="8"/>
                    <a:pt x="34" y="11"/>
                    <a:pt x="35" y="9"/>
                  </a:cubicBezTo>
                  <a:cubicBezTo>
                    <a:pt x="35" y="10"/>
                    <a:pt x="35" y="10"/>
                    <a:pt x="35" y="10"/>
                  </a:cubicBezTo>
                  <a:cubicBezTo>
                    <a:pt x="35" y="11"/>
                    <a:pt x="35" y="9"/>
                    <a:pt x="36" y="10"/>
                  </a:cubicBezTo>
                  <a:cubicBezTo>
                    <a:pt x="36" y="10"/>
                    <a:pt x="36" y="9"/>
                    <a:pt x="36" y="9"/>
                  </a:cubicBezTo>
                  <a:cubicBezTo>
                    <a:pt x="37" y="9"/>
                    <a:pt x="38" y="8"/>
                    <a:pt x="39" y="8"/>
                  </a:cubicBezTo>
                  <a:cubicBezTo>
                    <a:pt x="39" y="8"/>
                    <a:pt x="38" y="8"/>
                    <a:pt x="38" y="9"/>
                  </a:cubicBezTo>
                  <a:cubicBezTo>
                    <a:pt x="39" y="9"/>
                    <a:pt x="40" y="7"/>
                    <a:pt x="39" y="7"/>
                  </a:cubicBezTo>
                  <a:cubicBezTo>
                    <a:pt x="39" y="7"/>
                    <a:pt x="40" y="7"/>
                    <a:pt x="40" y="7"/>
                  </a:cubicBezTo>
                  <a:cubicBezTo>
                    <a:pt x="40" y="7"/>
                    <a:pt x="40" y="8"/>
                    <a:pt x="40" y="8"/>
                  </a:cubicBezTo>
                  <a:cubicBezTo>
                    <a:pt x="41" y="8"/>
                    <a:pt x="40" y="8"/>
                    <a:pt x="40" y="8"/>
                  </a:cubicBezTo>
                  <a:cubicBezTo>
                    <a:pt x="40" y="6"/>
                    <a:pt x="42" y="8"/>
                    <a:pt x="42" y="7"/>
                  </a:cubicBezTo>
                  <a:cubicBezTo>
                    <a:pt x="43" y="6"/>
                    <a:pt x="43" y="7"/>
                    <a:pt x="43" y="7"/>
                  </a:cubicBezTo>
                  <a:cubicBezTo>
                    <a:pt x="43" y="6"/>
                    <a:pt x="43" y="6"/>
                    <a:pt x="43" y="6"/>
                  </a:cubicBezTo>
                  <a:cubicBezTo>
                    <a:pt x="43" y="6"/>
                    <a:pt x="44" y="6"/>
                    <a:pt x="44" y="7"/>
                  </a:cubicBezTo>
                  <a:cubicBezTo>
                    <a:pt x="44" y="6"/>
                    <a:pt x="44" y="6"/>
                    <a:pt x="44" y="6"/>
                  </a:cubicBezTo>
                  <a:cubicBezTo>
                    <a:pt x="45" y="5"/>
                    <a:pt x="45" y="6"/>
                    <a:pt x="45" y="6"/>
                  </a:cubicBezTo>
                  <a:cubicBezTo>
                    <a:pt x="46" y="6"/>
                    <a:pt x="46" y="5"/>
                    <a:pt x="47" y="5"/>
                  </a:cubicBezTo>
                  <a:cubicBezTo>
                    <a:pt x="47" y="5"/>
                    <a:pt x="47" y="5"/>
                    <a:pt x="47" y="5"/>
                  </a:cubicBezTo>
                  <a:cubicBezTo>
                    <a:pt x="47" y="5"/>
                    <a:pt x="47" y="5"/>
                    <a:pt x="47" y="5"/>
                  </a:cubicBezTo>
                  <a:cubicBezTo>
                    <a:pt x="48" y="5"/>
                    <a:pt x="49" y="5"/>
                    <a:pt x="49" y="5"/>
                  </a:cubicBezTo>
                  <a:cubicBezTo>
                    <a:pt x="50" y="5"/>
                    <a:pt x="50" y="5"/>
                    <a:pt x="51" y="5"/>
                  </a:cubicBezTo>
                  <a:cubicBezTo>
                    <a:pt x="51" y="5"/>
                    <a:pt x="52" y="4"/>
                    <a:pt x="52" y="5"/>
                  </a:cubicBezTo>
                  <a:cubicBezTo>
                    <a:pt x="52" y="5"/>
                    <a:pt x="53" y="5"/>
                    <a:pt x="53" y="5"/>
                  </a:cubicBezTo>
                  <a:cubicBezTo>
                    <a:pt x="53" y="5"/>
                    <a:pt x="53" y="4"/>
                    <a:pt x="53" y="4"/>
                  </a:cubicBezTo>
                  <a:cubicBezTo>
                    <a:pt x="53" y="4"/>
                    <a:pt x="54" y="6"/>
                    <a:pt x="54" y="4"/>
                  </a:cubicBezTo>
                  <a:cubicBezTo>
                    <a:pt x="55" y="4"/>
                    <a:pt x="55" y="4"/>
                    <a:pt x="56" y="4"/>
                  </a:cubicBezTo>
                  <a:cubicBezTo>
                    <a:pt x="57" y="4"/>
                    <a:pt x="57" y="3"/>
                    <a:pt x="57" y="3"/>
                  </a:cubicBezTo>
                  <a:cubicBezTo>
                    <a:pt x="57" y="3"/>
                    <a:pt x="57" y="4"/>
                    <a:pt x="57" y="4"/>
                  </a:cubicBezTo>
                  <a:cubicBezTo>
                    <a:pt x="58" y="4"/>
                    <a:pt x="58" y="3"/>
                    <a:pt x="58" y="4"/>
                  </a:cubicBezTo>
                  <a:cubicBezTo>
                    <a:pt x="58" y="4"/>
                    <a:pt x="59" y="3"/>
                    <a:pt x="59" y="3"/>
                  </a:cubicBezTo>
                  <a:cubicBezTo>
                    <a:pt x="61" y="3"/>
                    <a:pt x="63" y="3"/>
                    <a:pt x="66" y="2"/>
                  </a:cubicBezTo>
                  <a:cubicBezTo>
                    <a:pt x="66" y="2"/>
                    <a:pt x="66" y="3"/>
                    <a:pt x="66" y="3"/>
                  </a:cubicBezTo>
                  <a:cubicBezTo>
                    <a:pt x="67" y="1"/>
                    <a:pt x="69" y="2"/>
                    <a:pt x="71" y="1"/>
                  </a:cubicBezTo>
                  <a:cubicBezTo>
                    <a:pt x="71" y="2"/>
                    <a:pt x="71" y="0"/>
                    <a:pt x="71" y="1"/>
                  </a:cubicBezTo>
                  <a:cubicBezTo>
                    <a:pt x="71" y="2"/>
                    <a:pt x="72" y="2"/>
                    <a:pt x="72" y="2"/>
                  </a:cubicBezTo>
                  <a:cubicBezTo>
                    <a:pt x="72" y="1"/>
                    <a:pt x="71" y="2"/>
                    <a:pt x="72" y="1"/>
                  </a:cubicBezTo>
                  <a:cubicBezTo>
                    <a:pt x="72" y="1"/>
                    <a:pt x="72" y="1"/>
                    <a:pt x="72" y="1"/>
                  </a:cubicBezTo>
                  <a:cubicBezTo>
                    <a:pt x="73" y="1"/>
                    <a:pt x="73" y="1"/>
                    <a:pt x="73" y="0"/>
                  </a:cubicBezTo>
                  <a:cubicBezTo>
                    <a:pt x="74" y="0"/>
                    <a:pt x="74" y="0"/>
                    <a:pt x="76" y="1"/>
                  </a:cubicBezTo>
                  <a:cubicBezTo>
                    <a:pt x="75" y="2"/>
                    <a:pt x="75" y="2"/>
                    <a:pt x="75" y="4"/>
                  </a:cubicBezTo>
                  <a:cubicBezTo>
                    <a:pt x="75" y="4"/>
                    <a:pt x="75" y="3"/>
                    <a:pt x="75" y="3"/>
                  </a:cubicBezTo>
                  <a:cubicBezTo>
                    <a:pt x="76" y="3"/>
                    <a:pt x="76" y="4"/>
                    <a:pt x="76" y="5"/>
                  </a:cubicBezTo>
                  <a:cubicBezTo>
                    <a:pt x="77" y="4"/>
                    <a:pt x="77" y="6"/>
                    <a:pt x="78" y="5"/>
                  </a:cubicBezTo>
                  <a:cubicBezTo>
                    <a:pt x="78" y="5"/>
                    <a:pt x="78" y="5"/>
                    <a:pt x="78" y="5"/>
                  </a:cubicBezTo>
                  <a:cubicBezTo>
                    <a:pt x="78" y="5"/>
                    <a:pt x="78" y="5"/>
                    <a:pt x="79" y="5"/>
                  </a:cubicBezTo>
                  <a:cubicBezTo>
                    <a:pt x="79" y="5"/>
                    <a:pt x="79" y="5"/>
                    <a:pt x="80" y="5"/>
                  </a:cubicBezTo>
                  <a:cubicBezTo>
                    <a:pt x="80" y="6"/>
                    <a:pt x="80" y="7"/>
                    <a:pt x="80" y="6"/>
                  </a:cubicBezTo>
                  <a:cubicBezTo>
                    <a:pt x="81" y="5"/>
                    <a:pt x="79" y="6"/>
                    <a:pt x="80" y="5"/>
                  </a:cubicBezTo>
                  <a:cubicBezTo>
                    <a:pt x="81" y="5"/>
                    <a:pt x="81" y="6"/>
                    <a:pt x="81" y="6"/>
                  </a:cubicBezTo>
                  <a:cubicBezTo>
                    <a:pt x="81" y="5"/>
                    <a:pt x="82" y="5"/>
                    <a:pt x="82" y="5"/>
                  </a:cubicBezTo>
                  <a:cubicBezTo>
                    <a:pt x="82" y="5"/>
                    <a:pt x="82" y="5"/>
                    <a:pt x="82" y="6"/>
                  </a:cubicBezTo>
                  <a:cubicBezTo>
                    <a:pt x="84" y="6"/>
                    <a:pt x="85" y="6"/>
                    <a:pt x="86" y="6"/>
                  </a:cubicBezTo>
                  <a:cubicBezTo>
                    <a:pt x="86" y="6"/>
                    <a:pt x="86" y="6"/>
                    <a:pt x="87" y="5"/>
                  </a:cubicBezTo>
                  <a:cubicBezTo>
                    <a:pt x="87" y="6"/>
                    <a:pt x="89" y="6"/>
                    <a:pt x="90" y="5"/>
                  </a:cubicBezTo>
                  <a:cubicBezTo>
                    <a:pt x="90" y="5"/>
                    <a:pt x="90" y="6"/>
                    <a:pt x="91" y="6"/>
                  </a:cubicBezTo>
                  <a:cubicBezTo>
                    <a:pt x="91" y="6"/>
                    <a:pt x="91" y="5"/>
                    <a:pt x="91" y="5"/>
                  </a:cubicBezTo>
                  <a:cubicBezTo>
                    <a:pt x="92" y="6"/>
                    <a:pt x="91" y="6"/>
                    <a:pt x="91" y="6"/>
                  </a:cubicBezTo>
                  <a:cubicBezTo>
                    <a:pt x="92" y="6"/>
                    <a:pt x="92" y="6"/>
                    <a:pt x="92" y="6"/>
                  </a:cubicBezTo>
                  <a:cubicBezTo>
                    <a:pt x="93" y="6"/>
                    <a:pt x="93" y="6"/>
                    <a:pt x="94" y="6"/>
                  </a:cubicBezTo>
                  <a:cubicBezTo>
                    <a:pt x="94" y="6"/>
                    <a:pt x="93" y="6"/>
                    <a:pt x="93" y="6"/>
                  </a:cubicBezTo>
                  <a:cubicBezTo>
                    <a:pt x="93" y="5"/>
                    <a:pt x="94" y="6"/>
                    <a:pt x="95" y="6"/>
                  </a:cubicBezTo>
                  <a:cubicBezTo>
                    <a:pt x="94" y="7"/>
                    <a:pt x="95" y="7"/>
                    <a:pt x="94" y="7"/>
                  </a:cubicBezTo>
                  <a:cubicBezTo>
                    <a:pt x="94" y="8"/>
                    <a:pt x="95" y="7"/>
                    <a:pt x="95" y="7"/>
                  </a:cubicBezTo>
                  <a:cubicBezTo>
                    <a:pt x="95" y="7"/>
                    <a:pt x="95" y="6"/>
                    <a:pt x="95" y="6"/>
                  </a:cubicBezTo>
                  <a:cubicBezTo>
                    <a:pt x="96" y="7"/>
                    <a:pt x="95" y="7"/>
                    <a:pt x="95" y="7"/>
                  </a:cubicBezTo>
                  <a:cubicBezTo>
                    <a:pt x="96" y="8"/>
                    <a:pt x="96" y="7"/>
                    <a:pt x="96" y="7"/>
                  </a:cubicBezTo>
                  <a:cubicBezTo>
                    <a:pt x="96" y="6"/>
                    <a:pt x="97" y="7"/>
                    <a:pt x="97" y="6"/>
                  </a:cubicBezTo>
                  <a:cubicBezTo>
                    <a:pt x="98" y="7"/>
                    <a:pt x="99" y="7"/>
                    <a:pt x="99" y="8"/>
                  </a:cubicBezTo>
                  <a:cubicBezTo>
                    <a:pt x="99" y="8"/>
                    <a:pt x="99" y="9"/>
                    <a:pt x="99" y="9"/>
                  </a:cubicBezTo>
                  <a:cubicBezTo>
                    <a:pt x="99" y="10"/>
                    <a:pt x="101" y="11"/>
                    <a:pt x="102" y="11"/>
                  </a:cubicBezTo>
                  <a:cubicBezTo>
                    <a:pt x="102" y="11"/>
                    <a:pt x="102" y="11"/>
                    <a:pt x="102" y="10"/>
                  </a:cubicBezTo>
                  <a:cubicBezTo>
                    <a:pt x="104" y="11"/>
                    <a:pt x="105" y="13"/>
                    <a:pt x="106" y="12"/>
                  </a:cubicBezTo>
                  <a:cubicBezTo>
                    <a:pt x="107" y="13"/>
                    <a:pt x="107" y="14"/>
                    <a:pt x="108" y="13"/>
                  </a:cubicBezTo>
                  <a:cubicBezTo>
                    <a:pt x="108" y="13"/>
                    <a:pt x="109" y="13"/>
                    <a:pt x="110" y="13"/>
                  </a:cubicBezTo>
                  <a:cubicBezTo>
                    <a:pt x="110" y="14"/>
                    <a:pt x="110" y="14"/>
                    <a:pt x="110" y="14"/>
                  </a:cubicBezTo>
                  <a:cubicBezTo>
                    <a:pt x="111" y="14"/>
                    <a:pt x="111" y="14"/>
                    <a:pt x="111" y="14"/>
                  </a:cubicBezTo>
                  <a:cubicBezTo>
                    <a:pt x="112" y="14"/>
                    <a:pt x="113" y="15"/>
                    <a:pt x="114" y="16"/>
                  </a:cubicBezTo>
                  <a:cubicBezTo>
                    <a:pt x="114" y="16"/>
                    <a:pt x="115" y="17"/>
                    <a:pt x="116" y="17"/>
                  </a:cubicBezTo>
                  <a:cubicBezTo>
                    <a:pt x="117" y="18"/>
                    <a:pt x="118" y="18"/>
                    <a:pt x="118" y="18"/>
                  </a:cubicBezTo>
                  <a:cubicBezTo>
                    <a:pt x="119" y="18"/>
                    <a:pt x="119" y="19"/>
                    <a:pt x="120" y="19"/>
                  </a:cubicBezTo>
                  <a:cubicBezTo>
                    <a:pt x="120" y="20"/>
                    <a:pt x="120" y="20"/>
                    <a:pt x="120" y="20"/>
                  </a:cubicBezTo>
                  <a:cubicBezTo>
                    <a:pt x="119" y="20"/>
                    <a:pt x="119" y="20"/>
                    <a:pt x="119" y="21"/>
                  </a:cubicBezTo>
                  <a:cubicBezTo>
                    <a:pt x="119" y="21"/>
                    <a:pt x="119" y="21"/>
                    <a:pt x="119" y="21"/>
                  </a:cubicBezTo>
                  <a:cubicBezTo>
                    <a:pt x="119" y="21"/>
                    <a:pt x="118" y="21"/>
                    <a:pt x="118" y="21"/>
                  </a:cubicBezTo>
                  <a:cubicBezTo>
                    <a:pt x="118" y="21"/>
                    <a:pt x="118" y="21"/>
                    <a:pt x="117" y="21"/>
                  </a:cubicBezTo>
                  <a:cubicBezTo>
                    <a:pt x="117" y="21"/>
                    <a:pt x="117" y="21"/>
                    <a:pt x="118" y="21"/>
                  </a:cubicBezTo>
                  <a:cubicBezTo>
                    <a:pt x="118" y="21"/>
                    <a:pt x="118" y="21"/>
                    <a:pt x="118" y="21"/>
                  </a:cubicBezTo>
                  <a:cubicBezTo>
                    <a:pt x="118" y="22"/>
                    <a:pt x="118" y="22"/>
                    <a:pt x="118" y="22"/>
                  </a:cubicBezTo>
                  <a:cubicBezTo>
                    <a:pt x="118" y="22"/>
                    <a:pt x="117" y="22"/>
                    <a:pt x="117" y="23"/>
                  </a:cubicBezTo>
                  <a:cubicBezTo>
                    <a:pt x="116" y="23"/>
                    <a:pt x="116" y="24"/>
                    <a:pt x="116" y="24"/>
                  </a:cubicBezTo>
                  <a:cubicBezTo>
                    <a:pt x="116" y="24"/>
                    <a:pt x="117" y="24"/>
                    <a:pt x="117" y="24"/>
                  </a:cubicBezTo>
                  <a:cubicBezTo>
                    <a:pt x="117" y="24"/>
                    <a:pt x="117" y="25"/>
                    <a:pt x="117" y="25"/>
                  </a:cubicBezTo>
                  <a:cubicBezTo>
                    <a:pt x="118" y="25"/>
                    <a:pt x="118" y="25"/>
                    <a:pt x="118" y="26"/>
                  </a:cubicBezTo>
                  <a:cubicBezTo>
                    <a:pt x="119" y="25"/>
                    <a:pt x="119" y="25"/>
                    <a:pt x="119" y="25"/>
                  </a:cubicBezTo>
                  <a:cubicBezTo>
                    <a:pt x="119" y="25"/>
                    <a:pt x="119" y="25"/>
                    <a:pt x="119" y="25"/>
                  </a:cubicBezTo>
                  <a:cubicBezTo>
                    <a:pt x="119" y="25"/>
                    <a:pt x="119" y="25"/>
                    <a:pt x="119" y="24"/>
                  </a:cubicBezTo>
                  <a:cubicBezTo>
                    <a:pt x="119" y="24"/>
                    <a:pt x="119" y="24"/>
                    <a:pt x="119" y="24"/>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22" y="21"/>
                    <a:pt x="93" y="45"/>
                    <a:pt x="106" y="34"/>
                  </a:cubicBezTo>
                  <a:cubicBezTo>
                    <a:pt x="110" y="31"/>
                    <a:pt x="110" y="31"/>
                    <a:pt x="110" y="31"/>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4"/>
                    <a:pt x="119" y="24"/>
                    <a:pt x="119" y="24"/>
                  </a:cubicBezTo>
                  <a:cubicBezTo>
                    <a:pt x="119" y="24"/>
                    <a:pt x="119" y="24"/>
                    <a:pt x="119" y="24"/>
                  </a:cubicBezTo>
                  <a:cubicBezTo>
                    <a:pt x="118" y="25"/>
                    <a:pt x="119" y="25"/>
                    <a:pt x="118" y="26"/>
                  </a:cubicBezTo>
                  <a:cubicBezTo>
                    <a:pt x="118" y="27"/>
                    <a:pt x="117" y="28"/>
                    <a:pt x="117" y="29"/>
                  </a:cubicBezTo>
                  <a:cubicBezTo>
                    <a:pt x="116" y="30"/>
                    <a:pt x="116" y="30"/>
                    <a:pt x="116" y="30"/>
                  </a:cubicBezTo>
                  <a:cubicBezTo>
                    <a:pt x="114" y="31"/>
                    <a:pt x="114" y="32"/>
                    <a:pt x="113" y="33"/>
                  </a:cubicBezTo>
                  <a:cubicBezTo>
                    <a:pt x="113" y="33"/>
                    <a:pt x="113" y="33"/>
                    <a:pt x="113" y="33"/>
                  </a:cubicBezTo>
                  <a:cubicBezTo>
                    <a:pt x="113" y="33"/>
                    <a:pt x="113" y="33"/>
                    <a:pt x="113" y="33"/>
                  </a:cubicBezTo>
                  <a:cubicBezTo>
                    <a:pt x="112" y="34"/>
                    <a:pt x="112" y="34"/>
                    <a:pt x="112" y="34"/>
                  </a:cubicBezTo>
                  <a:cubicBezTo>
                    <a:pt x="111" y="34"/>
                    <a:pt x="111" y="34"/>
                    <a:pt x="111" y="35"/>
                  </a:cubicBezTo>
                  <a:cubicBezTo>
                    <a:pt x="111" y="35"/>
                    <a:pt x="111" y="35"/>
                    <a:pt x="110" y="35"/>
                  </a:cubicBezTo>
                  <a:cubicBezTo>
                    <a:pt x="110" y="35"/>
                    <a:pt x="110" y="35"/>
                    <a:pt x="110" y="35"/>
                  </a:cubicBezTo>
                  <a:cubicBezTo>
                    <a:pt x="110" y="35"/>
                    <a:pt x="109" y="36"/>
                    <a:pt x="109" y="36"/>
                  </a:cubicBezTo>
                  <a:cubicBezTo>
                    <a:pt x="109" y="36"/>
                    <a:pt x="109" y="35"/>
                    <a:pt x="109" y="35"/>
                  </a:cubicBezTo>
                  <a:cubicBezTo>
                    <a:pt x="108" y="35"/>
                    <a:pt x="108" y="36"/>
                    <a:pt x="107" y="36"/>
                  </a:cubicBezTo>
                  <a:cubicBezTo>
                    <a:pt x="107" y="35"/>
                    <a:pt x="107" y="36"/>
                    <a:pt x="106" y="35"/>
                  </a:cubicBezTo>
                  <a:cubicBezTo>
                    <a:pt x="106" y="35"/>
                    <a:pt x="106" y="36"/>
                    <a:pt x="106" y="36"/>
                  </a:cubicBezTo>
                  <a:cubicBezTo>
                    <a:pt x="106" y="36"/>
                    <a:pt x="106" y="35"/>
                    <a:pt x="106"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7" y="35"/>
                    <a:pt x="107" y="35"/>
                    <a:pt x="108" y="34"/>
                  </a:cubicBezTo>
                  <a:cubicBezTo>
                    <a:pt x="108" y="35"/>
                    <a:pt x="108" y="35"/>
                    <a:pt x="108" y="35"/>
                  </a:cubicBezTo>
                  <a:cubicBezTo>
                    <a:pt x="107" y="37"/>
                    <a:pt x="106" y="37"/>
                    <a:pt x="105" y="38"/>
                  </a:cubicBezTo>
                  <a:cubicBezTo>
                    <a:pt x="106" y="39"/>
                    <a:pt x="104" y="39"/>
                    <a:pt x="104" y="40"/>
                  </a:cubicBezTo>
                  <a:cubicBezTo>
                    <a:pt x="104" y="40"/>
                    <a:pt x="104" y="40"/>
                    <a:pt x="104" y="40"/>
                  </a:cubicBezTo>
                  <a:cubicBezTo>
                    <a:pt x="104" y="41"/>
                    <a:pt x="103" y="41"/>
                    <a:pt x="103" y="42"/>
                  </a:cubicBezTo>
                  <a:cubicBezTo>
                    <a:pt x="103" y="42"/>
                    <a:pt x="103" y="42"/>
                    <a:pt x="103" y="42"/>
                  </a:cubicBezTo>
                  <a:cubicBezTo>
                    <a:pt x="104" y="42"/>
                    <a:pt x="104" y="42"/>
                    <a:pt x="104" y="42"/>
                  </a:cubicBezTo>
                  <a:cubicBezTo>
                    <a:pt x="104" y="42"/>
                    <a:pt x="104" y="42"/>
                    <a:pt x="104" y="43"/>
                  </a:cubicBezTo>
                  <a:cubicBezTo>
                    <a:pt x="104" y="43"/>
                    <a:pt x="104" y="43"/>
                    <a:pt x="104" y="43"/>
                  </a:cubicBezTo>
                  <a:cubicBezTo>
                    <a:pt x="104" y="43"/>
                    <a:pt x="104" y="43"/>
                    <a:pt x="104" y="42"/>
                  </a:cubicBezTo>
                  <a:cubicBezTo>
                    <a:pt x="104" y="42"/>
                    <a:pt x="104" y="41"/>
                    <a:pt x="104" y="41"/>
                  </a:cubicBezTo>
                  <a:cubicBezTo>
                    <a:pt x="104" y="41"/>
                    <a:pt x="104" y="42"/>
                    <a:pt x="104" y="42"/>
                  </a:cubicBezTo>
                  <a:cubicBezTo>
                    <a:pt x="103" y="41"/>
                    <a:pt x="103" y="41"/>
                    <a:pt x="103" y="41"/>
                  </a:cubicBezTo>
                  <a:cubicBezTo>
                    <a:pt x="104" y="40"/>
                    <a:pt x="104" y="40"/>
                    <a:pt x="104" y="40"/>
                  </a:cubicBezTo>
                  <a:cubicBezTo>
                    <a:pt x="103" y="40"/>
                    <a:pt x="104" y="39"/>
                    <a:pt x="103" y="40"/>
                  </a:cubicBezTo>
                  <a:cubicBezTo>
                    <a:pt x="103" y="40"/>
                    <a:pt x="104" y="40"/>
                    <a:pt x="103" y="41"/>
                  </a:cubicBezTo>
                  <a:cubicBezTo>
                    <a:pt x="101" y="39"/>
                    <a:pt x="101" y="39"/>
                    <a:pt x="101" y="39"/>
                  </a:cubicBezTo>
                  <a:cubicBezTo>
                    <a:pt x="100" y="38"/>
                    <a:pt x="100" y="38"/>
                    <a:pt x="100" y="38"/>
                  </a:cubicBezTo>
                  <a:cubicBezTo>
                    <a:pt x="100" y="38"/>
                    <a:pt x="100" y="38"/>
                    <a:pt x="99" y="38"/>
                  </a:cubicBezTo>
                  <a:cubicBezTo>
                    <a:pt x="99" y="39"/>
                    <a:pt x="99" y="39"/>
                    <a:pt x="98" y="39"/>
                  </a:cubicBezTo>
                  <a:cubicBezTo>
                    <a:pt x="98" y="39"/>
                    <a:pt x="97" y="40"/>
                    <a:pt x="97" y="39"/>
                  </a:cubicBezTo>
                  <a:cubicBezTo>
                    <a:pt x="96" y="40"/>
                    <a:pt x="97" y="40"/>
                    <a:pt x="97" y="40"/>
                  </a:cubicBezTo>
                  <a:cubicBezTo>
                    <a:pt x="97" y="40"/>
                    <a:pt x="97" y="40"/>
                    <a:pt x="97" y="40"/>
                  </a:cubicBezTo>
                  <a:cubicBezTo>
                    <a:pt x="96" y="39"/>
                    <a:pt x="94" y="39"/>
                    <a:pt x="95" y="38"/>
                  </a:cubicBezTo>
                  <a:cubicBezTo>
                    <a:pt x="95" y="38"/>
                    <a:pt x="94" y="39"/>
                    <a:pt x="94" y="38"/>
                  </a:cubicBezTo>
                  <a:cubicBezTo>
                    <a:pt x="94" y="38"/>
                    <a:pt x="94" y="38"/>
                    <a:pt x="95" y="38"/>
                  </a:cubicBezTo>
                  <a:cubicBezTo>
                    <a:pt x="95" y="37"/>
                    <a:pt x="95" y="37"/>
                    <a:pt x="95" y="37"/>
                  </a:cubicBezTo>
                  <a:cubicBezTo>
                    <a:pt x="95" y="37"/>
                    <a:pt x="94" y="37"/>
                    <a:pt x="94" y="38"/>
                  </a:cubicBezTo>
                  <a:cubicBezTo>
                    <a:pt x="93" y="38"/>
                    <a:pt x="93" y="36"/>
                    <a:pt x="92" y="37"/>
                  </a:cubicBezTo>
                  <a:cubicBezTo>
                    <a:pt x="93" y="36"/>
                    <a:pt x="92" y="36"/>
                    <a:pt x="92" y="36"/>
                  </a:cubicBezTo>
                  <a:cubicBezTo>
                    <a:pt x="91" y="36"/>
                    <a:pt x="90" y="35"/>
                    <a:pt x="90" y="35"/>
                  </a:cubicBezTo>
                  <a:cubicBezTo>
                    <a:pt x="88" y="35"/>
                    <a:pt x="87" y="33"/>
                    <a:pt x="85" y="34"/>
                  </a:cubicBezTo>
                  <a:cubicBezTo>
                    <a:pt x="85" y="33"/>
                    <a:pt x="85" y="33"/>
                    <a:pt x="85" y="33"/>
                  </a:cubicBezTo>
                  <a:cubicBezTo>
                    <a:pt x="85" y="33"/>
                    <a:pt x="85" y="33"/>
                    <a:pt x="85" y="33"/>
                  </a:cubicBezTo>
                  <a:cubicBezTo>
                    <a:pt x="85" y="32"/>
                    <a:pt x="85" y="33"/>
                    <a:pt x="84" y="33"/>
                  </a:cubicBezTo>
                  <a:cubicBezTo>
                    <a:pt x="84" y="33"/>
                    <a:pt x="84" y="32"/>
                    <a:pt x="84" y="32"/>
                  </a:cubicBezTo>
                  <a:cubicBezTo>
                    <a:pt x="84" y="32"/>
                    <a:pt x="83" y="33"/>
                    <a:pt x="83" y="32"/>
                  </a:cubicBezTo>
                  <a:cubicBezTo>
                    <a:pt x="83" y="32"/>
                    <a:pt x="83" y="32"/>
                    <a:pt x="83" y="31"/>
                  </a:cubicBezTo>
                  <a:cubicBezTo>
                    <a:pt x="83" y="32"/>
                    <a:pt x="82" y="33"/>
                    <a:pt x="82" y="32"/>
                  </a:cubicBezTo>
                  <a:cubicBezTo>
                    <a:pt x="82" y="32"/>
                    <a:pt x="82" y="32"/>
                    <a:pt x="82" y="32"/>
                  </a:cubicBezTo>
                  <a:cubicBezTo>
                    <a:pt x="82" y="31"/>
                    <a:pt x="82" y="31"/>
                    <a:pt x="82" y="31"/>
                  </a:cubicBezTo>
                  <a:cubicBezTo>
                    <a:pt x="82" y="31"/>
                    <a:pt x="82" y="30"/>
                    <a:pt x="81" y="30"/>
                  </a:cubicBezTo>
                  <a:cubicBezTo>
                    <a:pt x="81" y="30"/>
                    <a:pt x="79" y="30"/>
                    <a:pt x="79" y="30"/>
                  </a:cubicBezTo>
                  <a:cubicBezTo>
                    <a:pt x="79" y="30"/>
                    <a:pt x="79" y="30"/>
                    <a:pt x="79" y="31"/>
                  </a:cubicBezTo>
                  <a:cubicBezTo>
                    <a:pt x="78" y="30"/>
                    <a:pt x="77" y="30"/>
                    <a:pt x="77" y="30"/>
                  </a:cubicBezTo>
                  <a:cubicBezTo>
                    <a:pt x="77" y="29"/>
                    <a:pt x="77" y="29"/>
                    <a:pt x="77" y="29"/>
                  </a:cubicBezTo>
                  <a:cubicBezTo>
                    <a:pt x="76" y="30"/>
                    <a:pt x="76" y="29"/>
                    <a:pt x="76" y="30"/>
                  </a:cubicBezTo>
                  <a:cubicBezTo>
                    <a:pt x="76" y="30"/>
                    <a:pt x="76" y="29"/>
                    <a:pt x="76" y="29"/>
                  </a:cubicBezTo>
                  <a:cubicBezTo>
                    <a:pt x="76" y="29"/>
                    <a:pt x="76" y="29"/>
                    <a:pt x="75" y="30"/>
                  </a:cubicBezTo>
                  <a:cubicBezTo>
                    <a:pt x="75" y="29"/>
                    <a:pt x="74" y="29"/>
                    <a:pt x="73" y="30"/>
                  </a:cubicBezTo>
                  <a:cubicBezTo>
                    <a:pt x="73" y="30"/>
                    <a:pt x="73" y="29"/>
                    <a:pt x="73" y="29"/>
                  </a:cubicBezTo>
                  <a:cubicBezTo>
                    <a:pt x="71" y="30"/>
                    <a:pt x="69" y="31"/>
                    <a:pt x="67" y="30"/>
                  </a:cubicBezTo>
                  <a:cubicBezTo>
                    <a:pt x="67" y="30"/>
                    <a:pt x="66" y="30"/>
                    <a:pt x="66" y="31"/>
                  </a:cubicBezTo>
                  <a:cubicBezTo>
                    <a:pt x="66" y="30"/>
                    <a:pt x="65" y="30"/>
                    <a:pt x="65" y="30"/>
                  </a:cubicBezTo>
                  <a:cubicBezTo>
                    <a:pt x="65" y="29"/>
                    <a:pt x="65" y="29"/>
                    <a:pt x="65" y="29"/>
                  </a:cubicBezTo>
                  <a:cubicBezTo>
                    <a:pt x="64" y="29"/>
                    <a:pt x="63" y="30"/>
                    <a:pt x="63" y="29"/>
                  </a:cubicBezTo>
                  <a:cubicBezTo>
                    <a:pt x="63" y="28"/>
                    <a:pt x="64" y="29"/>
                    <a:pt x="64" y="29"/>
                  </a:cubicBezTo>
                  <a:cubicBezTo>
                    <a:pt x="64" y="29"/>
                    <a:pt x="64" y="28"/>
                    <a:pt x="65" y="28"/>
                  </a:cubicBezTo>
                  <a:cubicBezTo>
                    <a:pt x="65" y="28"/>
                    <a:pt x="64" y="27"/>
                    <a:pt x="64" y="27"/>
                  </a:cubicBezTo>
                  <a:cubicBezTo>
                    <a:pt x="65" y="27"/>
                    <a:pt x="64" y="25"/>
                    <a:pt x="65" y="25"/>
                  </a:cubicBezTo>
                  <a:cubicBezTo>
                    <a:pt x="65" y="24"/>
                    <a:pt x="66" y="25"/>
                    <a:pt x="66" y="24"/>
                  </a:cubicBezTo>
                  <a:cubicBezTo>
                    <a:pt x="67" y="24"/>
                    <a:pt x="67" y="24"/>
                    <a:pt x="67" y="25"/>
                  </a:cubicBezTo>
                  <a:cubicBezTo>
                    <a:pt x="67" y="25"/>
                    <a:pt x="67" y="24"/>
                    <a:pt x="68" y="24"/>
                  </a:cubicBezTo>
                  <a:cubicBezTo>
                    <a:pt x="68" y="24"/>
                    <a:pt x="67" y="24"/>
                    <a:pt x="67" y="24"/>
                  </a:cubicBezTo>
                  <a:cubicBezTo>
                    <a:pt x="67" y="23"/>
                    <a:pt x="68" y="23"/>
                    <a:pt x="69" y="24"/>
                  </a:cubicBezTo>
                  <a:cubicBezTo>
                    <a:pt x="68" y="25"/>
                    <a:pt x="69" y="25"/>
                    <a:pt x="69" y="25"/>
                  </a:cubicBezTo>
                  <a:cubicBezTo>
                    <a:pt x="69" y="25"/>
                    <a:pt x="69" y="24"/>
                    <a:pt x="69" y="25"/>
                  </a:cubicBezTo>
                  <a:cubicBezTo>
                    <a:pt x="70" y="25"/>
                    <a:pt x="70" y="25"/>
                    <a:pt x="70" y="24"/>
                  </a:cubicBezTo>
                  <a:cubicBezTo>
                    <a:pt x="70" y="24"/>
                    <a:pt x="69" y="25"/>
                    <a:pt x="69" y="23"/>
                  </a:cubicBezTo>
                  <a:cubicBezTo>
                    <a:pt x="69" y="24"/>
                    <a:pt x="70" y="23"/>
                    <a:pt x="70" y="24"/>
                  </a:cubicBezTo>
                  <a:cubicBezTo>
                    <a:pt x="71" y="24"/>
                    <a:pt x="71" y="23"/>
                    <a:pt x="71" y="22"/>
                  </a:cubicBezTo>
                  <a:cubicBezTo>
                    <a:pt x="70" y="22"/>
                    <a:pt x="70" y="23"/>
                    <a:pt x="70" y="22"/>
                  </a:cubicBezTo>
                  <a:cubicBezTo>
                    <a:pt x="70" y="22"/>
                    <a:pt x="70" y="21"/>
                    <a:pt x="70" y="21"/>
                  </a:cubicBezTo>
                  <a:cubicBezTo>
                    <a:pt x="70" y="21"/>
                    <a:pt x="70" y="20"/>
                    <a:pt x="70" y="20"/>
                  </a:cubicBezTo>
                  <a:cubicBezTo>
                    <a:pt x="69" y="21"/>
                    <a:pt x="70" y="21"/>
                    <a:pt x="70" y="22"/>
                  </a:cubicBezTo>
                  <a:cubicBezTo>
                    <a:pt x="70" y="22"/>
                    <a:pt x="69" y="22"/>
                    <a:pt x="69" y="23"/>
                  </a:cubicBezTo>
                  <a:cubicBezTo>
                    <a:pt x="69" y="23"/>
                    <a:pt x="69" y="22"/>
                    <a:pt x="69" y="22"/>
                  </a:cubicBezTo>
                  <a:cubicBezTo>
                    <a:pt x="69" y="22"/>
                    <a:pt x="69" y="22"/>
                    <a:pt x="69" y="22"/>
                  </a:cubicBezTo>
                  <a:cubicBezTo>
                    <a:pt x="69" y="21"/>
                    <a:pt x="68" y="22"/>
                    <a:pt x="68" y="22"/>
                  </a:cubicBezTo>
                  <a:cubicBezTo>
                    <a:pt x="68" y="22"/>
                    <a:pt x="68" y="22"/>
                    <a:pt x="67" y="21"/>
                  </a:cubicBezTo>
                  <a:cubicBezTo>
                    <a:pt x="67" y="21"/>
                    <a:pt x="67" y="23"/>
                    <a:pt x="67" y="22"/>
                  </a:cubicBezTo>
                  <a:cubicBezTo>
                    <a:pt x="66" y="22"/>
                    <a:pt x="66" y="21"/>
                    <a:pt x="66" y="21"/>
                  </a:cubicBezTo>
                  <a:cubicBezTo>
                    <a:pt x="66" y="21"/>
                    <a:pt x="66" y="22"/>
                    <a:pt x="66" y="22"/>
                  </a:cubicBezTo>
                  <a:cubicBezTo>
                    <a:pt x="65" y="22"/>
                    <a:pt x="63" y="22"/>
                    <a:pt x="61" y="22"/>
                  </a:cubicBezTo>
                  <a:cubicBezTo>
                    <a:pt x="61" y="22"/>
                    <a:pt x="61" y="23"/>
                    <a:pt x="61" y="23"/>
                  </a:cubicBezTo>
                  <a:cubicBezTo>
                    <a:pt x="61" y="23"/>
                    <a:pt x="61" y="23"/>
                    <a:pt x="61" y="23"/>
                  </a:cubicBezTo>
                  <a:cubicBezTo>
                    <a:pt x="61" y="24"/>
                    <a:pt x="61" y="25"/>
                    <a:pt x="62" y="26"/>
                  </a:cubicBezTo>
                  <a:cubicBezTo>
                    <a:pt x="61" y="26"/>
                    <a:pt x="61" y="26"/>
                    <a:pt x="61" y="26"/>
                  </a:cubicBezTo>
                  <a:cubicBezTo>
                    <a:pt x="61" y="26"/>
                    <a:pt x="61" y="26"/>
                    <a:pt x="61" y="26"/>
                  </a:cubicBezTo>
                  <a:cubicBezTo>
                    <a:pt x="61" y="25"/>
                    <a:pt x="61" y="24"/>
                    <a:pt x="61" y="24"/>
                  </a:cubicBezTo>
                  <a:cubicBezTo>
                    <a:pt x="61" y="25"/>
                    <a:pt x="61" y="24"/>
                    <a:pt x="61" y="26"/>
                  </a:cubicBezTo>
                  <a:cubicBezTo>
                    <a:pt x="60" y="25"/>
                    <a:pt x="60" y="25"/>
                    <a:pt x="60" y="26"/>
                  </a:cubicBezTo>
                  <a:cubicBezTo>
                    <a:pt x="60" y="27"/>
                    <a:pt x="60" y="26"/>
                    <a:pt x="60" y="26"/>
                  </a:cubicBezTo>
                  <a:cubicBezTo>
                    <a:pt x="61" y="26"/>
                    <a:pt x="61" y="27"/>
                    <a:pt x="62" y="27"/>
                  </a:cubicBezTo>
                  <a:cubicBezTo>
                    <a:pt x="61" y="28"/>
                    <a:pt x="61" y="29"/>
                    <a:pt x="62" y="29"/>
                  </a:cubicBezTo>
                  <a:cubicBezTo>
                    <a:pt x="61" y="29"/>
                    <a:pt x="61" y="30"/>
                    <a:pt x="60" y="31"/>
                  </a:cubicBezTo>
                  <a:cubicBezTo>
                    <a:pt x="60" y="31"/>
                    <a:pt x="60" y="30"/>
                    <a:pt x="60" y="30"/>
                  </a:cubicBezTo>
                  <a:cubicBezTo>
                    <a:pt x="60" y="30"/>
                    <a:pt x="59" y="30"/>
                    <a:pt x="59" y="30"/>
                  </a:cubicBezTo>
                  <a:cubicBezTo>
                    <a:pt x="59" y="30"/>
                    <a:pt x="59" y="30"/>
                    <a:pt x="58" y="30"/>
                  </a:cubicBezTo>
                  <a:cubicBezTo>
                    <a:pt x="58" y="30"/>
                    <a:pt x="58" y="30"/>
                    <a:pt x="57" y="30"/>
                  </a:cubicBezTo>
                  <a:cubicBezTo>
                    <a:pt x="57" y="30"/>
                    <a:pt x="55" y="30"/>
                    <a:pt x="54" y="30"/>
                  </a:cubicBezTo>
                  <a:cubicBezTo>
                    <a:pt x="54" y="30"/>
                    <a:pt x="54" y="29"/>
                    <a:pt x="54" y="31"/>
                  </a:cubicBezTo>
                  <a:cubicBezTo>
                    <a:pt x="53" y="31"/>
                    <a:pt x="53" y="30"/>
                    <a:pt x="53" y="30"/>
                  </a:cubicBezTo>
                  <a:cubicBezTo>
                    <a:pt x="53" y="30"/>
                    <a:pt x="53" y="30"/>
                    <a:pt x="53" y="31"/>
                  </a:cubicBezTo>
                  <a:cubicBezTo>
                    <a:pt x="53" y="31"/>
                    <a:pt x="53" y="30"/>
                    <a:pt x="52" y="30"/>
                  </a:cubicBezTo>
                  <a:cubicBezTo>
                    <a:pt x="52" y="30"/>
                    <a:pt x="52" y="31"/>
                    <a:pt x="51" y="30"/>
                  </a:cubicBezTo>
                  <a:cubicBezTo>
                    <a:pt x="51" y="30"/>
                    <a:pt x="51" y="30"/>
                    <a:pt x="51" y="31"/>
                  </a:cubicBezTo>
                  <a:cubicBezTo>
                    <a:pt x="51" y="30"/>
                    <a:pt x="51" y="30"/>
                    <a:pt x="50" y="30"/>
                  </a:cubicBezTo>
                  <a:cubicBezTo>
                    <a:pt x="50" y="31"/>
                    <a:pt x="50" y="31"/>
                    <a:pt x="50" y="31"/>
                  </a:cubicBezTo>
                  <a:cubicBezTo>
                    <a:pt x="49" y="31"/>
                    <a:pt x="45" y="32"/>
                    <a:pt x="44" y="33"/>
                  </a:cubicBezTo>
                  <a:cubicBezTo>
                    <a:pt x="44" y="33"/>
                    <a:pt x="43" y="34"/>
                    <a:pt x="43" y="34"/>
                  </a:cubicBezTo>
                  <a:cubicBezTo>
                    <a:pt x="43" y="34"/>
                    <a:pt x="42" y="34"/>
                    <a:pt x="42" y="35"/>
                  </a:cubicBezTo>
                  <a:cubicBezTo>
                    <a:pt x="42" y="35"/>
                    <a:pt x="42" y="36"/>
                    <a:pt x="42" y="36"/>
                  </a:cubicBezTo>
                  <a:cubicBezTo>
                    <a:pt x="42" y="36"/>
                    <a:pt x="42" y="36"/>
                    <a:pt x="41" y="36"/>
                  </a:cubicBezTo>
                  <a:cubicBezTo>
                    <a:pt x="40" y="36"/>
                    <a:pt x="40" y="37"/>
                    <a:pt x="39" y="37"/>
                  </a:cubicBezTo>
                  <a:cubicBezTo>
                    <a:pt x="39" y="37"/>
                    <a:pt x="39" y="37"/>
                    <a:pt x="39" y="37"/>
                  </a:cubicBezTo>
                  <a:cubicBezTo>
                    <a:pt x="39" y="37"/>
                    <a:pt x="39" y="38"/>
                    <a:pt x="39" y="38"/>
                  </a:cubicBezTo>
                  <a:cubicBezTo>
                    <a:pt x="39" y="38"/>
                    <a:pt x="38" y="38"/>
                    <a:pt x="38" y="38"/>
                  </a:cubicBezTo>
                  <a:cubicBezTo>
                    <a:pt x="38" y="38"/>
                    <a:pt x="38" y="38"/>
                    <a:pt x="38" y="39"/>
                  </a:cubicBezTo>
                  <a:cubicBezTo>
                    <a:pt x="38" y="39"/>
                    <a:pt x="37" y="38"/>
                    <a:pt x="37" y="38"/>
                  </a:cubicBezTo>
                  <a:cubicBezTo>
                    <a:pt x="37" y="38"/>
                    <a:pt x="38" y="39"/>
                    <a:pt x="37" y="39"/>
                  </a:cubicBezTo>
                  <a:cubicBezTo>
                    <a:pt x="37" y="39"/>
                    <a:pt x="37" y="39"/>
                    <a:pt x="37" y="39"/>
                  </a:cubicBezTo>
                  <a:cubicBezTo>
                    <a:pt x="37" y="39"/>
                    <a:pt x="37" y="40"/>
                    <a:pt x="37" y="40"/>
                  </a:cubicBezTo>
                  <a:cubicBezTo>
                    <a:pt x="37" y="40"/>
                    <a:pt x="36" y="41"/>
                    <a:pt x="36" y="41"/>
                  </a:cubicBezTo>
                  <a:cubicBezTo>
                    <a:pt x="36" y="41"/>
                    <a:pt x="36" y="42"/>
                    <a:pt x="36" y="42"/>
                  </a:cubicBezTo>
                  <a:cubicBezTo>
                    <a:pt x="36" y="41"/>
                    <a:pt x="36" y="41"/>
                    <a:pt x="36" y="41"/>
                  </a:cubicBezTo>
                  <a:cubicBezTo>
                    <a:pt x="35" y="41"/>
                    <a:pt x="36" y="42"/>
                    <a:pt x="36" y="42"/>
                  </a:cubicBezTo>
                  <a:cubicBezTo>
                    <a:pt x="36" y="42"/>
                    <a:pt x="36" y="42"/>
                    <a:pt x="36" y="42"/>
                  </a:cubicBezTo>
                  <a:cubicBezTo>
                    <a:pt x="37" y="42"/>
                    <a:pt x="36" y="42"/>
                    <a:pt x="35" y="42"/>
                  </a:cubicBezTo>
                  <a:cubicBezTo>
                    <a:pt x="36" y="42"/>
                    <a:pt x="36" y="42"/>
                    <a:pt x="35" y="42"/>
                  </a:cubicBezTo>
                  <a:cubicBezTo>
                    <a:pt x="35" y="42"/>
                    <a:pt x="36" y="43"/>
                    <a:pt x="35" y="43"/>
                  </a:cubicBezTo>
                  <a:cubicBezTo>
                    <a:pt x="35" y="43"/>
                    <a:pt x="35" y="43"/>
                    <a:pt x="35" y="43"/>
                  </a:cubicBezTo>
                  <a:cubicBezTo>
                    <a:pt x="35" y="44"/>
                    <a:pt x="35" y="45"/>
                    <a:pt x="34" y="45"/>
                  </a:cubicBezTo>
                  <a:cubicBezTo>
                    <a:pt x="34" y="45"/>
                    <a:pt x="34" y="46"/>
                    <a:pt x="34" y="46"/>
                  </a:cubicBezTo>
                  <a:cubicBezTo>
                    <a:pt x="34" y="46"/>
                    <a:pt x="34" y="46"/>
                    <a:pt x="34" y="46"/>
                  </a:cubicBezTo>
                  <a:cubicBezTo>
                    <a:pt x="34" y="46"/>
                    <a:pt x="34" y="47"/>
                    <a:pt x="34" y="47"/>
                  </a:cubicBezTo>
                  <a:cubicBezTo>
                    <a:pt x="34" y="47"/>
                    <a:pt x="33" y="47"/>
                    <a:pt x="33" y="47"/>
                  </a:cubicBezTo>
                  <a:cubicBezTo>
                    <a:pt x="33" y="47"/>
                    <a:pt x="33" y="47"/>
                    <a:pt x="33" y="47"/>
                  </a:cubicBezTo>
                  <a:cubicBezTo>
                    <a:pt x="32" y="47"/>
                    <a:pt x="33" y="48"/>
                    <a:pt x="33" y="48"/>
                  </a:cubicBezTo>
                  <a:cubicBezTo>
                    <a:pt x="33" y="48"/>
                    <a:pt x="33" y="48"/>
                    <a:pt x="33" y="48"/>
                  </a:cubicBezTo>
                  <a:cubicBezTo>
                    <a:pt x="32" y="48"/>
                    <a:pt x="33" y="48"/>
                    <a:pt x="33" y="48"/>
                  </a:cubicBezTo>
                  <a:cubicBezTo>
                    <a:pt x="33" y="49"/>
                    <a:pt x="32" y="49"/>
                    <a:pt x="32" y="49"/>
                  </a:cubicBezTo>
                  <a:cubicBezTo>
                    <a:pt x="32" y="49"/>
                    <a:pt x="33" y="50"/>
                    <a:pt x="32" y="51"/>
                  </a:cubicBezTo>
                  <a:cubicBezTo>
                    <a:pt x="32" y="51"/>
                    <a:pt x="32" y="52"/>
                    <a:pt x="32" y="52"/>
                  </a:cubicBezTo>
                  <a:cubicBezTo>
                    <a:pt x="32" y="52"/>
                    <a:pt x="32" y="53"/>
                    <a:pt x="32" y="53"/>
                  </a:cubicBezTo>
                  <a:cubicBezTo>
                    <a:pt x="32" y="53"/>
                    <a:pt x="32" y="54"/>
                    <a:pt x="32" y="55"/>
                  </a:cubicBezTo>
                  <a:cubicBezTo>
                    <a:pt x="32" y="55"/>
                    <a:pt x="32" y="56"/>
                    <a:pt x="32" y="56"/>
                  </a:cubicBezTo>
                  <a:cubicBezTo>
                    <a:pt x="31" y="56"/>
                    <a:pt x="31" y="56"/>
                    <a:pt x="31" y="57"/>
                  </a:cubicBezTo>
                  <a:cubicBezTo>
                    <a:pt x="31" y="57"/>
                    <a:pt x="31" y="57"/>
                    <a:pt x="31" y="56"/>
                  </a:cubicBezTo>
                  <a:cubicBezTo>
                    <a:pt x="32" y="57"/>
                    <a:pt x="32" y="58"/>
                    <a:pt x="31" y="58"/>
                  </a:cubicBezTo>
                  <a:cubicBezTo>
                    <a:pt x="31" y="58"/>
                    <a:pt x="31" y="58"/>
                    <a:pt x="31" y="58"/>
                  </a:cubicBezTo>
                  <a:cubicBezTo>
                    <a:pt x="31" y="59"/>
                    <a:pt x="32" y="59"/>
                    <a:pt x="32" y="59"/>
                  </a:cubicBezTo>
                  <a:cubicBezTo>
                    <a:pt x="31" y="59"/>
                    <a:pt x="31" y="59"/>
                    <a:pt x="31" y="59"/>
                  </a:cubicBezTo>
                  <a:cubicBezTo>
                    <a:pt x="31" y="59"/>
                    <a:pt x="30" y="59"/>
                    <a:pt x="30" y="59"/>
                  </a:cubicBezTo>
                  <a:cubicBezTo>
                    <a:pt x="29" y="59"/>
                    <a:pt x="30" y="59"/>
                    <a:pt x="30" y="59"/>
                  </a:cubicBezTo>
                  <a:cubicBezTo>
                    <a:pt x="30" y="59"/>
                    <a:pt x="29" y="59"/>
                    <a:pt x="29" y="59"/>
                  </a:cubicBezTo>
                  <a:cubicBezTo>
                    <a:pt x="29" y="59"/>
                    <a:pt x="29" y="59"/>
                    <a:pt x="29" y="60"/>
                  </a:cubicBezTo>
                  <a:cubicBezTo>
                    <a:pt x="28" y="59"/>
                    <a:pt x="27" y="60"/>
                    <a:pt x="28" y="60"/>
                  </a:cubicBezTo>
                  <a:cubicBezTo>
                    <a:pt x="29" y="60"/>
                    <a:pt x="29" y="60"/>
                    <a:pt x="31" y="60"/>
                  </a:cubicBezTo>
                  <a:cubicBezTo>
                    <a:pt x="31" y="60"/>
                    <a:pt x="31" y="60"/>
                    <a:pt x="32" y="60"/>
                  </a:cubicBezTo>
                  <a:cubicBezTo>
                    <a:pt x="31" y="61"/>
                    <a:pt x="31" y="60"/>
                    <a:pt x="30" y="61"/>
                  </a:cubicBezTo>
                  <a:cubicBezTo>
                    <a:pt x="30" y="61"/>
                    <a:pt x="32" y="61"/>
                    <a:pt x="31" y="61"/>
                  </a:cubicBezTo>
                  <a:cubicBezTo>
                    <a:pt x="32" y="61"/>
                    <a:pt x="31" y="61"/>
                    <a:pt x="30" y="61"/>
                  </a:cubicBezTo>
                  <a:cubicBezTo>
                    <a:pt x="30" y="62"/>
                    <a:pt x="30" y="62"/>
                    <a:pt x="32" y="62"/>
                  </a:cubicBezTo>
                  <a:cubicBezTo>
                    <a:pt x="32" y="62"/>
                    <a:pt x="32" y="62"/>
                    <a:pt x="32" y="62"/>
                  </a:cubicBezTo>
                  <a:cubicBezTo>
                    <a:pt x="31" y="63"/>
                    <a:pt x="32" y="63"/>
                    <a:pt x="30" y="63"/>
                  </a:cubicBezTo>
                  <a:cubicBezTo>
                    <a:pt x="30" y="63"/>
                    <a:pt x="30" y="63"/>
                    <a:pt x="31" y="63"/>
                  </a:cubicBezTo>
                  <a:cubicBezTo>
                    <a:pt x="32" y="62"/>
                    <a:pt x="32" y="62"/>
                    <a:pt x="32" y="62"/>
                  </a:cubicBezTo>
                  <a:cubicBezTo>
                    <a:pt x="30" y="62"/>
                    <a:pt x="31" y="63"/>
                    <a:pt x="30" y="63"/>
                  </a:cubicBezTo>
                  <a:cubicBezTo>
                    <a:pt x="30" y="62"/>
                    <a:pt x="30" y="62"/>
                    <a:pt x="30" y="62"/>
                  </a:cubicBezTo>
                  <a:cubicBezTo>
                    <a:pt x="29" y="62"/>
                    <a:pt x="29" y="62"/>
                    <a:pt x="28" y="62"/>
                  </a:cubicBezTo>
                  <a:cubicBezTo>
                    <a:pt x="28" y="63"/>
                    <a:pt x="29" y="63"/>
                    <a:pt x="29" y="63"/>
                  </a:cubicBezTo>
                  <a:cubicBezTo>
                    <a:pt x="27" y="63"/>
                    <a:pt x="26" y="62"/>
                    <a:pt x="26" y="62"/>
                  </a:cubicBezTo>
                  <a:cubicBezTo>
                    <a:pt x="25" y="62"/>
                    <a:pt x="26" y="62"/>
                    <a:pt x="25" y="61"/>
                  </a:cubicBezTo>
                  <a:cubicBezTo>
                    <a:pt x="26" y="61"/>
                    <a:pt x="26" y="61"/>
                    <a:pt x="27" y="61"/>
                  </a:cubicBezTo>
                  <a:cubicBezTo>
                    <a:pt x="27" y="61"/>
                    <a:pt x="25" y="61"/>
                    <a:pt x="25" y="60"/>
                  </a:cubicBezTo>
                  <a:cubicBezTo>
                    <a:pt x="25" y="60"/>
                    <a:pt x="25" y="60"/>
                    <a:pt x="26" y="60"/>
                  </a:cubicBezTo>
                  <a:cubicBezTo>
                    <a:pt x="26" y="60"/>
                    <a:pt x="25" y="60"/>
                    <a:pt x="25" y="60"/>
                  </a:cubicBezTo>
                  <a:cubicBezTo>
                    <a:pt x="25" y="59"/>
                    <a:pt x="26" y="59"/>
                    <a:pt x="26" y="59"/>
                  </a:cubicBezTo>
                  <a:cubicBezTo>
                    <a:pt x="25" y="58"/>
                    <a:pt x="25" y="59"/>
                    <a:pt x="24" y="59"/>
                  </a:cubicBezTo>
                  <a:cubicBezTo>
                    <a:pt x="25" y="59"/>
                    <a:pt x="24" y="58"/>
                    <a:pt x="25" y="58"/>
                  </a:cubicBezTo>
                  <a:cubicBezTo>
                    <a:pt x="25" y="58"/>
                    <a:pt x="24" y="58"/>
                    <a:pt x="24" y="58"/>
                  </a:cubicBezTo>
                  <a:cubicBezTo>
                    <a:pt x="24" y="58"/>
                    <a:pt x="24" y="57"/>
                    <a:pt x="24" y="57"/>
                  </a:cubicBezTo>
                  <a:cubicBezTo>
                    <a:pt x="23" y="57"/>
                    <a:pt x="24" y="57"/>
                    <a:pt x="24" y="58"/>
                  </a:cubicBezTo>
                  <a:cubicBezTo>
                    <a:pt x="23" y="58"/>
                    <a:pt x="23" y="58"/>
                    <a:pt x="22" y="58"/>
                  </a:cubicBezTo>
                  <a:cubicBezTo>
                    <a:pt x="22" y="58"/>
                    <a:pt x="23" y="58"/>
                    <a:pt x="23" y="59"/>
                  </a:cubicBezTo>
                  <a:cubicBezTo>
                    <a:pt x="23" y="59"/>
                    <a:pt x="22" y="59"/>
                    <a:pt x="22" y="60"/>
                  </a:cubicBezTo>
                  <a:cubicBezTo>
                    <a:pt x="22" y="60"/>
                    <a:pt x="23" y="60"/>
                    <a:pt x="23" y="60"/>
                  </a:cubicBezTo>
                  <a:cubicBezTo>
                    <a:pt x="22" y="60"/>
                    <a:pt x="22" y="61"/>
                    <a:pt x="22" y="61"/>
                  </a:cubicBezTo>
                  <a:cubicBezTo>
                    <a:pt x="22" y="62"/>
                    <a:pt x="22" y="61"/>
                    <a:pt x="23" y="61"/>
                  </a:cubicBezTo>
                  <a:cubicBezTo>
                    <a:pt x="24" y="62"/>
                    <a:pt x="22" y="63"/>
                    <a:pt x="23" y="63"/>
                  </a:cubicBezTo>
                  <a:cubicBezTo>
                    <a:pt x="23" y="63"/>
                    <a:pt x="22" y="63"/>
                    <a:pt x="22" y="64"/>
                  </a:cubicBezTo>
                  <a:cubicBezTo>
                    <a:pt x="21" y="64"/>
                    <a:pt x="23" y="63"/>
                    <a:pt x="22" y="63"/>
                  </a:cubicBezTo>
                  <a:cubicBezTo>
                    <a:pt x="21" y="63"/>
                    <a:pt x="20" y="64"/>
                    <a:pt x="19" y="64"/>
                  </a:cubicBezTo>
                  <a:cubicBezTo>
                    <a:pt x="20" y="65"/>
                    <a:pt x="21" y="64"/>
                    <a:pt x="21" y="64"/>
                  </a:cubicBezTo>
                  <a:cubicBezTo>
                    <a:pt x="22" y="64"/>
                    <a:pt x="21" y="65"/>
                    <a:pt x="23" y="65"/>
                  </a:cubicBezTo>
                  <a:cubicBezTo>
                    <a:pt x="23" y="65"/>
                    <a:pt x="22" y="65"/>
                    <a:pt x="22" y="65"/>
                  </a:cubicBezTo>
                  <a:cubicBezTo>
                    <a:pt x="23" y="65"/>
                    <a:pt x="23" y="66"/>
                    <a:pt x="23" y="66"/>
                  </a:cubicBezTo>
                  <a:cubicBezTo>
                    <a:pt x="22" y="66"/>
                    <a:pt x="22" y="66"/>
                    <a:pt x="22" y="66"/>
                  </a:cubicBezTo>
                  <a:cubicBezTo>
                    <a:pt x="21" y="66"/>
                    <a:pt x="21" y="66"/>
                    <a:pt x="21" y="67"/>
                  </a:cubicBezTo>
                  <a:cubicBezTo>
                    <a:pt x="21" y="67"/>
                    <a:pt x="22" y="67"/>
                    <a:pt x="22" y="67"/>
                  </a:cubicBezTo>
                  <a:cubicBezTo>
                    <a:pt x="22" y="67"/>
                    <a:pt x="23" y="68"/>
                    <a:pt x="22" y="68"/>
                  </a:cubicBezTo>
                  <a:cubicBezTo>
                    <a:pt x="21" y="68"/>
                    <a:pt x="23" y="68"/>
                    <a:pt x="22" y="67"/>
                  </a:cubicBezTo>
                  <a:cubicBezTo>
                    <a:pt x="20" y="68"/>
                    <a:pt x="22" y="68"/>
                    <a:pt x="21" y="68"/>
                  </a:cubicBezTo>
                  <a:cubicBezTo>
                    <a:pt x="22" y="68"/>
                    <a:pt x="22" y="68"/>
                    <a:pt x="22" y="68"/>
                  </a:cubicBezTo>
                  <a:cubicBezTo>
                    <a:pt x="22" y="70"/>
                    <a:pt x="22" y="70"/>
                    <a:pt x="22" y="70"/>
                  </a:cubicBezTo>
                  <a:cubicBezTo>
                    <a:pt x="22" y="70"/>
                    <a:pt x="23" y="69"/>
                    <a:pt x="21" y="69"/>
                  </a:cubicBezTo>
                  <a:cubicBezTo>
                    <a:pt x="21" y="69"/>
                    <a:pt x="22" y="70"/>
                    <a:pt x="22" y="70"/>
                  </a:cubicBezTo>
                  <a:cubicBezTo>
                    <a:pt x="23" y="70"/>
                    <a:pt x="22" y="71"/>
                    <a:pt x="22" y="71"/>
                  </a:cubicBezTo>
                  <a:cubicBezTo>
                    <a:pt x="22" y="72"/>
                    <a:pt x="22" y="71"/>
                    <a:pt x="22" y="71"/>
                  </a:cubicBezTo>
                  <a:cubicBezTo>
                    <a:pt x="21" y="71"/>
                    <a:pt x="22" y="72"/>
                    <a:pt x="22" y="72"/>
                  </a:cubicBezTo>
                  <a:cubicBezTo>
                    <a:pt x="21" y="72"/>
                    <a:pt x="21" y="73"/>
                    <a:pt x="22" y="74"/>
                  </a:cubicBezTo>
                  <a:cubicBezTo>
                    <a:pt x="22" y="73"/>
                    <a:pt x="22" y="73"/>
                    <a:pt x="22" y="72"/>
                  </a:cubicBezTo>
                  <a:cubicBezTo>
                    <a:pt x="23" y="72"/>
                    <a:pt x="22" y="73"/>
                    <a:pt x="22" y="73"/>
                  </a:cubicBezTo>
                  <a:cubicBezTo>
                    <a:pt x="22" y="73"/>
                    <a:pt x="22" y="74"/>
                    <a:pt x="23" y="74"/>
                  </a:cubicBezTo>
                  <a:cubicBezTo>
                    <a:pt x="22" y="75"/>
                    <a:pt x="23" y="75"/>
                    <a:pt x="22" y="76"/>
                  </a:cubicBezTo>
                  <a:cubicBezTo>
                    <a:pt x="22" y="77"/>
                    <a:pt x="23" y="76"/>
                    <a:pt x="23" y="77"/>
                  </a:cubicBezTo>
                  <a:cubicBezTo>
                    <a:pt x="23" y="77"/>
                    <a:pt x="23" y="77"/>
                    <a:pt x="22" y="77"/>
                  </a:cubicBezTo>
                  <a:cubicBezTo>
                    <a:pt x="23" y="78"/>
                    <a:pt x="21" y="79"/>
                    <a:pt x="22" y="79"/>
                  </a:cubicBezTo>
                  <a:cubicBezTo>
                    <a:pt x="21" y="80"/>
                    <a:pt x="21" y="79"/>
                    <a:pt x="21" y="79"/>
                  </a:cubicBezTo>
                  <a:cubicBezTo>
                    <a:pt x="21" y="80"/>
                    <a:pt x="20" y="80"/>
                    <a:pt x="20" y="80"/>
                  </a:cubicBezTo>
                  <a:cubicBezTo>
                    <a:pt x="20" y="80"/>
                    <a:pt x="21" y="80"/>
                    <a:pt x="21" y="80"/>
                  </a:cubicBezTo>
                  <a:cubicBezTo>
                    <a:pt x="22" y="80"/>
                    <a:pt x="22" y="81"/>
                    <a:pt x="22" y="81"/>
                  </a:cubicBezTo>
                  <a:cubicBezTo>
                    <a:pt x="23" y="81"/>
                    <a:pt x="23" y="81"/>
                    <a:pt x="23" y="81"/>
                  </a:cubicBezTo>
                  <a:cubicBezTo>
                    <a:pt x="24" y="81"/>
                    <a:pt x="23" y="82"/>
                    <a:pt x="23" y="82"/>
                  </a:cubicBezTo>
                  <a:cubicBezTo>
                    <a:pt x="23" y="82"/>
                    <a:pt x="22" y="82"/>
                    <a:pt x="22" y="82"/>
                  </a:cubicBezTo>
                  <a:cubicBezTo>
                    <a:pt x="21" y="82"/>
                    <a:pt x="22" y="82"/>
                    <a:pt x="22" y="82"/>
                  </a:cubicBezTo>
                  <a:cubicBezTo>
                    <a:pt x="21" y="82"/>
                    <a:pt x="21" y="82"/>
                    <a:pt x="21" y="82"/>
                  </a:cubicBezTo>
                  <a:cubicBezTo>
                    <a:pt x="21" y="83"/>
                    <a:pt x="22" y="82"/>
                    <a:pt x="23" y="82"/>
                  </a:cubicBezTo>
                  <a:cubicBezTo>
                    <a:pt x="22" y="83"/>
                    <a:pt x="22" y="83"/>
                    <a:pt x="22" y="84"/>
                  </a:cubicBezTo>
                  <a:cubicBezTo>
                    <a:pt x="21" y="84"/>
                    <a:pt x="21" y="84"/>
                    <a:pt x="21" y="84"/>
                  </a:cubicBezTo>
                  <a:cubicBezTo>
                    <a:pt x="21" y="85"/>
                    <a:pt x="23" y="85"/>
                    <a:pt x="22" y="85"/>
                  </a:cubicBezTo>
                  <a:cubicBezTo>
                    <a:pt x="22" y="85"/>
                    <a:pt x="22" y="86"/>
                    <a:pt x="21" y="86"/>
                  </a:cubicBezTo>
                  <a:cubicBezTo>
                    <a:pt x="21" y="86"/>
                    <a:pt x="20" y="86"/>
                    <a:pt x="20" y="86"/>
                  </a:cubicBezTo>
                  <a:cubicBezTo>
                    <a:pt x="21" y="87"/>
                    <a:pt x="21" y="86"/>
                    <a:pt x="22" y="86"/>
                  </a:cubicBezTo>
                  <a:cubicBezTo>
                    <a:pt x="23" y="86"/>
                    <a:pt x="21" y="86"/>
                    <a:pt x="22" y="87"/>
                  </a:cubicBezTo>
                  <a:cubicBezTo>
                    <a:pt x="22" y="87"/>
                    <a:pt x="22" y="86"/>
                    <a:pt x="22" y="86"/>
                  </a:cubicBezTo>
                  <a:cubicBezTo>
                    <a:pt x="23" y="86"/>
                    <a:pt x="22" y="87"/>
                    <a:pt x="22" y="87"/>
                  </a:cubicBezTo>
                  <a:cubicBezTo>
                    <a:pt x="22" y="88"/>
                    <a:pt x="22" y="88"/>
                    <a:pt x="23" y="88"/>
                  </a:cubicBezTo>
                  <a:cubicBezTo>
                    <a:pt x="23" y="88"/>
                    <a:pt x="22" y="89"/>
                    <a:pt x="23" y="89"/>
                  </a:cubicBezTo>
                  <a:cubicBezTo>
                    <a:pt x="22" y="89"/>
                    <a:pt x="22" y="89"/>
                    <a:pt x="22" y="89"/>
                  </a:cubicBezTo>
                  <a:cubicBezTo>
                    <a:pt x="22" y="90"/>
                    <a:pt x="23" y="89"/>
                    <a:pt x="22" y="90"/>
                  </a:cubicBezTo>
                  <a:cubicBezTo>
                    <a:pt x="21" y="90"/>
                    <a:pt x="22" y="90"/>
                    <a:pt x="21" y="90"/>
                  </a:cubicBezTo>
                  <a:cubicBezTo>
                    <a:pt x="21" y="91"/>
                    <a:pt x="22" y="90"/>
                    <a:pt x="22" y="90"/>
                  </a:cubicBezTo>
                  <a:cubicBezTo>
                    <a:pt x="23" y="90"/>
                    <a:pt x="22" y="89"/>
                    <a:pt x="24" y="89"/>
                  </a:cubicBezTo>
                  <a:cubicBezTo>
                    <a:pt x="23" y="89"/>
                    <a:pt x="24" y="89"/>
                    <a:pt x="24" y="90"/>
                  </a:cubicBezTo>
                  <a:cubicBezTo>
                    <a:pt x="23" y="90"/>
                    <a:pt x="23" y="90"/>
                    <a:pt x="23" y="90"/>
                  </a:cubicBezTo>
                  <a:cubicBezTo>
                    <a:pt x="22" y="90"/>
                    <a:pt x="22" y="91"/>
                    <a:pt x="22" y="92"/>
                  </a:cubicBezTo>
                  <a:cubicBezTo>
                    <a:pt x="22" y="92"/>
                    <a:pt x="22" y="91"/>
                    <a:pt x="23" y="91"/>
                  </a:cubicBezTo>
                  <a:cubicBezTo>
                    <a:pt x="23" y="91"/>
                    <a:pt x="22" y="92"/>
                    <a:pt x="22" y="92"/>
                  </a:cubicBezTo>
                  <a:cubicBezTo>
                    <a:pt x="21" y="93"/>
                    <a:pt x="21" y="93"/>
                    <a:pt x="21" y="93"/>
                  </a:cubicBezTo>
                  <a:cubicBezTo>
                    <a:pt x="21" y="93"/>
                    <a:pt x="21" y="93"/>
                    <a:pt x="21" y="93"/>
                  </a:cubicBezTo>
                  <a:cubicBezTo>
                    <a:pt x="21" y="94"/>
                    <a:pt x="20" y="95"/>
                    <a:pt x="22" y="94"/>
                  </a:cubicBezTo>
                  <a:cubicBezTo>
                    <a:pt x="22" y="94"/>
                    <a:pt x="23" y="93"/>
                    <a:pt x="23" y="93"/>
                  </a:cubicBezTo>
                  <a:cubicBezTo>
                    <a:pt x="24" y="93"/>
                    <a:pt x="23" y="92"/>
                    <a:pt x="23" y="92"/>
                  </a:cubicBezTo>
                  <a:cubicBezTo>
                    <a:pt x="24" y="91"/>
                    <a:pt x="24" y="92"/>
                    <a:pt x="24" y="92"/>
                  </a:cubicBezTo>
                  <a:cubicBezTo>
                    <a:pt x="24" y="92"/>
                    <a:pt x="24" y="93"/>
                    <a:pt x="24" y="93"/>
                  </a:cubicBezTo>
                  <a:cubicBezTo>
                    <a:pt x="22" y="94"/>
                    <a:pt x="22" y="94"/>
                    <a:pt x="22" y="94"/>
                  </a:cubicBezTo>
                  <a:cubicBezTo>
                    <a:pt x="22" y="95"/>
                    <a:pt x="23" y="94"/>
                    <a:pt x="24" y="94"/>
                  </a:cubicBezTo>
                  <a:cubicBezTo>
                    <a:pt x="24" y="94"/>
                    <a:pt x="24" y="94"/>
                    <a:pt x="24" y="94"/>
                  </a:cubicBezTo>
                  <a:cubicBezTo>
                    <a:pt x="24" y="95"/>
                    <a:pt x="23" y="95"/>
                    <a:pt x="23" y="95"/>
                  </a:cubicBezTo>
                  <a:cubicBezTo>
                    <a:pt x="23" y="95"/>
                    <a:pt x="23" y="96"/>
                    <a:pt x="23" y="96"/>
                  </a:cubicBezTo>
                  <a:cubicBezTo>
                    <a:pt x="23" y="97"/>
                    <a:pt x="23" y="97"/>
                    <a:pt x="22" y="97"/>
                  </a:cubicBezTo>
                  <a:cubicBezTo>
                    <a:pt x="22" y="98"/>
                    <a:pt x="22" y="98"/>
                    <a:pt x="22" y="100"/>
                  </a:cubicBezTo>
                  <a:cubicBezTo>
                    <a:pt x="23" y="99"/>
                    <a:pt x="24" y="99"/>
                    <a:pt x="23" y="100"/>
                  </a:cubicBezTo>
                  <a:cubicBezTo>
                    <a:pt x="25" y="99"/>
                    <a:pt x="23" y="99"/>
                    <a:pt x="24" y="98"/>
                  </a:cubicBezTo>
                  <a:cubicBezTo>
                    <a:pt x="25" y="98"/>
                    <a:pt x="24" y="99"/>
                    <a:pt x="24" y="99"/>
                  </a:cubicBezTo>
                  <a:cubicBezTo>
                    <a:pt x="24" y="100"/>
                    <a:pt x="24" y="100"/>
                    <a:pt x="24" y="100"/>
                  </a:cubicBezTo>
                  <a:cubicBezTo>
                    <a:pt x="24" y="100"/>
                    <a:pt x="23" y="100"/>
                    <a:pt x="22" y="101"/>
                  </a:cubicBezTo>
                  <a:cubicBezTo>
                    <a:pt x="22" y="102"/>
                    <a:pt x="23" y="100"/>
                    <a:pt x="23" y="101"/>
                  </a:cubicBezTo>
                  <a:cubicBezTo>
                    <a:pt x="24" y="101"/>
                    <a:pt x="22" y="102"/>
                    <a:pt x="22" y="102"/>
                  </a:cubicBezTo>
                  <a:cubicBezTo>
                    <a:pt x="23" y="103"/>
                    <a:pt x="23" y="101"/>
                    <a:pt x="24" y="101"/>
                  </a:cubicBezTo>
                  <a:cubicBezTo>
                    <a:pt x="23" y="102"/>
                    <a:pt x="25" y="102"/>
                    <a:pt x="23" y="102"/>
                  </a:cubicBezTo>
                  <a:cubicBezTo>
                    <a:pt x="24" y="102"/>
                    <a:pt x="24" y="103"/>
                    <a:pt x="24" y="104"/>
                  </a:cubicBezTo>
                  <a:cubicBezTo>
                    <a:pt x="25" y="103"/>
                    <a:pt x="24" y="103"/>
                    <a:pt x="25" y="102"/>
                  </a:cubicBezTo>
                  <a:cubicBezTo>
                    <a:pt x="26" y="101"/>
                    <a:pt x="25" y="102"/>
                    <a:pt x="25" y="103"/>
                  </a:cubicBezTo>
                  <a:cubicBezTo>
                    <a:pt x="25" y="103"/>
                    <a:pt x="25" y="102"/>
                    <a:pt x="26" y="103"/>
                  </a:cubicBezTo>
                  <a:cubicBezTo>
                    <a:pt x="26" y="103"/>
                    <a:pt x="26" y="103"/>
                    <a:pt x="26" y="103"/>
                  </a:cubicBezTo>
                  <a:cubicBezTo>
                    <a:pt x="25" y="103"/>
                    <a:pt x="25" y="104"/>
                    <a:pt x="25" y="104"/>
                  </a:cubicBezTo>
                  <a:cubicBezTo>
                    <a:pt x="25" y="104"/>
                    <a:pt x="25" y="103"/>
                    <a:pt x="25" y="103"/>
                  </a:cubicBezTo>
                  <a:cubicBezTo>
                    <a:pt x="24" y="104"/>
                    <a:pt x="24" y="104"/>
                    <a:pt x="24" y="104"/>
                  </a:cubicBezTo>
                  <a:cubicBezTo>
                    <a:pt x="24" y="104"/>
                    <a:pt x="24" y="104"/>
                    <a:pt x="24" y="104"/>
                  </a:cubicBezTo>
                  <a:cubicBezTo>
                    <a:pt x="23" y="105"/>
                    <a:pt x="23" y="105"/>
                    <a:pt x="23" y="106"/>
                  </a:cubicBezTo>
                  <a:cubicBezTo>
                    <a:pt x="23" y="106"/>
                    <a:pt x="24" y="105"/>
                    <a:pt x="24" y="105"/>
                  </a:cubicBezTo>
                  <a:cubicBezTo>
                    <a:pt x="25" y="104"/>
                    <a:pt x="25" y="103"/>
                    <a:pt x="26" y="103"/>
                  </a:cubicBezTo>
                  <a:cubicBezTo>
                    <a:pt x="26" y="103"/>
                    <a:pt x="25" y="103"/>
                    <a:pt x="25" y="104"/>
                  </a:cubicBezTo>
                  <a:cubicBezTo>
                    <a:pt x="25" y="104"/>
                    <a:pt x="25" y="104"/>
                    <a:pt x="25" y="104"/>
                  </a:cubicBezTo>
                  <a:cubicBezTo>
                    <a:pt x="25" y="104"/>
                    <a:pt x="25" y="104"/>
                    <a:pt x="25" y="104"/>
                  </a:cubicBezTo>
                  <a:cubicBezTo>
                    <a:pt x="25" y="104"/>
                    <a:pt x="25" y="104"/>
                    <a:pt x="25" y="104"/>
                  </a:cubicBezTo>
                  <a:cubicBezTo>
                    <a:pt x="25" y="104"/>
                    <a:pt x="26" y="104"/>
                    <a:pt x="26" y="105"/>
                  </a:cubicBezTo>
                  <a:cubicBezTo>
                    <a:pt x="25" y="106"/>
                    <a:pt x="26" y="104"/>
                    <a:pt x="24" y="106"/>
                  </a:cubicBezTo>
                  <a:cubicBezTo>
                    <a:pt x="24" y="107"/>
                    <a:pt x="25" y="106"/>
                    <a:pt x="25" y="106"/>
                  </a:cubicBezTo>
                  <a:cubicBezTo>
                    <a:pt x="25" y="106"/>
                    <a:pt x="26" y="105"/>
                    <a:pt x="25" y="105"/>
                  </a:cubicBezTo>
                  <a:cubicBezTo>
                    <a:pt x="26" y="104"/>
                    <a:pt x="26" y="106"/>
                    <a:pt x="27" y="104"/>
                  </a:cubicBezTo>
                  <a:cubicBezTo>
                    <a:pt x="27" y="104"/>
                    <a:pt x="28" y="103"/>
                    <a:pt x="28" y="104"/>
                  </a:cubicBezTo>
                  <a:cubicBezTo>
                    <a:pt x="29" y="103"/>
                    <a:pt x="29" y="103"/>
                    <a:pt x="30" y="103"/>
                  </a:cubicBezTo>
                  <a:cubicBezTo>
                    <a:pt x="31" y="103"/>
                    <a:pt x="31" y="103"/>
                    <a:pt x="31" y="103"/>
                  </a:cubicBezTo>
                  <a:cubicBezTo>
                    <a:pt x="31" y="103"/>
                    <a:pt x="32" y="103"/>
                    <a:pt x="32" y="103"/>
                  </a:cubicBezTo>
                  <a:cubicBezTo>
                    <a:pt x="33" y="103"/>
                    <a:pt x="34" y="102"/>
                    <a:pt x="35" y="103"/>
                  </a:cubicBezTo>
                  <a:cubicBezTo>
                    <a:pt x="35" y="102"/>
                    <a:pt x="35" y="102"/>
                    <a:pt x="36" y="102"/>
                  </a:cubicBezTo>
                  <a:cubicBezTo>
                    <a:pt x="36" y="102"/>
                    <a:pt x="36" y="102"/>
                    <a:pt x="36" y="102"/>
                  </a:cubicBezTo>
                  <a:cubicBezTo>
                    <a:pt x="36" y="103"/>
                    <a:pt x="35" y="103"/>
                    <a:pt x="35" y="104"/>
                  </a:cubicBezTo>
                  <a:cubicBezTo>
                    <a:pt x="35" y="103"/>
                    <a:pt x="35" y="102"/>
                    <a:pt x="34" y="103"/>
                  </a:cubicBezTo>
                  <a:cubicBezTo>
                    <a:pt x="34" y="104"/>
                    <a:pt x="35" y="103"/>
                    <a:pt x="35" y="104"/>
                  </a:cubicBezTo>
                  <a:cubicBezTo>
                    <a:pt x="35" y="104"/>
                    <a:pt x="34" y="105"/>
                    <a:pt x="34" y="105"/>
                  </a:cubicBezTo>
                  <a:cubicBezTo>
                    <a:pt x="34" y="105"/>
                    <a:pt x="35" y="105"/>
                    <a:pt x="35" y="105"/>
                  </a:cubicBezTo>
                  <a:cubicBezTo>
                    <a:pt x="35" y="104"/>
                    <a:pt x="35" y="105"/>
                    <a:pt x="35" y="104"/>
                  </a:cubicBezTo>
                  <a:cubicBezTo>
                    <a:pt x="36" y="103"/>
                    <a:pt x="36" y="103"/>
                    <a:pt x="36" y="102"/>
                  </a:cubicBezTo>
                  <a:cubicBezTo>
                    <a:pt x="36" y="102"/>
                    <a:pt x="37" y="101"/>
                    <a:pt x="37" y="102"/>
                  </a:cubicBezTo>
                  <a:cubicBezTo>
                    <a:pt x="38" y="101"/>
                    <a:pt x="38" y="102"/>
                    <a:pt x="39" y="102"/>
                  </a:cubicBezTo>
                  <a:cubicBezTo>
                    <a:pt x="40" y="102"/>
                    <a:pt x="42" y="101"/>
                    <a:pt x="43" y="101"/>
                  </a:cubicBezTo>
                  <a:cubicBezTo>
                    <a:pt x="43" y="100"/>
                    <a:pt x="43" y="101"/>
                    <a:pt x="43" y="101"/>
                  </a:cubicBezTo>
                  <a:cubicBezTo>
                    <a:pt x="43" y="101"/>
                    <a:pt x="43" y="101"/>
                    <a:pt x="43" y="101"/>
                  </a:cubicBezTo>
                  <a:cubicBezTo>
                    <a:pt x="44" y="101"/>
                    <a:pt x="44" y="100"/>
                    <a:pt x="44" y="100"/>
                  </a:cubicBezTo>
                  <a:cubicBezTo>
                    <a:pt x="44" y="101"/>
                    <a:pt x="44" y="101"/>
                    <a:pt x="44" y="101"/>
                  </a:cubicBezTo>
                  <a:cubicBezTo>
                    <a:pt x="44" y="102"/>
                    <a:pt x="43" y="102"/>
                    <a:pt x="43" y="102"/>
                  </a:cubicBezTo>
                  <a:cubicBezTo>
                    <a:pt x="43" y="103"/>
                    <a:pt x="43" y="102"/>
                    <a:pt x="43" y="103"/>
                  </a:cubicBezTo>
                  <a:cubicBezTo>
                    <a:pt x="43" y="103"/>
                    <a:pt x="43" y="103"/>
                    <a:pt x="43" y="103"/>
                  </a:cubicBezTo>
                  <a:cubicBezTo>
                    <a:pt x="43" y="103"/>
                    <a:pt x="43" y="104"/>
                    <a:pt x="44" y="104"/>
                  </a:cubicBezTo>
                  <a:cubicBezTo>
                    <a:pt x="44" y="103"/>
                    <a:pt x="43" y="104"/>
                    <a:pt x="43" y="103"/>
                  </a:cubicBezTo>
                  <a:cubicBezTo>
                    <a:pt x="44" y="102"/>
                    <a:pt x="44" y="103"/>
                    <a:pt x="45" y="103"/>
                  </a:cubicBezTo>
                  <a:cubicBezTo>
                    <a:pt x="45" y="102"/>
                    <a:pt x="44" y="103"/>
                    <a:pt x="44" y="102"/>
                  </a:cubicBezTo>
                  <a:cubicBezTo>
                    <a:pt x="44" y="101"/>
                    <a:pt x="44" y="101"/>
                    <a:pt x="44" y="100"/>
                  </a:cubicBezTo>
                  <a:cubicBezTo>
                    <a:pt x="45" y="100"/>
                    <a:pt x="46" y="100"/>
                    <a:pt x="47" y="101"/>
                  </a:cubicBezTo>
                  <a:cubicBezTo>
                    <a:pt x="48" y="100"/>
                    <a:pt x="48" y="99"/>
                    <a:pt x="49" y="100"/>
                  </a:cubicBezTo>
                  <a:cubicBezTo>
                    <a:pt x="49" y="98"/>
                    <a:pt x="49" y="98"/>
                    <a:pt x="49" y="98"/>
                  </a:cubicBezTo>
                  <a:cubicBezTo>
                    <a:pt x="48" y="97"/>
                    <a:pt x="49" y="98"/>
                    <a:pt x="49" y="97"/>
                  </a:cubicBezTo>
                  <a:cubicBezTo>
                    <a:pt x="49" y="96"/>
                    <a:pt x="49" y="97"/>
                    <a:pt x="48" y="97"/>
                  </a:cubicBezTo>
                  <a:cubicBezTo>
                    <a:pt x="48" y="97"/>
                    <a:pt x="48" y="97"/>
                    <a:pt x="47" y="97"/>
                  </a:cubicBezTo>
                  <a:cubicBezTo>
                    <a:pt x="47" y="97"/>
                    <a:pt x="47" y="98"/>
                    <a:pt x="47" y="98"/>
                  </a:cubicBezTo>
                  <a:cubicBezTo>
                    <a:pt x="47" y="98"/>
                    <a:pt x="47" y="98"/>
                    <a:pt x="47" y="97"/>
                  </a:cubicBezTo>
                  <a:cubicBezTo>
                    <a:pt x="46" y="97"/>
                    <a:pt x="47" y="98"/>
                    <a:pt x="46" y="98"/>
                  </a:cubicBezTo>
                  <a:cubicBezTo>
                    <a:pt x="46" y="98"/>
                    <a:pt x="45" y="99"/>
                    <a:pt x="44" y="98"/>
                  </a:cubicBezTo>
                  <a:cubicBezTo>
                    <a:pt x="45" y="97"/>
                    <a:pt x="44" y="97"/>
                    <a:pt x="44" y="96"/>
                  </a:cubicBezTo>
                  <a:cubicBezTo>
                    <a:pt x="44" y="96"/>
                    <a:pt x="44" y="98"/>
                    <a:pt x="44" y="98"/>
                  </a:cubicBezTo>
                  <a:cubicBezTo>
                    <a:pt x="44" y="98"/>
                    <a:pt x="44" y="98"/>
                    <a:pt x="44" y="98"/>
                  </a:cubicBezTo>
                  <a:cubicBezTo>
                    <a:pt x="44" y="98"/>
                    <a:pt x="44" y="98"/>
                    <a:pt x="44" y="98"/>
                  </a:cubicBezTo>
                  <a:cubicBezTo>
                    <a:pt x="43" y="98"/>
                    <a:pt x="43" y="97"/>
                    <a:pt x="43" y="97"/>
                  </a:cubicBezTo>
                  <a:cubicBezTo>
                    <a:pt x="43" y="98"/>
                    <a:pt x="43" y="98"/>
                    <a:pt x="43" y="98"/>
                  </a:cubicBezTo>
                  <a:cubicBezTo>
                    <a:pt x="43" y="99"/>
                    <a:pt x="43" y="98"/>
                    <a:pt x="43" y="98"/>
                  </a:cubicBezTo>
                  <a:cubicBezTo>
                    <a:pt x="42" y="99"/>
                    <a:pt x="42" y="99"/>
                    <a:pt x="41" y="99"/>
                  </a:cubicBezTo>
                  <a:cubicBezTo>
                    <a:pt x="41" y="98"/>
                    <a:pt x="41" y="98"/>
                    <a:pt x="42" y="98"/>
                  </a:cubicBezTo>
                  <a:cubicBezTo>
                    <a:pt x="42" y="97"/>
                    <a:pt x="41" y="98"/>
                    <a:pt x="41" y="99"/>
                  </a:cubicBezTo>
                  <a:cubicBezTo>
                    <a:pt x="40" y="99"/>
                    <a:pt x="40" y="98"/>
                    <a:pt x="40" y="98"/>
                  </a:cubicBezTo>
                  <a:cubicBezTo>
                    <a:pt x="39" y="99"/>
                    <a:pt x="40" y="98"/>
                    <a:pt x="40" y="98"/>
                  </a:cubicBezTo>
                  <a:cubicBezTo>
                    <a:pt x="39" y="100"/>
                    <a:pt x="38" y="99"/>
                    <a:pt x="38" y="99"/>
                  </a:cubicBezTo>
                  <a:cubicBezTo>
                    <a:pt x="38" y="99"/>
                    <a:pt x="38" y="99"/>
                    <a:pt x="37" y="99"/>
                  </a:cubicBezTo>
                  <a:cubicBezTo>
                    <a:pt x="37" y="100"/>
                    <a:pt x="37" y="100"/>
                    <a:pt x="37" y="100"/>
                  </a:cubicBezTo>
                  <a:cubicBezTo>
                    <a:pt x="37" y="100"/>
                    <a:pt x="37" y="99"/>
                    <a:pt x="37" y="99"/>
                  </a:cubicBezTo>
                  <a:cubicBezTo>
                    <a:pt x="37" y="99"/>
                    <a:pt x="37" y="100"/>
                    <a:pt x="37" y="100"/>
                  </a:cubicBezTo>
                  <a:cubicBezTo>
                    <a:pt x="36" y="100"/>
                    <a:pt x="37" y="99"/>
                    <a:pt x="36" y="99"/>
                  </a:cubicBezTo>
                  <a:cubicBezTo>
                    <a:pt x="36" y="99"/>
                    <a:pt x="36" y="99"/>
                    <a:pt x="36" y="100"/>
                  </a:cubicBezTo>
                  <a:cubicBezTo>
                    <a:pt x="35" y="100"/>
                    <a:pt x="34" y="101"/>
                    <a:pt x="34" y="100"/>
                  </a:cubicBezTo>
                  <a:cubicBezTo>
                    <a:pt x="34" y="100"/>
                    <a:pt x="33" y="100"/>
                    <a:pt x="33" y="100"/>
                  </a:cubicBezTo>
                  <a:cubicBezTo>
                    <a:pt x="33" y="101"/>
                    <a:pt x="32" y="101"/>
                    <a:pt x="32" y="100"/>
                  </a:cubicBezTo>
                  <a:cubicBezTo>
                    <a:pt x="32" y="100"/>
                    <a:pt x="31" y="100"/>
                    <a:pt x="31" y="101"/>
                  </a:cubicBezTo>
                  <a:cubicBezTo>
                    <a:pt x="30" y="101"/>
                    <a:pt x="30" y="100"/>
                    <a:pt x="30" y="99"/>
                  </a:cubicBezTo>
                  <a:cubicBezTo>
                    <a:pt x="30" y="98"/>
                    <a:pt x="30" y="98"/>
                    <a:pt x="31" y="97"/>
                  </a:cubicBezTo>
                  <a:cubicBezTo>
                    <a:pt x="31" y="97"/>
                    <a:pt x="32" y="96"/>
                    <a:pt x="32" y="95"/>
                  </a:cubicBezTo>
                  <a:cubicBezTo>
                    <a:pt x="32" y="95"/>
                    <a:pt x="32" y="95"/>
                    <a:pt x="32" y="95"/>
                  </a:cubicBezTo>
                  <a:cubicBezTo>
                    <a:pt x="32" y="94"/>
                    <a:pt x="32" y="94"/>
                    <a:pt x="32" y="94"/>
                  </a:cubicBezTo>
                  <a:cubicBezTo>
                    <a:pt x="32" y="94"/>
                    <a:pt x="31" y="94"/>
                    <a:pt x="31" y="94"/>
                  </a:cubicBezTo>
                  <a:cubicBezTo>
                    <a:pt x="31" y="94"/>
                    <a:pt x="31" y="94"/>
                    <a:pt x="31" y="94"/>
                  </a:cubicBezTo>
                  <a:cubicBezTo>
                    <a:pt x="31" y="94"/>
                    <a:pt x="31" y="95"/>
                    <a:pt x="31" y="95"/>
                  </a:cubicBezTo>
                  <a:cubicBezTo>
                    <a:pt x="30" y="96"/>
                    <a:pt x="32" y="94"/>
                    <a:pt x="31" y="95"/>
                  </a:cubicBezTo>
                  <a:cubicBezTo>
                    <a:pt x="30" y="96"/>
                    <a:pt x="30" y="96"/>
                    <a:pt x="30" y="95"/>
                  </a:cubicBezTo>
                  <a:cubicBezTo>
                    <a:pt x="30" y="96"/>
                    <a:pt x="29" y="96"/>
                    <a:pt x="29" y="96"/>
                  </a:cubicBezTo>
                  <a:cubicBezTo>
                    <a:pt x="29" y="97"/>
                    <a:pt x="29" y="96"/>
                    <a:pt x="29" y="96"/>
                  </a:cubicBezTo>
                  <a:cubicBezTo>
                    <a:pt x="30" y="96"/>
                    <a:pt x="30" y="95"/>
                    <a:pt x="31" y="95"/>
                  </a:cubicBezTo>
                  <a:cubicBezTo>
                    <a:pt x="31" y="94"/>
                    <a:pt x="30" y="94"/>
                    <a:pt x="30" y="94"/>
                  </a:cubicBezTo>
                  <a:cubicBezTo>
                    <a:pt x="31" y="94"/>
                    <a:pt x="31" y="93"/>
                    <a:pt x="31" y="93"/>
                  </a:cubicBezTo>
                  <a:cubicBezTo>
                    <a:pt x="31" y="93"/>
                    <a:pt x="30" y="94"/>
                    <a:pt x="30" y="94"/>
                  </a:cubicBezTo>
                  <a:cubicBezTo>
                    <a:pt x="31" y="92"/>
                    <a:pt x="31" y="92"/>
                    <a:pt x="32" y="91"/>
                  </a:cubicBezTo>
                  <a:cubicBezTo>
                    <a:pt x="32" y="91"/>
                    <a:pt x="31" y="93"/>
                    <a:pt x="31" y="93"/>
                  </a:cubicBezTo>
                  <a:cubicBezTo>
                    <a:pt x="31" y="93"/>
                    <a:pt x="31" y="92"/>
                    <a:pt x="31" y="92"/>
                  </a:cubicBezTo>
                  <a:cubicBezTo>
                    <a:pt x="31" y="92"/>
                    <a:pt x="32" y="90"/>
                    <a:pt x="31" y="92"/>
                  </a:cubicBezTo>
                  <a:cubicBezTo>
                    <a:pt x="30" y="93"/>
                    <a:pt x="31" y="91"/>
                    <a:pt x="31" y="92"/>
                  </a:cubicBezTo>
                  <a:cubicBezTo>
                    <a:pt x="30" y="93"/>
                    <a:pt x="30" y="92"/>
                    <a:pt x="30" y="92"/>
                  </a:cubicBezTo>
                  <a:cubicBezTo>
                    <a:pt x="30" y="92"/>
                    <a:pt x="29" y="92"/>
                    <a:pt x="29" y="92"/>
                  </a:cubicBezTo>
                  <a:cubicBezTo>
                    <a:pt x="29" y="92"/>
                    <a:pt x="29" y="91"/>
                    <a:pt x="30" y="91"/>
                  </a:cubicBezTo>
                  <a:cubicBezTo>
                    <a:pt x="29" y="91"/>
                    <a:pt x="30" y="90"/>
                    <a:pt x="30" y="90"/>
                  </a:cubicBezTo>
                  <a:cubicBezTo>
                    <a:pt x="30" y="89"/>
                    <a:pt x="29" y="90"/>
                    <a:pt x="29" y="90"/>
                  </a:cubicBezTo>
                  <a:cubicBezTo>
                    <a:pt x="28" y="91"/>
                    <a:pt x="29" y="90"/>
                    <a:pt x="29" y="91"/>
                  </a:cubicBezTo>
                  <a:cubicBezTo>
                    <a:pt x="28" y="91"/>
                    <a:pt x="28" y="91"/>
                    <a:pt x="28" y="90"/>
                  </a:cubicBezTo>
                  <a:cubicBezTo>
                    <a:pt x="28" y="90"/>
                    <a:pt x="29" y="89"/>
                    <a:pt x="28" y="89"/>
                  </a:cubicBezTo>
                  <a:cubicBezTo>
                    <a:pt x="29" y="89"/>
                    <a:pt x="29" y="89"/>
                    <a:pt x="30" y="89"/>
                  </a:cubicBezTo>
                  <a:cubicBezTo>
                    <a:pt x="29" y="89"/>
                    <a:pt x="29" y="89"/>
                    <a:pt x="28" y="89"/>
                  </a:cubicBezTo>
                  <a:cubicBezTo>
                    <a:pt x="29" y="88"/>
                    <a:pt x="29" y="88"/>
                    <a:pt x="29" y="88"/>
                  </a:cubicBezTo>
                  <a:cubicBezTo>
                    <a:pt x="28" y="88"/>
                    <a:pt x="29" y="88"/>
                    <a:pt x="28" y="88"/>
                  </a:cubicBezTo>
                  <a:cubicBezTo>
                    <a:pt x="28" y="88"/>
                    <a:pt x="28" y="87"/>
                    <a:pt x="27" y="88"/>
                  </a:cubicBezTo>
                  <a:cubicBezTo>
                    <a:pt x="28" y="87"/>
                    <a:pt x="28" y="87"/>
                    <a:pt x="29" y="87"/>
                  </a:cubicBezTo>
                  <a:cubicBezTo>
                    <a:pt x="29" y="87"/>
                    <a:pt x="29" y="86"/>
                    <a:pt x="28" y="87"/>
                  </a:cubicBezTo>
                  <a:cubicBezTo>
                    <a:pt x="27" y="87"/>
                    <a:pt x="29" y="86"/>
                    <a:pt x="27" y="87"/>
                  </a:cubicBezTo>
                  <a:cubicBezTo>
                    <a:pt x="27" y="86"/>
                    <a:pt x="28" y="86"/>
                    <a:pt x="29" y="85"/>
                  </a:cubicBezTo>
                  <a:cubicBezTo>
                    <a:pt x="28" y="85"/>
                    <a:pt x="28" y="86"/>
                    <a:pt x="27" y="86"/>
                  </a:cubicBezTo>
                  <a:cubicBezTo>
                    <a:pt x="28" y="85"/>
                    <a:pt x="27" y="85"/>
                    <a:pt x="27" y="84"/>
                  </a:cubicBezTo>
                  <a:cubicBezTo>
                    <a:pt x="27" y="84"/>
                    <a:pt x="27" y="84"/>
                    <a:pt x="27" y="84"/>
                  </a:cubicBezTo>
                  <a:cubicBezTo>
                    <a:pt x="28" y="84"/>
                    <a:pt x="27" y="84"/>
                    <a:pt x="28" y="83"/>
                  </a:cubicBezTo>
                  <a:cubicBezTo>
                    <a:pt x="28" y="83"/>
                    <a:pt x="27" y="83"/>
                    <a:pt x="27" y="83"/>
                  </a:cubicBezTo>
                  <a:cubicBezTo>
                    <a:pt x="26" y="83"/>
                    <a:pt x="27" y="83"/>
                    <a:pt x="27" y="83"/>
                  </a:cubicBezTo>
                  <a:cubicBezTo>
                    <a:pt x="27" y="83"/>
                    <a:pt x="26" y="83"/>
                    <a:pt x="26" y="83"/>
                  </a:cubicBezTo>
                  <a:cubicBezTo>
                    <a:pt x="26" y="82"/>
                    <a:pt x="26" y="81"/>
                    <a:pt x="26" y="80"/>
                  </a:cubicBezTo>
                  <a:cubicBezTo>
                    <a:pt x="25" y="80"/>
                    <a:pt x="26" y="80"/>
                    <a:pt x="26" y="80"/>
                  </a:cubicBezTo>
                  <a:cubicBezTo>
                    <a:pt x="26" y="80"/>
                    <a:pt x="25" y="79"/>
                    <a:pt x="25" y="79"/>
                  </a:cubicBezTo>
                  <a:cubicBezTo>
                    <a:pt x="25" y="79"/>
                    <a:pt x="25" y="78"/>
                    <a:pt x="26" y="78"/>
                  </a:cubicBezTo>
                  <a:cubicBezTo>
                    <a:pt x="26" y="78"/>
                    <a:pt x="26" y="77"/>
                    <a:pt x="25" y="77"/>
                  </a:cubicBezTo>
                  <a:cubicBezTo>
                    <a:pt x="25" y="75"/>
                    <a:pt x="25" y="74"/>
                    <a:pt x="28" y="73"/>
                  </a:cubicBezTo>
                  <a:cubicBezTo>
                    <a:pt x="29" y="73"/>
                    <a:pt x="30" y="73"/>
                    <a:pt x="30" y="73"/>
                  </a:cubicBezTo>
                  <a:cubicBezTo>
                    <a:pt x="31" y="73"/>
                    <a:pt x="31" y="73"/>
                    <a:pt x="31" y="73"/>
                  </a:cubicBezTo>
                  <a:cubicBezTo>
                    <a:pt x="31" y="73"/>
                    <a:pt x="33" y="74"/>
                    <a:pt x="33" y="73"/>
                  </a:cubicBezTo>
                  <a:cubicBezTo>
                    <a:pt x="33" y="73"/>
                    <a:pt x="35" y="73"/>
                    <a:pt x="35" y="73"/>
                  </a:cubicBezTo>
                  <a:cubicBezTo>
                    <a:pt x="35" y="74"/>
                    <a:pt x="35" y="74"/>
                    <a:pt x="36" y="74"/>
                  </a:cubicBezTo>
                  <a:cubicBezTo>
                    <a:pt x="35" y="75"/>
                    <a:pt x="35" y="77"/>
                    <a:pt x="35" y="78"/>
                  </a:cubicBezTo>
                  <a:cubicBezTo>
                    <a:pt x="35" y="78"/>
                    <a:pt x="34" y="78"/>
                    <a:pt x="34" y="79"/>
                  </a:cubicBezTo>
                  <a:cubicBezTo>
                    <a:pt x="34" y="79"/>
                    <a:pt x="35" y="79"/>
                    <a:pt x="35" y="80"/>
                  </a:cubicBezTo>
                  <a:cubicBezTo>
                    <a:pt x="35" y="80"/>
                    <a:pt x="34" y="80"/>
                    <a:pt x="34" y="80"/>
                  </a:cubicBezTo>
                  <a:cubicBezTo>
                    <a:pt x="34" y="80"/>
                    <a:pt x="35" y="80"/>
                    <a:pt x="34" y="80"/>
                  </a:cubicBezTo>
                  <a:cubicBezTo>
                    <a:pt x="34" y="80"/>
                    <a:pt x="35" y="80"/>
                    <a:pt x="35" y="80"/>
                  </a:cubicBezTo>
                  <a:cubicBezTo>
                    <a:pt x="35" y="81"/>
                    <a:pt x="35" y="81"/>
                    <a:pt x="35" y="81"/>
                  </a:cubicBezTo>
                  <a:cubicBezTo>
                    <a:pt x="35" y="81"/>
                    <a:pt x="34" y="81"/>
                    <a:pt x="34" y="81"/>
                  </a:cubicBezTo>
                  <a:cubicBezTo>
                    <a:pt x="34" y="81"/>
                    <a:pt x="35" y="81"/>
                    <a:pt x="35" y="81"/>
                  </a:cubicBezTo>
                  <a:cubicBezTo>
                    <a:pt x="35" y="81"/>
                    <a:pt x="35" y="81"/>
                    <a:pt x="35" y="82"/>
                  </a:cubicBezTo>
                  <a:cubicBezTo>
                    <a:pt x="35" y="82"/>
                    <a:pt x="35" y="82"/>
                    <a:pt x="35" y="82"/>
                  </a:cubicBezTo>
                  <a:cubicBezTo>
                    <a:pt x="35" y="82"/>
                    <a:pt x="35" y="82"/>
                    <a:pt x="35" y="82"/>
                  </a:cubicBezTo>
                  <a:cubicBezTo>
                    <a:pt x="35" y="82"/>
                    <a:pt x="35" y="82"/>
                    <a:pt x="36" y="82"/>
                  </a:cubicBezTo>
                  <a:cubicBezTo>
                    <a:pt x="35" y="83"/>
                    <a:pt x="35" y="83"/>
                    <a:pt x="36" y="83"/>
                  </a:cubicBezTo>
                  <a:cubicBezTo>
                    <a:pt x="35" y="84"/>
                    <a:pt x="34" y="84"/>
                    <a:pt x="34" y="84"/>
                  </a:cubicBezTo>
                  <a:cubicBezTo>
                    <a:pt x="34" y="84"/>
                    <a:pt x="35" y="83"/>
                    <a:pt x="36" y="83"/>
                  </a:cubicBezTo>
                  <a:cubicBezTo>
                    <a:pt x="35" y="84"/>
                    <a:pt x="35" y="84"/>
                    <a:pt x="36" y="84"/>
                  </a:cubicBezTo>
                  <a:cubicBezTo>
                    <a:pt x="35" y="85"/>
                    <a:pt x="35" y="85"/>
                    <a:pt x="35" y="85"/>
                  </a:cubicBezTo>
                  <a:cubicBezTo>
                    <a:pt x="34" y="85"/>
                    <a:pt x="36" y="84"/>
                    <a:pt x="36" y="84"/>
                  </a:cubicBezTo>
                  <a:cubicBezTo>
                    <a:pt x="36" y="84"/>
                    <a:pt x="35" y="85"/>
                    <a:pt x="35" y="85"/>
                  </a:cubicBezTo>
                  <a:cubicBezTo>
                    <a:pt x="35" y="85"/>
                    <a:pt x="35" y="85"/>
                    <a:pt x="36" y="85"/>
                  </a:cubicBezTo>
                  <a:cubicBezTo>
                    <a:pt x="36" y="85"/>
                    <a:pt x="36" y="85"/>
                    <a:pt x="36" y="85"/>
                  </a:cubicBezTo>
                  <a:cubicBezTo>
                    <a:pt x="35" y="85"/>
                    <a:pt x="36" y="85"/>
                    <a:pt x="35" y="86"/>
                  </a:cubicBezTo>
                  <a:cubicBezTo>
                    <a:pt x="35" y="86"/>
                    <a:pt x="35" y="86"/>
                    <a:pt x="35" y="86"/>
                  </a:cubicBezTo>
                  <a:cubicBezTo>
                    <a:pt x="35" y="86"/>
                    <a:pt x="36" y="85"/>
                    <a:pt x="36" y="85"/>
                  </a:cubicBezTo>
                  <a:cubicBezTo>
                    <a:pt x="36" y="85"/>
                    <a:pt x="35" y="85"/>
                    <a:pt x="35" y="86"/>
                  </a:cubicBezTo>
                  <a:cubicBezTo>
                    <a:pt x="35" y="86"/>
                    <a:pt x="34" y="87"/>
                    <a:pt x="35" y="86"/>
                  </a:cubicBezTo>
                  <a:cubicBezTo>
                    <a:pt x="35" y="86"/>
                    <a:pt x="36" y="85"/>
                    <a:pt x="36" y="85"/>
                  </a:cubicBezTo>
                  <a:cubicBezTo>
                    <a:pt x="36" y="85"/>
                    <a:pt x="36" y="85"/>
                    <a:pt x="36" y="85"/>
                  </a:cubicBezTo>
                  <a:cubicBezTo>
                    <a:pt x="36" y="86"/>
                    <a:pt x="36" y="86"/>
                    <a:pt x="35" y="86"/>
                  </a:cubicBezTo>
                  <a:cubicBezTo>
                    <a:pt x="36" y="86"/>
                    <a:pt x="35" y="87"/>
                    <a:pt x="36" y="86"/>
                  </a:cubicBezTo>
                  <a:cubicBezTo>
                    <a:pt x="37" y="86"/>
                    <a:pt x="36" y="86"/>
                    <a:pt x="35" y="87"/>
                  </a:cubicBezTo>
                  <a:cubicBezTo>
                    <a:pt x="35" y="87"/>
                    <a:pt x="37" y="86"/>
                    <a:pt x="35" y="87"/>
                  </a:cubicBezTo>
                  <a:cubicBezTo>
                    <a:pt x="36" y="87"/>
                    <a:pt x="36" y="86"/>
                    <a:pt x="36" y="87"/>
                  </a:cubicBezTo>
                  <a:cubicBezTo>
                    <a:pt x="36" y="87"/>
                    <a:pt x="37" y="86"/>
                    <a:pt x="37" y="86"/>
                  </a:cubicBezTo>
                  <a:cubicBezTo>
                    <a:pt x="37" y="86"/>
                    <a:pt x="38" y="86"/>
                    <a:pt x="36" y="87"/>
                  </a:cubicBezTo>
                  <a:cubicBezTo>
                    <a:pt x="36" y="87"/>
                    <a:pt x="37" y="86"/>
                    <a:pt x="37" y="87"/>
                  </a:cubicBezTo>
                  <a:cubicBezTo>
                    <a:pt x="36" y="87"/>
                    <a:pt x="36" y="87"/>
                    <a:pt x="36" y="87"/>
                  </a:cubicBezTo>
                  <a:cubicBezTo>
                    <a:pt x="37" y="87"/>
                    <a:pt x="37" y="87"/>
                    <a:pt x="37" y="87"/>
                  </a:cubicBezTo>
                  <a:cubicBezTo>
                    <a:pt x="37" y="87"/>
                    <a:pt x="36" y="88"/>
                    <a:pt x="36" y="88"/>
                  </a:cubicBezTo>
                  <a:cubicBezTo>
                    <a:pt x="37" y="87"/>
                    <a:pt x="37" y="88"/>
                    <a:pt x="37" y="88"/>
                  </a:cubicBezTo>
                  <a:cubicBezTo>
                    <a:pt x="37" y="88"/>
                    <a:pt x="37" y="87"/>
                    <a:pt x="37" y="87"/>
                  </a:cubicBezTo>
                  <a:cubicBezTo>
                    <a:pt x="38" y="87"/>
                    <a:pt x="37" y="88"/>
                    <a:pt x="37" y="88"/>
                  </a:cubicBezTo>
                  <a:cubicBezTo>
                    <a:pt x="37" y="88"/>
                    <a:pt x="37" y="88"/>
                    <a:pt x="37" y="88"/>
                  </a:cubicBezTo>
                  <a:cubicBezTo>
                    <a:pt x="36" y="90"/>
                    <a:pt x="35" y="91"/>
                    <a:pt x="35" y="92"/>
                  </a:cubicBezTo>
                  <a:cubicBezTo>
                    <a:pt x="35" y="92"/>
                    <a:pt x="35" y="92"/>
                    <a:pt x="35" y="92"/>
                  </a:cubicBezTo>
                  <a:cubicBezTo>
                    <a:pt x="35" y="91"/>
                    <a:pt x="35" y="91"/>
                    <a:pt x="35" y="91"/>
                  </a:cubicBezTo>
                  <a:cubicBezTo>
                    <a:pt x="36" y="90"/>
                    <a:pt x="37" y="90"/>
                    <a:pt x="37" y="89"/>
                  </a:cubicBezTo>
                  <a:cubicBezTo>
                    <a:pt x="37" y="88"/>
                    <a:pt x="37" y="89"/>
                    <a:pt x="38" y="87"/>
                  </a:cubicBezTo>
                  <a:cubicBezTo>
                    <a:pt x="39" y="87"/>
                    <a:pt x="39" y="88"/>
                    <a:pt x="40" y="87"/>
                  </a:cubicBezTo>
                  <a:cubicBezTo>
                    <a:pt x="39" y="89"/>
                    <a:pt x="39" y="88"/>
                    <a:pt x="39" y="88"/>
                  </a:cubicBezTo>
                  <a:cubicBezTo>
                    <a:pt x="39" y="88"/>
                    <a:pt x="39" y="88"/>
                    <a:pt x="39" y="88"/>
                  </a:cubicBezTo>
                  <a:cubicBezTo>
                    <a:pt x="38" y="89"/>
                    <a:pt x="38" y="89"/>
                    <a:pt x="38" y="90"/>
                  </a:cubicBezTo>
                  <a:cubicBezTo>
                    <a:pt x="38" y="90"/>
                    <a:pt x="39" y="88"/>
                    <a:pt x="39" y="88"/>
                  </a:cubicBezTo>
                  <a:cubicBezTo>
                    <a:pt x="39" y="89"/>
                    <a:pt x="39" y="89"/>
                    <a:pt x="39" y="89"/>
                  </a:cubicBezTo>
                  <a:cubicBezTo>
                    <a:pt x="39" y="89"/>
                    <a:pt x="39" y="89"/>
                    <a:pt x="38" y="90"/>
                  </a:cubicBezTo>
                  <a:cubicBezTo>
                    <a:pt x="39" y="90"/>
                    <a:pt x="39" y="89"/>
                    <a:pt x="39" y="89"/>
                  </a:cubicBezTo>
                  <a:cubicBezTo>
                    <a:pt x="39" y="89"/>
                    <a:pt x="39" y="89"/>
                    <a:pt x="39" y="89"/>
                  </a:cubicBezTo>
                  <a:cubicBezTo>
                    <a:pt x="39" y="90"/>
                    <a:pt x="39" y="90"/>
                    <a:pt x="39" y="90"/>
                  </a:cubicBezTo>
                  <a:cubicBezTo>
                    <a:pt x="39" y="90"/>
                    <a:pt x="39" y="90"/>
                    <a:pt x="39" y="89"/>
                  </a:cubicBezTo>
                  <a:cubicBezTo>
                    <a:pt x="40" y="89"/>
                    <a:pt x="40" y="90"/>
                    <a:pt x="40" y="88"/>
                  </a:cubicBezTo>
                  <a:cubicBezTo>
                    <a:pt x="40" y="89"/>
                    <a:pt x="41" y="88"/>
                    <a:pt x="41" y="89"/>
                  </a:cubicBezTo>
                  <a:cubicBezTo>
                    <a:pt x="40" y="89"/>
                    <a:pt x="40" y="89"/>
                    <a:pt x="40" y="89"/>
                  </a:cubicBezTo>
                  <a:cubicBezTo>
                    <a:pt x="40" y="90"/>
                    <a:pt x="39" y="90"/>
                    <a:pt x="39" y="91"/>
                  </a:cubicBezTo>
                  <a:cubicBezTo>
                    <a:pt x="39" y="91"/>
                    <a:pt x="39" y="91"/>
                    <a:pt x="40" y="90"/>
                  </a:cubicBezTo>
                  <a:cubicBezTo>
                    <a:pt x="40" y="90"/>
                    <a:pt x="40" y="89"/>
                    <a:pt x="40" y="90"/>
                  </a:cubicBezTo>
                  <a:cubicBezTo>
                    <a:pt x="40" y="90"/>
                    <a:pt x="40" y="90"/>
                    <a:pt x="40" y="91"/>
                  </a:cubicBezTo>
                  <a:cubicBezTo>
                    <a:pt x="41" y="90"/>
                    <a:pt x="41" y="90"/>
                    <a:pt x="42" y="90"/>
                  </a:cubicBezTo>
                  <a:cubicBezTo>
                    <a:pt x="42" y="90"/>
                    <a:pt x="41" y="91"/>
                    <a:pt x="41" y="91"/>
                  </a:cubicBezTo>
                  <a:cubicBezTo>
                    <a:pt x="42" y="91"/>
                    <a:pt x="42" y="90"/>
                    <a:pt x="42" y="90"/>
                  </a:cubicBezTo>
                  <a:cubicBezTo>
                    <a:pt x="42" y="91"/>
                    <a:pt x="41" y="92"/>
                    <a:pt x="41" y="92"/>
                  </a:cubicBezTo>
                  <a:cubicBezTo>
                    <a:pt x="41" y="93"/>
                    <a:pt x="41" y="92"/>
                    <a:pt x="42" y="91"/>
                  </a:cubicBezTo>
                  <a:cubicBezTo>
                    <a:pt x="42" y="91"/>
                    <a:pt x="42" y="91"/>
                    <a:pt x="42" y="91"/>
                  </a:cubicBezTo>
                  <a:cubicBezTo>
                    <a:pt x="43" y="90"/>
                    <a:pt x="43" y="90"/>
                    <a:pt x="44" y="90"/>
                  </a:cubicBezTo>
                  <a:cubicBezTo>
                    <a:pt x="45" y="90"/>
                    <a:pt x="45" y="90"/>
                    <a:pt x="46" y="90"/>
                  </a:cubicBezTo>
                  <a:cubicBezTo>
                    <a:pt x="46" y="90"/>
                    <a:pt x="46" y="90"/>
                    <a:pt x="46" y="90"/>
                  </a:cubicBezTo>
                  <a:cubicBezTo>
                    <a:pt x="46" y="89"/>
                    <a:pt x="46" y="89"/>
                    <a:pt x="46" y="89"/>
                  </a:cubicBezTo>
                  <a:cubicBezTo>
                    <a:pt x="46" y="90"/>
                    <a:pt x="46" y="90"/>
                    <a:pt x="46" y="90"/>
                  </a:cubicBezTo>
                  <a:cubicBezTo>
                    <a:pt x="47" y="91"/>
                    <a:pt x="47" y="91"/>
                    <a:pt x="47" y="91"/>
                  </a:cubicBezTo>
                  <a:cubicBezTo>
                    <a:pt x="47" y="91"/>
                    <a:pt x="47" y="91"/>
                    <a:pt x="47" y="91"/>
                  </a:cubicBezTo>
                  <a:cubicBezTo>
                    <a:pt x="47" y="92"/>
                    <a:pt x="47" y="92"/>
                    <a:pt x="47" y="92"/>
                  </a:cubicBezTo>
                  <a:cubicBezTo>
                    <a:pt x="47" y="91"/>
                    <a:pt x="47" y="90"/>
                    <a:pt x="48" y="90"/>
                  </a:cubicBezTo>
                  <a:cubicBezTo>
                    <a:pt x="48" y="90"/>
                    <a:pt x="48" y="90"/>
                    <a:pt x="49" y="91"/>
                  </a:cubicBezTo>
                  <a:cubicBezTo>
                    <a:pt x="49" y="90"/>
                    <a:pt x="50" y="90"/>
                    <a:pt x="51" y="90"/>
                  </a:cubicBezTo>
                  <a:cubicBezTo>
                    <a:pt x="51" y="90"/>
                    <a:pt x="51" y="91"/>
                    <a:pt x="51" y="91"/>
                  </a:cubicBezTo>
                  <a:cubicBezTo>
                    <a:pt x="52" y="91"/>
                    <a:pt x="52" y="91"/>
                    <a:pt x="51" y="90"/>
                  </a:cubicBezTo>
                  <a:cubicBezTo>
                    <a:pt x="52" y="90"/>
                    <a:pt x="53" y="90"/>
                    <a:pt x="53" y="90"/>
                  </a:cubicBezTo>
                  <a:cubicBezTo>
                    <a:pt x="55" y="89"/>
                    <a:pt x="56" y="90"/>
                    <a:pt x="57" y="90"/>
                  </a:cubicBezTo>
                  <a:cubicBezTo>
                    <a:pt x="57" y="90"/>
                    <a:pt x="58" y="89"/>
                    <a:pt x="58" y="90"/>
                  </a:cubicBezTo>
                  <a:cubicBezTo>
                    <a:pt x="58" y="90"/>
                    <a:pt x="58" y="89"/>
                    <a:pt x="58" y="89"/>
                  </a:cubicBezTo>
                  <a:cubicBezTo>
                    <a:pt x="59" y="89"/>
                    <a:pt x="59" y="90"/>
                    <a:pt x="59" y="90"/>
                  </a:cubicBezTo>
                  <a:cubicBezTo>
                    <a:pt x="60" y="89"/>
                    <a:pt x="62" y="89"/>
                    <a:pt x="63" y="89"/>
                  </a:cubicBezTo>
                  <a:cubicBezTo>
                    <a:pt x="64" y="89"/>
                    <a:pt x="63" y="89"/>
                    <a:pt x="63" y="90"/>
                  </a:cubicBezTo>
                  <a:cubicBezTo>
                    <a:pt x="64" y="90"/>
                    <a:pt x="63" y="88"/>
                    <a:pt x="64" y="88"/>
                  </a:cubicBezTo>
                  <a:cubicBezTo>
                    <a:pt x="64" y="89"/>
                    <a:pt x="64" y="89"/>
                    <a:pt x="64" y="90"/>
                  </a:cubicBezTo>
                  <a:cubicBezTo>
                    <a:pt x="65" y="90"/>
                    <a:pt x="65" y="89"/>
                    <a:pt x="65" y="90"/>
                  </a:cubicBezTo>
                  <a:cubicBezTo>
                    <a:pt x="65" y="90"/>
                    <a:pt x="65" y="90"/>
                    <a:pt x="65" y="91"/>
                  </a:cubicBezTo>
                  <a:cubicBezTo>
                    <a:pt x="65" y="91"/>
                    <a:pt x="65" y="89"/>
                    <a:pt x="66" y="90"/>
                  </a:cubicBezTo>
                  <a:cubicBezTo>
                    <a:pt x="66" y="90"/>
                    <a:pt x="66" y="91"/>
                    <a:pt x="66" y="91"/>
                  </a:cubicBezTo>
                  <a:cubicBezTo>
                    <a:pt x="66" y="92"/>
                    <a:pt x="66" y="90"/>
                    <a:pt x="66" y="90"/>
                  </a:cubicBezTo>
                  <a:cubicBezTo>
                    <a:pt x="67" y="91"/>
                    <a:pt x="67" y="90"/>
                    <a:pt x="67" y="91"/>
                  </a:cubicBezTo>
                  <a:cubicBezTo>
                    <a:pt x="67" y="90"/>
                    <a:pt x="67" y="88"/>
                    <a:pt x="68" y="89"/>
                  </a:cubicBezTo>
                  <a:cubicBezTo>
                    <a:pt x="68" y="89"/>
                    <a:pt x="68" y="90"/>
                    <a:pt x="68" y="90"/>
                  </a:cubicBezTo>
                  <a:cubicBezTo>
                    <a:pt x="68" y="90"/>
                    <a:pt x="68" y="90"/>
                    <a:pt x="68" y="90"/>
                  </a:cubicBezTo>
                  <a:cubicBezTo>
                    <a:pt x="68" y="92"/>
                    <a:pt x="69" y="91"/>
                    <a:pt x="69" y="90"/>
                  </a:cubicBezTo>
                  <a:cubicBezTo>
                    <a:pt x="69" y="91"/>
                    <a:pt x="69" y="91"/>
                    <a:pt x="69" y="92"/>
                  </a:cubicBezTo>
                  <a:cubicBezTo>
                    <a:pt x="69" y="92"/>
                    <a:pt x="69" y="91"/>
                    <a:pt x="69" y="91"/>
                  </a:cubicBezTo>
                  <a:cubicBezTo>
                    <a:pt x="70" y="91"/>
                    <a:pt x="70" y="91"/>
                    <a:pt x="70" y="92"/>
                  </a:cubicBezTo>
                  <a:cubicBezTo>
                    <a:pt x="70" y="92"/>
                    <a:pt x="69" y="94"/>
                    <a:pt x="68" y="92"/>
                  </a:cubicBezTo>
                  <a:cubicBezTo>
                    <a:pt x="67" y="93"/>
                    <a:pt x="68" y="93"/>
                    <a:pt x="68" y="93"/>
                  </a:cubicBezTo>
                  <a:cubicBezTo>
                    <a:pt x="67" y="93"/>
                    <a:pt x="67" y="94"/>
                    <a:pt x="66" y="93"/>
                  </a:cubicBezTo>
                  <a:cubicBezTo>
                    <a:pt x="66" y="94"/>
                    <a:pt x="66" y="94"/>
                    <a:pt x="66" y="94"/>
                  </a:cubicBezTo>
                  <a:cubicBezTo>
                    <a:pt x="65" y="94"/>
                    <a:pt x="64" y="94"/>
                    <a:pt x="64" y="95"/>
                  </a:cubicBezTo>
                  <a:cubicBezTo>
                    <a:pt x="64" y="94"/>
                    <a:pt x="63" y="95"/>
                    <a:pt x="62" y="96"/>
                  </a:cubicBezTo>
                  <a:cubicBezTo>
                    <a:pt x="62" y="95"/>
                    <a:pt x="61" y="95"/>
                    <a:pt x="61" y="95"/>
                  </a:cubicBezTo>
                  <a:cubicBezTo>
                    <a:pt x="61" y="96"/>
                    <a:pt x="62" y="96"/>
                    <a:pt x="62" y="96"/>
                  </a:cubicBezTo>
                  <a:cubicBezTo>
                    <a:pt x="62" y="98"/>
                    <a:pt x="62" y="96"/>
                    <a:pt x="61" y="97"/>
                  </a:cubicBezTo>
                  <a:cubicBezTo>
                    <a:pt x="61" y="97"/>
                    <a:pt x="62" y="98"/>
                    <a:pt x="62" y="98"/>
                  </a:cubicBezTo>
                  <a:cubicBezTo>
                    <a:pt x="62" y="98"/>
                    <a:pt x="62" y="97"/>
                    <a:pt x="63" y="96"/>
                  </a:cubicBezTo>
                  <a:cubicBezTo>
                    <a:pt x="64" y="96"/>
                    <a:pt x="65" y="95"/>
                    <a:pt x="67" y="96"/>
                  </a:cubicBezTo>
                  <a:cubicBezTo>
                    <a:pt x="66" y="96"/>
                    <a:pt x="67" y="97"/>
                    <a:pt x="66" y="97"/>
                  </a:cubicBezTo>
                  <a:cubicBezTo>
                    <a:pt x="67" y="98"/>
                    <a:pt x="67" y="97"/>
                    <a:pt x="67" y="98"/>
                  </a:cubicBezTo>
                  <a:cubicBezTo>
                    <a:pt x="67" y="97"/>
                    <a:pt x="67" y="97"/>
                    <a:pt x="67" y="97"/>
                  </a:cubicBezTo>
                  <a:cubicBezTo>
                    <a:pt x="67" y="96"/>
                    <a:pt x="67" y="96"/>
                    <a:pt x="68" y="96"/>
                  </a:cubicBezTo>
                  <a:cubicBezTo>
                    <a:pt x="68" y="97"/>
                    <a:pt x="68" y="97"/>
                    <a:pt x="68" y="97"/>
                  </a:cubicBezTo>
                  <a:cubicBezTo>
                    <a:pt x="69" y="97"/>
                    <a:pt x="68" y="96"/>
                    <a:pt x="69" y="96"/>
                  </a:cubicBezTo>
                  <a:cubicBezTo>
                    <a:pt x="69" y="97"/>
                    <a:pt x="69" y="97"/>
                    <a:pt x="69" y="98"/>
                  </a:cubicBezTo>
                  <a:cubicBezTo>
                    <a:pt x="69" y="97"/>
                    <a:pt x="69" y="97"/>
                    <a:pt x="69" y="97"/>
                  </a:cubicBezTo>
                  <a:cubicBezTo>
                    <a:pt x="69" y="97"/>
                    <a:pt x="69" y="97"/>
                    <a:pt x="69" y="96"/>
                  </a:cubicBezTo>
                  <a:cubicBezTo>
                    <a:pt x="70" y="97"/>
                    <a:pt x="70" y="97"/>
                    <a:pt x="70" y="98"/>
                  </a:cubicBezTo>
                  <a:cubicBezTo>
                    <a:pt x="71" y="98"/>
                    <a:pt x="70" y="97"/>
                    <a:pt x="71" y="97"/>
                  </a:cubicBezTo>
                  <a:cubicBezTo>
                    <a:pt x="72" y="97"/>
                    <a:pt x="72" y="98"/>
                    <a:pt x="72" y="98"/>
                  </a:cubicBezTo>
                  <a:cubicBezTo>
                    <a:pt x="73" y="97"/>
                    <a:pt x="73" y="97"/>
                    <a:pt x="72" y="96"/>
                  </a:cubicBezTo>
                  <a:cubicBezTo>
                    <a:pt x="73" y="96"/>
                    <a:pt x="73" y="95"/>
                    <a:pt x="73" y="94"/>
                  </a:cubicBezTo>
                  <a:cubicBezTo>
                    <a:pt x="73" y="94"/>
                    <a:pt x="73" y="95"/>
                    <a:pt x="74" y="94"/>
                  </a:cubicBezTo>
                  <a:cubicBezTo>
                    <a:pt x="74" y="95"/>
                    <a:pt x="74" y="95"/>
                    <a:pt x="73" y="95"/>
                  </a:cubicBezTo>
                  <a:cubicBezTo>
                    <a:pt x="74" y="96"/>
                    <a:pt x="74" y="96"/>
                    <a:pt x="74" y="96"/>
                  </a:cubicBezTo>
                  <a:cubicBezTo>
                    <a:pt x="75" y="96"/>
                    <a:pt x="75" y="96"/>
                    <a:pt x="75" y="96"/>
                  </a:cubicBezTo>
                  <a:cubicBezTo>
                    <a:pt x="76" y="97"/>
                    <a:pt x="75" y="96"/>
                    <a:pt x="76" y="97"/>
                  </a:cubicBezTo>
                  <a:cubicBezTo>
                    <a:pt x="76" y="98"/>
                    <a:pt x="76" y="97"/>
                    <a:pt x="76" y="97"/>
                  </a:cubicBezTo>
                  <a:cubicBezTo>
                    <a:pt x="76" y="96"/>
                    <a:pt x="76" y="96"/>
                    <a:pt x="77" y="96"/>
                  </a:cubicBezTo>
                  <a:cubicBezTo>
                    <a:pt x="76" y="95"/>
                    <a:pt x="76" y="95"/>
                    <a:pt x="76" y="95"/>
                  </a:cubicBezTo>
                  <a:cubicBezTo>
                    <a:pt x="76" y="95"/>
                    <a:pt x="75" y="95"/>
                    <a:pt x="75" y="95"/>
                  </a:cubicBezTo>
                  <a:cubicBezTo>
                    <a:pt x="75" y="94"/>
                    <a:pt x="74" y="94"/>
                    <a:pt x="74" y="93"/>
                  </a:cubicBezTo>
                  <a:cubicBezTo>
                    <a:pt x="75" y="93"/>
                    <a:pt x="78" y="91"/>
                    <a:pt x="79" y="91"/>
                  </a:cubicBezTo>
                  <a:cubicBezTo>
                    <a:pt x="80" y="93"/>
                    <a:pt x="79" y="92"/>
                    <a:pt x="79" y="92"/>
                  </a:cubicBezTo>
                  <a:cubicBezTo>
                    <a:pt x="78" y="92"/>
                    <a:pt x="76" y="93"/>
                    <a:pt x="75" y="93"/>
                  </a:cubicBezTo>
                  <a:cubicBezTo>
                    <a:pt x="75" y="94"/>
                    <a:pt x="76" y="93"/>
                    <a:pt x="77" y="94"/>
                  </a:cubicBezTo>
                  <a:cubicBezTo>
                    <a:pt x="77" y="94"/>
                    <a:pt x="76" y="93"/>
                    <a:pt x="77" y="93"/>
                  </a:cubicBezTo>
                  <a:cubicBezTo>
                    <a:pt x="77" y="93"/>
                    <a:pt x="77" y="94"/>
                    <a:pt x="78" y="94"/>
                  </a:cubicBezTo>
                  <a:cubicBezTo>
                    <a:pt x="78" y="94"/>
                    <a:pt x="78" y="93"/>
                    <a:pt x="78" y="93"/>
                  </a:cubicBezTo>
                  <a:cubicBezTo>
                    <a:pt x="78" y="93"/>
                    <a:pt x="78" y="93"/>
                    <a:pt x="78" y="93"/>
                  </a:cubicBezTo>
                  <a:cubicBezTo>
                    <a:pt x="78" y="93"/>
                    <a:pt x="78" y="93"/>
                    <a:pt x="78" y="93"/>
                  </a:cubicBezTo>
                  <a:cubicBezTo>
                    <a:pt x="79" y="93"/>
                    <a:pt x="79" y="93"/>
                    <a:pt x="80" y="92"/>
                  </a:cubicBezTo>
                  <a:cubicBezTo>
                    <a:pt x="80" y="92"/>
                    <a:pt x="80" y="92"/>
                    <a:pt x="80" y="93"/>
                  </a:cubicBezTo>
                  <a:cubicBezTo>
                    <a:pt x="81" y="92"/>
                    <a:pt x="80" y="92"/>
                    <a:pt x="80" y="91"/>
                  </a:cubicBezTo>
                  <a:cubicBezTo>
                    <a:pt x="80" y="91"/>
                    <a:pt x="80" y="92"/>
                    <a:pt x="81" y="92"/>
                  </a:cubicBezTo>
                  <a:cubicBezTo>
                    <a:pt x="81" y="92"/>
                    <a:pt x="80" y="91"/>
                    <a:pt x="80" y="91"/>
                  </a:cubicBezTo>
                  <a:cubicBezTo>
                    <a:pt x="81" y="90"/>
                    <a:pt x="82" y="89"/>
                    <a:pt x="83" y="89"/>
                  </a:cubicBezTo>
                  <a:cubicBezTo>
                    <a:pt x="83" y="89"/>
                    <a:pt x="83" y="89"/>
                    <a:pt x="83" y="89"/>
                  </a:cubicBezTo>
                  <a:cubicBezTo>
                    <a:pt x="83" y="89"/>
                    <a:pt x="84" y="89"/>
                    <a:pt x="84" y="89"/>
                  </a:cubicBezTo>
                  <a:cubicBezTo>
                    <a:pt x="84" y="89"/>
                    <a:pt x="85" y="89"/>
                    <a:pt x="85" y="88"/>
                  </a:cubicBezTo>
                  <a:cubicBezTo>
                    <a:pt x="85" y="89"/>
                    <a:pt x="85" y="88"/>
                    <a:pt x="85" y="89"/>
                  </a:cubicBezTo>
                  <a:cubicBezTo>
                    <a:pt x="85" y="88"/>
                    <a:pt x="87" y="88"/>
                    <a:pt x="88" y="87"/>
                  </a:cubicBezTo>
                  <a:cubicBezTo>
                    <a:pt x="88" y="88"/>
                    <a:pt x="88" y="88"/>
                    <a:pt x="88" y="88"/>
                  </a:cubicBezTo>
                  <a:cubicBezTo>
                    <a:pt x="87" y="88"/>
                    <a:pt x="87" y="88"/>
                    <a:pt x="87" y="89"/>
                  </a:cubicBezTo>
                  <a:cubicBezTo>
                    <a:pt x="87" y="89"/>
                    <a:pt x="87" y="90"/>
                    <a:pt x="87" y="90"/>
                  </a:cubicBezTo>
                  <a:cubicBezTo>
                    <a:pt x="88" y="90"/>
                    <a:pt x="87" y="89"/>
                    <a:pt x="88" y="89"/>
                  </a:cubicBezTo>
                  <a:cubicBezTo>
                    <a:pt x="88" y="89"/>
                    <a:pt x="88" y="88"/>
                    <a:pt x="89" y="89"/>
                  </a:cubicBezTo>
                  <a:cubicBezTo>
                    <a:pt x="89" y="89"/>
                    <a:pt x="88" y="88"/>
                    <a:pt x="88" y="88"/>
                  </a:cubicBezTo>
                  <a:cubicBezTo>
                    <a:pt x="88" y="87"/>
                    <a:pt x="89" y="88"/>
                    <a:pt x="89" y="88"/>
                  </a:cubicBezTo>
                  <a:cubicBezTo>
                    <a:pt x="89" y="87"/>
                    <a:pt x="88" y="87"/>
                    <a:pt x="88" y="87"/>
                  </a:cubicBezTo>
                  <a:cubicBezTo>
                    <a:pt x="88" y="87"/>
                    <a:pt x="89" y="86"/>
                    <a:pt x="89" y="86"/>
                  </a:cubicBezTo>
                  <a:cubicBezTo>
                    <a:pt x="89" y="86"/>
                    <a:pt x="90" y="86"/>
                    <a:pt x="90" y="86"/>
                  </a:cubicBezTo>
                  <a:cubicBezTo>
                    <a:pt x="90" y="85"/>
                    <a:pt x="91" y="86"/>
                    <a:pt x="91" y="86"/>
                  </a:cubicBezTo>
                  <a:cubicBezTo>
                    <a:pt x="91" y="86"/>
                    <a:pt x="91" y="85"/>
                    <a:pt x="91" y="85"/>
                  </a:cubicBezTo>
                  <a:cubicBezTo>
                    <a:pt x="91" y="85"/>
                    <a:pt x="91" y="86"/>
                    <a:pt x="91" y="85"/>
                  </a:cubicBezTo>
                  <a:cubicBezTo>
                    <a:pt x="91" y="84"/>
                    <a:pt x="91" y="85"/>
                    <a:pt x="92" y="85"/>
                  </a:cubicBezTo>
                  <a:cubicBezTo>
                    <a:pt x="92" y="85"/>
                    <a:pt x="92" y="84"/>
                    <a:pt x="92" y="84"/>
                  </a:cubicBezTo>
                  <a:cubicBezTo>
                    <a:pt x="92" y="85"/>
                    <a:pt x="92" y="85"/>
                    <a:pt x="92" y="85"/>
                  </a:cubicBezTo>
                  <a:cubicBezTo>
                    <a:pt x="92" y="85"/>
                    <a:pt x="93" y="85"/>
                    <a:pt x="93" y="86"/>
                  </a:cubicBezTo>
                  <a:cubicBezTo>
                    <a:pt x="93" y="85"/>
                    <a:pt x="93" y="85"/>
                    <a:pt x="93" y="84"/>
                  </a:cubicBezTo>
                  <a:cubicBezTo>
                    <a:pt x="93" y="85"/>
                    <a:pt x="94" y="85"/>
                    <a:pt x="93" y="84"/>
                  </a:cubicBezTo>
                  <a:cubicBezTo>
                    <a:pt x="93" y="83"/>
                    <a:pt x="93" y="84"/>
                    <a:pt x="92" y="84"/>
                  </a:cubicBezTo>
                  <a:cubicBezTo>
                    <a:pt x="92" y="84"/>
                    <a:pt x="93" y="84"/>
                    <a:pt x="93" y="83"/>
                  </a:cubicBezTo>
                  <a:cubicBezTo>
                    <a:pt x="92" y="83"/>
                    <a:pt x="92" y="83"/>
                    <a:pt x="91" y="82"/>
                  </a:cubicBezTo>
                  <a:cubicBezTo>
                    <a:pt x="91" y="83"/>
                    <a:pt x="91" y="83"/>
                    <a:pt x="90" y="82"/>
                  </a:cubicBezTo>
                  <a:cubicBezTo>
                    <a:pt x="90" y="82"/>
                    <a:pt x="91" y="83"/>
                    <a:pt x="90" y="82"/>
                  </a:cubicBezTo>
                  <a:cubicBezTo>
                    <a:pt x="90" y="81"/>
                    <a:pt x="90" y="82"/>
                    <a:pt x="90" y="82"/>
                  </a:cubicBezTo>
                  <a:cubicBezTo>
                    <a:pt x="90" y="82"/>
                    <a:pt x="90" y="80"/>
                    <a:pt x="89" y="81"/>
                  </a:cubicBezTo>
                  <a:cubicBezTo>
                    <a:pt x="88" y="79"/>
                    <a:pt x="90" y="81"/>
                    <a:pt x="90" y="79"/>
                  </a:cubicBezTo>
                  <a:cubicBezTo>
                    <a:pt x="89" y="79"/>
                    <a:pt x="88" y="79"/>
                    <a:pt x="88" y="79"/>
                  </a:cubicBezTo>
                  <a:cubicBezTo>
                    <a:pt x="88" y="79"/>
                    <a:pt x="88" y="80"/>
                    <a:pt x="89" y="80"/>
                  </a:cubicBezTo>
                  <a:cubicBezTo>
                    <a:pt x="88" y="80"/>
                    <a:pt x="88" y="79"/>
                    <a:pt x="87" y="79"/>
                  </a:cubicBezTo>
                  <a:cubicBezTo>
                    <a:pt x="87" y="79"/>
                    <a:pt x="87" y="80"/>
                    <a:pt x="87" y="79"/>
                  </a:cubicBezTo>
                  <a:cubicBezTo>
                    <a:pt x="86" y="78"/>
                    <a:pt x="88" y="78"/>
                    <a:pt x="88" y="78"/>
                  </a:cubicBezTo>
                  <a:cubicBezTo>
                    <a:pt x="88" y="78"/>
                    <a:pt x="88" y="78"/>
                    <a:pt x="88" y="79"/>
                  </a:cubicBezTo>
                  <a:cubicBezTo>
                    <a:pt x="89" y="79"/>
                    <a:pt x="88" y="77"/>
                    <a:pt x="89" y="78"/>
                  </a:cubicBezTo>
                  <a:cubicBezTo>
                    <a:pt x="89" y="77"/>
                    <a:pt x="88" y="77"/>
                    <a:pt x="88" y="77"/>
                  </a:cubicBezTo>
                  <a:cubicBezTo>
                    <a:pt x="88" y="76"/>
                    <a:pt x="89" y="76"/>
                    <a:pt x="88" y="75"/>
                  </a:cubicBezTo>
                  <a:cubicBezTo>
                    <a:pt x="88" y="74"/>
                    <a:pt x="88" y="75"/>
                    <a:pt x="89" y="75"/>
                  </a:cubicBezTo>
                  <a:cubicBezTo>
                    <a:pt x="89" y="75"/>
                    <a:pt x="89" y="74"/>
                    <a:pt x="90" y="74"/>
                  </a:cubicBezTo>
                  <a:cubicBezTo>
                    <a:pt x="90" y="75"/>
                    <a:pt x="90" y="75"/>
                    <a:pt x="90" y="75"/>
                  </a:cubicBezTo>
                  <a:cubicBezTo>
                    <a:pt x="91" y="76"/>
                    <a:pt x="91" y="74"/>
                    <a:pt x="92" y="76"/>
                  </a:cubicBezTo>
                  <a:cubicBezTo>
                    <a:pt x="92" y="75"/>
                    <a:pt x="91" y="74"/>
                    <a:pt x="90" y="74"/>
                  </a:cubicBezTo>
                  <a:cubicBezTo>
                    <a:pt x="90" y="74"/>
                    <a:pt x="91" y="74"/>
                    <a:pt x="91" y="74"/>
                  </a:cubicBezTo>
                  <a:cubicBezTo>
                    <a:pt x="91" y="75"/>
                    <a:pt x="92" y="75"/>
                    <a:pt x="92" y="75"/>
                  </a:cubicBezTo>
                  <a:cubicBezTo>
                    <a:pt x="92" y="75"/>
                    <a:pt x="92" y="73"/>
                    <a:pt x="92" y="73"/>
                  </a:cubicBezTo>
                  <a:cubicBezTo>
                    <a:pt x="93" y="73"/>
                    <a:pt x="93" y="73"/>
                    <a:pt x="93" y="74"/>
                  </a:cubicBezTo>
                  <a:cubicBezTo>
                    <a:pt x="93" y="73"/>
                    <a:pt x="93" y="73"/>
                    <a:pt x="93" y="73"/>
                  </a:cubicBezTo>
                  <a:cubicBezTo>
                    <a:pt x="93" y="73"/>
                    <a:pt x="93" y="73"/>
                    <a:pt x="93" y="72"/>
                  </a:cubicBezTo>
                  <a:cubicBezTo>
                    <a:pt x="93" y="72"/>
                    <a:pt x="93" y="72"/>
                    <a:pt x="93" y="73"/>
                  </a:cubicBezTo>
                  <a:cubicBezTo>
                    <a:pt x="93" y="72"/>
                    <a:pt x="93" y="72"/>
                    <a:pt x="94" y="71"/>
                  </a:cubicBezTo>
                  <a:cubicBezTo>
                    <a:pt x="94" y="71"/>
                    <a:pt x="95" y="72"/>
                    <a:pt x="95" y="71"/>
                  </a:cubicBezTo>
                  <a:cubicBezTo>
                    <a:pt x="95" y="71"/>
                    <a:pt x="94" y="71"/>
                    <a:pt x="94" y="71"/>
                  </a:cubicBezTo>
                  <a:cubicBezTo>
                    <a:pt x="94" y="70"/>
                    <a:pt x="96" y="71"/>
                    <a:pt x="96" y="70"/>
                  </a:cubicBezTo>
                  <a:cubicBezTo>
                    <a:pt x="96" y="70"/>
                    <a:pt x="97" y="71"/>
                    <a:pt x="97" y="71"/>
                  </a:cubicBezTo>
                  <a:cubicBezTo>
                    <a:pt x="97" y="70"/>
                    <a:pt x="97" y="70"/>
                    <a:pt x="96" y="70"/>
                  </a:cubicBezTo>
                  <a:cubicBezTo>
                    <a:pt x="97" y="70"/>
                    <a:pt x="97" y="69"/>
                    <a:pt x="97" y="69"/>
                  </a:cubicBezTo>
                  <a:cubicBezTo>
                    <a:pt x="98" y="69"/>
                    <a:pt x="99" y="70"/>
                    <a:pt x="99" y="69"/>
                  </a:cubicBezTo>
                  <a:cubicBezTo>
                    <a:pt x="98" y="69"/>
                    <a:pt x="98" y="69"/>
                    <a:pt x="98" y="69"/>
                  </a:cubicBezTo>
                  <a:cubicBezTo>
                    <a:pt x="98" y="68"/>
                    <a:pt x="98" y="69"/>
                    <a:pt x="98" y="69"/>
                  </a:cubicBezTo>
                  <a:cubicBezTo>
                    <a:pt x="99" y="69"/>
                    <a:pt x="98" y="68"/>
                    <a:pt x="99" y="69"/>
                  </a:cubicBezTo>
                  <a:cubicBezTo>
                    <a:pt x="99" y="70"/>
                    <a:pt x="99" y="69"/>
                    <a:pt x="98" y="70"/>
                  </a:cubicBezTo>
                  <a:cubicBezTo>
                    <a:pt x="98" y="70"/>
                    <a:pt x="99" y="71"/>
                    <a:pt x="99" y="71"/>
                  </a:cubicBezTo>
                  <a:cubicBezTo>
                    <a:pt x="98" y="70"/>
                    <a:pt x="98" y="71"/>
                    <a:pt x="97" y="71"/>
                  </a:cubicBezTo>
                  <a:cubicBezTo>
                    <a:pt x="97" y="71"/>
                    <a:pt x="98" y="71"/>
                    <a:pt x="98" y="72"/>
                  </a:cubicBezTo>
                  <a:cubicBezTo>
                    <a:pt x="97" y="72"/>
                    <a:pt x="97" y="71"/>
                    <a:pt x="96" y="70"/>
                  </a:cubicBezTo>
                  <a:cubicBezTo>
                    <a:pt x="96" y="71"/>
                    <a:pt x="95" y="70"/>
                    <a:pt x="95" y="71"/>
                  </a:cubicBezTo>
                  <a:cubicBezTo>
                    <a:pt x="96" y="72"/>
                    <a:pt x="97" y="71"/>
                    <a:pt x="97" y="73"/>
                  </a:cubicBezTo>
                  <a:cubicBezTo>
                    <a:pt x="97" y="72"/>
                    <a:pt x="96" y="72"/>
                    <a:pt x="95" y="71"/>
                  </a:cubicBezTo>
                  <a:cubicBezTo>
                    <a:pt x="95" y="71"/>
                    <a:pt x="95" y="72"/>
                    <a:pt x="96" y="72"/>
                  </a:cubicBezTo>
                  <a:cubicBezTo>
                    <a:pt x="96" y="73"/>
                    <a:pt x="96" y="72"/>
                    <a:pt x="96" y="72"/>
                  </a:cubicBezTo>
                  <a:cubicBezTo>
                    <a:pt x="95" y="72"/>
                    <a:pt x="95" y="72"/>
                    <a:pt x="95" y="72"/>
                  </a:cubicBezTo>
                  <a:cubicBezTo>
                    <a:pt x="94" y="72"/>
                    <a:pt x="95" y="73"/>
                    <a:pt x="95" y="73"/>
                  </a:cubicBezTo>
                  <a:cubicBezTo>
                    <a:pt x="96" y="73"/>
                    <a:pt x="94" y="72"/>
                    <a:pt x="95" y="73"/>
                  </a:cubicBezTo>
                  <a:cubicBezTo>
                    <a:pt x="95" y="74"/>
                    <a:pt x="95" y="74"/>
                    <a:pt x="95" y="74"/>
                  </a:cubicBezTo>
                  <a:cubicBezTo>
                    <a:pt x="95" y="74"/>
                    <a:pt x="96" y="74"/>
                    <a:pt x="95" y="73"/>
                  </a:cubicBezTo>
                  <a:cubicBezTo>
                    <a:pt x="96" y="72"/>
                    <a:pt x="96" y="73"/>
                    <a:pt x="96" y="73"/>
                  </a:cubicBezTo>
                  <a:cubicBezTo>
                    <a:pt x="97" y="73"/>
                    <a:pt x="97" y="73"/>
                    <a:pt x="97" y="74"/>
                  </a:cubicBezTo>
                  <a:cubicBezTo>
                    <a:pt x="97" y="74"/>
                    <a:pt x="97" y="73"/>
                    <a:pt x="97" y="73"/>
                  </a:cubicBezTo>
                  <a:cubicBezTo>
                    <a:pt x="97" y="73"/>
                    <a:pt x="97" y="74"/>
                    <a:pt x="97" y="74"/>
                  </a:cubicBezTo>
                  <a:cubicBezTo>
                    <a:pt x="98" y="73"/>
                    <a:pt x="97" y="73"/>
                    <a:pt x="98" y="73"/>
                  </a:cubicBezTo>
                  <a:cubicBezTo>
                    <a:pt x="98" y="73"/>
                    <a:pt x="97" y="72"/>
                    <a:pt x="97" y="72"/>
                  </a:cubicBezTo>
                  <a:cubicBezTo>
                    <a:pt x="97" y="71"/>
                    <a:pt x="98" y="72"/>
                    <a:pt x="98" y="72"/>
                  </a:cubicBezTo>
                  <a:cubicBezTo>
                    <a:pt x="99" y="72"/>
                    <a:pt x="98" y="71"/>
                    <a:pt x="98" y="71"/>
                  </a:cubicBezTo>
                  <a:cubicBezTo>
                    <a:pt x="98" y="71"/>
                    <a:pt x="99" y="72"/>
                    <a:pt x="99" y="72"/>
                  </a:cubicBezTo>
                  <a:cubicBezTo>
                    <a:pt x="99" y="71"/>
                    <a:pt x="99" y="71"/>
                    <a:pt x="100" y="70"/>
                  </a:cubicBezTo>
                  <a:cubicBezTo>
                    <a:pt x="100" y="71"/>
                    <a:pt x="100" y="70"/>
                    <a:pt x="100" y="70"/>
                  </a:cubicBezTo>
                  <a:cubicBezTo>
                    <a:pt x="101" y="70"/>
                    <a:pt x="99" y="69"/>
                    <a:pt x="100" y="69"/>
                  </a:cubicBezTo>
                  <a:cubicBezTo>
                    <a:pt x="100" y="69"/>
                    <a:pt x="100" y="69"/>
                    <a:pt x="100" y="69"/>
                  </a:cubicBezTo>
                  <a:cubicBezTo>
                    <a:pt x="101" y="70"/>
                    <a:pt x="101" y="69"/>
                    <a:pt x="101" y="69"/>
                  </a:cubicBezTo>
                  <a:cubicBezTo>
                    <a:pt x="100" y="69"/>
                    <a:pt x="100" y="69"/>
                    <a:pt x="100" y="69"/>
                  </a:cubicBezTo>
                  <a:cubicBezTo>
                    <a:pt x="99" y="68"/>
                    <a:pt x="99" y="69"/>
                    <a:pt x="99" y="68"/>
                  </a:cubicBezTo>
                  <a:cubicBezTo>
                    <a:pt x="99" y="68"/>
                    <a:pt x="98" y="68"/>
                    <a:pt x="98" y="68"/>
                  </a:cubicBezTo>
                  <a:cubicBezTo>
                    <a:pt x="97" y="68"/>
                    <a:pt x="98" y="68"/>
                    <a:pt x="99" y="68"/>
                  </a:cubicBezTo>
                  <a:cubicBezTo>
                    <a:pt x="99" y="67"/>
                    <a:pt x="99" y="67"/>
                    <a:pt x="99" y="67"/>
                  </a:cubicBezTo>
                  <a:cubicBezTo>
                    <a:pt x="99" y="67"/>
                    <a:pt x="99" y="67"/>
                    <a:pt x="100" y="67"/>
                  </a:cubicBezTo>
                  <a:cubicBezTo>
                    <a:pt x="100" y="67"/>
                    <a:pt x="101" y="67"/>
                    <a:pt x="101" y="68"/>
                  </a:cubicBezTo>
                  <a:cubicBezTo>
                    <a:pt x="102" y="68"/>
                    <a:pt x="101" y="67"/>
                    <a:pt x="102" y="67"/>
                  </a:cubicBezTo>
                  <a:cubicBezTo>
                    <a:pt x="102" y="68"/>
                    <a:pt x="103" y="68"/>
                    <a:pt x="103" y="68"/>
                  </a:cubicBezTo>
                  <a:cubicBezTo>
                    <a:pt x="104" y="69"/>
                    <a:pt x="102" y="67"/>
                    <a:pt x="102" y="67"/>
                  </a:cubicBezTo>
                  <a:cubicBezTo>
                    <a:pt x="102" y="67"/>
                    <a:pt x="103" y="68"/>
                    <a:pt x="103" y="67"/>
                  </a:cubicBezTo>
                  <a:cubicBezTo>
                    <a:pt x="103" y="67"/>
                    <a:pt x="102" y="67"/>
                    <a:pt x="102" y="67"/>
                  </a:cubicBezTo>
                  <a:cubicBezTo>
                    <a:pt x="101" y="66"/>
                    <a:pt x="103" y="67"/>
                    <a:pt x="103" y="67"/>
                  </a:cubicBezTo>
                  <a:cubicBezTo>
                    <a:pt x="103" y="66"/>
                    <a:pt x="102" y="66"/>
                    <a:pt x="102" y="66"/>
                  </a:cubicBezTo>
                  <a:cubicBezTo>
                    <a:pt x="102" y="66"/>
                    <a:pt x="103" y="66"/>
                    <a:pt x="103" y="66"/>
                  </a:cubicBezTo>
                  <a:cubicBezTo>
                    <a:pt x="103" y="66"/>
                    <a:pt x="103" y="66"/>
                    <a:pt x="102" y="65"/>
                  </a:cubicBezTo>
                  <a:cubicBezTo>
                    <a:pt x="103" y="65"/>
                    <a:pt x="102" y="65"/>
                    <a:pt x="103" y="65"/>
                  </a:cubicBezTo>
                  <a:cubicBezTo>
                    <a:pt x="103" y="65"/>
                    <a:pt x="103" y="65"/>
                    <a:pt x="103" y="65"/>
                  </a:cubicBezTo>
                  <a:cubicBezTo>
                    <a:pt x="103" y="65"/>
                    <a:pt x="103" y="65"/>
                    <a:pt x="104" y="65"/>
                  </a:cubicBezTo>
                  <a:cubicBezTo>
                    <a:pt x="104" y="65"/>
                    <a:pt x="103" y="64"/>
                    <a:pt x="103" y="64"/>
                  </a:cubicBezTo>
                  <a:cubicBezTo>
                    <a:pt x="104" y="65"/>
                    <a:pt x="102" y="64"/>
                    <a:pt x="103" y="64"/>
                  </a:cubicBezTo>
                  <a:cubicBezTo>
                    <a:pt x="104" y="64"/>
                    <a:pt x="104" y="64"/>
                    <a:pt x="104" y="65"/>
                  </a:cubicBezTo>
                  <a:cubicBezTo>
                    <a:pt x="103" y="66"/>
                    <a:pt x="104" y="67"/>
                    <a:pt x="103" y="68"/>
                  </a:cubicBezTo>
                  <a:cubicBezTo>
                    <a:pt x="103" y="68"/>
                    <a:pt x="104" y="68"/>
                    <a:pt x="104" y="68"/>
                  </a:cubicBezTo>
                  <a:cubicBezTo>
                    <a:pt x="104" y="69"/>
                    <a:pt x="104" y="69"/>
                    <a:pt x="104" y="69"/>
                  </a:cubicBezTo>
                  <a:cubicBezTo>
                    <a:pt x="104" y="69"/>
                    <a:pt x="103" y="69"/>
                    <a:pt x="103" y="69"/>
                  </a:cubicBezTo>
                  <a:cubicBezTo>
                    <a:pt x="103" y="69"/>
                    <a:pt x="103" y="70"/>
                    <a:pt x="103" y="70"/>
                  </a:cubicBezTo>
                  <a:cubicBezTo>
                    <a:pt x="103" y="70"/>
                    <a:pt x="103" y="69"/>
                    <a:pt x="102" y="69"/>
                  </a:cubicBezTo>
                  <a:cubicBezTo>
                    <a:pt x="101" y="68"/>
                    <a:pt x="103" y="69"/>
                    <a:pt x="102" y="68"/>
                  </a:cubicBezTo>
                  <a:cubicBezTo>
                    <a:pt x="101" y="68"/>
                    <a:pt x="100" y="68"/>
                    <a:pt x="100" y="68"/>
                  </a:cubicBezTo>
                  <a:cubicBezTo>
                    <a:pt x="100" y="68"/>
                    <a:pt x="100" y="68"/>
                    <a:pt x="99" y="67"/>
                  </a:cubicBezTo>
                  <a:cubicBezTo>
                    <a:pt x="99" y="68"/>
                    <a:pt x="100" y="69"/>
                    <a:pt x="101" y="69"/>
                  </a:cubicBezTo>
                  <a:cubicBezTo>
                    <a:pt x="102" y="69"/>
                    <a:pt x="100" y="68"/>
                    <a:pt x="101" y="68"/>
                  </a:cubicBezTo>
                  <a:cubicBezTo>
                    <a:pt x="102" y="69"/>
                    <a:pt x="103" y="70"/>
                    <a:pt x="103" y="70"/>
                  </a:cubicBezTo>
                  <a:cubicBezTo>
                    <a:pt x="103" y="71"/>
                    <a:pt x="103" y="72"/>
                    <a:pt x="101" y="72"/>
                  </a:cubicBezTo>
                  <a:cubicBezTo>
                    <a:pt x="102" y="73"/>
                    <a:pt x="101" y="73"/>
                    <a:pt x="100" y="74"/>
                  </a:cubicBezTo>
                  <a:cubicBezTo>
                    <a:pt x="100" y="74"/>
                    <a:pt x="101" y="75"/>
                    <a:pt x="100" y="75"/>
                  </a:cubicBezTo>
                  <a:cubicBezTo>
                    <a:pt x="100" y="74"/>
                    <a:pt x="99" y="74"/>
                    <a:pt x="99" y="73"/>
                  </a:cubicBezTo>
                  <a:cubicBezTo>
                    <a:pt x="98" y="74"/>
                    <a:pt x="98" y="74"/>
                    <a:pt x="98" y="74"/>
                  </a:cubicBezTo>
                  <a:cubicBezTo>
                    <a:pt x="98" y="75"/>
                    <a:pt x="99" y="75"/>
                    <a:pt x="99" y="75"/>
                  </a:cubicBezTo>
                  <a:cubicBezTo>
                    <a:pt x="99" y="75"/>
                    <a:pt x="99" y="74"/>
                    <a:pt x="99" y="74"/>
                  </a:cubicBezTo>
                  <a:cubicBezTo>
                    <a:pt x="101" y="75"/>
                    <a:pt x="100" y="76"/>
                    <a:pt x="99" y="76"/>
                  </a:cubicBezTo>
                  <a:cubicBezTo>
                    <a:pt x="99" y="76"/>
                    <a:pt x="99" y="76"/>
                    <a:pt x="99" y="76"/>
                  </a:cubicBezTo>
                  <a:cubicBezTo>
                    <a:pt x="99" y="76"/>
                    <a:pt x="98" y="76"/>
                    <a:pt x="99" y="76"/>
                  </a:cubicBezTo>
                  <a:cubicBezTo>
                    <a:pt x="98" y="77"/>
                    <a:pt x="97" y="78"/>
                    <a:pt x="96" y="79"/>
                  </a:cubicBezTo>
                  <a:cubicBezTo>
                    <a:pt x="96" y="79"/>
                    <a:pt x="95" y="79"/>
                    <a:pt x="94" y="80"/>
                  </a:cubicBezTo>
                  <a:cubicBezTo>
                    <a:pt x="94" y="80"/>
                    <a:pt x="94" y="81"/>
                    <a:pt x="94" y="81"/>
                  </a:cubicBezTo>
                  <a:cubicBezTo>
                    <a:pt x="94" y="82"/>
                    <a:pt x="93" y="82"/>
                    <a:pt x="93" y="83"/>
                  </a:cubicBezTo>
                  <a:cubicBezTo>
                    <a:pt x="94" y="84"/>
                    <a:pt x="94" y="83"/>
                    <a:pt x="95" y="84"/>
                  </a:cubicBezTo>
                  <a:cubicBezTo>
                    <a:pt x="95" y="83"/>
                    <a:pt x="96" y="83"/>
                    <a:pt x="97" y="84"/>
                  </a:cubicBezTo>
                  <a:cubicBezTo>
                    <a:pt x="96" y="83"/>
                    <a:pt x="97" y="82"/>
                    <a:pt x="97" y="82"/>
                  </a:cubicBezTo>
                  <a:cubicBezTo>
                    <a:pt x="96" y="81"/>
                    <a:pt x="96" y="81"/>
                    <a:pt x="96" y="81"/>
                  </a:cubicBezTo>
                  <a:cubicBezTo>
                    <a:pt x="96" y="80"/>
                    <a:pt x="97" y="82"/>
                    <a:pt x="97" y="82"/>
                  </a:cubicBezTo>
                  <a:cubicBezTo>
                    <a:pt x="98" y="83"/>
                    <a:pt x="98" y="82"/>
                    <a:pt x="99" y="82"/>
                  </a:cubicBezTo>
                  <a:cubicBezTo>
                    <a:pt x="99" y="82"/>
                    <a:pt x="98" y="81"/>
                    <a:pt x="98" y="81"/>
                  </a:cubicBezTo>
                  <a:cubicBezTo>
                    <a:pt x="97" y="80"/>
                    <a:pt x="98" y="82"/>
                    <a:pt x="97" y="81"/>
                  </a:cubicBezTo>
                  <a:cubicBezTo>
                    <a:pt x="97" y="81"/>
                    <a:pt x="97" y="81"/>
                    <a:pt x="97" y="80"/>
                  </a:cubicBezTo>
                  <a:cubicBezTo>
                    <a:pt x="98" y="80"/>
                    <a:pt x="98" y="79"/>
                    <a:pt x="100" y="78"/>
                  </a:cubicBezTo>
                  <a:cubicBezTo>
                    <a:pt x="100" y="78"/>
                    <a:pt x="99" y="79"/>
                    <a:pt x="100" y="79"/>
                  </a:cubicBezTo>
                  <a:cubicBezTo>
                    <a:pt x="100" y="80"/>
                    <a:pt x="100" y="80"/>
                    <a:pt x="101" y="79"/>
                  </a:cubicBezTo>
                  <a:cubicBezTo>
                    <a:pt x="101" y="79"/>
                    <a:pt x="100" y="78"/>
                    <a:pt x="100" y="78"/>
                  </a:cubicBezTo>
                  <a:cubicBezTo>
                    <a:pt x="101" y="79"/>
                    <a:pt x="101" y="79"/>
                    <a:pt x="101" y="79"/>
                  </a:cubicBezTo>
                  <a:cubicBezTo>
                    <a:pt x="101" y="78"/>
                    <a:pt x="100" y="78"/>
                    <a:pt x="101" y="78"/>
                  </a:cubicBezTo>
                  <a:cubicBezTo>
                    <a:pt x="102" y="79"/>
                    <a:pt x="103" y="79"/>
                    <a:pt x="102" y="78"/>
                  </a:cubicBezTo>
                  <a:cubicBezTo>
                    <a:pt x="102" y="78"/>
                    <a:pt x="102" y="78"/>
                    <a:pt x="101" y="77"/>
                  </a:cubicBezTo>
                  <a:cubicBezTo>
                    <a:pt x="101" y="77"/>
                    <a:pt x="102" y="78"/>
                    <a:pt x="102" y="78"/>
                  </a:cubicBezTo>
                  <a:cubicBezTo>
                    <a:pt x="102" y="78"/>
                    <a:pt x="102" y="78"/>
                    <a:pt x="102" y="77"/>
                  </a:cubicBezTo>
                  <a:cubicBezTo>
                    <a:pt x="102" y="77"/>
                    <a:pt x="102" y="77"/>
                    <a:pt x="101" y="77"/>
                  </a:cubicBezTo>
                  <a:cubicBezTo>
                    <a:pt x="101" y="76"/>
                    <a:pt x="101" y="77"/>
                    <a:pt x="101" y="76"/>
                  </a:cubicBezTo>
                  <a:cubicBezTo>
                    <a:pt x="101" y="76"/>
                    <a:pt x="101" y="76"/>
                    <a:pt x="101" y="76"/>
                  </a:cubicBezTo>
                  <a:cubicBezTo>
                    <a:pt x="102" y="75"/>
                    <a:pt x="102" y="75"/>
                    <a:pt x="103" y="74"/>
                  </a:cubicBezTo>
                  <a:cubicBezTo>
                    <a:pt x="103" y="75"/>
                    <a:pt x="103" y="75"/>
                    <a:pt x="102" y="75"/>
                  </a:cubicBezTo>
                  <a:cubicBezTo>
                    <a:pt x="103" y="76"/>
                    <a:pt x="103" y="76"/>
                    <a:pt x="103" y="75"/>
                  </a:cubicBezTo>
                  <a:cubicBezTo>
                    <a:pt x="104" y="76"/>
                    <a:pt x="104" y="76"/>
                    <a:pt x="105" y="76"/>
                  </a:cubicBezTo>
                  <a:cubicBezTo>
                    <a:pt x="105" y="75"/>
                    <a:pt x="104" y="76"/>
                    <a:pt x="103" y="75"/>
                  </a:cubicBezTo>
                  <a:cubicBezTo>
                    <a:pt x="104" y="74"/>
                    <a:pt x="105" y="76"/>
                    <a:pt x="106" y="76"/>
                  </a:cubicBezTo>
                  <a:cubicBezTo>
                    <a:pt x="106" y="76"/>
                    <a:pt x="107" y="76"/>
                    <a:pt x="107" y="76"/>
                  </a:cubicBezTo>
                  <a:cubicBezTo>
                    <a:pt x="107" y="75"/>
                    <a:pt x="106" y="75"/>
                    <a:pt x="106" y="75"/>
                  </a:cubicBezTo>
                  <a:cubicBezTo>
                    <a:pt x="107" y="74"/>
                    <a:pt x="108" y="75"/>
                    <a:pt x="108" y="74"/>
                  </a:cubicBezTo>
                  <a:cubicBezTo>
                    <a:pt x="109" y="75"/>
                    <a:pt x="109" y="75"/>
                    <a:pt x="110" y="76"/>
                  </a:cubicBezTo>
                  <a:cubicBezTo>
                    <a:pt x="109" y="76"/>
                    <a:pt x="110" y="77"/>
                    <a:pt x="110" y="77"/>
                  </a:cubicBezTo>
                  <a:cubicBezTo>
                    <a:pt x="110" y="78"/>
                    <a:pt x="110" y="77"/>
                    <a:pt x="111" y="77"/>
                  </a:cubicBezTo>
                  <a:cubicBezTo>
                    <a:pt x="111" y="77"/>
                    <a:pt x="111" y="78"/>
                    <a:pt x="111" y="78"/>
                  </a:cubicBezTo>
                  <a:cubicBezTo>
                    <a:pt x="111" y="78"/>
                    <a:pt x="111" y="78"/>
                    <a:pt x="110" y="78"/>
                  </a:cubicBezTo>
                  <a:cubicBezTo>
                    <a:pt x="110" y="78"/>
                    <a:pt x="111" y="79"/>
                    <a:pt x="110" y="78"/>
                  </a:cubicBezTo>
                  <a:cubicBezTo>
                    <a:pt x="110" y="78"/>
                    <a:pt x="110" y="78"/>
                    <a:pt x="110" y="78"/>
                  </a:cubicBezTo>
                  <a:cubicBezTo>
                    <a:pt x="110" y="78"/>
                    <a:pt x="109" y="77"/>
                    <a:pt x="109" y="76"/>
                  </a:cubicBezTo>
                  <a:cubicBezTo>
                    <a:pt x="108" y="76"/>
                    <a:pt x="109" y="77"/>
                    <a:pt x="109" y="77"/>
                  </a:cubicBezTo>
                  <a:cubicBezTo>
                    <a:pt x="108" y="77"/>
                    <a:pt x="108" y="77"/>
                    <a:pt x="107" y="76"/>
                  </a:cubicBezTo>
                  <a:cubicBezTo>
                    <a:pt x="107" y="76"/>
                    <a:pt x="108" y="77"/>
                    <a:pt x="108" y="77"/>
                  </a:cubicBezTo>
                  <a:cubicBezTo>
                    <a:pt x="108" y="78"/>
                    <a:pt x="108" y="77"/>
                    <a:pt x="109" y="78"/>
                  </a:cubicBezTo>
                  <a:cubicBezTo>
                    <a:pt x="109" y="78"/>
                    <a:pt x="109" y="79"/>
                    <a:pt x="108" y="78"/>
                  </a:cubicBezTo>
                  <a:cubicBezTo>
                    <a:pt x="108" y="79"/>
                    <a:pt x="109" y="79"/>
                    <a:pt x="108" y="79"/>
                  </a:cubicBezTo>
                  <a:cubicBezTo>
                    <a:pt x="108" y="78"/>
                    <a:pt x="107" y="78"/>
                    <a:pt x="107" y="79"/>
                  </a:cubicBezTo>
                  <a:cubicBezTo>
                    <a:pt x="106" y="78"/>
                    <a:pt x="106" y="78"/>
                    <a:pt x="106" y="77"/>
                  </a:cubicBezTo>
                  <a:cubicBezTo>
                    <a:pt x="106" y="78"/>
                    <a:pt x="106" y="78"/>
                    <a:pt x="105" y="78"/>
                  </a:cubicBezTo>
                  <a:cubicBezTo>
                    <a:pt x="105" y="78"/>
                    <a:pt x="105" y="78"/>
                    <a:pt x="105" y="78"/>
                  </a:cubicBezTo>
                  <a:cubicBezTo>
                    <a:pt x="104" y="77"/>
                    <a:pt x="104" y="76"/>
                    <a:pt x="103" y="76"/>
                  </a:cubicBezTo>
                  <a:cubicBezTo>
                    <a:pt x="103" y="77"/>
                    <a:pt x="104" y="77"/>
                    <a:pt x="103" y="77"/>
                  </a:cubicBezTo>
                  <a:cubicBezTo>
                    <a:pt x="102" y="76"/>
                    <a:pt x="103" y="77"/>
                    <a:pt x="102" y="76"/>
                  </a:cubicBezTo>
                  <a:cubicBezTo>
                    <a:pt x="102" y="76"/>
                    <a:pt x="103" y="77"/>
                    <a:pt x="103" y="77"/>
                  </a:cubicBezTo>
                  <a:cubicBezTo>
                    <a:pt x="102" y="77"/>
                    <a:pt x="102" y="76"/>
                    <a:pt x="102" y="77"/>
                  </a:cubicBezTo>
                  <a:cubicBezTo>
                    <a:pt x="102" y="77"/>
                    <a:pt x="102" y="77"/>
                    <a:pt x="102" y="78"/>
                  </a:cubicBezTo>
                  <a:cubicBezTo>
                    <a:pt x="103" y="78"/>
                    <a:pt x="102" y="77"/>
                    <a:pt x="103" y="77"/>
                  </a:cubicBezTo>
                  <a:cubicBezTo>
                    <a:pt x="103" y="78"/>
                    <a:pt x="103" y="78"/>
                    <a:pt x="104" y="78"/>
                  </a:cubicBezTo>
                  <a:cubicBezTo>
                    <a:pt x="104" y="78"/>
                    <a:pt x="104" y="78"/>
                    <a:pt x="104" y="78"/>
                  </a:cubicBezTo>
                  <a:cubicBezTo>
                    <a:pt x="105" y="79"/>
                    <a:pt x="105" y="78"/>
                    <a:pt x="105" y="79"/>
                  </a:cubicBezTo>
                  <a:cubicBezTo>
                    <a:pt x="105" y="79"/>
                    <a:pt x="105" y="79"/>
                    <a:pt x="105" y="80"/>
                  </a:cubicBezTo>
                  <a:cubicBezTo>
                    <a:pt x="105" y="79"/>
                    <a:pt x="105" y="79"/>
                    <a:pt x="104" y="79"/>
                  </a:cubicBezTo>
                  <a:cubicBezTo>
                    <a:pt x="104" y="79"/>
                    <a:pt x="104" y="79"/>
                    <a:pt x="104" y="80"/>
                  </a:cubicBezTo>
                  <a:cubicBezTo>
                    <a:pt x="105" y="81"/>
                    <a:pt x="106" y="80"/>
                    <a:pt x="106" y="80"/>
                  </a:cubicBezTo>
                  <a:cubicBezTo>
                    <a:pt x="107" y="80"/>
                    <a:pt x="106" y="80"/>
                    <a:pt x="106" y="80"/>
                  </a:cubicBezTo>
                  <a:cubicBezTo>
                    <a:pt x="107" y="81"/>
                    <a:pt x="107" y="81"/>
                    <a:pt x="107" y="82"/>
                  </a:cubicBezTo>
                  <a:cubicBezTo>
                    <a:pt x="107" y="82"/>
                    <a:pt x="108" y="82"/>
                    <a:pt x="108" y="82"/>
                  </a:cubicBezTo>
                  <a:cubicBezTo>
                    <a:pt x="108" y="82"/>
                    <a:pt x="107" y="81"/>
                    <a:pt x="108" y="81"/>
                  </a:cubicBezTo>
                  <a:cubicBezTo>
                    <a:pt x="109" y="83"/>
                    <a:pt x="108" y="83"/>
                    <a:pt x="107" y="84"/>
                  </a:cubicBezTo>
                  <a:cubicBezTo>
                    <a:pt x="107" y="84"/>
                    <a:pt x="107" y="85"/>
                    <a:pt x="106" y="85"/>
                  </a:cubicBezTo>
                  <a:cubicBezTo>
                    <a:pt x="106" y="84"/>
                    <a:pt x="106" y="84"/>
                    <a:pt x="107" y="84"/>
                  </a:cubicBezTo>
                  <a:cubicBezTo>
                    <a:pt x="106" y="84"/>
                    <a:pt x="106" y="85"/>
                    <a:pt x="106" y="85"/>
                  </a:cubicBezTo>
                  <a:cubicBezTo>
                    <a:pt x="106" y="85"/>
                    <a:pt x="105" y="85"/>
                    <a:pt x="105" y="85"/>
                  </a:cubicBezTo>
                  <a:cubicBezTo>
                    <a:pt x="105" y="85"/>
                    <a:pt x="105" y="85"/>
                    <a:pt x="105" y="86"/>
                  </a:cubicBezTo>
                  <a:cubicBezTo>
                    <a:pt x="105" y="86"/>
                    <a:pt x="105" y="86"/>
                    <a:pt x="105" y="86"/>
                  </a:cubicBezTo>
                  <a:cubicBezTo>
                    <a:pt x="104" y="86"/>
                    <a:pt x="104" y="87"/>
                    <a:pt x="103" y="87"/>
                  </a:cubicBezTo>
                  <a:cubicBezTo>
                    <a:pt x="103" y="85"/>
                    <a:pt x="103" y="84"/>
                    <a:pt x="104" y="85"/>
                  </a:cubicBezTo>
                  <a:cubicBezTo>
                    <a:pt x="103" y="84"/>
                    <a:pt x="103" y="84"/>
                    <a:pt x="102" y="84"/>
                  </a:cubicBezTo>
                  <a:cubicBezTo>
                    <a:pt x="102" y="85"/>
                    <a:pt x="102" y="85"/>
                    <a:pt x="103" y="86"/>
                  </a:cubicBezTo>
                  <a:cubicBezTo>
                    <a:pt x="103" y="86"/>
                    <a:pt x="103" y="86"/>
                    <a:pt x="103" y="86"/>
                  </a:cubicBezTo>
                  <a:cubicBezTo>
                    <a:pt x="103" y="86"/>
                    <a:pt x="102" y="86"/>
                    <a:pt x="103" y="87"/>
                  </a:cubicBezTo>
                  <a:cubicBezTo>
                    <a:pt x="103" y="88"/>
                    <a:pt x="103" y="86"/>
                    <a:pt x="104" y="87"/>
                  </a:cubicBezTo>
                  <a:cubicBezTo>
                    <a:pt x="103" y="88"/>
                    <a:pt x="102" y="88"/>
                    <a:pt x="102" y="88"/>
                  </a:cubicBezTo>
                  <a:cubicBezTo>
                    <a:pt x="102" y="89"/>
                    <a:pt x="102" y="89"/>
                    <a:pt x="102" y="89"/>
                  </a:cubicBezTo>
                  <a:cubicBezTo>
                    <a:pt x="101" y="90"/>
                    <a:pt x="100" y="90"/>
                    <a:pt x="100" y="91"/>
                  </a:cubicBezTo>
                  <a:cubicBezTo>
                    <a:pt x="99" y="91"/>
                    <a:pt x="98" y="92"/>
                    <a:pt x="97" y="92"/>
                  </a:cubicBezTo>
                  <a:cubicBezTo>
                    <a:pt x="97" y="92"/>
                    <a:pt x="97" y="92"/>
                    <a:pt x="97" y="92"/>
                  </a:cubicBezTo>
                  <a:cubicBezTo>
                    <a:pt x="97" y="91"/>
                    <a:pt x="97" y="92"/>
                    <a:pt x="96" y="92"/>
                  </a:cubicBezTo>
                  <a:cubicBezTo>
                    <a:pt x="96" y="90"/>
                    <a:pt x="96" y="93"/>
                    <a:pt x="96" y="93"/>
                  </a:cubicBezTo>
                  <a:cubicBezTo>
                    <a:pt x="95" y="93"/>
                    <a:pt x="96" y="93"/>
                    <a:pt x="96" y="94"/>
                  </a:cubicBezTo>
                  <a:cubicBezTo>
                    <a:pt x="95" y="94"/>
                    <a:pt x="95" y="94"/>
                    <a:pt x="94" y="94"/>
                  </a:cubicBezTo>
                  <a:cubicBezTo>
                    <a:pt x="94" y="94"/>
                    <a:pt x="94" y="95"/>
                    <a:pt x="94" y="95"/>
                  </a:cubicBezTo>
                  <a:cubicBezTo>
                    <a:pt x="93" y="94"/>
                    <a:pt x="93" y="93"/>
                    <a:pt x="94" y="93"/>
                  </a:cubicBezTo>
                  <a:cubicBezTo>
                    <a:pt x="93" y="92"/>
                    <a:pt x="93" y="93"/>
                    <a:pt x="92" y="93"/>
                  </a:cubicBezTo>
                  <a:cubicBezTo>
                    <a:pt x="93" y="94"/>
                    <a:pt x="93" y="94"/>
                    <a:pt x="93" y="94"/>
                  </a:cubicBezTo>
                  <a:cubicBezTo>
                    <a:pt x="88" y="99"/>
                    <a:pt x="81" y="100"/>
                    <a:pt x="75" y="102"/>
                  </a:cubicBezTo>
                  <a:cubicBezTo>
                    <a:pt x="74" y="103"/>
                    <a:pt x="73" y="103"/>
                    <a:pt x="72" y="103"/>
                  </a:cubicBezTo>
                  <a:cubicBezTo>
                    <a:pt x="71" y="103"/>
                    <a:pt x="72" y="104"/>
                    <a:pt x="71" y="104"/>
                  </a:cubicBezTo>
                  <a:cubicBezTo>
                    <a:pt x="71" y="104"/>
                    <a:pt x="70" y="104"/>
                    <a:pt x="69" y="104"/>
                  </a:cubicBezTo>
                  <a:cubicBezTo>
                    <a:pt x="69" y="104"/>
                    <a:pt x="68" y="105"/>
                    <a:pt x="68" y="105"/>
                  </a:cubicBezTo>
                  <a:cubicBezTo>
                    <a:pt x="67" y="105"/>
                    <a:pt x="65" y="105"/>
                    <a:pt x="64" y="106"/>
                  </a:cubicBezTo>
                  <a:cubicBezTo>
                    <a:pt x="64" y="106"/>
                    <a:pt x="63" y="107"/>
                    <a:pt x="62" y="106"/>
                  </a:cubicBezTo>
                  <a:cubicBezTo>
                    <a:pt x="61" y="107"/>
                    <a:pt x="61" y="107"/>
                    <a:pt x="60" y="107"/>
                  </a:cubicBezTo>
                  <a:cubicBezTo>
                    <a:pt x="60" y="107"/>
                    <a:pt x="60" y="107"/>
                    <a:pt x="60" y="108"/>
                  </a:cubicBezTo>
                  <a:cubicBezTo>
                    <a:pt x="59" y="107"/>
                    <a:pt x="59" y="108"/>
                    <a:pt x="57" y="108"/>
                  </a:cubicBezTo>
                  <a:cubicBezTo>
                    <a:pt x="57" y="108"/>
                    <a:pt x="58" y="108"/>
                    <a:pt x="57" y="107"/>
                  </a:cubicBezTo>
                  <a:cubicBezTo>
                    <a:pt x="57" y="107"/>
                    <a:pt x="57" y="108"/>
                    <a:pt x="57" y="109"/>
                  </a:cubicBezTo>
                  <a:cubicBezTo>
                    <a:pt x="57" y="109"/>
                    <a:pt x="57" y="107"/>
                    <a:pt x="57" y="107"/>
                  </a:cubicBezTo>
                  <a:cubicBezTo>
                    <a:pt x="56" y="107"/>
                    <a:pt x="56" y="108"/>
                    <a:pt x="56" y="108"/>
                  </a:cubicBezTo>
                  <a:cubicBezTo>
                    <a:pt x="55" y="108"/>
                    <a:pt x="55" y="108"/>
                    <a:pt x="55" y="109"/>
                  </a:cubicBezTo>
                  <a:cubicBezTo>
                    <a:pt x="54" y="109"/>
                    <a:pt x="54" y="108"/>
                    <a:pt x="54" y="108"/>
                  </a:cubicBezTo>
                  <a:cubicBezTo>
                    <a:pt x="54" y="108"/>
                    <a:pt x="53" y="109"/>
                    <a:pt x="52" y="109"/>
                  </a:cubicBezTo>
                  <a:cubicBezTo>
                    <a:pt x="52" y="109"/>
                    <a:pt x="52" y="109"/>
                    <a:pt x="52" y="109"/>
                  </a:cubicBezTo>
                  <a:cubicBezTo>
                    <a:pt x="52" y="109"/>
                    <a:pt x="52" y="110"/>
                    <a:pt x="51" y="109"/>
                  </a:cubicBezTo>
                  <a:cubicBezTo>
                    <a:pt x="51" y="109"/>
                    <a:pt x="49" y="110"/>
                    <a:pt x="49" y="111"/>
                  </a:cubicBezTo>
                  <a:cubicBezTo>
                    <a:pt x="48" y="111"/>
                    <a:pt x="48" y="110"/>
                    <a:pt x="48" y="110"/>
                  </a:cubicBezTo>
                  <a:cubicBezTo>
                    <a:pt x="48" y="110"/>
                    <a:pt x="48" y="111"/>
                    <a:pt x="47" y="111"/>
                  </a:cubicBezTo>
                  <a:cubicBezTo>
                    <a:pt x="47" y="111"/>
                    <a:pt x="47" y="110"/>
                    <a:pt x="47" y="110"/>
                  </a:cubicBezTo>
                  <a:cubicBezTo>
                    <a:pt x="47" y="110"/>
                    <a:pt x="47" y="111"/>
                    <a:pt x="46" y="111"/>
                  </a:cubicBezTo>
                  <a:cubicBezTo>
                    <a:pt x="46" y="111"/>
                    <a:pt x="45" y="111"/>
                    <a:pt x="44" y="111"/>
                  </a:cubicBezTo>
                  <a:cubicBezTo>
                    <a:pt x="44" y="111"/>
                    <a:pt x="43" y="111"/>
                    <a:pt x="43" y="112"/>
                  </a:cubicBezTo>
                  <a:cubicBezTo>
                    <a:pt x="43" y="111"/>
                    <a:pt x="43" y="111"/>
                    <a:pt x="43" y="111"/>
                  </a:cubicBezTo>
                  <a:cubicBezTo>
                    <a:pt x="42" y="112"/>
                    <a:pt x="42" y="112"/>
                    <a:pt x="41" y="112"/>
                  </a:cubicBezTo>
                  <a:cubicBezTo>
                    <a:pt x="41" y="112"/>
                    <a:pt x="40" y="112"/>
                    <a:pt x="40" y="112"/>
                  </a:cubicBezTo>
                  <a:cubicBezTo>
                    <a:pt x="40" y="112"/>
                    <a:pt x="40" y="112"/>
                    <a:pt x="39" y="112"/>
                  </a:cubicBezTo>
                  <a:cubicBezTo>
                    <a:pt x="38" y="112"/>
                    <a:pt x="37" y="113"/>
                    <a:pt x="35" y="113"/>
                  </a:cubicBezTo>
                  <a:cubicBezTo>
                    <a:pt x="35" y="113"/>
                    <a:pt x="35" y="113"/>
                    <a:pt x="35" y="113"/>
                  </a:cubicBezTo>
                  <a:cubicBezTo>
                    <a:pt x="34" y="113"/>
                    <a:pt x="33" y="114"/>
                    <a:pt x="32" y="114"/>
                  </a:cubicBezTo>
                  <a:cubicBezTo>
                    <a:pt x="32" y="114"/>
                    <a:pt x="32" y="113"/>
                    <a:pt x="32" y="113"/>
                  </a:cubicBezTo>
                  <a:cubicBezTo>
                    <a:pt x="31" y="113"/>
                    <a:pt x="30" y="114"/>
                    <a:pt x="29" y="114"/>
                  </a:cubicBezTo>
                  <a:cubicBezTo>
                    <a:pt x="29" y="114"/>
                    <a:pt x="29" y="114"/>
                    <a:pt x="29" y="113"/>
                  </a:cubicBezTo>
                  <a:cubicBezTo>
                    <a:pt x="29" y="113"/>
                    <a:pt x="29" y="114"/>
                    <a:pt x="29" y="114"/>
                  </a:cubicBezTo>
                  <a:cubicBezTo>
                    <a:pt x="28" y="114"/>
                    <a:pt x="26" y="116"/>
                    <a:pt x="26" y="114"/>
                  </a:cubicBezTo>
                  <a:cubicBezTo>
                    <a:pt x="25" y="114"/>
                    <a:pt x="25" y="114"/>
                    <a:pt x="24" y="115"/>
                  </a:cubicBezTo>
                  <a:cubicBezTo>
                    <a:pt x="25" y="114"/>
                    <a:pt x="24" y="114"/>
                    <a:pt x="25" y="113"/>
                  </a:cubicBezTo>
                  <a:cubicBezTo>
                    <a:pt x="24" y="113"/>
                    <a:pt x="24" y="114"/>
                    <a:pt x="24" y="114"/>
                  </a:cubicBezTo>
                  <a:cubicBezTo>
                    <a:pt x="23" y="115"/>
                    <a:pt x="24" y="113"/>
                    <a:pt x="23" y="114"/>
                  </a:cubicBezTo>
                  <a:cubicBezTo>
                    <a:pt x="23" y="114"/>
                    <a:pt x="22" y="115"/>
                    <a:pt x="22" y="115"/>
                  </a:cubicBezTo>
                  <a:cubicBezTo>
                    <a:pt x="21" y="114"/>
                    <a:pt x="20" y="115"/>
                    <a:pt x="19" y="115"/>
                  </a:cubicBezTo>
                  <a:cubicBezTo>
                    <a:pt x="18" y="115"/>
                    <a:pt x="18" y="114"/>
                    <a:pt x="18" y="114"/>
                  </a:cubicBezTo>
                  <a:cubicBezTo>
                    <a:pt x="18" y="114"/>
                    <a:pt x="18" y="114"/>
                    <a:pt x="18" y="114"/>
                  </a:cubicBezTo>
                  <a:cubicBezTo>
                    <a:pt x="18" y="114"/>
                    <a:pt x="18" y="114"/>
                    <a:pt x="18" y="114"/>
                  </a:cubicBezTo>
                  <a:cubicBezTo>
                    <a:pt x="17" y="114"/>
                    <a:pt x="17" y="114"/>
                    <a:pt x="17" y="114"/>
                  </a:cubicBezTo>
                  <a:cubicBezTo>
                    <a:pt x="17" y="114"/>
                    <a:pt x="17" y="114"/>
                    <a:pt x="17" y="114"/>
                  </a:cubicBezTo>
                  <a:cubicBezTo>
                    <a:pt x="16" y="113"/>
                    <a:pt x="17" y="112"/>
                    <a:pt x="17" y="111"/>
                  </a:cubicBezTo>
                  <a:cubicBezTo>
                    <a:pt x="17" y="111"/>
                    <a:pt x="17" y="112"/>
                    <a:pt x="16" y="112"/>
                  </a:cubicBezTo>
                  <a:cubicBezTo>
                    <a:pt x="17" y="110"/>
                    <a:pt x="15" y="111"/>
                    <a:pt x="16" y="109"/>
                  </a:cubicBezTo>
                  <a:cubicBezTo>
                    <a:pt x="15" y="110"/>
                    <a:pt x="15" y="109"/>
                    <a:pt x="15" y="108"/>
                  </a:cubicBezTo>
                  <a:cubicBezTo>
                    <a:pt x="15" y="108"/>
                    <a:pt x="14" y="109"/>
                    <a:pt x="14" y="109"/>
                  </a:cubicBezTo>
                  <a:cubicBezTo>
                    <a:pt x="14" y="110"/>
                    <a:pt x="15" y="109"/>
                    <a:pt x="15" y="109"/>
                  </a:cubicBezTo>
                  <a:cubicBezTo>
                    <a:pt x="15" y="110"/>
                    <a:pt x="14" y="110"/>
                    <a:pt x="15" y="110"/>
                  </a:cubicBezTo>
                  <a:cubicBezTo>
                    <a:pt x="15" y="110"/>
                    <a:pt x="15" y="110"/>
                    <a:pt x="15" y="110"/>
                  </a:cubicBezTo>
                  <a:cubicBezTo>
                    <a:pt x="15" y="111"/>
                    <a:pt x="15" y="111"/>
                    <a:pt x="15" y="112"/>
                  </a:cubicBezTo>
                  <a:cubicBezTo>
                    <a:pt x="15" y="112"/>
                    <a:pt x="15" y="112"/>
                    <a:pt x="15" y="114"/>
                  </a:cubicBezTo>
                  <a:cubicBezTo>
                    <a:pt x="15" y="114"/>
                    <a:pt x="15" y="115"/>
                    <a:pt x="15" y="115"/>
                  </a:cubicBezTo>
                  <a:cubicBezTo>
                    <a:pt x="15" y="115"/>
                    <a:pt x="15" y="115"/>
                    <a:pt x="15" y="115"/>
                  </a:cubicBezTo>
                  <a:cubicBezTo>
                    <a:pt x="15" y="115"/>
                    <a:pt x="15" y="115"/>
                    <a:pt x="15" y="116"/>
                  </a:cubicBezTo>
                  <a:cubicBezTo>
                    <a:pt x="15" y="116"/>
                    <a:pt x="16" y="116"/>
                    <a:pt x="16" y="116"/>
                  </a:cubicBezTo>
                  <a:cubicBezTo>
                    <a:pt x="16" y="117"/>
                    <a:pt x="16" y="116"/>
                    <a:pt x="16" y="117"/>
                  </a:cubicBezTo>
                  <a:cubicBezTo>
                    <a:pt x="16" y="117"/>
                    <a:pt x="17" y="117"/>
                    <a:pt x="17" y="117"/>
                  </a:cubicBezTo>
                  <a:cubicBezTo>
                    <a:pt x="17" y="117"/>
                    <a:pt x="18" y="117"/>
                    <a:pt x="18" y="116"/>
                  </a:cubicBezTo>
                  <a:cubicBezTo>
                    <a:pt x="18" y="117"/>
                    <a:pt x="18" y="117"/>
                    <a:pt x="17" y="117"/>
                  </a:cubicBezTo>
                  <a:cubicBezTo>
                    <a:pt x="18" y="117"/>
                    <a:pt x="19" y="117"/>
                    <a:pt x="18" y="118"/>
                  </a:cubicBezTo>
                  <a:cubicBezTo>
                    <a:pt x="18" y="118"/>
                    <a:pt x="18" y="118"/>
                    <a:pt x="19" y="117"/>
                  </a:cubicBezTo>
                  <a:cubicBezTo>
                    <a:pt x="19" y="117"/>
                    <a:pt x="18" y="117"/>
                    <a:pt x="18" y="117"/>
                  </a:cubicBezTo>
                  <a:cubicBezTo>
                    <a:pt x="19" y="116"/>
                    <a:pt x="20" y="116"/>
                    <a:pt x="21" y="117"/>
                  </a:cubicBezTo>
                  <a:cubicBezTo>
                    <a:pt x="21" y="117"/>
                    <a:pt x="22" y="116"/>
                    <a:pt x="22" y="116"/>
                  </a:cubicBezTo>
                  <a:cubicBezTo>
                    <a:pt x="21" y="117"/>
                    <a:pt x="21" y="117"/>
                    <a:pt x="21" y="117"/>
                  </a:cubicBezTo>
                  <a:cubicBezTo>
                    <a:pt x="20" y="118"/>
                    <a:pt x="20" y="118"/>
                    <a:pt x="20" y="118"/>
                  </a:cubicBezTo>
                  <a:cubicBezTo>
                    <a:pt x="20" y="118"/>
                    <a:pt x="20" y="118"/>
                    <a:pt x="20" y="118"/>
                  </a:cubicBezTo>
                  <a:cubicBezTo>
                    <a:pt x="20" y="117"/>
                    <a:pt x="20" y="117"/>
                    <a:pt x="20" y="117"/>
                  </a:cubicBezTo>
                  <a:cubicBezTo>
                    <a:pt x="20" y="117"/>
                    <a:pt x="19" y="118"/>
                    <a:pt x="19" y="117"/>
                  </a:cubicBezTo>
                  <a:cubicBezTo>
                    <a:pt x="17" y="119"/>
                    <a:pt x="20" y="117"/>
                    <a:pt x="19" y="119"/>
                  </a:cubicBezTo>
                  <a:cubicBezTo>
                    <a:pt x="20" y="118"/>
                    <a:pt x="21" y="117"/>
                    <a:pt x="22" y="118"/>
                  </a:cubicBezTo>
                  <a:cubicBezTo>
                    <a:pt x="23" y="116"/>
                    <a:pt x="21" y="117"/>
                    <a:pt x="22" y="116"/>
                  </a:cubicBezTo>
                  <a:cubicBezTo>
                    <a:pt x="23" y="116"/>
                    <a:pt x="24" y="116"/>
                    <a:pt x="24" y="117"/>
                  </a:cubicBezTo>
                  <a:cubicBezTo>
                    <a:pt x="23" y="117"/>
                    <a:pt x="22" y="117"/>
                    <a:pt x="22" y="118"/>
                  </a:cubicBezTo>
                  <a:cubicBezTo>
                    <a:pt x="23" y="118"/>
                    <a:pt x="23" y="117"/>
                    <a:pt x="23" y="117"/>
                  </a:cubicBezTo>
                  <a:cubicBezTo>
                    <a:pt x="22" y="119"/>
                    <a:pt x="24" y="118"/>
                    <a:pt x="25" y="118"/>
                  </a:cubicBezTo>
                  <a:cubicBezTo>
                    <a:pt x="25" y="117"/>
                    <a:pt x="24" y="117"/>
                    <a:pt x="24" y="117"/>
                  </a:cubicBezTo>
                  <a:cubicBezTo>
                    <a:pt x="25" y="116"/>
                    <a:pt x="25" y="117"/>
                    <a:pt x="25" y="117"/>
                  </a:cubicBezTo>
                  <a:cubicBezTo>
                    <a:pt x="24" y="118"/>
                    <a:pt x="25" y="118"/>
                    <a:pt x="25" y="119"/>
                  </a:cubicBezTo>
                  <a:cubicBezTo>
                    <a:pt x="26" y="117"/>
                    <a:pt x="25" y="117"/>
                    <a:pt x="26" y="117"/>
                  </a:cubicBezTo>
                  <a:cubicBezTo>
                    <a:pt x="26" y="117"/>
                    <a:pt x="26" y="118"/>
                    <a:pt x="26" y="118"/>
                  </a:cubicBezTo>
                  <a:cubicBezTo>
                    <a:pt x="27" y="118"/>
                    <a:pt x="26" y="117"/>
                    <a:pt x="26" y="117"/>
                  </a:cubicBezTo>
                  <a:cubicBezTo>
                    <a:pt x="28" y="116"/>
                    <a:pt x="31" y="117"/>
                    <a:pt x="33" y="116"/>
                  </a:cubicBezTo>
                  <a:cubicBezTo>
                    <a:pt x="33" y="116"/>
                    <a:pt x="34" y="117"/>
                    <a:pt x="34" y="116"/>
                  </a:cubicBezTo>
                  <a:cubicBezTo>
                    <a:pt x="35" y="116"/>
                    <a:pt x="37" y="116"/>
                    <a:pt x="38" y="116"/>
                  </a:cubicBezTo>
                  <a:cubicBezTo>
                    <a:pt x="38" y="117"/>
                    <a:pt x="37" y="116"/>
                    <a:pt x="36" y="117"/>
                  </a:cubicBezTo>
                  <a:cubicBezTo>
                    <a:pt x="35" y="117"/>
                    <a:pt x="34" y="117"/>
                    <a:pt x="33" y="117"/>
                  </a:cubicBezTo>
                  <a:cubicBezTo>
                    <a:pt x="33" y="118"/>
                    <a:pt x="33" y="118"/>
                    <a:pt x="32" y="119"/>
                  </a:cubicBezTo>
                  <a:cubicBezTo>
                    <a:pt x="33" y="119"/>
                    <a:pt x="33" y="120"/>
                    <a:pt x="34" y="119"/>
                  </a:cubicBezTo>
                  <a:cubicBezTo>
                    <a:pt x="34" y="119"/>
                    <a:pt x="34" y="119"/>
                    <a:pt x="33" y="118"/>
                  </a:cubicBezTo>
                  <a:cubicBezTo>
                    <a:pt x="34" y="117"/>
                    <a:pt x="34" y="119"/>
                    <a:pt x="35" y="118"/>
                  </a:cubicBezTo>
                  <a:cubicBezTo>
                    <a:pt x="35" y="117"/>
                    <a:pt x="34" y="118"/>
                    <a:pt x="35" y="117"/>
                  </a:cubicBezTo>
                  <a:cubicBezTo>
                    <a:pt x="39" y="117"/>
                    <a:pt x="45" y="116"/>
                    <a:pt x="50" y="115"/>
                  </a:cubicBezTo>
                  <a:cubicBezTo>
                    <a:pt x="50" y="115"/>
                    <a:pt x="50" y="115"/>
                    <a:pt x="51" y="115"/>
                  </a:cubicBezTo>
                  <a:cubicBezTo>
                    <a:pt x="51" y="115"/>
                    <a:pt x="51" y="115"/>
                    <a:pt x="52" y="115"/>
                  </a:cubicBezTo>
                  <a:cubicBezTo>
                    <a:pt x="52" y="115"/>
                    <a:pt x="54" y="116"/>
                    <a:pt x="54" y="115"/>
                  </a:cubicBezTo>
                  <a:cubicBezTo>
                    <a:pt x="54" y="115"/>
                    <a:pt x="54" y="115"/>
                    <a:pt x="54" y="115"/>
                  </a:cubicBezTo>
                  <a:cubicBezTo>
                    <a:pt x="55" y="115"/>
                    <a:pt x="54" y="115"/>
                    <a:pt x="54" y="115"/>
                  </a:cubicBezTo>
                  <a:cubicBezTo>
                    <a:pt x="56" y="113"/>
                    <a:pt x="60" y="114"/>
                    <a:pt x="61" y="112"/>
                  </a:cubicBezTo>
                  <a:cubicBezTo>
                    <a:pt x="62" y="112"/>
                    <a:pt x="61" y="113"/>
                    <a:pt x="61" y="113"/>
                  </a:cubicBezTo>
                  <a:cubicBezTo>
                    <a:pt x="62" y="112"/>
                    <a:pt x="62" y="112"/>
                    <a:pt x="63" y="112"/>
                  </a:cubicBezTo>
                  <a:cubicBezTo>
                    <a:pt x="63" y="113"/>
                    <a:pt x="63" y="113"/>
                    <a:pt x="63" y="113"/>
                  </a:cubicBezTo>
                  <a:cubicBezTo>
                    <a:pt x="63" y="113"/>
                    <a:pt x="64" y="112"/>
                    <a:pt x="64" y="113"/>
                  </a:cubicBezTo>
                  <a:cubicBezTo>
                    <a:pt x="64" y="114"/>
                    <a:pt x="63" y="112"/>
                    <a:pt x="64" y="114"/>
                  </a:cubicBezTo>
                  <a:cubicBezTo>
                    <a:pt x="63" y="114"/>
                    <a:pt x="63" y="113"/>
                    <a:pt x="63" y="114"/>
                  </a:cubicBezTo>
                  <a:cubicBezTo>
                    <a:pt x="62" y="114"/>
                    <a:pt x="63" y="114"/>
                    <a:pt x="62" y="114"/>
                  </a:cubicBezTo>
                  <a:cubicBezTo>
                    <a:pt x="63" y="115"/>
                    <a:pt x="63" y="115"/>
                    <a:pt x="63" y="115"/>
                  </a:cubicBezTo>
                  <a:cubicBezTo>
                    <a:pt x="63" y="116"/>
                    <a:pt x="63" y="117"/>
                    <a:pt x="63" y="117"/>
                  </a:cubicBezTo>
                  <a:cubicBezTo>
                    <a:pt x="64" y="118"/>
                    <a:pt x="64" y="117"/>
                    <a:pt x="64" y="118"/>
                  </a:cubicBezTo>
                  <a:cubicBezTo>
                    <a:pt x="65" y="119"/>
                    <a:pt x="64" y="118"/>
                    <a:pt x="64" y="118"/>
                  </a:cubicBezTo>
                  <a:cubicBezTo>
                    <a:pt x="64" y="118"/>
                    <a:pt x="64" y="119"/>
                    <a:pt x="64" y="119"/>
                  </a:cubicBezTo>
                  <a:cubicBezTo>
                    <a:pt x="63" y="119"/>
                    <a:pt x="63" y="119"/>
                    <a:pt x="62" y="119"/>
                  </a:cubicBezTo>
                  <a:cubicBezTo>
                    <a:pt x="62" y="119"/>
                    <a:pt x="61" y="117"/>
                    <a:pt x="62" y="117"/>
                  </a:cubicBezTo>
                  <a:cubicBezTo>
                    <a:pt x="62" y="116"/>
                    <a:pt x="61" y="116"/>
                    <a:pt x="61" y="117"/>
                  </a:cubicBezTo>
                  <a:cubicBezTo>
                    <a:pt x="60" y="116"/>
                    <a:pt x="61" y="116"/>
                    <a:pt x="61" y="115"/>
                  </a:cubicBezTo>
                  <a:cubicBezTo>
                    <a:pt x="61" y="115"/>
                    <a:pt x="61" y="115"/>
                    <a:pt x="61" y="116"/>
                  </a:cubicBezTo>
                  <a:cubicBezTo>
                    <a:pt x="60" y="116"/>
                    <a:pt x="60" y="115"/>
                    <a:pt x="60" y="116"/>
                  </a:cubicBezTo>
                  <a:cubicBezTo>
                    <a:pt x="60" y="114"/>
                    <a:pt x="61" y="116"/>
                    <a:pt x="61" y="114"/>
                  </a:cubicBezTo>
                  <a:cubicBezTo>
                    <a:pt x="61" y="114"/>
                    <a:pt x="62" y="115"/>
                    <a:pt x="62" y="114"/>
                  </a:cubicBezTo>
                  <a:cubicBezTo>
                    <a:pt x="62" y="113"/>
                    <a:pt x="61" y="115"/>
                    <a:pt x="61" y="113"/>
                  </a:cubicBezTo>
                  <a:cubicBezTo>
                    <a:pt x="61" y="114"/>
                    <a:pt x="60" y="114"/>
                    <a:pt x="60" y="114"/>
                  </a:cubicBezTo>
                  <a:cubicBezTo>
                    <a:pt x="60" y="114"/>
                    <a:pt x="60" y="115"/>
                    <a:pt x="59" y="114"/>
                  </a:cubicBezTo>
                  <a:cubicBezTo>
                    <a:pt x="59" y="115"/>
                    <a:pt x="58" y="114"/>
                    <a:pt x="57" y="114"/>
                  </a:cubicBezTo>
                  <a:cubicBezTo>
                    <a:pt x="56" y="115"/>
                    <a:pt x="56" y="116"/>
                    <a:pt x="55" y="115"/>
                  </a:cubicBezTo>
                  <a:cubicBezTo>
                    <a:pt x="55" y="116"/>
                    <a:pt x="54" y="116"/>
                    <a:pt x="54" y="116"/>
                  </a:cubicBezTo>
                  <a:cubicBezTo>
                    <a:pt x="54" y="116"/>
                    <a:pt x="54" y="116"/>
                    <a:pt x="54" y="115"/>
                  </a:cubicBezTo>
                  <a:cubicBezTo>
                    <a:pt x="53" y="115"/>
                    <a:pt x="54" y="116"/>
                    <a:pt x="53" y="116"/>
                  </a:cubicBezTo>
                  <a:cubicBezTo>
                    <a:pt x="53" y="116"/>
                    <a:pt x="52" y="116"/>
                    <a:pt x="51" y="117"/>
                  </a:cubicBezTo>
                  <a:cubicBezTo>
                    <a:pt x="52" y="117"/>
                    <a:pt x="52" y="117"/>
                    <a:pt x="52" y="117"/>
                  </a:cubicBezTo>
                  <a:cubicBezTo>
                    <a:pt x="52" y="118"/>
                    <a:pt x="51" y="118"/>
                    <a:pt x="51" y="119"/>
                  </a:cubicBezTo>
                  <a:cubicBezTo>
                    <a:pt x="50" y="119"/>
                    <a:pt x="50" y="118"/>
                    <a:pt x="49" y="118"/>
                  </a:cubicBezTo>
                  <a:cubicBezTo>
                    <a:pt x="48" y="118"/>
                    <a:pt x="49" y="118"/>
                    <a:pt x="49" y="119"/>
                  </a:cubicBezTo>
                  <a:cubicBezTo>
                    <a:pt x="48" y="119"/>
                    <a:pt x="48" y="118"/>
                    <a:pt x="47" y="118"/>
                  </a:cubicBezTo>
                  <a:cubicBezTo>
                    <a:pt x="46" y="119"/>
                    <a:pt x="46" y="119"/>
                    <a:pt x="46" y="119"/>
                  </a:cubicBezTo>
                  <a:cubicBezTo>
                    <a:pt x="46" y="120"/>
                    <a:pt x="46" y="120"/>
                    <a:pt x="47" y="120"/>
                  </a:cubicBezTo>
                  <a:cubicBezTo>
                    <a:pt x="46" y="120"/>
                    <a:pt x="45" y="120"/>
                    <a:pt x="45" y="120"/>
                  </a:cubicBezTo>
                  <a:cubicBezTo>
                    <a:pt x="44" y="120"/>
                    <a:pt x="45" y="120"/>
                    <a:pt x="45" y="121"/>
                  </a:cubicBezTo>
                  <a:cubicBezTo>
                    <a:pt x="44" y="121"/>
                    <a:pt x="44" y="119"/>
                    <a:pt x="43" y="119"/>
                  </a:cubicBezTo>
                  <a:cubicBezTo>
                    <a:pt x="43" y="120"/>
                    <a:pt x="44" y="120"/>
                    <a:pt x="44" y="120"/>
                  </a:cubicBezTo>
                  <a:cubicBezTo>
                    <a:pt x="43" y="120"/>
                    <a:pt x="43" y="121"/>
                    <a:pt x="42" y="121"/>
                  </a:cubicBezTo>
                  <a:cubicBezTo>
                    <a:pt x="42" y="121"/>
                    <a:pt x="43" y="120"/>
                    <a:pt x="42" y="120"/>
                  </a:cubicBezTo>
                  <a:cubicBezTo>
                    <a:pt x="42" y="120"/>
                    <a:pt x="42" y="121"/>
                    <a:pt x="42" y="120"/>
                  </a:cubicBezTo>
                  <a:cubicBezTo>
                    <a:pt x="42" y="121"/>
                    <a:pt x="41" y="120"/>
                    <a:pt x="41" y="121"/>
                  </a:cubicBezTo>
                  <a:cubicBezTo>
                    <a:pt x="41" y="122"/>
                    <a:pt x="43" y="121"/>
                    <a:pt x="43" y="122"/>
                  </a:cubicBezTo>
                  <a:cubicBezTo>
                    <a:pt x="43" y="122"/>
                    <a:pt x="43" y="121"/>
                    <a:pt x="43" y="121"/>
                  </a:cubicBezTo>
                  <a:lnTo>
                    <a:pt x="44" y="121"/>
                  </a:lnTo>
                  <a:close/>
                  <a:moveTo>
                    <a:pt x="63" y="119"/>
                  </a:moveTo>
                  <a:cubicBezTo>
                    <a:pt x="63" y="118"/>
                    <a:pt x="62" y="117"/>
                    <a:pt x="62" y="117"/>
                  </a:cubicBezTo>
                  <a:cubicBezTo>
                    <a:pt x="62" y="119"/>
                    <a:pt x="62" y="119"/>
                    <a:pt x="62" y="119"/>
                  </a:cubicBezTo>
                  <a:lnTo>
                    <a:pt x="63" y="119"/>
                  </a:lnTo>
                  <a:close/>
                  <a:moveTo>
                    <a:pt x="62" y="115"/>
                  </a:moveTo>
                  <a:cubicBezTo>
                    <a:pt x="61" y="115"/>
                    <a:pt x="61" y="115"/>
                    <a:pt x="61" y="115"/>
                  </a:cubicBezTo>
                  <a:cubicBezTo>
                    <a:pt x="62" y="116"/>
                    <a:pt x="62" y="117"/>
                    <a:pt x="63" y="117"/>
                  </a:cubicBezTo>
                  <a:cubicBezTo>
                    <a:pt x="63" y="115"/>
                    <a:pt x="62" y="117"/>
                    <a:pt x="62" y="115"/>
                  </a:cubicBezTo>
                  <a:moveTo>
                    <a:pt x="50" y="117"/>
                  </a:moveTo>
                  <a:cubicBezTo>
                    <a:pt x="50" y="117"/>
                    <a:pt x="50" y="119"/>
                    <a:pt x="51" y="118"/>
                  </a:cubicBezTo>
                  <a:cubicBezTo>
                    <a:pt x="51" y="117"/>
                    <a:pt x="51" y="117"/>
                    <a:pt x="50" y="117"/>
                  </a:cubicBezTo>
                  <a:cubicBezTo>
                    <a:pt x="50" y="116"/>
                    <a:pt x="49" y="117"/>
                    <a:pt x="50" y="117"/>
                  </a:cubicBezTo>
                  <a:moveTo>
                    <a:pt x="107" y="78"/>
                  </a:moveTo>
                  <a:cubicBezTo>
                    <a:pt x="107" y="77"/>
                    <a:pt x="108" y="77"/>
                    <a:pt x="107" y="76"/>
                  </a:cubicBezTo>
                  <a:cubicBezTo>
                    <a:pt x="106" y="76"/>
                    <a:pt x="107" y="77"/>
                    <a:pt x="107" y="77"/>
                  </a:cubicBezTo>
                  <a:cubicBezTo>
                    <a:pt x="106" y="77"/>
                    <a:pt x="106" y="76"/>
                    <a:pt x="106" y="76"/>
                  </a:cubicBezTo>
                  <a:lnTo>
                    <a:pt x="107" y="78"/>
                  </a:lnTo>
                  <a:close/>
                  <a:moveTo>
                    <a:pt x="102" y="81"/>
                  </a:moveTo>
                  <a:cubicBezTo>
                    <a:pt x="101" y="82"/>
                    <a:pt x="101" y="82"/>
                    <a:pt x="101" y="82"/>
                  </a:cubicBezTo>
                  <a:cubicBezTo>
                    <a:pt x="102" y="82"/>
                    <a:pt x="102" y="83"/>
                    <a:pt x="102" y="83"/>
                  </a:cubicBezTo>
                  <a:cubicBezTo>
                    <a:pt x="103" y="83"/>
                    <a:pt x="102" y="82"/>
                    <a:pt x="102" y="81"/>
                  </a:cubicBezTo>
                  <a:moveTo>
                    <a:pt x="104" y="84"/>
                  </a:moveTo>
                  <a:cubicBezTo>
                    <a:pt x="104" y="84"/>
                    <a:pt x="104" y="85"/>
                    <a:pt x="104" y="86"/>
                  </a:cubicBezTo>
                  <a:cubicBezTo>
                    <a:pt x="105" y="85"/>
                    <a:pt x="105" y="84"/>
                    <a:pt x="104" y="84"/>
                  </a:cubicBezTo>
                  <a:moveTo>
                    <a:pt x="105" y="81"/>
                  </a:moveTo>
                  <a:cubicBezTo>
                    <a:pt x="105" y="82"/>
                    <a:pt x="105" y="83"/>
                    <a:pt x="106" y="82"/>
                  </a:cubicBezTo>
                  <a:cubicBezTo>
                    <a:pt x="105" y="81"/>
                    <a:pt x="106" y="81"/>
                    <a:pt x="105" y="81"/>
                  </a:cubicBezTo>
                  <a:cubicBezTo>
                    <a:pt x="105" y="81"/>
                    <a:pt x="105" y="81"/>
                    <a:pt x="105" y="81"/>
                  </a:cubicBezTo>
                  <a:moveTo>
                    <a:pt x="103" y="79"/>
                  </a:moveTo>
                  <a:cubicBezTo>
                    <a:pt x="103" y="79"/>
                    <a:pt x="103" y="79"/>
                    <a:pt x="103" y="79"/>
                  </a:cubicBezTo>
                  <a:cubicBezTo>
                    <a:pt x="103" y="79"/>
                    <a:pt x="103" y="78"/>
                    <a:pt x="102" y="79"/>
                  </a:cubicBezTo>
                  <a:cubicBezTo>
                    <a:pt x="103" y="79"/>
                    <a:pt x="103" y="80"/>
                    <a:pt x="103" y="79"/>
                  </a:cubicBezTo>
                  <a:moveTo>
                    <a:pt x="105" y="83"/>
                  </a:moveTo>
                  <a:cubicBezTo>
                    <a:pt x="105" y="83"/>
                    <a:pt x="105" y="83"/>
                    <a:pt x="106" y="84"/>
                  </a:cubicBezTo>
                  <a:cubicBezTo>
                    <a:pt x="106" y="83"/>
                    <a:pt x="106" y="83"/>
                    <a:pt x="106" y="83"/>
                  </a:cubicBezTo>
                  <a:cubicBezTo>
                    <a:pt x="106" y="83"/>
                    <a:pt x="105" y="82"/>
                    <a:pt x="105" y="83"/>
                  </a:cubicBezTo>
                  <a:moveTo>
                    <a:pt x="101" y="81"/>
                  </a:moveTo>
                  <a:cubicBezTo>
                    <a:pt x="101" y="81"/>
                    <a:pt x="101" y="80"/>
                    <a:pt x="102" y="80"/>
                  </a:cubicBezTo>
                  <a:cubicBezTo>
                    <a:pt x="102" y="80"/>
                    <a:pt x="102" y="80"/>
                    <a:pt x="102" y="81"/>
                  </a:cubicBezTo>
                  <a:cubicBezTo>
                    <a:pt x="103" y="81"/>
                    <a:pt x="102" y="81"/>
                    <a:pt x="103" y="81"/>
                  </a:cubicBezTo>
                  <a:cubicBezTo>
                    <a:pt x="103" y="81"/>
                    <a:pt x="104" y="82"/>
                    <a:pt x="104" y="82"/>
                  </a:cubicBezTo>
                  <a:cubicBezTo>
                    <a:pt x="104" y="81"/>
                    <a:pt x="104" y="81"/>
                    <a:pt x="104" y="81"/>
                  </a:cubicBezTo>
                  <a:cubicBezTo>
                    <a:pt x="103" y="80"/>
                    <a:pt x="102" y="79"/>
                    <a:pt x="101" y="79"/>
                  </a:cubicBezTo>
                  <a:cubicBezTo>
                    <a:pt x="102" y="80"/>
                    <a:pt x="102" y="79"/>
                    <a:pt x="102" y="79"/>
                  </a:cubicBezTo>
                  <a:cubicBezTo>
                    <a:pt x="102" y="80"/>
                    <a:pt x="103" y="80"/>
                    <a:pt x="103" y="81"/>
                  </a:cubicBezTo>
                  <a:cubicBezTo>
                    <a:pt x="103" y="81"/>
                    <a:pt x="102" y="80"/>
                    <a:pt x="102" y="79"/>
                  </a:cubicBezTo>
                  <a:cubicBezTo>
                    <a:pt x="101" y="80"/>
                    <a:pt x="101" y="80"/>
                    <a:pt x="101" y="81"/>
                  </a:cubicBezTo>
                  <a:moveTo>
                    <a:pt x="97" y="76"/>
                  </a:moveTo>
                  <a:cubicBezTo>
                    <a:pt x="97" y="76"/>
                    <a:pt x="97" y="76"/>
                    <a:pt x="97" y="75"/>
                  </a:cubicBezTo>
                  <a:cubicBezTo>
                    <a:pt x="97" y="76"/>
                    <a:pt x="97" y="76"/>
                    <a:pt x="96" y="76"/>
                  </a:cubicBezTo>
                  <a:lnTo>
                    <a:pt x="97" y="76"/>
                  </a:lnTo>
                  <a:close/>
                  <a:moveTo>
                    <a:pt x="93" y="75"/>
                  </a:moveTo>
                  <a:cubicBezTo>
                    <a:pt x="93" y="75"/>
                    <a:pt x="94" y="75"/>
                    <a:pt x="93" y="74"/>
                  </a:cubicBezTo>
                  <a:cubicBezTo>
                    <a:pt x="93" y="73"/>
                    <a:pt x="92" y="74"/>
                    <a:pt x="93" y="75"/>
                  </a:cubicBezTo>
                  <a:moveTo>
                    <a:pt x="94" y="78"/>
                  </a:moveTo>
                  <a:cubicBezTo>
                    <a:pt x="94" y="78"/>
                    <a:pt x="95" y="79"/>
                    <a:pt x="95" y="77"/>
                  </a:cubicBezTo>
                  <a:cubicBezTo>
                    <a:pt x="94" y="76"/>
                    <a:pt x="94" y="77"/>
                    <a:pt x="94" y="77"/>
                  </a:cubicBezTo>
                  <a:cubicBezTo>
                    <a:pt x="94" y="78"/>
                    <a:pt x="93" y="77"/>
                    <a:pt x="94" y="78"/>
                  </a:cubicBezTo>
                  <a:moveTo>
                    <a:pt x="92" y="79"/>
                  </a:moveTo>
                  <a:cubicBezTo>
                    <a:pt x="93" y="80"/>
                    <a:pt x="92" y="78"/>
                    <a:pt x="93" y="78"/>
                  </a:cubicBezTo>
                  <a:cubicBezTo>
                    <a:pt x="92" y="77"/>
                    <a:pt x="92" y="78"/>
                    <a:pt x="92" y="79"/>
                  </a:cubicBezTo>
                  <a:moveTo>
                    <a:pt x="90" y="76"/>
                  </a:moveTo>
                  <a:cubicBezTo>
                    <a:pt x="90" y="76"/>
                    <a:pt x="92" y="77"/>
                    <a:pt x="91" y="76"/>
                  </a:cubicBezTo>
                  <a:cubicBezTo>
                    <a:pt x="91" y="76"/>
                    <a:pt x="90" y="75"/>
                    <a:pt x="90" y="76"/>
                  </a:cubicBezTo>
                  <a:moveTo>
                    <a:pt x="101" y="85"/>
                  </a:moveTo>
                  <a:cubicBezTo>
                    <a:pt x="101" y="85"/>
                    <a:pt x="102" y="85"/>
                    <a:pt x="101" y="85"/>
                  </a:cubicBezTo>
                  <a:cubicBezTo>
                    <a:pt x="102" y="86"/>
                    <a:pt x="102" y="86"/>
                    <a:pt x="102" y="86"/>
                  </a:cubicBezTo>
                  <a:cubicBezTo>
                    <a:pt x="102" y="85"/>
                    <a:pt x="102" y="85"/>
                    <a:pt x="101" y="85"/>
                  </a:cubicBezTo>
                  <a:moveTo>
                    <a:pt x="98" y="81"/>
                  </a:moveTo>
                  <a:cubicBezTo>
                    <a:pt x="99" y="82"/>
                    <a:pt x="99" y="81"/>
                    <a:pt x="99" y="81"/>
                  </a:cubicBezTo>
                  <a:cubicBezTo>
                    <a:pt x="100" y="82"/>
                    <a:pt x="100" y="81"/>
                    <a:pt x="100" y="81"/>
                  </a:cubicBezTo>
                  <a:cubicBezTo>
                    <a:pt x="99" y="80"/>
                    <a:pt x="98" y="80"/>
                    <a:pt x="98" y="81"/>
                  </a:cubicBezTo>
                  <a:moveTo>
                    <a:pt x="99" y="82"/>
                  </a:moveTo>
                  <a:cubicBezTo>
                    <a:pt x="100" y="82"/>
                    <a:pt x="100" y="83"/>
                    <a:pt x="100" y="83"/>
                  </a:cubicBezTo>
                  <a:cubicBezTo>
                    <a:pt x="100" y="83"/>
                    <a:pt x="101" y="82"/>
                    <a:pt x="100" y="82"/>
                  </a:cubicBezTo>
                  <a:cubicBezTo>
                    <a:pt x="100" y="82"/>
                    <a:pt x="100" y="82"/>
                    <a:pt x="99" y="81"/>
                  </a:cubicBezTo>
                  <a:cubicBezTo>
                    <a:pt x="99" y="81"/>
                    <a:pt x="99" y="82"/>
                    <a:pt x="99" y="82"/>
                  </a:cubicBezTo>
                  <a:moveTo>
                    <a:pt x="102" y="86"/>
                  </a:moveTo>
                  <a:cubicBezTo>
                    <a:pt x="101" y="86"/>
                    <a:pt x="101" y="85"/>
                    <a:pt x="100" y="86"/>
                  </a:cubicBezTo>
                  <a:cubicBezTo>
                    <a:pt x="100" y="86"/>
                    <a:pt x="101" y="86"/>
                    <a:pt x="101" y="86"/>
                  </a:cubicBezTo>
                  <a:cubicBezTo>
                    <a:pt x="101" y="86"/>
                    <a:pt x="101" y="87"/>
                    <a:pt x="101" y="87"/>
                  </a:cubicBezTo>
                  <a:cubicBezTo>
                    <a:pt x="101" y="88"/>
                    <a:pt x="102" y="88"/>
                    <a:pt x="102" y="87"/>
                  </a:cubicBezTo>
                  <a:cubicBezTo>
                    <a:pt x="101" y="86"/>
                    <a:pt x="102" y="87"/>
                    <a:pt x="102" y="86"/>
                  </a:cubicBezTo>
                  <a:moveTo>
                    <a:pt x="98" y="86"/>
                  </a:moveTo>
                  <a:cubicBezTo>
                    <a:pt x="97" y="85"/>
                    <a:pt x="99" y="86"/>
                    <a:pt x="98" y="85"/>
                  </a:cubicBezTo>
                  <a:cubicBezTo>
                    <a:pt x="98" y="85"/>
                    <a:pt x="98" y="84"/>
                    <a:pt x="98" y="84"/>
                  </a:cubicBezTo>
                  <a:cubicBezTo>
                    <a:pt x="99" y="84"/>
                    <a:pt x="100" y="84"/>
                    <a:pt x="100" y="84"/>
                  </a:cubicBezTo>
                  <a:cubicBezTo>
                    <a:pt x="100" y="83"/>
                    <a:pt x="100" y="83"/>
                    <a:pt x="100" y="83"/>
                  </a:cubicBezTo>
                  <a:cubicBezTo>
                    <a:pt x="99" y="84"/>
                    <a:pt x="99" y="84"/>
                    <a:pt x="98" y="83"/>
                  </a:cubicBezTo>
                  <a:cubicBezTo>
                    <a:pt x="98" y="83"/>
                    <a:pt x="98" y="84"/>
                    <a:pt x="97" y="84"/>
                  </a:cubicBezTo>
                  <a:cubicBezTo>
                    <a:pt x="98" y="85"/>
                    <a:pt x="97" y="86"/>
                    <a:pt x="98" y="86"/>
                  </a:cubicBezTo>
                  <a:moveTo>
                    <a:pt x="99" y="91"/>
                  </a:moveTo>
                  <a:cubicBezTo>
                    <a:pt x="99" y="90"/>
                    <a:pt x="99" y="90"/>
                    <a:pt x="100" y="89"/>
                  </a:cubicBezTo>
                  <a:cubicBezTo>
                    <a:pt x="100" y="89"/>
                    <a:pt x="101" y="89"/>
                    <a:pt x="102" y="89"/>
                  </a:cubicBezTo>
                  <a:cubicBezTo>
                    <a:pt x="101" y="88"/>
                    <a:pt x="101" y="88"/>
                    <a:pt x="101" y="87"/>
                  </a:cubicBezTo>
                  <a:cubicBezTo>
                    <a:pt x="101" y="88"/>
                    <a:pt x="100" y="88"/>
                    <a:pt x="100" y="88"/>
                  </a:cubicBezTo>
                  <a:cubicBezTo>
                    <a:pt x="101" y="89"/>
                    <a:pt x="100" y="88"/>
                    <a:pt x="101" y="88"/>
                  </a:cubicBezTo>
                  <a:cubicBezTo>
                    <a:pt x="101" y="89"/>
                    <a:pt x="100" y="89"/>
                    <a:pt x="100" y="88"/>
                  </a:cubicBezTo>
                  <a:cubicBezTo>
                    <a:pt x="100" y="88"/>
                    <a:pt x="99" y="87"/>
                    <a:pt x="99" y="86"/>
                  </a:cubicBezTo>
                  <a:cubicBezTo>
                    <a:pt x="99" y="86"/>
                    <a:pt x="100" y="87"/>
                    <a:pt x="100" y="86"/>
                  </a:cubicBezTo>
                  <a:cubicBezTo>
                    <a:pt x="99" y="86"/>
                    <a:pt x="99" y="86"/>
                    <a:pt x="99" y="85"/>
                  </a:cubicBezTo>
                  <a:cubicBezTo>
                    <a:pt x="99" y="85"/>
                    <a:pt x="99" y="85"/>
                    <a:pt x="99" y="85"/>
                  </a:cubicBezTo>
                  <a:cubicBezTo>
                    <a:pt x="98" y="85"/>
                    <a:pt x="99" y="86"/>
                    <a:pt x="98" y="87"/>
                  </a:cubicBezTo>
                  <a:cubicBezTo>
                    <a:pt x="99" y="87"/>
                    <a:pt x="99" y="88"/>
                    <a:pt x="99" y="88"/>
                  </a:cubicBezTo>
                  <a:cubicBezTo>
                    <a:pt x="99" y="88"/>
                    <a:pt x="99" y="89"/>
                    <a:pt x="99" y="89"/>
                  </a:cubicBezTo>
                  <a:cubicBezTo>
                    <a:pt x="99" y="88"/>
                    <a:pt x="98" y="89"/>
                    <a:pt x="97" y="88"/>
                  </a:cubicBezTo>
                  <a:cubicBezTo>
                    <a:pt x="98" y="90"/>
                    <a:pt x="98" y="90"/>
                    <a:pt x="98" y="90"/>
                  </a:cubicBezTo>
                  <a:cubicBezTo>
                    <a:pt x="98" y="89"/>
                    <a:pt x="99" y="89"/>
                    <a:pt x="99" y="90"/>
                  </a:cubicBezTo>
                  <a:cubicBezTo>
                    <a:pt x="99" y="90"/>
                    <a:pt x="98" y="90"/>
                    <a:pt x="99" y="91"/>
                  </a:cubicBezTo>
                  <a:moveTo>
                    <a:pt x="95" y="86"/>
                  </a:moveTo>
                  <a:cubicBezTo>
                    <a:pt x="95" y="87"/>
                    <a:pt x="95" y="86"/>
                    <a:pt x="95" y="87"/>
                  </a:cubicBezTo>
                  <a:cubicBezTo>
                    <a:pt x="95" y="88"/>
                    <a:pt x="96" y="87"/>
                    <a:pt x="95" y="86"/>
                  </a:cubicBezTo>
                  <a:moveTo>
                    <a:pt x="96" y="90"/>
                  </a:moveTo>
                  <a:cubicBezTo>
                    <a:pt x="97" y="89"/>
                    <a:pt x="96" y="89"/>
                    <a:pt x="96" y="89"/>
                  </a:cubicBezTo>
                  <a:cubicBezTo>
                    <a:pt x="96" y="88"/>
                    <a:pt x="97" y="88"/>
                    <a:pt x="97" y="88"/>
                  </a:cubicBezTo>
                  <a:cubicBezTo>
                    <a:pt x="96" y="88"/>
                    <a:pt x="96" y="88"/>
                    <a:pt x="96" y="88"/>
                  </a:cubicBezTo>
                  <a:cubicBezTo>
                    <a:pt x="96" y="89"/>
                    <a:pt x="96" y="89"/>
                    <a:pt x="96" y="90"/>
                  </a:cubicBezTo>
                  <a:moveTo>
                    <a:pt x="96" y="91"/>
                  </a:moveTo>
                  <a:cubicBezTo>
                    <a:pt x="96" y="91"/>
                    <a:pt x="97" y="92"/>
                    <a:pt x="97" y="91"/>
                  </a:cubicBezTo>
                  <a:cubicBezTo>
                    <a:pt x="97" y="91"/>
                    <a:pt x="97" y="91"/>
                    <a:pt x="97" y="90"/>
                  </a:cubicBezTo>
                  <a:cubicBezTo>
                    <a:pt x="96" y="90"/>
                    <a:pt x="96" y="91"/>
                    <a:pt x="96" y="91"/>
                  </a:cubicBezTo>
                  <a:moveTo>
                    <a:pt x="95" y="91"/>
                  </a:moveTo>
                  <a:cubicBezTo>
                    <a:pt x="95" y="92"/>
                    <a:pt x="95" y="90"/>
                    <a:pt x="94" y="91"/>
                  </a:cubicBezTo>
                  <a:cubicBezTo>
                    <a:pt x="94" y="91"/>
                    <a:pt x="95" y="92"/>
                    <a:pt x="94" y="92"/>
                  </a:cubicBezTo>
                  <a:cubicBezTo>
                    <a:pt x="94" y="93"/>
                    <a:pt x="95" y="92"/>
                    <a:pt x="95" y="93"/>
                  </a:cubicBezTo>
                  <a:cubicBezTo>
                    <a:pt x="95" y="93"/>
                    <a:pt x="94" y="92"/>
                    <a:pt x="94" y="93"/>
                  </a:cubicBezTo>
                  <a:cubicBezTo>
                    <a:pt x="94" y="93"/>
                    <a:pt x="95" y="93"/>
                    <a:pt x="95" y="93"/>
                  </a:cubicBezTo>
                  <a:cubicBezTo>
                    <a:pt x="95" y="92"/>
                    <a:pt x="95" y="92"/>
                    <a:pt x="96" y="91"/>
                  </a:cubicBezTo>
                  <a:cubicBezTo>
                    <a:pt x="96" y="91"/>
                    <a:pt x="95" y="90"/>
                    <a:pt x="96" y="90"/>
                  </a:cubicBezTo>
                  <a:cubicBezTo>
                    <a:pt x="96" y="90"/>
                    <a:pt x="95" y="90"/>
                    <a:pt x="95" y="91"/>
                  </a:cubicBezTo>
                  <a:cubicBezTo>
                    <a:pt x="95" y="91"/>
                    <a:pt x="94" y="90"/>
                    <a:pt x="95" y="91"/>
                  </a:cubicBezTo>
                  <a:cubicBezTo>
                    <a:pt x="95" y="91"/>
                    <a:pt x="95" y="91"/>
                    <a:pt x="95" y="91"/>
                  </a:cubicBezTo>
                  <a:moveTo>
                    <a:pt x="93" y="90"/>
                  </a:moveTo>
                  <a:cubicBezTo>
                    <a:pt x="93" y="90"/>
                    <a:pt x="93" y="90"/>
                    <a:pt x="93" y="90"/>
                  </a:cubicBezTo>
                  <a:cubicBezTo>
                    <a:pt x="93" y="89"/>
                    <a:pt x="93" y="90"/>
                    <a:pt x="93" y="89"/>
                  </a:cubicBezTo>
                  <a:cubicBezTo>
                    <a:pt x="93" y="89"/>
                    <a:pt x="93" y="89"/>
                    <a:pt x="94" y="89"/>
                  </a:cubicBezTo>
                  <a:cubicBezTo>
                    <a:pt x="93" y="88"/>
                    <a:pt x="93" y="89"/>
                    <a:pt x="93" y="88"/>
                  </a:cubicBezTo>
                  <a:cubicBezTo>
                    <a:pt x="93" y="88"/>
                    <a:pt x="92" y="88"/>
                    <a:pt x="92" y="89"/>
                  </a:cubicBezTo>
                  <a:cubicBezTo>
                    <a:pt x="93" y="89"/>
                    <a:pt x="92" y="90"/>
                    <a:pt x="93" y="90"/>
                  </a:cubicBezTo>
                  <a:moveTo>
                    <a:pt x="93" y="92"/>
                  </a:moveTo>
                  <a:cubicBezTo>
                    <a:pt x="92" y="91"/>
                    <a:pt x="91" y="90"/>
                    <a:pt x="91" y="91"/>
                  </a:cubicBezTo>
                  <a:cubicBezTo>
                    <a:pt x="92" y="91"/>
                    <a:pt x="92" y="91"/>
                    <a:pt x="92" y="92"/>
                  </a:cubicBezTo>
                  <a:cubicBezTo>
                    <a:pt x="92" y="92"/>
                    <a:pt x="91" y="92"/>
                    <a:pt x="92" y="92"/>
                  </a:cubicBezTo>
                  <a:cubicBezTo>
                    <a:pt x="92" y="92"/>
                    <a:pt x="93" y="92"/>
                    <a:pt x="93" y="92"/>
                  </a:cubicBezTo>
                  <a:cubicBezTo>
                    <a:pt x="93" y="92"/>
                    <a:pt x="94" y="92"/>
                    <a:pt x="94" y="92"/>
                  </a:cubicBezTo>
                  <a:lnTo>
                    <a:pt x="93" y="92"/>
                  </a:lnTo>
                  <a:close/>
                  <a:moveTo>
                    <a:pt x="91" y="88"/>
                  </a:moveTo>
                  <a:cubicBezTo>
                    <a:pt x="91" y="88"/>
                    <a:pt x="90" y="88"/>
                    <a:pt x="90" y="88"/>
                  </a:cubicBezTo>
                  <a:cubicBezTo>
                    <a:pt x="91" y="89"/>
                    <a:pt x="92" y="89"/>
                    <a:pt x="91" y="88"/>
                  </a:cubicBezTo>
                  <a:moveTo>
                    <a:pt x="90" y="88"/>
                  </a:moveTo>
                  <a:cubicBezTo>
                    <a:pt x="90" y="88"/>
                    <a:pt x="89" y="87"/>
                    <a:pt x="90" y="87"/>
                  </a:cubicBezTo>
                  <a:cubicBezTo>
                    <a:pt x="90" y="87"/>
                    <a:pt x="91" y="87"/>
                    <a:pt x="91" y="87"/>
                  </a:cubicBezTo>
                  <a:cubicBezTo>
                    <a:pt x="90" y="86"/>
                    <a:pt x="90" y="86"/>
                    <a:pt x="90" y="86"/>
                  </a:cubicBezTo>
                  <a:cubicBezTo>
                    <a:pt x="90" y="87"/>
                    <a:pt x="89" y="86"/>
                    <a:pt x="89" y="86"/>
                  </a:cubicBezTo>
                  <a:cubicBezTo>
                    <a:pt x="89" y="87"/>
                    <a:pt x="90" y="87"/>
                    <a:pt x="90" y="88"/>
                  </a:cubicBezTo>
                  <a:moveTo>
                    <a:pt x="90" y="91"/>
                  </a:moveTo>
                  <a:cubicBezTo>
                    <a:pt x="91" y="92"/>
                    <a:pt x="92" y="91"/>
                    <a:pt x="91" y="91"/>
                  </a:cubicBezTo>
                  <a:cubicBezTo>
                    <a:pt x="91" y="92"/>
                    <a:pt x="91" y="90"/>
                    <a:pt x="90" y="91"/>
                  </a:cubicBezTo>
                  <a:moveTo>
                    <a:pt x="89" y="89"/>
                  </a:moveTo>
                  <a:cubicBezTo>
                    <a:pt x="89" y="89"/>
                    <a:pt x="89" y="89"/>
                    <a:pt x="90" y="89"/>
                  </a:cubicBezTo>
                  <a:cubicBezTo>
                    <a:pt x="89" y="88"/>
                    <a:pt x="88" y="88"/>
                    <a:pt x="89" y="89"/>
                  </a:cubicBezTo>
                  <a:moveTo>
                    <a:pt x="88" y="90"/>
                  </a:moveTo>
                  <a:cubicBezTo>
                    <a:pt x="88" y="90"/>
                    <a:pt x="89" y="91"/>
                    <a:pt x="89" y="89"/>
                  </a:cubicBezTo>
                  <a:cubicBezTo>
                    <a:pt x="88" y="89"/>
                    <a:pt x="87" y="89"/>
                    <a:pt x="88" y="90"/>
                  </a:cubicBezTo>
                  <a:moveTo>
                    <a:pt x="88" y="93"/>
                  </a:moveTo>
                  <a:cubicBezTo>
                    <a:pt x="89" y="93"/>
                    <a:pt x="90" y="94"/>
                    <a:pt x="89" y="93"/>
                  </a:cubicBezTo>
                  <a:cubicBezTo>
                    <a:pt x="89" y="93"/>
                    <a:pt x="88" y="92"/>
                    <a:pt x="88" y="93"/>
                  </a:cubicBezTo>
                  <a:moveTo>
                    <a:pt x="90" y="95"/>
                  </a:moveTo>
                  <a:cubicBezTo>
                    <a:pt x="90" y="96"/>
                    <a:pt x="91" y="95"/>
                    <a:pt x="91" y="95"/>
                  </a:cubicBezTo>
                  <a:cubicBezTo>
                    <a:pt x="91" y="94"/>
                    <a:pt x="90" y="95"/>
                    <a:pt x="90" y="94"/>
                  </a:cubicBezTo>
                  <a:cubicBezTo>
                    <a:pt x="90" y="94"/>
                    <a:pt x="90" y="93"/>
                    <a:pt x="90" y="94"/>
                  </a:cubicBezTo>
                  <a:cubicBezTo>
                    <a:pt x="90" y="94"/>
                    <a:pt x="91" y="95"/>
                    <a:pt x="90" y="95"/>
                  </a:cubicBezTo>
                  <a:cubicBezTo>
                    <a:pt x="90" y="95"/>
                    <a:pt x="89" y="95"/>
                    <a:pt x="90" y="95"/>
                  </a:cubicBezTo>
                  <a:moveTo>
                    <a:pt x="85" y="97"/>
                  </a:moveTo>
                  <a:cubicBezTo>
                    <a:pt x="84" y="97"/>
                    <a:pt x="84" y="97"/>
                    <a:pt x="84" y="97"/>
                  </a:cubicBezTo>
                  <a:cubicBezTo>
                    <a:pt x="84" y="98"/>
                    <a:pt x="85" y="98"/>
                    <a:pt x="85" y="97"/>
                  </a:cubicBezTo>
                  <a:moveTo>
                    <a:pt x="86" y="90"/>
                  </a:moveTo>
                  <a:cubicBezTo>
                    <a:pt x="86" y="90"/>
                    <a:pt x="86" y="90"/>
                    <a:pt x="86" y="90"/>
                  </a:cubicBezTo>
                  <a:cubicBezTo>
                    <a:pt x="87" y="90"/>
                    <a:pt x="86" y="89"/>
                    <a:pt x="86" y="89"/>
                  </a:cubicBezTo>
                  <a:cubicBezTo>
                    <a:pt x="86" y="89"/>
                    <a:pt x="86" y="89"/>
                    <a:pt x="86" y="89"/>
                  </a:cubicBezTo>
                  <a:cubicBezTo>
                    <a:pt x="86" y="90"/>
                    <a:pt x="86" y="89"/>
                    <a:pt x="86" y="90"/>
                  </a:cubicBezTo>
                  <a:moveTo>
                    <a:pt x="89" y="95"/>
                  </a:moveTo>
                  <a:cubicBezTo>
                    <a:pt x="89" y="96"/>
                    <a:pt x="89" y="96"/>
                    <a:pt x="89" y="96"/>
                  </a:cubicBezTo>
                  <a:cubicBezTo>
                    <a:pt x="89" y="96"/>
                    <a:pt x="89" y="96"/>
                    <a:pt x="89" y="95"/>
                  </a:cubicBezTo>
                  <a:close/>
                  <a:moveTo>
                    <a:pt x="84" y="91"/>
                  </a:moveTo>
                  <a:cubicBezTo>
                    <a:pt x="85" y="91"/>
                    <a:pt x="85" y="90"/>
                    <a:pt x="85" y="90"/>
                  </a:cubicBezTo>
                  <a:cubicBezTo>
                    <a:pt x="86" y="90"/>
                    <a:pt x="85" y="91"/>
                    <a:pt x="85" y="91"/>
                  </a:cubicBezTo>
                  <a:cubicBezTo>
                    <a:pt x="86" y="92"/>
                    <a:pt x="86" y="90"/>
                    <a:pt x="86" y="89"/>
                  </a:cubicBezTo>
                  <a:cubicBezTo>
                    <a:pt x="85" y="89"/>
                    <a:pt x="85" y="90"/>
                    <a:pt x="84" y="89"/>
                  </a:cubicBezTo>
                  <a:cubicBezTo>
                    <a:pt x="84" y="90"/>
                    <a:pt x="84" y="90"/>
                    <a:pt x="84" y="91"/>
                  </a:cubicBezTo>
                  <a:moveTo>
                    <a:pt x="87" y="95"/>
                  </a:moveTo>
                  <a:cubicBezTo>
                    <a:pt x="85" y="96"/>
                    <a:pt x="87" y="95"/>
                    <a:pt x="87" y="94"/>
                  </a:cubicBezTo>
                  <a:cubicBezTo>
                    <a:pt x="87" y="94"/>
                    <a:pt x="87" y="95"/>
                    <a:pt x="87" y="95"/>
                  </a:cubicBezTo>
                  <a:moveTo>
                    <a:pt x="85" y="95"/>
                  </a:moveTo>
                  <a:cubicBezTo>
                    <a:pt x="85" y="97"/>
                    <a:pt x="85" y="97"/>
                    <a:pt x="85" y="97"/>
                  </a:cubicBezTo>
                  <a:cubicBezTo>
                    <a:pt x="86" y="97"/>
                    <a:pt x="84" y="97"/>
                    <a:pt x="85" y="97"/>
                  </a:cubicBezTo>
                  <a:cubicBezTo>
                    <a:pt x="86" y="97"/>
                    <a:pt x="86" y="97"/>
                    <a:pt x="87" y="97"/>
                  </a:cubicBezTo>
                  <a:cubicBezTo>
                    <a:pt x="86" y="96"/>
                    <a:pt x="86" y="97"/>
                    <a:pt x="85" y="96"/>
                  </a:cubicBezTo>
                  <a:cubicBezTo>
                    <a:pt x="86" y="96"/>
                    <a:pt x="85" y="95"/>
                    <a:pt x="86" y="95"/>
                  </a:cubicBezTo>
                  <a:cubicBezTo>
                    <a:pt x="86" y="97"/>
                    <a:pt x="88" y="97"/>
                    <a:pt x="87" y="95"/>
                  </a:cubicBezTo>
                  <a:cubicBezTo>
                    <a:pt x="87" y="96"/>
                    <a:pt x="86" y="96"/>
                    <a:pt x="86" y="96"/>
                  </a:cubicBezTo>
                  <a:cubicBezTo>
                    <a:pt x="85" y="94"/>
                    <a:pt x="86" y="95"/>
                    <a:pt x="86" y="94"/>
                  </a:cubicBezTo>
                  <a:cubicBezTo>
                    <a:pt x="85" y="94"/>
                    <a:pt x="86" y="95"/>
                    <a:pt x="85" y="95"/>
                  </a:cubicBezTo>
                  <a:moveTo>
                    <a:pt x="81" y="92"/>
                  </a:moveTo>
                  <a:cubicBezTo>
                    <a:pt x="81" y="92"/>
                    <a:pt x="82" y="92"/>
                    <a:pt x="82" y="92"/>
                  </a:cubicBezTo>
                  <a:cubicBezTo>
                    <a:pt x="82" y="92"/>
                    <a:pt x="81" y="92"/>
                    <a:pt x="82" y="91"/>
                  </a:cubicBezTo>
                  <a:cubicBezTo>
                    <a:pt x="82" y="92"/>
                    <a:pt x="82" y="91"/>
                    <a:pt x="82" y="91"/>
                  </a:cubicBezTo>
                  <a:cubicBezTo>
                    <a:pt x="82" y="92"/>
                    <a:pt x="82" y="92"/>
                    <a:pt x="83" y="93"/>
                  </a:cubicBezTo>
                  <a:cubicBezTo>
                    <a:pt x="83" y="93"/>
                    <a:pt x="83" y="93"/>
                    <a:pt x="83" y="92"/>
                  </a:cubicBezTo>
                  <a:cubicBezTo>
                    <a:pt x="83" y="92"/>
                    <a:pt x="83" y="92"/>
                    <a:pt x="83" y="92"/>
                  </a:cubicBezTo>
                  <a:cubicBezTo>
                    <a:pt x="83" y="91"/>
                    <a:pt x="84" y="93"/>
                    <a:pt x="84" y="93"/>
                  </a:cubicBezTo>
                  <a:cubicBezTo>
                    <a:pt x="84" y="92"/>
                    <a:pt x="84" y="91"/>
                    <a:pt x="83" y="90"/>
                  </a:cubicBezTo>
                  <a:cubicBezTo>
                    <a:pt x="83" y="90"/>
                    <a:pt x="83" y="90"/>
                    <a:pt x="82" y="90"/>
                  </a:cubicBezTo>
                  <a:cubicBezTo>
                    <a:pt x="82" y="90"/>
                    <a:pt x="82" y="91"/>
                    <a:pt x="82" y="91"/>
                  </a:cubicBezTo>
                  <a:cubicBezTo>
                    <a:pt x="82" y="91"/>
                    <a:pt x="81" y="90"/>
                    <a:pt x="81" y="90"/>
                  </a:cubicBezTo>
                  <a:cubicBezTo>
                    <a:pt x="81" y="91"/>
                    <a:pt x="81" y="91"/>
                    <a:pt x="81" y="92"/>
                  </a:cubicBezTo>
                  <a:moveTo>
                    <a:pt x="82" y="94"/>
                  </a:moveTo>
                  <a:cubicBezTo>
                    <a:pt x="83" y="94"/>
                    <a:pt x="83" y="95"/>
                    <a:pt x="83" y="94"/>
                  </a:cubicBezTo>
                  <a:cubicBezTo>
                    <a:pt x="83" y="95"/>
                    <a:pt x="83" y="94"/>
                    <a:pt x="84" y="95"/>
                  </a:cubicBezTo>
                  <a:cubicBezTo>
                    <a:pt x="84" y="95"/>
                    <a:pt x="84" y="94"/>
                    <a:pt x="84" y="94"/>
                  </a:cubicBezTo>
                  <a:cubicBezTo>
                    <a:pt x="84" y="95"/>
                    <a:pt x="84" y="95"/>
                    <a:pt x="83" y="94"/>
                  </a:cubicBezTo>
                  <a:cubicBezTo>
                    <a:pt x="83" y="94"/>
                    <a:pt x="83" y="94"/>
                    <a:pt x="83" y="94"/>
                  </a:cubicBezTo>
                  <a:cubicBezTo>
                    <a:pt x="83" y="94"/>
                    <a:pt x="84" y="94"/>
                    <a:pt x="84" y="93"/>
                  </a:cubicBezTo>
                  <a:cubicBezTo>
                    <a:pt x="83" y="93"/>
                    <a:pt x="83" y="93"/>
                    <a:pt x="83" y="94"/>
                  </a:cubicBezTo>
                  <a:cubicBezTo>
                    <a:pt x="82" y="93"/>
                    <a:pt x="82" y="93"/>
                    <a:pt x="81" y="93"/>
                  </a:cubicBezTo>
                  <a:cubicBezTo>
                    <a:pt x="82" y="94"/>
                    <a:pt x="82" y="93"/>
                    <a:pt x="82" y="94"/>
                  </a:cubicBezTo>
                  <a:moveTo>
                    <a:pt x="81" y="96"/>
                  </a:moveTo>
                  <a:cubicBezTo>
                    <a:pt x="82" y="97"/>
                    <a:pt x="82" y="96"/>
                    <a:pt x="82" y="97"/>
                  </a:cubicBezTo>
                  <a:cubicBezTo>
                    <a:pt x="81" y="97"/>
                    <a:pt x="81" y="97"/>
                    <a:pt x="81" y="97"/>
                  </a:cubicBezTo>
                  <a:cubicBezTo>
                    <a:pt x="81" y="97"/>
                    <a:pt x="82" y="98"/>
                    <a:pt x="82" y="99"/>
                  </a:cubicBezTo>
                  <a:cubicBezTo>
                    <a:pt x="83" y="99"/>
                    <a:pt x="82" y="97"/>
                    <a:pt x="83" y="97"/>
                  </a:cubicBezTo>
                  <a:cubicBezTo>
                    <a:pt x="83" y="97"/>
                    <a:pt x="83" y="97"/>
                    <a:pt x="82" y="96"/>
                  </a:cubicBezTo>
                  <a:cubicBezTo>
                    <a:pt x="82" y="96"/>
                    <a:pt x="82" y="96"/>
                    <a:pt x="82" y="96"/>
                  </a:cubicBezTo>
                  <a:cubicBezTo>
                    <a:pt x="82" y="96"/>
                    <a:pt x="82" y="96"/>
                    <a:pt x="82" y="96"/>
                  </a:cubicBezTo>
                  <a:cubicBezTo>
                    <a:pt x="82" y="95"/>
                    <a:pt x="82" y="95"/>
                    <a:pt x="82" y="95"/>
                  </a:cubicBezTo>
                  <a:cubicBezTo>
                    <a:pt x="83" y="96"/>
                    <a:pt x="81" y="96"/>
                    <a:pt x="81" y="96"/>
                  </a:cubicBezTo>
                  <a:moveTo>
                    <a:pt x="79" y="95"/>
                  </a:moveTo>
                  <a:cubicBezTo>
                    <a:pt x="80" y="95"/>
                    <a:pt x="80" y="94"/>
                    <a:pt x="81" y="94"/>
                  </a:cubicBezTo>
                  <a:cubicBezTo>
                    <a:pt x="80" y="93"/>
                    <a:pt x="79" y="94"/>
                    <a:pt x="79" y="95"/>
                  </a:cubicBezTo>
                  <a:moveTo>
                    <a:pt x="79" y="96"/>
                  </a:moveTo>
                  <a:cubicBezTo>
                    <a:pt x="79" y="96"/>
                    <a:pt x="79" y="96"/>
                    <a:pt x="79" y="96"/>
                  </a:cubicBezTo>
                  <a:cubicBezTo>
                    <a:pt x="79" y="96"/>
                    <a:pt x="79" y="95"/>
                    <a:pt x="79" y="96"/>
                  </a:cubicBezTo>
                  <a:cubicBezTo>
                    <a:pt x="78" y="96"/>
                    <a:pt x="78" y="96"/>
                    <a:pt x="78" y="96"/>
                  </a:cubicBezTo>
                  <a:cubicBezTo>
                    <a:pt x="79" y="96"/>
                    <a:pt x="79" y="96"/>
                    <a:pt x="79" y="96"/>
                  </a:cubicBezTo>
                  <a:cubicBezTo>
                    <a:pt x="78" y="96"/>
                    <a:pt x="79" y="97"/>
                    <a:pt x="79" y="97"/>
                  </a:cubicBezTo>
                  <a:cubicBezTo>
                    <a:pt x="79" y="97"/>
                    <a:pt x="78" y="97"/>
                    <a:pt x="78" y="97"/>
                  </a:cubicBezTo>
                  <a:cubicBezTo>
                    <a:pt x="79" y="99"/>
                    <a:pt x="79" y="98"/>
                    <a:pt x="80" y="98"/>
                  </a:cubicBezTo>
                  <a:cubicBezTo>
                    <a:pt x="80" y="98"/>
                    <a:pt x="80" y="98"/>
                    <a:pt x="80" y="99"/>
                  </a:cubicBezTo>
                  <a:cubicBezTo>
                    <a:pt x="81" y="99"/>
                    <a:pt x="80" y="99"/>
                    <a:pt x="81" y="98"/>
                  </a:cubicBezTo>
                  <a:cubicBezTo>
                    <a:pt x="80" y="97"/>
                    <a:pt x="80" y="99"/>
                    <a:pt x="80" y="97"/>
                  </a:cubicBezTo>
                  <a:cubicBezTo>
                    <a:pt x="81" y="97"/>
                    <a:pt x="81" y="97"/>
                    <a:pt x="81" y="97"/>
                  </a:cubicBezTo>
                  <a:cubicBezTo>
                    <a:pt x="80" y="96"/>
                    <a:pt x="80" y="97"/>
                    <a:pt x="80" y="96"/>
                  </a:cubicBezTo>
                  <a:cubicBezTo>
                    <a:pt x="79" y="96"/>
                    <a:pt x="79" y="96"/>
                    <a:pt x="79" y="96"/>
                  </a:cubicBezTo>
                  <a:cubicBezTo>
                    <a:pt x="80" y="96"/>
                    <a:pt x="80" y="96"/>
                    <a:pt x="79" y="96"/>
                  </a:cubicBezTo>
                  <a:moveTo>
                    <a:pt x="77" y="96"/>
                  </a:moveTo>
                  <a:cubicBezTo>
                    <a:pt x="78" y="96"/>
                    <a:pt x="77" y="95"/>
                    <a:pt x="77" y="95"/>
                  </a:cubicBezTo>
                  <a:cubicBezTo>
                    <a:pt x="78" y="95"/>
                    <a:pt x="79" y="95"/>
                    <a:pt x="79" y="95"/>
                  </a:cubicBezTo>
                  <a:cubicBezTo>
                    <a:pt x="79" y="95"/>
                    <a:pt x="79" y="94"/>
                    <a:pt x="78" y="94"/>
                  </a:cubicBezTo>
                  <a:cubicBezTo>
                    <a:pt x="78" y="95"/>
                    <a:pt x="77" y="94"/>
                    <a:pt x="77" y="95"/>
                  </a:cubicBezTo>
                  <a:lnTo>
                    <a:pt x="77" y="96"/>
                  </a:lnTo>
                  <a:close/>
                  <a:moveTo>
                    <a:pt x="73" y="96"/>
                  </a:moveTo>
                  <a:cubicBezTo>
                    <a:pt x="73" y="97"/>
                    <a:pt x="74" y="97"/>
                    <a:pt x="74" y="97"/>
                  </a:cubicBezTo>
                  <a:cubicBezTo>
                    <a:pt x="74" y="97"/>
                    <a:pt x="74" y="97"/>
                    <a:pt x="74" y="96"/>
                  </a:cubicBezTo>
                  <a:cubicBezTo>
                    <a:pt x="74" y="96"/>
                    <a:pt x="73" y="96"/>
                    <a:pt x="73" y="96"/>
                  </a:cubicBezTo>
                  <a:moveTo>
                    <a:pt x="73" y="99"/>
                  </a:moveTo>
                  <a:cubicBezTo>
                    <a:pt x="73" y="99"/>
                    <a:pt x="74" y="100"/>
                    <a:pt x="73" y="99"/>
                  </a:cubicBezTo>
                  <a:cubicBezTo>
                    <a:pt x="73" y="99"/>
                    <a:pt x="72" y="99"/>
                    <a:pt x="73" y="99"/>
                  </a:cubicBezTo>
                  <a:moveTo>
                    <a:pt x="70" y="102"/>
                  </a:moveTo>
                  <a:cubicBezTo>
                    <a:pt x="71" y="103"/>
                    <a:pt x="71" y="102"/>
                    <a:pt x="71" y="102"/>
                  </a:cubicBezTo>
                  <a:cubicBezTo>
                    <a:pt x="71" y="101"/>
                    <a:pt x="70" y="101"/>
                    <a:pt x="70" y="102"/>
                  </a:cubicBezTo>
                  <a:moveTo>
                    <a:pt x="69" y="99"/>
                  </a:moveTo>
                  <a:cubicBezTo>
                    <a:pt x="70" y="100"/>
                    <a:pt x="71" y="100"/>
                    <a:pt x="71" y="99"/>
                  </a:cubicBezTo>
                  <a:cubicBezTo>
                    <a:pt x="70" y="99"/>
                    <a:pt x="69" y="99"/>
                    <a:pt x="69" y="99"/>
                  </a:cubicBezTo>
                  <a:moveTo>
                    <a:pt x="66" y="96"/>
                  </a:moveTo>
                  <a:cubicBezTo>
                    <a:pt x="66" y="96"/>
                    <a:pt x="66" y="97"/>
                    <a:pt x="66" y="97"/>
                  </a:cubicBezTo>
                  <a:cubicBezTo>
                    <a:pt x="66" y="96"/>
                    <a:pt x="66" y="96"/>
                    <a:pt x="66" y="96"/>
                  </a:cubicBezTo>
                  <a:cubicBezTo>
                    <a:pt x="66" y="96"/>
                    <a:pt x="66" y="96"/>
                    <a:pt x="66" y="96"/>
                  </a:cubicBezTo>
                  <a:moveTo>
                    <a:pt x="65" y="98"/>
                  </a:moveTo>
                  <a:cubicBezTo>
                    <a:pt x="66" y="98"/>
                    <a:pt x="66" y="98"/>
                    <a:pt x="66" y="96"/>
                  </a:cubicBezTo>
                  <a:cubicBezTo>
                    <a:pt x="65" y="96"/>
                    <a:pt x="65" y="96"/>
                    <a:pt x="65" y="97"/>
                  </a:cubicBezTo>
                  <a:cubicBezTo>
                    <a:pt x="65" y="97"/>
                    <a:pt x="65" y="97"/>
                    <a:pt x="65" y="97"/>
                  </a:cubicBezTo>
                  <a:cubicBezTo>
                    <a:pt x="65" y="97"/>
                    <a:pt x="65" y="97"/>
                    <a:pt x="65" y="98"/>
                  </a:cubicBezTo>
                  <a:moveTo>
                    <a:pt x="63" y="97"/>
                  </a:moveTo>
                  <a:cubicBezTo>
                    <a:pt x="63" y="99"/>
                    <a:pt x="63" y="97"/>
                    <a:pt x="64" y="97"/>
                  </a:cubicBezTo>
                  <a:cubicBezTo>
                    <a:pt x="64" y="97"/>
                    <a:pt x="65" y="98"/>
                    <a:pt x="65" y="96"/>
                  </a:cubicBezTo>
                  <a:cubicBezTo>
                    <a:pt x="64" y="97"/>
                    <a:pt x="63" y="96"/>
                    <a:pt x="63" y="97"/>
                  </a:cubicBezTo>
                  <a:moveTo>
                    <a:pt x="63" y="101"/>
                  </a:moveTo>
                  <a:cubicBezTo>
                    <a:pt x="63" y="101"/>
                    <a:pt x="64" y="101"/>
                    <a:pt x="63" y="100"/>
                  </a:cubicBezTo>
                  <a:cubicBezTo>
                    <a:pt x="63" y="100"/>
                    <a:pt x="62" y="100"/>
                    <a:pt x="63" y="101"/>
                  </a:cubicBezTo>
                  <a:moveTo>
                    <a:pt x="68" y="92"/>
                  </a:moveTo>
                  <a:cubicBezTo>
                    <a:pt x="68" y="92"/>
                    <a:pt x="69" y="93"/>
                    <a:pt x="69" y="92"/>
                  </a:cubicBezTo>
                  <a:cubicBezTo>
                    <a:pt x="68" y="91"/>
                    <a:pt x="68" y="91"/>
                    <a:pt x="68" y="92"/>
                  </a:cubicBezTo>
                  <a:moveTo>
                    <a:pt x="66" y="92"/>
                  </a:moveTo>
                  <a:cubicBezTo>
                    <a:pt x="67" y="92"/>
                    <a:pt x="67" y="93"/>
                    <a:pt x="67" y="92"/>
                  </a:cubicBezTo>
                  <a:cubicBezTo>
                    <a:pt x="67" y="92"/>
                    <a:pt x="67" y="92"/>
                    <a:pt x="67" y="91"/>
                  </a:cubicBezTo>
                  <a:cubicBezTo>
                    <a:pt x="67" y="91"/>
                    <a:pt x="66" y="91"/>
                    <a:pt x="66" y="92"/>
                  </a:cubicBezTo>
                  <a:moveTo>
                    <a:pt x="64" y="90"/>
                  </a:moveTo>
                  <a:cubicBezTo>
                    <a:pt x="64" y="91"/>
                    <a:pt x="65" y="92"/>
                    <a:pt x="65" y="92"/>
                  </a:cubicBezTo>
                  <a:cubicBezTo>
                    <a:pt x="65" y="90"/>
                    <a:pt x="64" y="90"/>
                    <a:pt x="64" y="90"/>
                  </a:cubicBezTo>
                  <a:moveTo>
                    <a:pt x="64" y="91"/>
                  </a:moveTo>
                  <a:cubicBezTo>
                    <a:pt x="65" y="92"/>
                    <a:pt x="64" y="93"/>
                    <a:pt x="65" y="93"/>
                  </a:cubicBezTo>
                  <a:cubicBezTo>
                    <a:pt x="65" y="92"/>
                    <a:pt x="64" y="91"/>
                    <a:pt x="64" y="91"/>
                  </a:cubicBezTo>
                  <a:moveTo>
                    <a:pt x="61" y="94"/>
                  </a:moveTo>
                  <a:cubicBezTo>
                    <a:pt x="61" y="94"/>
                    <a:pt x="61" y="93"/>
                    <a:pt x="60" y="93"/>
                  </a:cubicBezTo>
                  <a:cubicBezTo>
                    <a:pt x="60" y="93"/>
                    <a:pt x="60" y="93"/>
                    <a:pt x="60" y="93"/>
                  </a:cubicBezTo>
                  <a:cubicBezTo>
                    <a:pt x="60" y="94"/>
                    <a:pt x="61" y="94"/>
                    <a:pt x="61" y="94"/>
                  </a:cubicBezTo>
                  <a:moveTo>
                    <a:pt x="59" y="90"/>
                  </a:moveTo>
                  <a:cubicBezTo>
                    <a:pt x="59" y="90"/>
                    <a:pt x="59" y="91"/>
                    <a:pt x="59" y="91"/>
                  </a:cubicBezTo>
                  <a:cubicBezTo>
                    <a:pt x="59" y="91"/>
                    <a:pt x="60" y="91"/>
                    <a:pt x="60" y="91"/>
                  </a:cubicBezTo>
                  <a:cubicBezTo>
                    <a:pt x="60" y="92"/>
                    <a:pt x="59" y="92"/>
                    <a:pt x="60" y="92"/>
                  </a:cubicBezTo>
                  <a:cubicBezTo>
                    <a:pt x="60" y="92"/>
                    <a:pt x="61" y="91"/>
                    <a:pt x="61" y="92"/>
                  </a:cubicBezTo>
                  <a:cubicBezTo>
                    <a:pt x="62" y="92"/>
                    <a:pt x="62" y="92"/>
                    <a:pt x="63" y="92"/>
                  </a:cubicBezTo>
                  <a:cubicBezTo>
                    <a:pt x="62" y="93"/>
                    <a:pt x="62" y="94"/>
                    <a:pt x="62" y="94"/>
                  </a:cubicBezTo>
                  <a:cubicBezTo>
                    <a:pt x="62" y="93"/>
                    <a:pt x="63" y="93"/>
                    <a:pt x="63" y="92"/>
                  </a:cubicBezTo>
                  <a:cubicBezTo>
                    <a:pt x="63" y="92"/>
                    <a:pt x="62" y="92"/>
                    <a:pt x="62" y="92"/>
                  </a:cubicBezTo>
                  <a:cubicBezTo>
                    <a:pt x="63" y="92"/>
                    <a:pt x="63" y="91"/>
                    <a:pt x="63" y="91"/>
                  </a:cubicBezTo>
                  <a:cubicBezTo>
                    <a:pt x="63" y="91"/>
                    <a:pt x="63" y="91"/>
                    <a:pt x="63" y="92"/>
                  </a:cubicBezTo>
                  <a:cubicBezTo>
                    <a:pt x="63" y="92"/>
                    <a:pt x="63" y="92"/>
                    <a:pt x="64" y="92"/>
                  </a:cubicBezTo>
                  <a:cubicBezTo>
                    <a:pt x="64" y="93"/>
                    <a:pt x="64" y="93"/>
                    <a:pt x="64" y="93"/>
                  </a:cubicBezTo>
                  <a:cubicBezTo>
                    <a:pt x="64" y="92"/>
                    <a:pt x="64" y="93"/>
                    <a:pt x="64" y="92"/>
                  </a:cubicBezTo>
                  <a:cubicBezTo>
                    <a:pt x="64" y="92"/>
                    <a:pt x="64" y="92"/>
                    <a:pt x="63" y="92"/>
                  </a:cubicBezTo>
                  <a:cubicBezTo>
                    <a:pt x="63" y="91"/>
                    <a:pt x="63" y="90"/>
                    <a:pt x="63" y="89"/>
                  </a:cubicBezTo>
                  <a:cubicBezTo>
                    <a:pt x="62" y="89"/>
                    <a:pt x="62" y="89"/>
                    <a:pt x="62" y="89"/>
                  </a:cubicBezTo>
                  <a:cubicBezTo>
                    <a:pt x="62" y="90"/>
                    <a:pt x="63" y="90"/>
                    <a:pt x="63" y="90"/>
                  </a:cubicBezTo>
                  <a:cubicBezTo>
                    <a:pt x="63" y="90"/>
                    <a:pt x="62" y="90"/>
                    <a:pt x="62" y="90"/>
                  </a:cubicBezTo>
                  <a:cubicBezTo>
                    <a:pt x="62" y="90"/>
                    <a:pt x="63" y="90"/>
                    <a:pt x="62" y="90"/>
                  </a:cubicBezTo>
                  <a:cubicBezTo>
                    <a:pt x="62" y="89"/>
                    <a:pt x="62" y="90"/>
                    <a:pt x="61" y="90"/>
                  </a:cubicBezTo>
                  <a:cubicBezTo>
                    <a:pt x="61" y="90"/>
                    <a:pt x="60" y="89"/>
                    <a:pt x="61" y="90"/>
                  </a:cubicBezTo>
                  <a:cubicBezTo>
                    <a:pt x="61" y="90"/>
                    <a:pt x="62" y="91"/>
                    <a:pt x="62" y="91"/>
                  </a:cubicBezTo>
                  <a:cubicBezTo>
                    <a:pt x="62" y="92"/>
                    <a:pt x="61" y="91"/>
                    <a:pt x="61" y="91"/>
                  </a:cubicBezTo>
                  <a:cubicBezTo>
                    <a:pt x="61" y="91"/>
                    <a:pt x="60" y="92"/>
                    <a:pt x="60" y="91"/>
                  </a:cubicBezTo>
                  <a:cubicBezTo>
                    <a:pt x="60" y="90"/>
                    <a:pt x="61" y="91"/>
                    <a:pt x="60" y="90"/>
                  </a:cubicBezTo>
                  <a:cubicBezTo>
                    <a:pt x="60" y="91"/>
                    <a:pt x="59" y="90"/>
                    <a:pt x="59" y="90"/>
                  </a:cubicBezTo>
                  <a:moveTo>
                    <a:pt x="58" y="97"/>
                  </a:moveTo>
                  <a:cubicBezTo>
                    <a:pt x="58" y="98"/>
                    <a:pt x="59" y="100"/>
                    <a:pt x="59" y="99"/>
                  </a:cubicBezTo>
                  <a:cubicBezTo>
                    <a:pt x="59" y="99"/>
                    <a:pt x="59" y="98"/>
                    <a:pt x="59" y="98"/>
                  </a:cubicBezTo>
                  <a:cubicBezTo>
                    <a:pt x="59" y="98"/>
                    <a:pt x="60" y="98"/>
                    <a:pt x="60" y="98"/>
                  </a:cubicBezTo>
                  <a:cubicBezTo>
                    <a:pt x="60" y="99"/>
                    <a:pt x="60" y="98"/>
                    <a:pt x="61" y="99"/>
                  </a:cubicBezTo>
                  <a:cubicBezTo>
                    <a:pt x="61" y="99"/>
                    <a:pt x="61" y="98"/>
                    <a:pt x="61" y="98"/>
                  </a:cubicBezTo>
                  <a:cubicBezTo>
                    <a:pt x="61" y="97"/>
                    <a:pt x="61" y="98"/>
                    <a:pt x="61" y="97"/>
                  </a:cubicBezTo>
                  <a:lnTo>
                    <a:pt x="58" y="97"/>
                  </a:lnTo>
                  <a:close/>
                  <a:moveTo>
                    <a:pt x="55" y="99"/>
                  </a:moveTo>
                  <a:cubicBezTo>
                    <a:pt x="55" y="99"/>
                    <a:pt x="56" y="99"/>
                    <a:pt x="56" y="99"/>
                  </a:cubicBezTo>
                  <a:cubicBezTo>
                    <a:pt x="56" y="100"/>
                    <a:pt x="56" y="99"/>
                    <a:pt x="56" y="100"/>
                  </a:cubicBezTo>
                  <a:cubicBezTo>
                    <a:pt x="56" y="100"/>
                    <a:pt x="56" y="100"/>
                    <a:pt x="56" y="100"/>
                  </a:cubicBezTo>
                  <a:cubicBezTo>
                    <a:pt x="56" y="100"/>
                    <a:pt x="56" y="100"/>
                    <a:pt x="56" y="100"/>
                  </a:cubicBezTo>
                  <a:cubicBezTo>
                    <a:pt x="56" y="100"/>
                    <a:pt x="56" y="99"/>
                    <a:pt x="56" y="99"/>
                  </a:cubicBezTo>
                  <a:cubicBezTo>
                    <a:pt x="57" y="100"/>
                    <a:pt x="57" y="99"/>
                    <a:pt x="57" y="99"/>
                  </a:cubicBezTo>
                  <a:cubicBezTo>
                    <a:pt x="57" y="99"/>
                    <a:pt x="57" y="99"/>
                    <a:pt x="57" y="99"/>
                  </a:cubicBezTo>
                  <a:cubicBezTo>
                    <a:pt x="58" y="98"/>
                    <a:pt x="59" y="100"/>
                    <a:pt x="59" y="99"/>
                  </a:cubicBezTo>
                  <a:cubicBezTo>
                    <a:pt x="58" y="99"/>
                    <a:pt x="58" y="98"/>
                    <a:pt x="58" y="97"/>
                  </a:cubicBezTo>
                  <a:cubicBezTo>
                    <a:pt x="57" y="98"/>
                    <a:pt x="57" y="98"/>
                    <a:pt x="57" y="99"/>
                  </a:cubicBezTo>
                  <a:cubicBezTo>
                    <a:pt x="56" y="99"/>
                    <a:pt x="54" y="97"/>
                    <a:pt x="55" y="99"/>
                  </a:cubicBezTo>
                  <a:moveTo>
                    <a:pt x="50" y="91"/>
                  </a:moveTo>
                  <a:cubicBezTo>
                    <a:pt x="50" y="91"/>
                    <a:pt x="50" y="92"/>
                    <a:pt x="50" y="91"/>
                  </a:cubicBezTo>
                  <a:cubicBezTo>
                    <a:pt x="50" y="90"/>
                    <a:pt x="50" y="91"/>
                    <a:pt x="50" y="90"/>
                  </a:cubicBezTo>
                  <a:lnTo>
                    <a:pt x="50" y="91"/>
                  </a:lnTo>
                  <a:close/>
                  <a:moveTo>
                    <a:pt x="50" y="97"/>
                  </a:moveTo>
                  <a:cubicBezTo>
                    <a:pt x="51" y="97"/>
                    <a:pt x="51" y="97"/>
                    <a:pt x="51" y="97"/>
                  </a:cubicBezTo>
                  <a:cubicBezTo>
                    <a:pt x="51" y="96"/>
                    <a:pt x="50" y="97"/>
                    <a:pt x="50" y="97"/>
                  </a:cubicBezTo>
                  <a:moveTo>
                    <a:pt x="51" y="100"/>
                  </a:moveTo>
                  <a:cubicBezTo>
                    <a:pt x="52" y="100"/>
                    <a:pt x="51" y="101"/>
                    <a:pt x="52" y="101"/>
                  </a:cubicBezTo>
                  <a:cubicBezTo>
                    <a:pt x="52" y="101"/>
                    <a:pt x="53" y="101"/>
                    <a:pt x="53" y="101"/>
                  </a:cubicBezTo>
                  <a:cubicBezTo>
                    <a:pt x="53" y="100"/>
                    <a:pt x="53" y="100"/>
                    <a:pt x="53" y="100"/>
                  </a:cubicBezTo>
                  <a:cubicBezTo>
                    <a:pt x="53" y="100"/>
                    <a:pt x="54" y="101"/>
                    <a:pt x="54" y="101"/>
                  </a:cubicBezTo>
                  <a:cubicBezTo>
                    <a:pt x="54" y="100"/>
                    <a:pt x="54" y="100"/>
                    <a:pt x="54" y="99"/>
                  </a:cubicBezTo>
                  <a:cubicBezTo>
                    <a:pt x="54" y="99"/>
                    <a:pt x="53" y="99"/>
                    <a:pt x="54" y="100"/>
                  </a:cubicBezTo>
                  <a:cubicBezTo>
                    <a:pt x="53" y="100"/>
                    <a:pt x="53" y="99"/>
                    <a:pt x="52" y="99"/>
                  </a:cubicBezTo>
                  <a:cubicBezTo>
                    <a:pt x="52" y="100"/>
                    <a:pt x="51" y="99"/>
                    <a:pt x="51" y="100"/>
                  </a:cubicBezTo>
                  <a:moveTo>
                    <a:pt x="51" y="101"/>
                  </a:moveTo>
                  <a:cubicBezTo>
                    <a:pt x="51" y="101"/>
                    <a:pt x="51" y="101"/>
                    <a:pt x="51" y="101"/>
                  </a:cubicBezTo>
                  <a:cubicBezTo>
                    <a:pt x="51" y="101"/>
                    <a:pt x="51" y="100"/>
                    <a:pt x="50" y="100"/>
                  </a:cubicBezTo>
                  <a:cubicBezTo>
                    <a:pt x="50" y="101"/>
                    <a:pt x="51" y="102"/>
                    <a:pt x="51" y="101"/>
                  </a:cubicBezTo>
                  <a:moveTo>
                    <a:pt x="34" y="76"/>
                  </a:moveTo>
                  <a:cubicBezTo>
                    <a:pt x="34" y="76"/>
                    <a:pt x="34" y="76"/>
                    <a:pt x="34" y="76"/>
                  </a:cubicBezTo>
                  <a:cubicBezTo>
                    <a:pt x="34" y="76"/>
                    <a:pt x="32" y="76"/>
                    <a:pt x="33" y="76"/>
                  </a:cubicBezTo>
                  <a:cubicBezTo>
                    <a:pt x="33" y="76"/>
                    <a:pt x="33" y="76"/>
                    <a:pt x="34" y="76"/>
                  </a:cubicBezTo>
                  <a:moveTo>
                    <a:pt x="27" y="83"/>
                  </a:moveTo>
                  <a:cubicBezTo>
                    <a:pt x="27" y="82"/>
                    <a:pt x="27" y="82"/>
                    <a:pt x="26" y="82"/>
                  </a:cubicBezTo>
                  <a:cubicBezTo>
                    <a:pt x="26" y="82"/>
                    <a:pt x="26" y="82"/>
                    <a:pt x="27" y="83"/>
                  </a:cubicBezTo>
                  <a:moveTo>
                    <a:pt x="35" y="84"/>
                  </a:moveTo>
                  <a:cubicBezTo>
                    <a:pt x="34" y="84"/>
                    <a:pt x="35" y="83"/>
                    <a:pt x="35" y="83"/>
                  </a:cubicBezTo>
                  <a:cubicBezTo>
                    <a:pt x="34" y="83"/>
                    <a:pt x="34" y="84"/>
                    <a:pt x="35" y="84"/>
                  </a:cubicBezTo>
                  <a:moveTo>
                    <a:pt x="35" y="84"/>
                  </a:moveTo>
                  <a:cubicBezTo>
                    <a:pt x="34" y="85"/>
                    <a:pt x="36" y="84"/>
                    <a:pt x="35" y="84"/>
                  </a:cubicBezTo>
                  <a:cubicBezTo>
                    <a:pt x="34" y="84"/>
                    <a:pt x="34" y="85"/>
                    <a:pt x="35" y="84"/>
                  </a:cubicBezTo>
                  <a:moveTo>
                    <a:pt x="35" y="90"/>
                  </a:moveTo>
                  <a:cubicBezTo>
                    <a:pt x="35" y="90"/>
                    <a:pt x="34" y="91"/>
                    <a:pt x="34" y="91"/>
                  </a:cubicBezTo>
                  <a:cubicBezTo>
                    <a:pt x="34" y="92"/>
                    <a:pt x="34" y="92"/>
                    <a:pt x="34" y="92"/>
                  </a:cubicBezTo>
                  <a:cubicBezTo>
                    <a:pt x="35" y="91"/>
                    <a:pt x="35" y="90"/>
                    <a:pt x="35" y="90"/>
                  </a:cubicBezTo>
                  <a:moveTo>
                    <a:pt x="32" y="99"/>
                  </a:moveTo>
                  <a:cubicBezTo>
                    <a:pt x="31" y="99"/>
                    <a:pt x="33" y="97"/>
                    <a:pt x="32" y="98"/>
                  </a:cubicBezTo>
                  <a:cubicBezTo>
                    <a:pt x="31" y="99"/>
                    <a:pt x="32" y="99"/>
                    <a:pt x="31" y="99"/>
                  </a:cubicBezTo>
                  <a:cubicBezTo>
                    <a:pt x="31" y="99"/>
                    <a:pt x="31" y="99"/>
                    <a:pt x="32" y="99"/>
                  </a:cubicBezTo>
                  <a:moveTo>
                    <a:pt x="38" y="90"/>
                  </a:moveTo>
                  <a:cubicBezTo>
                    <a:pt x="38" y="90"/>
                    <a:pt x="39" y="89"/>
                    <a:pt x="39" y="89"/>
                  </a:cubicBezTo>
                  <a:cubicBezTo>
                    <a:pt x="38" y="90"/>
                    <a:pt x="38" y="91"/>
                    <a:pt x="38" y="91"/>
                  </a:cubicBezTo>
                  <a:cubicBezTo>
                    <a:pt x="37" y="92"/>
                    <a:pt x="37" y="91"/>
                    <a:pt x="37" y="92"/>
                  </a:cubicBezTo>
                  <a:cubicBezTo>
                    <a:pt x="37" y="93"/>
                    <a:pt x="37" y="92"/>
                    <a:pt x="38" y="90"/>
                  </a:cubicBezTo>
                  <a:moveTo>
                    <a:pt x="41" y="91"/>
                  </a:moveTo>
                  <a:cubicBezTo>
                    <a:pt x="41" y="91"/>
                    <a:pt x="41" y="91"/>
                    <a:pt x="40" y="92"/>
                  </a:cubicBezTo>
                  <a:cubicBezTo>
                    <a:pt x="41" y="91"/>
                    <a:pt x="40" y="93"/>
                    <a:pt x="41" y="91"/>
                  </a:cubicBezTo>
                  <a:moveTo>
                    <a:pt x="41" y="97"/>
                  </a:moveTo>
                  <a:cubicBezTo>
                    <a:pt x="41" y="97"/>
                    <a:pt x="41" y="97"/>
                    <a:pt x="41" y="97"/>
                  </a:cubicBezTo>
                  <a:cubicBezTo>
                    <a:pt x="40" y="99"/>
                    <a:pt x="41" y="99"/>
                    <a:pt x="41" y="97"/>
                  </a:cubicBezTo>
                  <a:moveTo>
                    <a:pt x="43" y="92"/>
                  </a:moveTo>
                  <a:cubicBezTo>
                    <a:pt x="42" y="92"/>
                    <a:pt x="42" y="92"/>
                    <a:pt x="42" y="93"/>
                  </a:cubicBezTo>
                  <a:cubicBezTo>
                    <a:pt x="42" y="93"/>
                    <a:pt x="42" y="94"/>
                    <a:pt x="43" y="92"/>
                  </a:cubicBezTo>
                  <a:moveTo>
                    <a:pt x="43" y="93"/>
                  </a:moveTo>
                  <a:cubicBezTo>
                    <a:pt x="43" y="93"/>
                    <a:pt x="43" y="94"/>
                    <a:pt x="43" y="95"/>
                  </a:cubicBezTo>
                  <a:cubicBezTo>
                    <a:pt x="43" y="94"/>
                    <a:pt x="43" y="95"/>
                    <a:pt x="43" y="93"/>
                  </a:cubicBezTo>
                  <a:moveTo>
                    <a:pt x="45" y="98"/>
                  </a:moveTo>
                  <a:cubicBezTo>
                    <a:pt x="45" y="97"/>
                    <a:pt x="45" y="97"/>
                    <a:pt x="45" y="97"/>
                  </a:cubicBezTo>
                  <a:cubicBezTo>
                    <a:pt x="44" y="98"/>
                    <a:pt x="45" y="98"/>
                    <a:pt x="45" y="98"/>
                  </a:cubicBezTo>
                  <a:moveTo>
                    <a:pt x="46" y="91"/>
                  </a:moveTo>
                  <a:cubicBezTo>
                    <a:pt x="46" y="91"/>
                    <a:pt x="46" y="91"/>
                    <a:pt x="46" y="91"/>
                  </a:cubicBezTo>
                  <a:cubicBezTo>
                    <a:pt x="46" y="91"/>
                    <a:pt x="46" y="91"/>
                    <a:pt x="46" y="91"/>
                  </a:cubicBezTo>
                  <a:cubicBezTo>
                    <a:pt x="46" y="92"/>
                    <a:pt x="46" y="93"/>
                    <a:pt x="46" y="91"/>
                  </a:cubicBezTo>
                  <a:moveTo>
                    <a:pt x="49" y="100"/>
                  </a:moveTo>
                  <a:cubicBezTo>
                    <a:pt x="49" y="100"/>
                    <a:pt x="49" y="101"/>
                    <a:pt x="49" y="102"/>
                  </a:cubicBezTo>
                  <a:cubicBezTo>
                    <a:pt x="49" y="102"/>
                    <a:pt x="50" y="103"/>
                    <a:pt x="50" y="102"/>
                  </a:cubicBezTo>
                  <a:cubicBezTo>
                    <a:pt x="49" y="102"/>
                    <a:pt x="49" y="100"/>
                    <a:pt x="49" y="100"/>
                  </a:cubicBezTo>
                  <a:moveTo>
                    <a:pt x="47" y="102"/>
                  </a:moveTo>
                  <a:cubicBezTo>
                    <a:pt x="47" y="103"/>
                    <a:pt x="47" y="102"/>
                    <a:pt x="48" y="102"/>
                  </a:cubicBezTo>
                  <a:cubicBezTo>
                    <a:pt x="48" y="102"/>
                    <a:pt x="48" y="102"/>
                    <a:pt x="48" y="102"/>
                  </a:cubicBezTo>
                  <a:cubicBezTo>
                    <a:pt x="48" y="103"/>
                    <a:pt x="48" y="103"/>
                    <a:pt x="48" y="103"/>
                  </a:cubicBezTo>
                  <a:cubicBezTo>
                    <a:pt x="48" y="102"/>
                    <a:pt x="48" y="102"/>
                    <a:pt x="48" y="101"/>
                  </a:cubicBezTo>
                  <a:cubicBezTo>
                    <a:pt x="49" y="101"/>
                    <a:pt x="48" y="100"/>
                    <a:pt x="49" y="100"/>
                  </a:cubicBezTo>
                  <a:cubicBezTo>
                    <a:pt x="48" y="100"/>
                    <a:pt x="47" y="102"/>
                    <a:pt x="47" y="102"/>
                  </a:cubicBezTo>
                  <a:moveTo>
                    <a:pt x="40" y="102"/>
                  </a:moveTo>
                  <a:cubicBezTo>
                    <a:pt x="41" y="102"/>
                    <a:pt x="41" y="103"/>
                    <a:pt x="40" y="103"/>
                  </a:cubicBezTo>
                  <a:cubicBezTo>
                    <a:pt x="41" y="103"/>
                    <a:pt x="41" y="103"/>
                    <a:pt x="41" y="103"/>
                  </a:cubicBezTo>
                  <a:cubicBezTo>
                    <a:pt x="41" y="102"/>
                    <a:pt x="40" y="102"/>
                    <a:pt x="40" y="102"/>
                  </a:cubicBezTo>
                  <a:moveTo>
                    <a:pt x="38" y="103"/>
                  </a:moveTo>
                  <a:cubicBezTo>
                    <a:pt x="38" y="103"/>
                    <a:pt x="39" y="103"/>
                    <a:pt x="39" y="102"/>
                  </a:cubicBezTo>
                  <a:cubicBezTo>
                    <a:pt x="39" y="102"/>
                    <a:pt x="39" y="102"/>
                    <a:pt x="38" y="102"/>
                  </a:cubicBezTo>
                  <a:lnTo>
                    <a:pt x="38" y="103"/>
                  </a:lnTo>
                  <a:close/>
                  <a:moveTo>
                    <a:pt x="37" y="103"/>
                  </a:moveTo>
                  <a:cubicBezTo>
                    <a:pt x="37" y="104"/>
                    <a:pt x="37" y="105"/>
                    <a:pt x="38" y="105"/>
                  </a:cubicBezTo>
                  <a:cubicBezTo>
                    <a:pt x="38" y="104"/>
                    <a:pt x="38" y="104"/>
                    <a:pt x="38" y="104"/>
                  </a:cubicBezTo>
                  <a:cubicBezTo>
                    <a:pt x="38" y="104"/>
                    <a:pt x="38" y="103"/>
                    <a:pt x="38" y="103"/>
                  </a:cubicBezTo>
                  <a:lnTo>
                    <a:pt x="37" y="103"/>
                  </a:lnTo>
                  <a:close/>
                  <a:moveTo>
                    <a:pt x="29" y="106"/>
                  </a:moveTo>
                  <a:cubicBezTo>
                    <a:pt x="29" y="106"/>
                    <a:pt x="29" y="105"/>
                    <a:pt x="30" y="105"/>
                  </a:cubicBezTo>
                  <a:cubicBezTo>
                    <a:pt x="29" y="105"/>
                    <a:pt x="30" y="104"/>
                    <a:pt x="29" y="104"/>
                  </a:cubicBezTo>
                  <a:lnTo>
                    <a:pt x="29" y="106"/>
                  </a:lnTo>
                  <a:close/>
                  <a:moveTo>
                    <a:pt x="26" y="62"/>
                  </a:moveTo>
                  <a:cubicBezTo>
                    <a:pt x="27" y="62"/>
                    <a:pt x="27" y="62"/>
                    <a:pt x="27" y="63"/>
                  </a:cubicBezTo>
                  <a:cubicBezTo>
                    <a:pt x="27" y="62"/>
                    <a:pt x="28" y="63"/>
                    <a:pt x="28" y="62"/>
                  </a:cubicBezTo>
                  <a:cubicBezTo>
                    <a:pt x="28" y="62"/>
                    <a:pt x="26" y="61"/>
                    <a:pt x="26" y="62"/>
                  </a:cubicBezTo>
                  <a:moveTo>
                    <a:pt x="26" y="59"/>
                  </a:moveTo>
                  <a:cubicBezTo>
                    <a:pt x="26" y="59"/>
                    <a:pt x="26" y="59"/>
                    <a:pt x="25" y="59"/>
                  </a:cubicBezTo>
                  <a:cubicBezTo>
                    <a:pt x="25" y="60"/>
                    <a:pt x="26" y="60"/>
                    <a:pt x="26" y="60"/>
                  </a:cubicBezTo>
                  <a:cubicBezTo>
                    <a:pt x="26" y="60"/>
                    <a:pt x="27" y="59"/>
                    <a:pt x="26" y="59"/>
                  </a:cubicBezTo>
                  <a:moveTo>
                    <a:pt x="66" y="25"/>
                  </a:moveTo>
                  <a:cubicBezTo>
                    <a:pt x="66" y="26"/>
                    <a:pt x="66" y="24"/>
                    <a:pt x="65" y="25"/>
                  </a:cubicBezTo>
                  <a:cubicBezTo>
                    <a:pt x="65" y="25"/>
                    <a:pt x="66" y="26"/>
                    <a:pt x="66" y="25"/>
                  </a:cubicBezTo>
                  <a:moveTo>
                    <a:pt x="68" y="28"/>
                  </a:moveTo>
                  <a:cubicBezTo>
                    <a:pt x="68" y="28"/>
                    <a:pt x="68" y="27"/>
                    <a:pt x="68" y="27"/>
                  </a:cubicBezTo>
                  <a:cubicBezTo>
                    <a:pt x="67" y="27"/>
                    <a:pt x="67" y="27"/>
                    <a:pt x="67" y="27"/>
                  </a:cubicBezTo>
                  <a:cubicBezTo>
                    <a:pt x="67" y="27"/>
                    <a:pt x="67" y="28"/>
                    <a:pt x="68" y="28"/>
                  </a:cubicBezTo>
                  <a:cubicBezTo>
                    <a:pt x="68" y="28"/>
                    <a:pt x="68" y="27"/>
                    <a:pt x="68" y="28"/>
                  </a:cubicBezTo>
                  <a:cubicBezTo>
                    <a:pt x="68" y="28"/>
                    <a:pt x="68" y="29"/>
                    <a:pt x="68" y="28"/>
                  </a:cubicBezTo>
                  <a:moveTo>
                    <a:pt x="70" y="26"/>
                  </a:moveTo>
                  <a:cubicBezTo>
                    <a:pt x="70" y="25"/>
                    <a:pt x="70" y="25"/>
                    <a:pt x="70" y="25"/>
                  </a:cubicBezTo>
                  <a:cubicBezTo>
                    <a:pt x="70" y="26"/>
                    <a:pt x="70" y="26"/>
                    <a:pt x="70" y="26"/>
                  </a:cubicBezTo>
                  <a:moveTo>
                    <a:pt x="105" y="40"/>
                  </a:moveTo>
                  <a:cubicBezTo>
                    <a:pt x="105" y="41"/>
                    <a:pt x="107" y="39"/>
                    <a:pt x="106" y="39"/>
                  </a:cubicBezTo>
                  <a:lnTo>
                    <a:pt x="105" y="40"/>
                  </a:lnTo>
                  <a:close/>
                  <a:moveTo>
                    <a:pt x="102" y="38"/>
                  </a:moveTo>
                  <a:cubicBezTo>
                    <a:pt x="102" y="38"/>
                    <a:pt x="102" y="39"/>
                    <a:pt x="102" y="39"/>
                  </a:cubicBezTo>
                  <a:cubicBezTo>
                    <a:pt x="103" y="38"/>
                    <a:pt x="102" y="38"/>
                    <a:pt x="102" y="38"/>
                  </a:cubicBezTo>
                  <a:moveTo>
                    <a:pt x="117" y="19"/>
                  </a:moveTo>
                  <a:cubicBezTo>
                    <a:pt x="116" y="20"/>
                    <a:pt x="115" y="21"/>
                    <a:pt x="116" y="21"/>
                  </a:cubicBezTo>
                  <a:cubicBezTo>
                    <a:pt x="116" y="21"/>
                    <a:pt x="116" y="21"/>
                    <a:pt x="117" y="20"/>
                  </a:cubicBezTo>
                  <a:cubicBezTo>
                    <a:pt x="117" y="20"/>
                    <a:pt x="117" y="19"/>
                    <a:pt x="117" y="19"/>
                  </a:cubicBezTo>
                  <a:moveTo>
                    <a:pt x="113" y="15"/>
                  </a:moveTo>
                  <a:cubicBezTo>
                    <a:pt x="112" y="16"/>
                    <a:pt x="113" y="16"/>
                    <a:pt x="113" y="16"/>
                  </a:cubicBezTo>
                  <a:cubicBezTo>
                    <a:pt x="112" y="17"/>
                    <a:pt x="111" y="17"/>
                    <a:pt x="112" y="18"/>
                  </a:cubicBezTo>
                  <a:cubicBezTo>
                    <a:pt x="112" y="17"/>
                    <a:pt x="112" y="17"/>
                    <a:pt x="112" y="17"/>
                  </a:cubicBezTo>
                  <a:cubicBezTo>
                    <a:pt x="113" y="17"/>
                    <a:pt x="113" y="17"/>
                    <a:pt x="113" y="17"/>
                  </a:cubicBezTo>
                  <a:cubicBezTo>
                    <a:pt x="113" y="16"/>
                    <a:pt x="113" y="16"/>
                    <a:pt x="113" y="15"/>
                  </a:cubicBezTo>
                  <a:moveTo>
                    <a:pt x="96" y="38"/>
                  </a:moveTo>
                  <a:cubicBezTo>
                    <a:pt x="96" y="38"/>
                    <a:pt x="96" y="39"/>
                    <a:pt x="97" y="38"/>
                  </a:cubicBezTo>
                  <a:cubicBezTo>
                    <a:pt x="97" y="37"/>
                    <a:pt x="96" y="39"/>
                    <a:pt x="96" y="38"/>
                  </a:cubicBezTo>
                  <a:cubicBezTo>
                    <a:pt x="96" y="38"/>
                    <a:pt x="97" y="38"/>
                    <a:pt x="96" y="38"/>
                  </a:cubicBezTo>
                  <a:cubicBezTo>
                    <a:pt x="96" y="39"/>
                    <a:pt x="96" y="37"/>
                    <a:pt x="96" y="38"/>
                  </a:cubicBezTo>
                  <a:moveTo>
                    <a:pt x="110" y="16"/>
                  </a:moveTo>
                  <a:cubicBezTo>
                    <a:pt x="110" y="16"/>
                    <a:pt x="111" y="16"/>
                    <a:pt x="112" y="16"/>
                  </a:cubicBezTo>
                  <a:cubicBezTo>
                    <a:pt x="111" y="15"/>
                    <a:pt x="110" y="16"/>
                    <a:pt x="109" y="15"/>
                  </a:cubicBezTo>
                  <a:cubicBezTo>
                    <a:pt x="109" y="16"/>
                    <a:pt x="110" y="16"/>
                    <a:pt x="110" y="16"/>
                  </a:cubicBezTo>
                  <a:moveTo>
                    <a:pt x="107" y="16"/>
                  </a:moveTo>
                  <a:cubicBezTo>
                    <a:pt x="108" y="16"/>
                    <a:pt x="108" y="16"/>
                    <a:pt x="109" y="15"/>
                  </a:cubicBezTo>
                  <a:cubicBezTo>
                    <a:pt x="108" y="14"/>
                    <a:pt x="107" y="15"/>
                    <a:pt x="107" y="16"/>
                  </a:cubicBezTo>
                  <a:moveTo>
                    <a:pt x="88" y="33"/>
                  </a:moveTo>
                  <a:cubicBezTo>
                    <a:pt x="88" y="33"/>
                    <a:pt x="88" y="32"/>
                    <a:pt x="88" y="32"/>
                  </a:cubicBezTo>
                  <a:cubicBezTo>
                    <a:pt x="87" y="33"/>
                    <a:pt x="88" y="34"/>
                    <a:pt x="88" y="33"/>
                  </a:cubicBezTo>
                  <a:moveTo>
                    <a:pt x="81" y="22"/>
                  </a:moveTo>
                  <a:cubicBezTo>
                    <a:pt x="81" y="21"/>
                    <a:pt x="81" y="21"/>
                    <a:pt x="81" y="21"/>
                  </a:cubicBezTo>
                  <a:cubicBezTo>
                    <a:pt x="81" y="21"/>
                    <a:pt x="81" y="21"/>
                    <a:pt x="81" y="21"/>
                  </a:cubicBezTo>
                  <a:cubicBezTo>
                    <a:pt x="81" y="22"/>
                    <a:pt x="81" y="22"/>
                    <a:pt x="81" y="22"/>
                  </a:cubicBezTo>
                  <a:moveTo>
                    <a:pt x="64" y="21"/>
                  </a:moveTo>
                  <a:cubicBezTo>
                    <a:pt x="64" y="21"/>
                    <a:pt x="65" y="21"/>
                    <a:pt x="65" y="21"/>
                  </a:cubicBezTo>
                  <a:cubicBezTo>
                    <a:pt x="64" y="21"/>
                    <a:pt x="63" y="21"/>
                    <a:pt x="64" y="21"/>
                  </a:cubicBezTo>
                  <a:moveTo>
                    <a:pt x="62" y="19"/>
                  </a:moveTo>
                  <a:cubicBezTo>
                    <a:pt x="62" y="19"/>
                    <a:pt x="62" y="20"/>
                    <a:pt x="63" y="20"/>
                  </a:cubicBezTo>
                  <a:cubicBezTo>
                    <a:pt x="63" y="19"/>
                    <a:pt x="62" y="18"/>
                    <a:pt x="62" y="19"/>
                  </a:cubicBezTo>
                  <a:moveTo>
                    <a:pt x="61" y="23"/>
                  </a:moveTo>
                  <a:cubicBezTo>
                    <a:pt x="61" y="22"/>
                    <a:pt x="60" y="23"/>
                    <a:pt x="60" y="23"/>
                  </a:cubicBezTo>
                  <a:cubicBezTo>
                    <a:pt x="60" y="23"/>
                    <a:pt x="60" y="24"/>
                    <a:pt x="61" y="23"/>
                  </a:cubicBezTo>
                  <a:moveTo>
                    <a:pt x="55" y="20"/>
                  </a:moveTo>
                  <a:cubicBezTo>
                    <a:pt x="56" y="20"/>
                    <a:pt x="56" y="21"/>
                    <a:pt x="56" y="21"/>
                  </a:cubicBezTo>
                  <a:cubicBezTo>
                    <a:pt x="56" y="21"/>
                    <a:pt x="57" y="21"/>
                    <a:pt x="57" y="20"/>
                  </a:cubicBezTo>
                  <a:cubicBezTo>
                    <a:pt x="57" y="21"/>
                    <a:pt x="57" y="21"/>
                    <a:pt x="57" y="21"/>
                  </a:cubicBezTo>
                  <a:cubicBezTo>
                    <a:pt x="58" y="20"/>
                    <a:pt x="59" y="20"/>
                    <a:pt x="60" y="21"/>
                  </a:cubicBezTo>
                  <a:cubicBezTo>
                    <a:pt x="60" y="20"/>
                    <a:pt x="61" y="21"/>
                    <a:pt x="60" y="20"/>
                  </a:cubicBezTo>
                  <a:cubicBezTo>
                    <a:pt x="60" y="20"/>
                    <a:pt x="60" y="20"/>
                    <a:pt x="60" y="20"/>
                  </a:cubicBezTo>
                  <a:cubicBezTo>
                    <a:pt x="60" y="20"/>
                    <a:pt x="59" y="19"/>
                    <a:pt x="59" y="19"/>
                  </a:cubicBezTo>
                  <a:cubicBezTo>
                    <a:pt x="59" y="19"/>
                    <a:pt x="59" y="19"/>
                    <a:pt x="58" y="19"/>
                  </a:cubicBezTo>
                  <a:cubicBezTo>
                    <a:pt x="58" y="19"/>
                    <a:pt x="57" y="19"/>
                    <a:pt x="57" y="19"/>
                  </a:cubicBezTo>
                  <a:cubicBezTo>
                    <a:pt x="57" y="19"/>
                    <a:pt x="57" y="19"/>
                    <a:pt x="57" y="19"/>
                  </a:cubicBezTo>
                  <a:cubicBezTo>
                    <a:pt x="56" y="19"/>
                    <a:pt x="55" y="19"/>
                    <a:pt x="55" y="20"/>
                  </a:cubicBezTo>
                  <a:moveTo>
                    <a:pt x="39" y="24"/>
                  </a:moveTo>
                  <a:cubicBezTo>
                    <a:pt x="39" y="24"/>
                    <a:pt x="40" y="25"/>
                    <a:pt x="40" y="25"/>
                  </a:cubicBezTo>
                  <a:cubicBezTo>
                    <a:pt x="40" y="25"/>
                    <a:pt x="40" y="24"/>
                    <a:pt x="40" y="24"/>
                  </a:cubicBezTo>
                  <a:cubicBezTo>
                    <a:pt x="41" y="24"/>
                    <a:pt x="41" y="24"/>
                    <a:pt x="41" y="24"/>
                  </a:cubicBezTo>
                  <a:cubicBezTo>
                    <a:pt x="41" y="24"/>
                    <a:pt x="41" y="24"/>
                    <a:pt x="41" y="24"/>
                  </a:cubicBezTo>
                  <a:cubicBezTo>
                    <a:pt x="41" y="24"/>
                    <a:pt x="42" y="23"/>
                    <a:pt x="42" y="23"/>
                  </a:cubicBezTo>
                  <a:cubicBezTo>
                    <a:pt x="41" y="22"/>
                    <a:pt x="40" y="23"/>
                    <a:pt x="40" y="24"/>
                  </a:cubicBezTo>
                  <a:cubicBezTo>
                    <a:pt x="39" y="24"/>
                    <a:pt x="38" y="23"/>
                    <a:pt x="39" y="24"/>
                  </a:cubicBezTo>
                  <a:moveTo>
                    <a:pt x="34" y="44"/>
                  </a:moveTo>
                  <a:cubicBezTo>
                    <a:pt x="34" y="43"/>
                    <a:pt x="35" y="44"/>
                    <a:pt x="34" y="43"/>
                  </a:cubicBezTo>
                  <a:cubicBezTo>
                    <a:pt x="33" y="42"/>
                    <a:pt x="33" y="43"/>
                    <a:pt x="34" y="44"/>
                  </a:cubicBezTo>
                  <a:moveTo>
                    <a:pt x="33" y="41"/>
                  </a:moveTo>
                  <a:cubicBezTo>
                    <a:pt x="33" y="41"/>
                    <a:pt x="34" y="42"/>
                    <a:pt x="34" y="42"/>
                  </a:cubicBezTo>
                  <a:cubicBezTo>
                    <a:pt x="34" y="42"/>
                    <a:pt x="34" y="42"/>
                    <a:pt x="33" y="41"/>
                  </a:cubicBezTo>
                  <a:moveTo>
                    <a:pt x="32" y="40"/>
                  </a:moveTo>
                  <a:cubicBezTo>
                    <a:pt x="32" y="40"/>
                    <a:pt x="33" y="41"/>
                    <a:pt x="33" y="41"/>
                  </a:cubicBezTo>
                  <a:cubicBezTo>
                    <a:pt x="32" y="40"/>
                    <a:pt x="31" y="39"/>
                    <a:pt x="32" y="40"/>
                  </a:cubicBezTo>
                  <a:moveTo>
                    <a:pt x="39" y="26"/>
                  </a:moveTo>
                  <a:cubicBezTo>
                    <a:pt x="39" y="25"/>
                    <a:pt x="38" y="25"/>
                    <a:pt x="38" y="24"/>
                  </a:cubicBezTo>
                  <a:cubicBezTo>
                    <a:pt x="38" y="24"/>
                    <a:pt x="38" y="24"/>
                    <a:pt x="38" y="24"/>
                  </a:cubicBezTo>
                  <a:cubicBezTo>
                    <a:pt x="37" y="24"/>
                    <a:pt x="38" y="26"/>
                    <a:pt x="39" y="26"/>
                  </a:cubicBezTo>
                  <a:moveTo>
                    <a:pt x="23" y="18"/>
                  </a:moveTo>
                  <a:cubicBezTo>
                    <a:pt x="24" y="18"/>
                    <a:pt x="24" y="17"/>
                    <a:pt x="24" y="17"/>
                  </a:cubicBezTo>
                  <a:cubicBezTo>
                    <a:pt x="24" y="17"/>
                    <a:pt x="23" y="17"/>
                    <a:pt x="23" y="18"/>
                  </a:cubicBezTo>
                  <a:moveTo>
                    <a:pt x="20" y="22"/>
                  </a:moveTo>
                  <a:cubicBezTo>
                    <a:pt x="20" y="21"/>
                    <a:pt x="20" y="22"/>
                    <a:pt x="21" y="22"/>
                  </a:cubicBezTo>
                  <a:cubicBezTo>
                    <a:pt x="20" y="21"/>
                    <a:pt x="21" y="21"/>
                    <a:pt x="20" y="20"/>
                  </a:cubicBezTo>
                  <a:cubicBezTo>
                    <a:pt x="20" y="21"/>
                    <a:pt x="19" y="21"/>
                    <a:pt x="20" y="22"/>
                  </a:cubicBezTo>
                  <a:moveTo>
                    <a:pt x="13" y="31"/>
                  </a:moveTo>
                  <a:cubicBezTo>
                    <a:pt x="14" y="31"/>
                    <a:pt x="14" y="31"/>
                    <a:pt x="13" y="30"/>
                  </a:cubicBezTo>
                  <a:cubicBezTo>
                    <a:pt x="13" y="30"/>
                    <a:pt x="12" y="31"/>
                    <a:pt x="13" y="31"/>
                  </a:cubicBezTo>
                  <a:moveTo>
                    <a:pt x="27" y="39"/>
                  </a:moveTo>
                  <a:cubicBezTo>
                    <a:pt x="28" y="39"/>
                    <a:pt x="27" y="39"/>
                    <a:pt x="28" y="38"/>
                  </a:cubicBezTo>
                  <a:cubicBezTo>
                    <a:pt x="29" y="39"/>
                    <a:pt x="28" y="38"/>
                    <a:pt x="28" y="38"/>
                  </a:cubicBezTo>
                  <a:cubicBezTo>
                    <a:pt x="28" y="38"/>
                    <a:pt x="29" y="38"/>
                    <a:pt x="29" y="38"/>
                  </a:cubicBezTo>
                  <a:cubicBezTo>
                    <a:pt x="28" y="37"/>
                    <a:pt x="29" y="37"/>
                    <a:pt x="29" y="37"/>
                  </a:cubicBezTo>
                  <a:cubicBezTo>
                    <a:pt x="29" y="36"/>
                    <a:pt x="29" y="36"/>
                    <a:pt x="29" y="37"/>
                  </a:cubicBezTo>
                  <a:cubicBezTo>
                    <a:pt x="29" y="37"/>
                    <a:pt x="28" y="36"/>
                    <a:pt x="29" y="37"/>
                  </a:cubicBezTo>
                  <a:cubicBezTo>
                    <a:pt x="30" y="37"/>
                    <a:pt x="30" y="37"/>
                    <a:pt x="30" y="37"/>
                  </a:cubicBezTo>
                  <a:cubicBezTo>
                    <a:pt x="30" y="37"/>
                    <a:pt x="29" y="35"/>
                    <a:pt x="30" y="36"/>
                  </a:cubicBezTo>
                  <a:cubicBezTo>
                    <a:pt x="30" y="36"/>
                    <a:pt x="30" y="36"/>
                    <a:pt x="30" y="36"/>
                  </a:cubicBezTo>
                  <a:cubicBezTo>
                    <a:pt x="30" y="35"/>
                    <a:pt x="32" y="36"/>
                    <a:pt x="31" y="35"/>
                  </a:cubicBezTo>
                  <a:cubicBezTo>
                    <a:pt x="30" y="35"/>
                    <a:pt x="30" y="35"/>
                    <a:pt x="30" y="35"/>
                  </a:cubicBezTo>
                  <a:cubicBezTo>
                    <a:pt x="30" y="35"/>
                    <a:pt x="31" y="35"/>
                    <a:pt x="31" y="34"/>
                  </a:cubicBezTo>
                  <a:cubicBezTo>
                    <a:pt x="31" y="34"/>
                    <a:pt x="31" y="34"/>
                    <a:pt x="32" y="34"/>
                  </a:cubicBezTo>
                  <a:cubicBezTo>
                    <a:pt x="32" y="34"/>
                    <a:pt x="32" y="34"/>
                    <a:pt x="32" y="34"/>
                  </a:cubicBezTo>
                  <a:cubicBezTo>
                    <a:pt x="32" y="34"/>
                    <a:pt x="33" y="34"/>
                    <a:pt x="33" y="34"/>
                  </a:cubicBezTo>
                  <a:cubicBezTo>
                    <a:pt x="33" y="34"/>
                    <a:pt x="33" y="33"/>
                    <a:pt x="33" y="33"/>
                  </a:cubicBezTo>
                  <a:cubicBezTo>
                    <a:pt x="33" y="34"/>
                    <a:pt x="34" y="34"/>
                    <a:pt x="34" y="34"/>
                  </a:cubicBezTo>
                  <a:cubicBezTo>
                    <a:pt x="33" y="33"/>
                    <a:pt x="33" y="33"/>
                    <a:pt x="33" y="33"/>
                  </a:cubicBezTo>
                  <a:cubicBezTo>
                    <a:pt x="33" y="32"/>
                    <a:pt x="32" y="32"/>
                    <a:pt x="32" y="31"/>
                  </a:cubicBezTo>
                  <a:cubicBezTo>
                    <a:pt x="32" y="31"/>
                    <a:pt x="33" y="32"/>
                    <a:pt x="33" y="32"/>
                  </a:cubicBezTo>
                  <a:cubicBezTo>
                    <a:pt x="33" y="31"/>
                    <a:pt x="33" y="31"/>
                    <a:pt x="33" y="31"/>
                  </a:cubicBezTo>
                  <a:cubicBezTo>
                    <a:pt x="33" y="30"/>
                    <a:pt x="34" y="29"/>
                    <a:pt x="35" y="29"/>
                  </a:cubicBezTo>
                  <a:cubicBezTo>
                    <a:pt x="35" y="29"/>
                    <a:pt x="35" y="28"/>
                    <a:pt x="35" y="28"/>
                  </a:cubicBezTo>
                  <a:cubicBezTo>
                    <a:pt x="36" y="27"/>
                    <a:pt x="37" y="27"/>
                    <a:pt x="38" y="26"/>
                  </a:cubicBezTo>
                  <a:cubicBezTo>
                    <a:pt x="37" y="24"/>
                    <a:pt x="37" y="26"/>
                    <a:pt x="37" y="26"/>
                  </a:cubicBezTo>
                  <a:cubicBezTo>
                    <a:pt x="36" y="26"/>
                    <a:pt x="35" y="26"/>
                    <a:pt x="34" y="27"/>
                  </a:cubicBezTo>
                  <a:cubicBezTo>
                    <a:pt x="34" y="27"/>
                    <a:pt x="34" y="27"/>
                    <a:pt x="34" y="28"/>
                  </a:cubicBezTo>
                  <a:cubicBezTo>
                    <a:pt x="33" y="28"/>
                    <a:pt x="33" y="29"/>
                    <a:pt x="32" y="30"/>
                  </a:cubicBezTo>
                  <a:cubicBezTo>
                    <a:pt x="32" y="29"/>
                    <a:pt x="32" y="29"/>
                    <a:pt x="32" y="29"/>
                  </a:cubicBezTo>
                  <a:cubicBezTo>
                    <a:pt x="32" y="30"/>
                    <a:pt x="32" y="30"/>
                    <a:pt x="32" y="30"/>
                  </a:cubicBezTo>
                  <a:cubicBezTo>
                    <a:pt x="31" y="31"/>
                    <a:pt x="31" y="32"/>
                    <a:pt x="30" y="32"/>
                  </a:cubicBezTo>
                  <a:cubicBezTo>
                    <a:pt x="30" y="33"/>
                    <a:pt x="29" y="33"/>
                    <a:pt x="29" y="33"/>
                  </a:cubicBezTo>
                  <a:cubicBezTo>
                    <a:pt x="30" y="34"/>
                    <a:pt x="29" y="34"/>
                    <a:pt x="29" y="34"/>
                  </a:cubicBezTo>
                  <a:cubicBezTo>
                    <a:pt x="28" y="34"/>
                    <a:pt x="29" y="34"/>
                    <a:pt x="28" y="33"/>
                  </a:cubicBezTo>
                  <a:cubicBezTo>
                    <a:pt x="28" y="34"/>
                    <a:pt x="28" y="34"/>
                    <a:pt x="27" y="34"/>
                  </a:cubicBezTo>
                  <a:cubicBezTo>
                    <a:pt x="28" y="35"/>
                    <a:pt x="28" y="34"/>
                    <a:pt x="28" y="34"/>
                  </a:cubicBezTo>
                  <a:cubicBezTo>
                    <a:pt x="29" y="35"/>
                    <a:pt x="28" y="35"/>
                    <a:pt x="28" y="35"/>
                  </a:cubicBezTo>
                  <a:cubicBezTo>
                    <a:pt x="28" y="36"/>
                    <a:pt x="28" y="36"/>
                    <a:pt x="28" y="36"/>
                  </a:cubicBezTo>
                  <a:cubicBezTo>
                    <a:pt x="28" y="35"/>
                    <a:pt x="28" y="36"/>
                    <a:pt x="28" y="36"/>
                  </a:cubicBezTo>
                  <a:cubicBezTo>
                    <a:pt x="27" y="37"/>
                    <a:pt x="27" y="37"/>
                    <a:pt x="27" y="37"/>
                  </a:cubicBezTo>
                  <a:cubicBezTo>
                    <a:pt x="27" y="37"/>
                    <a:pt x="27" y="37"/>
                    <a:pt x="27" y="37"/>
                  </a:cubicBezTo>
                  <a:cubicBezTo>
                    <a:pt x="26" y="37"/>
                    <a:pt x="27" y="37"/>
                    <a:pt x="27" y="38"/>
                  </a:cubicBezTo>
                  <a:cubicBezTo>
                    <a:pt x="26" y="38"/>
                    <a:pt x="26" y="39"/>
                    <a:pt x="25" y="39"/>
                  </a:cubicBezTo>
                  <a:cubicBezTo>
                    <a:pt x="25" y="39"/>
                    <a:pt x="25" y="38"/>
                    <a:pt x="24" y="38"/>
                  </a:cubicBezTo>
                  <a:cubicBezTo>
                    <a:pt x="24" y="39"/>
                    <a:pt x="25" y="39"/>
                    <a:pt x="25" y="39"/>
                  </a:cubicBezTo>
                  <a:cubicBezTo>
                    <a:pt x="25" y="40"/>
                    <a:pt x="24" y="39"/>
                    <a:pt x="25" y="40"/>
                  </a:cubicBezTo>
                  <a:cubicBezTo>
                    <a:pt x="26" y="40"/>
                    <a:pt x="25" y="39"/>
                    <a:pt x="26" y="39"/>
                  </a:cubicBezTo>
                  <a:cubicBezTo>
                    <a:pt x="26" y="40"/>
                    <a:pt x="26" y="40"/>
                    <a:pt x="26" y="40"/>
                  </a:cubicBezTo>
                  <a:cubicBezTo>
                    <a:pt x="26" y="41"/>
                    <a:pt x="26" y="41"/>
                    <a:pt x="26" y="41"/>
                  </a:cubicBezTo>
                  <a:cubicBezTo>
                    <a:pt x="26" y="42"/>
                    <a:pt x="27" y="41"/>
                    <a:pt x="27" y="41"/>
                  </a:cubicBezTo>
                  <a:cubicBezTo>
                    <a:pt x="28" y="40"/>
                    <a:pt x="28" y="39"/>
                    <a:pt x="27" y="39"/>
                  </a:cubicBezTo>
                  <a:moveTo>
                    <a:pt x="26" y="45"/>
                  </a:moveTo>
                  <a:cubicBezTo>
                    <a:pt x="25" y="45"/>
                    <a:pt x="25" y="45"/>
                    <a:pt x="25" y="45"/>
                  </a:cubicBezTo>
                  <a:cubicBezTo>
                    <a:pt x="26" y="46"/>
                    <a:pt x="26" y="45"/>
                    <a:pt x="26" y="45"/>
                  </a:cubicBezTo>
                  <a:moveTo>
                    <a:pt x="31" y="50"/>
                  </a:moveTo>
                  <a:cubicBezTo>
                    <a:pt x="31" y="50"/>
                    <a:pt x="31" y="50"/>
                    <a:pt x="31" y="50"/>
                  </a:cubicBezTo>
                  <a:cubicBezTo>
                    <a:pt x="31" y="50"/>
                    <a:pt x="29" y="50"/>
                    <a:pt x="30" y="50"/>
                  </a:cubicBezTo>
                  <a:cubicBezTo>
                    <a:pt x="30" y="50"/>
                    <a:pt x="30" y="50"/>
                    <a:pt x="30" y="50"/>
                  </a:cubicBezTo>
                  <a:cubicBezTo>
                    <a:pt x="30" y="50"/>
                    <a:pt x="30" y="50"/>
                    <a:pt x="31" y="50"/>
                  </a:cubicBezTo>
                  <a:moveTo>
                    <a:pt x="27" y="50"/>
                  </a:moveTo>
                  <a:cubicBezTo>
                    <a:pt x="28" y="50"/>
                    <a:pt x="28" y="50"/>
                    <a:pt x="27" y="50"/>
                  </a:cubicBezTo>
                  <a:cubicBezTo>
                    <a:pt x="27" y="50"/>
                    <a:pt x="27" y="50"/>
                    <a:pt x="27" y="50"/>
                  </a:cubicBezTo>
                  <a:moveTo>
                    <a:pt x="26" y="50"/>
                  </a:moveTo>
                  <a:cubicBezTo>
                    <a:pt x="27" y="51"/>
                    <a:pt x="27" y="50"/>
                    <a:pt x="27" y="50"/>
                  </a:cubicBezTo>
                  <a:cubicBezTo>
                    <a:pt x="26" y="49"/>
                    <a:pt x="26" y="50"/>
                    <a:pt x="26" y="50"/>
                  </a:cubicBezTo>
                  <a:moveTo>
                    <a:pt x="9" y="46"/>
                  </a:moveTo>
                  <a:cubicBezTo>
                    <a:pt x="10" y="46"/>
                    <a:pt x="9" y="45"/>
                    <a:pt x="8" y="45"/>
                  </a:cubicBezTo>
                  <a:cubicBezTo>
                    <a:pt x="8" y="45"/>
                    <a:pt x="8" y="46"/>
                    <a:pt x="9" y="46"/>
                  </a:cubicBezTo>
                  <a:moveTo>
                    <a:pt x="7" y="46"/>
                  </a:moveTo>
                  <a:cubicBezTo>
                    <a:pt x="6" y="46"/>
                    <a:pt x="6" y="46"/>
                    <a:pt x="6" y="47"/>
                  </a:cubicBezTo>
                  <a:cubicBezTo>
                    <a:pt x="7" y="47"/>
                    <a:pt x="7" y="47"/>
                    <a:pt x="7" y="46"/>
                  </a:cubicBezTo>
                  <a:moveTo>
                    <a:pt x="8" y="49"/>
                  </a:moveTo>
                  <a:cubicBezTo>
                    <a:pt x="8" y="48"/>
                    <a:pt x="8" y="48"/>
                    <a:pt x="8" y="48"/>
                  </a:cubicBezTo>
                  <a:cubicBezTo>
                    <a:pt x="7" y="48"/>
                    <a:pt x="7" y="49"/>
                    <a:pt x="8" y="49"/>
                  </a:cubicBezTo>
                  <a:moveTo>
                    <a:pt x="22" y="53"/>
                  </a:moveTo>
                  <a:cubicBezTo>
                    <a:pt x="23" y="53"/>
                    <a:pt x="22" y="53"/>
                    <a:pt x="22" y="53"/>
                  </a:cubicBezTo>
                  <a:cubicBezTo>
                    <a:pt x="22" y="52"/>
                    <a:pt x="24" y="52"/>
                    <a:pt x="22" y="51"/>
                  </a:cubicBezTo>
                  <a:cubicBezTo>
                    <a:pt x="22" y="52"/>
                    <a:pt x="23" y="52"/>
                    <a:pt x="22" y="52"/>
                  </a:cubicBezTo>
                  <a:cubicBezTo>
                    <a:pt x="22" y="52"/>
                    <a:pt x="22" y="52"/>
                    <a:pt x="21" y="52"/>
                  </a:cubicBezTo>
                  <a:cubicBezTo>
                    <a:pt x="22" y="53"/>
                    <a:pt x="21" y="53"/>
                    <a:pt x="22" y="53"/>
                  </a:cubicBezTo>
                  <a:moveTo>
                    <a:pt x="8" y="51"/>
                  </a:moveTo>
                  <a:cubicBezTo>
                    <a:pt x="7" y="50"/>
                    <a:pt x="8" y="51"/>
                    <a:pt x="8" y="50"/>
                  </a:cubicBezTo>
                  <a:cubicBezTo>
                    <a:pt x="8" y="50"/>
                    <a:pt x="7" y="50"/>
                    <a:pt x="7" y="50"/>
                  </a:cubicBezTo>
                  <a:cubicBezTo>
                    <a:pt x="7" y="50"/>
                    <a:pt x="7" y="51"/>
                    <a:pt x="8" y="51"/>
                  </a:cubicBezTo>
                  <a:moveTo>
                    <a:pt x="23" y="58"/>
                  </a:moveTo>
                  <a:cubicBezTo>
                    <a:pt x="22" y="57"/>
                    <a:pt x="24" y="57"/>
                    <a:pt x="22" y="56"/>
                  </a:cubicBezTo>
                  <a:cubicBezTo>
                    <a:pt x="22" y="57"/>
                    <a:pt x="21" y="56"/>
                    <a:pt x="21" y="57"/>
                  </a:cubicBezTo>
                  <a:cubicBezTo>
                    <a:pt x="21" y="57"/>
                    <a:pt x="22" y="57"/>
                    <a:pt x="22" y="57"/>
                  </a:cubicBezTo>
                  <a:cubicBezTo>
                    <a:pt x="22" y="57"/>
                    <a:pt x="22" y="58"/>
                    <a:pt x="23" y="58"/>
                  </a:cubicBezTo>
                  <a:moveTo>
                    <a:pt x="20" y="59"/>
                  </a:moveTo>
                  <a:cubicBezTo>
                    <a:pt x="20" y="58"/>
                    <a:pt x="20" y="58"/>
                    <a:pt x="19" y="58"/>
                  </a:cubicBezTo>
                  <a:cubicBezTo>
                    <a:pt x="19" y="59"/>
                    <a:pt x="20" y="59"/>
                    <a:pt x="20" y="59"/>
                  </a:cubicBezTo>
                  <a:moveTo>
                    <a:pt x="19" y="66"/>
                  </a:moveTo>
                  <a:cubicBezTo>
                    <a:pt x="19" y="66"/>
                    <a:pt x="19" y="66"/>
                    <a:pt x="20" y="66"/>
                  </a:cubicBezTo>
                  <a:cubicBezTo>
                    <a:pt x="20" y="66"/>
                    <a:pt x="19" y="65"/>
                    <a:pt x="20" y="65"/>
                  </a:cubicBezTo>
                  <a:cubicBezTo>
                    <a:pt x="20" y="65"/>
                    <a:pt x="20" y="66"/>
                    <a:pt x="21" y="66"/>
                  </a:cubicBezTo>
                  <a:cubicBezTo>
                    <a:pt x="21" y="65"/>
                    <a:pt x="21" y="65"/>
                    <a:pt x="21" y="65"/>
                  </a:cubicBezTo>
                  <a:cubicBezTo>
                    <a:pt x="20" y="65"/>
                    <a:pt x="19" y="65"/>
                    <a:pt x="19" y="65"/>
                  </a:cubicBezTo>
                  <a:cubicBezTo>
                    <a:pt x="19" y="65"/>
                    <a:pt x="19" y="66"/>
                    <a:pt x="19" y="66"/>
                  </a:cubicBezTo>
                  <a:moveTo>
                    <a:pt x="21" y="74"/>
                  </a:moveTo>
                  <a:cubicBezTo>
                    <a:pt x="21" y="74"/>
                    <a:pt x="22" y="74"/>
                    <a:pt x="22" y="74"/>
                  </a:cubicBezTo>
                  <a:cubicBezTo>
                    <a:pt x="21" y="74"/>
                    <a:pt x="21" y="74"/>
                    <a:pt x="20" y="74"/>
                  </a:cubicBezTo>
                  <a:cubicBezTo>
                    <a:pt x="20" y="74"/>
                    <a:pt x="21" y="74"/>
                    <a:pt x="21" y="74"/>
                  </a:cubicBezTo>
                  <a:moveTo>
                    <a:pt x="21" y="76"/>
                  </a:moveTo>
                  <a:cubicBezTo>
                    <a:pt x="22" y="76"/>
                    <a:pt x="22" y="76"/>
                    <a:pt x="22" y="75"/>
                  </a:cubicBezTo>
                  <a:cubicBezTo>
                    <a:pt x="22" y="75"/>
                    <a:pt x="21" y="75"/>
                    <a:pt x="21" y="76"/>
                  </a:cubicBezTo>
                  <a:cubicBezTo>
                    <a:pt x="20" y="75"/>
                    <a:pt x="22" y="75"/>
                    <a:pt x="21" y="74"/>
                  </a:cubicBezTo>
                  <a:cubicBezTo>
                    <a:pt x="20" y="75"/>
                    <a:pt x="21" y="75"/>
                    <a:pt x="20" y="76"/>
                  </a:cubicBezTo>
                  <a:cubicBezTo>
                    <a:pt x="21" y="76"/>
                    <a:pt x="21" y="76"/>
                    <a:pt x="21" y="76"/>
                  </a:cubicBezTo>
                  <a:cubicBezTo>
                    <a:pt x="21" y="76"/>
                    <a:pt x="21" y="76"/>
                    <a:pt x="21" y="76"/>
                  </a:cubicBezTo>
                  <a:cubicBezTo>
                    <a:pt x="22" y="77"/>
                    <a:pt x="21" y="77"/>
                    <a:pt x="21" y="76"/>
                  </a:cubicBezTo>
                  <a:moveTo>
                    <a:pt x="4" y="104"/>
                  </a:moveTo>
                  <a:cubicBezTo>
                    <a:pt x="4" y="103"/>
                    <a:pt x="5" y="103"/>
                    <a:pt x="4" y="103"/>
                  </a:cubicBezTo>
                  <a:cubicBezTo>
                    <a:pt x="4" y="103"/>
                    <a:pt x="3" y="103"/>
                    <a:pt x="3" y="103"/>
                  </a:cubicBezTo>
                  <a:cubicBezTo>
                    <a:pt x="4" y="104"/>
                    <a:pt x="2" y="105"/>
                    <a:pt x="4" y="104"/>
                  </a:cubicBezTo>
                  <a:moveTo>
                    <a:pt x="5" y="104"/>
                  </a:moveTo>
                  <a:cubicBezTo>
                    <a:pt x="5" y="104"/>
                    <a:pt x="5" y="104"/>
                    <a:pt x="5" y="104"/>
                  </a:cubicBezTo>
                  <a:cubicBezTo>
                    <a:pt x="5" y="105"/>
                    <a:pt x="4" y="105"/>
                    <a:pt x="4" y="106"/>
                  </a:cubicBezTo>
                  <a:cubicBezTo>
                    <a:pt x="5" y="105"/>
                    <a:pt x="4" y="105"/>
                    <a:pt x="5" y="104"/>
                  </a:cubicBezTo>
                  <a:moveTo>
                    <a:pt x="5" y="108"/>
                  </a:moveTo>
                  <a:cubicBezTo>
                    <a:pt x="5" y="107"/>
                    <a:pt x="5" y="106"/>
                    <a:pt x="4" y="107"/>
                  </a:cubicBezTo>
                  <a:cubicBezTo>
                    <a:pt x="4" y="107"/>
                    <a:pt x="4" y="108"/>
                    <a:pt x="5" y="108"/>
                  </a:cubicBezTo>
                  <a:moveTo>
                    <a:pt x="15" y="104"/>
                  </a:moveTo>
                  <a:cubicBezTo>
                    <a:pt x="15" y="104"/>
                    <a:pt x="14" y="104"/>
                    <a:pt x="14" y="104"/>
                  </a:cubicBezTo>
                  <a:cubicBezTo>
                    <a:pt x="14" y="105"/>
                    <a:pt x="14" y="105"/>
                    <a:pt x="15" y="104"/>
                  </a:cubicBezTo>
                  <a:moveTo>
                    <a:pt x="6" y="113"/>
                  </a:moveTo>
                  <a:cubicBezTo>
                    <a:pt x="6" y="112"/>
                    <a:pt x="6" y="112"/>
                    <a:pt x="5" y="112"/>
                  </a:cubicBezTo>
                  <a:cubicBezTo>
                    <a:pt x="4" y="113"/>
                    <a:pt x="5" y="114"/>
                    <a:pt x="6" y="113"/>
                  </a:cubicBezTo>
                  <a:moveTo>
                    <a:pt x="16" y="117"/>
                  </a:moveTo>
                  <a:cubicBezTo>
                    <a:pt x="16" y="117"/>
                    <a:pt x="16" y="117"/>
                    <a:pt x="16" y="117"/>
                  </a:cubicBezTo>
                  <a:cubicBezTo>
                    <a:pt x="16" y="117"/>
                    <a:pt x="15" y="117"/>
                    <a:pt x="15" y="117"/>
                  </a:cubicBezTo>
                  <a:cubicBezTo>
                    <a:pt x="15" y="117"/>
                    <a:pt x="15" y="117"/>
                    <a:pt x="15" y="117"/>
                  </a:cubicBezTo>
                  <a:cubicBezTo>
                    <a:pt x="15" y="118"/>
                    <a:pt x="15" y="118"/>
                    <a:pt x="15" y="118"/>
                  </a:cubicBezTo>
                  <a:cubicBezTo>
                    <a:pt x="14" y="118"/>
                    <a:pt x="14" y="119"/>
                    <a:pt x="14" y="119"/>
                  </a:cubicBezTo>
                  <a:cubicBezTo>
                    <a:pt x="15" y="117"/>
                    <a:pt x="16" y="118"/>
                    <a:pt x="16" y="117"/>
                  </a:cubicBezTo>
                  <a:moveTo>
                    <a:pt x="17" y="118"/>
                  </a:moveTo>
                  <a:cubicBezTo>
                    <a:pt x="17" y="118"/>
                    <a:pt x="17" y="116"/>
                    <a:pt x="16" y="117"/>
                  </a:cubicBezTo>
                  <a:cubicBezTo>
                    <a:pt x="16" y="119"/>
                    <a:pt x="16" y="118"/>
                    <a:pt x="15" y="118"/>
                  </a:cubicBezTo>
                  <a:cubicBezTo>
                    <a:pt x="14" y="120"/>
                    <a:pt x="16" y="118"/>
                    <a:pt x="17" y="118"/>
                  </a:cubicBezTo>
                  <a:moveTo>
                    <a:pt x="22" y="123"/>
                  </a:moveTo>
                  <a:cubicBezTo>
                    <a:pt x="22" y="122"/>
                    <a:pt x="21" y="122"/>
                    <a:pt x="20" y="123"/>
                  </a:cubicBezTo>
                  <a:cubicBezTo>
                    <a:pt x="21" y="122"/>
                    <a:pt x="21" y="123"/>
                    <a:pt x="22" y="123"/>
                  </a:cubicBezTo>
                  <a:moveTo>
                    <a:pt x="29" y="122"/>
                  </a:moveTo>
                  <a:cubicBezTo>
                    <a:pt x="29" y="123"/>
                    <a:pt x="29" y="123"/>
                    <a:pt x="28" y="123"/>
                  </a:cubicBezTo>
                  <a:cubicBezTo>
                    <a:pt x="28" y="124"/>
                    <a:pt x="28" y="124"/>
                    <a:pt x="28" y="124"/>
                  </a:cubicBezTo>
                  <a:cubicBezTo>
                    <a:pt x="29" y="124"/>
                    <a:pt x="29" y="124"/>
                    <a:pt x="29" y="124"/>
                  </a:cubicBezTo>
                  <a:cubicBezTo>
                    <a:pt x="30" y="123"/>
                    <a:pt x="29" y="122"/>
                    <a:pt x="29" y="122"/>
                  </a:cubicBezTo>
                  <a:moveTo>
                    <a:pt x="30" y="124"/>
                  </a:moveTo>
                  <a:cubicBezTo>
                    <a:pt x="31" y="123"/>
                    <a:pt x="30" y="122"/>
                    <a:pt x="30" y="122"/>
                  </a:cubicBezTo>
                  <a:cubicBezTo>
                    <a:pt x="30" y="123"/>
                    <a:pt x="29" y="124"/>
                    <a:pt x="30" y="124"/>
                  </a:cubicBezTo>
                  <a:moveTo>
                    <a:pt x="33" y="117"/>
                  </a:moveTo>
                  <a:cubicBezTo>
                    <a:pt x="32" y="118"/>
                    <a:pt x="31" y="117"/>
                    <a:pt x="30" y="119"/>
                  </a:cubicBezTo>
                  <a:cubicBezTo>
                    <a:pt x="30" y="119"/>
                    <a:pt x="30" y="118"/>
                    <a:pt x="31" y="118"/>
                  </a:cubicBezTo>
                  <a:cubicBezTo>
                    <a:pt x="31" y="118"/>
                    <a:pt x="32" y="119"/>
                    <a:pt x="33" y="117"/>
                  </a:cubicBezTo>
                  <a:moveTo>
                    <a:pt x="38" y="119"/>
                  </a:moveTo>
                  <a:cubicBezTo>
                    <a:pt x="39" y="119"/>
                    <a:pt x="39" y="119"/>
                    <a:pt x="39" y="118"/>
                  </a:cubicBezTo>
                  <a:cubicBezTo>
                    <a:pt x="39" y="118"/>
                    <a:pt x="39" y="117"/>
                    <a:pt x="39" y="118"/>
                  </a:cubicBezTo>
                  <a:lnTo>
                    <a:pt x="38" y="119"/>
                  </a:lnTo>
                  <a:close/>
                  <a:moveTo>
                    <a:pt x="37" y="121"/>
                  </a:moveTo>
                  <a:cubicBezTo>
                    <a:pt x="37" y="121"/>
                    <a:pt x="36" y="121"/>
                    <a:pt x="36" y="122"/>
                  </a:cubicBezTo>
                  <a:cubicBezTo>
                    <a:pt x="36" y="122"/>
                    <a:pt x="36" y="124"/>
                    <a:pt x="36" y="123"/>
                  </a:cubicBezTo>
                  <a:cubicBezTo>
                    <a:pt x="36" y="123"/>
                    <a:pt x="37" y="122"/>
                    <a:pt x="37" y="121"/>
                  </a:cubicBezTo>
                  <a:moveTo>
                    <a:pt x="40" y="122"/>
                  </a:moveTo>
                  <a:cubicBezTo>
                    <a:pt x="40" y="122"/>
                    <a:pt x="38" y="121"/>
                    <a:pt x="38" y="123"/>
                  </a:cubicBezTo>
                  <a:cubicBezTo>
                    <a:pt x="39" y="122"/>
                    <a:pt x="40" y="123"/>
                    <a:pt x="40" y="122"/>
                  </a:cubicBezTo>
                  <a:moveTo>
                    <a:pt x="40" y="121"/>
                  </a:moveTo>
                  <a:cubicBezTo>
                    <a:pt x="40" y="120"/>
                    <a:pt x="38" y="121"/>
                    <a:pt x="38" y="121"/>
                  </a:cubicBezTo>
                  <a:cubicBezTo>
                    <a:pt x="38" y="122"/>
                    <a:pt x="37" y="121"/>
                    <a:pt x="37" y="122"/>
                  </a:cubicBezTo>
                  <a:cubicBezTo>
                    <a:pt x="38" y="122"/>
                    <a:pt x="39" y="121"/>
                    <a:pt x="40" y="121"/>
                  </a:cubicBezTo>
                  <a:moveTo>
                    <a:pt x="32" y="34"/>
                  </a:moveTo>
                  <a:cubicBezTo>
                    <a:pt x="31" y="33"/>
                    <a:pt x="31" y="32"/>
                    <a:pt x="32" y="32"/>
                  </a:cubicBezTo>
                  <a:cubicBezTo>
                    <a:pt x="32" y="32"/>
                    <a:pt x="32" y="33"/>
                    <a:pt x="32" y="33"/>
                  </a:cubicBezTo>
                  <a:cubicBezTo>
                    <a:pt x="32" y="33"/>
                    <a:pt x="32" y="33"/>
                    <a:pt x="32" y="33"/>
                  </a:cubicBezTo>
                  <a:cubicBezTo>
                    <a:pt x="32" y="33"/>
                    <a:pt x="32" y="33"/>
                    <a:pt x="32" y="34"/>
                  </a:cubicBezTo>
                  <a:moveTo>
                    <a:pt x="100" y="77"/>
                  </a:moveTo>
                  <a:cubicBezTo>
                    <a:pt x="101" y="78"/>
                    <a:pt x="100" y="78"/>
                    <a:pt x="100" y="78"/>
                  </a:cubicBezTo>
                  <a:cubicBezTo>
                    <a:pt x="99" y="77"/>
                    <a:pt x="100" y="77"/>
                    <a:pt x="100" y="77"/>
                  </a:cubicBezTo>
                  <a:moveTo>
                    <a:pt x="23" y="78"/>
                  </a:moveTo>
                  <a:cubicBezTo>
                    <a:pt x="23" y="79"/>
                    <a:pt x="24" y="80"/>
                    <a:pt x="23" y="80"/>
                  </a:cubicBezTo>
                  <a:cubicBezTo>
                    <a:pt x="22" y="80"/>
                    <a:pt x="23" y="80"/>
                    <a:pt x="23" y="80"/>
                  </a:cubicBezTo>
                  <a:cubicBezTo>
                    <a:pt x="22" y="80"/>
                    <a:pt x="23" y="79"/>
                    <a:pt x="23" y="78"/>
                  </a:cubicBezTo>
                  <a:moveTo>
                    <a:pt x="24" y="96"/>
                  </a:moveTo>
                  <a:cubicBezTo>
                    <a:pt x="24" y="96"/>
                    <a:pt x="24" y="96"/>
                    <a:pt x="24" y="97"/>
                  </a:cubicBezTo>
                  <a:cubicBezTo>
                    <a:pt x="24" y="97"/>
                    <a:pt x="23" y="96"/>
                    <a:pt x="24" y="96"/>
                  </a:cubicBezTo>
                  <a:moveTo>
                    <a:pt x="99" y="98"/>
                  </a:moveTo>
                  <a:cubicBezTo>
                    <a:pt x="100" y="100"/>
                    <a:pt x="98" y="99"/>
                    <a:pt x="97" y="100"/>
                  </a:cubicBezTo>
                  <a:cubicBezTo>
                    <a:pt x="97" y="100"/>
                    <a:pt x="97" y="101"/>
                    <a:pt x="96" y="100"/>
                  </a:cubicBezTo>
                  <a:cubicBezTo>
                    <a:pt x="97" y="100"/>
                    <a:pt x="98" y="99"/>
                    <a:pt x="99" y="98"/>
                  </a:cubicBezTo>
                  <a:moveTo>
                    <a:pt x="108" y="80"/>
                  </a:moveTo>
                  <a:cubicBezTo>
                    <a:pt x="108" y="80"/>
                    <a:pt x="108" y="81"/>
                    <a:pt x="108" y="81"/>
                  </a:cubicBezTo>
                  <a:cubicBezTo>
                    <a:pt x="107" y="80"/>
                    <a:pt x="107" y="80"/>
                    <a:pt x="106" y="79"/>
                  </a:cubicBezTo>
                  <a:cubicBezTo>
                    <a:pt x="107" y="79"/>
                    <a:pt x="107" y="79"/>
                    <a:pt x="108" y="80"/>
                  </a:cubicBezTo>
                  <a:moveTo>
                    <a:pt x="102" y="97"/>
                  </a:moveTo>
                  <a:cubicBezTo>
                    <a:pt x="102" y="98"/>
                    <a:pt x="101" y="98"/>
                    <a:pt x="100" y="99"/>
                  </a:cubicBezTo>
                  <a:cubicBezTo>
                    <a:pt x="100" y="98"/>
                    <a:pt x="102" y="98"/>
                    <a:pt x="102" y="97"/>
                  </a:cubicBezTo>
                  <a:moveTo>
                    <a:pt x="89" y="102"/>
                  </a:moveTo>
                  <a:cubicBezTo>
                    <a:pt x="90" y="102"/>
                    <a:pt x="91" y="102"/>
                    <a:pt x="92" y="101"/>
                  </a:cubicBezTo>
                  <a:cubicBezTo>
                    <a:pt x="91" y="103"/>
                    <a:pt x="89" y="102"/>
                    <a:pt x="87" y="103"/>
                  </a:cubicBezTo>
                  <a:cubicBezTo>
                    <a:pt x="87" y="103"/>
                    <a:pt x="89" y="102"/>
                    <a:pt x="89" y="102"/>
                  </a:cubicBezTo>
                  <a:moveTo>
                    <a:pt x="110" y="81"/>
                  </a:moveTo>
                  <a:cubicBezTo>
                    <a:pt x="109" y="82"/>
                    <a:pt x="109" y="82"/>
                    <a:pt x="109" y="82"/>
                  </a:cubicBezTo>
                  <a:cubicBezTo>
                    <a:pt x="109" y="81"/>
                    <a:pt x="109" y="80"/>
                    <a:pt x="110" y="81"/>
                  </a:cubicBezTo>
                  <a:moveTo>
                    <a:pt x="112" y="77"/>
                  </a:moveTo>
                  <a:cubicBezTo>
                    <a:pt x="112" y="78"/>
                    <a:pt x="112" y="78"/>
                    <a:pt x="112" y="78"/>
                  </a:cubicBezTo>
                  <a:cubicBezTo>
                    <a:pt x="111" y="77"/>
                    <a:pt x="112" y="77"/>
                    <a:pt x="112" y="77"/>
                  </a:cubicBezTo>
                  <a:moveTo>
                    <a:pt x="111" y="79"/>
                  </a:moveTo>
                  <a:cubicBezTo>
                    <a:pt x="111" y="80"/>
                    <a:pt x="110" y="80"/>
                    <a:pt x="110" y="80"/>
                  </a:cubicBezTo>
                  <a:cubicBezTo>
                    <a:pt x="109" y="79"/>
                    <a:pt x="110" y="79"/>
                    <a:pt x="110" y="79"/>
                  </a:cubicBezTo>
                  <a:cubicBezTo>
                    <a:pt x="110" y="79"/>
                    <a:pt x="111" y="79"/>
                    <a:pt x="111" y="79"/>
                  </a:cubicBezTo>
                  <a:moveTo>
                    <a:pt x="96" y="82"/>
                  </a:moveTo>
                  <a:cubicBezTo>
                    <a:pt x="96" y="82"/>
                    <a:pt x="96" y="83"/>
                    <a:pt x="96" y="83"/>
                  </a:cubicBezTo>
                  <a:cubicBezTo>
                    <a:pt x="94" y="81"/>
                    <a:pt x="95" y="83"/>
                    <a:pt x="95" y="83"/>
                  </a:cubicBezTo>
                  <a:cubicBezTo>
                    <a:pt x="94" y="83"/>
                    <a:pt x="94" y="83"/>
                    <a:pt x="94" y="82"/>
                  </a:cubicBezTo>
                  <a:cubicBezTo>
                    <a:pt x="95" y="82"/>
                    <a:pt x="95" y="82"/>
                    <a:pt x="95" y="82"/>
                  </a:cubicBezTo>
                  <a:cubicBezTo>
                    <a:pt x="95" y="82"/>
                    <a:pt x="95" y="80"/>
                    <a:pt x="96" y="82"/>
                  </a:cubicBezTo>
                  <a:moveTo>
                    <a:pt x="53" y="33"/>
                  </a:moveTo>
                  <a:cubicBezTo>
                    <a:pt x="52" y="33"/>
                    <a:pt x="52" y="33"/>
                    <a:pt x="51" y="33"/>
                  </a:cubicBezTo>
                  <a:cubicBezTo>
                    <a:pt x="51" y="32"/>
                    <a:pt x="52" y="32"/>
                    <a:pt x="53" y="32"/>
                  </a:cubicBezTo>
                  <a:cubicBezTo>
                    <a:pt x="53" y="32"/>
                    <a:pt x="53" y="32"/>
                    <a:pt x="53" y="33"/>
                  </a:cubicBezTo>
                  <a:moveTo>
                    <a:pt x="0" y="61"/>
                  </a:moveTo>
                  <a:cubicBezTo>
                    <a:pt x="0" y="60"/>
                    <a:pt x="0" y="60"/>
                    <a:pt x="0" y="60"/>
                  </a:cubicBezTo>
                  <a:cubicBezTo>
                    <a:pt x="1" y="60"/>
                    <a:pt x="1" y="61"/>
                    <a:pt x="0" y="61"/>
                  </a:cubicBezTo>
                  <a:moveTo>
                    <a:pt x="80" y="4"/>
                  </a:moveTo>
                  <a:cubicBezTo>
                    <a:pt x="80" y="3"/>
                    <a:pt x="80" y="3"/>
                    <a:pt x="81" y="3"/>
                  </a:cubicBezTo>
                  <a:cubicBezTo>
                    <a:pt x="81" y="3"/>
                    <a:pt x="82" y="3"/>
                    <a:pt x="81" y="4"/>
                  </a:cubicBezTo>
                  <a:cubicBezTo>
                    <a:pt x="81" y="4"/>
                    <a:pt x="80" y="4"/>
                    <a:pt x="80" y="4"/>
                  </a:cubicBezTo>
                  <a:moveTo>
                    <a:pt x="1" y="53"/>
                  </a:moveTo>
                  <a:cubicBezTo>
                    <a:pt x="1" y="53"/>
                    <a:pt x="1" y="52"/>
                    <a:pt x="1" y="51"/>
                  </a:cubicBezTo>
                  <a:cubicBezTo>
                    <a:pt x="2" y="50"/>
                    <a:pt x="1" y="49"/>
                    <a:pt x="2" y="50"/>
                  </a:cubicBezTo>
                  <a:cubicBezTo>
                    <a:pt x="2" y="51"/>
                    <a:pt x="3" y="53"/>
                    <a:pt x="1" y="53"/>
                  </a:cubicBezTo>
                  <a:moveTo>
                    <a:pt x="28" y="12"/>
                  </a:moveTo>
                  <a:cubicBezTo>
                    <a:pt x="27" y="12"/>
                    <a:pt x="29" y="11"/>
                    <a:pt x="29" y="11"/>
                  </a:cubicBezTo>
                  <a:cubicBezTo>
                    <a:pt x="29" y="11"/>
                    <a:pt x="29" y="11"/>
                    <a:pt x="30" y="11"/>
                  </a:cubicBezTo>
                  <a:cubicBezTo>
                    <a:pt x="30" y="12"/>
                    <a:pt x="28" y="12"/>
                    <a:pt x="28" y="12"/>
                  </a:cubicBezTo>
                  <a:moveTo>
                    <a:pt x="6" y="43"/>
                  </a:moveTo>
                  <a:cubicBezTo>
                    <a:pt x="6" y="42"/>
                    <a:pt x="7" y="42"/>
                    <a:pt x="7" y="42"/>
                  </a:cubicBezTo>
                  <a:cubicBezTo>
                    <a:pt x="7" y="43"/>
                    <a:pt x="7" y="43"/>
                    <a:pt x="6" y="43"/>
                  </a:cubicBezTo>
                  <a:moveTo>
                    <a:pt x="3" y="55"/>
                  </a:moveTo>
                  <a:cubicBezTo>
                    <a:pt x="2" y="55"/>
                    <a:pt x="4" y="54"/>
                    <a:pt x="3" y="54"/>
                  </a:cubicBezTo>
                  <a:cubicBezTo>
                    <a:pt x="3" y="54"/>
                    <a:pt x="3" y="52"/>
                    <a:pt x="4" y="53"/>
                  </a:cubicBezTo>
                  <a:cubicBezTo>
                    <a:pt x="4" y="53"/>
                    <a:pt x="3" y="54"/>
                    <a:pt x="3" y="55"/>
                  </a:cubicBezTo>
                  <a:moveTo>
                    <a:pt x="2" y="60"/>
                  </a:moveTo>
                  <a:cubicBezTo>
                    <a:pt x="2" y="59"/>
                    <a:pt x="3" y="59"/>
                    <a:pt x="4" y="58"/>
                  </a:cubicBezTo>
                  <a:cubicBezTo>
                    <a:pt x="4" y="59"/>
                    <a:pt x="4" y="60"/>
                    <a:pt x="2" y="60"/>
                  </a:cubicBezTo>
                  <a:moveTo>
                    <a:pt x="4" y="54"/>
                  </a:moveTo>
                  <a:cubicBezTo>
                    <a:pt x="5" y="54"/>
                    <a:pt x="5" y="53"/>
                    <a:pt x="6" y="53"/>
                  </a:cubicBezTo>
                  <a:cubicBezTo>
                    <a:pt x="5" y="53"/>
                    <a:pt x="6" y="54"/>
                    <a:pt x="4" y="54"/>
                  </a:cubicBezTo>
                  <a:moveTo>
                    <a:pt x="6" y="52"/>
                  </a:moveTo>
                  <a:cubicBezTo>
                    <a:pt x="5" y="52"/>
                    <a:pt x="5" y="53"/>
                    <a:pt x="4" y="53"/>
                  </a:cubicBezTo>
                  <a:cubicBezTo>
                    <a:pt x="4" y="52"/>
                    <a:pt x="5" y="52"/>
                    <a:pt x="5" y="52"/>
                  </a:cubicBezTo>
                  <a:cubicBezTo>
                    <a:pt x="6" y="52"/>
                    <a:pt x="6" y="52"/>
                    <a:pt x="6" y="52"/>
                  </a:cubicBezTo>
                  <a:moveTo>
                    <a:pt x="59" y="32"/>
                  </a:moveTo>
                  <a:cubicBezTo>
                    <a:pt x="58" y="33"/>
                    <a:pt x="58" y="32"/>
                    <a:pt x="57" y="32"/>
                  </a:cubicBezTo>
                  <a:cubicBezTo>
                    <a:pt x="56" y="32"/>
                    <a:pt x="55" y="32"/>
                    <a:pt x="54" y="32"/>
                  </a:cubicBezTo>
                  <a:cubicBezTo>
                    <a:pt x="54" y="32"/>
                    <a:pt x="53" y="34"/>
                    <a:pt x="53" y="32"/>
                  </a:cubicBezTo>
                  <a:cubicBezTo>
                    <a:pt x="54" y="33"/>
                    <a:pt x="55" y="32"/>
                    <a:pt x="56" y="32"/>
                  </a:cubicBezTo>
                  <a:cubicBezTo>
                    <a:pt x="57" y="32"/>
                    <a:pt x="58" y="32"/>
                    <a:pt x="59" y="32"/>
                  </a:cubicBezTo>
                  <a:moveTo>
                    <a:pt x="49" y="33"/>
                  </a:moveTo>
                  <a:cubicBezTo>
                    <a:pt x="49" y="33"/>
                    <a:pt x="48" y="34"/>
                    <a:pt x="48" y="34"/>
                  </a:cubicBezTo>
                  <a:cubicBezTo>
                    <a:pt x="48" y="33"/>
                    <a:pt x="49" y="33"/>
                    <a:pt x="49" y="33"/>
                  </a:cubicBezTo>
                  <a:moveTo>
                    <a:pt x="43" y="35"/>
                  </a:moveTo>
                  <a:cubicBezTo>
                    <a:pt x="43" y="35"/>
                    <a:pt x="43" y="35"/>
                    <a:pt x="43" y="36"/>
                  </a:cubicBezTo>
                  <a:cubicBezTo>
                    <a:pt x="42" y="34"/>
                    <a:pt x="43" y="35"/>
                    <a:pt x="43" y="35"/>
                  </a:cubicBezTo>
                  <a:moveTo>
                    <a:pt x="48" y="33"/>
                  </a:moveTo>
                  <a:cubicBezTo>
                    <a:pt x="48" y="34"/>
                    <a:pt x="47" y="34"/>
                    <a:pt x="46" y="34"/>
                  </a:cubicBezTo>
                  <a:cubicBezTo>
                    <a:pt x="46" y="33"/>
                    <a:pt x="47" y="34"/>
                    <a:pt x="48" y="33"/>
                  </a:cubicBezTo>
                  <a:moveTo>
                    <a:pt x="68" y="31"/>
                  </a:moveTo>
                  <a:cubicBezTo>
                    <a:pt x="68" y="32"/>
                    <a:pt x="67" y="32"/>
                    <a:pt x="67" y="32"/>
                  </a:cubicBezTo>
                  <a:cubicBezTo>
                    <a:pt x="67" y="31"/>
                    <a:pt x="68" y="32"/>
                    <a:pt x="68" y="31"/>
                  </a:cubicBezTo>
                  <a:moveTo>
                    <a:pt x="78" y="32"/>
                  </a:moveTo>
                  <a:cubicBezTo>
                    <a:pt x="78" y="33"/>
                    <a:pt x="78" y="32"/>
                    <a:pt x="77" y="32"/>
                  </a:cubicBezTo>
                  <a:cubicBezTo>
                    <a:pt x="76" y="32"/>
                    <a:pt x="75" y="32"/>
                    <a:pt x="74" y="32"/>
                  </a:cubicBezTo>
                  <a:cubicBezTo>
                    <a:pt x="74" y="30"/>
                    <a:pt x="75" y="31"/>
                    <a:pt x="75" y="31"/>
                  </a:cubicBezTo>
                  <a:cubicBezTo>
                    <a:pt x="76" y="31"/>
                    <a:pt x="77" y="31"/>
                    <a:pt x="78" y="32"/>
                  </a:cubicBezTo>
                  <a:moveTo>
                    <a:pt x="60" y="32"/>
                  </a:moveTo>
                  <a:cubicBezTo>
                    <a:pt x="60" y="33"/>
                    <a:pt x="59" y="33"/>
                    <a:pt x="59" y="32"/>
                  </a:cubicBezTo>
                  <a:cubicBezTo>
                    <a:pt x="59" y="32"/>
                    <a:pt x="60" y="32"/>
                    <a:pt x="60" y="32"/>
                  </a:cubicBezTo>
                  <a:moveTo>
                    <a:pt x="67" y="31"/>
                  </a:moveTo>
                  <a:cubicBezTo>
                    <a:pt x="67" y="32"/>
                    <a:pt x="66" y="32"/>
                    <a:pt x="66" y="31"/>
                  </a:cubicBezTo>
                  <a:cubicBezTo>
                    <a:pt x="66" y="31"/>
                    <a:pt x="66" y="31"/>
                    <a:pt x="67" y="31"/>
                  </a:cubicBezTo>
                  <a:moveTo>
                    <a:pt x="0" y="76"/>
                  </a:moveTo>
                  <a:cubicBezTo>
                    <a:pt x="0" y="76"/>
                    <a:pt x="0" y="75"/>
                    <a:pt x="0" y="74"/>
                  </a:cubicBezTo>
                  <a:cubicBezTo>
                    <a:pt x="1" y="74"/>
                    <a:pt x="0" y="75"/>
                    <a:pt x="0" y="76"/>
                  </a:cubicBezTo>
                  <a:moveTo>
                    <a:pt x="67" y="115"/>
                  </a:moveTo>
                  <a:cubicBezTo>
                    <a:pt x="67" y="116"/>
                    <a:pt x="66" y="116"/>
                    <a:pt x="66" y="116"/>
                  </a:cubicBezTo>
                  <a:cubicBezTo>
                    <a:pt x="66" y="116"/>
                    <a:pt x="67" y="117"/>
                    <a:pt x="67" y="117"/>
                  </a:cubicBezTo>
                  <a:cubicBezTo>
                    <a:pt x="67" y="118"/>
                    <a:pt x="66" y="116"/>
                    <a:pt x="66" y="117"/>
                  </a:cubicBezTo>
                  <a:cubicBezTo>
                    <a:pt x="66" y="116"/>
                    <a:pt x="67" y="115"/>
                    <a:pt x="67" y="115"/>
                  </a:cubicBezTo>
                  <a:moveTo>
                    <a:pt x="71" y="115"/>
                  </a:moveTo>
                  <a:cubicBezTo>
                    <a:pt x="71" y="116"/>
                    <a:pt x="70" y="115"/>
                    <a:pt x="70" y="115"/>
                  </a:cubicBezTo>
                  <a:cubicBezTo>
                    <a:pt x="69" y="115"/>
                    <a:pt x="70" y="115"/>
                    <a:pt x="71" y="115"/>
                  </a:cubicBezTo>
                  <a:moveTo>
                    <a:pt x="67" y="120"/>
                  </a:moveTo>
                  <a:cubicBezTo>
                    <a:pt x="66" y="120"/>
                    <a:pt x="66" y="120"/>
                    <a:pt x="66" y="119"/>
                  </a:cubicBezTo>
                  <a:cubicBezTo>
                    <a:pt x="66" y="120"/>
                    <a:pt x="67" y="118"/>
                    <a:pt x="67" y="120"/>
                  </a:cubicBezTo>
                  <a:moveTo>
                    <a:pt x="70" y="118"/>
                  </a:moveTo>
                  <a:cubicBezTo>
                    <a:pt x="70" y="119"/>
                    <a:pt x="69" y="118"/>
                    <a:pt x="69" y="118"/>
                  </a:cubicBezTo>
                  <a:cubicBezTo>
                    <a:pt x="68" y="118"/>
                    <a:pt x="69" y="118"/>
                    <a:pt x="68" y="118"/>
                  </a:cubicBezTo>
                  <a:cubicBezTo>
                    <a:pt x="68" y="117"/>
                    <a:pt x="69" y="118"/>
                    <a:pt x="70" y="118"/>
                  </a:cubicBezTo>
                  <a:moveTo>
                    <a:pt x="66" y="117"/>
                  </a:moveTo>
                  <a:cubicBezTo>
                    <a:pt x="66" y="118"/>
                    <a:pt x="66" y="117"/>
                    <a:pt x="66" y="118"/>
                  </a:cubicBezTo>
                  <a:cubicBezTo>
                    <a:pt x="66" y="118"/>
                    <a:pt x="66" y="118"/>
                    <a:pt x="66" y="118"/>
                  </a:cubicBezTo>
                  <a:cubicBezTo>
                    <a:pt x="65" y="118"/>
                    <a:pt x="65" y="118"/>
                    <a:pt x="65" y="118"/>
                  </a:cubicBezTo>
                  <a:cubicBezTo>
                    <a:pt x="65" y="118"/>
                    <a:pt x="65" y="119"/>
                    <a:pt x="65" y="119"/>
                  </a:cubicBezTo>
                  <a:cubicBezTo>
                    <a:pt x="64" y="118"/>
                    <a:pt x="65" y="119"/>
                    <a:pt x="65" y="118"/>
                  </a:cubicBezTo>
                  <a:cubicBezTo>
                    <a:pt x="65" y="118"/>
                    <a:pt x="65" y="117"/>
                    <a:pt x="64" y="117"/>
                  </a:cubicBezTo>
                  <a:cubicBezTo>
                    <a:pt x="64" y="116"/>
                    <a:pt x="65" y="117"/>
                    <a:pt x="65" y="117"/>
                  </a:cubicBezTo>
                  <a:cubicBezTo>
                    <a:pt x="65" y="117"/>
                    <a:pt x="65" y="117"/>
                    <a:pt x="65" y="117"/>
                  </a:cubicBezTo>
                  <a:cubicBezTo>
                    <a:pt x="65" y="116"/>
                    <a:pt x="66" y="117"/>
                    <a:pt x="66" y="117"/>
                  </a:cubicBezTo>
                  <a:cubicBezTo>
                    <a:pt x="66" y="117"/>
                    <a:pt x="66" y="117"/>
                    <a:pt x="66" y="117"/>
                  </a:cubicBezTo>
                  <a:moveTo>
                    <a:pt x="58" y="119"/>
                  </a:moveTo>
                  <a:cubicBezTo>
                    <a:pt x="58" y="119"/>
                    <a:pt x="58" y="121"/>
                    <a:pt x="57" y="120"/>
                  </a:cubicBezTo>
                  <a:cubicBezTo>
                    <a:pt x="57" y="120"/>
                    <a:pt x="56" y="120"/>
                    <a:pt x="56" y="120"/>
                  </a:cubicBezTo>
                  <a:cubicBezTo>
                    <a:pt x="56" y="118"/>
                    <a:pt x="57" y="118"/>
                    <a:pt x="58" y="119"/>
                  </a:cubicBezTo>
                  <a:cubicBezTo>
                    <a:pt x="58" y="118"/>
                    <a:pt x="57" y="118"/>
                    <a:pt x="57" y="118"/>
                  </a:cubicBezTo>
                  <a:cubicBezTo>
                    <a:pt x="57" y="118"/>
                    <a:pt x="55" y="118"/>
                    <a:pt x="55" y="117"/>
                  </a:cubicBezTo>
                  <a:cubicBezTo>
                    <a:pt x="55" y="117"/>
                    <a:pt x="56" y="117"/>
                    <a:pt x="56" y="117"/>
                  </a:cubicBezTo>
                  <a:cubicBezTo>
                    <a:pt x="56" y="117"/>
                    <a:pt x="57" y="116"/>
                    <a:pt x="56" y="116"/>
                  </a:cubicBezTo>
                  <a:cubicBezTo>
                    <a:pt x="57" y="115"/>
                    <a:pt x="59" y="116"/>
                    <a:pt x="59" y="115"/>
                  </a:cubicBezTo>
                  <a:cubicBezTo>
                    <a:pt x="59" y="116"/>
                    <a:pt x="59" y="116"/>
                    <a:pt x="58" y="117"/>
                  </a:cubicBezTo>
                  <a:cubicBezTo>
                    <a:pt x="58" y="117"/>
                    <a:pt x="59" y="118"/>
                    <a:pt x="59" y="117"/>
                  </a:cubicBezTo>
                  <a:cubicBezTo>
                    <a:pt x="60" y="118"/>
                    <a:pt x="59" y="118"/>
                    <a:pt x="58" y="118"/>
                  </a:cubicBezTo>
                  <a:cubicBezTo>
                    <a:pt x="58" y="118"/>
                    <a:pt x="58" y="117"/>
                    <a:pt x="58" y="117"/>
                  </a:cubicBezTo>
                  <a:cubicBezTo>
                    <a:pt x="58" y="117"/>
                    <a:pt x="57" y="116"/>
                    <a:pt x="57" y="117"/>
                  </a:cubicBezTo>
                  <a:cubicBezTo>
                    <a:pt x="57" y="118"/>
                    <a:pt x="57" y="117"/>
                    <a:pt x="58" y="117"/>
                  </a:cubicBezTo>
                  <a:cubicBezTo>
                    <a:pt x="58" y="117"/>
                    <a:pt x="57" y="118"/>
                    <a:pt x="58" y="118"/>
                  </a:cubicBezTo>
                  <a:cubicBezTo>
                    <a:pt x="58" y="118"/>
                    <a:pt x="58" y="118"/>
                    <a:pt x="58" y="119"/>
                  </a:cubicBezTo>
                  <a:cubicBezTo>
                    <a:pt x="58" y="119"/>
                    <a:pt x="58" y="119"/>
                    <a:pt x="58" y="119"/>
                  </a:cubicBezTo>
                  <a:moveTo>
                    <a:pt x="68" y="122"/>
                  </a:moveTo>
                  <a:cubicBezTo>
                    <a:pt x="67" y="122"/>
                    <a:pt x="67" y="123"/>
                    <a:pt x="66" y="123"/>
                  </a:cubicBezTo>
                  <a:cubicBezTo>
                    <a:pt x="66" y="124"/>
                    <a:pt x="66" y="123"/>
                    <a:pt x="66" y="124"/>
                  </a:cubicBezTo>
                  <a:cubicBezTo>
                    <a:pt x="65" y="125"/>
                    <a:pt x="64" y="125"/>
                    <a:pt x="62" y="126"/>
                  </a:cubicBezTo>
                  <a:cubicBezTo>
                    <a:pt x="62" y="126"/>
                    <a:pt x="62" y="126"/>
                    <a:pt x="62" y="125"/>
                  </a:cubicBezTo>
                  <a:cubicBezTo>
                    <a:pt x="61" y="124"/>
                    <a:pt x="62" y="124"/>
                    <a:pt x="61" y="123"/>
                  </a:cubicBezTo>
                  <a:cubicBezTo>
                    <a:pt x="62" y="122"/>
                    <a:pt x="62" y="123"/>
                    <a:pt x="63" y="122"/>
                  </a:cubicBezTo>
                  <a:cubicBezTo>
                    <a:pt x="62" y="121"/>
                    <a:pt x="62" y="122"/>
                    <a:pt x="61" y="122"/>
                  </a:cubicBezTo>
                  <a:cubicBezTo>
                    <a:pt x="61" y="121"/>
                    <a:pt x="61" y="121"/>
                    <a:pt x="61" y="121"/>
                  </a:cubicBezTo>
                  <a:cubicBezTo>
                    <a:pt x="62" y="122"/>
                    <a:pt x="63" y="120"/>
                    <a:pt x="64" y="120"/>
                  </a:cubicBezTo>
                  <a:cubicBezTo>
                    <a:pt x="64" y="121"/>
                    <a:pt x="64" y="121"/>
                    <a:pt x="63" y="121"/>
                  </a:cubicBezTo>
                  <a:cubicBezTo>
                    <a:pt x="63" y="121"/>
                    <a:pt x="63" y="122"/>
                    <a:pt x="63" y="123"/>
                  </a:cubicBezTo>
                  <a:cubicBezTo>
                    <a:pt x="64" y="123"/>
                    <a:pt x="64" y="122"/>
                    <a:pt x="64" y="122"/>
                  </a:cubicBezTo>
                  <a:cubicBezTo>
                    <a:pt x="65" y="122"/>
                    <a:pt x="66" y="122"/>
                    <a:pt x="67" y="121"/>
                  </a:cubicBezTo>
                  <a:cubicBezTo>
                    <a:pt x="67" y="121"/>
                    <a:pt x="67" y="122"/>
                    <a:pt x="68" y="122"/>
                  </a:cubicBezTo>
                  <a:moveTo>
                    <a:pt x="65" y="123"/>
                  </a:moveTo>
                  <a:cubicBezTo>
                    <a:pt x="65" y="122"/>
                    <a:pt x="65" y="123"/>
                    <a:pt x="64" y="122"/>
                  </a:cubicBezTo>
                  <a:cubicBezTo>
                    <a:pt x="65" y="124"/>
                    <a:pt x="65" y="123"/>
                    <a:pt x="66" y="123"/>
                  </a:cubicBezTo>
                  <a:cubicBezTo>
                    <a:pt x="67" y="123"/>
                    <a:pt x="65" y="123"/>
                    <a:pt x="65" y="123"/>
                  </a:cubicBezTo>
                  <a:moveTo>
                    <a:pt x="60" y="120"/>
                  </a:moveTo>
                  <a:cubicBezTo>
                    <a:pt x="60" y="119"/>
                    <a:pt x="60" y="119"/>
                    <a:pt x="60" y="119"/>
                  </a:cubicBezTo>
                  <a:cubicBezTo>
                    <a:pt x="60" y="118"/>
                    <a:pt x="59" y="119"/>
                    <a:pt x="59" y="119"/>
                  </a:cubicBezTo>
                  <a:cubicBezTo>
                    <a:pt x="59" y="119"/>
                    <a:pt x="59" y="119"/>
                    <a:pt x="59" y="119"/>
                  </a:cubicBezTo>
                  <a:cubicBezTo>
                    <a:pt x="60" y="120"/>
                    <a:pt x="59" y="121"/>
                    <a:pt x="60" y="120"/>
                  </a:cubicBezTo>
                  <a:cubicBezTo>
                    <a:pt x="60" y="121"/>
                    <a:pt x="60" y="121"/>
                    <a:pt x="59" y="121"/>
                  </a:cubicBezTo>
                  <a:cubicBezTo>
                    <a:pt x="59" y="121"/>
                    <a:pt x="59" y="120"/>
                    <a:pt x="59" y="120"/>
                  </a:cubicBezTo>
                  <a:cubicBezTo>
                    <a:pt x="59" y="120"/>
                    <a:pt x="58" y="121"/>
                    <a:pt x="58" y="121"/>
                  </a:cubicBezTo>
                  <a:cubicBezTo>
                    <a:pt x="58" y="120"/>
                    <a:pt x="58" y="120"/>
                    <a:pt x="59" y="120"/>
                  </a:cubicBezTo>
                  <a:cubicBezTo>
                    <a:pt x="59" y="119"/>
                    <a:pt x="59" y="118"/>
                    <a:pt x="60" y="118"/>
                  </a:cubicBezTo>
                  <a:cubicBezTo>
                    <a:pt x="60" y="118"/>
                    <a:pt x="60" y="118"/>
                    <a:pt x="60" y="119"/>
                  </a:cubicBezTo>
                  <a:cubicBezTo>
                    <a:pt x="60" y="118"/>
                    <a:pt x="60" y="117"/>
                    <a:pt x="61" y="117"/>
                  </a:cubicBezTo>
                  <a:cubicBezTo>
                    <a:pt x="61" y="118"/>
                    <a:pt x="61" y="118"/>
                    <a:pt x="62" y="118"/>
                  </a:cubicBezTo>
                  <a:cubicBezTo>
                    <a:pt x="62" y="120"/>
                    <a:pt x="61" y="120"/>
                    <a:pt x="60" y="120"/>
                  </a:cubicBezTo>
                  <a:cubicBezTo>
                    <a:pt x="60" y="119"/>
                    <a:pt x="61" y="119"/>
                    <a:pt x="60" y="119"/>
                  </a:cubicBezTo>
                  <a:cubicBezTo>
                    <a:pt x="60" y="119"/>
                    <a:pt x="60" y="120"/>
                    <a:pt x="60" y="120"/>
                  </a:cubicBezTo>
                  <a:moveTo>
                    <a:pt x="70" y="113"/>
                  </a:moveTo>
                  <a:cubicBezTo>
                    <a:pt x="70" y="113"/>
                    <a:pt x="70" y="113"/>
                    <a:pt x="70" y="113"/>
                  </a:cubicBezTo>
                  <a:cubicBezTo>
                    <a:pt x="70" y="113"/>
                    <a:pt x="69" y="114"/>
                    <a:pt x="69" y="114"/>
                  </a:cubicBezTo>
                  <a:cubicBezTo>
                    <a:pt x="68" y="114"/>
                    <a:pt x="68" y="114"/>
                    <a:pt x="68" y="113"/>
                  </a:cubicBezTo>
                  <a:cubicBezTo>
                    <a:pt x="68" y="113"/>
                    <a:pt x="68" y="113"/>
                    <a:pt x="68" y="113"/>
                  </a:cubicBezTo>
                  <a:cubicBezTo>
                    <a:pt x="68" y="112"/>
                    <a:pt x="68" y="112"/>
                    <a:pt x="68" y="112"/>
                  </a:cubicBezTo>
                  <a:cubicBezTo>
                    <a:pt x="67" y="111"/>
                    <a:pt x="67" y="112"/>
                    <a:pt x="66" y="112"/>
                  </a:cubicBezTo>
                  <a:cubicBezTo>
                    <a:pt x="66" y="111"/>
                    <a:pt x="67" y="112"/>
                    <a:pt x="67" y="112"/>
                  </a:cubicBezTo>
                  <a:cubicBezTo>
                    <a:pt x="67" y="111"/>
                    <a:pt x="67" y="111"/>
                    <a:pt x="68" y="111"/>
                  </a:cubicBezTo>
                  <a:cubicBezTo>
                    <a:pt x="68" y="110"/>
                    <a:pt x="69" y="110"/>
                    <a:pt x="69" y="110"/>
                  </a:cubicBezTo>
                  <a:cubicBezTo>
                    <a:pt x="70" y="111"/>
                    <a:pt x="69" y="111"/>
                    <a:pt x="70" y="111"/>
                  </a:cubicBezTo>
                  <a:cubicBezTo>
                    <a:pt x="69" y="110"/>
                    <a:pt x="68" y="111"/>
                    <a:pt x="68" y="111"/>
                  </a:cubicBezTo>
                  <a:cubicBezTo>
                    <a:pt x="68" y="112"/>
                    <a:pt x="69" y="113"/>
                    <a:pt x="69" y="113"/>
                  </a:cubicBezTo>
                  <a:cubicBezTo>
                    <a:pt x="69" y="112"/>
                    <a:pt x="69" y="112"/>
                    <a:pt x="68" y="112"/>
                  </a:cubicBezTo>
                  <a:cubicBezTo>
                    <a:pt x="69" y="111"/>
                    <a:pt x="70" y="113"/>
                    <a:pt x="70" y="113"/>
                  </a:cubicBezTo>
                  <a:moveTo>
                    <a:pt x="56" y="120"/>
                  </a:moveTo>
                  <a:cubicBezTo>
                    <a:pt x="56" y="122"/>
                    <a:pt x="55" y="120"/>
                    <a:pt x="55" y="120"/>
                  </a:cubicBezTo>
                  <a:cubicBezTo>
                    <a:pt x="55" y="121"/>
                    <a:pt x="55" y="121"/>
                    <a:pt x="55" y="121"/>
                  </a:cubicBezTo>
                  <a:cubicBezTo>
                    <a:pt x="55" y="121"/>
                    <a:pt x="55" y="122"/>
                    <a:pt x="54" y="122"/>
                  </a:cubicBezTo>
                  <a:cubicBezTo>
                    <a:pt x="54" y="120"/>
                    <a:pt x="53" y="121"/>
                    <a:pt x="53" y="120"/>
                  </a:cubicBezTo>
                  <a:cubicBezTo>
                    <a:pt x="53" y="120"/>
                    <a:pt x="53" y="119"/>
                    <a:pt x="53" y="120"/>
                  </a:cubicBezTo>
                  <a:cubicBezTo>
                    <a:pt x="53" y="118"/>
                    <a:pt x="54" y="119"/>
                    <a:pt x="54" y="119"/>
                  </a:cubicBezTo>
                  <a:cubicBezTo>
                    <a:pt x="54" y="120"/>
                    <a:pt x="53" y="119"/>
                    <a:pt x="54" y="121"/>
                  </a:cubicBezTo>
                  <a:cubicBezTo>
                    <a:pt x="54" y="121"/>
                    <a:pt x="54" y="120"/>
                    <a:pt x="54" y="120"/>
                  </a:cubicBezTo>
                  <a:cubicBezTo>
                    <a:pt x="55" y="120"/>
                    <a:pt x="55" y="120"/>
                    <a:pt x="55" y="120"/>
                  </a:cubicBezTo>
                  <a:cubicBezTo>
                    <a:pt x="55" y="120"/>
                    <a:pt x="54" y="118"/>
                    <a:pt x="55" y="118"/>
                  </a:cubicBezTo>
                  <a:cubicBezTo>
                    <a:pt x="56" y="119"/>
                    <a:pt x="55" y="121"/>
                    <a:pt x="56" y="120"/>
                  </a:cubicBezTo>
                  <a:moveTo>
                    <a:pt x="76" y="114"/>
                  </a:moveTo>
                  <a:cubicBezTo>
                    <a:pt x="76" y="114"/>
                    <a:pt x="76" y="115"/>
                    <a:pt x="76" y="114"/>
                  </a:cubicBezTo>
                  <a:cubicBezTo>
                    <a:pt x="77" y="115"/>
                    <a:pt x="76" y="115"/>
                    <a:pt x="76" y="114"/>
                  </a:cubicBezTo>
                  <a:moveTo>
                    <a:pt x="111" y="42"/>
                  </a:moveTo>
                  <a:cubicBezTo>
                    <a:pt x="110" y="43"/>
                    <a:pt x="110" y="41"/>
                    <a:pt x="109" y="41"/>
                  </a:cubicBezTo>
                  <a:cubicBezTo>
                    <a:pt x="110" y="41"/>
                    <a:pt x="110" y="42"/>
                    <a:pt x="111" y="42"/>
                  </a:cubicBezTo>
                  <a:moveTo>
                    <a:pt x="75" y="113"/>
                  </a:moveTo>
                  <a:cubicBezTo>
                    <a:pt x="75" y="114"/>
                    <a:pt x="75" y="114"/>
                    <a:pt x="75" y="115"/>
                  </a:cubicBezTo>
                  <a:cubicBezTo>
                    <a:pt x="75" y="115"/>
                    <a:pt x="74" y="115"/>
                    <a:pt x="74" y="114"/>
                  </a:cubicBezTo>
                  <a:cubicBezTo>
                    <a:pt x="74" y="115"/>
                    <a:pt x="75" y="114"/>
                    <a:pt x="75" y="114"/>
                  </a:cubicBezTo>
                  <a:cubicBezTo>
                    <a:pt x="75" y="114"/>
                    <a:pt x="75" y="114"/>
                    <a:pt x="75" y="114"/>
                  </a:cubicBezTo>
                  <a:cubicBezTo>
                    <a:pt x="75" y="113"/>
                    <a:pt x="75" y="113"/>
                    <a:pt x="75" y="113"/>
                  </a:cubicBezTo>
                  <a:moveTo>
                    <a:pt x="122" y="31"/>
                  </a:moveTo>
                  <a:cubicBezTo>
                    <a:pt x="122" y="31"/>
                    <a:pt x="122" y="31"/>
                    <a:pt x="123" y="32"/>
                  </a:cubicBezTo>
                  <a:cubicBezTo>
                    <a:pt x="123" y="31"/>
                    <a:pt x="123" y="31"/>
                    <a:pt x="124" y="31"/>
                  </a:cubicBezTo>
                  <a:cubicBezTo>
                    <a:pt x="124" y="31"/>
                    <a:pt x="125" y="32"/>
                    <a:pt x="125" y="32"/>
                  </a:cubicBezTo>
                  <a:cubicBezTo>
                    <a:pt x="126" y="33"/>
                    <a:pt x="127" y="34"/>
                    <a:pt x="128" y="35"/>
                  </a:cubicBezTo>
                  <a:cubicBezTo>
                    <a:pt x="128" y="35"/>
                    <a:pt x="128" y="36"/>
                    <a:pt x="128" y="36"/>
                  </a:cubicBezTo>
                  <a:cubicBezTo>
                    <a:pt x="129" y="37"/>
                    <a:pt x="129" y="38"/>
                    <a:pt x="130" y="39"/>
                  </a:cubicBezTo>
                  <a:cubicBezTo>
                    <a:pt x="131" y="40"/>
                    <a:pt x="132" y="41"/>
                    <a:pt x="132" y="42"/>
                  </a:cubicBezTo>
                  <a:cubicBezTo>
                    <a:pt x="133" y="42"/>
                    <a:pt x="132" y="43"/>
                    <a:pt x="133" y="43"/>
                  </a:cubicBezTo>
                  <a:cubicBezTo>
                    <a:pt x="133" y="43"/>
                    <a:pt x="133" y="43"/>
                    <a:pt x="133" y="44"/>
                  </a:cubicBezTo>
                  <a:cubicBezTo>
                    <a:pt x="134" y="44"/>
                    <a:pt x="133" y="45"/>
                    <a:pt x="134" y="45"/>
                  </a:cubicBezTo>
                  <a:cubicBezTo>
                    <a:pt x="134" y="47"/>
                    <a:pt x="135" y="48"/>
                    <a:pt x="135" y="50"/>
                  </a:cubicBezTo>
                  <a:cubicBezTo>
                    <a:pt x="134" y="50"/>
                    <a:pt x="135" y="51"/>
                    <a:pt x="134" y="51"/>
                  </a:cubicBezTo>
                  <a:cubicBezTo>
                    <a:pt x="134" y="52"/>
                    <a:pt x="134" y="51"/>
                    <a:pt x="135" y="50"/>
                  </a:cubicBezTo>
                  <a:cubicBezTo>
                    <a:pt x="136" y="52"/>
                    <a:pt x="136" y="53"/>
                    <a:pt x="137" y="54"/>
                  </a:cubicBezTo>
                  <a:cubicBezTo>
                    <a:pt x="137" y="54"/>
                    <a:pt x="136" y="54"/>
                    <a:pt x="136" y="55"/>
                  </a:cubicBezTo>
                  <a:cubicBezTo>
                    <a:pt x="136" y="55"/>
                    <a:pt x="138" y="56"/>
                    <a:pt x="137" y="56"/>
                  </a:cubicBezTo>
                  <a:cubicBezTo>
                    <a:pt x="139" y="56"/>
                    <a:pt x="137" y="57"/>
                    <a:pt x="138" y="58"/>
                  </a:cubicBezTo>
                  <a:cubicBezTo>
                    <a:pt x="138" y="57"/>
                    <a:pt x="139" y="57"/>
                    <a:pt x="139" y="57"/>
                  </a:cubicBezTo>
                  <a:cubicBezTo>
                    <a:pt x="139" y="56"/>
                    <a:pt x="138" y="57"/>
                    <a:pt x="137" y="56"/>
                  </a:cubicBezTo>
                  <a:cubicBezTo>
                    <a:pt x="137" y="55"/>
                    <a:pt x="138" y="55"/>
                    <a:pt x="138" y="54"/>
                  </a:cubicBezTo>
                  <a:cubicBezTo>
                    <a:pt x="139" y="54"/>
                    <a:pt x="139" y="54"/>
                    <a:pt x="139" y="54"/>
                  </a:cubicBezTo>
                  <a:cubicBezTo>
                    <a:pt x="139" y="53"/>
                    <a:pt x="137" y="54"/>
                    <a:pt x="137" y="53"/>
                  </a:cubicBezTo>
                  <a:cubicBezTo>
                    <a:pt x="137" y="53"/>
                    <a:pt x="138" y="53"/>
                    <a:pt x="138" y="53"/>
                  </a:cubicBezTo>
                  <a:cubicBezTo>
                    <a:pt x="138" y="52"/>
                    <a:pt x="137" y="52"/>
                    <a:pt x="138" y="51"/>
                  </a:cubicBezTo>
                  <a:cubicBezTo>
                    <a:pt x="137" y="51"/>
                    <a:pt x="136" y="50"/>
                    <a:pt x="136" y="49"/>
                  </a:cubicBezTo>
                  <a:cubicBezTo>
                    <a:pt x="136" y="49"/>
                    <a:pt x="137" y="50"/>
                    <a:pt x="137" y="50"/>
                  </a:cubicBezTo>
                  <a:cubicBezTo>
                    <a:pt x="137" y="50"/>
                    <a:pt x="138" y="49"/>
                    <a:pt x="138" y="49"/>
                  </a:cubicBezTo>
                  <a:cubicBezTo>
                    <a:pt x="138" y="48"/>
                    <a:pt x="137" y="49"/>
                    <a:pt x="137" y="49"/>
                  </a:cubicBezTo>
                  <a:cubicBezTo>
                    <a:pt x="137" y="49"/>
                    <a:pt x="137" y="49"/>
                    <a:pt x="137" y="49"/>
                  </a:cubicBezTo>
                  <a:cubicBezTo>
                    <a:pt x="136" y="48"/>
                    <a:pt x="135" y="49"/>
                    <a:pt x="136" y="48"/>
                  </a:cubicBezTo>
                  <a:cubicBezTo>
                    <a:pt x="137" y="47"/>
                    <a:pt x="136" y="48"/>
                    <a:pt x="137" y="48"/>
                  </a:cubicBezTo>
                  <a:cubicBezTo>
                    <a:pt x="137" y="48"/>
                    <a:pt x="138" y="48"/>
                    <a:pt x="138" y="48"/>
                  </a:cubicBezTo>
                  <a:cubicBezTo>
                    <a:pt x="139" y="47"/>
                    <a:pt x="138" y="47"/>
                    <a:pt x="138" y="46"/>
                  </a:cubicBezTo>
                  <a:cubicBezTo>
                    <a:pt x="137" y="46"/>
                    <a:pt x="138" y="47"/>
                    <a:pt x="137" y="47"/>
                  </a:cubicBezTo>
                  <a:cubicBezTo>
                    <a:pt x="136" y="48"/>
                    <a:pt x="136" y="47"/>
                    <a:pt x="136" y="47"/>
                  </a:cubicBezTo>
                  <a:cubicBezTo>
                    <a:pt x="136" y="46"/>
                    <a:pt x="136" y="46"/>
                    <a:pt x="137" y="46"/>
                  </a:cubicBezTo>
                  <a:cubicBezTo>
                    <a:pt x="137" y="45"/>
                    <a:pt x="138" y="45"/>
                    <a:pt x="138" y="44"/>
                  </a:cubicBezTo>
                  <a:cubicBezTo>
                    <a:pt x="139" y="44"/>
                    <a:pt x="140" y="44"/>
                    <a:pt x="139" y="45"/>
                  </a:cubicBezTo>
                  <a:cubicBezTo>
                    <a:pt x="139" y="46"/>
                    <a:pt x="139" y="44"/>
                    <a:pt x="140" y="44"/>
                  </a:cubicBezTo>
                  <a:cubicBezTo>
                    <a:pt x="141" y="45"/>
                    <a:pt x="141" y="46"/>
                    <a:pt x="141" y="46"/>
                  </a:cubicBezTo>
                  <a:cubicBezTo>
                    <a:pt x="141" y="46"/>
                    <a:pt x="141" y="47"/>
                    <a:pt x="141" y="47"/>
                  </a:cubicBezTo>
                  <a:cubicBezTo>
                    <a:pt x="142" y="48"/>
                    <a:pt x="141" y="50"/>
                    <a:pt x="142" y="51"/>
                  </a:cubicBezTo>
                  <a:cubicBezTo>
                    <a:pt x="142" y="52"/>
                    <a:pt x="142" y="52"/>
                    <a:pt x="142" y="52"/>
                  </a:cubicBezTo>
                  <a:cubicBezTo>
                    <a:pt x="142" y="54"/>
                    <a:pt x="142" y="57"/>
                    <a:pt x="142" y="59"/>
                  </a:cubicBezTo>
                  <a:cubicBezTo>
                    <a:pt x="142" y="59"/>
                    <a:pt x="142" y="60"/>
                    <a:pt x="142" y="61"/>
                  </a:cubicBezTo>
                  <a:cubicBezTo>
                    <a:pt x="141" y="65"/>
                    <a:pt x="140" y="70"/>
                    <a:pt x="138" y="74"/>
                  </a:cubicBezTo>
                  <a:cubicBezTo>
                    <a:pt x="137" y="74"/>
                    <a:pt x="137" y="74"/>
                    <a:pt x="137" y="74"/>
                  </a:cubicBezTo>
                  <a:cubicBezTo>
                    <a:pt x="136" y="75"/>
                    <a:pt x="136" y="76"/>
                    <a:pt x="136" y="77"/>
                  </a:cubicBezTo>
                  <a:cubicBezTo>
                    <a:pt x="135" y="78"/>
                    <a:pt x="135" y="78"/>
                    <a:pt x="135" y="79"/>
                  </a:cubicBezTo>
                  <a:cubicBezTo>
                    <a:pt x="134" y="79"/>
                    <a:pt x="134" y="79"/>
                    <a:pt x="133" y="79"/>
                  </a:cubicBezTo>
                  <a:cubicBezTo>
                    <a:pt x="133" y="81"/>
                    <a:pt x="132" y="82"/>
                    <a:pt x="131" y="83"/>
                  </a:cubicBezTo>
                  <a:cubicBezTo>
                    <a:pt x="131" y="83"/>
                    <a:pt x="130" y="82"/>
                    <a:pt x="131" y="82"/>
                  </a:cubicBezTo>
                  <a:cubicBezTo>
                    <a:pt x="130" y="82"/>
                    <a:pt x="130" y="84"/>
                    <a:pt x="131" y="84"/>
                  </a:cubicBezTo>
                  <a:cubicBezTo>
                    <a:pt x="130" y="85"/>
                    <a:pt x="129" y="86"/>
                    <a:pt x="128" y="85"/>
                  </a:cubicBezTo>
                  <a:cubicBezTo>
                    <a:pt x="128" y="87"/>
                    <a:pt x="125" y="87"/>
                    <a:pt x="126" y="89"/>
                  </a:cubicBezTo>
                  <a:cubicBezTo>
                    <a:pt x="126" y="89"/>
                    <a:pt x="125" y="89"/>
                    <a:pt x="125" y="89"/>
                  </a:cubicBezTo>
                  <a:cubicBezTo>
                    <a:pt x="125" y="89"/>
                    <a:pt x="125" y="89"/>
                    <a:pt x="125" y="90"/>
                  </a:cubicBezTo>
                  <a:cubicBezTo>
                    <a:pt x="124" y="90"/>
                    <a:pt x="122" y="91"/>
                    <a:pt x="121" y="92"/>
                  </a:cubicBezTo>
                  <a:cubicBezTo>
                    <a:pt x="121" y="92"/>
                    <a:pt x="121" y="92"/>
                    <a:pt x="121" y="93"/>
                  </a:cubicBezTo>
                  <a:cubicBezTo>
                    <a:pt x="121" y="93"/>
                    <a:pt x="121" y="92"/>
                    <a:pt x="120" y="92"/>
                  </a:cubicBezTo>
                  <a:cubicBezTo>
                    <a:pt x="120" y="93"/>
                    <a:pt x="119" y="94"/>
                    <a:pt x="118" y="94"/>
                  </a:cubicBezTo>
                  <a:cubicBezTo>
                    <a:pt x="118" y="94"/>
                    <a:pt x="118" y="94"/>
                    <a:pt x="119" y="94"/>
                  </a:cubicBezTo>
                  <a:cubicBezTo>
                    <a:pt x="118" y="94"/>
                    <a:pt x="118" y="95"/>
                    <a:pt x="117" y="95"/>
                  </a:cubicBezTo>
                  <a:cubicBezTo>
                    <a:pt x="117" y="95"/>
                    <a:pt x="117" y="96"/>
                    <a:pt x="117" y="96"/>
                  </a:cubicBezTo>
                  <a:cubicBezTo>
                    <a:pt x="116" y="96"/>
                    <a:pt x="116" y="96"/>
                    <a:pt x="115" y="96"/>
                  </a:cubicBezTo>
                  <a:cubicBezTo>
                    <a:pt x="115" y="97"/>
                    <a:pt x="114" y="97"/>
                    <a:pt x="114" y="98"/>
                  </a:cubicBezTo>
                  <a:cubicBezTo>
                    <a:pt x="114" y="98"/>
                    <a:pt x="114" y="99"/>
                    <a:pt x="113" y="99"/>
                  </a:cubicBezTo>
                  <a:cubicBezTo>
                    <a:pt x="112" y="100"/>
                    <a:pt x="111" y="100"/>
                    <a:pt x="110" y="101"/>
                  </a:cubicBezTo>
                  <a:cubicBezTo>
                    <a:pt x="109" y="101"/>
                    <a:pt x="109" y="103"/>
                    <a:pt x="108" y="102"/>
                  </a:cubicBezTo>
                  <a:cubicBezTo>
                    <a:pt x="108" y="103"/>
                    <a:pt x="108" y="103"/>
                    <a:pt x="108" y="103"/>
                  </a:cubicBezTo>
                  <a:cubicBezTo>
                    <a:pt x="107" y="103"/>
                    <a:pt x="107" y="103"/>
                    <a:pt x="107" y="103"/>
                  </a:cubicBezTo>
                  <a:cubicBezTo>
                    <a:pt x="107" y="103"/>
                    <a:pt x="107" y="104"/>
                    <a:pt x="106" y="104"/>
                  </a:cubicBezTo>
                  <a:cubicBezTo>
                    <a:pt x="105" y="105"/>
                    <a:pt x="104" y="105"/>
                    <a:pt x="104" y="105"/>
                  </a:cubicBezTo>
                  <a:cubicBezTo>
                    <a:pt x="103" y="106"/>
                    <a:pt x="103" y="106"/>
                    <a:pt x="103" y="106"/>
                  </a:cubicBezTo>
                  <a:cubicBezTo>
                    <a:pt x="103" y="106"/>
                    <a:pt x="103" y="106"/>
                    <a:pt x="102" y="106"/>
                  </a:cubicBezTo>
                  <a:cubicBezTo>
                    <a:pt x="102" y="106"/>
                    <a:pt x="102" y="107"/>
                    <a:pt x="102" y="107"/>
                  </a:cubicBezTo>
                  <a:cubicBezTo>
                    <a:pt x="102" y="107"/>
                    <a:pt x="102" y="107"/>
                    <a:pt x="101" y="107"/>
                  </a:cubicBezTo>
                  <a:cubicBezTo>
                    <a:pt x="101" y="107"/>
                    <a:pt x="101" y="107"/>
                    <a:pt x="101" y="107"/>
                  </a:cubicBezTo>
                  <a:cubicBezTo>
                    <a:pt x="100" y="108"/>
                    <a:pt x="98" y="108"/>
                    <a:pt x="98" y="109"/>
                  </a:cubicBezTo>
                  <a:cubicBezTo>
                    <a:pt x="97" y="109"/>
                    <a:pt x="97" y="109"/>
                    <a:pt x="97" y="109"/>
                  </a:cubicBezTo>
                  <a:cubicBezTo>
                    <a:pt x="97" y="109"/>
                    <a:pt x="96" y="111"/>
                    <a:pt x="95" y="110"/>
                  </a:cubicBezTo>
                  <a:cubicBezTo>
                    <a:pt x="95" y="111"/>
                    <a:pt x="94" y="111"/>
                    <a:pt x="93" y="111"/>
                  </a:cubicBezTo>
                  <a:cubicBezTo>
                    <a:pt x="92" y="111"/>
                    <a:pt x="93" y="111"/>
                    <a:pt x="93" y="110"/>
                  </a:cubicBezTo>
                  <a:cubicBezTo>
                    <a:pt x="92" y="111"/>
                    <a:pt x="93" y="111"/>
                    <a:pt x="93" y="111"/>
                  </a:cubicBezTo>
                  <a:cubicBezTo>
                    <a:pt x="92" y="111"/>
                    <a:pt x="92" y="112"/>
                    <a:pt x="91" y="112"/>
                  </a:cubicBezTo>
                  <a:cubicBezTo>
                    <a:pt x="91" y="112"/>
                    <a:pt x="91" y="113"/>
                    <a:pt x="91" y="113"/>
                  </a:cubicBezTo>
                  <a:cubicBezTo>
                    <a:pt x="90" y="114"/>
                    <a:pt x="88" y="114"/>
                    <a:pt x="87" y="114"/>
                  </a:cubicBezTo>
                  <a:cubicBezTo>
                    <a:pt x="86" y="115"/>
                    <a:pt x="86" y="115"/>
                    <a:pt x="86" y="115"/>
                  </a:cubicBezTo>
                  <a:cubicBezTo>
                    <a:pt x="85" y="116"/>
                    <a:pt x="84" y="116"/>
                    <a:pt x="83" y="116"/>
                  </a:cubicBezTo>
                  <a:cubicBezTo>
                    <a:pt x="83" y="116"/>
                    <a:pt x="83" y="117"/>
                    <a:pt x="82" y="117"/>
                  </a:cubicBezTo>
                  <a:cubicBezTo>
                    <a:pt x="82" y="117"/>
                    <a:pt x="82" y="116"/>
                    <a:pt x="81" y="116"/>
                  </a:cubicBezTo>
                  <a:cubicBezTo>
                    <a:pt x="81" y="116"/>
                    <a:pt x="81" y="117"/>
                    <a:pt x="81" y="117"/>
                  </a:cubicBezTo>
                  <a:cubicBezTo>
                    <a:pt x="80" y="117"/>
                    <a:pt x="78" y="117"/>
                    <a:pt x="77" y="117"/>
                  </a:cubicBezTo>
                  <a:cubicBezTo>
                    <a:pt x="77" y="116"/>
                    <a:pt x="78" y="117"/>
                    <a:pt x="78" y="117"/>
                  </a:cubicBezTo>
                  <a:cubicBezTo>
                    <a:pt x="78" y="117"/>
                    <a:pt x="79" y="115"/>
                    <a:pt x="79" y="116"/>
                  </a:cubicBezTo>
                  <a:cubicBezTo>
                    <a:pt x="80" y="116"/>
                    <a:pt x="79" y="115"/>
                    <a:pt x="80" y="115"/>
                  </a:cubicBezTo>
                  <a:cubicBezTo>
                    <a:pt x="80" y="116"/>
                    <a:pt x="80" y="116"/>
                    <a:pt x="80" y="116"/>
                  </a:cubicBezTo>
                  <a:cubicBezTo>
                    <a:pt x="80" y="115"/>
                    <a:pt x="80" y="115"/>
                    <a:pt x="81" y="115"/>
                  </a:cubicBezTo>
                  <a:cubicBezTo>
                    <a:pt x="81" y="114"/>
                    <a:pt x="80" y="115"/>
                    <a:pt x="80" y="114"/>
                  </a:cubicBezTo>
                  <a:cubicBezTo>
                    <a:pt x="81" y="114"/>
                    <a:pt x="81" y="114"/>
                    <a:pt x="82" y="113"/>
                  </a:cubicBezTo>
                  <a:cubicBezTo>
                    <a:pt x="82" y="112"/>
                    <a:pt x="81" y="113"/>
                    <a:pt x="81" y="112"/>
                  </a:cubicBezTo>
                  <a:cubicBezTo>
                    <a:pt x="82" y="112"/>
                    <a:pt x="82" y="110"/>
                    <a:pt x="84" y="111"/>
                  </a:cubicBezTo>
                  <a:cubicBezTo>
                    <a:pt x="84" y="111"/>
                    <a:pt x="84" y="110"/>
                    <a:pt x="83" y="110"/>
                  </a:cubicBezTo>
                  <a:cubicBezTo>
                    <a:pt x="84" y="110"/>
                    <a:pt x="84" y="111"/>
                    <a:pt x="84" y="110"/>
                  </a:cubicBezTo>
                  <a:cubicBezTo>
                    <a:pt x="84" y="110"/>
                    <a:pt x="84" y="111"/>
                    <a:pt x="84" y="111"/>
                  </a:cubicBezTo>
                  <a:cubicBezTo>
                    <a:pt x="85" y="110"/>
                    <a:pt x="86" y="109"/>
                    <a:pt x="87" y="109"/>
                  </a:cubicBezTo>
                  <a:cubicBezTo>
                    <a:pt x="87" y="109"/>
                    <a:pt x="87" y="109"/>
                    <a:pt x="86" y="109"/>
                  </a:cubicBezTo>
                  <a:cubicBezTo>
                    <a:pt x="87" y="109"/>
                    <a:pt x="88" y="108"/>
                    <a:pt x="89" y="108"/>
                  </a:cubicBezTo>
                  <a:cubicBezTo>
                    <a:pt x="90" y="108"/>
                    <a:pt x="89" y="107"/>
                    <a:pt x="89" y="107"/>
                  </a:cubicBezTo>
                  <a:cubicBezTo>
                    <a:pt x="90" y="107"/>
                    <a:pt x="90" y="107"/>
                    <a:pt x="91" y="107"/>
                  </a:cubicBezTo>
                  <a:cubicBezTo>
                    <a:pt x="91" y="107"/>
                    <a:pt x="91" y="107"/>
                    <a:pt x="91" y="107"/>
                  </a:cubicBezTo>
                  <a:cubicBezTo>
                    <a:pt x="91" y="107"/>
                    <a:pt x="92" y="107"/>
                    <a:pt x="91" y="106"/>
                  </a:cubicBezTo>
                  <a:cubicBezTo>
                    <a:pt x="91" y="105"/>
                    <a:pt x="90" y="106"/>
                    <a:pt x="90" y="106"/>
                  </a:cubicBezTo>
                  <a:cubicBezTo>
                    <a:pt x="90" y="105"/>
                    <a:pt x="89" y="105"/>
                    <a:pt x="89" y="105"/>
                  </a:cubicBezTo>
                  <a:cubicBezTo>
                    <a:pt x="89" y="105"/>
                    <a:pt x="89" y="106"/>
                    <a:pt x="89" y="106"/>
                  </a:cubicBezTo>
                  <a:cubicBezTo>
                    <a:pt x="89" y="106"/>
                    <a:pt x="89" y="106"/>
                    <a:pt x="90" y="106"/>
                  </a:cubicBezTo>
                  <a:cubicBezTo>
                    <a:pt x="86" y="107"/>
                    <a:pt x="85" y="109"/>
                    <a:pt x="81" y="109"/>
                  </a:cubicBezTo>
                  <a:cubicBezTo>
                    <a:pt x="81" y="109"/>
                    <a:pt x="81" y="109"/>
                    <a:pt x="81" y="108"/>
                  </a:cubicBezTo>
                  <a:cubicBezTo>
                    <a:pt x="80" y="109"/>
                    <a:pt x="79" y="109"/>
                    <a:pt x="78" y="109"/>
                  </a:cubicBezTo>
                  <a:cubicBezTo>
                    <a:pt x="78" y="109"/>
                    <a:pt x="79" y="110"/>
                    <a:pt x="78" y="110"/>
                  </a:cubicBezTo>
                  <a:cubicBezTo>
                    <a:pt x="78" y="110"/>
                    <a:pt x="77" y="110"/>
                    <a:pt x="77" y="109"/>
                  </a:cubicBezTo>
                  <a:cubicBezTo>
                    <a:pt x="77" y="109"/>
                    <a:pt x="77" y="109"/>
                    <a:pt x="77" y="110"/>
                  </a:cubicBezTo>
                  <a:cubicBezTo>
                    <a:pt x="77" y="110"/>
                    <a:pt x="77" y="109"/>
                    <a:pt x="77" y="109"/>
                  </a:cubicBezTo>
                  <a:cubicBezTo>
                    <a:pt x="76" y="108"/>
                    <a:pt x="77" y="108"/>
                    <a:pt x="77" y="107"/>
                  </a:cubicBezTo>
                  <a:cubicBezTo>
                    <a:pt x="78" y="108"/>
                    <a:pt x="78" y="108"/>
                    <a:pt x="78" y="107"/>
                  </a:cubicBezTo>
                  <a:cubicBezTo>
                    <a:pt x="79" y="108"/>
                    <a:pt x="78" y="108"/>
                    <a:pt x="78" y="108"/>
                  </a:cubicBezTo>
                  <a:cubicBezTo>
                    <a:pt x="79" y="109"/>
                    <a:pt x="79" y="108"/>
                    <a:pt x="79" y="107"/>
                  </a:cubicBezTo>
                  <a:cubicBezTo>
                    <a:pt x="79" y="107"/>
                    <a:pt x="79" y="106"/>
                    <a:pt x="80" y="107"/>
                  </a:cubicBezTo>
                  <a:cubicBezTo>
                    <a:pt x="80" y="107"/>
                    <a:pt x="80" y="107"/>
                    <a:pt x="79" y="108"/>
                  </a:cubicBezTo>
                  <a:cubicBezTo>
                    <a:pt x="80" y="108"/>
                    <a:pt x="80" y="107"/>
                    <a:pt x="80" y="107"/>
                  </a:cubicBezTo>
                  <a:cubicBezTo>
                    <a:pt x="81" y="107"/>
                    <a:pt x="82" y="106"/>
                    <a:pt x="82" y="106"/>
                  </a:cubicBezTo>
                  <a:cubicBezTo>
                    <a:pt x="83" y="106"/>
                    <a:pt x="83" y="106"/>
                    <a:pt x="84" y="106"/>
                  </a:cubicBezTo>
                  <a:cubicBezTo>
                    <a:pt x="84" y="106"/>
                    <a:pt x="84" y="106"/>
                    <a:pt x="84" y="106"/>
                  </a:cubicBezTo>
                  <a:cubicBezTo>
                    <a:pt x="85" y="105"/>
                    <a:pt x="87" y="104"/>
                    <a:pt x="88" y="104"/>
                  </a:cubicBezTo>
                  <a:cubicBezTo>
                    <a:pt x="89" y="105"/>
                    <a:pt x="88" y="105"/>
                    <a:pt x="88" y="105"/>
                  </a:cubicBezTo>
                  <a:cubicBezTo>
                    <a:pt x="88" y="106"/>
                    <a:pt x="88" y="104"/>
                    <a:pt x="88" y="104"/>
                  </a:cubicBezTo>
                  <a:cubicBezTo>
                    <a:pt x="90" y="104"/>
                    <a:pt x="92" y="103"/>
                    <a:pt x="93" y="102"/>
                  </a:cubicBezTo>
                  <a:cubicBezTo>
                    <a:pt x="94" y="103"/>
                    <a:pt x="94" y="102"/>
                    <a:pt x="94" y="103"/>
                  </a:cubicBezTo>
                  <a:cubicBezTo>
                    <a:pt x="94" y="103"/>
                    <a:pt x="94" y="102"/>
                    <a:pt x="94" y="102"/>
                  </a:cubicBezTo>
                  <a:cubicBezTo>
                    <a:pt x="95" y="102"/>
                    <a:pt x="97" y="102"/>
                    <a:pt x="98" y="101"/>
                  </a:cubicBezTo>
                  <a:cubicBezTo>
                    <a:pt x="98" y="100"/>
                    <a:pt x="99" y="100"/>
                    <a:pt x="99" y="100"/>
                  </a:cubicBezTo>
                  <a:cubicBezTo>
                    <a:pt x="100" y="100"/>
                    <a:pt x="100" y="100"/>
                    <a:pt x="100" y="99"/>
                  </a:cubicBezTo>
                  <a:cubicBezTo>
                    <a:pt x="101" y="99"/>
                    <a:pt x="101" y="99"/>
                    <a:pt x="101" y="99"/>
                  </a:cubicBezTo>
                  <a:cubicBezTo>
                    <a:pt x="101" y="99"/>
                    <a:pt x="102" y="99"/>
                    <a:pt x="102" y="99"/>
                  </a:cubicBezTo>
                  <a:cubicBezTo>
                    <a:pt x="102" y="99"/>
                    <a:pt x="103" y="98"/>
                    <a:pt x="103" y="98"/>
                  </a:cubicBezTo>
                  <a:cubicBezTo>
                    <a:pt x="103" y="97"/>
                    <a:pt x="103" y="97"/>
                    <a:pt x="103" y="97"/>
                  </a:cubicBezTo>
                  <a:cubicBezTo>
                    <a:pt x="104" y="97"/>
                    <a:pt x="104" y="97"/>
                    <a:pt x="104" y="97"/>
                  </a:cubicBezTo>
                  <a:cubicBezTo>
                    <a:pt x="105" y="96"/>
                    <a:pt x="105" y="97"/>
                    <a:pt x="105" y="96"/>
                  </a:cubicBezTo>
                  <a:cubicBezTo>
                    <a:pt x="105" y="96"/>
                    <a:pt x="106" y="96"/>
                    <a:pt x="106" y="96"/>
                  </a:cubicBezTo>
                  <a:cubicBezTo>
                    <a:pt x="106" y="96"/>
                    <a:pt x="106" y="96"/>
                    <a:pt x="106" y="96"/>
                  </a:cubicBezTo>
                  <a:cubicBezTo>
                    <a:pt x="105" y="95"/>
                    <a:pt x="106" y="95"/>
                    <a:pt x="106" y="95"/>
                  </a:cubicBezTo>
                  <a:cubicBezTo>
                    <a:pt x="108" y="94"/>
                    <a:pt x="109" y="93"/>
                    <a:pt x="112" y="91"/>
                  </a:cubicBezTo>
                  <a:cubicBezTo>
                    <a:pt x="112" y="91"/>
                    <a:pt x="113" y="90"/>
                    <a:pt x="114" y="89"/>
                  </a:cubicBezTo>
                  <a:cubicBezTo>
                    <a:pt x="114" y="89"/>
                    <a:pt x="115" y="89"/>
                    <a:pt x="115" y="89"/>
                  </a:cubicBezTo>
                  <a:cubicBezTo>
                    <a:pt x="115" y="89"/>
                    <a:pt x="115" y="87"/>
                    <a:pt x="117" y="88"/>
                  </a:cubicBezTo>
                  <a:cubicBezTo>
                    <a:pt x="116" y="87"/>
                    <a:pt x="117" y="86"/>
                    <a:pt x="118" y="86"/>
                  </a:cubicBezTo>
                  <a:cubicBezTo>
                    <a:pt x="118" y="86"/>
                    <a:pt x="118" y="87"/>
                    <a:pt x="118" y="87"/>
                  </a:cubicBezTo>
                  <a:cubicBezTo>
                    <a:pt x="118" y="87"/>
                    <a:pt x="119" y="86"/>
                    <a:pt x="118" y="86"/>
                  </a:cubicBezTo>
                  <a:cubicBezTo>
                    <a:pt x="118" y="86"/>
                    <a:pt x="119" y="86"/>
                    <a:pt x="119" y="85"/>
                  </a:cubicBezTo>
                  <a:cubicBezTo>
                    <a:pt x="119" y="85"/>
                    <a:pt x="119" y="85"/>
                    <a:pt x="119" y="86"/>
                  </a:cubicBezTo>
                  <a:cubicBezTo>
                    <a:pt x="119" y="84"/>
                    <a:pt x="120" y="84"/>
                    <a:pt x="121" y="83"/>
                  </a:cubicBezTo>
                  <a:cubicBezTo>
                    <a:pt x="122" y="83"/>
                    <a:pt x="123" y="82"/>
                    <a:pt x="124" y="81"/>
                  </a:cubicBezTo>
                  <a:cubicBezTo>
                    <a:pt x="123" y="81"/>
                    <a:pt x="123" y="82"/>
                    <a:pt x="122" y="81"/>
                  </a:cubicBezTo>
                  <a:cubicBezTo>
                    <a:pt x="123" y="80"/>
                    <a:pt x="123" y="79"/>
                    <a:pt x="123" y="78"/>
                  </a:cubicBezTo>
                  <a:cubicBezTo>
                    <a:pt x="124" y="78"/>
                    <a:pt x="125" y="77"/>
                    <a:pt x="125" y="77"/>
                  </a:cubicBezTo>
                  <a:cubicBezTo>
                    <a:pt x="126" y="77"/>
                    <a:pt x="125" y="77"/>
                    <a:pt x="125" y="77"/>
                  </a:cubicBezTo>
                  <a:cubicBezTo>
                    <a:pt x="126" y="77"/>
                    <a:pt x="126" y="76"/>
                    <a:pt x="125" y="76"/>
                  </a:cubicBezTo>
                  <a:cubicBezTo>
                    <a:pt x="125" y="76"/>
                    <a:pt x="125" y="76"/>
                    <a:pt x="126" y="76"/>
                  </a:cubicBezTo>
                  <a:cubicBezTo>
                    <a:pt x="126" y="75"/>
                    <a:pt x="126" y="74"/>
                    <a:pt x="126" y="74"/>
                  </a:cubicBezTo>
                  <a:cubicBezTo>
                    <a:pt x="127" y="73"/>
                    <a:pt x="127" y="72"/>
                    <a:pt x="127" y="71"/>
                  </a:cubicBezTo>
                  <a:cubicBezTo>
                    <a:pt x="128" y="72"/>
                    <a:pt x="129" y="71"/>
                    <a:pt x="128" y="70"/>
                  </a:cubicBezTo>
                  <a:cubicBezTo>
                    <a:pt x="127" y="70"/>
                    <a:pt x="129" y="72"/>
                    <a:pt x="127" y="71"/>
                  </a:cubicBezTo>
                  <a:cubicBezTo>
                    <a:pt x="128" y="69"/>
                    <a:pt x="129" y="67"/>
                    <a:pt x="129" y="65"/>
                  </a:cubicBezTo>
                  <a:cubicBezTo>
                    <a:pt x="130" y="66"/>
                    <a:pt x="130" y="65"/>
                    <a:pt x="130" y="65"/>
                  </a:cubicBezTo>
                  <a:cubicBezTo>
                    <a:pt x="130" y="65"/>
                    <a:pt x="130" y="65"/>
                    <a:pt x="129" y="65"/>
                  </a:cubicBezTo>
                  <a:cubicBezTo>
                    <a:pt x="129" y="64"/>
                    <a:pt x="130" y="63"/>
                    <a:pt x="130" y="62"/>
                  </a:cubicBezTo>
                  <a:cubicBezTo>
                    <a:pt x="130" y="61"/>
                    <a:pt x="130" y="60"/>
                    <a:pt x="130" y="60"/>
                  </a:cubicBezTo>
                  <a:cubicBezTo>
                    <a:pt x="130" y="59"/>
                    <a:pt x="130" y="58"/>
                    <a:pt x="130" y="57"/>
                  </a:cubicBezTo>
                  <a:cubicBezTo>
                    <a:pt x="130" y="57"/>
                    <a:pt x="130" y="56"/>
                    <a:pt x="130" y="56"/>
                  </a:cubicBezTo>
                  <a:cubicBezTo>
                    <a:pt x="130" y="55"/>
                    <a:pt x="130" y="54"/>
                    <a:pt x="130" y="53"/>
                  </a:cubicBezTo>
                  <a:cubicBezTo>
                    <a:pt x="129" y="51"/>
                    <a:pt x="129" y="50"/>
                    <a:pt x="129" y="49"/>
                  </a:cubicBezTo>
                  <a:cubicBezTo>
                    <a:pt x="128" y="48"/>
                    <a:pt x="128" y="48"/>
                    <a:pt x="128" y="47"/>
                  </a:cubicBezTo>
                  <a:cubicBezTo>
                    <a:pt x="127" y="46"/>
                    <a:pt x="127" y="45"/>
                    <a:pt x="126" y="44"/>
                  </a:cubicBezTo>
                  <a:cubicBezTo>
                    <a:pt x="126" y="42"/>
                    <a:pt x="124" y="41"/>
                    <a:pt x="124" y="40"/>
                  </a:cubicBezTo>
                  <a:cubicBezTo>
                    <a:pt x="124" y="40"/>
                    <a:pt x="124" y="39"/>
                    <a:pt x="124" y="39"/>
                  </a:cubicBezTo>
                  <a:cubicBezTo>
                    <a:pt x="123" y="39"/>
                    <a:pt x="123" y="39"/>
                    <a:pt x="123" y="38"/>
                  </a:cubicBezTo>
                  <a:cubicBezTo>
                    <a:pt x="123" y="38"/>
                    <a:pt x="123" y="37"/>
                    <a:pt x="122" y="37"/>
                  </a:cubicBezTo>
                  <a:cubicBezTo>
                    <a:pt x="121" y="36"/>
                    <a:pt x="121" y="36"/>
                    <a:pt x="121" y="35"/>
                  </a:cubicBezTo>
                  <a:cubicBezTo>
                    <a:pt x="120" y="35"/>
                    <a:pt x="120" y="34"/>
                    <a:pt x="120" y="34"/>
                  </a:cubicBezTo>
                  <a:cubicBezTo>
                    <a:pt x="120" y="33"/>
                    <a:pt x="120" y="33"/>
                    <a:pt x="121" y="33"/>
                  </a:cubicBezTo>
                  <a:cubicBezTo>
                    <a:pt x="121" y="34"/>
                    <a:pt x="121" y="34"/>
                    <a:pt x="121" y="34"/>
                  </a:cubicBezTo>
                  <a:cubicBezTo>
                    <a:pt x="122" y="35"/>
                    <a:pt x="122" y="34"/>
                    <a:pt x="123" y="33"/>
                  </a:cubicBezTo>
                  <a:cubicBezTo>
                    <a:pt x="123" y="33"/>
                    <a:pt x="122" y="34"/>
                    <a:pt x="122" y="33"/>
                  </a:cubicBezTo>
                  <a:cubicBezTo>
                    <a:pt x="122" y="33"/>
                    <a:pt x="122" y="33"/>
                    <a:pt x="122" y="33"/>
                  </a:cubicBezTo>
                  <a:cubicBezTo>
                    <a:pt x="122" y="32"/>
                    <a:pt x="122" y="32"/>
                    <a:pt x="122" y="32"/>
                  </a:cubicBezTo>
                  <a:cubicBezTo>
                    <a:pt x="121" y="32"/>
                    <a:pt x="122" y="31"/>
                    <a:pt x="122" y="31"/>
                  </a:cubicBezTo>
                  <a:moveTo>
                    <a:pt x="87" y="106"/>
                  </a:moveTo>
                  <a:cubicBezTo>
                    <a:pt x="87" y="106"/>
                    <a:pt x="86" y="105"/>
                    <a:pt x="86" y="106"/>
                  </a:cubicBezTo>
                  <a:cubicBezTo>
                    <a:pt x="87" y="106"/>
                    <a:pt x="87" y="107"/>
                    <a:pt x="87" y="106"/>
                  </a:cubicBezTo>
                  <a:moveTo>
                    <a:pt x="83" y="112"/>
                  </a:moveTo>
                  <a:cubicBezTo>
                    <a:pt x="83" y="112"/>
                    <a:pt x="82" y="112"/>
                    <a:pt x="82" y="112"/>
                  </a:cubicBezTo>
                  <a:cubicBezTo>
                    <a:pt x="82" y="113"/>
                    <a:pt x="83" y="113"/>
                    <a:pt x="83" y="113"/>
                  </a:cubicBezTo>
                  <a:cubicBezTo>
                    <a:pt x="83" y="113"/>
                    <a:pt x="83" y="113"/>
                    <a:pt x="83" y="112"/>
                  </a:cubicBezTo>
                  <a:moveTo>
                    <a:pt x="86" y="115"/>
                  </a:moveTo>
                  <a:cubicBezTo>
                    <a:pt x="85" y="114"/>
                    <a:pt x="84" y="114"/>
                    <a:pt x="84" y="115"/>
                  </a:cubicBezTo>
                  <a:cubicBezTo>
                    <a:pt x="85" y="115"/>
                    <a:pt x="85" y="115"/>
                    <a:pt x="86" y="115"/>
                  </a:cubicBezTo>
                  <a:moveTo>
                    <a:pt x="90" y="112"/>
                  </a:moveTo>
                  <a:cubicBezTo>
                    <a:pt x="90" y="112"/>
                    <a:pt x="89" y="112"/>
                    <a:pt x="89" y="113"/>
                  </a:cubicBezTo>
                  <a:cubicBezTo>
                    <a:pt x="89" y="112"/>
                    <a:pt x="90" y="113"/>
                    <a:pt x="90" y="112"/>
                  </a:cubicBezTo>
                  <a:moveTo>
                    <a:pt x="91" y="104"/>
                  </a:moveTo>
                  <a:cubicBezTo>
                    <a:pt x="91" y="104"/>
                    <a:pt x="90" y="105"/>
                    <a:pt x="91" y="105"/>
                  </a:cubicBezTo>
                  <a:cubicBezTo>
                    <a:pt x="90" y="105"/>
                    <a:pt x="91" y="105"/>
                    <a:pt x="91" y="104"/>
                  </a:cubicBezTo>
                  <a:moveTo>
                    <a:pt x="103" y="104"/>
                  </a:moveTo>
                  <a:cubicBezTo>
                    <a:pt x="103" y="104"/>
                    <a:pt x="102" y="105"/>
                    <a:pt x="102" y="105"/>
                  </a:cubicBezTo>
                  <a:cubicBezTo>
                    <a:pt x="103" y="105"/>
                    <a:pt x="104" y="105"/>
                    <a:pt x="103" y="104"/>
                  </a:cubicBezTo>
                  <a:moveTo>
                    <a:pt x="107" y="101"/>
                  </a:moveTo>
                  <a:cubicBezTo>
                    <a:pt x="107" y="101"/>
                    <a:pt x="107" y="102"/>
                    <a:pt x="107" y="102"/>
                  </a:cubicBezTo>
                  <a:cubicBezTo>
                    <a:pt x="109" y="101"/>
                    <a:pt x="109" y="101"/>
                    <a:pt x="109" y="101"/>
                  </a:cubicBezTo>
                  <a:cubicBezTo>
                    <a:pt x="108" y="100"/>
                    <a:pt x="108" y="101"/>
                    <a:pt x="107" y="101"/>
                  </a:cubicBezTo>
                  <a:moveTo>
                    <a:pt x="123" y="86"/>
                  </a:moveTo>
                  <a:cubicBezTo>
                    <a:pt x="122" y="86"/>
                    <a:pt x="123" y="87"/>
                    <a:pt x="123" y="87"/>
                  </a:cubicBezTo>
                  <a:cubicBezTo>
                    <a:pt x="123" y="87"/>
                    <a:pt x="124" y="86"/>
                    <a:pt x="123" y="86"/>
                  </a:cubicBezTo>
                  <a:moveTo>
                    <a:pt x="121" y="83"/>
                  </a:moveTo>
                  <a:cubicBezTo>
                    <a:pt x="121" y="84"/>
                    <a:pt x="119" y="84"/>
                    <a:pt x="120" y="85"/>
                  </a:cubicBezTo>
                  <a:cubicBezTo>
                    <a:pt x="121" y="85"/>
                    <a:pt x="120" y="85"/>
                    <a:pt x="120" y="85"/>
                  </a:cubicBezTo>
                  <a:cubicBezTo>
                    <a:pt x="120" y="84"/>
                    <a:pt x="121" y="84"/>
                    <a:pt x="121" y="84"/>
                  </a:cubicBezTo>
                  <a:cubicBezTo>
                    <a:pt x="122" y="84"/>
                    <a:pt x="122" y="84"/>
                    <a:pt x="121" y="83"/>
                  </a:cubicBezTo>
                  <a:moveTo>
                    <a:pt x="124" y="79"/>
                  </a:moveTo>
                  <a:cubicBezTo>
                    <a:pt x="123" y="79"/>
                    <a:pt x="123" y="80"/>
                    <a:pt x="124" y="81"/>
                  </a:cubicBezTo>
                  <a:cubicBezTo>
                    <a:pt x="124" y="80"/>
                    <a:pt x="124" y="80"/>
                    <a:pt x="124" y="79"/>
                  </a:cubicBezTo>
                  <a:moveTo>
                    <a:pt x="125" y="79"/>
                  </a:moveTo>
                  <a:cubicBezTo>
                    <a:pt x="125" y="79"/>
                    <a:pt x="125" y="79"/>
                    <a:pt x="126" y="78"/>
                  </a:cubicBezTo>
                  <a:cubicBezTo>
                    <a:pt x="125" y="78"/>
                    <a:pt x="124" y="79"/>
                    <a:pt x="125" y="79"/>
                  </a:cubicBezTo>
                  <a:moveTo>
                    <a:pt x="135" y="73"/>
                  </a:moveTo>
                  <a:cubicBezTo>
                    <a:pt x="135" y="74"/>
                    <a:pt x="135" y="74"/>
                    <a:pt x="135" y="74"/>
                  </a:cubicBezTo>
                  <a:cubicBezTo>
                    <a:pt x="136" y="75"/>
                    <a:pt x="136" y="73"/>
                    <a:pt x="135" y="73"/>
                  </a:cubicBezTo>
                  <a:moveTo>
                    <a:pt x="136" y="70"/>
                  </a:moveTo>
                  <a:cubicBezTo>
                    <a:pt x="136" y="71"/>
                    <a:pt x="135" y="70"/>
                    <a:pt x="134" y="71"/>
                  </a:cubicBezTo>
                  <a:cubicBezTo>
                    <a:pt x="135" y="72"/>
                    <a:pt x="136" y="71"/>
                    <a:pt x="136" y="71"/>
                  </a:cubicBezTo>
                  <a:cubicBezTo>
                    <a:pt x="137" y="70"/>
                    <a:pt x="136" y="71"/>
                    <a:pt x="137" y="71"/>
                  </a:cubicBezTo>
                  <a:cubicBezTo>
                    <a:pt x="138" y="71"/>
                    <a:pt x="137" y="70"/>
                    <a:pt x="136" y="70"/>
                  </a:cubicBezTo>
                  <a:moveTo>
                    <a:pt x="141" y="62"/>
                  </a:moveTo>
                  <a:cubicBezTo>
                    <a:pt x="141" y="62"/>
                    <a:pt x="141" y="62"/>
                    <a:pt x="141" y="61"/>
                  </a:cubicBezTo>
                  <a:cubicBezTo>
                    <a:pt x="140" y="61"/>
                    <a:pt x="140" y="62"/>
                    <a:pt x="141" y="62"/>
                  </a:cubicBezTo>
                  <a:moveTo>
                    <a:pt x="138" y="61"/>
                  </a:moveTo>
                  <a:cubicBezTo>
                    <a:pt x="138" y="61"/>
                    <a:pt x="138" y="62"/>
                    <a:pt x="138" y="62"/>
                  </a:cubicBezTo>
                  <a:cubicBezTo>
                    <a:pt x="138" y="62"/>
                    <a:pt x="139" y="62"/>
                    <a:pt x="139" y="62"/>
                  </a:cubicBezTo>
                  <a:cubicBezTo>
                    <a:pt x="139" y="61"/>
                    <a:pt x="139" y="61"/>
                    <a:pt x="138" y="61"/>
                  </a:cubicBezTo>
                  <a:moveTo>
                    <a:pt x="139" y="47"/>
                  </a:moveTo>
                  <a:cubicBezTo>
                    <a:pt x="139" y="47"/>
                    <a:pt x="140" y="46"/>
                    <a:pt x="140" y="45"/>
                  </a:cubicBezTo>
                  <a:cubicBezTo>
                    <a:pt x="139" y="45"/>
                    <a:pt x="140" y="46"/>
                    <a:pt x="139" y="47"/>
                  </a:cubicBezTo>
                  <a:cubicBezTo>
                    <a:pt x="139" y="47"/>
                    <a:pt x="139" y="47"/>
                    <a:pt x="139" y="47"/>
                  </a:cubicBezTo>
                  <a:cubicBezTo>
                    <a:pt x="139" y="47"/>
                    <a:pt x="139" y="47"/>
                    <a:pt x="139" y="47"/>
                  </a:cubicBezTo>
                  <a:cubicBezTo>
                    <a:pt x="139" y="48"/>
                    <a:pt x="139" y="48"/>
                    <a:pt x="139" y="48"/>
                  </a:cubicBezTo>
                  <a:cubicBezTo>
                    <a:pt x="140" y="48"/>
                    <a:pt x="139" y="48"/>
                    <a:pt x="139" y="47"/>
                  </a:cubicBezTo>
                  <a:moveTo>
                    <a:pt x="140" y="49"/>
                  </a:moveTo>
                  <a:cubicBezTo>
                    <a:pt x="141" y="50"/>
                    <a:pt x="141" y="50"/>
                    <a:pt x="141" y="50"/>
                  </a:cubicBezTo>
                  <a:cubicBezTo>
                    <a:pt x="142" y="50"/>
                    <a:pt x="141" y="48"/>
                    <a:pt x="140" y="49"/>
                  </a:cubicBezTo>
                  <a:moveTo>
                    <a:pt x="139" y="51"/>
                  </a:moveTo>
                  <a:cubicBezTo>
                    <a:pt x="140" y="51"/>
                    <a:pt x="139" y="50"/>
                    <a:pt x="139" y="49"/>
                  </a:cubicBezTo>
                  <a:cubicBezTo>
                    <a:pt x="139" y="50"/>
                    <a:pt x="139" y="49"/>
                    <a:pt x="138" y="49"/>
                  </a:cubicBezTo>
                  <a:cubicBezTo>
                    <a:pt x="138" y="50"/>
                    <a:pt x="139" y="50"/>
                    <a:pt x="139" y="51"/>
                  </a:cubicBezTo>
                  <a:moveTo>
                    <a:pt x="142" y="53"/>
                  </a:moveTo>
                  <a:cubicBezTo>
                    <a:pt x="142" y="53"/>
                    <a:pt x="141" y="53"/>
                    <a:pt x="141" y="52"/>
                  </a:cubicBezTo>
                  <a:cubicBezTo>
                    <a:pt x="141" y="52"/>
                    <a:pt x="142" y="50"/>
                    <a:pt x="140" y="51"/>
                  </a:cubicBezTo>
                  <a:cubicBezTo>
                    <a:pt x="140" y="51"/>
                    <a:pt x="140" y="53"/>
                    <a:pt x="142" y="53"/>
                  </a:cubicBezTo>
                  <a:moveTo>
                    <a:pt x="141" y="58"/>
                  </a:moveTo>
                  <a:cubicBezTo>
                    <a:pt x="141" y="57"/>
                    <a:pt x="141" y="56"/>
                    <a:pt x="140" y="56"/>
                  </a:cubicBezTo>
                  <a:cubicBezTo>
                    <a:pt x="140" y="57"/>
                    <a:pt x="140" y="58"/>
                    <a:pt x="141" y="58"/>
                  </a:cubicBezTo>
                  <a:moveTo>
                    <a:pt x="126" y="37"/>
                  </a:moveTo>
                  <a:cubicBezTo>
                    <a:pt x="125" y="37"/>
                    <a:pt x="124" y="37"/>
                    <a:pt x="125" y="38"/>
                  </a:cubicBezTo>
                  <a:cubicBezTo>
                    <a:pt x="126" y="38"/>
                    <a:pt x="126" y="38"/>
                    <a:pt x="126" y="37"/>
                  </a:cubicBezTo>
                  <a:cubicBezTo>
                    <a:pt x="126" y="37"/>
                    <a:pt x="126" y="37"/>
                    <a:pt x="126" y="37"/>
                  </a:cubicBezTo>
                  <a:moveTo>
                    <a:pt x="123" y="36"/>
                  </a:moveTo>
                  <a:cubicBezTo>
                    <a:pt x="123" y="36"/>
                    <a:pt x="122" y="36"/>
                    <a:pt x="122" y="36"/>
                  </a:cubicBezTo>
                  <a:cubicBezTo>
                    <a:pt x="122" y="36"/>
                    <a:pt x="122" y="36"/>
                    <a:pt x="122" y="36"/>
                  </a:cubicBezTo>
                  <a:cubicBezTo>
                    <a:pt x="123" y="36"/>
                    <a:pt x="122" y="37"/>
                    <a:pt x="123" y="37"/>
                  </a:cubicBezTo>
                  <a:cubicBezTo>
                    <a:pt x="124" y="37"/>
                    <a:pt x="123" y="36"/>
                    <a:pt x="123" y="36"/>
                  </a:cubicBezTo>
                  <a:cubicBezTo>
                    <a:pt x="123" y="36"/>
                    <a:pt x="123" y="35"/>
                    <a:pt x="123" y="36"/>
                  </a:cubicBezTo>
                  <a:moveTo>
                    <a:pt x="73" y="112"/>
                  </a:moveTo>
                  <a:cubicBezTo>
                    <a:pt x="72" y="112"/>
                    <a:pt x="72" y="113"/>
                    <a:pt x="72" y="113"/>
                  </a:cubicBezTo>
                  <a:cubicBezTo>
                    <a:pt x="71" y="113"/>
                    <a:pt x="70" y="112"/>
                    <a:pt x="70" y="112"/>
                  </a:cubicBezTo>
                  <a:cubicBezTo>
                    <a:pt x="70" y="111"/>
                    <a:pt x="71" y="110"/>
                    <a:pt x="71" y="110"/>
                  </a:cubicBezTo>
                  <a:cubicBezTo>
                    <a:pt x="71" y="110"/>
                    <a:pt x="71" y="111"/>
                    <a:pt x="70" y="111"/>
                  </a:cubicBezTo>
                  <a:cubicBezTo>
                    <a:pt x="71" y="112"/>
                    <a:pt x="71" y="112"/>
                    <a:pt x="71" y="112"/>
                  </a:cubicBezTo>
                  <a:cubicBezTo>
                    <a:pt x="71" y="110"/>
                    <a:pt x="72" y="108"/>
                    <a:pt x="73" y="110"/>
                  </a:cubicBezTo>
                  <a:cubicBezTo>
                    <a:pt x="73" y="110"/>
                    <a:pt x="72" y="110"/>
                    <a:pt x="72" y="110"/>
                  </a:cubicBezTo>
                  <a:cubicBezTo>
                    <a:pt x="73" y="112"/>
                    <a:pt x="74" y="109"/>
                    <a:pt x="74" y="110"/>
                  </a:cubicBezTo>
                  <a:cubicBezTo>
                    <a:pt x="74" y="109"/>
                    <a:pt x="74" y="109"/>
                    <a:pt x="74" y="109"/>
                  </a:cubicBezTo>
                  <a:cubicBezTo>
                    <a:pt x="74" y="109"/>
                    <a:pt x="74" y="110"/>
                    <a:pt x="73" y="110"/>
                  </a:cubicBezTo>
                  <a:cubicBezTo>
                    <a:pt x="72" y="108"/>
                    <a:pt x="74" y="108"/>
                    <a:pt x="74" y="109"/>
                  </a:cubicBezTo>
                  <a:cubicBezTo>
                    <a:pt x="75" y="108"/>
                    <a:pt x="75" y="108"/>
                    <a:pt x="75" y="109"/>
                  </a:cubicBezTo>
                  <a:cubicBezTo>
                    <a:pt x="75" y="109"/>
                    <a:pt x="75" y="109"/>
                    <a:pt x="75" y="110"/>
                  </a:cubicBezTo>
                  <a:cubicBezTo>
                    <a:pt x="75" y="110"/>
                    <a:pt x="75" y="109"/>
                    <a:pt x="75" y="109"/>
                  </a:cubicBezTo>
                  <a:cubicBezTo>
                    <a:pt x="74" y="109"/>
                    <a:pt x="75" y="110"/>
                    <a:pt x="75" y="110"/>
                  </a:cubicBezTo>
                  <a:cubicBezTo>
                    <a:pt x="75" y="110"/>
                    <a:pt x="75" y="110"/>
                    <a:pt x="75" y="110"/>
                  </a:cubicBezTo>
                  <a:cubicBezTo>
                    <a:pt x="75" y="111"/>
                    <a:pt x="75" y="112"/>
                    <a:pt x="74" y="112"/>
                  </a:cubicBezTo>
                  <a:cubicBezTo>
                    <a:pt x="74" y="112"/>
                    <a:pt x="73" y="111"/>
                    <a:pt x="73" y="112"/>
                  </a:cubicBezTo>
                  <a:moveTo>
                    <a:pt x="74" y="115"/>
                  </a:moveTo>
                  <a:cubicBezTo>
                    <a:pt x="73" y="116"/>
                    <a:pt x="73" y="116"/>
                    <a:pt x="73" y="116"/>
                  </a:cubicBezTo>
                  <a:cubicBezTo>
                    <a:pt x="74" y="115"/>
                    <a:pt x="73" y="115"/>
                    <a:pt x="73" y="114"/>
                  </a:cubicBezTo>
                  <a:cubicBezTo>
                    <a:pt x="73" y="114"/>
                    <a:pt x="74" y="115"/>
                    <a:pt x="74" y="115"/>
                  </a:cubicBezTo>
                  <a:moveTo>
                    <a:pt x="76" y="113"/>
                  </a:moveTo>
                  <a:cubicBezTo>
                    <a:pt x="76" y="113"/>
                    <a:pt x="76" y="113"/>
                    <a:pt x="77" y="113"/>
                  </a:cubicBezTo>
                  <a:cubicBezTo>
                    <a:pt x="77" y="113"/>
                    <a:pt x="76" y="114"/>
                    <a:pt x="76" y="113"/>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6003925" y="1435101"/>
              <a:ext cx="1003300" cy="1060450"/>
            </a:xfrm>
            <a:custGeom>
              <a:avLst/>
              <a:gdLst>
                <a:gd name="T0" fmla="*/ 39 w 99"/>
                <a:gd name="T1" fmla="*/ 70 h 105"/>
                <a:gd name="T2" fmla="*/ 40 w 99"/>
                <a:gd name="T3" fmla="*/ 72 h 105"/>
                <a:gd name="T4" fmla="*/ 44 w 99"/>
                <a:gd name="T5" fmla="*/ 27 h 105"/>
                <a:gd name="T6" fmla="*/ 45 w 99"/>
                <a:gd name="T7" fmla="*/ 22 h 105"/>
                <a:gd name="T8" fmla="*/ 30 w 99"/>
                <a:gd name="T9" fmla="*/ 23 h 105"/>
                <a:gd name="T10" fmla="*/ 34 w 99"/>
                <a:gd name="T11" fmla="*/ 20 h 105"/>
                <a:gd name="T12" fmla="*/ 33 w 99"/>
                <a:gd name="T13" fmla="*/ 70 h 105"/>
                <a:gd name="T14" fmla="*/ 34 w 99"/>
                <a:gd name="T15" fmla="*/ 47 h 105"/>
                <a:gd name="T16" fmla="*/ 56 w 99"/>
                <a:gd name="T17" fmla="*/ 36 h 105"/>
                <a:gd name="T18" fmla="*/ 59 w 99"/>
                <a:gd name="T19" fmla="*/ 38 h 105"/>
                <a:gd name="T20" fmla="*/ 41 w 99"/>
                <a:gd name="T21" fmla="*/ 25 h 105"/>
                <a:gd name="T22" fmla="*/ 87 w 99"/>
                <a:gd name="T23" fmla="*/ 41 h 105"/>
                <a:gd name="T24" fmla="*/ 91 w 99"/>
                <a:gd name="T25" fmla="*/ 54 h 105"/>
                <a:gd name="T26" fmla="*/ 81 w 99"/>
                <a:gd name="T27" fmla="*/ 73 h 105"/>
                <a:gd name="T28" fmla="*/ 47 w 99"/>
                <a:gd name="T29" fmla="*/ 98 h 105"/>
                <a:gd name="T30" fmla="*/ 13 w 99"/>
                <a:gd name="T31" fmla="*/ 86 h 105"/>
                <a:gd name="T32" fmla="*/ 11 w 99"/>
                <a:gd name="T33" fmla="*/ 69 h 105"/>
                <a:gd name="T34" fmla="*/ 5 w 99"/>
                <a:gd name="T35" fmla="*/ 43 h 105"/>
                <a:gd name="T36" fmla="*/ 10 w 99"/>
                <a:gd name="T37" fmla="*/ 33 h 105"/>
                <a:gd name="T38" fmla="*/ 30 w 99"/>
                <a:gd name="T39" fmla="*/ 32 h 105"/>
                <a:gd name="T40" fmla="*/ 24 w 99"/>
                <a:gd name="T41" fmla="*/ 48 h 105"/>
                <a:gd name="T42" fmla="*/ 39 w 99"/>
                <a:gd name="T43" fmla="*/ 75 h 105"/>
                <a:gd name="T44" fmla="*/ 35 w 99"/>
                <a:gd name="T45" fmla="*/ 72 h 105"/>
                <a:gd name="T46" fmla="*/ 48 w 99"/>
                <a:gd name="T47" fmla="*/ 75 h 105"/>
                <a:gd name="T48" fmla="*/ 60 w 99"/>
                <a:gd name="T49" fmla="*/ 67 h 105"/>
                <a:gd name="T50" fmla="*/ 66 w 99"/>
                <a:gd name="T51" fmla="*/ 51 h 105"/>
                <a:gd name="T52" fmla="*/ 52 w 99"/>
                <a:gd name="T53" fmla="*/ 63 h 105"/>
                <a:gd name="T54" fmla="*/ 48 w 99"/>
                <a:gd name="T55" fmla="*/ 59 h 105"/>
                <a:gd name="T56" fmla="*/ 56 w 99"/>
                <a:gd name="T57" fmla="*/ 54 h 105"/>
                <a:gd name="T58" fmla="*/ 71 w 99"/>
                <a:gd name="T59" fmla="*/ 40 h 105"/>
                <a:gd name="T60" fmla="*/ 60 w 99"/>
                <a:gd name="T61" fmla="*/ 32 h 105"/>
                <a:gd name="T62" fmla="*/ 46 w 99"/>
                <a:gd name="T63" fmla="*/ 38 h 105"/>
                <a:gd name="T64" fmla="*/ 42 w 99"/>
                <a:gd name="T65" fmla="*/ 37 h 105"/>
                <a:gd name="T66" fmla="*/ 49 w 99"/>
                <a:gd name="T67" fmla="*/ 31 h 105"/>
                <a:gd name="T68" fmla="*/ 54 w 99"/>
                <a:gd name="T69" fmla="*/ 22 h 105"/>
                <a:gd name="T70" fmla="*/ 79 w 99"/>
                <a:gd name="T71" fmla="*/ 57 h 105"/>
                <a:gd name="T72" fmla="*/ 76 w 99"/>
                <a:gd name="T73" fmla="*/ 68 h 105"/>
                <a:gd name="T74" fmla="*/ 86 w 99"/>
                <a:gd name="T75" fmla="*/ 50 h 105"/>
                <a:gd name="T76" fmla="*/ 51 w 99"/>
                <a:gd name="T77" fmla="*/ 27 h 105"/>
                <a:gd name="T78" fmla="*/ 56 w 99"/>
                <a:gd name="T79" fmla="*/ 25 h 105"/>
                <a:gd name="T80" fmla="*/ 61 w 99"/>
                <a:gd name="T81" fmla="*/ 26 h 105"/>
                <a:gd name="T82" fmla="*/ 61 w 99"/>
                <a:gd name="T83" fmla="*/ 33 h 105"/>
                <a:gd name="T84" fmla="*/ 69 w 99"/>
                <a:gd name="T85" fmla="*/ 31 h 105"/>
                <a:gd name="T86" fmla="*/ 71 w 99"/>
                <a:gd name="T87" fmla="*/ 42 h 105"/>
                <a:gd name="T88" fmla="*/ 61 w 99"/>
                <a:gd name="T89" fmla="*/ 46 h 105"/>
                <a:gd name="T90" fmla="*/ 48 w 99"/>
                <a:gd name="T91" fmla="*/ 69 h 105"/>
                <a:gd name="T92" fmla="*/ 69 w 99"/>
                <a:gd name="T93" fmla="*/ 52 h 105"/>
                <a:gd name="T94" fmla="*/ 4 w 99"/>
                <a:gd name="T95" fmla="*/ 36 h 105"/>
                <a:gd name="T96" fmla="*/ 25 w 99"/>
                <a:gd name="T97" fmla="*/ 68 h 105"/>
                <a:gd name="T98" fmla="*/ 26 w 99"/>
                <a:gd name="T99" fmla="*/ 70 h 105"/>
                <a:gd name="T100" fmla="*/ 32 w 99"/>
                <a:gd name="T101" fmla="*/ 82 h 105"/>
                <a:gd name="T102" fmla="*/ 71 w 99"/>
                <a:gd name="T103" fmla="*/ 83 h 105"/>
                <a:gd name="T104" fmla="*/ 48 w 99"/>
                <a:gd name="T105" fmla="*/ 73 h 105"/>
                <a:gd name="T106" fmla="*/ 39 w 99"/>
                <a:gd name="T107" fmla="*/ 101 h 105"/>
                <a:gd name="T108" fmla="*/ 34 w 99"/>
                <a:gd name="T109" fmla="*/ 49 h 105"/>
                <a:gd name="T110" fmla="*/ 97 w 99"/>
                <a:gd name="T111" fmla="*/ 41 h 105"/>
                <a:gd name="T112" fmla="*/ 91 w 99"/>
                <a:gd name="T113" fmla="*/ 51 h 105"/>
                <a:gd name="T114" fmla="*/ 25 w 99"/>
                <a:gd name="T115" fmla="*/ 6 h 105"/>
                <a:gd name="T116" fmla="*/ 77 w 99"/>
                <a:gd name="T117" fmla="*/ 15 h 105"/>
                <a:gd name="T118" fmla="*/ 79 w 99"/>
                <a:gd name="T119" fmla="*/ 30 h 105"/>
                <a:gd name="T120" fmla="*/ 27 w 99"/>
                <a:gd name="T121" fmla="*/ 13 h 105"/>
                <a:gd name="T122" fmla="*/ 44 w 99"/>
                <a:gd name="T123" fmla="*/ 11 h 105"/>
                <a:gd name="T124" fmla="*/ 83 w 99"/>
                <a:gd name="T125"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05">
                  <a:moveTo>
                    <a:pt x="39" y="67"/>
                  </a:moveTo>
                  <a:cubicBezTo>
                    <a:pt x="39" y="67"/>
                    <a:pt x="39" y="67"/>
                    <a:pt x="38" y="66"/>
                  </a:cubicBezTo>
                  <a:cubicBezTo>
                    <a:pt x="39" y="66"/>
                    <a:pt x="39" y="66"/>
                    <a:pt x="39" y="66"/>
                  </a:cubicBezTo>
                  <a:cubicBezTo>
                    <a:pt x="39" y="66"/>
                    <a:pt x="39" y="67"/>
                    <a:pt x="39" y="67"/>
                  </a:cubicBezTo>
                  <a:cubicBezTo>
                    <a:pt x="39" y="67"/>
                    <a:pt x="39" y="67"/>
                    <a:pt x="39" y="67"/>
                  </a:cubicBezTo>
                  <a:moveTo>
                    <a:pt x="39" y="70"/>
                  </a:moveTo>
                  <a:cubicBezTo>
                    <a:pt x="39" y="69"/>
                    <a:pt x="39" y="69"/>
                    <a:pt x="39" y="69"/>
                  </a:cubicBezTo>
                  <a:cubicBezTo>
                    <a:pt x="39" y="69"/>
                    <a:pt x="39" y="69"/>
                    <a:pt x="39" y="69"/>
                  </a:cubicBezTo>
                  <a:cubicBezTo>
                    <a:pt x="39" y="70"/>
                    <a:pt x="39" y="69"/>
                    <a:pt x="40" y="70"/>
                  </a:cubicBezTo>
                  <a:cubicBezTo>
                    <a:pt x="39" y="70"/>
                    <a:pt x="39" y="70"/>
                    <a:pt x="39" y="70"/>
                  </a:cubicBezTo>
                  <a:moveTo>
                    <a:pt x="39" y="67"/>
                  </a:moveTo>
                  <a:cubicBezTo>
                    <a:pt x="38" y="67"/>
                    <a:pt x="38" y="67"/>
                    <a:pt x="38" y="67"/>
                  </a:cubicBezTo>
                  <a:cubicBezTo>
                    <a:pt x="38" y="66"/>
                    <a:pt x="38" y="65"/>
                    <a:pt x="39" y="67"/>
                  </a:cubicBezTo>
                  <a:moveTo>
                    <a:pt x="36" y="72"/>
                  </a:moveTo>
                  <a:cubicBezTo>
                    <a:pt x="36" y="72"/>
                    <a:pt x="36" y="72"/>
                    <a:pt x="36" y="72"/>
                  </a:cubicBezTo>
                  <a:cubicBezTo>
                    <a:pt x="37" y="72"/>
                    <a:pt x="36" y="71"/>
                    <a:pt x="36" y="71"/>
                  </a:cubicBezTo>
                  <a:cubicBezTo>
                    <a:pt x="37" y="71"/>
                    <a:pt x="37" y="71"/>
                    <a:pt x="37" y="71"/>
                  </a:cubicBezTo>
                  <a:cubicBezTo>
                    <a:pt x="37" y="71"/>
                    <a:pt x="37" y="71"/>
                    <a:pt x="37" y="71"/>
                  </a:cubicBezTo>
                  <a:cubicBezTo>
                    <a:pt x="37" y="72"/>
                    <a:pt x="37" y="71"/>
                    <a:pt x="38" y="72"/>
                  </a:cubicBezTo>
                  <a:cubicBezTo>
                    <a:pt x="38" y="72"/>
                    <a:pt x="37" y="71"/>
                    <a:pt x="37" y="71"/>
                  </a:cubicBezTo>
                  <a:cubicBezTo>
                    <a:pt x="38" y="71"/>
                    <a:pt x="38" y="72"/>
                    <a:pt x="39" y="73"/>
                  </a:cubicBezTo>
                  <a:cubicBezTo>
                    <a:pt x="39" y="72"/>
                    <a:pt x="39" y="72"/>
                    <a:pt x="40" y="73"/>
                  </a:cubicBezTo>
                  <a:cubicBezTo>
                    <a:pt x="39" y="73"/>
                    <a:pt x="38" y="72"/>
                    <a:pt x="38" y="72"/>
                  </a:cubicBezTo>
                  <a:cubicBezTo>
                    <a:pt x="38" y="72"/>
                    <a:pt x="38" y="72"/>
                    <a:pt x="38" y="73"/>
                  </a:cubicBezTo>
                  <a:cubicBezTo>
                    <a:pt x="38" y="73"/>
                    <a:pt x="38" y="73"/>
                    <a:pt x="37" y="72"/>
                  </a:cubicBezTo>
                  <a:cubicBezTo>
                    <a:pt x="37" y="72"/>
                    <a:pt x="37" y="73"/>
                    <a:pt x="37" y="73"/>
                  </a:cubicBezTo>
                  <a:cubicBezTo>
                    <a:pt x="37" y="73"/>
                    <a:pt x="36" y="72"/>
                    <a:pt x="36" y="73"/>
                  </a:cubicBezTo>
                  <a:cubicBezTo>
                    <a:pt x="36" y="74"/>
                    <a:pt x="37" y="73"/>
                    <a:pt x="37" y="74"/>
                  </a:cubicBezTo>
                  <a:cubicBezTo>
                    <a:pt x="37" y="74"/>
                    <a:pt x="37" y="75"/>
                    <a:pt x="37" y="75"/>
                  </a:cubicBezTo>
                  <a:cubicBezTo>
                    <a:pt x="36" y="75"/>
                    <a:pt x="36" y="74"/>
                    <a:pt x="36" y="75"/>
                  </a:cubicBezTo>
                  <a:cubicBezTo>
                    <a:pt x="36" y="75"/>
                    <a:pt x="36" y="75"/>
                    <a:pt x="36" y="74"/>
                  </a:cubicBezTo>
                  <a:cubicBezTo>
                    <a:pt x="36" y="74"/>
                    <a:pt x="35" y="72"/>
                    <a:pt x="36" y="71"/>
                  </a:cubicBezTo>
                  <a:cubicBezTo>
                    <a:pt x="35" y="72"/>
                    <a:pt x="36" y="73"/>
                    <a:pt x="36" y="74"/>
                  </a:cubicBezTo>
                  <a:cubicBezTo>
                    <a:pt x="36" y="74"/>
                    <a:pt x="36" y="74"/>
                    <a:pt x="36" y="74"/>
                  </a:cubicBezTo>
                  <a:cubicBezTo>
                    <a:pt x="36" y="73"/>
                    <a:pt x="36" y="73"/>
                    <a:pt x="36" y="72"/>
                  </a:cubicBezTo>
                  <a:cubicBezTo>
                    <a:pt x="36" y="71"/>
                    <a:pt x="36" y="72"/>
                    <a:pt x="36" y="72"/>
                  </a:cubicBezTo>
                  <a:moveTo>
                    <a:pt x="37" y="68"/>
                  </a:moveTo>
                  <a:cubicBezTo>
                    <a:pt x="37" y="67"/>
                    <a:pt x="37" y="66"/>
                    <a:pt x="37" y="67"/>
                  </a:cubicBezTo>
                  <a:cubicBezTo>
                    <a:pt x="38" y="67"/>
                    <a:pt x="37" y="68"/>
                    <a:pt x="37" y="68"/>
                  </a:cubicBezTo>
                  <a:moveTo>
                    <a:pt x="36" y="68"/>
                  </a:moveTo>
                  <a:cubicBezTo>
                    <a:pt x="36" y="68"/>
                    <a:pt x="36" y="68"/>
                    <a:pt x="36" y="68"/>
                  </a:cubicBezTo>
                  <a:cubicBezTo>
                    <a:pt x="36" y="68"/>
                    <a:pt x="36" y="68"/>
                    <a:pt x="36" y="69"/>
                  </a:cubicBezTo>
                  <a:cubicBezTo>
                    <a:pt x="37" y="68"/>
                    <a:pt x="36" y="69"/>
                    <a:pt x="36" y="69"/>
                  </a:cubicBezTo>
                  <a:cubicBezTo>
                    <a:pt x="36" y="69"/>
                    <a:pt x="36" y="69"/>
                    <a:pt x="36" y="68"/>
                  </a:cubicBezTo>
                  <a:moveTo>
                    <a:pt x="36" y="67"/>
                  </a:moveTo>
                  <a:cubicBezTo>
                    <a:pt x="37" y="67"/>
                    <a:pt x="37" y="67"/>
                    <a:pt x="37" y="67"/>
                  </a:cubicBezTo>
                  <a:cubicBezTo>
                    <a:pt x="37" y="68"/>
                    <a:pt x="37" y="68"/>
                    <a:pt x="37" y="69"/>
                  </a:cubicBezTo>
                  <a:cubicBezTo>
                    <a:pt x="37" y="69"/>
                    <a:pt x="36" y="67"/>
                    <a:pt x="36" y="67"/>
                  </a:cubicBezTo>
                  <a:moveTo>
                    <a:pt x="39" y="70"/>
                  </a:moveTo>
                  <a:cubicBezTo>
                    <a:pt x="39" y="70"/>
                    <a:pt x="39" y="70"/>
                    <a:pt x="39" y="70"/>
                  </a:cubicBezTo>
                  <a:cubicBezTo>
                    <a:pt x="39" y="71"/>
                    <a:pt x="39" y="70"/>
                    <a:pt x="40" y="71"/>
                  </a:cubicBezTo>
                  <a:cubicBezTo>
                    <a:pt x="40" y="71"/>
                    <a:pt x="39" y="71"/>
                    <a:pt x="39" y="71"/>
                  </a:cubicBezTo>
                  <a:cubicBezTo>
                    <a:pt x="39" y="70"/>
                    <a:pt x="39" y="71"/>
                    <a:pt x="38" y="70"/>
                  </a:cubicBezTo>
                  <a:cubicBezTo>
                    <a:pt x="38" y="69"/>
                    <a:pt x="39" y="70"/>
                    <a:pt x="39" y="70"/>
                  </a:cubicBezTo>
                  <a:moveTo>
                    <a:pt x="40" y="68"/>
                  </a:moveTo>
                  <a:cubicBezTo>
                    <a:pt x="41" y="70"/>
                    <a:pt x="40" y="70"/>
                    <a:pt x="39" y="69"/>
                  </a:cubicBezTo>
                  <a:cubicBezTo>
                    <a:pt x="40" y="69"/>
                    <a:pt x="40" y="69"/>
                    <a:pt x="40" y="68"/>
                  </a:cubicBezTo>
                  <a:moveTo>
                    <a:pt x="68" y="39"/>
                  </a:moveTo>
                  <a:cubicBezTo>
                    <a:pt x="69" y="38"/>
                    <a:pt x="68" y="38"/>
                    <a:pt x="68" y="38"/>
                  </a:cubicBezTo>
                  <a:cubicBezTo>
                    <a:pt x="69" y="38"/>
                    <a:pt x="69" y="38"/>
                    <a:pt x="68" y="39"/>
                  </a:cubicBezTo>
                  <a:cubicBezTo>
                    <a:pt x="69" y="39"/>
                    <a:pt x="70" y="38"/>
                    <a:pt x="70" y="38"/>
                  </a:cubicBezTo>
                  <a:cubicBezTo>
                    <a:pt x="69" y="39"/>
                    <a:pt x="70" y="39"/>
                    <a:pt x="70" y="39"/>
                  </a:cubicBezTo>
                  <a:cubicBezTo>
                    <a:pt x="70" y="39"/>
                    <a:pt x="69" y="39"/>
                    <a:pt x="69" y="39"/>
                  </a:cubicBezTo>
                  <a:cubicBezTo>
                    <a:pt x="69" y="39"/>
                    <a:pt x="69" y="40"/>
                    <a:pt x="68" y="40"/>
                  </a:cubicBezTo>
                  <a:cubicBezTo>
                    <a:pt x="68" y="40"/>
                    <a:pt x="69" y="39"/>
                    <a:pt x="69" y="39"/>
                  </a:cubicBezTo>
                  <a:cubicBezTo>
                    <a:pt x="69" y="39"/>
                    <a:pt x="69" y="39"/>
                    <a:pt x="68" y="39"/>
                  </a:cubicBezTo>
                  <a:cubicBezTo>
                    <a:pt x="67" y="40"/>
                    <a:pt x="68" y="39"/>
                    <a:pt x="68" y="39"/>
                  </a:cubicBezTo>
                  <a:cubicBezTo>
                    <a:pt x="67" y="40"/>
                    <a:pt x="69" y="41"/>
                    <a:pt x="68" y="41"/>
                  </a:cubicBezTo>
                  <a:cubicBezTo>
                    <a:pt x="67" y="41"/>
                    <a:pt x="67" y="39"/>
                    <a:pt x="67" y="38"/>
                  </a:cubicBezTo>
                  <a:cubicBezTo>
                    <a:pt x="68" y="38"/>
                    <a:pt x="67" y="39"/>
                    <a:pt x="68" y="39"/>
                  </a:cubicBezTo>
                  <a:moveTo>
                    <a:pt x="62" y="39"/>
                  </a:moveTo>
                  <a:cubicBezTo>
                    <a:pt x="61" y="40"/>
                    <a:pt x="62" y="39"/>
                    <a:pt x="61" y="39"/>
                  </a:cubicBezTo>
                  <a:cubicBezTo>
                    <a:pt x="61" y="39"/>
                    <a:pt x="61" y="39"/>
                    <a:pt x="61" y="39"/>
                  </a:cubicBezTo>
                  <a:cubicBezTo>
                    <a:pt x="63" y="38"/>
                    <a:pt x="62" y="39"/>
                    <a:pt x="62" y="39"/>
                  </a:cubicBezTo>
                  <a:moveTo>
                    <a:pt x="62" y="40"/>
                  </a:moveTo>
                  <a:cubicBezTo>
                    <a:pt x="62" y="40"/>
                    <a:pt x="63" y="40"/>
                    <a:pt x="63" y="40"/>
                  </a:cubicBezTo>
                  <a:cubicBezTo>
                    <a:pt x="63" y="39"/>
                    <a:pt x="62" y="40"/>
                    <a:pt x="62" y="40"/>
                  </a:cubicBezTo>
                  <a:cubicBezTo>
                    <a:pt x="61" y="40"/>
                    <a:pt x="62" y="40"/>
                    <a:pt x="62" y="40"/>
                  </a:cubicBezTo>
                  <a:cubicBezTo>
                    <a:pt x="62" y="39"/>
                    <a:pt x="62" y="39"/>
                    <a:pt x="62" y="39"/>
                  </a:cubicBezTo>
                  <a:cubicBezTo>
                    <a:pt x="63" y="39"/>
                    <a:pt x="64" y="39"/>
                    <a:pt x="64" y="40"/>
                  </a:cubicBezTo>
                  <a:cubicBezTo>
                    <a:pt x="65" y="40"/>
                    <a:pt x="64" y="40"/>
                    <a:pt x="64" y="40"/>
                  </a:cubicBezTo>
                  <a:cubicBezTo>
                    <a:pt x="64" y="41"/>
                    <a:pt x="64" y="41"/>
                    <a:pt x="63" y="41"/>
                  </a:cubicBezTo>
                  <a:cubicBezTo>
                    <a:pt x="63" y="41"/>
                    <a:pt x="63" y="41"/>
                    <a:pt x="63" y="42"/>
                  </a:cubicBezTo>
                  <a:cubicBezTo>
                    <a:pt x="61" y="42"/>
                    <a:pt x="63" y="41"/>
                    <a:pt x="62" y="42"/>
                  </a:cubicBezTo>
                  <a:cubicBezTo>
                    <a:pt x="61" y="42"/>
                    <a:pt x="63" y="41"/>
                    <a:pt x="63" y="41"/>
                  </a:cubicBezTo>
                  <a:cubicBezTo>
                    <a:pt x="62" y="41"/>
                    <a:pt x="64" y="40"/>
                    <a:pt x="64" y="40"/>
                  </a:cubicBezTo>
                  <a:cubicBezTo>
                    <a:pt x="64" y="40"/>
                    <a:pt x="63" y="40"/>
                    <a:pt x="63" y="40"/>
                  </a:cubicBezTo>
                  <a:cubicBezTo>
                    <a:pt x="64" y="40"/>
                    <a:pt x="64" y="40"/>
                    <a:pt x="64" y="40"/>
                  </a:cubicBezTo>
                  <a:cubicBezTo>
                    <a:pt x="64" y="40"/>
                    <a:pt x="64" y="40"/>
                    <a:pt x="63" y="40"/>
                  </a:cubicBezTo>
                  <a:cubicBezTo>
                    <a:pt x="63" y="40"/>
                    <a:pt x="63" y="40"/>
                    <a:pt x="63" y="41"/>
                  </a:cubicBezTo>
                  <a:cubicBezTo>
                    <a:pt x="63" y="41"/>
                    <a:pt x="62" y="41"/>
                    <a:pt x="62" y="41"/>
                  </a:cubicBezTo>
                  <a:cubicBezTo>
                    <a:pt x="62" y="41"/>
                    <a:pt x="63" y="41"/>
                    <a:pt x="62" y="41"/>
                  </a:cubicBezTo>
                  <a:cubicBezTo>
                    <a:pt x="62" y="41"/>
                    <a:pt x="62" y="41"/>
                    <a:pt x="62" y="40"/>
                  </a:cubicBezTo>
                  <a:moveTo>
                    <a:pt x="63" y="40"/>
                  </a:moveTo>
                  <a:cubicBezTo>
                    <a:pt x="63" y="40"/>
                    <a:pt x="62" y="40"/>
                    <a:pt x="62" y="40"/>
                  </a:cubicBezTo>
                  <a:cubicBezTo>
                    <a:pt x="63" y="40"/>
                    <a:pt x="64" y="39"/>
                    <a:pt x="63" y="40"/>
                  </a:cubicBezTo>
                  <a:moveTo>
                    <a:pt x="40" y="70"/>
                  </a:moveTo>
                  <a:cubicBezTo>
                    <a:pt x="40" y="70"/>
                    <a:pt x="41" y="71"/>
                    <a:pt x="41" y="71"/>
                  </a:cubicBezTo>
                  <a:cubicBezTo>
                    <a:pt x="41" y="72"/>
                    <a:pt x="41" y="72"/>
                    <a:pt x="40" y="71"/>
                  </a:cubicBezTo>
                  <a:cubicBezTo>
                    <a:pt x="40" y="72"/>
                    <a:pt x="40" y="73"/>
                    <a:pt x="40" y="72"/>
                  </a:cubicBezTo>
                  <a:cubicBezTo>
                    <a:pt x="39" y="71"/>
                    <a:pt x="40" y="72"/>
                    <a:pt x="40" y="72"/>
                  </a:cubicBezTo>
                  <a:cubicBezTo>
                    <a:pt x="40" y="72"/>
                    <a:pt x="40" y="71"/>
                    <a:pt x="40" y="70"/>
                  </a:cubicBezTo>
                  <a:moveTo>
                    <a:pt x="60" y="39"/>
                  </a:moveTo>
                  <a:cubicBezTo>
                    <a:pt x="60" y="39"/>
                    <a:pt x="61" y="38"/>
                    <a:pt x="61" y="38"/>
                  </a:cubicBezTo>
                  <a:cubicBezTo>
                    <a:pt x="60" y="39"/>
                    <a:pt x="61" y="39"/>
                    <a:pt x="60" y="39"/>
                  </a:cubicBezTo>
                  <a:moveTo>
                    <a:pt x="62" y="38"/>
                  </a:moveTo>
                  <a:cubicBezTo>
                    <a:pt x="62" y="38"/>
                    <a:pt x="62" y="38"/>
                    <a:pt x="62" y="38"/>
                  </a:cubicBezTo>
                  <a:cubicBezTo>
                    <a:pt x="63" y="37"/>
                    <a:pt x="63" y="38"/>
                    <a:pt x="62" y="38"/>
                  </a:cubicBezTo>
                  <a:moveTo>
                    <a:pt x="39" y="67"/>
                  </a:moveTo>
                  <a:cubicBezTo>
                    <a:pt x="39" y="67"/>
                    <a:pt x="39" y="67"/>
                    <a:pt x="39" y="67"/>
                  </a:cubicBezTo>
                  <a:cubicBezTo>
                    <a:pt x="39" y="66"/>
                    <a:pt x="39" y="66"/>
                    <a:pt x="39" y="66"/>
                  </a:cubicBezTo>
                  <a:cubicBezTo>
                    <a:pt x="39" y="66"/>
                    <a:pt x="39" y="66"/>
                    <a:pt x="39" y="66"/>
                  </a:cubicBezTo>
                  <a:cubicBezTo>
                    <a:pt x="39" y="66"/>
                    <a:pt x="39" y="66"/>
                    <a:pt x="39" y="67"/>
                  </a:cubicBezTo>
                  <a:moveTo>
                    <a:pt x="62" y="42"/>
                  </a:moveTo>
                  <a:cubicBezTo>
                    <a:pt x="61" y="43"/>
                    <a:pt x="61" y="42"/>
                    <a:pt x="60" y="43"/>
                  </a:cubicBezTo>
                  <a:cubicBezTo>
                    <a:pt x="60" y="42"/>
                    <a:pt x="59" y="42"/>
                    <a:pt x="60" y="42"/>
                  </a:cubicBezTo>
                  <a:cubicBezTo>
                    <a:pt x="61" y="41"/>
                    <a:pt x="60" y="42"/>
                    <a:pt x="61" y="42"/>
                  </a:cubicBezTo>
                  <a:cubicBezTo>
                    <a:pt x="61" y="42"/>
                    <a:pt x="62" y="42"/>
                    <a:pt x="62" y="42"/>
                  </a:cubicBezTo>
                  <a:moveTo>
                    <a:pt x="52" y="55"/>
                  </a:moveTo>
                  <a:cubicBezTo>
                    <a:pt x="50" y="54"/>
                    <a:pt x="51" y="54"/>
                    <a:pt x="51" y="54"/>
                  </a:cubicBezTo>
                  <a:cubicBezTo>
                    <a:pt x="52" y="55"/>
                    <a:pt x="51" y="54"/>
                    <a:pt x="51" y="55"/>
                  </a:cubicBezTo>
                  <a:cubicBezTo>
                    <a:pt x="51" y="55"/>
                    <a:pt x="52" y="55"/>
                    <a:pt x="52" y="55"/>
                  </a:cubicBezTo>
                  <a:moveTo>
                    <a:pt x="35" y="71"/>
                  </a:moveTo>
                  <a:cubicBezTo>
                    <a:pt x="35" y="71"/>
                    <a:pt x="34" y="70"/>
                    <a:pt x="35" y="70"/>
                  </a:cubicBezTo>
                  <a:cubicBezTo>
                    <a:pt x="34" y="70"/>
                    <a:pt x="34" y="70"/>
                    <a:pt x="34" y="69"/>
                  </a:cubicBezTo>
                  <a:cubicBezTo>
                    <a:pt x="34" y="69"/>
                    <a:pt x="34" y="69"/>
                    <a:pt x="35" y="70"/>
                  </a:cubicBezTo>
                  <a:cubicBezTo>
                    <a:pt x="35" y="70"/>
                    <a:pt x="35" y="69"/>
                    <a:pt x="35" y="70"/>
                  </a:cubicBezTo>
                  <a:cubicBezTo>
                    <a:pt x="35" y="70"/>
                    <a:pt x="35" y="70"/>
                    <a:pt x="35" y="70"/>
                  </a:cubicBezTo>
                  <a:cubicBezTo>
                    <a:pt x="34" y="70"/>
                    <a:pt x="35" y="71"/>
                    <a:pt x="35" y="71"/>
                  </a:cubicBezTo>
                  <a:cubicBezTo>
                    <a:pt x="35" y="71"/>
                    <a:pt x="35" y="71"/>
                    <a:pt x="35" y="72"/>
                  </a:cubicBezTo>
                  <a:cubicBezTo>
                    <a:pt x="35" y="71"/>
                    <a:pt x="35" y="73"/>
                    <a:pt x="35" y="72"/>
                  </a:cubicBezTo>
                  <a:cubicBezTo>
                    <a:pt x="34" y="72"/>
                    <a:pt x="34" y="72"/>
                    <a:pt x="34" y="71"/>
                  </a:cubicBezTo>
                  <a:cubicBezTo>
                    <a:pt x="34" y="71"/>
                    <a:pt x="35" y="71"/>
                    <a:pt x="35" y="71"/>
                  </a:cubicBezTo>
                  <a:moveTo>
                    <a:pt x="61" y="44"/>
                  </a:moveTo>
                  <a:cubicBezTo>
                    <a:pt x="60" y="44"/>
                    <a:pt x="60" y="44"/>
                    <a:pt x="61" y="43"/>
                  </a:cubicBezTo>
                  <a:cubicBezTo>
                    <a:pt x="61" y="43"/>
                    <a:pt x="60" y="44"/>
                    <a:pt x="60" y="44"/>
                  </a:cubicBezTo>
                  <a:cubicBezTo>
                    <a:pt x="61" y="43"/>
                    <a:pt x="60" y="44"/>
                    <a:pt x="60" y="43"/>
                  </a:cubicBezTo>
                  <a:cubicBezTo>
                    <a:pt x="59" y="43"/>
                    <a:pt x="59" y="43"/>
                    <a:pt x="60" y="43"/>
                  </a:cubicBezTo>
                  <a:cubicBezTo>
                    <a:pt x="60" y="43"/>
                    <a:pt x="61" y="43"/>
                    <a:pt x="61" y="43"/>
                  </a:cubicBezTo>
                  <a:cubicBezTo>
                    <a:pt x="61" y="43"/>
                    <a:pt x="61" y="44"/>
                    <a:pt x="61" y="44"/>
                  </a:cubicBezTo>
                  <a:moveTo>
                    <a:pt x="37" y="26"/>
                  </a:moveTo>
                  <a:cubicBezTo>
                    <a:pt x="36" y="24"/>
                    <a:pt x="37" y="24"/>
                    <a:pt x="37" y="25"/>
                  </a:cubicBezTo>
                  <a:cubicBezTo>
                    <a:pt x="37" y="25"/>
                    <a:pt x="37" y="24"/>
                    <a:pt x="37" y="25"/>
                  </a:cubicBezTo>
                  <a:cubicBezTo>
                    <a:pt x="37" y="25"/>
                    <a:pt x="37" y="26"/>
                    <a:pt x="37" y="26"/>
                  </a:cubicBezTo>
                  <a:cubicBezTo>
                    <a:pt x="37" y="26"/>
                    <a:pt x="37" y="24"/>
                    <a:pt x="38" y="24"/>
                  </a:cubicBezTo>
                  <a:cubicBezTo>
                    <a:pt x="38" y="25"/>
                    <a:pt x="37" y="26"/>
                    <a:pt x="37" y="26"/>
                  </a:cubicBezTo>
                  <a:cubicBezTo>
                    <a:pt x="37" y="26"/>
                    <a:pt x="37" y="26"/>
                    <a:pt x="37" y="26"/>
                  </a:cubicBezTo>
                  <a:moveTo>
                    <a:pt x="44" y="27"/>
                  </a:moveTo>
                  <a:cubicBezTo>
                    <a:pt x="44" y="26"/>
                    <a:pt x="44" y="26"/>
                    <a:pt x="44" y="27"/>
                  </a:cubicBezTo>
                  <a:cubicBezTo>
                    <a:pt x="44" y="27"/>
                    <a:pt x="44" y="26"/>
                    <a:pt x="44" y="27"/>
                  </a:cubicBezTo>
                  <a:cubicBezTo>
                    <a:pt x="44" y="28"/>
                    <a:pt x="44" y="27"/>
                    <a:pt x="44" y="28"/>
                  </a:cubicBezTo>
                  <a:cubicBezTo>
                    <a:pt x="44" y="28"/>
                    <a:pt x="43" y="27"/>
                    <a:pt x="43" y="28"/>
                  </a:cubicBezTo>
                  <a:cubicBezTo>
                    <a:pt x="43" y="29"/>
                    <a:pt x="43" y="28"/>
                    <a:pt x="43" y="27"/>
                  </a:cubicBezTo>
                  <a:cubicBezTo>
                    <a:pt x="43" y="27"/>
                    <a:pt x="43" y="27"/>
                    <a:pt x="43" y="27"/>
                  </a:cubicBezTo>
                  <a:cubicBezTo>
                    <a:pt x="43" y="27"/>
                    <a:pt x="43" y="27"/>
                    <a:pt x="43" y="27"/>
                  </a:cubicBezTo>
                  <a:cubicBezTo>
                    <a:pt x="44" y="26"/>
                    <a:pt x="44" y="27"/>
                    <a:pt x="44" y="27"/>
                  </a:cubicBezTo>
                  <a:moveTo>
                    <a:pt x="42" y="22"/>
                  </a:moveTo>
                  <a:cubicBezTo>
                    <a:pt x="43" y="22"/>
                    <a:pt x="43" y="22"/>
                    <a:pt x="44" y="22"/>
                  </a:cubicBezTo>
                  <a:cubicBezTo>
                    <a:pt x="44" y="23"/>
                    <a:pt x="44" y="23"/>
                    <a:pt x="44" y="24"/>
                  </a:cubicBezTo>
                  <a:cubicBezTo>
                    <a:pt x="43" y="25"/>
                    <a:pt x="44" y="23"/>
                    <a:pt x="43" y="23"/>
                  </a:cubicBezTo>
                  <a:cubicBezTo>
                    <a:pt x="43" y="23"/>
                    <a:pt x="43" y="23"/>
                    <a:pt x="43" y="24"/>
                  </a:cubicBezTo>
                  <a:cubicBezTo>
                    <a:pt x="43" y="24"/>
                    <a:pt x="43" y="24"/>
                    <a:pt x="43" y="24"/>
                  </a:cubicBezTo>
                  <a:cubicBezTo>
                    <a:pt x="43" y="24"/>
                    <a:pt x="43" y="25"/>
                    <a:pt x="43" y="25"/>
                  </a:cubicBezTo>
                  <a:cubicBezTo>
                    <a:pt x="43" y="25"/>
                    <a:pt x="43" y="25"/>
                    <a:pt x="43" y="25"/>
                  </a:cubicBezTo>
                  <a:cubicBezTo>
                    <a:pt x="43" y="25"/>
                    <a:pt x="44" y="26"/>
                    <a:pt x="44" y="26"/>
                  </a:cubicBezTo>
                  <a:cubicBezTo>
                    <a:pt x="44" y="26"/>
                    <a:pt x="43" y="26"/>
                    <a:pt x="43" y="26"/>
                  </a:cubicBezTo>
                  <a:cubicBezTo>
                    <a:pt x="43" y="25"/>
                    <a:pt x="43" y="27"/>
                    <a:pt x="42" y="26"/>
                  </a:cubicBezTo>
                  <a:cubicBezTo>
                    <a:pt x="42" y="25"/>
                    <a:pt x="43" y="25"/>
                    <a:pt x="43" y="25"/>
                  </a:cubicBezTo>
                  <a:cubicBezTo>
                    <a:pt x="43" y="24"/>
                    <a:pt x="43" y="24"/>
                    <a:pt x="43" y="24"/>
                  </a:cubicBezTo>
                  <a:cubicBezTo>
                    <a:pt x="43" y="24"/>
                    <a:pt x="43" y="25"/>
                    <a:pt x="42" y="25"/>
                  </a:cubicBezTo>
                  <a:cubicBezTo>
                    <a:pt x="42" y="25"/>
                    <a:pt x="42" y="25"/>
                    <a:pt x="42" y="26"/>
                  </a:cubicBezTo>
                  <a:cubicBezTo>
                    <a:pt x="42" y="26"/>
                    <a:pt x="42" y="25"/>
                    <a:pt x="42" y="25"/>
                  </a:cubicBezTo>
                  <a:cubicBezTo>
                    <a:pt x="42" y="25"/>
                    <a:pt x="42" y="26"/>
                    <a:pt x="41" y="25"/>
                  </a:cubicBezTo>
                  <a:cubicBezTo>
                    <a:pt x="41" y="24"/>
                    <a:pt x="41" y="24"/>
                    <a:pt x="42" y="24"/>
                  </a:cubicBezTo>
                  <a:cubicBezTo>
                    <a:pt x="42" y="24"/>
                    <a:pt x="42" y="23"/>
                    <a:pt x="42" y="22"/>
                  </a:cubicBezTo>
                  <a:cubicBezTo>
                    <a:pt x="42" y="22"/>
                    <a:pt x="42" y="24"/>
                    <a:pt x="42" y="23"/>
                  </a:cubicBezTo>
                  <a:cubicBezTo>
                    <a:pt x="43" y="23"/>
                    <a:pt x="43" y="22"/>
                    <a:pt x="42" y="22"/>
                  </a:cubicBezTo>
                  <a:moveTo>
                    <a:pt x="38" y="29"/>
                  </a:moveTo>
                  <a:cubicBezTo>
                    <a:pt x="38" y="29"/>
                    <a:pt x="38" y="29"/>
                    <a:pt x="38" y="29"/>
                  </a:cubicBezTo>
                  <a:cubicBezTo>
                    <a:pt x="38" y="29"/>
                    <a:pt x="38" y="29"/>
                    <a:pt x="37" y="29"/>
                  </a:cubicBezTo>
                  <a:cubicBezTo>
                    <a:pt x="37" y="29"/>
                    <a:pt x="37" y="28"/>
                    <a:pt x="37" y="28"/>
                  </a:cubicBezTo>
                  <a:cubicBezTo>
                    <a:pt x="37" y="26"/>
                    <a:pt x="37" y="29"/>
                    <a:pt x="38" y="28"/>
                  </a:cubicBezTo>
                  <a:cubicBezTo>
                    <a:pt x="38" y="28"/>
                    <a:pt x="38" y="29"/>
                    <a:pt x="38" y="29"/>
                  </a:cubicBezTo>
                  <a:moveTo>
                    <a:pt x="39" y="28"/>
                  </a:moveTo>
                  <a:cubicBezTo>
                    <a:pt x="39" y="29"/>
                    <a:pt x="39" y="29"/>
                    <a:pt x="39" y="28"/>
                  </a:cubicBezTo>
                  <a:cubicBezTo>
                    <a:pt x="39" y="29"/>
                    <a:pt x="39" y="29"/>
                    <a:pt x="38" y="29"/>
                  </a:cubicBezTo>
                  <a:cubicBezTo>
                    <a:pt x="39" y="29"/>
                    <a:pt x="38" y="28"/>
                    <a:pt x="38" y="28"/>
                  </a:cubicBezTo>
                  <a:cubicBezTo>
                    <a:pt x="38" y="26"/>
                    <a:pt x="39" y="28"/>
                    <a:pt x="39" y="27"/>
                  </a:cubicBezTo>
                  <a:cubicBezTo>
                    <a:pt x="39" y="28"/>
                    <a:pt x="39" y="28"/>
                    <a:pt x="39" y="28"/>
                  </a:cubicBezTo>
                  <a:moveTo>
                    <a:pt x="46" y="27"/>
                  </a:moveTo>
                  <a:cubicBezTo>
                    <a:pt x="46" y="27"/>
                    <a:pt x="46" y="27"/>
                    <a:pt x="46" y="27"/>
                  </a:cubicBezTo>
                  <a:cubicBezTo>
                    <a:pt x="46" y="26"/>
                    <a:pt x="46" y="25"/>
                    <a:pt x="47" y="25"/>
                  </a:cubicBezTo>
                  <a:cubicBezTo>
                    <a:pt x="47" y="26"/>
                    <a:pt x="46" y="26"/>
                    <a:pt x="46" y="27"/>
                  </a:cubicBezTo>
                  <a:moveTo>
                    <a:pt x="47" y="23"/>
                  </a:moveTo>
                  <a:cubicBezTo>
                    <a:pt x="47" y="23"/>
                    <a:pt x="47" y="22"/>
                    <a:pt x="46" y="22"/>
                  </a:cubicBezTo>
                  <a:cubicBezTo>
                    <a:pt x="46" y="22"/>
                    <a:pt x="46" y="23"/>
                    <a:pt x="46" y="23"/>
                  </a:cubicBezTo>
                  <a:cubicBezTo>
                    <a:pt x="46" y="22"/>
                    <a:pt x="46" y="22"/>
                    <a:pt x="46" y="22"/>
                  </a:cubicBezTo>
                  <a:cubicBezTo>
                    <a:pt x="46" y="22"/>
                    <a:pt x="47" y="21"/>
                    <a:pt x="47" y="23"/>
                  </a:cubicBezTo>
                  <a:moveTo>
                    <a:pt x="46" y="22"/>
                  </a:moveTo>
                  <a:cubicBezTo>
                    <a:pt x="46" y="23"/>
                    <a:pt x="46" y="22"/>
                    <a:pt x="45" y="22"/>
                  </a:cubicBezTo>
                  <a:cubicBezTo>
                    <a:pt x="45" y="24"/>
                    <a:pt x="44" y="22"/>
                    <a:pt x="44" y="23"/>
                  </a:cubicBezTo>
                  <a:cubicBezTo>
                    <a:pt x="44" y="22"/>
                    <a:pt x="45" y="22"/>
                    <a:pt x="45" y="22"/>
                  </a:cubicBezTo>
                  <a:cubicBezTo>
                    <a:pt x="45" y="22"/>
                    <a:pt x="46" y="22"/>
                    <a:pt x="46" y="22"/>
                  </a:cubicBezTo>
                  <a:moveTo>
                    <a:pt x="46" y="24"/>
                  </a:moveTo>
                  <a:cubicBezTo>
                    <a:pt x="46" y="24"/>
                    <a:pt x="46" y="24"/>
                    <a:pt x="46" y="24"/>
                  </a:cubicBezTo>
                  <a:cubicBezTo>
                    <a:pt x="46" y="25"/>
                    <a:pt x="46" y="25"/>
                    <a:pt x="46" y="25"/>
                  </a:cubicBezTo>
                  <a:cubicBezTo>
                    <a:pt x="46" y="25"/>
                    <a:pt x="45" y="25"/>
                    <a:pt x="46" y="26"/>
                  </a:cubicBezTo>
                  <a:cubicBezTo>
                    <a:pt x="46" y="27"/>
                    <a:pt x="45" y="26"/>
                    <a:pt x="45" y="25"/>
                  </a:cubicBezTo>
                  <a:cubicBezTo>
                    <a:pt x="45" y="25"/>
                    <a:pt x="45" y="26"/>
                    <a:pt x="45" y="25"/>
                  </a:cubicBezTo>
                  <a:cubicBezTo>
                    <a:pt x="45" y="25"/>
                    <a:pt x="45" y="25"/>
                    <a:pt x="45" y="25"/>
                  </a:cubicBezTo>
                  <a:cubicBezTo>
                    <a:pt x="45" y="25"/>
                    <a:pt x="45" y="25"/>
                    <a:pt x="45" y="24"/>
                  </a:cubicBezTo>
                  <a:cubicBezTo>
                    <a:pt x="45" y="24"/>
                    <a:pt x="44" y="24"/>
                    <a:pt x="44" y="24"/>
                  </a:cubicBezTo>
                  <a:cubicBezTo>
                    <a:pt x="45" y="24"/>
                    <a:pt x="45" y="24"/>
                    <a:pt x="45" y="24"/>
                  </a:cubicBezTo>
                  <a:cubicBezTo>
                    <a:pt x="45" y="24"/>
                    <a:pt x="45" y="26"/>
                    <a:pt x="46" y="25"/>
                  </a:cubicBezTo>
                  <a:cubicBezTo>
                    <a:pt x="46" y="24"/>
                    <a:pt x="45" y="25"/>
                    <a:pt x="45" y="23"/>
                  </a:cubicBezTo>
                  <a:cubicBezTo>
                    <a:pt x="46" y="23"/>
                    <a:pt x="46" y="24"/>
                    <a:pt x="46" y="24"/>
                  </a:cubicBezTo>
                  <a:moveTo>
                    <a:pt x="37" y="28"/>
                  </a:moveTo>
                  <a:cubicBezTo>
                    <a:pt x="37" y="29"/>
                    <a:pt x="37" y="29"/>
                    <a:pt x="37" y="29"/>
                  </a:cubicBezTo>
                  <a:cubicBezTo>
                    <a:pt x="37" y="29"/>
                    <a:pt x="36" y="29"/>
                    <a:pt x="35" y="29"/>
                  </a:cubicBezTo>
                  <a:cubicBezTo>
                    <a:pt x="35" y="29"/>
                    <a:pt x="35" y="29"/>
                    <a:pt x="35" y="29"/>
                  </a:cubicBezTo>
                  <a:cubicBezTo>
                    <a:pt x="36" y="29"/>
                    <a:pt x="36" y="28"/>
                    <a:pt x="37" y="28"/>
                  </a:cubicBezTo>
                  <a:moveTo>
                    <a:pt x="45" y="28"/>
                  </a:moveTo>
                  <a:cubicBezTo>
                    <a:pt x="45" y="28"/>
                    <a:pt x="45" y="29"/>
                    <a:pt x="45" y="29"/>
                  </a:cubicBezTo>
                  <a:cubicBezTo>
                    <a:pt x="45" y="29"/>
                    <a:pt x="45" y="27"/>
                    <a:pt x="45" y="28"/>
                  </a:cubicBezTo>
                  <a:cubicBezTo>
                    <a:pt x="45" y="27"/>
                    <a:pt x="45" y="27"/>
                    <a:pt x="45" y="26"/>
                  </a:cubicBezTo>
                  <a:cubicBezTo>
                    <a:pt x="45" y="27"/>
                    <a:pt x="45" y="26"/>
                    <a:pt x="46" y="27"/>
                  </a:cubicBezTo>
                  <a:cubicBezTo>
                    <a:pt x="45" y="28"/>
                    <a:pt x="46" y="27"/>
                    <a:pt x="46" y="28"/>
                  </a:cubicBezTo>
                  <a:cubicBezTo>
                    <a:pt x="45" y="29"/>
                    <a:pt x="45" y="27"/>
                    <a:pt x="45" y="28"/>
                  </a:cubicBezTo>
                  <a:moveTo>
                    <a:pt x="45" y="31"/>
                  </a:moveTo>
                  <a:cubicBezTo>
                    <a:pt x="45" y="31"/>
                    <a:pt x="44" y="30"/>
                    <a:pt x="44" y="31"/>
                  </a:cubicBezTo>
                  <a:cubicBezTo>
                    <a:pt x="44" y="31"/>
                    <a:pt x="44" y="32"/>
                    <a:pt x="44" y="31"/>
                  </a:cubicBezTo>
                  <a:cubicBezTo>
                    <a:pt x="44" y="31"/>
                    <a:pt x="44" y="30"/>
                    <a:pt x="45" y="30"/>
                  </a:cubicBezTo>
                  <a:cubicBezTo>
                    <a:pt x="44" y="31"/>
                    <a:pt x="45" y="31"/>
                    <a:pt x="45" y="31"/>
                  </a:cubicBezTo>
                  <a:moveTo>
                    <a:pt x="39" y="26"/>
                  </a:moveTo>
                  <a:cubicBezTo>
                    <a:pt x="39" y="25"/>
                    <a:pt x="39" y="26"/>
                    <a:pt x="39" y="26"/>
                  </a:cubicBezTo>
                  <a:cubicBezTo>
                    <a:pt x="39" y="26"/>
                    <a:pt x="39" y="25"/>
                    <a:pt x="38" y="25"/>
                  </a:cubicBezTo>
                  <a:cubicBezTo>
                    <a:pt x="39" y="24"/>
                    <a:pt x="38" y="24"/>
                    <a:pt x="39" y="23"/>
                  </a:cubicBezTo>
                  <a:cubicBezTo>
                    <a:pt x="39" y="24"/>
                    <a:pt x="39" y="24"/>
                    <a:pt x="39" y="25"/>
                  </a:cubicBezTo>
                  <a:cubicBezTo>
                    <a:pt x="39" y="25"/>
                    <a:pt x="39" y="24"/>
                    <a:pt x="39" y="24"/>
                  </a:cubicBezTo>
                  <a:cubicBezTo>
                    <a:pt x="39" y="23"/>
                    <a:pt x="39" y="24"/>
                    <a:pt x="39" y="24"/>
                  </a:cubicBezTo>
                  <a:cubicBezTo>
                    <a:pt x="39" y="24"/>
                    <a:pt x="39" y="24"/>
                    <a:pt x="39" y="24"/>
                  </a:cubicBezTo>
                  <a:cubicBezTo>
                    <a:pt x="39" y="25"/>
                    <a:pt x="39" y="24"/>
                    <a:pt x="39" y="25"/>
                  </a:cubicBezTo>
                  <a:cubicBezTo>
                    <a:pt x="39" y="25"/>
                    <a:pt x="39" y="24"/>
                    <a:pt x="40" y="25"/>
                  </a:cubicBezTo>
                  <a:cubicBezTo>
                    <a:pt x="40" y="26"/>
                    <a:pt x="40" y="26"/>
                    <a:pt x="40" y="26"/>
                  </a:cubicBezTo>
                  <a:cubicBezTo>
                    <a:pt x="39" y="26"/>
                    <a:pt x="39" y="26"/>
                    <a:pt x="39" y="26"/>
                  </a:cubicBezTo>
                  <a:moveTo>
                    <a:pt x="30" y="30"/>
                  </a:moveTo>
                  <a:cubicBezTo>
                    <a:pt x="30" y="31"/>
                    <a:pt x="29" y="30"/>
                    <a:pt x="29" y="31"/>
                  </a:cubicBezTo>
                  <a:cubicBezTo>
                    <a:pt x="29" y="29"/>
                    <a:pt x="30" y="30"/>
                    <a:pt x="30" y="30"/>
                  </a:cubicBezTo>
                  <a:moveTo>
                    <a:pt x="31" y="23"/>
                  </a:moveTo>
                  <a:cubicBezTo>
                    <a:pt x="31" y="23"/>
                    <a:pt x="31" y="23"/>
                    <a:pt x="30" y="23"/>
                  </a:cubicBezTo>
                  <a:cubicBezTo>
                    <a:pt x="30" y="22"/>
                    <a:pt x="31" y="22"/>
                    <a:pt x="31" y="22"/>
                  </a:cubicBezTo>
                  <a:cubicBezTo>
                    <a:pt x="31" y="22"/>
                    <a:pt x="31" y="22"/>
                    <a:pt x="31" y="21"/>
                  </a:cubicBezTo>
                  <a:cubicBezTo>
                    <a:pt x="31" y="21"/>
                    <a:pt x="30" y="22"/>
                    <a:pt x="30" y="22"/>
                  </a:cubicBezTo>
                  <a:cubicBezTo>
                    <a:pt x="30" y="22"/>
                    <a:pt x="30" y="21"/>
                    <a:pt x="30" y="21"/>
                  </a:cubicBezTo>
                  <a:cubicBezTo>
                    <a:pt x="30" y="22"/>
                    <a:pt x="30" y="22"/>
                    <a:pt x="30" y="23"/>
                  </a:cubicBezTo>
                  <a:cubicBezTo>
                    <a:pt x="30" y="23"/>
                    <a:pt x="30" y="23"/>
                    <a:pt x="30" y="22"/>
                  </a:cubicBezTo>
                  <a:cubicBezTo>
                    <a:pt x="29" y="22"/>
                    <a:pt x="29" y="23"/>
                    <a:pt x="29" y="23"/>
                  </a:cubicBezTo>
                  <a:cubicBezTo>
                    <a:pt x="29" y="23"/>
                    <a:pt x="29" y="21"/>
                    <a:pt x="28" y="22"/>
                  </a:cubicBezTo>
                  <a:cubicBezTo>
                    <a:pt x="28" y="22"/>
                    <a:pt x="29" y="22"/>
                    <a:pt x="29" y="22"/>
                  </a:cubicBezTo>
                  <a:cubicBezTo>
                    <a:pt x="29" y="23"/>
                    <a:pt x="28" y="23"/>
                    <a:pt x="28" y="23"/>
                  </a:cubicBezTo>
                  <a:cubicBezTo>
                    <a:pt x="28" y="22"/>
                    <a:pt x="28" y="22"/>
                    <a:pt x="28" y="22"/>
                  </a:cubicBezTo>
                  <a:cubicBezTo>
                    <a:pt x="28" y="22"/>
                    <a:pt x="28" y="22"/>
                    <a:pt x="28" y="21"/>
                  </a:cubicBezTo>
                  <a:cubicBezTo>
                    <a:pt x="28" y="22"/>
                    <a:pt x="28" y="22"/>
                    <a:pt x="28" y="22"/>
                  </a:cubicBezTo>
                  <a:cubicBezTo>
                    <a:pt x="27" y="21"/>
                    <a:pt x="27" y="22"/>
                    <a:pt x="26" y="22"/>
                  </a:cubicBezTo>
                  <a:cubicBezTo>
                    <a:pt x="27" y="21"/>
                    <a:pt x="27" y="21"/>
                    <a:pt x="27" y="21"/>
                  </a:cubicBezTo>
                  <a:cubicBezTo>
                    <a:pt x="27" y="20"/>
                    <a:pt x="26" y="21"/>
                    <a:pt x="26" y="21"/>
                  </a:cubicBezTo>
                  <a:cubicBezTo>
                    <a:pt x="26" y="20"/>
                    <a:pt x="27" y="19"/>
                    <a:pt x="28" y="19"/>
                  </a:cubicBezTo>
                  <a:cubicBezTo>
                    <a:pt x="28" y="19"/>
                    <a:pt x="28" y="19"/>
                    <a:pt x="28" y="19"/>
                  </a:cubicBezTo>
                  <a:cubicBezTo>
                    <a:pt x="28" y="19"/>
                    <a:pt x="28" y="19"/>
                    <a:pt x="28" y="19"/>
                  </a:cubicBezTo>
                  <a:cubicBezTo>
                    <a:pt x="29" y="19"/>
                    <a:pt x="29" y="19"/>
                    <a:pt x="29" y="19"/>
                  </a:cubicBezTo>
                  <a:cubicBezTo>
                    <a:pt x="29" y="19"/>
                    <a:pt x="29" y="19"/>
                    <a:pt x="29" y="19"/>
                  </a:cubicBezTo>
                  <a:cubicBezTo>
                    <a:pt x="29" y="18"/>
                    <a:pt x="30" y="19"/>
                    <a:pt x="30" y="19"/>
                  </a:cubicBezTo>
                  <a:cubicBezTo>
                    <a:pt x="30" y="19"/>
                    <a:pt x="31" y="18"/>
                    <a:pt x="31" y="18"/>
                  </a:cubicBezTo>
                  <a:cubicBezTo>
                    <a:pt x="32" y="18"/>
                    <a:pt x="32" y="19"/>
                    <a:pt x="33" y="19"/>
                  </a:cubicBezTo>
                  <a:cubicBezTo>
                    <a:pt x="33" y="19"/>
                    <a:pt x="33" y="19"/>
                    <a:pt x="33" y="19"/>
                  </a:cubicBezTo>
                  <a:cubicBezTo>
                    <a:pt x="33" y="19"/>
                    <a:pt x="34" y="20"/>
                    <a:pt x="35" y="18"/>
                  </a:cubicBezTo>
                  <a:cubicBezTo>
                    <a:pt x="35" y="19"/>
                    <a:pt x="35" y="19"/>
                    <a:pt x="35" y="19"/>
                  </a:cubicBezTo>
                  <a:cubicBezTo>
                    <a:pt x="35" y="20"/>
                    <a:pt x="35" y="19"/>
                    <a:pt x="35" y="20"/>
                  </a:cubicBezTo>
                  <a:cubicBezTo>
                    <a:pt x="35" y="20"/>
                    <a:pt x="35" y="19"/>
                    <a:pt x="35" y="19"/>
                  </a:cubicBezTo>
                  <a:cubicBezTo>
                    <a:pt x="36" y="20"/>
                    <a:pt x="37" y="19"/>
                    <a:pt x="38" y="19"/>
                  </a:cubicBezTo>
                  <a:cubicBezTo>
                    <a:pt x="38" y="19"/>
                    <a:pt x="38" y="20"/>
                    <a:pt x="38" y="20"/>
                  </a:cubicBezTo>
                  <a:cubicBezTo>
                    <a:pt x="38" y="20"/>
                    <a:pt x="39" y="20"/>
                    <a:pt x="39" y="21"/>
                  </a:cubicBezTo>
                  <a:cubicBezTo>
                    <a:pt x="39" y="22"/>
                    <a:pt x="38" y="21"/>
                    <a:pt x="38" y="21"/>
                  </a:cubicBezTo>
                  <a:cubicBezTo>
                    <a:pt x="38" y="21"/>
                    <a:pt x="37" y="21"/>
                    <a:pt x="37" y="21"/>
                  </a:cubicBezTo>
                  <a:cubicBezTo>
                    <a:pt x="37" y="21"/>
                    <a:pt x="37" y="22"/>
                    <a:pt x="37" y="22"/>
                  </a:cubicBezTo>
                  <a:cubicBezTo>
                    <a:pt x="37" y="22"/>
                    <a:pt x="37" y="21"/>
                    <a:pt x="37" y="21"/>
                  </a:cubicBezTo>
                  <a:cubicBezTo>
                    <a:pt x="37" y="21"/>
                    <a:pt x="36" y="21"/>
                    <a:pt x="36" y="21"/>
                  </a:cubicBezTo>
                  <a:cubicBezTo>
                    <a:pt x="36" y="21"/>
                    <a:pt x="36" y="21"/>
                    <a:pt x="36" y="22"/>
                  </a:cubicBezTo>
                  <a:cubicBezTo>
                    <a:pt x="35" y="21"/>
                    <a:pt x="36" y="21"/>
                    <a:pt x="35" y="20"/>
                  </a:cubicBezTo>
                  <a:cubicBezTo>
                    <a:pt x="35" y="20"/>
                    <a:pt x="35" y="21"/>
                    <a:pt x="35" y="21"/>
                  </a:cubicBezTo>
                  <a:cubicBezTo>
                    <a:pt x="35" y="22"/>
                    <a:pt x="35" y="22"/>
                    <a:pt x="35" y="22"/>
                  </a:cubicBezTo>
                  <a:cubicBezTo>
                    <a:pt x="34" y="22"/>
                    <a:pt x="34" y="22"/>
                    <a:pt x="33" y="22"/>
                  </a:cubicBezTo>
                  <a:cubicBezTo>
                    <a:pt x="33" y="22"/>
                    <a:pt x="33" y="23"/>
                    <a:pt x="33" y="24"/>
                  </a:cubicBezTo>
                  <a:cubicBezTo>
                    <a:pt x="32" y="24"/>
                    <a:pt x="32" y="23"/>
                    <a:pt x="32" y="24"/>
                  </a:cubicBezTo>
                  <a:cubicBezTo>
                    <a:pt x="31" y="22"/>
                    <a:pt x="31" y="22"/>
                    <a:pt x="31" y="22"/>
                  </a:cubicBezTo>
                  <a:cubicBezTo>
                    <a:pt x="31" y="22"/>
                    <a:pt x="31" y="23"/>
                    <a:pt x="31" y="23"/>
                  </a:cubicBezTo>
                  <a:moveTo>
                    <a:pt x="35" y="22"/>
                  </a:moveTo>
                  <a:cubicBezTo>
                    <a:pt x="34" y="22"/>
                    <a:pt x="34" y="21"/>
                    <a:pt x="34" y="21"/>
                  </a:cubicBezTo>
                  <a:cubicBezTo>
                    <a:pt x="35" y="23"/>
                    <a:pt x="35" y="22"/>
                    <a:pt x="35" y="22"/>
                  </a:cubicBezTo>
                  <a:cubicBezTo>
                    <a:pt x="35" y="21"/>
                    <a:pt x="35" y="20"/>
                    <a:pt x="34" y="20"/>
                  </a:cubicBezTo>
                  <a:cubicBezTo>
                    <a:pt x="34" y="21"/>
                    <a:pt x="35" y="21"/>
                    <a:pt x="35" y="22"/>
                  </a:cubicBezTo>
                  <a:moveTo>
                    <a:pt x="34" y="21"/>
                  </a:moveTo>
                  <a:cubicBezTo>
                    <a:pt x="34" y="21"/>
                    <a:pt x="34" y="21"/>
                    <a:pt x="34" y="20"/>
                  </a:cubicBezTo>
                  <a:cubicBezTo>
                    <a:pt x="34" y="21"/>
                    <a:pt x="34" y="21"/>
                    <a:pt x="34" y="20"/>
                  </a:cubicBezTo>
                  <a:cubicBezTo>
                    <a:pt x="34" y="21"/>
                    <a:pt x="34" y="19"/>
                    <a:pt x="34" y="20"/>
                  </a:cubicBezTo>
                  <a:cubicBezTo>
                    <a:pt x="34" y="21"/>
                    <a:pt x="34" y="20"/>
                    <a:pt x="34" y="21"/>
                  </a:cubicBezTo>
                  <a:moveTo>
                    <a:pt x="33" y="21"/>
                  </a:moveTo>
                  <a:cubicBezTo>
                    <a:pt x="33" y="22"/>
                    <a:pt x="34" y="22"/>
                    <a:pt x="34" y="22"/>
                  </a:cubicBezTo>
                  <a:cubicBezTo>
                    <a:pt x="34" y="21"/>
                    <a:pt x="33" y="21"/>
                    <a:pt x="33" y="21"/>
                  </a:cubicBezTo>
                  <a:cubicBezTo>
                    <a:pt x="33" y="20"/>
                    <a:pt x="33" y="21"/>
                    <a:pt x="33" y="21"/>
                  </a:cubicBezTo>
                  <a:moveTo>
                    <a:pt x="28" y="20"/>
                  </a:moveTo>
                  <a:cubicBezTo>
                    <a:pt x="28" y="20"/>
                    <a:pt x="28" y="20"/>
                    <a:pt x="28" y="19"/>
                  </a:cubicBezTo>
                  <a:cubicBezTo>
                    <a:pt x="28" y="20"/>
                    <a:pt x="28" y="20"/>
                    <a:pt x="28" y="21"/>
                  </a:cubicBezTo>
                  <a:cubicBezTo>
                    <a:pt x="28" y="21"/>
                    <a:pt x="28" y="21"/>
                    <a:pt x="28" y="20"/>
                  </a:cubicBezTo>
                  <a:moveTo>
                    <a:pt x="31" y="20"/>
                  </a:moveTo>
                  <a:cubicBezTo>
                    <a:pt x="32" y="20"/>
                    <a:pt x="33" y="21"/>
                    <a:pt x="32" y="20"/>
                  </a:cubicBezTo>
                  <a:cubicBezTo>
                    <a:pt x="32" y="20"/>
                    <a:pt x="31" y="20"/>
                    <a:pt x="31" y="20"/>
                  </a:cubicBezTo>
                  <a:moveTo>
                    <a:pt x="32" y="22"/>
                  </a:moveTo>
                  <a:cubicBezTo>
                    <a:pt x="32" y="24"/>
                    <a:pt x="33" y="22"/>
                    <a:pt x="33" y="21"/>
                  </a:cubicBezTo>
                  <a:cubicBezTo>
                    <a:pt x="32" y="21"/>
                    <a:pt x="32" y="23"/>
                    <a:pt x="32" y="22"/>
                  </a:cubicBezTo>
                  <a:moveTo>
                    <a:pt x="60" y="39"/>
                  </a:moveTo>
                  <a:cubicBezTo>
                    <a:pt x="60" y="38"/>
                    <a:pt x="59" y="39"/>
                    <a:pt x="59" y="39"/>
                  </a:cubicBezTo>
                  <a:cubicBezTo>
                    <a:pt x="60" y="38"/>
                    <a:pt x="60" y="39"/>
                    <a:pt x="61" y="38"/>
                  </a:cubicBezTo>
                  <a:cubicBezTo>
                    <a:pt x="61" y="38"/>
                    <a:pt x="61" y="38"/>
                    <a:pt x="60" y="39"/>
                  </a:cubicBezTo>
                  <a:moveTo>
                    <a:pt x="21" y="30"/>
                  </a:moveTo>
                  <a:cubicBezTo>
                    <a:pt x="20" y="29"/>
                    <a:pt x="21" y="30"/>
                    <a:pt x="21" y="30"/>
                  </a:cubicBezTo>
                  <a:cubicBezTo>
                    <a:pt x="22" y="30"/>
                    <a:pt x="21" y="30"/>
                    <a:pt x="21" y="30"/>
                  </a:cubicBezTo>
                  <a:moveTo>
                    <a:pt x="36" y="25"/>
                  </a:moveTo>
                  <a:cubicBezTo>
                    <a:pt x="36" y="26"/>
                    <a:pt x="36" y="25"/>
                    <a:pt x="36" y="25"/>
                  </a:cubicBezTo>
                  <a:cubicBezTo>
                    <a:pt x="36" y="24"/>
                    <a:pt x="36" y="25"/>
                    <a:pt x="36" y="24"/>
                  </a:cubicBezTo>
                  <a:cubicBezTo>
                    <a:pt x="37" y="25"/>
                    <a:pt x="36" y="25"/>
                    <a:pt x="36" y="25"/>
                  </a:cubicBezTo>
                  <a:moveTo>
                    <a:pt x="35" y="23"/>
                  </a:moveTo>
                  <a:cubicBezTo>
                    <a:pt x="35" y="22"/>
                    <a:pt x="35" y="22"/>
                    <a:pt x="35" y="22"/>
                  </a:cubicBezTo>
                  <a:cubicBezTo>
                    <a:pt x="36" y="22"/>
                    <a:pt x="36" y="22"/>
                    <a:pt x="36" y="22"/>
                  </a:cubicBezTo>
                  <a:cubicBezTo>
                    <a:pt x="36" y="23"/>
                    <a:pt x="36" y="22"/>
                    <a:pt x="35" y="23"/>
                  </a:cubicBezTo>
                  <a:moveTo>
                    <a:pt x="35" y="29"/>
                  </a:moveTo>
                  <a:cubicBezTo>
                    <a:pt x="34" y="29"/>
                    <a:pt x="34" y="29"/>
                    <a:pt x="34" y="29"/>
                  </a:cubicBezTo>
                  <a:cubicBezTo>
                    <a:pt x="34" y="29"/>
                    <a:pt x="34" y="29"/>
                    <a:pt x="34" y="28"/>
                  </a:cubicBezTo>
                  <a:cubicBezTo>
                    <a:pt x="34" y="28"/>
                    <a:pt x="34" y="28"/>
                    <a:pt x="34" y="28"/>
                  </a:cubicBezTo>
                  <a:cubicBezTo>
                    <a:pt x="34" y="29"/>
                    <a:pt x="34" y="29"/>
                    <a:pt x="34" y="29"/>
                  </a:cubicBezTo>
                  <a:cubicBezTo>
                    <a:pt x="34" y="30"/>
                    <a:pt x="34" y="29"/>
                    <a:pt x="34" y="29"/>
                  </a:cubicBezTo>
                  <a:cubicBezTo>
                    <a:pt x="34" y="29"/>
                    <a:pt x="34" y="29"/>
                    <a:pt x="34" y="30"/>
                  </a:cubicBezTo>
                  <a:cubicBezTo>
                    <a:pt x="34" y="29"/>
                    <a:pt x="33" y="29"/>
                    <a:pt x="33" y="30"/>
                  </a:cubicBezTo>
                  <a:cubicBezTo>
                    <a:pt x="33" y="29"/>
                    <a:pt x="33" y="29"/>
                    <a:pt x="33" y="28"/>
                  </a:cubicBezTo>
                  <a:cubicBezTo>
                    <a:pt x="33" y="28"/>
                    <a:pt x="33" y="29"/>
                    <a:pt x="33" y="29"/>
                  </a:cubicBezTo>
                  <a:cubicBezTo>
                    <a:pt x="34" y="29"/>
                    <a:pt x="33" y="28"/>
                    <a:pt x="33" y="28"/>
                  </a:cubicBezTo>
                  <a:cubicBezTo>
                    <a:pt x="34" y="28"/>
                    <a:pt x="34" y="28"/>
                    <a:pt x="34" y="28"/>
                  </a:cubicBezTo>
                  <a:cubicBezTo>
                    <a:pt x="34" y="29"/>
                    <a:pt x="34" y="28"/>
                    <a:pt x="35" y="29"/>
                  </a:cubicBezTo>
                  <a:moveTo>
                    <a:pt x="33" y="71"/>
                  </a:moveTo>
                  <a:cubicBezTo>
                    <a:pt x="33" y="70"/>
                    <a:pt x="33" y="70"/>
                    <a:pt x="33" y="70"/>
                  </a:cubicBezTo>
                  <a:cubicBezTo>
                    <a:pt x="33" y="71"/>
                    <a:pt x="33" y="71"/>
                    <a:pt x="33" y="71"/>
                  </a:cubicBezTo>
                  <a:moveTo>
                    <a:pt x="35" y="27"/>
                  </a:moveTo>
                  <a:cubicBezTo>
                    <a:pt x="34" y="27"/>
                    <a:pt x="34" y="25"/>
                    <a:pt x="34" y="27"/>
                  </a:cubicBezTo>
                  <a:cubicBezTo>
                    <a:pt x="34" y="27"/>
                    <a:pt x="33" y="26"/>
                    <a:pt x="33" y="26"/>
                  </a:cubicBezTo>
                  <a:cubicBezTo>
                    <a:pt x="33" y="26"/>
                    <a:pt x="33" y="28"/>
                    <a:pt x="33" y="27"/>
                  </a:cubicBezTo>
                  <a:cubicBezTo>
                    <a:pt x="33" y="26"/>
                    <a:pt x="33" y="26"/>
                    <a:pt x="33" y="26"/>
                  </a:cubicBezTo>
                  <a:cubicBezTo>
                    <a:pt x="33" y="26"/>
                    <a:pt x="34" y="25"/>
                    <a:pt x="35" y="27"/>
                  </a:cubicBezTo>
                  <a:moveTo>
                    <a:pt x="35" y="26"/>
                  </a:moveTo>
                  <a:cubicBezTo>
                    <a:pt x="34" y="24"/>
                    <a:pt x="35" y="26"/>
                    <a:pt x="36" y="25"/>
                  </a:cubicBezTo>
                  <a:cubicBezTo>
                    <a:pt x="36" y="26"/>
                    <a:pt x="36" y="25"/>
                    <a:pt x="36" y="26"/>
                  </a:cubicBezTo>
                  <a:cubicBezTo>
                    <a:pt x="36" y="27"/>
                    <a:pt x="35" y="25"/>
                    <a:pt x="35" y="26"/>
                  </a:cubicBezTo>
                  <a:moveTo>
                    <a:pt x="33" y="24"/>
                  </a:moveTo>
                  <a:cubicBezTo>
                    <a:pt x="33" y="24"/>
                    <a:pt x="33" y="24"/>
                    <a:pt x="33" y="24"/>
                  </a:cubicBezTo>
                  <a:cubicBezTo>
                    <a:pt x="33" y="23"/>
                    <a:pt x="34" y="24"/>
                    <a:pt x="33" y="23"/>
                  </a:cubicBezTo>
                  <a:cubicBezTo>
                    <a:pt x="34" y="23"/>
                    <a:pt x="34" y="24"/>
                    <a:pt x="35" y="23"/>
                  </a:cubicBezTo>
                  <a:cubicBezTo>
                    <a:pt x="35" y="24"/>
                    <a:pt x="34" y="24"/>
                    <a:pt x="33" y="24"/>
                  </a:cubicBezTo>
                  <a:moveTo>
                    <a:pt x="33" y="50"/>
                  </a:moveTo>
                  <a:cubicBezTo>
                    <a:pt x="32" y="48"/>
                    <a:pt x="32" y="47"/>
                    <a:pt x="31" y="46"/>
                  </a:cubicBezTo>
                  <a:cubicBezTo>
                    <a:pt x="31" y="46"/>
                    <a:pt x="31" y="46"/>
                    <a:pt x="31" y="46"/>
                  </a:cubicBezTo>
                  <a:cubicBezTo>
                    <a:pt x="31" y="45"/>
                    <a:pt x="31" y="44"/>
                    <a:pt x="32" y="45"/>
                  </a:cubicBezTo>
                  <a:cubicBezTo>
                    <a:pt x="32" y="45"/>
                    <a:pt x="31" y="44"/>
                    <a:pt x="31" y="44"/>
                  </a:cubicBezTo>
                  <a:cubicBezTo>
                    <a:pt x="32" y="44"/>
                    <a:pt x="32" y="43"/>
                    <a:pt x="33" y="43"/>
                  </a:cubicBezTo>
                  <a:cubicBezTo>
                    <a:pt x="33" y="44"/>
                    <a:pt x="33" y="44"/>
                    <a:pt x="33" y="44"/>
                  </a:cubicBezTo>
                  <a:cubicBezTo>
                    <a:pt x="33" y="45"/>
                    <a:pt x="33" y="44"/>
                    <a:pt x="33" y="44"/>
                  </a:cubicBezTo>
                  <a:cubicBezTo>
                    <a:pt x="34" y="45"/>
                    <a:pt x="34" y="46"/>
                    <a:pt x="34" y="45"/>
                  </a:cubicBezTo>
                  <a:cubicBezTo>
                    <a:pt x="34" y="44"/>
                    <a:pt x="33" y="44"/>
                    <a:pt x="33" y="44"/>
                  </a:cubicBezTo>
                  <a:cubicBezTo>
                    <a:pt x="33" y="43"/>
                    <a:pt x="34" y="44"/>
                    <a:pt x="34" y="43"/>
                  </a:cubicBezTo>
                  <a:cubicBezTo>
                    <a:pt x="34" y="44"/>
                    <a:pt x="34" y="44"/>
                    <a:pt x="34" y="44"/>
                  </a:cubicBezTo>
                  <a:cubicBezTo>
                    <a:pt x="34" y="45"/>
                    <a:pt x="34" y="45"/>
                    <a:pt x="34" y="45"/>
                  </a:cubicBezTo>
                  <a:cubicBezTo>
                    <a:pt x="34" y="44"/>
                    <a:pt x="34" y="44"/>
                    <a:pt x="33" y="43"/>
                  </a:cubicBezTo>
                  <a:cubicBezTo>
                    <a:pt x="34" y="43"/>
                    <a:pt x="34" y="43"/>
                    <a:pt x="34" y="43"/>
                  </a:cubicBezTo>
                  <a:cubicBezTo>
                    <a:pt x="34" y="43"/>
                    <a:pt x="34" y="44"/>
                    <a:pt x="34" y="44"/>
                  </a:cubicBezTo>
                  <a:cubicBezTo>
                    <a:pt x="34" y="43"/>
                    <a:pt x="34" y="44"/>
                    <a:pt x="34" y="43"/>
                  </a:cubicBezTo>
                  <a:cubicBezTo>
                    <a:pt x="34" y="43"/>
                    <a:pt x="34" y="43"/>
                    <a:pt x="34" y="43"/>
                  </a:cubicBezTo>
                  <a:cubicBezTo>
                    <a:pt x="34" y="43"/>
                    <a:pt x="34" y="43"/>
                    <a:pt x="35" y="44"/>
                  </a:cubicBezTo>
                  <a:cubicBezTo>
                    <a:pt x="35" y="43"/>
                    <a:pt x="35" y="44"/>
                    <a:pt x="36" y="44"/>
                  </a:cubicBezTo>
                  <a:cubicBezTo>
                    <a:pt x="35" y="45"/>
                    <a:pt x="35" y="45"/>
                    <a:pt x="36" y="47"/>
                  </a:cubicBezTo>
                  <a:cubicBezTo>
                    <a:pt x="36" y="47"/>
                    <a:pt x="36" y="46"/>
                    <a:pt x="35" y="46"/>
                  </a:cubicBezTo>
                  <a:cubicBezTo>
                    <a:pt x="35" y="46"/>
                    <a:pt x="36" y="47"/>
                    <a:pt x="36" y="47"/>
                  </a:cubicBezTo>
                  <a:cubicBezTo>
                    <a:pt x="36" y="47"/>
                    <a:pt x="36" y="48"/>
                    <a:pt x="36" y="48"/>
                  </a:cubicBezTo>
                  <a:cubicBezTo>
                    <a:pt x="35" y="47"/>
                    <a:pt x="36" y="47"/>
                    <a:pt x="36" y="47"/>
                  </a:cubicBezTo>
                  <a:cubicBezTo>
                    <a:pt x="35" y="46"/>
                    <a:pt x="35" y="47"/>
                    <a:pt x="35" y="47"/>
                  </a:cubicBezTo>
                  <a:cubicBezTo>
                    <a:pt x="35" y="47"/>
                    <a:pt x="35" y="46"/>
                    <a:pt x="35" y="47"/>
                  </a:cubicBezTo>
                  <a:cubicBezTo>
                    <a:pt x="35" y="47"/>
                    <a:pt x="35" y="47"/>
                    <a:pt x="35" y="48"/>
                  </a:cubicBezTo>
                  <a:cubicBezTo>
                    <a:pt x="35" y="48"/>
                    <a:pt x="35" y="48"/>
                    <a:pt x="35" y="48"/>
                  </a:cubicBezTo>
                  <a:cubicBezTo>
                    <a:pt x="35" y="48"/>
                    <a:pt x="35" y="48"/>
                    <a:pt x="36" y="48"/>
                  </a:cubicBezTo>
                  <a:cubicBezTo>
                    <a:pt x="36" y="48"/>
                    <a:pt x="36" y="48"/>
                    <a:pt x="36" y="48"/>
                  </a:cubicBezTo>
                  <a:cubicBezTo>
                    <a:pt x="36" y="48"/>
                    <a:pt x="35" y="49"/>
                    <a:pt x="35" y="49"/>
                  </a:cubicBezTo>
                  <a:cubicBezTo>
                    <a:pt x="35" y="48"/>
                    <a:pt x="34" y="47"/>
                    <a:pt x="34" y="46"/>
                  </a:cubicBezTo>
                  <a:cubicBezTo>
                    <a:pt x="34" y="46"/>
                    <a:pt x="34" y="47"/>
                    <a:pt x="34" y="47"/>
                  </a:cubicBezTo>
                  <a:cubicBezTo>
                    <a:pt x="34" y="47"/>
                    <a:pt x="34" y="47"/>
                    <a:pt x="34" y="48"/>
                  </a:cubicBezTo>
                  <a:cubicBezTo>
                    <a:pt x="34" y="48"/>
                    <a:pt x="34" y="48"/>
                    <a:pt x="34" y="48"/>
                  </a:cubicBezTo>
                  <a:cubicBezTo>
                    <a:pt x="35" y="49"/>
                    <a:pt x="35" y="49"/>
                    <a:pt x="35" y="49"/>
                  </a:cubicBezTo>
                  <a:cubicBezTo>
                    <a:pt x="35" y="50"/>
                    <a:pt x="35" y="50"/>
                    <a:pt x="35" y="50"/>
                  </a:cubicBezTo>
                  <a:cubicBezTo>
                    <a:pt x="35" y="50"/>
                    <a:pt x="35" y="50"/>
                    <a:pt x="35" y="49"/>
                  </a:cubicBezTo>
                  <a:cubicBezTo>
                    <a:pt x="34" y="49"/>
                    <a:pt x="35" y="50"/>
                    <a:pt x="35" y="50"/>
                  </a:cubicBezTo>
                  <a:cubicBezTo>
                    <a:pt x="35" y="50"/>
                    <a:pt x="35" y="50"/>
                    <a:pt x="35" y="50"/>
                  </a:cubicBezTo>
                  <a:cubicBezTo>
                    <a:pt x="35" y="51"/>
                    <a:pt x="35" y="51"/>
                    <a:pt x="35" y="52"/>
                  </a:cubicBezTo>
                  <a:cubicBezTo>
                    <a:pt x="35" y="51"/>
                    <a:pt x="35" y="51"/>
                    <a:pt x="34" y="51"/>
                  </a:cubicBezTo>
                  <a:cubicBezTo>
                    <a:pt x="34" y="51"/>
                    <a:pt x="35" y="52"/>
                    <a:pt x="35" y="52"/>
                  </a:cubicBezTo>
                  <a:cubicBezTo>
                    <a:pt x="35" y="53"/>
                    <a:pt x="35" y="52"/>
                    <a:pt x="35" y="52"/>
                  </a:cubicBezTo>
                  <a:cubicBezTo>
                    <a:pt x="34" y="52"/>
                    <a:pt x="34" y="50"/>
                    <a:pt x="33" y="50"/>
                  </a:cubicBezTo>
                  <a:moveTo>
                    <a:pt x="34" y="46"/>
                  </a:moveTo>
                  <a:cubicBezTo>
                    <a:pt x="35" y="46"/>
                    <a:pt x="35" y="47"/>
                    <a:pt x="35" y="46"/>
                  </a:cubicBezTo>
                  <a:cubicBezTo>
                    <a:pt x="35" y="45"/>
                    <a:pt x="35" y="46"/>
                    <a:pt x="34" y="46"/>
                  </a:cubicBezTo>
                  <a:moveTo>
                    <a:pt x="34" y="46"/>
                  </a:moveTo>
                  <a:cubicBezTo>
                    <a:pt x="34" y="47"/>
                    <a:pt x="34" y="47"/>
                    <a:pt x="35" y="48"/>
                  </a:cubicBezTo>
                  <a:cubicBezTo>
                    <a:pt x="35" y="48"/>
                    <a:pt x="34" y="47"/>
                    <a:pt x="34" y="47"/>
                  </a:cubicBezTo>
                  <a:cubicBezTo>
                    <a:pt x="35" y="47"/>
                    <a:pt x="35" y="47"/>
                    <a:pt x="34" y="46"/>
                  </a:cubicBezTo>
                  <a:cubicBezTo>
                    <a:pt x="34" y="46"/>
                    <a:pt x="35" y="46"/>
                    <a:pt x="34" y="46"/>
                  </a:cubicBezTo>
                  <a:cubicBezTo>
                    <a:pt x="34" y="46"/>
                    <a:pt x="33" y="45"/>
                    <a:pt x="34" y="46"/>
                  </a:cubicBezTo>
                  <a:moveTo>
                    <a:pt x="34" y="48"/>
                  </a:moveTo>
                  <a:cubicBezTo>
                    <a:pt x="34" y="48"/>
                    <a:pt x="34" y="48"/>
                    <a:pt x="34" y="48"/>
                  </a:cubicBezTo>
                  <a:cubicBezTo>
                    <a:pt x="34" y="47"/>
                    <a:pt x="34" y="48"/>
                    <a:pt x="34" y="47"/>
                  </a:cubicBezTo>
                  <a:cubicBezTo>
                    <a:pt x="33" y="46"/>
                    <a:pt x="34" y="47"/>
                    <a:pt x="33" y="47"/>
                  </a:cubicBezTo>
                  <a:cubicBezTo>
                    <a:pt x="34" y="48"/>
                    <a:pt x="33" y="47"/>
                    <a:pt x="34" y="48"/>
                  </a:cubicBezTo>
                  <a:moveTo>
                    <a:pt x="33" y="46"/>
                  </a:moveTo>
                  <a:cubicBezTo>
                    <a:pt x="33" y="46"/>
                    <a:pt x="32" y="46"/>
                    <a:pt x="32" y="46"/>
                  </a:cubicBezTo>
                  <a:cubicBezTo>
                    <a:pt x="33" y="47"/>
                    <a:pt x="33" y="46"/>
                    <a:pt x="33" y="46"/>
                  </a:cubicBezTo>
                  <a:moveTo>
                    <a:pt x="34" y="49"/>
                  </a:moveTo>
                  <a:cubicBezTo>
                    <a:pt x="34" y="49"/>
                    <a:pt x="34" y="48"/>
                    <a:pt x="33" y="48"/>
                  </a:cubicBezTo>
                  <a:cubicBezTo>
                    <a:pt x="33" y="48"/>
                    <a:pt x="33" y="47"/>
                    <a:pt x="33" y="48"/>
                  </a:cubicBezTo>
                  <a:lnTo>
                    <a:pt x="34" y="49"/>
                  </a:lnTo>
                  <a:close/>
                  <a:moveTo>
                    <a:pt x="34" y="49"/>
                  </a:moveTo>
                  <a:cubicBezTo>
                    <a:pt x="34" y="49"/>
                    <a:pt x="33" y="48"/>
                    <a:pt x="33" y="48"/>
                  </a:cubicBezTo>
                  <a:cubicBezTo>
                    <a:pt x="33" y="48"/>
                    <a:pt x="34" y="50"/>
                    <a:pt x="34" y="49"/>
                  </a:cubicBezTo>
                  <a:moveTo>
                    <a:pt x="34" y="51"/>
                  </a:moveTo>
                  <a:cubicBezTo>
                    <a:pt x="34" y="51"/>
                    <a:pt x="34" y="51"/>
                    <a:pt x="34" y="51"/>
                  </a:cubicBezTo>
                  <a:cubicBezTo>
                    <a:pt x="34" y="50"/>
                    <a:pt x="34" y="50"/>
                    <a:pt x="33" y="50"/>
                  </a:cubicBezTo>
                  <a:cubicBezTo>
                    <a:pt x="34" y="51"/>
                    <a:pt x="34" y="50"/>
                    <a:pt x="34" y="51"/>
                  </a:cubicBezTo>
                  <a:moveTo>
                    <a:pt x="57" y="36"/>
                  </a:moveTo>
                  <a:cubicBezTo>
                    <a:pt x="57" y="36"/>
                    <a:pt x="57" y="36"/>
                    <a:pt x="57" y="37"/>
                  </a:cubicBezTo>
                  <a:cubicBezTo>
                    <a:pt x="56" y="37"/>
                    <a:pt x="57" y="36"/>
                    <a:pt x="56" y="36"/>
                  </a:cubicBezTo>
                  <a:cubicBezTo>
                    <a:pt x="57" y="36"/>
                    <a:pt x="57" y="36"/>
                    <a:pt x="57" y="36"/>
                  </a:cubicBezTo>
                  <a:moveTo>
                    <a:pt x="56" y="37"/>
                  </a:moveTo>
                  <a:cubicBezTo>
                    <a:pt x="56" y="37"/>
                    <a:pt x="55" y="38"/>
                    <a:pt x="55" y="37"/>
                  </a:cubicBezTo>
                  <a:cubicBezTo>
                    <a:pt x="56" y="36"/>
                    <a:pt x="55" y="38"/>
                    <a:pt x="56" y="37"/>
                  </a:cubicBezTo>
                  <a:moveTo>
                    <a:pt x="54" y="36"/>
                  </a:moveTo>
                  <a:cubicBezTo>
                    <a:pt x="55" y="36"/>
                    <a:pt x="56" y="35"/>
                    <a:pt x="55" y="36"/>
                  </a:cubicBezTo>
                  <a:cubicBezTo>
                    <a:pt x="55" y="36"/>
                    <a:pt x="56" y="36"/>
                    <a:pt x="56" y="36"/>
                  </a:cubicBezTo>
                  <a:cubicBezTo>
                    <a:pt x="56" y="36"/>
                    <a:pt x="56" y="36"/>
                    <a:pt x="56" y="36"/>
                  </a:cubicBezTo>
                  <a:cubicBezTo>
                    <a:pt x="55" y="36"/>
                    <a:pt x="55" y="36"/>
                    <a:pt x="55" y="36"/>
                  </a:cubicBezTo>
                  <a:cubicBezTo>
                    <a:pt x="54" y="37"/>
                    <a:pt x="56" y="35"/>
                    <a:pt x="54" y="37"/>
                  </a:cubicBezTo>
                  <a:cubicBezTo>
                    <a:pt x="54" y="37"/>
                    <a:pt x="54" y="36"/>
                    <a:pt x="54" y="36"/>
                  </a:cubicBezTo>
                  <a:moveTo>
                    <a:pt x="57" y="36"/>
                  </a:moveTo>
                  <a:cubicBezTo>
                    <a:pt x="57" y="37"/>
                    <a:pt x="58" y="36"/>
                    <a:pt x="58" y="36"/>
                  </a:cubicBezTo>
                  <a:cubicBezTo>
                    <a:pt x="57" y="37"/>
                    <a:pt x="57" y="37"/>
                    <a:pt x="56" y="37"/>
                  </a:cubicBezTo>
                  <a:cubicBezTo>
                    <a:pt x="56" y="37"/>
                    <a:pt x="57" y="36"/>
                    <a:pt x="58" y="36"/>
                  </a:cubicBezTo>
                  <a:cubicBezTo>
                    <a:pt x="58" y="35"/>
                    <a:pt x="57" y="36"/>
                    <a:pt x="57" y="36"/>
                  </a:cubicBezTo>
                  <a:cubicBezTo>
                    <a:pt x="58" y="35"/>
                    <a:pt x="58" y="35"/>
                    <a:pt x="58" y="35"/>
                  </a:cubicBezTo>
                  <a:cubicBezTo>
                    <a:pt x="57" y="36"/>
                    <a:pt x="57" y="36"/>
                    <a:pt x="57" y="36"/>
                  </a:cubicBezTo>
                  <a:moveTo>
                    <a:pt x="57" y="34"/>
                  </a:moveTo>
                  <a:cubicBezTo>
                    <a:pt x="57" y="34"/>
                    <a:pt x="57" y="34"/>
                    <a:pt x="58" y="35"/>
                  </a:cubicBezTo>
                  <a:cubicBezTo>
                    <a:pt x="56" y="36"/>
                    <a:pt x="56" y="36"/>
                    <a:pt x="56" y="36"/>
                  </a:cubicBezTo>
                  <a:cubicBezTo>
                    <a:pt x="56" y="35"/>
                    <a:pt x="56" y="36"/>
                    <a:pt x="57" y="35"/>
                  </a:cubicBezTo>
                  <a:cubicBezTo>
                    <a:pt x="57" y="34"/>
                    <a:pt x="56" y="35"/>
                    <a:pt x="57" y="34"/>
                  </a:cubicBezTo>
                  <a:moveTo>
                    <a:pt x="43" y="30"/>
                  </a:moveTo>
                  <a:cubicBezTo>
                    <a:pt x="43" y="31"/>
                    <a:pt x="43" y="31"/>
                    <a:pt x="43" y="31"/>
                  </a:cubicBezTo>
                  <a:cubicBezTo>
                    <a:pt x="43" y="32"/>
                    <a:pt x="43" y="31"/>
                    <a:pt x="43" y="30"/>
                  </a:cubicBezTo>
                  <a:close/>
                  <a:moveTo>
                    <a:pt x="59" y="36"/>
                  </a:moveTo>
                  <a:cubicBezTo>
                    <a:pt x="58" y="36"/>
                    <a:pt x="59" y="36"/>
                    <a:pt x="58" y="36"/>
                  </a:cubicBezTo>
                  <a:cubicBezTo>
                    <a:pt x="59" y="35"/>
                    <a:pt x="59" y="36"/>
                    <a:pt x="59" y="35"/>
                  </a:cubicBezTo>
                  <a:cubicBezTo>
                    <a:pt x="59" y="35"/>
                    <a:pt x="60" y="35"/>
                    <a:pt x="59" y="36"/>
                  </a:cubicBezTo>
                  <a:moveTo>
                    <a:pt x="57" y="40"/>
                  </a:moveTo>
                  <a:cubicBezTo>
                    <a:pt x="57" y="41"/>
                    <a:pt x="56" y="40"/>
                    <a:pt x="57" y="40"/>
                  </a:cubicBezTo>
                  <a:cubicBezTo>
                    <a:pt x="58" y="39"/>
                    <a:pt x="57" y="40"/>
                    <a:pt x="57" y="40"/>
                  </a:cubicBezTo>
                  <a:cubicBezTo>
                    <a:pt x="57" y="40"/>
                    <a:pt x="58" y="40"/>
                    <a:pt x="57" y="40"/>
                  </a:cubicBezTo>
                  <a:moveTo>
                    <a:pt x="56" y="34"/>
                  </a:moveTo>
                  <a:cubicBezTo>
                    <a:pt x="56" y="34"/>
                    <a:pt x="55" y="36"/>
                    <a:pt x="54" y="35"/>
                  </a:cubicBezTo>
                  <a:cubicBezTo>
                    <a:pt x="55" y="35"/>
                    <a:pt x="55" y="34"/>
                    <a:pt x="56" y="34"/>
                  </a:cubicBezTo>
                  <a:cubicBezTo>
                    <a:pt x="56" y="34"/>
                    <a:pt x="57" y="33"/>
                    <a:pt x="56" y="34"/>
                  </a:cubicBezTo>
                  <a:cubicBezTo>
                    <a:pt x="56" y="34"/>
                    <a:pt x="55" y="35"/>
                    <a:pt x="56" y="34"/>
                  </a:cubicBezTo>
                  <a:moveTo>
                    <a:pt x="56" y="40"/>
                  </a:moveTo>
                  <a:cubicBezTo>
                    <a:pt x="55" y="40"/>
                    <a:pt x="56" y="40"/>
                    <a:pt x="55" y="40"/>
                  </a:cubicBezTo>
                  <a:cubicBezTo>
                    <a:pt x="56" y="39"/>
                    <a:pt x="56" y="39"/>
                    <a:pt x="56" y="40"/>
                  </a:cubicBezTo>
                  <a:moveTo>
                    <a:pt x="58" y="37"/>
                  </a:moveTo>
                  <a:cubicBezTo>
                    <a:pt x="58" y="37"/>
                    <a:pt x="58" y="37"/>
                    <a:pt x="58" y="37"/>
                  </a:cubicBezTo>
                  <a:cubicBezTo>
                    <a:pt x="59" y="37"/>
                    <a:pt x="59" y="37"/>
                    <a:pt x="59" y="36"/>
                  </a:cubicBezTo>
                  <a:cubicBezTo>
                    <a:pt x="59" y="37"/>
                    <a:pt x="59" y="37"/>
                    <a:pt x="58" y="37"/>
                  </a:cubicBezTo>
                  <a:moveTo>
                    <a:pt x="60" y="38"/>
                  </a:moveTo>
                  <a:cubicBezTo>
                    <a:pt x="59" y="38"/>
                    <a:pt x="59" y="39"/>
                    <a:pt x="59" y="39"/>
                  </a:cubicBezTo>
                  <a:cubicBezTo>
                    <a:pt x="58" y="40"/>
                    <a:pt x="59" y="38"/>
                    <a:pt x="58" y="39"/>
                  </a:cubicBezTo>
                  <a:cubicBezTo>
                    <a:pt x="59" y="38"/>
                    <a:pt x="59" y="38"/>
                    <a:pt x="59" y="38"/>
                  </a:cubicBezTo>
                  <a:cubicBezTo>
                    <a:pt x="59" y="38"/>
                    <a:pt x="59" y="38"/>
                    <a:pt x="58" y="39"/>
                  </a:cubicBezTo>
                  <a:cubicBezTo>
                    <a:pt x="58" y="38"/>
                    <a:pt x="58" y="38"/>
                    <a:pt x="58" y="38"/>
                  </a:cubicBezTo>
                  <a:cubicBezTo>
                    <a:pt x="59" y="38"/>
                    <a:pt x="59" y="38"/>
                    <a:pt x="59" y="37"/>
                  </a:cubicBezTo>
                  <a:cubicBezTo>
                    <a:pt x="60" y="37"/>
                    <a:pt x="61" y="37"/>
                    <a:pt x="60" y="37"/>
                  </a:cubicBezTo>
                  <a:cubicBezTo>
                    <a:pt x="60" y="37"/>
                    <a:pt x="61" y="37"/>
                    <a:pt x="61" y="37"/>
                  </a:cubicBezTo>
                  <a:cubicBezTo>
                    <a:pt x="60" y="38"/>
                    <a:pt x="60" y="37"/>
                    <a:pt x="60" y="37"/>
                  </a:cubicBezTo>
                  <a:cubicBezTo>
                    <a:pt x="60" y="38"/>
                    <a:pt x="60" y="38"/>
                    <a:pt x="59" y="38"/>
                  </a:cubicBezTo>
                  <a:cubicBezTo>
                    <a:pt x="60" y="38"/>
                    <a:pt x="61" y="37"/>
                    <a:pt x="61" y="37"/>
                  </a:cubicBezTo>
                  <a:cubicBezTo>
                    <a:pt x="60" y="38"/>
                    <a:pt x="61" y="38"/>
                    <a:pt x="61" y="38"/>
                  </a:cubicBezTo>
                  <a:cubicBezTo>
                    <a:pt x="61" y="38"/>
                    <a:pt x="61" y="38"/>
                    <a:pt x="60" y="38"/>
                  </a:cubicBezTo>
                  <a:cubicBezTo>
                    <a:pt x="60" y="38"/>
                    <a:pt x="60" y="38"/>
                    <a:pt x="60" y="38"/>
                  </a:cubicBezTo>
                  <a:moveTo>
                    <a:pt x="55" y="40"/>
                  </a:moveTo>
                  <a:cubicBezTo>
                    <a:pt x="55" y="39"/>
                    <a:pt x="54" y="40"/>
                    <a:pt x="54" y="40"/>
                  </a:cubicBezTo>
                  <a:cubicBezTo>
                    <a:pt x="54" y="39"/>
                    <a:pt x="54" y="39"/>
                    <a:pt x="54" y="39"/>
                  </a:cubicBezTo>
                  <a:cubicBezTo>
                    <a:pt x="54" y="39"/>
                    <a:pt x="54" y="39"/>
                    <a:pt x="54" y="39"/>
                  </a:cubicBezTo>
                  <a:cubicBezTo>
                    <a:pt x="54" y="39"/>
                    <a:pt x="53" y="39"/>
                    <a:pt x="53" y="39"/>
                  </a:cubicBezTo>
                  <a:cubicBezTo>
                    <a:pt x="54" y="37"/>
                    <a:pt x="54" y="38"/>
                    <a:pt x="54" y="38"/>
                  </a:cubicBezTo>
                  <a:cubicBezTo>
                    <a:pt x="54" y="38"/>
                    <a:pt x="54" y="38"/>
                    <a:pt x="54" y="38"/>
                  </a:cubicBezTo>
                  <a:cubicBezTo>
                    <a:pt x="54" y="38"/>
                    <a:pt x="55" y="38"/>
                    <a:pt x="55" y="38"/>
                  </a:cubicBezTo>
                  <a:cubicBezTo>
                    <a:pt x="55" y="37"/>
                    <a:pt x="55" y="38"/>
                    <a:pt x="54" y="39"/>
                  </a:cubicBezTo>
                  <a:cubicBezTo>
                    <a:pt x="55" y="38"/>
                    <a:pt x="55" y="39"/>
                    <a:pt x="55" y="39"/>
                  </a:cubicBezTo>
                  <a:cubicBezTo>
                    <a:pt x="55" y="39"/>
                    <a:pt x="55" y="39"/>
                    <a:pt x="55" y="40"/>
                  </a:cubicBezTo>
                  <a:moveTo>
                    <a:pt x="42" y="31"/>
                  </a:moveTo>
                  <a:cubicBezTo>
                    <a:pt x="42" y="32"/>
                    <a:pt x="42" y="32"/>
                    <a:pt x="42" y="31"/>
                  </a:cubicBezTo>
                  <a:cubicBezTo>
                    <a:pt x="42" y="30"/>
                    <a:pt x="42" y="32"/>
                    <a:pt x="42" y="31"/>
                  </a:cubicBezTo>
                  <a:moveTo>
                    <a:pt x="41" y="23"/>
                  </a:moveTo>
                  <a:cubicBezTo>
                    <a:pt x="41" y="23"/>
                    <a:pt x="41" y="24"/>
                    <a:pt x="42" y="24"/>
                  </a:cubicBezTo>
                  <a:cubicBezTo>
                    <a:pt x="42" y="25"/>
                    <a:pt x="41" y="23"/>
                    <a:pt x="41" y="23"/>
                  </a:cubicBezTo>
                  <a:cubicBezTo>
                    <a:pt x="41" y="23"/>
                    <a:pt x="41" y="24"/>
                    <a:pt x="40" y="24"/>
                  </a:cubicBezTo>
                  <a:cubicBezTo>
                    <a:pt x="40" y="24"/>
                    <a:pt x="40" y="23"/>
                    <a:pt x="40" y="24"/>
                  </a:cubicBezTo>
                  <a:cubicBezTo>
                    <a:pt x="40" y="23"/>
                    <a:pt x="39" y="23"/>
                    <a:pt x="39" y="23"/>
                  </a:cubicBezTo>
                  <a:cubicBezTo>
                    <a:pt x="39" y="22"/>
                    <a:pt x="40" y="23"/>
                    <a:pt x="40" y="23"/>
                  </a:cubicBezTo>
                  <a:cubicBezTo>
                    <a:pt x="41" y="23"/>
                    <a:pt x="41" y="23"/>
                    <a:pt x="41" y="23"/>
                  </a:cubicBezTo>
                  <a:moveTo>
                    <a:pt x="42" y="29"/>
                  </a:moveTo>
                  <a:cubicBezTo>
                    <a:pt x="42" y="28"/>
                    <a:pt x="42" y="29"/>
                    <a:pt x="42" y="27"/>
                  </a:cubicBezTo>
                  <a:cubicBezTo>
                    <a:pt x="42" y="27"/>
                    <a:pt x="42" y="28"/>
                    <a:pt x="42" y="28"/>
                  </a:cubicBezTo>
                  <a:cubicBezTo>
                    <a:pt x="42" y="28"/>
                    <a:pt x="42" y="29"/>
                    <a:pt x="42" y="29"/>
                  </a:cubicBezTo>
                  <a:moveTo>
                    <a:pt x="42" y="28"/>
                  </a:moveTo>
                  <a:cubicBezTo>
                    <a:pt x="43" y="28"/>
                    <a:pt x="42" y="26"/>
                    <a:pt x="43" y="26"/>
                  </a:cubicBezTo>
                  <a:cubicBezTo>
                    <a:pt x="43" y="27"/>
                    <a:pt x="42" y="28"/>
                    <a:pt x="43" y="28"/>
                  </a:cubicBezTo>
                  <a:cubicBezTo>
                    <a:pt x="43" y="29"/>
                    <a:pt x="42" y="29"/>
                    <a:pt x="42" y="28"/>
                  </a:cubicBezTo>
                  <a:moveTo>
                    <a:pt x="42" y="23"/>
                  </a:moveTo>
                  <a:cubicBezTo>
                    <a:pt x="42" y="23"/>
                    <a:pt x="42" y="22"/>
                    <a:pt x="41" y="23"/>
                  </a:cubicBezTo>
                  <a:cubicBezTo>
                    <a:pt x="41" y="22"/>
                    <a:pt x="42" y="21"/>
                    <a:pt x="42" y="23"/>
                  </a:cubicBezTo>
                  <a:moveTo>
                    <a:pt x="49" y="39"/>
                  </a:moveTo>
                  <a:cubicBezTo>
                    <a:pt x="49" y="39"/>
                    <a:pt x="49" y="39"/>
                    <a:pt x="49" y="39"/>
                  </a:cubicBezTo>
                  <a:cubicBezTo>
                    <a:pt x="50" y="38"/>
                    <a:pt x="49" y="40"/>
                    <a:pt x="50" y="38"/>
                  </a:cubicBezTo>
                  <a:cubicBezTo>
                    <a:pt x="50" y="38"/>
                    <a:pt x="50" y="39"/>
                    <a:pt x="49" y="39"/>
                  </a:cubicBezTo>
                  <a:moveTo>
                    <a:pt x="45" y="38"/>
                  </a:moveTo>
                  <a:cubicBezTo>
                    <a:pt x="45" y="39"/>
                    <a:pt x="44" y="38"/>
                    <a:pt x="44" y="38"/>
                  </a:cubicBezTo>
                  <a:cubicBezTo>
                    <a:pt x="44" y="38"/>
                    <a:pt x="44" y="39"/>
                    <a:pt x="44" y="39"/>
                  </a:cubicBezTo>
                  <a:cubicBezTo>
                    <a:pt x="44" y="38"/>
                    <a:pt x="44" y="38"/>
                    <a:pt x="44" y="38"/>
                  </a:cubicBezTo>
                  <a:cubicBezTo>
                    <a:pt x="44" y="38"/>
                    <a:pt x="44" y="38"/>
                    <a:pt x="44" y="38"/>
                  </a:cubicBezTo>
                  <a:cubicBezTo>
                    <a:pt x="44" y="38"/>
                    <a:pt x="44" y="38"/>
                    <a:pt x="44" y="38"/>
                  </a:cubicBezTo>
                  <a:cubicBezTo>
                    <a:pt x="44" y="38"/>
                    <a:pt x="45" y="37"/>
                    <a:pt x="44" y="38"/>
                  </a:cubicBezTo>
                  <a:cubicBezTo>
                    <a:pt x="45" y="38"/>
                    <a:pt x="45" y="38"/>
                    <a:pt x="45" y="38"/>
                  </a:cubicBezTo>
                  <a:moveTo>
                    <a:pt x="41" y="25"/>
                  </a:moveTo>
                  <a:cubicBezTo>
                    <a:pt x="41" y="24"/>
                    <a:pt x="41" y="24"/>
                    <a:pt x="41" y="24"/>
                  </a:cubicBezTo>
                  <a:cubicBezTo>
                    <a:pt x="41" y="25"/>
                    <a:pt x="41" y="25"/>
                    <a:pt x="41" y="25"/>
                  </a:cubicBezTo>
                  <a:moveTo>
                    <a:pt x="40" y="29"/>
                  </a:moveTo>
                  <a:cubicBezTo>
                    <a:pt x="40" y="29"/>
                    <a:pt x="40" y="29"/>
                    <a:pt x="39" y="28"/>
                  </a:cubicBezTo>
                  <a:cubicBezTo>
                    <a:pt x="40" y="26"/>
                    <a:pt x="40" y="27"/>
                    <a:pt x="41" y="27"/>
                  </a:cubicBezTo>
                  <a:cubicBezTo>
                    <a:pt x="41" y="27"/>
                    <a:pt x="41" y="26"/>
                    <a:pt x="41" y="26"/>
                  </a:cubicBezTo>
                  <a:cubicBezTo>
                    <a:pt x="41" y="27"/>
                    <a:pt x="41" y="26"/>
                    <a:pt x="42" y="26"/>
                  </a:cubicBezTo>
                  <a:cubicBezTo>
                    <a:pt x="42" y="26"/>
                    <a:pt x="42" y="27"/>
                    <a:pt x="42" y="27"/>
                  </a:cubicBezTo>
                  <a:cubicBezTo>
                    <a:pt x="42" y="28"/>
                    <a:pt x="42" y="26"/>
                    <a:pt x="41" y="27"/>
                  </a:cubicBezTo>
                  <a:cubicBezTo>
                    <a:pt x="41" y="28"/>
                    <a:pt x="41" y="29"/>
                    <a:pt x="41" y="29"/>
                  </a:cubicBezTo>
                  <a:cubicBezTo>
                    <a:pt x="41" y="28"/>
                    <a:pt x="41" y="28"/>
                    <a:pt x="41" y="28"/>
                  </a:cubicBezTo>
                  <a:cubicBezTo>
                    <a:pt x="41" y="28"/>
                    <a:pt x="40" y="27"/>
                    <a:pt x="40" y="29"/>
                  </a:cubicBezTo>
                  <a:moveTo>
                    <a:pt x="42" y="36"/>
                  </a:moveTo>
                  <a:cubicBezTo>
                    <a:pt x="42" y="37"/>
                    <a:pt x="41" y="37"/>
                    <a:pt x="41" y="37"/>
                  </a:cubicBezTo>
                  <a:cubicBezTo>
                    <a:pt x="41" y="37"/>
                    <a:pt x="41" y="38"/>
                    <a:pt x="41" y="36"/>
                  </a:cubicBezTo>
                  <a:cubicBezTo>
                    <a:pt x="41" y="36"/>
                    <a:pt x="41" y="36"/>
                    <a:pt x="42" y="36"/>
                  </a:cubicBezTo>
                  <a:moveTo>
                    <a:pt x="34" y="51"/>
                  </a:moveTo>
                  <a:cubicBezTo>
                    <a:pt x="35" y="52"/>
                    <a:pt x="35" y="52"/>
                    <a:pt x="35" y="53"/>
                  </a:cubicBezTo>
                  <a:cubicBezTo>
                    <a:pt x="34" y="53"/>
                    <a:pt x="34" y="52"/>
                    <a:pt x="34" y="51"/>
                  </a:cubicBezTo>
                  <a:moveTo>
                    <a:pt x="82" y="33"/>
                  </a:moveTo>
                  <a:cubicBezTo>
                    <a:pt x="81" y="33"/>
                    <a:pt x="81" y="32"/>
                    <a:pt x="81" y="32"/>
                  </a:cubicBezTo>
                  <a:cubicBezTo>
                    <a:pt x="82" y="32"/>
                    <a:pt x="82" y="32"/>
                    <a:pt x="82" y="33"/>
                  </a:cubicBezTo>
                  <a:moveTo>
                    <a:pt x="80" y="33"/>
                  </a:moveTo>
                  <a:cubicBezTo>
                    <a:pt x="81" y="34"/>
                    <a:pt x="81" y="34"/>
                    <a:pt x="81" y="34"/>
                  </a:cubicBezTo>
                  <a:cubicBezTo>
                    <a:pt x="80" y="34"/>
                    <a:pt x="79" y="33"/>
                    <a:pt x="80" y="33"/>
                  </a:cubicBezTo>
                  <a:moveTo>
                    <a:pt x="83" y="31"/>
                  </a:moveTo>
                  <a:cubicBezTo>
                    <a:pt x="84" y="31"/>
                    <a:pt x="83" y="32"/>
                    <a:pt x="84" y="32"/>
                  </a:cubicBezTo>
                  <a:cubicBezTo>
                    <a:pt x="83" y="32"/>
                    <a:pt x="83" y="32"/>
                    <a:pt x="83" y="31"/>
                  </a:cubicBezTo>
                  <a:moveTo>
                    <a:pt x="83" y="39"/>
                  </a:moveTo>
                  <a:cubicBezTo>
                    <a:pt x="83" y="39"/>
                    <a:pt x="83" y="40"/>
                    <a:pt x="83" y="40"/>
                  </a:cubicBezTo>
                  <a:cubicBezTo>
                    <a:pt x="82" y="40"/>
                    <a:pt x="83" y="40"/>
                    <a:pt x="83" y="39"/>
                  </a:cubicBezTo>
                  <a:moveTo>
                    <a:pt x="85" y="30"/>
                  </a:moveTo>
                  <a:cubicBezTo>
                    <a:pt x="84" y="29"/>
                    <a:pt x="85" y="29"/>
                    <a:pt x="84" y="28"/>
                  </a:cubicBezTo>
                  <a:cubicBezTo>
                    <a:pt x="85" y="28"/>
                    <a:pt x="84" y="28"/>
                    <a:pt x="85" y="27"/>
                  </a:cubicBezTo>
                  <a:cubicBezTo>
                    <a:pt x="85" y="28"/>
                    <a:pt x="86" y="28"/>
                    <a:pt x="85" y="28"/>
                  </a:cubicBezTo>
                  <a:cubicBezTo>
                    <a:pt x="85" y="28"/>
                    <a:pt x="85" y="29"/>
                    <a:pt x="85" y="29"/>
                  </a:cubicBezTo>
                  <a:cubicBezTo>
                    <a:pt x="85" y="29"/>
                    <a:pt x="85" y="29"/>
                    <a:pt x="85" y="29"/>
                  </a:cubicBezTo>
                  <a:cubicBezTo>
                    <a:pt x="86" y="29"/>
                    <a:pt x="86" y="29"/>
                    <a:pt x="86" y="29"/>
                  </a:cubicBezTo>
                  <a:cubicBezTo>
                    <a:pt x="86" y="30"/>
                    <a:pt x="87" y="29"/>
                    <a:pt x="86" y="30"/>
                  </a:cubicBezTo>
                  <a:cubicBezTo>
                    <a:pt x="87" y="30"/>
                    <a:pt x="87" y="30"/>
                    <a:pt x="87" y="30"/>
                  </a:cubicBezTo>
                  <a:cubicBezTo>
                    <a:pt x="88" y="30"/>
                    <a:pt x="87" y="31"/>
                    <a:pt x="87" y="31"/>
                  </a:cubicBezTo>
                  <a:cubicBezTo>
                    <a:pt x="86" y="31"/>
                    <a:pt x="86" y="30"/>
                    <a:pt x="85" y="31"/>
                  </a:cubicBezTo>
                  <a:cubicBezTo>
                    <a:pt x="85" y="31"/>
                    <a:pt x="86" y="30"/>
                    <a:pt x="86" y="30"/>
                  </a:cubicBezTo>
                  <a:cubicBezTo>
                    <a:pt x="86" y="30"/>
                    <a:pt x="86" y="30"/>
                    <a:pt x="85" y="30"/>
                  </a:cubicBezTo>
                  <a:moveTo>
                    <a:pt x="78" y="31"/>
                  </a:moveTo>
                  <a:cubicBezTo>
                    <a:pt x="79" y="30"/>
                    <a:pt x="79" y="31"/>
                    <a:pt x="80" y="32"/>
                  </a:cubicBezTo>
                  <a:cubicBezTo>
                    <a:pt x="78" y="32"/>
                    <a:pt x="79" y="31"/>
                    <a:pt x="78" y="31"/>
                  </a:cubicBezTo>
                  <a:moveTo>
                    <a:pt x="87" y="40"/>
                  </a:moveTo>
                  <a:cubicBezTo>
                    <a:pt x="86" y="40"/>
                    <a:pt x="86" y="41"/>
                    <a:pt x="86" y="41"/>
                  </a:cubicBezTo>
                  <a:cubicBezTo>
                    <a:pt x="86" y="41"/>
                    <a:pt x="87" y="41"/>
                    <a:pt x="87" y="41"/>
                  </a:cubicBezTo>
                  <a:cubicBezTo>
                    <a:pt x="87" y="41"/>
                    <a:pt x="87" y="41"/>
                    <a:pt x="87" y="42"/>
                  </a:cubicBezTo>
                  <a:cubicBezTo>
                    <a:pt x="86" y="42"/>
                    <a:pt x="86" y="42"/>
                    <a:pt x="85" y="42"/>
                  </a:cubicBezTo>
                  <a:cubicBezTo>
                    <a:pt x="86" y="41"/>
                    <a:pt x="86" y="42"/>
                    <a:pt x="87" y="41"/>
                  </a:cubicBezTo>
                  <a:cubicBezTo>
                    <a:pt x="86" y="41"/>
                    <a:pt x="85" y="41"/>
                    <a:pt x="85" y="41"/>
                  </a:cubicBezTo>
                  <a:cubicBezTo>
                    <a:pt x="87" y="40"/>
                    <a:pt x="86" y="40"/>
                    <a:pt x="86" y="40"/>
                  </a:cubicBezTo>
                  <a:cubicBezTo>
                    <a:pt x="87" y="39"/>
                    <a:pt x="88" y="40"/>
                    <a:pt x="88" y="40"/>
                  </a:cubicBezTo>
                  <a:cubicBezTo>
                    <a:pt x="87" y="40"/>
                    <a:pt x="87" y="40"/>
                    <a:pt x="87" y="40"/>
                  </a:cubicBezTo>
                  <a:moveTo>
                    <a:pt x="83" y="29"/>
                  </a:moveTo>
                  <a:cubicBezTo>
                    <a:pt x="82" y="29"/>
                    <a:pt x="82" y="28"/>
                    <a:pt x="82" y="28"/>
                  </a:cubicBezTo>
                  <a:cubicBezTo>
                    <a:pt x="83" y="28"/>
                    <a:pt x="83" y="29"/>
                    <a:pt x="83" y="29"/>
                  </a:cubicBezTo>
                  <a:moveTo>
                    <a:pt x="87" y="28"/>
                  </a:moveTo>
                  <a:cubicBezTo>
                    <a:pt x="88" y="28"/>
                    <a:pt x="87" y="28"/>
                    <a:pt x="88" y="29"/>
                  </a:cubicBezTo>
                  <a:cubicBezTo>
                    <a:pt x="87" y="29"/>
                    <a:pt x="87" y="29"/>
                    <a:pt x="87" y="28"/>
                  </a:cubicBezTo>
                  <a:moveTo>
                    <a:pt x="88" y="42"/>
                  </a:moveTo>
                  <a:cubicBezTo>
                    <a:pt x="89" y="43"/>
                    <a:pt x="89" y="43"/>
                    <a:pt x="89" y="43"/>
                  </a:cubicBezTo>
                  <a:cubicBezTo>
                    <a:pt x="88" y="43"/>
                    <a:pt x="88" y="43"/>
                    <a:pt x="88" y="42"/>
                  </a:cubicBezTo>
                  <a:moveTo>
                    <a:pt x="88" y="46"/>
                  </a:moveTo>
                  <a:cubicBezTo>
                    <a:pt x="88" y="46"/>
                    <a:pt x="88" y="46"/>
                    <a:pt x="88" y="46"/>
                  </a:cubicBezTo>
                  <a:cubicBezTo>
                    <a:pt x="89" y="46"/>
                    <a:pt x="89" y="46"/>
                    <a:pt x="89" y="46"/>
                  </a:cubicBezTo>
                  <a:cubicBezTo>
                    <a:pt x="89" y="46"/>
                    <a:pt x="89" y="46"/>
                    <a:pt x="88" y="46"/>
                  </a:cubicBezTo>
                  <a:moveTo>
                    <a:pt x="78" y="30"/>
                  </a:moveTo>
                  <a:cubicBezTo>
                    <a:pt x="77" y="29"/>
                    <a:pt x="77" y="29"/>
                    <a:pt x="76" y="27"/>
                  </a:cubicBezTo>
                  <a:cubicBezTo>
                    <a:pt x="76" y="27"/>
                    <a:pt x="77" y="28"/>
                    <a:pt x="77" y="28"/>
                  </a:cubicBezTo>
                  <a:cubicBezTo>
                    <a:pt x="77" y="28"/>
                    <a:pt x="78" y="30"/>
                    <a:pt x="79" y="30"/>
                  </a:cubicBezTo>
                  <a:cubicBezTo>
                    <a:pt x="78" y="31"/>
                    <a:pt x="78" y="31"/>
                    <a:pt x="78" y="30"/>
                  </a:cubicBezTo>
                  <a:moveTo>
                    <a:pt x="89" y="51"/>
                  </a:moveTo>
                  <a:cubicBezTo>
                    <a:pt x="89" y="52"/>
                    <a:pt x="88" y="52"/>
                    <a:pt x="87" y="52"/>
                  </a:cubicBezTo>
                  <a:cubicBezTo>
                    <a:pt x="87" y="51"/>
                    <a:pt x="88" y="51"/>
                    <a:pt x="89" y="51"/>
                  </a:cubicBezTo>
                  <a:moveTo>
                    <a:pt x="91" y="58"/>
                  </a:moveTo>
                  <a:cubicBezTo>
                    <a:pt x="91" y="58"/>
                    <a:pt x="91" y="58"/>
                    <a:pt x="90" y="58"/>
                  </a:cubicBezTo>
                  <a:cubicBezTo>
                    <a:pt x="90" y="58"/>
                    <a:pt x="90" y="57"/>
                    <a:pt x="91" y="58"/>
                  </a:cubicBezTo>
                  <a:moveTo>
                    <a:pt x="92" y="52"/>
                  </a:moveTo>
                  <a:cubicBezTo>
                    <a:pt x="92" y="53"/>
                    <a:pt x="92" y="54"/>
                    <a:pt x="91" y="55"/>
                  </a:cubicBezTo>
                  <a:cubicBezTo>
                    <a:pt x="91" y="55"/>
                    <a:pt x="92" y="55"/>
                    <a:pt x="91" y="56"/>
                  </a:cubicBezTo>
                  <a:cubicBezTo>
                    <a:pt x="91" y="56"/>
                    <a:pt x="91" y="56"/>
                    <a:pt x="91" y="56"/>
                  </a:cubicBezTo>
                  <a:cubicBezTo>
                    <a:pt x="90" y="56"/>
                    <a:pt x="91" y="57"/>
                    <a:pt x="91" y="57"/>
                  </a:cubicBezTo>
                  <a:cubicBezTo>
                    <a:pt x="90" y="57"/>
                    <a:pt x="89" y="57"/>
                    <a:pt x="89" y="57"/>
                  </a:cubicBezTo>
                  <a:cubicBezTo>
                    <a:pt x="88" y="57"/>
                    <a:pt x="89" y="56"/>
                    <a:pt x="90" y="56"/>
                  </a:cubicBezTo>
                  <a:cubicBezTo>
                    <a:pt x="89" y="56"/>
                    <a:pt x="88" y="55"/>
                    <a:pt x="88" y="55"/>
                  </a:cubicBezTo>
                  <a:cubicBezTo>
                    <a:pt x="89" y="55"/>
                    <a:pt x="89" y="55"/>
                    <a:pt x="89" y="56"/>
                  </a:cubicBezTo>
                  <a:cubicBezTo>
                    <a:pt x="90" y="56"/>
                    <a:pt x="89" y="55"/>
                    <a:pt x="89" y="55"/>
                  </a:cubicBezTo>
                  <a:cubicBezTo>
                    <a:pt x="89" y="55"/>
                    <a:pt x="89" y="54"/>
                    <a:pt x="89" y="54"/>
                  </a:cubicBezTo>
                  <a:cubicBezTo>
                    <a:pt x="89" y="54"/>
                    <a:pt x="90" y="54"/>
                    <a:pt x="90" y="54"/>
                  </a:cubicBezTo>
                  <a:cubicBezTo>
                    <a:pt x="90" y="54"/>
                    <a:pt x="89" y="54"/>
                    <a:pt x="89" y="54"/>
                  </a:cubicBezTo>
                  <a:cubicBezTo>
                    <a:pt x="89" y="53"/>
                    <a:pt x="90" y="54"/>
                    <a:pt x="90" y="53"/>
                  </a:cubicBezTo>
                  <a:cubicBezTo>
                    <a:pt x="90" y="53"/>
                    <a:pt x="89" y="53"/>
                    <a:pt x="90" y="53"/>
                  </a:cubicBezTo>
                  <a:cubicBezTo>
                    <a:pt x="90" y="53"/>
                    <a:pt x="90" y="53"/>
                    <a:pt x="90" y="53"/>
                  </a:cubicBezTo>
                  <a:cubicBezTo>
                    <a:pt x="91" y="52"/>
                    <a:pt x="92" y="53"/>
                    <a:pt x="92" y="52"/>
                  </a:cubicBezTo>
                  <a:moveTo>
                    <a:pt x="91" y="53"/>
                  </a:moveTo>
                  <a:cubicBezTo>
                    <a:pt x="91" y="53"/>
                    <a:pt x="89" y="54"/>
                    <a:pt x="91" y="54"/>
                  </a:cubicBezTo>
                  <a:cubicBezTo>
                    <a:pt x="91" y="53"/>
                    <a:pt x="92" y="53"/>
                    <a:pt x="91" y="53"/>
                  </a:cubicBezTo>
                  <a:moveTo>
                    <a:pt x="84" y="43"/>
                  </a:moveTo>
                  <a:cubicBezTo>
                    <a:pt x="83" y="43"/>
                    <a:pt x="83" y="42"/>
                    <a:pt x="83" y="42"/>
                  </a:cubicBezTo>
                  <a:cubicBezTo>
                    <a:pt x="84" y="42"/>
                    <a:pt x="83" y="43"/>
                    <a:pt x="84" y="43"/>
                  </a:cubicBezTo>
                  <a:moveTo>
                    <a:pt x="85" y="43"/>
                  </a:moveTo>
                  <a:cubicBezTo>
                    <a:pt x="84" y="43"/>
                    <a:pt x="85" y="42"/>
                    <a:pt x="85" y="41"/>
                  </a:cubicBezTo>
                  <a:cubicBezTo>
                    <a:pt x="85" y="41"/>
                    <a:pt x="85" y="42"/>
                    <a:pt x="85" y="43"/>
                  </a:cubicBezTo>
                  <a:moveTo>
                    <a:pt x="81" y="58"/>
                  </a:moveTo>
                  <a:cubicBezTo>
                    <a:pt x="82" y="59"/>
                    <a:pt x="81" y="59"/>
                    <a:pt x="81" y="59"/>
                  </a:cubicBezTo>
                  <a:cubicBezTo>
                    <a:pt x="80" y="59"/>
                    <a:pt x="81" y="58"/>
                    <a:pt x="81" y="58"/>
                  </a:cubicBezTo>
                  <a:moveTo>
                    <a:pt x="83" y="55"/>
                  </a:moveTo>
                  <a:cubicBezTo>
                    <a:pt x="83" y="55"/>
                    <a:pt x="82" y="56"/>
                    <a:pt x="82" y="56"/>
                  </a:cubicBezTo>
                  <a:cubicBezTo>
                    <a:pt x="82" y="57"/>
                    <a:pt x="81" y="58"/>
                    <a:pt x="81" y="57"/>
                  </a:cubicBezTo>
                  <a:cubicBezTo>
                    <a:pt x="82" y="57"/>
                    <a:pt x="82" y="57"/>
                    <a:pt x="82" y="56"/>
                  </a:cubicBezTo>
                  <a:cubicBezTo>
                    <a:pt x="82" y="56"/>
                    <a:pt x="82" y="55"/>
                    <a:pt x="83" y="55"/>
                  </a:cubicBezTo>
                  <a:moveTo>
                    <a:pt x="52" y="72"/>
                  </a:moveTo>
                  <a:cubicBezTo>
                    <a:pt x="51" y="70"/>
                    <a:pt x="53" y="71"/>
                    <a:pt x="53" y="71"/>
                  </a:cubicBezTo>
                  <a:cubicBezTo>
                    <a:pt x="53" y="71"/>
                    <a:pt x="53" y="72"/>
                    <a:pt x="52" y="71"/>
                  </a:cubicBezTo>
                  <a:cubicBezTo>
                    <a:pt x="52" y="71"/>
                    <a:pt x="52" y="71"/>
                    <a:pt x="52" y="72"/>
                  </a:cubicBezTo>
                  <a:moveTo>
                    <a:pt x="51" y="71"/>
                  </a:moveTo>
                  <a:cubicBezTo>
                    <a:pt x="51" y="71"/>
                    <a:pt x="51" y="71"/>
                    <a:pt x="52" y="71"/>
                  </a:cubicBezTo>
                  <a:cubicBezTo>
                    <a:pt x="52" y="72"/>
                    <a:pt x="51" y="72"/>
                    <a:pt x="51" y="71"/>
                  </a:cubicBezTo>
                  <a:moveTo>
                    <a:pt x="49" y="70"/>
                  </a:moveTo>
                  <a:cubicBezTo>
                    <a:pt x="49" y="70"/>
                    <a:pt x="48" y="69"/>
                    <a:pt x="48" y="68"/>
                  </a:cubicBezTo>
                  <a:cubicBezTo>
                    <a:pt x="48" y="68"/>
                    <a:pt x="49" y="69"/>
                    <a:pt x="49" y="69"/>
                  </a:cubicBezTo>
                  <a:cubicBezTo>
                    <a:pt x="49" y="70"/>
                    <a:pt x="48" y="68"/>
                    <a:pt x="49" y="70"/>
                  </a:cubicBezTo>
                  <a:moveTo>
                    <a:pt x="76" y="27"/>
                  </a:moveTo>
                  <a:cubicBezTo>
                    <a:pt x="75" y="27"/>
                    <a:pt x="74" y="26"/>
                    <a:pt x="74" y="25"/>
                  </a:cubicBezTo>
                  <a:cubicBezTo>
                    <a:pt x="75" y="25"/>
                    <a:pt x="75" y="26"/>
                    <a:pt x="76" y="27"/>
                  </a:cubicBezTo>
                  <a:moveTo>
                    <a:pt x="88" y="57"/>
                  </a:moveTo>
                  <a:cubicBezTo>
                    <a:pt x="91" y="58"/>
                    <a:pt x="90" y="59"/>
                    <a:pt x="89" y="60"/>
                  </a:cubicBezTo>
                  <a:cubicBezTo>
                    <a:pt x="89" y="60"/>
                    <a:pt x="89" y="60"/>
                    <a:pt x="89" y="60"/>
                  </a:cubicBezTo>
                  <a:cubicBezTo>
                    <a:pt x="90" y="60"/>
                    <a:pt x="89" y="60"/>
                    <a:pt x="88" y="61"/>
                  </a:cubicBezTo>
                  <a:cubicBezTo>
                    <a:pt x="88" y="61"/>
                    <a:pt x="89" y="61"/>
                    <a:pt x="89" y="61"/>
                  </a:cubicBezTo>
                  <a:cubicBezTo>
                    <a:pt x="89" y="61"/>
                    <a:pt x="88" y="62"/>
                    <a:pt x="88" y="62"/>
                  </a:cubicBezTo>
                  <a:cubicBezTo>
                    <a:pt x="88" y="62"/>
                    <a:pt x="87" y="63"/>
                    <a:pt x="89" y="63"/>
                  </a:cubicBezTo>
                  <a:cubicBezTo>
                    <a:pt x="87" y="63"/>
                    <a:pt x="88" y="64"/>
                    <a:pt x="87" y="65"/>
                  </a:cubicBezTo>
                  <a:cubicBezTo>
                    <a:pt x="87" y="65"/>
                    <a:pt x="86" y="64"/>
                    <a:pt x="85" y="65"/>
                  </a:cubicBezTo>
                  <a:cubicBezTo>
                    <a:pt x="86" y="65"/>
                    <a:pt x="87" y="64"/>
                    <a:pt x="87" y="65"/>
                  </a:cubicBezTo>
                  <a:cubicBezTo>
                    <a:pt x="87" y="66"/>
                    <a:pt x="87" y="66"/>
                    <a:pt x="87" y="65"/>
                  </a:cubicBezTo>
                  <a:cubicBezTo>
                    <a:pt x="86" y="66"/>
                    <a:pt x="85" y="67"/>
                    <a:pt x="85" y="68"/>
                  </a:cubicBezTo>
                  <a:cubicBezTo>
                    <a:pt x="85" y="68"/>
                    <a:pt x="85" y="68"/>
                    <a:pt x="84" y="68"/>
                  </a:cubicBezTo>
                  <a:cubicBezTo>
                    <a:pt x="85" y="69"/>
                    <a:pt x="85" y="69"/>
                    <a:pt x="84" y="70"/>
                  </a:cubicBezTo>
                  <a:cubicBezTo>
                    <a:pt x="84" y="70"/>
                    <a:pt x="84" y="70"/>
                    <a:pt x="84" y="71"/>
                  </a:cubicBezTo>
                  <a:cubicBezTo>
                    <a:pt x="83" y="71"/>
                    <a:pt x="84" y="70"/>
                    <a:pt x="84" y="70"/>
                  </a:cubicBezTo>
                  <a:cubicBezTo>
                    <a:pt x="83" y="70"/>
                    <a:pt x="83" y="71"/>
                    <a:pt x="83" y="71"/>
                  </a:cubicBezTo>
                  <a:cubicBezTo>
                    <a:pt x="82" y="71"/>
                    <a:pt x="83" y="71"/>
                    <a:pt x="83" y="71"/>
                  </a:cubicBezTo>
                  <a:cubicBezTo>
                    <a:pt x="84" y="72"/>
                    <a:pt x="82" y="71"/>
                    <a:pt x="82" y="71"/>
                  </a:cubicBezTo>
                  <a:cubicBezTo>
                    <a:pt x="82" y="71"/>
                    <a:pt x="82" y="72"/>
                    <a:pt x="82" y="72"/>
                  </a:cubicBezTo>
                  <a:cubicBezTo>
                    <a:pt x="82" y="72"/>
                    <a:pt x="82" y="72"/>
                    <a:pt x="81" y="73"/>
                  </a:cubicBezTo>
                  <a:cubicBezTo>
                    <a:pt x="81" y="73"/>
                    <a:pt x="81" y="73"/>
                    <a:pt x="81" y="73"/>
                  </a:cubicBezTo>
                  <a:cubicBezTo>
                    <a:pt x="80" y="73"/>
                    <a:pt x="81" y="73"/>
                    <a:pt x="81" y="73"/>
                  </a:cubicBezTo>
                  <a:cubicBezTo>
                    <a:pt x="81" y="74"/>
                    <a:pt x="80" y="73"/>
                    <a:pt x="80" y="74"/>
                  </a:cubicBezTo>
                  <a:cubicBezTo>
                    <a:pt x="80" y="74"/>
                    <a:pt x="81" y="74"/>
                    <a:pt x="80" y="74"/>
                  </a:cubicBezTo>
                  <a:cubicBezTo>
                    <a:pt x="80" y="74"/>
                    <a:pt x="79" y="74"/>
                    <a:pt x="79" y="75"/>
                  </a:cubicBezTo>
                  <a:cubicBezTo>
                    <a:pt x="79" y="75"/>
                    <a:pt x="80" y="75"/>
                    <a:pt x="80" y="75"/>
                  </a:cubicBezTo>
                  <a:cubicBezTo>
                    <a:pt x="80" y="75"/>
                    <a:pt x="79" y="75"/>
                    <a:pt x="78" y="76"/>
                  </a:cubicBezTo>
                  <a:cubicBezTo>
                    <a:pt x="78" y="76"/>
                    <a:pt x="78" y="76"/>
                    <a:pt x="78" y="76"/>
                  </a:cubicBezTo>
                  <a:cubicBezTo>
                    <a:pt x="78" y="77"/>
                    <a:pt x="77" y="76"/>
                    <a:pt x="77" y="77"/>
                  </a:cubicBezTo>
                  <a:cubicBezTo>
                    <a:pt x="77" y="77"/>
                    <a:pt x="78" y="77"/>
                    <a:pt x="78" y="77"/>
                  </a:cubicBezTo>
                  <a:cubicBezTo>
                    <a:pt x="78" y="78"/>
                    <a:pt x="77" y="78"/>
                    <a:pt x="77" y="78"/>
                  </a:cubicBezTo>
                  <a:cubicBezTo>
                    <a:pt x="77" y="78"/>
                    <a:pt x="77" y="77"/>
                    <a:pt x="77" y="77"/>
                  </a:cubicBezTo>
                  <a:cubicBezTo>
                    <a:pt x="76" y="77"/>
                    <a:pt x="76" y="76"/>
                    <a:pt x="75" y="76"/>
                  </a:cubicBezTo>
                  <a:cubicBezTo>
                    <a:pt x="75" y="76"/>
                    <a:pt x="75" y="76"/>
                    <a:pt x="75" y="76"/>
                  </a:cubicBezTo>
                  <a:cubicBezTo>
                    <a:pt x="75" y="77"/>
                    <a:pt x="76" y="77"/>
                    <a:pt x="76" y="77"/>
                  </a:cubicBezTo>
                  <a:cubicBezTo>
                    <a:pt x="77" y="78"/>
                    <a:pt x="76" y="77"/>
                    <a:pt x="76" y="78"/>
                  </a:cubicBezTo>
                  <a:cubicBezTo>
                    <a:pt x="76" y="78"/>
                    <a:pt x="76" y="78"/>
                    <a:pt x="76" y="78"/>
                  </a:cubicBezTo>
                  <a:cubicBezTo>
                    <a:pt x="76" y="78"/>
                    <a:pt x="75" y="78"/>
                    <a:pt x="76" y="79"/>
                  </a:cubicBezTo>
                  <a:cubicBezTo>
                    <a:pt x="76" y="79"/>
                    <a:pt x="75" y="79"/>
                    <a:pt x="75" y="79"/>
                  </a:cubicBezTo>
                  <a:cubicBezTo>
                    <a:pt x="75" y="79"/>
                    <a:pt x="75" y="79"/>
                    <a:pt x="75" y="79"/>
                  </a:cubicBezTo>
                  <a:cubicBezTo>
                    <a:pt x="74" y="79"/>
                    <a:pt x="74" y="79"/>
                    <a:pt x="74" y="80"/>
                  </a:cubicBezTo>
                  <a:cubicBezTo>
                    <a:pt x="73" y="80"/>
                    <a:pt x="73" y="80"/>
                    <a:pt x="72" y="80"/>
                  </a:cubicBezTo>
                  <a:cubicBezTo>
                    <a:pt x="73" y="81"/>
                    <a:pt x="73" y="81"/>
                    <a:pt x="73" y="81"/>
                  </a:cubicBezTo>
                  <a:cubicBezTo>
                    <a:pt x="73" y="81"/>
                    <a:pt x="73" y="81"/>
                    <a:pt x="72" y="82"/>
                  </a:cubicBezTo>
                  <a:cubicBezTo>
                    <a:pt x="72" y="82"/>
                    <a:pt x="73" y="82"/>
                    <a:pt x="73" y="83"/>
                  </a:cubicBezTo>
                  <a:cubicBezTo>
                    <a:pt x="72" y="83"/>
                    <a:pt x="73" y="84"/>
                    <a:pt x="73" y="84"/>
                  </a:cubicBezTo>
                  <a:cubicBezTo>
                    <a:pt x="73" y="84"/>
                    <a:pt x="72" y="84"/>
                    <a:pt x="72" y="84"/>
                  </a:cubicBezTo>
                  <a:cubicBezTo>
                    <a:pt x="72" y="85"/>
                    <a:pt x="70" y="86"/>
                    <a:pt x="69" y="87"/>
                  </a:cubicBezTo>
                  <a:cubicBezTo>
                    <a:pt x="68" y="87"/>
                    <a:pt x="68" y="88"/>
                    <a:pt x="68" y="87"/>
                  </a:cubicBezTo>
                  <a:cubicBezTo>
                    <a:pt x="67" y="87"/>
                    <a:pt x="68" y="88"/>
                    <a:pt x="68" y="88"/>
                  </a:cubicBezTo>
                  <a:cubicBezTo>
                    <a:pt x="66" y="88"/>
                    <a:pt x="66" y="89"/>
                    <a:pt x="65" y="89"/>
                  </a:cubicBezTo>
                  <a:cubicBezTo>
                    <a:pt x="65" y="88"/>
                    <a:pt x="66" y="89"/>
                    <a:pt x="66" y="88"/>
                  </a:cubicBezTo>
                  <a:cubicBezTo>
                    <a:pt x="65" y="87"/>
                    <a:pt x="65" y="88"/>
                    <a:pt x="65" y="88"/>
                  </a:cubicBezTo>
                  <a:cubicBezTo>
                    <a:pt x="65" y="88"/>
                    <a:pt x="64" y="88"/>
                    <a:pt x="64" y="88"/>
                  </a:cubicBezTo>
                  <a:cubicBezTo>
                    <a:pt x="64" y="88"/>
                    <a:pt x="64" y="88"/>
                    <a:pt x="64" y="88"/>
                  </a:cubicBezTo>
                  <a:cubicBezTo>
                    <a:pt x="63" y="88"/>
                    <a:pt x="63" y="88"/>
                    <a:pt x="63" y="89"/>
                  </a:cubicBezTo>
                  <a:cubicBezTo>
                    <a:pt x="62" y="90"/>
                    <a:pt x="62" y="91"/>
                    <a:pt x="61" y="90"/>
                  </a:cubicBezTo>
                  <a:cubicBezTo>
                    <a:pt x="61" y="91"/>
                    <a:pt x="59" y="91"/>
                    <a:pt x="58" y="91"/>
                  </a:cubicBezTo>
                  <a:cubicBezTo>
                    <a:pt x="59" y="92"/>
                    <a:pt x="57" y="92"/>
                    <a:pt x="57" y="92"/>
                  </a:cubicBezTo>
                  <a:cubicBezTo>
                    <a:pt x="56" y="92"/>
                    <a:pt x="56" y="93"/>
                    <a:pt x="56" y="93"/>
                  </a:cubicBezTo>
                  <a:cubicBezTo>
                    <a:pt x="55" y="94"/>
                    <a:pt x="54" y="94"/>
                    <a:pt x="54" y="94"/>
                  </a:cubicBezTo>
                  <a:cubicBezTo>
                    <a:pt x="54" y="94"/>
                    <a:pt x="53" y="94"/>
                    <a:pt x="53" y="95"/>
                  </a:cubicBezTo>
                  <a:cubicBezTo>
                    <a:pt x="52" y="94"/>
                    <a:pt x="52" y="95"/>
                    <a:pt x="52" y="95"/>
                  </a:cubicBezTo>
                  <a:cubicBezTo>
                    <a:pt x="52" y="95"/>
                    <a:pt x="52" y="95"/>
                    <a:pt x="52" y="95"/>
                  </a:cubicBezTo>
                  <a:cubicBezTo>
                    <a:pt x="51" y="95"/>
                    <a:pt x="51" y="96"/>
                    <a:pt x="50" y="96"/>
                  </a:cubicBezTo>
                  <a:cubicBezTo>
                    <a:pt x="50" y="97"/>
                    <a:pt x="49" y="96"/>
                    <a:pt x="49" y="96"/>
                  </a:cubicBezTo>
                  <a:cubicBezTo>
                    <a:pt x="49" y="97"/>
                    <a:pt x="49" y="97"/>
                    <a:pt x="49" y="97"/>
                  </a:cubicBezTo>
                  <a:cubicBezTo>
                    <a:pt x="48" y="97"/>
                    <a:pt x="48" y="97"/>
                    <a:pt x="48" y="97"/>
                  </a:cubicBezTo>
                  <a:cubicBezTo>
                    <a:pt x="48" y="97"/>
                    <a:pt x="48" y="98"/>
                    <a:pt x="47" y="98"/>
                  </a:cubicBezTo>
                  <a:cubicBezTo>
                    <a:pt x="47" y="98"/>
                    <a:pt x="47" y="98"/>
                    <a:pt x="47" y="98"/>
                  </a:cubicBezTo>
                  <a:cubicBezTo>
                    <a:pt x="47" y="98"/>
                    <a:pt x="47" y="98"/>
                    <a:pt x="46" y="98"/>
                  </a:cubicBezTo>
                  <a:cubicBezTo>
                    <a:pt x="46" y="98"/>
                    <a:pt x="45" y="97"/>
                    <a:pt x="45" y="97"/>
                  </a:cubicBezTo>
                  <a:cubicBezTo>
                    <a:pt x="44" y="97"/>
                    <a:pt x="45" y="96"/>
                    <a:pt x="44" y="94"/>
                  </a:cubicBezTo>
                  <a:cubicBezTo>
                    <a:pt x="43" y="94"/>
                    <a:pt x="43" y="95"/>
                    <a:pt x="43" y="95"/>
                  </a:cubicBezTo>
                  <a:cubicBezTo>
                    <a:pt x="43" y="95"/>
                    <a:pt x="43" y="95"/>
                    <a:pt x="44" y="96"/>
                  </a:cubicBezTo>
                  <a:cubicBezTo>
                    <a:pt x="43" y="96"/>
                    <a:pt x="43" y="95"/>
                    <a:pt x="43" y="95"/>
                  </a:cubicBezTo>
                  <a:cubicBezTo>
                    <a:pt x="42" y="95"/>
                    <a:pt x="43" y="96"/>
                    <a:pt x="42" y="96"/>
                  </a:cubicBezTo>
                  <a:cubicBezTo>
                    <a:pt x="42" y="95"/>
                    <a:pt x="42" y="95"/>
                    <a:pt x="42" y="95"/>
                  </a:cubicBezTo>
                  <a:cubicBezTo>
                    <a:pt x="41" y="94"/>
                    <a:pt x="42" y="95"/>
                    <a:pt x="41" y="95"/>
                  </a:cubicBezTo>
                  <a:cubicBezTo>
                    <a:pt x="41" y="95"/>
                    <a:pt x="41" y="94"/>
                    <a:pt x="41" y="94"/>
                  </a:cubicBezTo>
                  <a:cubicBezTo>
                    <a:pt x="41" y="94"/>
                    <a:pt x="41" y="95"/>
                    <a:pt x="40" y="94"/>
                  </a:cubicBezTo>
                  <a:cubicBezTo>
                    <a:pt x="40" y="94"/>
                    <a:pt x="40" y="94"/>
                    <a:pt x="40" y="94"/>
                  </a:cubicBezTo>
                  <a:cubicBezTo>
                    <a:pt x="40" y="95"/>
                    <a:pt x="39" y="95"/>
                    <a:pt x="39" y="94"/>
                  </a:cubicBezTo>
                  <a:cubicBezTo>
                    <a:pt x="39" y="95"/>
                    <a:pt x="39" y="95"/>
                    <a:pt x="39" y="95"/>
                  </a:cubicBezTo>
                  <a:cubicBezTo>
                    <a:pt x="39" y="95"/>
                    <a:pt x="39" y="96"/>
                    <a:pt x="39" y="96"/>
                  </a:cubicBezTo>
                  <a:cubicBezTo>
                    <a:pt x="38" y="96"/>
                    <a:pt x="38" y="95"/>
                    <a:pt x="38" y="95"/>
                  </a:cubicBezTo>
                  <a:cubicBezTo>
                    <a:pt x="38" y="95"/>
                    <a:pt x="38" y="95"/>
                    <a:pt x="38" y="95"/>
                  </a:cubicBezTo>
                  <a:cubicBezTo>
                    <a:pt x="38" y="96"/>
                    <a:pt x="38" y="96"/>
                    <a:pt x="39" y="97"/>
                  </a:cubicBezTo>
                  <a:cubicBezTo>
                    <a:pt x="38" y="97"/>
                    <a:pt x="38" y="97"/>
                    <a:pt x="38" y="97"/>
                  </a:cubicBezTo>
                  <a:cubicBezTo>
                    <a:pt x="38" y="96"/>
                    <a:pt x="38" y="97"/>
                    <a:pt x="38" y="97"/>
                  </a:cubicBezTo>
                  <a:cubicBezTo>
                    <a:pt x="38" y="97"/>
                    <a:pt x="37" y="95"/>
                    <a:pt x="37" y="97"/>
                  </a:cubicBezTo>
                  <a:cubicBezTo>
                    <a:pt x="37" y="97"/>
                    <a:pt x="37" y="97"/>
                    <a:pt x="37" y="97"/>
                  </a:cubicBezTo>
                  <a:cubicBezTo>
                    <a:pt x="38" y="97"/>
                    <a:pt x="38" y="98"/>
                    <a:pt x="38" y="98"/>
                  </a:cubicBezTo>
                  <a:cubicBezTo>
                    <a:pt x="38" y="99"/>
                    <a:pt x="38" y="99"/>
                    <a:pt x="38" y="99"/>
                  </a:cubicBezTo>
                  <a:cubicBezTo>
                    <a:pt x="37" y="98"/>
                    <a:pt x="38" y="99"/>
                    <a:pt x="38" y="98"/>
                  </a:cubicBezTo>
                  <a:cubicBezTo>
                    <a:pt x="37" y="97"/>
                    <a:pt x="37" y="98"/>
                    <a:pt x="37" y="99"/>
                  </a:cubicBezTo>
                  <a:cubicBezTo>
                    <a:pt x="36" y="99"/>
                    <a:pt x="36" y="100"/>
                    <a:pt x="36" y="98"/>
                  </a:cubicBezTo>
                  <a:cubicBezTo>
                    <a:pt x="35" y="98"/>
                    <a:pt x="36" y="99"/>
                    <a:pt x="35" y="99"/>
                  </a:cubicBezTo>
                  <a:cubicBezTo>
                    <a:pt x="35" y="99"/>
                    <a:pt x="35" y="99"/>
                    <a:pt x="35" y="99"/>
                  </a:cubicBezTo>
                  <a:cubicBezTo>
                    <a:pt x="35" y="98"/>
                    <a:pt x="34" y="98"/>
                    <a:pt x="34" y="96"/>
                  </a:cubicBezTo>
                  <a:cubicBezTo>
                    <a:pt x="34" y="96"/>
                    <a:pt x="33" y="96"/>
                    <a:pt x="34" y="96"/>
                  </a:cubicBezTo>
                  <a:cubicBezTo>
                    <a:pt x="34" y="97"/>
                    <a:pt x="34" y="97"/>
                    <a:pt x="34" y="97"/>
                  </a:cubicBezTo>
                  <a:cubicBezTo>
                    <a:pt x="34" y="97"/>
                    <a:pt x="35" y="99"/>
                    <a:pt x="35" y="99"/>
                  </a:cubicBezTo>
                  <a:cubicBezTo>
                    <a:pt x="34" y="99"/>
                    <a:pt x="34" y="98"/>
                    <a:pt x="34" y="98"/>
                  </a:cubicBezTo>
                  <a:cubicBezTo>
                    <a:pt x="34" y="98"/>
                    <a:pt x="34" y="99"/>
                    <a:pt x="34" y="98"/>
                  </a:cubicBezTo>
                  <a:cubicBezTo>
                    <a:pt x="33" y="98"/>
                    <a:pt x="34" y="98"/>
                    <a:pt x="34" y="99"/>
                  </a:cubicBezTo>
                  <a:cubicBezTo>
                    <a:pt x="34" y="99"/>
                    <a:pt x="33" y="99"/>
                    <a:pt x="33" y="99"/>
                  </a:cubicBezTo>
                  <a:cubicBezTo>
                    <a:pt x="19" y="105"/>
                    <a:pt x="19" y="105"/>
                    <a:pt x="19" y="105"/>
                  </a:cubicBezTo>
                  <a:cubicBezTo>
                    <a:pt x="15" y="88"/>
                    <a:pt x="15" y="88"/>
                    <a:pt x="15" y="88"/>
                  </a:cubicBezTo>
                  <a:cubicBezTo>
                    <a:pt x="15" y="87"/>
                    <a:pt x="15" y="87"/>
                    <a:pt x="15" y="87"/>
                  </a:cubicBezTo>
                  <a:cubicBezTo>
                    <a:pt x="16" y="87"/>
                    <a:pt x="17" y="87"/>
                    <a:pt x="17" y="87"/>
                  </a:cubicBezTo>
                  <a:cubicBezTo>
                    <a:pt x="17" y="87"/>
                    <a:pt x="17" y="87"/>
                    <a:pt x="16" y="87"/>
                  </a:cubicBezTo>
                  <a:cubicBezTo>
                    <a:pt x="16" y="87"/>
                    <a:pt x="16" y="87"/>
                    <a:pt x="16" y="87"/>
                  </a:cubicBezTo>
                  <a:cubicBezTo>
                    <a:pt x="15" y="87"/>
                    <a:pt x="15" y="87"/>
                    <a:pt x="15" y="87"/>
                  </a:cubicBezTo>
                  <a:cubicBezTo>
                    <a:pt x="14" y="87"/>
                    <a:pt x="15" y="87"/>
                    <a:pt x="15" y="87"/>
                  </a:cubicBezTo>
                  <a:cubicBezTo>
                    <a:pt x="13" y="87"/>
                    <a:pt x="14" y="87"/>
                    <a:pt x="14" y="86"/>
                  </a:cubicBezTo>
                  <a:cubicBezTo>
                    <a:pt x="14" y="86"/>
                    <a:pt x="15" y="86"/>
                    <a:pt x="15" y="86"/>
                  </a:cubicBezTo>
                  <a:cubicBezTo>
                    <a:pt x="14" y="86"/>
                    <a:pt x="16" y="86"/>
                    <a:pt x="16" y="85"/>
                  </a:cubicBezTo>
                  <a:cubicBezTo>
                    <a:pt x="16" y="85"/>
                    <a:pt x="16" y="85"/>
                    <a:pt x="16" y="85"/>
                  </a:cubicBezTo>
                  <a:cubicBezTo>
                    <a:pt x="15" y="86"/>
                    <a:pt x="15" y="86"/>
                    <a:pt x="13" y="86"/>
                  </a:cubicBezTo>
                  <a:cubicBezTo>
                    <a:pt x="14" y="86"/>
                    <a:pt x="14" y="86"/>
                    <a:pt x="15" y="86"/>
                  </a:cubicBezTo>
                  <a:cubicBezTo>
                    <a:pt x="15" y="85"/>
                    <a:pt x="15" y="85"/>
                    <a:pt x="14" y="85"/>
                  </a:cubicBezTo>
                  <a:cubicBezTo>
                    <a:pt x="14" y="85"/>
                    <a:pt x="15" y="85"/>
                    <a:pt x="15" y="85"/>
                  </a:cubicBezTo>
                  <a:cubicBezTo>
                    <a:pt x="15" y="85"/>
                    <a:pt x="15" y="85"/>
                    <a:pt x="15" y="84"/>
                  </a:cubicBezTo>
                  <a:cubicBezTo>
                    <a:pt x="15" y="84"/>
                    <a:pt x="15" y="84"/>
                    <a:pt x="15" y="84"/>
                  </a:cubicBezTo>
                  <a:cubicBezTo>
                    <a:pt x="15" y="84"/>
                    <a:pt x="15" y="84"/>
                    <a:pt x="14" y="84"/>
                  </a:cubicBezTo>
                  <a:cubicBezTo>
                    <a:pt x="14" y="84"/>
                    <a:pt x="14" y="84"/>
                    <a:pt x="14" y="84"/>
                  </a:cubicBezTo>
                  <a:cubicBezTo>
                    <a:pt x="13" y="84"/>
                    <a:pt x="14" y="84"/>
                    <a:pt x="15" y="84"/>
                  </a:cubicBezTo>
                  <a:cubicBezTo>
                    <a:pt x="15" y="83"/>
                    <a:pt x="15" y="83"/>
                    <a:pt x="15" y="83"/>
                  </a:cubicBezTo>
                  <a:cubicBezTo>
                    <a:pt x="14" y="83"/>
                    <a:pt x="15" y="84"/>
                    <a:pt x="13" y="84"/>
                  </a:cubicBezTo>
                  <a:cubicBezTo>
                    <a:pt x="13" y="83"/>
                    <a:pt x="14" y="83"/>
                    <a:pt x="14" y="83"/>
                  </a:cubicBezTo>
                  <a:cubicBezTo>
                    <a:pt x="14" y="83"/>
                    <a:pt x="14" y="83"/>
                    <a:pt x="14" y="83"/>
                  </a:cubicBezTo>
                  <a:cubicBezTo>
                    <a:pt x="13" y="83"/>
                    <a:pt x="13" y="83"/>
                    <a:pt x="13" y="83"/>
                  </a:cubicBezTo>
                  <a:cubicBezTo>
                    <a:pt x="13" y="83"/>
                    <a:pt x="13" y="83"/>
                    <a:pt x="13" y="83"/>
                  </a:cubicBezTo>
                  <a:cubicBezTo>
                    <a:pt x="12" y="84"/>
                    <a:pt x="12" y="83"/>
                    <a:pt x="13" y="83"/>
                  </a:cubicBezTo>
                  <a:cubicBezTo>
                    <a:pt x="13" y="83"/>
                    <a:pt x="14" y="83"/>
                    <a:pt x="14" y="83"/>
                  </a:cubicBezTo>
                  <a:cubicBezTo>
                    <a:pt x="14" y="82"/>
                    <a:pt x="14" y="82"/>
                    <a:pt x="15" y="82"/>
                  </a:cubicBezTo>
                  <a:cubicBezTo>
                    <a:pt x="14" y="81"/>
                    <a:pt x="14" y="82"/>
                    <a:pt x="13" y="82"/>
                  </a:cubicBezTo>
                  <a:cubicBezTo>
                    <a:pt x="12" y="82"/>
                    <a:pt x="15" y="81"/>
                    <a:pt x="14" y="80"/>
                  </a:cubicBezTo>
                  <a:cubicBezTo>
                    <a:pt x="13" y="80"/>
                    <a:pt x="15" y="80"/>
                    <a:pt x="14" y="80"/>
                  </a:cubicBezTo>
                  <a:cubicBezTo>
                    <a:pt x="15" y="80"/>
                    <a:pt x="14" y="80"/>
                    <a:pt x="13" y="80"/>
                  </a:cubicBezTo>
                  <a:cubicBezTo>
                    <a:pt x="14" y="79"/>
                    <a:pt x="13" y="79"/>
                    <a:pt x="14" y="79"/>
                  </a:cubicBezTo>
                  <a:cubicBezTo>
                    <a:pt x="14" y="78"/>
                    <a:pt x="14" y="79"/>
                    <a:pt x="14" y="78"/>
                  </a:cubicBezTo>
                  <a:cubicBezTo>
                    <a:pt x="13" y="78"/>
                    <a:pt x="13" y="78"/>
                    <a:pt x="12" y="78"/>
                  </a:cubicBezTo>
                  <a:cubicBezTo>
                    <a:pt x="12" y="78"/>
                    <a:pt x="12" y="78"/>
                    <a:pt x="12" y="78"/>
                  </a:cubicBezTo>
                  <a:cubicBezTo>
                    <a:pt x="13" y="78"/>
                    <a:pt x="14" y="78"/>
                    <a:pt x="14" y="78"/>
                  </a:cubicBezTo>
                  <a:cubicBezTo>
                    <a:pt x="14" y="78"/>
                    <a:pt x="13" y="78"/>
                    <a:pt x="13" y="78"/>
                  </a:cubicBezTo>
                  <a:cubicBezTo>
                    <a:pt x="13" y="78"/>
                    <a:pt x="12" y="78"/>
                    <a:pt x="12" y="77"/>
                  </a:cubicBezTo>
                  <a:cubicBezTo>
                    <a:pt x="12" y="77"/>
                    <a:pt x="13" y="77"/>
                    <a:pt x="13" y="76"/>
                  </a:cubicBezTo>
                  <a:cubicBezTo>
                    <a:pt x="13" y="76"/>
                    <a:pt x="11" y="76"/>
                    <a:pt x="12" y="76"/>
                  </a:cubicBezTo>
                  <a:cubicBezTo>
                    <a:pt x="12" y="76"/>
                    <a:pt x="12" y="76"/>
                    <a:pt x="13" y="76"/>
                  </a:cubicBezTo>
                  <a:cubicBezTo>
                    <a:pt x="13" y="76"/>
                    <a:pt x="13" y="76"/>
                    <a:pt x="13" y="76"/>
                  </a:cubicBezTo>
                  <a:cubicBezTo>
                    <a:pt x="13" y="75"/>
                    <a:pt x="12" y="76"/>
                    <a:pt x="12" y="75"/>
                  </a:cubicBezTo>
                  <a:cubicBezTo>
                    <a:pt x="12" y="75"/>
                    <a:pt x="12" y="75"/>
                    <a:pt x="12" y="74"/>
                  </a:cubicBezTo>
                  <a:cubicBezTo>
                    <a:pt x="12" y="74"/>
                    <a:pt x="13" y="74"/>
                    <a:pt x="13" y="74"/>
                  </a:cubicBezTo>
                  <a:cubicBezTo>
                    <a:pt x="14" y="74"/>
                    <a:pt x="13" y="74"/>
                    <a:pt x="13" y="74"/>
                  </a:cubicBezTo>
                  <a:cubicBezTo>
                    <a:pt x="14" y="74"/>
                    <a:pt x="14" y="73"/>
                    <a:pt x="15" y="74"/>
                  </a:cubicBezTo>
                  <a:cubicBezTo>
                    <a:pt x="15" y="74"/>
                    <a:pt x="15" y="73"/>
                    <a:pt x="15" y="73"/>
                  </a:cubicBezTo>
                  <a:cubicBezTo>
                    <a:pt x="15" y="73"/>
                    <a:pt x="14" y="73"/>
                    <a:pt x="13" y="73"/>
                  </a:cubicBezTo>
                  <a:cubicBezTo>
                    <a:pt x="13" y="73"/>
                    <a:pt x="12" y="73"/>
                    <a:pt x="12" y="73"/>
                  </a:cubicBezTo>
                  <a:cubicBezTo>
                    <a:pt x="12" y="73"/>
                    <a:pt x="12" y="73"/>
                    <a:pt x="11" y="73"/>
                  </a:cubicBezTo>
                  <a:cubicBezTo>
                    <a:pt x="12" y="72"/>
                    <a:pt x="11" y="72"/>
                    <a:pt x="11" y="71"/>
                  </a:cubicBezTo>
                  <a:cubicBezTo>
                    <a:pt x="11" y="71"/>
                    <a:pt x="11" y="71"/>
                    <a:pt x="11" y="71"/>
                  </a:cubicBezTo>
                  <a:cubicBezTo>
                    <a:pt x="11" y="71"/>
                    <a:pt x="11" y="71"/>
                    <a:pt x="11" y="70"/>
                  </a:cubicBezTo>
                  <a:cubicBezTo>
                    <a:pt x="11" y="70"/>
                    <a:pt x="11" y="70"/>
                    <a:pt x="11" y="70"/>
                  </a:cubicBezTo>
                  <a:cubicBezTo>
                    <a:pt x="12" y="70"/>
                    <a:pt x="11" y="70"/>
                    <a:pt x="11" y="70"/>
                  </a:cubicBezTo>
                  <a:cubicBezTo>
                    <a:pt x="11" y="70"/>
                    <a:pt x="11" y="70"/>
                    <a:pt x="11" y="70"/>
                  </a:cubicBezTo>
                  <a:cubicBezTo>
                    <a:pt x="10" y="70"/>
                    <a:pt x="10" y="70"/>
                    <a:pt x="9" y="70"/>
                  </a:cubicBezTo>
                  <a:cubicBezTo>
                    <a:pt x="9" y="70"/>
                    <a:pt x="11" y="70"/>
                    <a:pt x="10" y="69"/>
                  </a:cubicBezTo>
                  <a:cubicBezTo>
                    <a:pt x="11" y="69"/>
                    <a:pt x="11" y="69"/>
                    <a:pt x="11" y="69"/>
                  </a:cubicBezTo>
                  <a:cubicBezTo>
                    <a:pt x="11" y="69"/>
                    <a:pt x="10" y="69"/>
                    <a:pt x="11" y="69"/>
                  </a:cubicBezTo>
                  <a:cubicBezTo>
                    <a:pt x="11" y="69"/>
                    <a:pt x="10" y="69"/>
                    <a:pt x="10" y="69"/>
                  </a:cubicBezTo>
                  <a:cubicBezTo>
                    <a:pt x="10" y="68"/>
                    <a:pt x="10" y="68"/>
                    <a:pt x="10" y="67"/>
                  </a:cubicBezTo>
                  <a:cubicBezTo>
                    <a:pt x="10" y="67"/>
                    <a:pt x="10" y="68"/>
                    <a:pt x="10" y="68"/>
                  </a:cubicBezTo>
                  <a:cubicBezTo>
                    <a:pt x="11" y="67"/>
                    <a:pt x="9" y="67"/>
                    <a:pt x="9" y="67"/>
                  </a:cubicBezTo>
                  <a:cubicBezTo>
                    <a:pt x="9" y="67"/>
                    <a:pt x="9" y="67"/>
                    <a:pt x="9" y="67"/>
                  </a:cubicBezTo>
                  <a:cubicBezTo>
                    <a:pt x="10" y="67"/>
                    <a:pt x="10" y="67"/>
                    <a:pt x="10" y="67"/>
                  </a:cubicBezTo>
                  <a:cubicBezTo>
                    <a:pt x="10" y="66"/>
                    <a:pt x="10" y="67"/>
                    <a:pt x="10" y="67"/>
                  </a:cubicBezTo>
                  <a:cubicBezTo>
                    <a:pt x="9" y="67"/>
                    <a:pt x="11" y="66"/>
                    <a:pt x="9" y="66"/>
                  </a:cubicBezTo>
                  <a:cubicBezTo>
                    <a:pt x="9" y="65"/>
                    <a:pt x="10" y="65"/>
                    <a:pt x="10" y="65"/>
                  </a:cubicBezTo>
                  <a:cubicBezTo>
                    <a:pt x="9" y="65"/>
                    <a:pt x="9" y="65"/>
                    <a:pt x="9" y="65"/>
                  </a:cubicBezTo>
                  <a:cubicBezTo>
                    <a:pt x="9" y="65"/>
                    <a:pt x="9" y="65"/>
                    <a:pt x="9" y="65"/>
                  </a:cubicBezTo>
                  <a:cubicBezTo>
                    <a:pt x="9" y="65"/>
                    <a:pt x="8" y="65"/>
                    <a:pt x="9" y="65"/>
                  </a:cubicBezTo>
                  <a:cubicBezTo>
                    <a:pt x="8" y="65"/>
                    <a:pt x="9" y="64"/>
                    <a:pt x="9" y="64"/>
                  </a:cubicBezTo>
                  <a:cubicBezTo>
                    <a:pt x="10" y="64"/>
                    <a:pt x="9" y="64"/>
                    <a:pt x="8" y="64"/>
                  </a:cubicBezTo>
                  <a:cubicBezTo>
                    <a:pt x="8" y="64"/>
                    <a:pt x="9" y="63"/>
                    <a:pt x="9" y="63"/>
                  </a:cubicBezTo>
                  <a:cubicBezTo>
                    <a:pt x="9" y="63"/>
                    <a:pt x="8" y="63"/>
                    <a:pt x="8" y="63"/>
                  </a:cubicBezTo>
                  <a:cubicBezTo>
                    <a:pt x="8" y="63"/>
                    <a:pt x="9" y="63"/>
                    <a:pt x="8" y="62"/>
                  </a:cubicBezTo>
                  <a:cubicBezTo>
                    <a:pt x="8" y="62"/>
                    <a:pt x="8" y="62"/>
                    <a:pt x="8" y="62"/>
                  </a:cubicBezTo>
                  <a:cubicBezTo>
                    <a:pt x="8" y="61"/>
                    <a:pt x="8" y="61"/>
                    <a:pt x="8" y="61"/>
                  </a:cubicBezTo>
                  <a:cubicBezTo>
                    <a:pt x="8" y="61"/>
                    <a:pt x="9" y="61"/>
                    <a:pt x="9" y="61"/>
                  </a:cubicBezTo>
                  <a:cubicBezTo>
                    <a:pt x="9" y="61"/>
                    <a:pt x="8" y="61"/>
                    <a:pt x="8" y="61"/>
                  </a:cubicBezTo>
                  <a:cubicBezTo>
                    <a:pt x="8" y="61"/>
                    <a:pt x="9" y="60"/>
                    <a:pt x="8" y="60"/>
                  </a:cubicBezTo>
                  <a:cubicBezTo>
                    <a:pt x="8" y="60"/>
                    <a:pt x="7" y="60"/>
                    <a:pt x="7" y="59"/>
                  </a:cubicBezTo>
                  <a:cubicBezTo>
                    <a:pt x="7" y="59"/>
                    <a:pt x="7" y="59"/>
                    <a:pt x="7" y="59"/>
                  </a:cubicBezTo>
                  <a:cubicBezTo>
                    <a:pt x="7" y="59"/>
                    <a:pt x="7" y="58"/>
                    <a:pt x="7" y="58"/>
                  </a:cubicBezTo>
                  <a:cubicBezTo>
                    <a:pt x="7" y="58"/>
                    <a:pt x="6" y="58"/>
                    <a:pt x="7" y="58"/>
                  </a:cubicBezTo>
                  <a:cubicBezTo>
                    <a:pt x="7" y="58"/>
                    <a:pt x="7" y="58"/>
                    <a:pt x="6" y="58"/>
                  </a:cubicBezTo>
                  <a:cubicBezTo>
                    <a:pt x="6" y="57"/>
                    <a:pt x="6" y="55"/>
                    <a:pt x="5" y="54"/>
                  </a:cubicBezTo>
                  <a:cubicBezTo>
                    <a:pt x="5" y="54"/>
                    <a:pt x="5" y="54"/>
                    <a:pt x="6" y="54"/>
                  </a:cubicBezTo>
                  <a:cubicBezTo>
                    <a:pt x="4" y="53"/>
                    <a:pt x="4" y="53"/>
                    <a:pt x="4" y="52"/>
                  </a:cubicBezTo>
                  <a:cubicBezTo>
                    <a:pt x="4" y="52"/>
                    <a:pt x="3" y="52"/>
                    <a:pt x="3" y="52"/>
                  </a:cubicBezTo>
                  <a:cubicBezTo>
                    <a:pt x="4" y="52"/>
                    <a:pt x="4" y="51"/>
                    <a:pt x="4" y="51"/>
                  </a:cubicBezTo>
                  <a:cubicBezTo>
                    <a:pt x="3" y="51"/>
                    <a:pt x="4" y="51"/>
                    <a:pt x="3" y="52"/>
                  </a:cubicBezTo>
                  <a:cubicBezTo>
                    <a:pt x="3" y="51"/>
                    <a:pt x="3" y="51"/>
                    <a:pt x="3" y="51"/>
                  </a:cubicBezTo>
                  <a:cubicBezTo>
                    <a:pt x="3" y="51"/>
                    <a:pt x="3" y="51"/>
                    <a:pt x="2" y="51"/>
                  </a:cubicBezTo>
                  <a:cubicBezTo>
                    <a:pt x="2" y="50"/>
                    <a:pt x="2" y="50"/>
                    <a:pt x="2" y="50"/>
                  </a:cubicBezTo>
                  <a:cubicBezTo>
                    <a:pt x="3" y="50"/>
                    <a:pt x="4" y="50"/>
                    <a:pt x="5" y="49"/>
                  </a:cubicBezTo>
                  <a:cubicBezTo>
                    <a:pt x="5" y="49"/>
                    <a:pt x="5" y="49"/>
                    <a:pt x="4" y="49"/>
                  </a:cubicBezTo>
                  <a:cubicBezTo>
                    <a:pt x="5" y="49"/>
                    <a:pt x="6" y="49"/>
                    <a:pt x="6" y="49"/>
                  </a:cubicBezTo>
                  <a:cubicBezTo>
                    <a:pt x="6" y="48"/>
                    <a:pt x="7" y="48"/>
                    <a:pt x="6" y="48"/>
                  </a:cubicBezTo>
                  <a:cubicBezTo>
                    <a:pt x="5" y="48"/>
                    <a:pt x="6" y="47"/>
                    <a:pt x="6" y="47"/>
                  </a:cubicBezTo>
                  <a:cubicBezTo>
                    <a:pt x="6" y="47"/>
                    <a:pt x="5" y="47"/>
                    <a:pt x="5" y="47"/>
                  </a:cubicBezTo>
                  <a:cubicBezTo>
                    <a:pt x="5" y="47"/>
                    <a:pt x="6" y="47"/>
                    <a:pt x="6" y="47"/>
                  </a:cubicBezTo>
                  <a:cubicBezTo>
                    <a:pt x="6" y="46"/>
                    <a:pt x="7" y="46"/>
                    <a:pt x="7" y="46"/>
                  </a:cubicBezTo>
                  <a:cubicBezTo>
                    <a:pt x="6" y="46"/>
                    <a:pt x="6" y="47"/>
                    <a:pt x="6" y="46"/>
                  </a:cubicBezTo>
                  <a:cubicBezTo>
                    <a:pt x="6" y="46"/>
                    <a:pt x="6" y="46"/>
                    <a:pt x="6" y="46"/>
                  </a:cubicBezTo>
                  <a:cubicBezTo>
                    <a:pt x="5" y="46"/>
                    <a:pt x="5" y="46"/>
                    <a:pt x="5" y="46"/>
                  </a:cubicBezTo>
                  <a:cubicBezTo>
                    <a:pt x="5" y="46"/>
                    <a:pt x="5" y="46"/>
                    <a:pt x="5" y="45"/>
                  </a:cubicBezTo>
                  <a:cubicBezTo>
                    <a:pt x="5" y="45"/>
                    <a:pt x="5" y="44"/>
                    <a:pt x="5" y="43"/>
                  </a:cubicBezTo>
                  <a:cubicBezTo>
                    <a:pt x="5" y="43"/>
                    <a:pt x="4" y="44"/>
                    <a:pt x="4" y="44"/>
                  </a:cubicBezTo>
                  <a:cubicBezTo>
                    <a:pt x="4" y="43"/>
                    <a:pt x="4" y="42"/>
                    <a:pt x="3" y="42"/>
                  </a:cubicBezTo>
                  <a:cubicBezTo>
                    <a:pt x="3" y="42"/>
                    <a:pt x="3" y="42"/>
                    <a:pt x="3" y="42"/>
                  </a:cubicBezTo>
                  <a:cubicBezTo>
                    <a:pt x="3" y="41"/>
                    <a:pt x="2" y="42"/>
                    <a:pt x="2" y="41"/>
                  </a:cubicBezTo>
                  <a:cubicBezTo>
                    <a:pt x="2" y="41"/>
                    <a:pt x="3" y="41"/>
                    <a:pt x="3" y="41"/>
                  </a:cubicBezTo>
                  <a:cubicBezTo>
                    <a:pt x="3" y="41"/>
                    <a:pt x="3" y="41"/>
                    <a:pt x="3" y="41"/>
                  </a:cubicBezTo>
                  <a:cubicBezTo>
                    <a:pt x="3" y="41"/>
                    <a:pt x="2" y="41"/>
                    <a:pt x="2" y="40"/>
                  </a:cubicBezTo>
                  <a:cubicBezTo>
                    <a:pt x="2" y="40"/>
                    <a:pt x="2" y="41"/>
                    <a:pt x="2" y="41"/>
                  </a:cubicBezTo>
                  <a:cubicBezTo>
                    <a:pt x="2" y="41"/>
                    <a:pt x="2" y="40"/>
                    <a:pt x="2" y="40"/>
                  </a:cubicBezTo>
                  <a:cubicBezTo>
                    <a:pt x="2" y="40"/>
                    <a:pt x="3" y="40"/>
                    <a:pt x="3" y="40"/>
                  </a:cubicBezTo>
                  <a:cubicBezTo>
                    <a:pt x="4" y="40"/>
                    <a:pt x="2" y="40"/>
                    <a:pt x="3" y="40"/>
                  </a:cubicBezTo>
                  <a:cubicBezTo>
                    <a:pt x="2" y="40"/>
                    <a:pt x="2" y="40"/>
                    <a:pt x="2" y="40"/>
                  </a:cubicBezTo>
                  <a:cubicBezTo>
                    <a:pt x="2" y="39"/>
                    <a:pt x="2" y="40"/>
                    <a:pt x="3" y="39"/>
                  </a:cubicBezTo>
                  <a:cubicBezTo>
                    <a:pt x="3" y="39"/>
                    <a:pt x="2" y="39"/>
                    <a:pt x="2" y="39"/>
                  </a:cubicBezTo>
                  <a:cubicBezTo>
                    <a:pt x="1" y="39"/>
                    <a:pt x="2" y="39"/>
                    <a:pt x="1" y="39"/>
                  </a:cubicBezTo>
                  <a:cubicBezTo>
                    <a:pt x="1" y="39"/>
                    <a:pt x="1" y="39"/>
                    <a:pt x="1" y="38"/>
                  </a:cubicBezTo>
                  <a:cubicBezTo>
                    <a:pt x="1" y="38"/>
                    <a:pt x="1" y="38"/>
                    <a:pt x="1" y="38"/>
                  </a:cubicBezTo>
                  <a:cubicBezTo>
                    <a:pt x="1" y="38"/>
                    <a:pt x="1" y="38"/>
                    <a:pt x="1" y="38"/>
                  </a:cubicBezTo>
                  <a:cubicBezTo>
                    <a:pt x="2" y="38"/>
                    <a:pt x="2" y="37"/>
                    <a:pt x="3" y="37"/>
                  </a:cubicBezTo>
                  <a:cubicBezTo>
                    <a:pt x="3" y="37"/>
                    <a:pt x="3" y="35"/>
                    <a:pt x="3" y="35"/>
                  </a:cubicBezTo>
                  <a:cubicBezTo>
                    <a:pt x="3" y="34"/>
                    <a:pt x="2" y="34"/>
                    <a:pt x="2" y="34"/>
                  </a:cubicBezTo>
                  <a:cubicBezTo>
                    <a:pt x="1" y="33"/>
                    <a:pt x="2" y="32"/>
                    <a:pt x="1" y="31"/>
                  </a:cubicBezTo>
                  <a:cubicBezTo>
                    <a:pt x="1" y="30"/>
                    <a:pt x="2" y="31"/>
                    <a:pt x="2" y="31"/>
                  </a:cubicBezTo>
                  <a:cubicBezTo>
                    <a:pt x="2" y="32"/>
                    <a:pt x="2" y="32"/>
                    <a:pt x="1" y="32"/>
                  </a:cubicBezTo>
                  <a:cubicBezTo>
                    <a:pt x="1" y="32"/>
                    <a:pt x="1" y="33"/>
                    <a:pt x="1" y="33"/>
                  </a:cubicBezTo>
                  <a:cubicBezTo>
                    <a:pt x="1" y="33"/>
                    <a:pt x="1" y="34"/>
                    <a:pt x="1" y="34"/>
                  </a:cubicBezTo>
                  <a:cubicBezTo>
                    <a:pt x="1" y="34"/>
                    <a:pt x="1" y="35"/>
                    <a:pt x="1" y="35"/>
                  </a:cubicBezTo>
                  <a:cubicBezTo>
                    <a:pt x="1" y="35"/>
                    <a:pt x="1" y="36"/>
                    <a:pt x="1" y="37"/>
                  </a:cubicBezTo>
                  <a:cubicBezTo>
                    <a:pt x="1" y="37"/>
                    <a:pt x="1" y="38"/>
                    <a:pt x="1" y="39"/>
                  </a:cubicBezTo>
                  <a:cubicBezTo>
                    <a:pt x="1" y="40"/>
                    <a:pt x="0" y="40"/>
                    <a:pt x="0" y="41"/>
                  </a:cubicBezTo>
                  <a:cubicBezTo>
                    <a:pt x="0" y="41"/>
                    <a:pt x="1" y="42"/>
                    <a:pt x="0" y="43"/>
                  </a:cubicBezTo>
                  <a:cubicBezTo>
                    <a:pt x="1" y="42"/>
                    <a:pt x="2" y="43"/>
                    <a:pt x="2" y="42"/>
                  </a:cubicBezTo>
                  <a:cubicBezTo>
                    <a:pt x="2" y="42"/>
                    <a:pt x="3" y="42"/>
                    <a:pt x="3" y="41"/>
                  </a:cubicBezTo>
                  <a:cubicBezTo>
                    <a:pt x="4" y="41"/>
                    <a:pt x="3" y="42"/>
                    <a:pt x="4" y="42"/>
                  </a:cubicBezTo>
                  <a:cubicBezTo>
                    <a:pt x="4" y="41"/>
                    <a:pt x="6" y="41"/>
                    <a:pt x="7" y="41"/>
                  </a:cubicBezTo>
                  <a:cubicBezTo>
                    <a:pt x="7" y="41"/>
                    <a:pt x="6" y="42"/>
                    <a:pt x="6" y="42"/>
                  </a:cubicBezTo>
                  <a:cubicBezTo>
                    <a:pt x="6" y="42"/>
                    <a:pt x="6" y="42"/>
                    <a:pt x="6" y="42"/>
                  </a:cubicBezTo>
                  <a:cubicBezTo>
                    <a:pt x="6" y="42"/>
                    <a:pt x="6" y="42"/>
                    <a:pt x="7" y="42"/>
                  </a:cubicBezTo>
                  <a:cubicBezTo>
                    <a:pt x="7" y="42"/>
                    <a:pt x="6" y="42"/>
                    <a:pt x="6" y="42"/>
                  </a:cubicBezTo>
                  <a:cubicBezTo>
                    <a:pt x="6" y="41"/>
                    <a:pt x="6" y="41"/>
                    <a:pt x="6" y="41"/>
                  </a:cubicBezTo>
                  <a:cubicBezTo>
                    <a:pt x="6" y="41"/>
                    <a:pt x="6" y="41"/>
                    <a:pt x="6" y="41"/>
                  </a:cubicBezTo>
                  <a:cubicBezTo>
                    <a:pt x="6" y="41"/>
                    <a:pt x="6" y="41"/>
                    <a:pt x="6" y="40"/>
                  </a:cubicBezTo>
                  <a:cubicBezTo>
                    <a:pt x="6" y="40"/>
                    <a:pt x="6" y="40"/>
                    <a:pt x="6" y="40"/>
                  </a:cubicBezTo>
                  <a:cubicBezTo>
                    <a:pt x="6" y="39"/>
                    <a:pt x="5" y="39"/>
                    <a:pt x="6" y="39"/>
                  </a:cubicBezTo>
                  <a:cubicBezTo>
                    <a:pt x="5" y="39"/>
                    <a:pt x="5" y="38"/>
                    <a:pt x="4" y="37"/>
                  </a:cubicBezTo>
                  <a:cubicBezTo>
                    <a:pt x="4" y="37"/>
                    <a:pt x="4" y="37"/>
                    <a:pt x="3" y="37"/>
                  </a:cubicBezTo>
                  <a:cubicBezTo>
                    <a:pt x="3" y="37"/>
                    <a:pt x="3" y="36"/>
                    <a:pt x="3" y="36"/>
                  </a:cubicBezTo>
                  <a:cubicBezTo>
                    <a:pt x="5" y="35"/>
                    <a:pt x="5" y="35"/>
                    <a:pt x="6" y="35"/>
                  </a:cubicBezTo>
                  <a:cubicBezTo>
                    <a:pt x="6" y="34"/>
                    <a:pt x="8" y="34"/>
                    <a:pt x="8" y="33"/>
                  </a:cubicBezTo>
                  <a:cubicBezTo>
                    <a:pt x="10" y="33"/>
                    <a:pt x="10" y="33"/>
                    <a:pt x="10" y="33"/>
                  </a:cubicBezTo>
                  <a:cubicBezTo>
                    <a:pt x="11" y="33"/>
                    <a:pt x="12" y="32"/>
                    <a:pt x="13" y="32"/>
                  </a:cubicBezTo>
                  <a:cubicBezTo>
                    <a:pt x="13" y="32"/>
                    <a:pt x="13" y="32"/>
                    <a:pt x="14" y="32"/>
                  </a:cubicBezTo>
                  <a:cubicBezTo>
                    <a:pt x="14" y="32"/>
                    <a:pt x="14" y="32"/>
                    <a:pt x="14" y="32"/>
                  </a:cubicBezTo>
                  <a:cubicBezTo>
                    <a:pt x="15" y="32"/>
                    <a:pt x="15" y="32"/>
                    <a:pt x="15" y="32"/>
                  </a:cubicBezTo>
                  <a:cubicBezTo>
                    <a:pt x="16" y="32"/>
                    <a:pt x="16" y="32"/>
                    <a:pt x="16" y="31"/>
                  </a:cubicBezTo>
                  <a:cubicBezTo>
                    <a:pt x="16" y="32"/>
                    <a:pt x="17" y="31"/>
                    <a:pt x="17" y="31"/>
                  </a:cubicBezTo>
                  <a:cubicBezTo>
                    <a:pt x="17" y="31"/>
                    <a:pt x="17" y="32"/>
                    <a:pt x="17" y="32"/>
                  </a:cubicBezTo>
                  <a:cubicBezTo>
                    <a:pt x="18" y="32"/>
                    <a:pt x="19" y="31"/>
                    <a:pt x="19" y="31"/>
                  </a:cubicBezTo>
                  <a:cubicBezTo>
                    <a:pt x="19" y="31"/>
                    <a:pt x="18" y="32"/>
                    <a:pt x="18" y="32"/>
                  </a:cubicBezTo>
                  <a:cubicBezTo>
                    <a:pt x="19" y="32"/>
                    <a:pt x="19" y="32"/>
                    <a:pt x="20" y="32"/>
                  </a:cubicBezTo>
                  <a:cubicBezTo>
                    <a:pt x="20" y="32"/>
                    <a:pt x="20" y="32"/>
                    <a:pt x="20" y="32"/>
                  </a:cubicBezTo>
                  <a:cubicBezTo>
                    <a:pt x="20" y="32"/>
                    <a:pt x="21" y="32"/>
                    <a:pt x="21" y="32"/>
                  </a:cubicBezTo>
                  <a:cubicBezTo>
                    <a:pt x="20" y="33"/>
                    <a:pt x="20" y="34"/>
                    <a:pt x="19" y="34"/>
                  </a:cubicBezTo>
                  <a:cubicBezTo>
                    <a:pt x="19" y="35"/>
                    <a:pt x="19" y="35"/>
                    <a:pt x="19" y="35"/>
                  </a:cubicBezTo>
                  <a:cubicBezTo>
                    <a:pt x="21" y="35"/>
                    <a:pt x="22" y="34"/>
                    <a:pt x="23" y="34"/>
                  </a:cubicBezTo>
                  <a:cubicBezTo>
                    <a:pt x="23" y="34"/>
                    <a:pt x="25" y="34"/>
                    <a:pt x="26" y="34"/>
                  </a:cubicBezTo>
                  <a:cubicBezTo>
                    <a:pt x="26" y="34"/>
                    <a:pt x="26" y="34"/>
                    <a:pt x="26" y="34"/>
                  </a:cubicBezTo>
                  <a:cubicBezTo>
                    <a:pt x="26" y="34"/>
                    <a:pt x="27" y="34"/>
                    <a:pt x="28" y="34"/>
                  </a:cubicBezTo>
                  <a:cubicBezTo>
                    <a:pt x="27" y="34"/>
                    <a:pt x="27" y="34"/>
                    <a:pt x="27" y="35"/>
                  </a:cubicBezTo>
                  <a:cubicBezTo>
                    <a:pt x="27" y="35"/>
                    <a:pt x="26" y="35"/>
                    <a:pt x="26" y="35"/>
                  </a:cubicBezTo>
                  <a:cubicBezTo>
                    <a:pt x="26" y="35"/>
                    <a:pt x="27" y="35"/>
                    <a:pt x="27" y="35"/>
                  </a:cubicBezTo>
                  <a:cubicBezTo>
                    <a:pt x="27" y="35"/>
                    <a:pt x="27" y="35"/>
                    <a:pt x="27" y="35"/>
                  </a:cubicBezTo>
                  <a:cubicBezTo>
                    <a:pt x="26" y="36"/>
                    <a:pt x="26" y="36"/>
                    <a:pt x="26" y="36"/>
                  </a:cubicBezTo>
                  <a:cubicBezTo>
                    <a:pt x="26" y="36"/>
                    <a:pt x="25" y="36"/>
                    <a:pt x="26" y="36"/>
                  </a:cubicBezTo>
                  <a:cubicBezTo>
                    <a:pt x="27" y="36"/>
                    <a:pt x="26"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6" y="36"/>
                    <a:pt x="26" y="36"/>
                    <a:pt x="26" y="36"/>
                  </a:cubicBezTo>
                  <a:cubicBezTo>
                    <a:pt x="24" y="37"/>
                    <a:pt x="24" y="37"/>
                    <a:pt x="24" y="37"/>
                  </a:cubicBezTo>
                  <a:cubicBezTo>
                    <a:pt x="23" y="37"/>
                    <a:pt x="23" y="37"/>
                    <a:pt x="23" y="37"/>
                  </a:cubicBezTo>
                  <a:cubicBezTo>
                    <a:pt x="23" y="37"/>
                    <a:pt x="23" y="37"/>
                    <a:pt x="23" y="37"/>
                  </a:cubicBezTo>
                  <a:cubicBezTo>
                    <a:pt x="23" y="37"/>
                    <a:pt x="23" y="37"/>
                    <a:pt x="23" y="37"/>
                  </a:cubicBezTo>
                  <a:cubicBezTo>
                    <a:pt x="19" y="39"/>
                    <a:pt x="28"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4"/>
                    <a:pt x="27" y="34"/>
                    <a:pt x="27" y="34"/>
                  </a:cubicBezTo>
                  <a:cubicBezTo>
                    <a:pt x="28" y="34"/>
                    <a:pt x="28" y="34"/>
                    <a:pt x="29" y="34"/>
                  </a:cubicBezTo>
                  <a:cubicBezTo>
                    <a:pt x="29" y="34"/>
                    <a:pt x="30" y="33"/>
                    <a:pt x="30" y="33"/>
                  </a:cubicBezTo>
                  <a:cubicBezTo>
                    <a:pt x="31" y="33"/>
                    <a:pt x="30" y="33"/>
                    <a:pt x="30" y="33"/>
                  </a:cubicBezTo>
                  <a:cubicBezTo>
                    <a:pt x="31" y="33"/>
                    <a:pt x="31" y="33"/>
                    <a:pt x="31" y="33"/>
                  </a:cubicBezTo>
                  <a:cubicBezTo>
                    <a:pt x="30" y="33"/>
                    <a:pt x="31" y="32"/>
                    <a:pt x="29" y="32"/>
                  </a:cubicBezTo>
                  <a:cubicBezTo>
                    <a:pt x="30" y="32"/>
                    <a:pt x="30" y="32"/>
                    <a:pt x="30" y="31"/>
                  </a:cubicBezTo>
                  <a:cubicBezTo>
                    <a:pt x="30" y="31"/>
                    <a:pt x="30" y="32"/>
                    <a:pt x="30" y="32"/>
                  </a:cubicBezTo>
                  <a:cubicBezTo>
                    <a:pt x="29" y="32"/>
                    <a:pt x="29" y="32"/>
                    <a:pt x="29" y="32"/>
                  </a:cubicBezTo>
                  <a:cubicBezTo>
                    <a:pt x="29" y="31"/>
                    <a:pt x="29" y="31"/>
                    <a:pt x="30" y="31"/>
                  </a:cubicBezTo>
                  <a:cubicBezTo>
                    <a:pt x="30" y="31"/>
                    <a:pt x="30" y="31"/>
                    <a:pt x="30" y="31"/>
                  </a:cubicBezTo>
                  <a:cubicBezTo>
                    <a:pt x="29" y="31"/>
                    <a:pt x="29" y="30"/>
                    <a:pt x="30" y="31"/>
                  </a:cubicBezTo>
                  <a:cubicBezTo>
                    <a:pt x="29" y="30"/>
                    <a:pt x="29" y="31"/>
                    <a:pt x="30" y="31"/>
                  </a:cubicBezTo>
                  <a:cubicBezTo>
                    <a:pt x="30" y="31"/>
                    <a:pt x="30" y="32"/>
                    <a:pt x="30" y="32"/>
                  </a:cubicBezTo>
                  <a:cubicBezTo>
                    <a:pt x="30" y="32"/>
                    <a:pt x="30" y="32"/>
                    <a:pt x="30" y="33"/>
                  </a:cubicBezTo>
                  <a:cubicBezTo>
                    <a:pt x="30" y="33"/>
                    <a:pt x="30" y="33"/>
                    <a:pt x="30" y="33"/>
                  </a:cubicBezTo>
                  <a:cubicBezTo>
                    <a:pt x="30" y="33"/>
                    <a:pt x="30" y="33"/>
                    <a:pt x="30" y="33"/>
                  </a:cubicBezTo>
                  <a:cubicBezTo>
                    <a:pt x="30" y="34"/>
                    <a:pt x="30" y="35"/>
                    <a:pt x="31" y="35"/>
                  </a:cubicBezTo>
                  <a:cubicBezTo>
                    <a:pt x="31" y="35"/>
                    <a:pt x="30" y="35"/>
                    <a:pt x="30" y="35"/>
                  </a:cubicBezTo>
                  <a:cubicBezTo>
                    <a:pt x="30" y="35"/>
                    <a:pt x="30" y="35"/>
                    <a:pt x="30" y="36"/>
                  </a:cubicBezTo>
                  <a:cubicBezTo>
                    <a:pt x="30" y="36"/>
                    <a:pt x="30" y="36"/>
                    <a:pt x="30" y="36"/>
                  </a:cubicBezTo>
                  <a:cubicBezTo>
                    <a:pt x="30" y="36"/>
                    <a:pt x="30" y="36"/>
                    <a:pt x="30" y="37"/>
                  </a:cubicBezTo>
                  <a:cubicBezTo>
                    <a:pt x="30" y="37"/>
                    <a:pt x="30" y="37"/>
                    <a:pt x="30" y="37"/>
                  </a:cubicBezTo>
                  <a:cubicBezTo>
                    <a:pt x="30" y="37"/>
                    <a:pt x="30" y="37"/>
                    <a:pt x="29" y="37"/>
                  </a:cubicBezTo>
                  <a:cubicBezTo>
                    <a:pt x="30" y="37"/>
                    <a:pt x="31" y="37"/>
                    <a:pt x="30" y="38"/>
                  </a:cubicBezTo>
                  <a:cubicBezTo>
                    <a:pt x="30" y="38"/>
                    <a:pt x="30" y="38"/>
                    <a:pt x="30" y="38"/>
                  </a:cubicBezTo>
                  <a:cubicBezTo>
                    <a:pt x="29" y="38"/>
                    <a:pt x="30" y="38"/>
                    <a:pt x="29" y="38"/>
                  </a:cubicBezTo>
                  <a:cubicBezTo>
                    <a:pt x="29" y="38"/>
                    <a:pt x="29" y="39"/>
                    <a:pt x="29" y="39"/>
                  </a:cubicBezTo>
                  <a:cubicBezTo>
                    <a:pt x="29" y="39"/>
                    <a:pt x="30" y="40"/>
                    <a:pt x="29" y="40"/>
                  </a:cubicBezTo>
                  <a:cubicBezTo>
                    <a:pt x="30" y="40"/>
                    <a:pt x="30" y="40"/>
                    <a:pt x="30" y="40"/>
                  </a:cubicBezTo>
                  <a:cubicBezTo>
                    <a:pt x="29" y="41"/>
                    <a:pt x="30" y="41"/>
                    <a:pt x="30" y="42"/>
                  </a:cubicBezTo>
                  <a:cubicBezTo>
                    <a:pt x="30" y="42"/>
                    <a:pt x="30" y="42"/>
                    <a:pt x="30" y="42"/>
                  </a:cubicBezTo>
                  <a:cubicBezTo>
                    <a:pt x="30" y="42"/>
                    <a:pt x="30" y="43"/>
                    <a:pt x="30" y="42"/>
                  </a:cubicBezTo>
                  <a:cubicBezTo>
                    <a:pt x="30" y="43"/>
                    <a:pt x="30" y="42"/>
                    <a:pt x="29" y="43"/>
                  </a:cubicBezTo>
                  <a:cubicBezTo>
                    <a:pt x="29" y="43"/>
                    <a:pt x="30" y="43"/>
                    <a:pt x="30" y="43"/>
                  </a:cubicBezTo>
                  <a:cubicBezTo>
                    <a:pt x="30" y="43"/>
                    <a:pt x="30" y="44"/>
                    <a:pt x="31" y="44"/>
                  </a:cubicBezTo>
                  <a:cubicBezTo>
                    <a:pt x="31" y="44"/>
                    <a:pt x="31" y="44"/>
                    <a:pt x="30" y="45"/>
                  </a:cubicBezTo>
                  <a:cubicBezTo>
                    <a:pt x="32" y="46"/>
                    <a:pt x="33" y="47"/>
                    <a:pt x="32" y="49"/>
                  </a:cubicBezTo>
                  <a:cubicBezTo>
                    <a:pt x="32" y="49"/>
                    <a:pt x="33" y="49"/>
                    <a:pt x="33" y="49"/>
                  </a:cubicBezTo>
                  <a:cubicBezTo>
                    <a:pt x="33" y="50"/>
                    <a:pt x="32" y="50"/>
                    <a:pt x="33" y="50"/>
                  </a:cubicBezTo>
                  <a:cubicBezTo>
                    <a:pt x="31" y="51"/>
                    <a:pt x="31" y="51"/>
                    <a:pt x="31" y="51"/>
                  </a:cubicBezTo>
                  <a:cubicBezTo>
                    <a:pt x="32" y="51"/>
                    <a:pt x="33" y="51"/>
                    <a:pt x="32" y="52"/>
                  </a:cubicBezTo>
                  <a:cubicBezTo>
                    <a:pt x="31" y="52"/>
                    <a:pt x="32" y="51"/>
                    <a:pt x="32" y="51"/>
                  </a:cubicBezTo>
                  <a:cubicBezTo>
                    <a:pt x="32" y="51"/>
                    <a:pt x="31" y="51"/>
                    <a:pt x="31" y="51"/>
                  </a:cubicBezTo>
                  <a:cubicBezTo>
                    <a:pt x="30" y="51"/>
                    <a:pt x="30" y="51"/>
                    <a:pt x="30" y="51"/>
                  </a:cubicBezTo>
                  <a:cubicBezTo>
                    <a:pt x="30" y="51"/>
                    <a:pt x="28" y="51"/>
                    <a:pt x="28" y="51"/>
                  </a:cubicBezTo>
                  <a:cubicBezTo>
                    <a:pt x="26" y="51"/>
                    <a:pt x="27" y="50"/>
                    <a:pt x="26" y="50"/>
                  </a:cubicBezTo>
                  <a:cubicBezTo>
                    <a:pt x="26" y="50"/>
                    <a:pt x="26" y="50"/>
                    <a:pt x="27" y="50"/>
                  </a:cubicBezTo>
                  <a:cubicBezTo>
                    <a:pt x="27" y="49"/>
                    <a:pt x="27" y="49"/>
                    <a:pt x="27" y="49"/>
                  </a:cubicBezTo>
                  <a:cubicBezTo>
                    <a:pt x="26" y="49"/>
                    <a:pt x="26" y="50"/>
                    <a:pt x="26" y="50"/>
                  </a:cubicBezTo>
                  <a:cubicBezTo>
                    <a:pt x="25" y="50"/>
                    <a:pt x="26" y="49"/>
                    <a:pt x="26" y="49"/>
                  </a:cubicBezTo>
                  <a:cubicBezTo>
                    <a:pt x="27" y="49"/>
                    <a:pt x="27" y="49"/>
                    <a:pt x="27" y="48"/>
                  </a:cubicBezTo>
                  <a:cubicBezTo>
                    <a:pt x="27" y="48"/>
                    <a:pt x="26" y="48"/>
                    <a:pt x="27" y="48"/>
                  </a:cubicBezTo>
                  <a:cubicBezTo>
                    <a:pt x="27" y="48"/>
                    <a:pt x="26" y="48"/>
                    <a:pt x="26" y="48"/>
                  </a:cubicBezTo>
                  <a:cubicBezTo>
                    <a:pt x="25" y="48"/>
                    <a:pt x="27" y="49"/>
                    <a:pt x="26" y="49"/>
                  </a:cubicBezTo>
                  <a:cubicBezTo>
                    <a:pt x="26" y="48"/>
                    <a:pt x="25" y="48"/>
                    <a:pt x="26" y="48"/>
                  </a:cubicBezTo>
                  <a:cubicBezTo>
                    <a:pt x="26" y="47"/>
                    <a:pt x="25" y="48"/>
                    <a:pt x="24" y="48"/>
                  </a:cubicBezTo>
                  <a:cubicBezTo>
                    <a:pt x="24" y="48"/>
                    <a:pt x="25" y="48"/>
                    <a:pt x="24" y="48"/>
                  </a:cubicBezTo>
                  <a:cubicBezTo>
                    <a:pt x="24" y="48"/>
                    <a:pt x="23" y="48"/>
                    <a:pt x="23" y="48"/>
                  </a:cubicBezTo>
                  <a:cubicBezTo>
                    <a:pt x="23" y="48"/>
                    <a:pt x="22" y="49"/>
                    <a:pt x="22" y="49"/>
                  </a:cubicBezTo>
                  <a:cubicBezTo>
                    <a:pt x="23" y="49"/>
                    <a:pt x="23" y="48"/>
                    <a:pt x="24" y="48"/>
                  </a:cubicBezTo>
                  <a:cubicBezTo>
                    <a:pt x="24" y="49"/>
                    <a:pt x="24" y="48"/>
                    <a:pt x="25" y="48"/>
                  </a:cubicBezTo>
                  <a:cubicBezTo>
                    <a:pt x="25" y="49"/>
                    <a:pt x="24" y="49"/>
                    <a:pt x="24" y="49"/>
                  </a:cubicBezTo>
                  <a:cubicBezTo>
                    <a:pt x="24" y="49"/>
                    <a:pt x="24" y="49"/>
                    <a:pt x="24" y="49"/>
                  </a:cubicBezTo>
                  <a:cubicBezTo>
                    <a:pt x="23" y="49"/>
                    <a:pt x="24" y="49"/>
                    <a:pt x="25" y="49"/>
                  </a:cubicBezTo>
                  <a:cubicBezTo>
                    <a:pt x="25" y="50"/>
                    <a:pt x="24" y="50"/>
                    <a:pt x="24" y="50"/>
                  </a:cubicBezTo>
                  <a:cubicBezTo>
                    <a:pt x="24" y="50"/>
                    <a:pt x="25" y="50"/>
                    <a:pt x="25" y="50"/>
                  </a:cubicBezTo>
                  <a:cubicBezTo>
                    <a:pt x="25" y="50"/>
                    <a:pt x="24" y="51"/>
                    <a:pt x="23" y="51"/>
                  </a:cubicBezTo>
                  <a:cubicBezTo>
                    <a:pt x="24" y="51"/>
                    <a:pt x="24" y="51"/>
                    <a:pt x="25" y="51"/>
                  </a:cubicBezTo>
                  <a:cubicBezTo>
                    <a:pt x="25" y="52"/>
                    <a:pt x="25" y="53"/>
                    <a:pt x="25" y="54"/>
                  </a:cubicBezTo>
                  <a:cubicBezTo>
                    <a:pt x="25" y="54"/>
                    <a:pt x="26" y="54"/>
                    <a:pt x="26" y="54"/>
                  </a:cubicBezTo>
                  <a:cubicBezTo>
                    <a:pt x="26" y="54"/>
                    <a:pt x="26" y="54"/>
                    <a:pt x="26" y="54"/>
                  </a:cubicBezTo>
                  <a:cubicBezTo>
                    <a:pt x="27" y="54"/>
                    <a:pt x="28" y="53"/>
                    <a:pt x="29" y="53"/>
                  </a:cubicBezTo>
                  <a:cubicBezTo>
                    <a:pt x="29" y="53"/>
                    <a:pt x="29" y="53"/>
                    <a:pt x="29" y="53"/>
                  </a:cubicBezTo>
                  <a:cubicBezTo>
                    <a:pt x="29" y="53"/>
                    <a:pt x="29" y="53"/>
                    <a:pt x="29" y="53"/>
                  </a:cubicBezTo>
                  <a:cubicBezTo>
                    <a:pt x="28" y="53"/>
                    <a:pt x="27" y="53"/>
                    <a:pt x="27" y="54"/>
                  </a:cubicBezTo>
                  <a:cubicBezTo>
                    <a:pt x="28" y="54"/>
                    <a:pt x="28" y="53"/>
                    <a:pt x="29" y="53"/>
                  </a:cubicBezTo>
                  <a:cubicBezTo>
                    <a:pt x="28" y="54"/>
                    <a:pt x="28" y="54"/>
                    <a:pt x="29" y="54"/>
                  </a:cubicBezTo>
                  <a:cubicBezTo>
                    <a:pt x="30" y="54"/>
                    <a:pt x="29" y="54"/>
                    <a:pt x="29" y="54"/>
                  </a:cubicBezTo>
                  <a:cubicBezTo>
                    <a:pt x="29" y="53"/>
                    <a:pt x="30" y="53"/>
                    <a:pt x="30" y="53"/>
                  </a:cubicBezTo>
                  <a:cubicBezTo>
                    <a:pt x="31" y="53"/>
                    <a:pt x="32" y="53"/>
                    <a:pt x="32" y="53"/>
                  </a:cubicBezTo>
                  <a:cubicBezTo>
                    <a:pt x="33" y="53"/>
                    <a:pt x="33" y="53"/>
                    <a:pt x="34" y="53"/>
                  </a:cubicBezTo>
                  <a:cubicBezTo>
                    <a:pt x="34" y="53"/>
                    <a:pt x="33" y="53"/>
                    <a:pt x="33" y="54"/>
                  </a:cubicBezTo>
                  <a:cubicBezTo>
                    <a:pt x="33" y="54"/>
                    <a:pt x="33" y="54"/>
                    <a:pt x="33" y="54"/>
                  </a:cubicBezTo>
                  <a:cubicBezTo>
                    <a:pt x="34" y="54"/>
                    <a:pt x="33" y="54"/>
                    <a:pt x="33" y="55"/>
                  </a:cubicBezTo>
                  <a:cubicBezTo>
                    <a:pt x="33" y="55"/>
                    <a:pt x="34" y="55"/>
                    <a:pt x="34" y="55"/>
                  </a:cubicBezTo>
                  <a:cubicBezTo>
                    <a:pt x="33" y="56"/>
                    <a:pt x="34" y="57"/>
                    <a:pt x="34" y="58"/>
                  </a:cubicBezTo>
                  <a:cubicBezTo>
                    <a:pt x="34" y="58"/>
                    <a:pt x="33" y="58"/>
                    <a:pt x="34" y="58"/>
                  </a:cubicBezTo>
                  <a:cubicBezTo>
                    <a:pt x="34" y="58"/>
                    <a:pt x="34" y="58"/>
                    <a:pt x="34" y="59"/>
                  </a:cubicBezTo>
                  <a:cubicBezTo>
                    <a:pt x="33" y="59"/>
                    <a:pt x="34" y="59"/>
                    <a:pt x="34" y="59"/>
                  </a:cubicBezTo>
                  <a:cubicBezTo>
                    <a:pt x="34" y="59"/>
                    <a:pt x="33" y="59"/>
                    <a:pt x="33" y="59"/>
                  </a:cubicBezTo>
                  <a:cubicBezTo>
                    <a:pt x="33" y="59"/>
                    <a:pt x="34" y="60"/>
                    <a:pt x="33" y="60"/>
                  </a:cubicBezTo>
                  <a:cubicBezTo>
                    <a:pt x="33" y="60"/>
                    <a:pt x="34" y="60"/>
                    <a:pt x="34" y="60"/>
                  </a:cubicBezTo>
                  <a:cubicBezTo>
                    <a:pt x="34" y="60"/>
                    <a:pt x="34" y="61"/>
                    <a:pt x="34" y="61"/>
                  </a:cubicBezTo>
                  <a:cubicBezTo>
                    <a:pt x="34" y="61"/>
                    <a:pt x="34" y="61"/>
                    <a:pt x="35" y="61"/>
                  </a:cubicBezTo>
                  <a:cubicBezTo>
                    <a:pt x="35" y="62"/>
                    <a:pt x="35" y="65"/>
                    <a:pt x="35" y="66"/>
                  </a:cubicBezTo>
                  <a:cubicBezTo>
                    <a:pt x="35" y="66"/>
                    <a:pt x="36" y="67"/>
                    <a:pt x="36" y="67"/>
                  </a:cubicBezTo>
                  <a:cubicBezTo>
                    <a:pt x="36" y="67"/>
                    <a:pt x="36" y="68"/>
                    <a:pt x="36" y="68"/>
                  </a:cubicBezTo>
                  <a:cubicBezTo>
                    <a:pt x="37" y="68"/>
                    <a:pt x="37" y="68"/>
                    <a:pt x="37" y="69"/>
                  </a:cubicBezTo>
                  <a:cubicBezTo>
                    <a:pt x="37" y="68"/>
                    <a:pt x="37" y="70"/>
                    <a:pt x="37" y="71"/>
                  </a:cubicBezTo>
                  <a:cubicBezTo>
                    <a:pt x="37" y="71"/>
                    <a:pt x="37" y="71"/>
                    <a:pt x="37" y="71"/>
                  </a:cubicBezTo>
                  <a:cubicBezTo>
                    <a:pt x="37" y="72"/>
                    <a:pt x="37" y="72"/>
                    <a:pt x="37" y="72"/>
                  </a:cubicBezTo>
                  <a:cubicBezTo>
                    <a:pt x="37" y="72"/>
                    <a:pt x="37" y="72"/>
                    <a:pt x="37" y="73"/>
                  </a:cubicBezTo>
                  <a:cubicBezTo>
                    <a:pt x="37" y="73"/>
                    <a:pt x="38" y="73"/>
                    <a:pt x="38" y="73"/>
                  </a:cubicBezTo>
                  <a:cubicBezTo>
                    <a:pt x="38" y="73"/>
                    <a:pt x="37" y="74"/>
                    <a:pt x="37" y="74"/>
                  </a:cubicBezTo>
                  <a:cubicBezTo>
                    <a:pt x="37" y="74"/>
                    <a:pt x="38" y="74"/>
                    <a:pt x="38" y="74"/>
                  </a:cubicBezTo>
                  <a:cubicBezTo>
                    <a:pt x="38" y="74"/>
                    <a:pt x="38" y="74"/>
                    <a:pt x="38" y="74"/>
                  </a:cubicBezTo>
                  <a:cubicBezTo>
                    <a:pt x="38" y="75"/>
                    <a:pt x="38" y="75"/>
                    <a:pt x="39" y="75"/>
                  </a:cubicBezTo>
                  <a:cubicBezTo>
                    <a:pt x="39" y="75"/>
                    <a:pt x="38" y="76"/>
                    <a:pt x="39" y="76"/>
                  </a:cubicBezTo>
                  <a:cubicBezTo>
                    <a:pt x="39" y="77"/>
                    <a:pt x="39" y="76"/>
                    <a:pt x="39" y="77"/>
                  </a:cubicBezTo>
                  <a:cubicBezTo>
                    <a:pt x="39" y="77"/>
                    <a:pt x="39" y="77"/>
                    <a:pt x="38" y="77"/>
                  </a:cubicBezTo>
                  <a:cubicBezTo>
                    <a:pt x="38" y="77"/>
                    <a:pt x="39" y="77"/>
                    <a:pt x="39" y="77"/>
                  </a:cubicBezTo>
                  <a:cubicBezTo>
                    <a:pt x="39" y="77"/>
                    <a:pt x="39" y="77"/>
                    <a:pt x="39" y="77"/>
                  </a:cubicBezTo>
                  <a:cubicBezTo>
                    <a:pt x="40" y="77"/>
                    <a:pt x="39" y="77"/>
                    <a:pt x="39" y="77"/>
                  </a:cubicBezTo>
                  <a:cubicBezTo>
                    <a:pt x="39" y="77"/>
                    <a:pt x="39" y="77"/>
                    <a:pt x="39" y="78"/>
                  </a:cubicBezTo>
                  <a:cubicBezTo>
                    <a:pt x="39" y="78"/>
                    <a:pt x="40" y="78"/>
                    <a:pt x="40" y="78"/>
                  </a:cubicBezTo>
                  <a:cubicBezTo>
                    <a:pt x="40" y="78"/>
                    <a:pt x="39" y="79"/>
                    <a:pt x="39" y="79"/>
                  </a:cubicBezTo>
                  <a:cubicBezTo>
                    <a:pt x="40" y="79"/>
                    <a:pt x="40" y="80"/>
                    <a:pt x="40" y="80"/>
                  </a:cubicBezTo>
                  <a:cubicBezTo>
                    <a:pt x="40" y="81"/>
                    <a:pt x="40" y="81"/>
                    <a:pt x="40" y="81"/>
                  </a:cubicBezTo>
                  <a:cubicBezTo>
                    <a:pt x="40" y="81"/>
                    <a:pt x="40" y="81"/>
                    <a:pt x="40" y="81"/>
                  </a:cubicBezTo>
                  <a:cubicBezTo>
                    <a:pt x="40" y="82"/>
                    <a:pt x="41" y="82"/>
                    <a:pt x="41" y="82"/>
                  </a:cubicBezTo>
                  <a:cubicBezTo>
                    <a:pt x="40" y="82"/>
                    <a:pt x="40" y="82"/>
                    <a:pt x="40" y="83"/>
                  </a:cubicBezTo>
                  <a:cubicBezTo>
                    <a:pt x="40" y="83"/>
                    <a:pt x="40" y="83"/>
                    <a:pt x="40" y="83"/>
                  </a:cubicBezTo>
                  <a:cubicBezTo>
                    <a:pt x="40" y="83"/>
                    <a:pt x="40" y="83"/>
                    <a:pt x="40" y="83"/>
                  </a:cubicBezTo>
                  <a:cubicBezTo>
                    <a:pt x="40" y="84"/>
                    <a:pt x="40" y="84"/>
                    <a:pt x="40" y="84"/>
                  </a:cubicBezTo>
                  <a:cubicBezTo>
                    <a:pt x="40" y="84"/>
                    <a:pt x="40" y="84"/>
                    <a:pt x="40" y="84"/>
                  </a:cubicBezTo>
                  <a:cubicBezTo>
                    <a:pt x="40" y="84"/>
                    <a:pt x="40" y="84"/>
                    <a:pt x="40" y="85"/>
                  </a:cubicBezTo>
                  <a:cubicBezTo>
                    <a:pt x="40" y="85"/>
                    <a:pt x="40" y="85"/>
                    <a:pt x="40" y="85"/>
                  </a:cubicBezTo>
                  <a:cubicBezTo>
                    <a:pt x="35" y="82"/>
                    <a:pt x="30" y="78"/>
                    <a:pt x="25" y="75"/>
                  </a:cubicBezTo>
                  <a:cubicBezTo>
                    <a:pt x="25" y="75"/>
                    <a:pt x="25" y="74"/>
                    <a:pt x="26" y="75"/>
                  </a:cubicBezTo>
                  <a:cubicBezTo>
                    <a:pt x="26" y="74"/>
                    <a:pt x="26" y="74"/>
                    <a:pt x="27" y="74"/>
                  </a:cubicBezTo>
                  <a:cubicBezTo>
                    <a:pt x="27" y="74"/>
                    <a:pt x="27" y="74"/>
                    <a:pt x="27" y="74"/>
                  </a:cubicBezTo>
                  <a:cubicBezTo>
                    <a:pt x="28" y="73"/>
                    <a:pt x="29" y="72"/>
                    <a:pt x="30" y="72"/>
                  </a:cubicBezTo>
                  <a:cubicBezTo>
                    <a:pt x="30" y="72"/>
                    <a:pt x="30" y="73"/>
                    <a:pt x="30" y="73"/>
                  </a:cubicBezTo>
                  <a:cubicBezTo>
                    <a:pt x="30" y="72"/>
                    <a:pt x="30" y="72"/>
                    <a:pt x="30" y="72"/>
                  </a:cubicBezTo>
                  <a:cubicBezTo>
                    <a:pt x="30" y="72"/>
                    <a:pt x="30" y="71"/>
                    <a:pt x="31" y="73"/>
                  </a:cubicBezTo>
                  <a:cubicBezTo>
                    <a:pt x="31" y="72"/>
                    <a:pt x="31" y="72"/>
                    <a:pt x="31" y="72"/>
                  </a:cubicBezTo>
                  <a:cubicBezTo>
                    <a:pt x="31" y="72"/>
                    <a:pt x="31" y="71"/>
                    <a:pt x="32" y="71"/>
                  </a:cubicBezTo>
                  <a:cubicBezTo>
                    <a:pt x="32" y="72"/>
                    <a:pt x="32" y="72"/>
                    <a:pt x="32" y="72"/>
                  </a:cubicBezTo>
                  <a:cubicBezTo>
                    <a:pt x="32" y="72"/>
                    <a:pt x="32" y="73"/>
                    <a:pt x="32" y="73"/>
                  </a:cubicBezTo>
                  <a:cubicBezTo>
                    <a:pt x="32" y="73"/>
                    <a:pt x="32" y="72"/>
                    <a:pt x="32" y="73"/>
                  </a:cubicBezTo>
                  <a:cubicBezTo>
                    <a:pt x="32" y="73"/>
                    <a:pt x="32" y="73"/>
                    <a:pt x="33" y="74"/>
                  </a:cubicBezTo>
                  <a:cubicBezTo>
                    <a:pt x="33" y="74"/>
                    <a:pt x="33" y="73"/>
                    <a:pt x="33" y="73"/>
                  </a:cubicBezTo>
                  <a:cubicBezTo>
                    <a:pt x="33" y="74"/>
                    <a:pt x="34" y="75"/>
                    <a:pt x="34" y="74"/>
                  </a:cubicBezTo>
                  <a:cubicBezTo>
                    <a:pt x="33" y="73"/>
                    <a:pt x="33" y="73"/>
                    <a:pt x="32" y="72"/>
                  </a:cubicBezTo>
                  <a:cubicBezTo>
                    <a:pt x="32" y="71"/>
                    <a:pt x="32" y="71"/>
                    <a:pt x="32" y="71"/>
                  </a:cubicBezTo>
                  <a:cubicBezTo>
                    <a:pt x="32" y="71"/>
                    <a:pt x="33" y="72"/>
                    <a:pt x="33" y="72"/>
                  </a:cubicBezTo>
                  <a:cubicBezTo>
                    <a:pt x="33" y="72"/>
                    <a:pt x="33" y="71"/>
                    <a:pt x="32" y="71"/>
                  </a:cubicBezTo>
                  <a:cubicBezTo>
                    <a:pt x="32" y="70"/>
                    <a:pt x="33" y="71"/>
                    <a:pt x="34" y="72"/>
                  </a:cubicBezTo>
                  <a:cubicBezTo>
                    <a:pt x="33" y="71"/>
                    <a:pt x="34" y="71"/>
                    <a:pt x="33" y="70"/>
                  </a:cubicBezTo>
                  <a:cubicBezTo>
                    <a:pt x="33" y="70"/>
                    <a:pt x="33" y="70"/>
                    <a:pt x="33" y="70"/>
                  </a:cubicBezTo>
                  <a:cubicBezTo>
                    <a:pt x="34" y="70"/>
                    <a:pt x="34" y="70"/>
                    <a:pt x="34" y="71"/>
                  </a:cubicBezTo>
                  <a:cubicBezTo>
                    <a:pt x="34" y="71"/>
                    <a:pt x="34" y="71"/>
                    <a:pt x="34" y="70"/>
                  </a:cubicBezTo>
                  <a:cubicBezTo>
                    <a:pt x="33" y="70"/>
                    <a:pt x="33" y="70"/>
                    <a:pt x="33" y="70"/>
                  </a:cubicBezTo>
                  <a:cubicBezTo>
                    <a:pt x="34" y="71"/>
                    <a:pt x="34" y="70"/>
                    <a:pt x="34" y="72"/>
                  </a:cubicBezTo>
                  <a:cubicBezTo>
                    <a:pt x="34" y="72"/>
                    <a:pt x="34" y="72"/>
                    <a:pt x="34" y="71"/>
                  </a:cubicBezTo>
                  <a:cubicBezTo>
                    <a:pt x="34" y="72"/>
                    <a:pt x="34" y="72"/>
                    <a:pt x="35" y="73"/>
                  </a:cubicBezTo>
                  <a:cubicBezTo>
                    <a:pt x="35" y="73"/>
                    <a:pt x="35" y="72"/>
                    <a:pt x="35" y="72"/>
                  </a:cubicBezTo>
                  <a:cubicBezTo>
                    <a:pt x="36" y="74"/>
                    <a:pt x="36" y="75"/>
                    <a:pt x="36" y="75"/>
                  </a:cubicBezTo>
                  <a:cubicBezTo>
                    <a:pt x="36" y="76"/>
                    <a:pt x="35" y="75"/>
                    <a:pt x="35" y="76"/>
                  </a:cubicBezTo>
                  <a:cubicBezTo>
                    <a:pt x="35" y="75"/>
                    <a:pt x="35" y="76"/>
                    <a:pt x="35" y="75"/>
                  </a:cubicBezTo>
                  <a:cubicBezTo>
                    <a:pt x="34" y="75"/>
                    <a:pt x="35" y="77"/>
                    <a:pt x="35" y="77"/>
                  </a:cubicBezTo>
                  <a:cubicBezTo>
                    <a:pt x="35" y="77"/>
                    <a:pt x="35" y="77"/>
                    <a:pt x="35" y="76"/>
                  </a:cubicBezTo>
                  <a:cubicBezTo>
                    <a:pt x="34" y="76"/>
                    <a:pt x="35" y="77"/>
                    <a:pt x="35" y="77"/>
                  </a:cubicBezTo>
                  <a:cubicBezTo>
                    <a:pt x="34" y="77"/>
                    <a:pt x="34" y="76"/>
                    <a:pt x="34" y="77"/>
                  </a:cubicBezTo>
                  <a:cubicBezTo>
                    <a:pt x="34" y="77"/>
                    <a:pt x="34" y="77"/>
                    <a:pt x="34" y="78"/>
                  </a:cubicBezTo>
                  <a:cubicBezTo>
                    <a:pt x="34" y="77"/>
                    <a:pt x="34" y="78"/>
                    <a:pt x="34" y="78"/>
                  </a:cubicBezTo>
                  <a:cubicBezTo>
                    <a:pt x="34" y="78"/>
                    <a:pt x="34" y="78"/>
                    <a:pt x="34" y="78"/>
                  </a:cubicBezTo>
                  <a:cubicBezTo>
                    <a:pt x="34" y="79"/>
                    <a:pt x="34" y="78"/>
                    <a:pt x="34" y="79"/>
                  </a:cubicBezTo>
                  <a:cubicBezTo>
                    <a:pt x="34" y="80"/>
                    <a:pt x="34" y="79"/>
                    <a:pt x="34" y="79"/>
                  </a:cubicBezTo>
                  <a:cubicBezTo>
                    <a:pt x="34" y="79"/>
                    <a:pt x="35" y="79"/>
                    <a:pt x="35" y="80"/>
                  </a:cubicBezTo>
                  <a:cubicBezTo>
                    <a:pt x="35" y="80"/>
                    <a:pt x="35" y="79"/>
                    <a:pt x="35" y="79"/>
                  </a:cubicBezTo>
                  <a:cubicBezTo>
                    <a:pt x="36" y="79"/>
                    <a:pt x="36" y="80"/>
                    <a:pt x="36" y="79"/>
                  </a:cubicBezTo>
                  <a:cubicBezTo>
                    <a:pt x="36" y="79"/>
                    <a:pt x="36" y="79"/>
                    <a:pt x="36" y="79"/>
                  </a:cubicBezTo>
                  <a:cubicBezTo>
                    <a:pt x="36" y="79"/>
                    <a:pt x="37" y="79"/>
                    <a:pt x="37" y="79"/>
                  </a:cubicBezTo>
                  <a:cubicBezTo>
                    <a:pt x="37" y="79"/>
                    <a:pt x="37" y="79"/>
                    <a:pt x="36" y="79"/>
                  </a:cubicBezTo>
                  <a:cubicBezTo>
                    <a:pt x="36" y="78"/>
                    <a:pt x="38" y="79"/>
                    <a:pt x="37" y="78"/>
                  </a:cubicBezTo>
                  <a:cubicBezTo>
                    <a:pt x="38" y="78"/>
                    <a:pt x="38" y="78"/>
                    <a:pt x="38" y="78"/>
                  </a:cubicBezTo>
                  <a:cubicBezTo>
                    <a:pt x="39" y="80"/>
                    <a:pt x="37" y="77"/>
                    <a:pt x="38" y="78"/>
                  </a:cubicBezTo>
                  <a:cubicBezTo>
                    <a:pt x="38" y="79"/>
                    <a:pt x="39" y="80"/>
                    <a:pt x="40" y="81"/>
                  </a:cubicBezTo>
                  <a:cubicBezTo>
                    <a:pt x="40" y="80"/>
                    <a:pt x="39" y="80"/>
                    <a:pt x="39" y="79"/>
                  </a:cubicBezTo>
                  <a:cubicBezTo>
                    <a:pt x="38" y="78"/>
                    <a:pt x="39" y="79"/>
                    <a:pt x="38" y="78"/>
                  </a:cubicBezTo>
                  <a:cubicBezTo>
                    <a:pt x="39" y="77"/>
                    <a:pt x="39" y="78"/>
                    <a:pt x="39" y="78"/>
                  </a:cubicBezTo>
                  <a:cubicBezTo>
                    <a:pt x="39" y="77"/>
                    <a:pt x="39" y="77"/>
                    <a:pt x="40" y="77"/>
                  </a:cubicBezTo>
                  <a:cubicBezTo>
                    <a:pt x="40" y="78"/>
                    <a:pt x="39" y="77"/>
                    <a:pt x="40" y="78"/>
                  </a:cubicBezTo>
                  <a:cubicBezTo>
                    <a:pt x="40" y="78"/>
                    <a:pt x="40" y="78"/>
                    <a:pt x="41" y="79"/>
                  </a:cubicBezTo>
                  <a:cubicBezTo>
                    <a:pt x="41" y="79"/>
                    <a:pt x="40" y="78"/>
                    <a:pt x="40" y="77"/>
                  </a:cubicBezTo>
                  <a:cubicBezTo>
                    <a:pt x="40" y="77"/>
                    <a:pt x="40" y="76"/>
                    <a:pt x="41" y="77"/>
                  </a:cubicBezTo>
                  <a:cubicBezTo>
                    <a:pt x="41" y="78"/>
                    <a:pt x="40" y="77"/>
                    <a:pt x="41" y="78"/>
                  </a:cubicBezTo>
                  <a:cubicBezTo>
                    <a:pt x="41" y="79"/>
                    <a:pt x="41" y="77"/>
                    <a:pt x="41" y="78"/>
                  </a:cubicBezTo>
                  <a:cubicBezTo>
                    <a:pt x="41" y="77"/>
                    <a:pt x="41" y="77"/>
                    <a:pt x="41" y="77"/>
                  </a:cubicBezTo>
                  <a:cubicBezTo>
                    <a:pt x="42" y="76"/>
                    <a:pt x="42" y="76"/>
                    <a:pt x="42" y="76"/>
                  </a:cubicBezTo>
                  <a:cubicBezTo>
                    <a:pt x="42" y="77"/>
                    <a:pt x="41" y="76"/>
                    <a:pt x="41" y="77"/>
                  </a:cubicBezTo>
                  <a:cubicBezTo>
                    <a:pt x="42" y="78"/>
                    <a:pt x="42" y="77"/>
                    <a:pt x="42" y="77"/>
                  </a:cubicBezTo>
                  <a:cubicBezTo>
                    <a:pt x="41" y="76"/>
                    <a:pt x="42" y="76"/>
                    <a:pt x="43" y="76"/>
                  </a:cubicBezTo>
                  <a:cubicBezTo>
                    <a:pt x="43" y="76"/>
                    <a:pt x="42" y="76"/>
                    <a:pt x="42" y="76"/>
                  </a:cubicBezTo>
                  <a:cubicBezTo>
                    <a:pt x="43" y="78"/>
                    <a:pt x="43" y="76"/>
                    <a:pt x="43" y="76"/>
                  </a:cubicBezTo>
                  <a:cubicBezTo>
                    <a:pt x="44" y="77"/>
                    <a:pt x="44" y="77"/>
                    <a:pt x="44" y="76"/>
                  </a:cubicBezTo>
                  <a:cubicBezTo>
                    <a:pt x="44" y="75"/>
                    <a:pt x="44" y="76"/>
                    <a:pt x="43" y="76"/>
                  </a:cubicBezTo>
                  <a:cubicBezTo>
                    <a:pt x="43" y="75"/>
                    <a:pt x="44" y="76"/>
                    <a:pt x="44" y="76"/>
                  </a:cubicBezTo>
                  <a:cubicBezTo>
                    <a:pt x="44" y="75"/>
                    <a:pt x="44" y="75"/>
                    <a:pt x="44" y="75"/>
                  </a:cubicBezTo>
                  <a:cubicBezTo>
                    <a:pt x="45" y="75"/>
                    <a:pt x="45" y="75"/>
                    <a:pt x="46" y="75"/>
                  </a:cubicBezTo>
                  <a:cubicBezTo>
                    <a:pt x="46" y="75"/>
                    <a:pt x="45" y="74"/>
                    <a:pt x="46" y="74"/>
                  </a:cubicBezTo>
                  <a:cubicBezTo>
                    <a:pt x="46" y="74"/>
                    <a:pt x="46" y="74"/>
                    <a:pt x="46" y="75"/>
                  </a:cubicBezTo>
                  <a:cubicBezTo>
                    <a:pt x="46" y="74"/>
                    <a:pt x="47" y="75"/>
                    <a:pt x="48" y="74"/>
                  </a:cubicBezTo>
                  <a:cubicBezTo>
                    <a:pt x="48" y="75"/>
                    <a:pt x="48" y="75"/>
                    <a:pt x="48" y="76"/>
                  </a:cubicBezTo>
                  <a:cubicBezTo>
                    <a:pt x="48" y="75"/>
                    <a:pt x="48" y="76"/>
                    <a:pt x="49" y="76"/>
                  </a:cubicBezTo>
                  <a:cubicBezTo>
                    <a:pt x="49" y="76"/>
                    <a:pt x="48" y="75"/>
                    <a:pt x="48" y="75"/>
                  </a:cubicBezTo>
                  <a:cubicBezTo>
                    <a:pt x="48" y="74"/>
                    <a:pt x="48" y="74"/>
                    <a:pt x="49" y="74"/>
                  </a:cubicBezTo>
                  <a:cubicBezTo>
                    <a:pt x="48" y="73"/>
                    <a:pt x="48" y="73"/>
                    <a:pt x="48" y="73"/>
                  </a:cubicBezTo>
                  <a:cubicBezTo>
                    <a:pt x="48" y="72"/>
                    <a:pt x="49" y="73"/>
                    <a:pt x="49" y="72"/>
                  </a:cubicBezTo>
                  <a:cubicBezTo>
                    <a:pt x="49" y="73"/>
                    <a:pt x="49" y="74"/>
                    <a:pt x="50" y="74"/>
                  </a:cubicBezTo>
                  <a:cubicBezTo>
                    <a:pt x="50" y="75"/>
                    <a:pt x="49" y="74"/>
                    <a:pt x="49" y="74"/>
                  </a:cubicBezTo>
                  <a:cubicBezTo>
                    <a:pt x="50" y="75"/>
                    <a:pt x="50" y="75"/>
                    <a:pt x="50" y="75"/>
                  </a:cubicBezTo>
                  <a:cubicBezTo>
                    <a:pt x="50" y="74"/>
                    <a:pt x="49" y="73"/>
                    <a:pt x="49" y="73"/>
                  </a:cubicBezTo>
                  <a:cubicBezTo>
                    <a:pt x="50" y="73"/>
                    <a:pt x="50" y="73"/>
                    <a:pt x="50" y="73"/>
                  </a:cubicBezTo>
                  <a:cubicBezTo>
                    <a:pt x="51" y="74"/>
                    <a:pt x="51" y="74"/>
                    <a:pt x="51" y="74"/>
                  </a:cubicBezTo>
                  <a:cubicBezTo>
                    <a:pt x="51" y="73"/>
                    <a:pt x="51" y="72"/>
                    <a:pt x="51" y="72"/>
                  </a:cubicBezTo>
                  <a:cubicBezTo>
                    <a:pt x="51" y="73"/>
                    <a:pt x="52" y="73"/>
                    <a:pt x="52" y="73"/>
                  </a:cubicBezTo>
                  <a:cubicBezTo>
                    <a:pt x="52" y="73"/>
                    <a:pt x="52" y="74"/>
                    <a:pt x="53" y="74"/>
                  </a:cubicBezTo>
                  <a:cubicBezTo>
                    <a:pt x="52" y="73"/>
                    <a:pt x="52" y="73"/>
                    <a:pt x="51" y="72"/>
                  </a:cubicBezTo>
                  <a:cubicBezTo>
                    <a:pt x="52" y="72"/>
                    <a:pt x="52" y="73"/>
                    <a:pt x="52" y="73"/>
                  </a:cubicBezTo>
                  <a:cubicBezTo>
                    <a:pt x="52" y="73"/>
                    <a:pt x="52" y="72"/>
                    <a:pt x="52" y="72"/>
                  </a:cubicBezTo>
                  <a:cubicBezTo>
                    <a:pt x="52" y="72"/>
                    <a:pt x="52" y="72"/>
                    <a:pt x="53" y="72"/>
                  </a:cubicBezTo>
                  <a:cubicBezTo>
                    <a:pt x="53" y="72"/>
                    <a:pt x="53" y="72"/>
                    <a:pt x="53" y="72"/>
                  </a:cubicBezTo>
                  <a:cubicBezTo>
                    <a:pt x="53" y="71"/>
                    <a:pt x="54" y="72"/>
                    <a:pt x="53" y="71"/>
                  </a:cubicBezTo>
                  <a:cubicBezTo>
                    <a:pt x="54" y="72"/>
                    <a:pt x="54" y="72"/>
                    <a:pt x="54" y="72"/>
                  </a:cubicBezTo>
                  <a:cubicBezTo>
                    <a:pt x="54" y="72"/>
                    <a:pt x="54" y="71"/>
                    <a:pt x="54" y="72"/>
                  </a:cubicBezTo>
                  <a:cubicBezTo>
                    <a:pt x="55" y="72"/>
                    <a:pt x="54" y="72"/>
                    <a:pt x="54" y="72"/>
                  </a:cubicBezTo>
                  <a:cubicBezTo>
                    <a:pt x="55" y="73"/>
                    <a:pt x="54" y="72"/>
                    <a:pt x="55" y="72"/>
                  </a:cubicBezTo>
                  <a:cubicBezTo>
                    <a:pt x="54" y="71"/>
                    <a:pt x="54" y="71"/>
                    <a:pt x="53" y="70"/>
                  </a:cubicBezTo>
                  <a:cubicBezTo>
                    <a:pt x="53" y="70"/>
                    <a:pt x="53" y="70"/>
                    <a:pt x="54" y="70"/>
                  </a:cubicBezTo>
                  <a:cubicBezTo>
                    <a:pt x="54" y="70"/>
                    <a:pt x="54" y="71"/>
                    <a:pt x="54" y="71"/>
                  </a:cubicBezTo>
                  <a:cubicBezTo>
                    <a:pt x="54" y="71"/>
                    <a:pt x="55" y="72"/>
                    <a:pt x="55" y="72"/>
                  </a:cubicBezTo>
                  <a:cubicBezTo>
                    <a:pt x="55" y="71"/>
                    <a:pt x="55" y="71"/>
                    <a:pt x="55" y="71"/>
                  </a:cubicBezTo>
                  <a:cubicBezTo>
                    <a:pt x="55" y="71"/>
                    <a:pt x="55" y="71"/>
                    <a:pt x="56" y="71"/>
                  </a:cubicBezTo>
                  <a:cubicBezTo>
                    <a:pt x="56" y="71"/>
                    <a:pt x="56" y="71"/>
                    <a:pt x="56" y="71"/>
                  </a:cubicBezTo>
                  <a:cubicBezTo>
                    <a:pt x="57" y="72"/>
                    <a:pt x="56" y="71"/>
                    <a:pt x="57" y="71"/>
                  </a:cubicBezTo>
                  <a:cubicBezTo>
                    <a:pt x="57" y="71"/>
                    <a:pt x="57" y="72"/>
                    <a:pt x="57" y="71"/>
                  </a:cubicBezTo>
                  <a:cubicBezTo>
                    <a:pt x="56" y="71"/>
                    <a:pt x="56" y="70"/>
                    <a:pt x="56" y="70"/>
                  </a:cubicBezTo>
                  <a:cubicBezTo>
                    <a:pt x="56" y="69"/>
                    <a:pt x="55" y="70"/>
                    <a:pt x="55" y="70"/>
                  </a:cubicBezTo>
                  <a:cubicBezTo>
                    <a:pt x="54" y="69"/>
                    <a:pt x="55" y="69"/>
                    <a:pt x="55" y="69"/>
                  </a:cubicBezTo>
                  <a:cubicBezTo>
                    <a:pt x="55" y="69"/>
                    <a:pt x="56" y="69"/>
                    <a:pt x="56" y="69"/>
                  </a:cubicBezTo>
                  <a:cubicBezTo>
                    <a:pt x="57" y="70"/>
                    <a:pt x="57" y="70"/>
                    <a:pt x="57" y="70"/>
                  </a:cubicBezTo>
                  <a:cubicBezTo>
                    <a:pt x="57" y="70"/>
                    <a:pt x="57" y="69"/>
                    <a:pt x="56" y="69"/>
                  </a:cubicBezTo>
                  <a:cubicBezTo>
                    <a:pt x="57" y="68"/>
                    <a:pt x="57" y="68"/>
                    <a:pt x="57" y="68"/>
                  </a:cubicBezTo>
                  <a:cubicBezTo>
                    <a:pt x="57" y="69"/>
                    <a:pt x="57" y="69"/>
                    <a:pt x="57" y="69"/>
                  </a:cubicBezTo>
                  <a:cubicBezTo>
                    <a:pt x="57" y="69"/>
                    <a:pt x="58" y="69"/>
                    <a:pt x="58" y="69"/>
                  </a:cubicBezTo>
                  <a:cubicBezTo>
                    <a:pt x="58" y="69"/>
                    <a:pt x="58" y="69"/>
                    <a:pt x="58" y="70"/>
                  </a:cubicBezTo>
                  <a:cubicBezTo>
                    <a:pt x="59" y="69"/>
                    <a:pt x="59" y="69"/>
                    <a:pt x="60" y="69"/>
                  </a:cubicBezTo>
                  <a:cubicBezTo>
                    <a:pt x="59" y="68"/>
                    <a:pt x="59" y="68"/>
                    <a:pt x="60" y="68"/>
                  </a:cubicBezTo>
                  <a:cubicBezTo>
                    <a:pt x="59" y="67"/>
                    <a:pt x="59" y="68"/>
                    <a:pt x="59" y="67"/>
                  </a:cubicBezTo>
                  <a:cubicBezTo>
                    <a:pt x="58" y="67"/>
                    <a:pt x="59" y="67"/>
                    <a:pt x="59" y="67"/>
                  </a:cubicBezTo>
                  <a:cubicBezTo>
                    <a:pt x="60" y="67"/>
                    <a:pt x="59" y="67"/>
                    <a:pt x="59" y="67"/>
                  </a:cubicBezTo>
                  <a:cubicBezTo>
                    <a:pt x="60" y="67"/>
                    <a:pt x="60" y="68"/>
                    <a:pt x="61" y="68"/>
                  </a:cubicBezTo>
                  <a:cubicBezTo>
                    <a:pt x="61" y="68"/>
                    <a:pt x="60" y="68"/>
                    <a:pt x="60" y="68"/>
                  </a:cubicBezTo>
                  <a:cubicBezTo>
                    <a:pt x="60" y="67"/>
                    <a:pt x="61" y="68"/>
                    <a:pt x="61" y="68"/>
                  </a:cubicBezTo>
                  <a:cubicBezTo>
                    <a:pt x="61" y="68"/>
                    <a:pt x="60" y="67"/>
                    <a:pt x="60" y="67"/>
                  </a:cubicBezTo>
                  <a:cubicBezTo>
                    <a:pt x="61" y="67"/>
                    <a:pt x="60" y="66"/>
                    <a:pt x="61" y="67"/>
                  </a:cubicBezTo>
                  <a:cubicBezTo>
                    <a:pt x="61" y="66"/>
                    <a:pt x="61" y="66"/>
                    <a:pt x="62" y="66"/>
                  </a:cubicBezTo>
                  <a:cubicBezTo>
                    <a:pt x="61" y="65"/>
                    <a:pt x="61" y="66"/>
                    <a:pt x="61" y="66"/>
                  </a:cubicBezTo>
                  <a:cubicBezTo>
                    <a:pt x="60" y="65"/>
                    <a:pt x="61" y="65"/>
                    <a:pt x="61" y="65"/>
                  </a:cubicBezTo>
                  <a:cubicBezTo>
                    <a:pt x="61" y="65"/>
                    <a:pt x="60" y="64"/>
                    <a:pt x="61" y="64"/>
                  </a:cubicBezTo>
                  <a:cubicBezTo>
                    <a:pt x="62" y="65"/>
                    <a:pt x="61" y="65"/>
                    <a:pt x="61" y="65"/>
                  </a:cubicBezTo>
                  <a:cubicBezTo>
                    <a:pt x="62" y="66"/>
                    <a:pt x="62" y="66"/>
                    <a:pt x="62" y="65"/>
                  </a:cubicBezTo>
                  <a:cubicBezTo>
                    <a:pt x="63" y="66"/>
                    <a:pt x="63" y="66"/>
                    <a:pt x="63" y="66"/>
                  </a:cubicBezTo>
                  <a:cubicBezTo>
                    <a:pt x="63" y="66"/>
                    <a:pt x="62" y="66"/>
                    <a:pt x="62" y="65"/>
                  </a:cubicBezTo>
                  <a:cubicBezTo>
                    <a:pt x="62" y="65"/>
                    <a:pt x="61" y="65"/>
                    <a:pt x="61" y="64"/>
                  </a:cubicBezTo>
                  <a:cubicBezTo>
                    <a:pt x="61" y="64"/>
                    <a:pt x="61" y="64"/>
                    <a:pt x="61" y="65"/>
                  </a:cubicBezTo>
                  <a:cubicBezTo>
                    <a:pt x="61" y="64"/>
                    <a:pt x="62" y="64"/>
                    <a:pt x="62" y="64"/>
                  </a:cubicBezTo>
                  <a:cubicBezTo>
                    <a:pt x="63" y="65"/>
                    <a:pt x="61" y="64"/>
                    <a:pt x="63" y="65"/>
                  </a:cubicBezTo>
                  <a:cubicBezTo>
                    <a:pt x="63" y="65"/>
                    <a:pt x="63" y="65"/>
                    <a:pt x="63" y="65"/>
                  </a:cubicBezTo>
                  <a:cubicBezTo>
                    <a:pt x="64" y="65"/>
                    <a:pt x="63" y="64"/>
                    <a:pt x="63" y="64"/>
                  </a:cubicBezTo>
                  <a:cubicBezTo>
                    <a:pt x="62" y="64"/>
                    <a:pt x="63" y="64"/>
                    <a:pt x="62" y="64"/>
                  </a:cubicBezTo>
                  <a:cubicBezTo>
                    <a:pt x="62" y="63"/>
                    <a:pt x="62" y="63"/>
                    <a:pt x="62" y="63"/>
                  </a:cubicBezTo>
                  <a:cubicBezTo>
                    <a:pt x="62" y="62"/>
                    <a:pt x="63" y="62"/>
                    <a:pt x="63" y="62"/>
                  </a:cubicBezTo>
                  <a:cubicBezTo>
                    <a:pt x="63" y="62"/>
                    <a:pt x="63" y="61"/>
                    <a:pt x="64" y="62"/>
                  </a:cubicBezTo>
                  <a:cubicBezTo>
                    <a:pt x="64" y="61"/>
                    <a:pt x="63" y="61"/>
                    <a:pt x="63" y="61"/>
                  </a:cubicBezTo>
                  <a:cubicBezTo>
                    <a:pt x="64" y="61"/>
                    <a:pt x="64" y="60"/>
                    <a:pt x="65" y="59"/>
                  </a:cubicBezTo>
                  <a:cubicBezTo>
                    <a:pt x="65" y="59"/>
                    <a:pt x="64" y="59"/>
                    <a:pt x="64" y="59"/>
                  </a:cubicBezTo>
                  <a:cubicBezTo>
                    <a:pt x="64" y="59"/>
                    <a:pt x="65" y="59"/>
                    <a:pt x="65" y="59"/>
                  </a:cubicBezTo>
                  <a:cubicBezTo>
                    <a:pt x="66" y="59"/>
                    <a:pt x="66" y="59"/>
                    <a:pt x="66" y="60"/>
                  </a:cubicBezTo>
                  <a:cubicBezTo>
                    <a:pt x="66" y="60"/>
                    <a:pt x="64" y="59"/>
                    <a:pt x="65" y="60"/>
                  </a:cubicBezTo>
                  <a:cubicBezTo>
                    <a:pt x="66" y="60"/>
                    <a:pt x="65" y="60"/>
                    <a:pt x="66" y="60"/>
                  </a:cubicBezTo>
                  <a:cubicBezTo>
                    <a:pt x="66" y="60"/>
                    <a:pt x="67" y="60"/>
                    <a:pt x="67" y="60"/>
                  </a:cubicBezTo>
                  <a:cubicBezTo>
                    <a:pt x="67" y="60"/>
                    <a:pt x="67" y="60"/>
                    <a:pt x="68" y="60"/>
                  </a:cubicBezTo>
                  <a:cubicBezTo>
                    <a:pt x="67" y="60"/>
                    <a:pt x="67" y="60"/>
                    <a:pt x="66" y="60"/>
                  </a:cubicBezTo>
                  <a:cubicBezTo>
                    <a:pt x="66" y="59"/>
                    <a:pt x="66" y="59"/>
                    <a:pt x="65" y="59"/>
                  </a:cubicBezTo>
                  <a:cubicBezTo>
                    <a:pt x="65" y="59"/>
                    <a:pt x="65" y="58"/>
                    <a:pt x="66" y="58"/>
                  </a:cubicBezTo>
                  <a:cubicBezTo>
                    <a:pt x="65" y="58"/>
                    <a:pt x="66" y="58"/>
                    <a:pt x="66" y="57"/>
                  </a:cubicBezTo>
                  <a:cubicBezTo>
                    <a:pt x="67" y="57"/>
                    <a:pt x="67" y="56"/>
                    <a:pt x="67" y="55"/>
                  </a:cubicBezTo>
                  <a:cubicBezTo>
                    <a:pt x="67" y="55"/>
                    <a:pt x="68" y="55"/>
                    <a:pt x="68" y="55"/>
                  </a:cubicBezTo>
                  <a:cubicBezTo>
                    <a:pt x="67" y="55"/>
                    <a:pt x="68" y="55"/>
                    <a:pt x="68" y="55"/>
                  </a:cubicBezTo>
                  <a:cubicBezTo>
                    <a:pt x="68" y="55"/>
                    <a:pt x="67" y="54"/>
                    <a:pt x="67" y="54"/>
                  </a:cubicBezTo>
                  <a:cubicBezTo>
                    <a:pt x="68" y="54"/>
                    <a:pt x="68" y="55"/>
                    <a:pt x="68" y="55"/>
                  </a:cubicBezTo>
                  <a:cubicBezTo>
                    <a:pt x="68" y="55"/>
                    <a:pt x="69" y="55"/>
                    <a:pt x="69" y="55"/>
                  </a:cubicBezTo>
                  <a:cubicBezTo>
                    <a:pt x="69" y="55"/>
                    <a:pt x="68" y="55"/>
                    <a:pt x="69" y="55"/>
                  </a:cubicBezTo>
                  <a:cubicBezTo>
                    <a:pt x="70" y="56"/>
                    <a:pt x="69" y="55"/>
                    <a:pt x="69" y="55"/>
                  </a:cubicBezTo>
                  <a:cubicBezTo>
                    <a:pt x="69" y="55"/>
                    <a:pt x="71" y="56"/>
                    <a:pt x="71" y="55"/>
                  </a:cubicBezTo>
                  <a:cubicBezTo>
                    <a:pt x="70" y="55"/>
                    <a:pt x="71" y="56"/>
                    <a:pt x="69" y="55"/>
                  </a:cubicBezTo>
                  <a:cubicBezTo>
                    <a:pt x="69" y="55"/>
                    <a:pt x="71" y="55"/>
                    <a:pt x="71" y="54"/>
                  </a:cubicBezTo>
                  <a:cubicBezTo>
                    <a:pt x="69" y="54"/>
                    <a:pt x="70" y="55"/>
                    <a:pt x="69" y="55"/>
                  </a:cubicBezTo>
                  <a:cubicBezTo>
                    <a:pt x="68" y="54"/>
                    <a:pt x="68" y="54"/>
                    <a:pt x="67" y="54"/>
                  </a:cubicBezTo>
                  <a:cubicBezTo>
                    <a:pt x="67" y="53"/>
                    <a:pt x="68" y="53"/>
                    <a:pt x="69" y="52"/>
                  </a:cubicBezTo>
                  <a:cubicBezTo>
                    <a:pt x="68" y="52"/>
                    <a:pt x="68" y="52"/>
                    <a:pt x="69" y="51"/>
                  </a:cubicBezTo>
                  <a:cubicBezTo>
                    <a:pt x="67" y="51"/>
                    <a:pt x="67" y="51"/>
                    <a:pt x="67" y="51"/>
                  </a:cubicBezTo>
                  <a:cubicBezTo>
                    <a:pt x="66" y="51"/>
                    <a:pt x="66" y="51"/>
                    <a:pt x="66" y="51"/>
                  </a:cubicBezTo>
                  <a:cubicBezTo>
                    <a:pt x="64" y="51"/>
                    <a:pt x="66" y="51"/>
                    <a:pt x="66" y="51"/>
                  </a:cubicBezTo>
                  <a:cubicBezTo>
                    <a:pt x="66" y="51"/>
                    <a:pt x="65" y="52"/>
                    <a:pt x="65" y="52"/>
                  </a:cubicBezTo>
                  <a:cubicBezTo>
                    <a:pt x="65" y="52"/>
                    <a:pt x="66" y="52"/>
                    <a:pt x="66" y="52"/>
                  </a:cubicBezTo>
                  <a:cubicBezTo>
                    <a:pt x="66" y="52"/>
                    <a:pt x="65" y="52"/>
                    <a:pt x="65" y="52"/>
                  </a:cubicBezTo>
                  <a:cubicBezTo>
                    <a:pt x="65" y="53"/>
                    <a:pt x="65" y="52"/>
                    <a:pt x="66" y="53"/>
                  </a:cubicBezTo>
                  <a:cubicBezTo>
                    <a:pt x="65" y="53"/>
                    <a:pt x="66" y="53"/>
                    <a:pt x="65" y="54"/>
                  </a:cubicBezTo>
                  <a:cubicBezTo>
                    <a:pt x="64" y="53"/>
                    <a:pt x="64" y="54"/>
                    <a:pt x="63" y="54"/>
                  </a:cubicBezTo>
                  <a:cubicBezTo>
                    <a:pt x="62" y="54"/>
                    <a:pt x="65" y="54"/>
                    <a:pt x="64" y="54"/>
                  </a:cubicBezTo>
                  <a:cubicBezTo>
                    <a:pt x="64" y="54"/>
                    <a:pt x="64" y="54"/>
                    <a:pt x="64" y="54"/>
                  </a:cubicBezTo>
                  <a:cubicBezTo>
                    <a:pt x="65" y="54"/>
                    <a:pt x="65" y="54"/>
                    <a:pt x="65" y="54"/>
                  </a:cubicBezTo>
                  <a:cubicBezTo>
                    <a:pt x="64" y="54"/>
                    <a:pt x="63" y="54"/>
                    <a:pt x="63" y="54"/>
                  </a:cubicBezTo>
                  <a:cubicBezTo>
                    <a:pt x="64" y="55"/>
                    <a:pt x="64" y="54"/>
                    <a:pt x="64" y="54"/>
                  </a:cubicBezTo>
                  <a:cubicBezTo>
                    <a:pt x="65" y="55"/>
                    <a:pt x="64" y="55"/>
                    <a:pt x="64" y="55"/>
                  </a:cubicBezTo>
                  <a:cubicBezTo>
                    <a:pt x="64" y="55"/>
                    <a:pt x="65" y="55"/>
                    <a:pt x="64" y="56"/>
                  </a:cubicBezTo>
                  <a:cubicBezTo>
                    <a:pt x="63" y="56"/>
                    <a:pt x="64" y="55"/>
                    <a:pt x="64" y="55"/>
                  </a:cubicBezTo>
                  <a:cubicBezTo>
                    <a:pt x="62" y="55"/>
                    <a:pt x="63" y="56"/>
                    <a:pt x="64" y="56"/>
                  </a:cubicBezTo>
                  <a:cubicBezTo>
                    <a:pt x="64" y="56"/>
                    <a:pt x="62" y="56"/>
                    <a:pt x="62" y="56"/>
                  </a:cubicBezTo>
                  <a:cubicBezTo>
                    <a:pt x="63" y="57"/>
                    <a:pt x="63" y="56"/>
                    <a:pt x="63" y="56"/>
                  </a:cubicBezTo>
                  <a:cubicBezTo>
                    <a:pt x="64" y="57"/>
                    <a:pt x="62" y="57"/>
                    <a:pt x="62" y="58"/>
                  </a:cubicBezTo>
                  <a:cubicBezTo>
                    <a:pt x="62" y="58"/>
                    <a:pt x="63" y="58"/>
                    <a:pt x="63" y="58"/>
                  </a:cubicBezTo>
                  <a:cubicBezTo>
                    <a:pt x="63" y="58"/>
                    <a:pt x="62" y="58"/>
                    <a:pt x="62" y="58"/>
                  </a:cubicBezTo>
                  <a:cubicBezTo>
                    <a:pt x="62" y="58"/>
                    <a:pt x="63" y="58"/>
                    <a:pt x="63" y="58"/>
                  </a:cubicBezTo>
                  <a:cubicBezTo>
                    <a:pt x="62" y="58"/>
                    <a:pt x="61" y="58"/>
                    <a:pt x="61" y="58"/>
                  </a:cubicBezTo>
                  <a:cubicBezTo>
                    <a:pt x="61" y="58"/>
                    <a:pt x="62" y="58"/>
                    <a:pt x="62" y="59"/>
                  </a:cubicBezTo>
                  <a:cubicBezTo>
                    <a:pt x="61" y="59"/>
                    <a:pt x="62" y="60"/>
                    <a:pt x="61" y="60"/>
                  </a:cubicBezTo>
                  <a:cubicBezTo>
                    <a:pt x="61" y="60"/>
                    <a:pt x="61" y="60"/>
                    <a:pt x="61" y="60"/>
                  </a:cubicBezTo>
                  <a:cubicBezTo>
                    <a:pt x="61" y="60"/>
                    <a:pt x="61" y="61"/>
                    <a:pt x="60" y="60"/>
                  </a:cubicBezTo>
                  <a:cubicBezTo>
                    <a:pt x="60" y="60"/>
                    <a:pt x="60" y="61"/>
                    <a:pt x="61" y="61"/>
                  </a:cubicBezTo>
                  <a:cubicBezTo>
                    <a:pt x="60" y="61"/>
                    <a:pt x="59" y="61"/>
                    <a:pt x="58" y="61"/>
                  </a:cubicBezTo>
                  <a:cubicBezTo>
                    <a:pt x="57" y="60"/>
                    <a:pt x="56" y="60"/>
                    <a:pt x="55" y="59"/>
                  </a:cubicBezTo>
                  <a:cubicBezTo>
                    <a:pt x="55" y="60"/>
                    <a:pt x="55" y="60"/>
                    <a:pt x="54" y="60"/>
                  </a:cubicBezTo>
                  <a:cubicBezTo>
                    <a:pt x="54" y="60"/>
                    <a:pt x="55" y="60"/>
                    <a:pt x="55" y="61"/>
                  </a:cubicBezTo>
                  <a:cubicBezTo>
                    <a:pt x="55" y="61"/>
                    <a:pt x="55" y="61"/>
                    <a:pt x="55" y="61"/>
                  </a:cubicBezTo>
                  <a:cubicBezTo>
                    <a:pt x="54" y="61"/>
                    <a:pt x="55" y="61"/>
                    <a:pt x="55" y="61"/>
                  </a:cubicBezTo>
                  <a:cubicBezTo>
                    <a:pt x="56" y="61"/>
                    <a:pt x="55" y="60"/>
                    <a:pt x="55" y="61"/>
                  </a:cubicBezTo>
                  <a:cubicBezTo>
                    <a:pt x="56" y="61"/>
                    <a:pt x="56" y="62"/>
                    <a:pt x="56" y="62"/>
                  </a:cubicBezTo>
                  <a:cubicBezTo>
                    <a:pt x="56" y="62"/>
                    <a:pt x="56" y="62"/>
                    <a:pt x="56" y="62"/>
                  </a:cubicBezTo>
                  <a:cubicBezTo>
                    <a:pt x="57" y="62"/>
                    <a:pt x="56" y="62"/>
                    <a:pt x="56" y="62"/>
                  </a:cubicBezTo>
                  <a:cubicBezTo>
                    <a:pt x="56" y="62"/>
                    <a:pt x="56" y="62"/>
                    <a:pt x="55" y="61"/>
                  </a:cubicBezTo>
                  <a:cubicBezTo>
                    <a:pt x="55" y="61"/>
                    <a:pt x="55" y="61"/>
                    <a:pt x="55" y="61"/>
                  </a:cubicBezTo>
                  <a:cubicBezTo>
                    <a:pt x="55" y="61"/>
                    <a:pt x="54" y="61"/>
                    <a:pt x="54" y="61"/>
                  </a:cubicBezTo>
                  <a:cubicBezTo>
                    <a:pt x="54" y="61"/>
                    <a:pt x="55" y="62"/>
                    <a:pt x="55" y="62"/>
                  </a:cubicBezTo>
                  <a:cubicBezTo>
                    <a:pt x="54" y="61"/>
                    <a:pt x="54" y="61"/>
                    <a:pt x="53" y="61"/>
                  </a:cubicBezTo>
                  <a:cubicBezTo>
                    <a:pt x="53" y="61"/>
                    <a:pt x="54" y="61"/>
                    <a:pt x="54" y="62"/>
                  </a:cubicBezTo>
                  <a:cubicBezTo>
                    <a:pt x="54" y="62"/>
                    <a:pt x="54" y="62"/>
                    <a:pt x="53" y="61"/>
                  </a:cubicBezTo>
                  <a:cubicBezTo>
                    <a:pt x="54" y="62"/>
                    <a:pt x="52" y="61"/>
                    <a:pt x="54" y="62"/>
                  </a:cubicBezTo>
                  <a:cubicBezTo>
                    <a:pt x="54" y="63"/>
                    <a:pt x="53" y="61"/>
                    <a:pt x="54" y="62"/>
                  </a:cubicBezTo>
                  <a:cubicBezTo>
                    <a:pt x="55" y="63"/>
                    <a:pt x="54" y="62"/>
                    <a:pt x="54" y="62"/>
                  </a:cubicBezTo>
                  <a:cubicBezTo>
                    <a:pt x="54" y="63"/>
                    <a:pt x="54" y="63"/>
                    <a:pt x="54" y="63"/>
                  </a:cubicBezTo>
                  <a:cubicBezTo>
                    <a:pt x="54" y="63"/>
                    <a:pt x="54" y="64"/>
                    <a:pt x="53" y="63"/>
                  </a:cubicBezTo>
                  <a:cubicBezTo>
                    <a:pt x="53" y="63"/>
                    <a:pt x="53" y="63"/>
                    <a:pt x="52" y="63"/>
                  </a:cubicBezTo>
                  <a:cubicBezTo>
                    <a:pt x="52" y="64"/>
                    <a:pt x="53" y="64"/>
                    <a:pt x="53" y="64"/>
                  </a:cubicBezTo>
                  <a:cubicBezTo>
                    <a:pt x="53" y="65"/>
                    <a:pt x="53" y="64"/>
                    <a:pt x="53" y="64"/>
                  </a:cubicBezTo>
                  <a:cubicBezTo>
                    <a:pt x="54" y="65"/>
                    <a:pt x="53" y="65"/>
                    <a:pt x="53" y="65"/>
                  </a:cubicBezTo>
                  <a:cubicBezTo>
                    <a:pt x="53" y="65"/>
                    <a:pt x="53" y="65"/>
                    <a:pt x="52" y="65"/>
                  </a:cubicBezTo>
                  <a:cubicBezTo>
                    <a:pt x="52" y="64"/>
                    <a:pt x="52" y="65"/>
                    <a:pt x="52" y="64"/>
                  </a:cubicBezTo>
                  <a:cubicBezTo>
                    <a:pt x="52" y="64"/>
                    <a:pt x="52" y="65"/>
                    <a:pt x="52" y="65"/>
                  </a:cubicBezTo>
                  <a:cubicBezTo>
                    <a:pt x="51" y="65"/>
                    <a:pt x="52" y="65"/>
                    <a:pt x="51" y="65"/>
                  </a:cubicBezTo>
                  <a:cubicBezTo>
                    <a:pt x="52" y="66"/>
                    <a:pt x="51" y="65"/>
                    <a:pt x="52" y="66"/>
                  </a:cubicBezTo>
                  <a:cubicBezTo>
                    <a:pt x="52" y="66"/>
                    <a:pt x="51" y="66"/>
                    <a:pt x="52" y="67"/>
                  </a:cubicBezTo>
                  <a:cubicBezTo>
                    <a:pt x="51" y="66"/>
                    <a:pt x="51" y="66"/>
                    <a:pt x="50" y="66"/>
                  </a:cubicBezTo>
                  <a:cubicBezTo>
                    <a:pt x="50" y="66"/>
                    <a:pt x="50" y="66"/>
                    <a:pt x="51" y="67"/>
                  </a:cubicBezTo>
                  <a:cubicBezTo>
                    <a:pt x="51" y="67"/>
                    <a:pt x="50" y="66"/>
                    <a:pt x="51" y="67"/>
                  </a:cubicBezTo>
                  <a:cubicBezTo>
                    <a:pt x="50" y="67"/>
                    <a:pt x="50" y="66"/>
                    <a:pt x="49" y="66"/>
                  </a:cubicBezTo>
                  <a:cubicBezTo>
                    <a:pt x="49" y="66"/>
                    <a:pt x="50" y="66"/>
                    <a:pt x="50" y="67"/>
                  </a:cubicBezTo>
                  <a:cubicBezTo>
                    <a:pt x="49" y="67"/>
                    <a:pt x="49" y="68"/>
                    <a:pt x="49" y="68"/>
                  </a:cubicBezTo>
                  <a:cubicBezTo>
                    <a:pt x="49" y="68"/>
                    <a:pt x="49" y="68"/>
                    <a:pt x="49" y="68"/>
                  </a:cubicBezTo>
                  <a:cubicBezTo>
                    <a:pt x="48" y="67"/>
                    <a:pt x="48" y="68"/>
                    <a:pt x="48" y="67"/>
                  </a:cubicBezTo>
                  <a:cubicBezTo>
                    <a:pt x="48" y="68"/>
                    <a:pt x="48" y="68"/>
                    <a:pt x="48" y="69"/>
                  </a:cubicBezTo>
                  <a:cubicBezTo>
                    <a:pt x="49" y="70"/>
                    <a:pt x="48" y="69"/>
                    <a:pt x="48" y="69"/>
                  </a:cubicBezTo>
                  <a:cubicBezTo>
                    <a:pt x="48" y="69"/>
                    <a:pt x="48" y="69"/>
                    <a:pt x="48" y="70"/>
                  </a:cubicBezTo>
                  <a:cubicBezTo>
                    <a:pt x="48" y="70"/>
                    <a:pt x="47" y="71"/>
                    <a:pt x="47" y="71"/>
                  </a:cubicBezTo>
                  <a:cubicBezTo>
                    <a:pt x="46" y="71"/>
                    <a:pt x="46" y="71"/>
                    <a:pt x="46" y="71"/>
                  </a:cubicBezTo>
                  <a:cubicBezTo>
                    <a:pt x="46" y="71"/>
                    <a:pt x="46" y="72"/>
                    <a:pt x="46" y="72"/>
                  </a:cubicBezTo>
                  <a:cubicBezTo>
                    <a:pt x="46" y="72"/>
                    <a:pt x="46" y="72"/>
                    <a:pt x="45" y="71"/>
                  </a:cubicBezTo>
                  <a:cubicBezTo>
                    <a:pt x="45" y="71"/>
                    <a:pt x="45" y="72"/>
                    <a:pt x="44" y="72"/>
                  </a:cubicBezTo>
                  <a:cubicBezTo>
                    <a:pt x="44" y="73"/>
                    <a:pt x="43" y="73"/>
                    <a:pt x="42" y="71"/>
                  </a:cubicBezTo>
                  <a:cubicBezTo>
                    <a:pt x="41" y="70"/>
                    <a:pt x="41" y="69"/>
                    <a:pt x="40" y="69"/>
                  </a:cubicBezTo>
                  <a:cubicBezTo>
                    <a:pt x="40" y="68"/>
                    <a:pt x="40" y="68"/>
                    <a:pt x="40" y="68"/>
                  </a:cubicBezTo>
                  <a:cubicBezTo>
                    <a:pt x="40" y="67"/>
                    <a:pt x="40" y="66"/>
                    <a:pt x="39" y="66"/>
                  </a:cubicBezTo>
                  <a:cubicBezTo>
                    <a:pt x="39" y="66"/>
                    <a:pt x="39" y="64"/>
                    <a:pt x="38" y="64"/>
                  </a:cubicBezTo>
                  <a:cubicBezTo>
                    <a:pt x="38" y="64"/>
                    <a:pt x="39" y="64"/>
                    <a:pt x="38" y="63"/>
                  </a:cubicBezTo>
                  <a:cubicBezTo>
                    <a:pt x="40" y="64"/>
                    <a:pt x="40" y="63"/>
                    <a:pt x="41" y="63"/>
                  </a:cubicBezTo>
                  <a:cubicBezTo>
                    <a:pt x="41" y="63"/>
                    <a:pt x="42" y="63"/>
                    <a:pt x="42" y="63"/>
                  </a:cubicBezTo>
                  <a:cubicBezTo>
                    <a:pt x="42" y="63"/>
                    <a:pt x="42" y="63"/>
                    <a:pt x="42" y="63"/>
                  </a:cubicBezTo>
                  <a:cubicBezTo>
                    <a:pt x="42" y="63"/>
                    <a:pt x="42" y="63"/>
                    <a:pt x="43" y="63"/>
                  </a:cubicBezTo>
                  <a:cubicBezTo>
                    <a:pt x="43" y="63"/>
                    <a:pt x="42" y="62"/>
                    <a:pt x="43" y="63"/>
                  </a:cubicBezTo>
                  <a:cubicBezTo>
                    <a:pt x="43" y="63"/>
                    <a:pt x="43" y="62"/>
                    <a:pt x="43" y="62"/>
                  </a:cubicBezTo>
                  <a:cubicBezTo>
                    <a:pt x="43" y="62"/>
                    <a:pt x="43" y="62"/>
                    <a:pt x="44" y="62"/>
                  </a:cubicBezTo>
                  <a:cubicBezTo>
                    <a:pt x="44" y="62"/>
                    <a:pt x="44" y="62"/>
                    <a:pt x="44" y="62"/>
                  </a:cubicBezTo>
                  <a:cubicBezTo>
                    <a:pt x="44" y="62"/>
                    <a:pt x="44" y="62"/>
                    <a:pt x="44" y="62"/>
                  </a:cubicBezTo>
                  <a:cubicBezTo>
                    <a:pt x="44" y="61"/>
                    <a:pt x="44" y="62"/>
                    <a:pt x="45" y="62"/>
                  </a:cubicBezTo>
                  <a:cubicBezTo>
                    <a:pt x="45" y="62"/>
                    <a:pt x="44" y="61"/>
                    <a:pt x="44" y="61"/>
                  </a:cubicBezTo>
                  <a:cubicBezTo>
                    <a:pt x="45" y="61"/>
                    <a:pt x="45" y="61"/>
                    <a:pt x="45" y="61"/>
                  </a:cubicBezTo>
                  <a:cubicBezTo>
                    <a:pt x="45" y="61"/>
                    <a:pt x="45" y="61"/>
                    <a:pt x="45" y="60"/>
                  </a:cubicBezTo>
                  <a:cubicBezTo>
                    <a:pt x="46" y="61"/>
                    <a:pt x="46" y="60"/>
                    <a:pt x="47" y="60"/>
                  </a:cubicBezTo>
                  <a:cubicBezTo>
                    <a:pt x="47" y="60"/>
                    <a:pt x="47" y="61"/>
                    <a:pt x="48" y="61"/>
                  </a:cubicBezTo>
                  <a:cubicBezTo>
                    <a:pt x="48" y="60"/>
                    <a:pt x="47" y="60"/>
                    <a:pt x="47" y="60"/>
                  </a:cubicBezTo>
                  <a:cubicBezTo>
                    <a:pt x="47" y="59"/>
                    <a:pt x="48" y="59"/>
                    <a:pt x="48" y="59"/>
                  </a:cubicBezTo>
                  <a:cubicBezTo>
                    <a:pt x="48" y="59"/>
                    <a:pt x="48" y="60"/>
                    <a:pt x="48" y="60"/>
                  </a:cubicBezTo>
                  <a:cubicBezTo>
                    <a:pt x="49" y="60"/>
                    <a:pt x="48" y="59"/>
                    <a:pt x="48" y="59"/>
                  </a:cubicBezTo>
                  <a:cubicBezTo>
                    <a:pt x="48" y="58"/>
                    <a:pt x="48" y="59"/>
                    <a:pt x="49" y="59"/>
                  </a:cubicBezTo>
                  <a:cubicBezTo>
                    <a:pt x="49" y="59"/>
                    <a:pt x="48" y="59"/>
                    <a:pt x="48" y="58"/>
                  </a:cubicBezTo>
                  <a:cubicBezTo>
                    <a:pt x="48" y="58"/>
                    <a:pt x="48" y="58"/>
                    <a:pt x="48" y="58"/>
                  </a:cubicBezTo>
                  <a:cubicBezTo>
                    <a:pt x="49" y="59"/>
                    <a:pt x="49" y="59"/>
                    <a:pt x="49" y="59"/>
                  </a:cubicBezTo>
                  <a:cubicBezTo>
                    <a:pt x="49" y="59"/>
                    <a:pt x="49" y="59"/>
                    <a:pt x="49" y="59"/>
                  </a:cubicBezTo>
                  <a:cubicBezTo>
                    <a:pt x="49" y="59"/>
                    <a:pt x="48" y="58"/>
                    <a:pt x="49" y="58"/>
                  </a:cubicBezTo>
                  <a:cubicBezTo>
                    <a:pt x="49" y="58"/>
                    <a:pt x="49" y="59"/>
                    <a:pt x="49" y="59"/>
                  </a:cubicBezTo>
                  <a:cubicBezTo>
                    <a:pt x="49" y="59"/>
                    <a:pt x="50" y="60"/>
                    <a:pt x="50" y="59"/>
                  </a:cubicBezTo>
                  <a:cubicBezTo>
                    <a:pt x="50" y="59"/>
                    <a:pt x="49" y="58"/>
                    <a:pt x="48" y="58"/>
                  </a:cubicBezTo>
                  <a:cubicBezTo>
                    <a:pt x="49" y="57"/>
                    <a:pt x="49" y="57"/>
                    <a:pt x="49" y="57"/>
                  </a:cubicBezTo>
                  <a:cubicBezTo>
                    <a:pt x="49" y="58"/>
                    <a:pt x="49" y="58"/>
                    <a:pt x="49" y="58"/>
                  </a:cubicBezTo>
                  <a:cubicBezTo>
                    <a:pt x="49" y="58"/>
                    <a:pt x="50" y="58"/>
                    <a:pt x="49" y="57"/>
                  </a:cubicBezTo>
                  <a:cubicBezTo>
                    <a:pt x="49" y="57"/>
                    <a:pt x="49" y="57"/>
                    <a:pt x="50" y="58"/>
                  </a:cubicBezTo>
                  <a:cubicBezTo>
                    <a:pt x="50" y="58"/>
                    <a:pt x="49" y="57"/>
                    <a:pt x="50" y="58"/>
                  </a:cubicBezTo>
                  <a:cubicBezTo>
                    <a:pt x="50" y="58"/>
                    <a:pt x="49" y="57"/>
                    <a:pt x="50" y="57"/>
                  </a:cubicBezTo>
                  <a:cubicBezTo>
                    <a:pt x="49" y="57"/>
                    <a:pt x="49" y="57"/>
                    <a:pt x="49" y="57"/>
                  </a:cubicBezTo>
                  <a:cubicBezTo>
                    <a:pt x="49" y="57"/>
                    <a:pt x="49" y="56"/>
                    <a:pt x="50" y="57"/>
                  </a:cubicBezTo>
                  <a:cubicBezTo>
                    <a:pt x="50" y="57"/>
                    <a:pt x="49" y="56"/>
                    <a:pt x="49" y="56"/>
                  </a:cubicBezTo>
                  <a:cubicBezTo>
                    <a:pt x="50" y="57"/>
                    <a:pt x="50" y="57"/>
                    <a:pt x="50" y="57"/>
                  </a:cubicBezTo>
                  <a:cubicBezTo>
                    <a:pt x="50" y="57"/>
                    <a:pt x="50" y="57"/>
                    <a:pt x="49" y="56"/>
                  </a:cubicBezTo>
                  <a:cubicBezTo>
                    <a:pt x="50" y="56"/>
                    <a:pt x="50" y="57"/>
                    <a:pt x="50" y="57"/>
                  </a:cubicBezTo>
                  <a:cubicBezTo>
                    <a:pt x="49" y="56"/>
                    <a:pt x="50" y="57"/>
                    <a:pt x="50" y="56"/>
                  </a:cubicBezTo>
                  <a:cubicBezTo>
                    <a:pt x="50" y="56"/>
                    <a:pt x="50" y="56"/>
                    <a:pt x="50" y="56"/>
                  </a:cubicBezTo>
                  <a:cubicBezTo>
                    <a:pt x="49" y="56"/>
                    <a:pt x="50" y="56"/>
                    <a:pt x="50" y="56"/>
                  </a:cubicBezTo>
                  <a:cubicBezTo>
                    <a:pt x="51" y="57"/>
                    <a:pt x="52" y="57"/>
                    <a:pt x="53" y="58"/>
                  </a:cubicBezTo>
                  <a:cubicBezTo>
                    <a:pt x="53" y="58"/>
                    <a:pt x="52" y="57"/>
                    <a:pt x="52" y="57"/>
                  </a:cubicBezTo>
                  <a:cubicBezTo>
                    <a:pt x="51" y="56"/>
                    <a:pt x="51" y="56"/>
                    <a:pt x="51" y="56"/>
                  </a:cubicBezTo>
                  <a:cubicBezTo>
                    <a:pt x="50" y="56"/>
                    <a:pt x="51" y="56"/>
                    <a:pt x="50" y="55"/>
                  </a:cubicBezTo>
                  <a:cubicBezTo>
                    <a:pt x="49" y="54"/>
                    <a:pt x="50" y="55"/>
                    <a:pt x="50" y="54"/>
                  </a:cubicBezTo>
                  <a:cubicBezTo>
                    <a:pt x="51" y="55"/>
                    <a:pt x="51" y="55"/>
                    <a:pt x="51" y="55"/>
                  </a:cubicBezTo>
                  <a:cubicBezTo>
                    <a:pt x="51" y="55"/>
                    <a:pt x="50" y="55"/>
                    <a:pt x="51" y="55"/>
                  </a:cubicBezTo>
                  <a:cubicBezTo>
                    <a:pt x="51" y="55"/>
                    <a:pt x="51" y="55"/>
                    <a:pt x="52" y="56"/>
                  </a:cubicBezTo>
                  <a:cubicBezTo>
                    <a:pt x="52" y="56"/>
                    <a:pt x="51" y="55"/>
                    <a:pt x="51" y="55"/>
                  </a:cubicBezTo>
                  <a:cubicBezTo>
                    <a:pt x="51" y="55"/>
                    <a:pt x="51" y="55"/>
                    <a:pt x="51" y="55"/>
                  </a:cubicBezTo>
                  <a:cubicBezTo>
                    <a:pt x="51" y="55"/>
                    <a:pt x="52" y="55"/>
                    <a:pt x="53" y="55"/>
                  </a:cubicBezTo>
                  <a:cubicBezTo>
                    <a:pt x="53" y="55"/>
                    <a:pt x="52" y="55"/>
                    <a:pt x="52" y="55"/>
                  </a:cubicBezTo>
                  <a:cubicBezTo>
                    <a:pt x="52" y="55"/>
                    <a:pt x="52" y="55"/>
                    <a:pt x="52" y="55"/>
                  </a:cubicBezTo>
                  <a:cubicBezTo>
                    <a:pt x="53" y="55"/>
                    <a:pt x="53" y="55"/>
                    <a:pt x="53" y="55"/>
                  </a:cubicBezTo>
                  <a:cubicBezTo>
                    <a:pt x="53" y="55"/>
                    <a:pt x="53" y="55"/>
                    <a:pt x="52" y="55"/>
                  </a:cubicBezTo>
                  <a:cubicBezTo>
                    <a:pt x="52" y="55"/>
                    <a:pt x="53" y="55"/>
                    <a:pt x="52" y="54"/>
                  </a:cubicBezTo>
                  <a:cubicBezTo>
                    <a:pt x="52" y="54"/>
                    <a:pt x="52" y="54"/>
                    <a:pt x="52" y="54"/>
                  </a:cubicBezTo>
                  <a:cubicBezTo>
                    <a:pt x="53" y="54"/>
                    <a:pt x="52" y="54"/>
                    <a:pt x="52" y="55"/>
                  </a:cubicBezTo>
                  <a:cubicBezTo>
                    <a:pt x="53" y="55"/>
                    <a:pt x="53" y="55"/>
                    <a:pt x="54" y="55"/>
                  </a:cubicBezTo>
                  <a:cubicBezTo>
                    <a:pt x="54" y="55"/>
                    <a:pt x="54" y="55"/>
                    <a:pt x="53" y="55"/>
                  </a:cubicBezTo>
                  <a:cubicBezTo>
                    <a:pt x="54" y="55"/>
                    <a:pt x="53" y="54"/>
                    <a:pt x="53" y="54"/>
                  </a:cubicBezTo>
                  <a:cubicBezTo>
                    <a:pt x="54" y="55"/>
                    <a:pt x="54" y="55"/>
                    <a:pt x="54" y="55"/>
                  </a:cubicBezTo>
                  <a:cubicBezTo>
                    <a:pt x="54" y="54"/>
                    <a:pt x="54" y="54"/>
                    <a:pt x="54" y="54"/>
                  </a:cubicBezTo>
                  <a:cubicBezTo>
                    <a:pt x="55" y="54"/>
                    <a:pt x="55" y="54"/>
                    <a:pt x="56" y="54"/>
                  </a:cubicBezTo>
                  <a:cubicBezTo>
                    <a:pt x="56" y="54"/>
                    <a:pt x="54" y="54"/>
                    <a:pt x="54" y="54"/>
                  </a:cubicBezTo>
                  <a:cubicBezTo>
                    <a:pt x="55" y="54"/>
                    <a:pt x="56" y="54"/>
                    <a:pt x="56" y="54"/>
                  </a:cubicBezTo>
                  <a:cubicBezTo>
                    <a:pt x="57" y="55"/>
                    <a:pt x="57" y="54"/>
                    <a:pt x="55" y="54"/>
                  </a:cubicBezTo>
                  <a:cubicBezTo>
                    <a:pt x="56" y="54"/>
                    <a:pt x="55" y="54"/>
                    <a:pt x="55" y="54"/>
                  </a:cubicBezTo>
                  <a:cubicBezTo>
                    <a:pt x="55" y="53"/>
                    <a:pt x="57" y="52"/>
                    <a:pt x="56" y="52"/>
                  </a:cubicBezTo>
                  <a:cubicBezTo>
                    <a:pt x="56" y="52"/>
                    <a:pt x="56" y="52"/>
                    <a:pt x="56" y="52"/>
                  </a:cubicBezTo>
                  <a:cubicBezTo>
                    <a:pt x="56" y="51"/>
                    <a:pt x="56" y="51"/>
                    <a:pt x="56" y="51"/>
                  </a:cubicBezTo>
                  <a:cubicBezTo>
                    <a:pt x="57" y="51"/>
                    <a:pt x="56" y="51"/>
                    <a:pt x="57" y="51"/>
                  </a:cubicBezTo>
                  <a:cubicBezTo>
                    <a:pt x="58" y="51"/>
                    <a:pt x="57" y="51"/>
                    <a:pt x="58" y="51"/>
                  </a:cubicBezTo>
                  <a:cubicBezTo>
                    <a:pt x="58" y="51"/>
                    <a:pt x="58" y="51"/>
                    <a:pt x="58" y="51"/>
                  </a:cubicBezTo>
                  <a:cubicBezTo>
                    <a:pt x="59" y="51"/>
                    <a:pt x="59" y="51"/>
                    <a:pt x="60" y="51"/>
                  </a:cubicBezTo>
                  <a:cubicBezTo>
                    <a:pt x="58" y="51"/>
                    <a:pt x="57" y="51"/>
                    <a:pt x="57" y="51"/>
                  </a:cubicBezTo>
                  <a:cubicBezTo>
                    <a:pt x="57" y="50"/>
                    <a:pt x="57" y="50"/>
                    <a:pt x="58" y="50"/>
                  </a:cubicBezTo>
                  <a:cubicBezTo>
                    <a:pt x="57" y="50"/>
                    <a:pt x="58" y="50"/>
                    <a:pt x="58" y="49"/>
                  </a:cubicBezTo>
                  <a:cubicBezTo>
                    <a:pt x="58" y="49"/>
                    <a:pt x="59" y="49"/>
                    <a:pt x="60" y="49"/>
                  </a:cubicBezTo>
                  <a:cubicBezTo>
                    <a:pt x="60" y="49"/>
                    <a:pt x="59" y="49"/>
                    <a:pt x="58" y="49"/>
                  </a:cubicBezTo>
                  <a:cubicBezTo>
                    <a:pt x="59" y="49"/>
                    <a:pt x="59" y="49"/>
                    <a:pt x="59" y="49"/>
                  </a:cubicBezTo>
                  <a:cubicBezTo>
                    <a:pt x="59" y="48"/>
                    <a:pt x="59" y="48"/>
                    <a:pt x="60" y="47"/>
                  </a:cubicBezTo>
                  <a:cubicBezTo>
                    <a:pt x="60" y="47"/>
                    <a:pt x="59" y="47"/>
                    <a:pt x="60" y="47"/>
                  </a:cubicBezTo>
                  <a:cubicBezTo>
                    <a:pt x="60" y="47"/>
                    <a:pt x="59" y="47"/>
                    <a:pt x="59" y="47"/>
                  </a:cubicBezTo>
                  <a:cubicBezTo>
                    <a:pt x="59" y="47"/>
                    <a:pt x="60" y="47"/>
                    <a:pt x="60" y="46"/>
                  </a:cubicBezTo>
                  <a:cubicBezTo>
                    <a:pt x="59" y="46"/>
                    <a:pt x="60" y="46"/>
                    <a:pt x="60" y="45"/>
                  </a:cubicBezTo>
                  <a:cubicBezTo>
                    <a:pt x="60" y="45"/>
                    <a:pt x="60" y="45"/>
                    <a:pt x="61" y="44"/>
                  </a:cubicBezTo>
                  <a:cubicBezTo>
                    <a:pt x="61" y="44"/>
                    <a:pt x="59" y="45"/>
                    <a:pt x="60" y="45"/>
                  </a:cubicBezTo>
                  <a:cubicBezTo>
                    <a:pt x="60" y="44"/>
                    <a:pt x="60" y="44"/>
                    <a:pt x="62" y="44"/>
                  </a:cubicBezTo>
                  <a:cubicBezTo>
                    <a:pt x="62" y="44"/>
                    <a:pt x="60" y="44"/>
                    <a:pt x="61" y="44"/>
                  </a:cubicBezTo>
                  <a:cubicBezTo>
                    <a:pt x="62" y="43"/>
                    <a:pt x="62" y="44"/>
                    <a:pt x="62" y="44"/>
                  </a:cubicBezTo>
                  <a:cubicBezTo>
                    <a:pt x="63" y="43"/>
                    <a:pt x="61" y="44"/>
                    <a:pt x="61" y="43"/>
                  </a:cubicBezTo>
                  <a:cubicBezTo>
                    <a:pt x="62" y="43"/>
                    <a:pt x="63" y="43"/>
                    <a:pt x="63" y="43"/>
                  </a:cubicBezTo>
                  <a:cubicBezTo>
                    <a:pt x="64" y="43"/>
                    <a:pt x="62" y="43"/>
                    <a:pt x="62" y="43"/>
                  </a:cubicBezTo>
                  <a:cubicBezTo>
                    <a:pt x="63" y="43"/>
                    <a:pt x="62" y="43"/>
                    <a:pt x="63" y="42"/>
                  </a:cubicBezTo>
                  <a:cubicBezTo>
                    <a:pt x="62" y="43"/>
                    <a:pt x="60" y="43"/>
                    <a:pt x="61" y="43"/>
                  </a:cubicBezTo>
                  <a:cubicBezTo>
                    <a:pt x="61" y="43"/>
                    <a:pt x="62" y="42"/>
                    <a:pt x="62" y="42"/>
                  </a:cubicBezTo>
                  <a:cubicBezTo>
                    <a:pt x="63" y="42"/>
                    <a:pt x="62" y="42"/>
                    <a:pt x="62" y="42"/>
                  </a:cubicBezTo>
                  <a:cubicBezTo>
                    <a:pt x="64" y="42"/>
                    <a:pt x="63" y="42"/>
                    <a:pt x="63" y="42"/>
                  </a:cubicBezTo>
                  <a:cubicBezTo>
                    <a:pt x="64" y="41"/>
                    <a:pt x="64" y="41"/>
                    <a:pt x="65" y="41"/>
                  </a:cubicBezTo>
                  <a:cubicBezTo>
                    <a:pt x="64" y="41"/>
                    <a:pt x="64" y="41"/>
                    <a:pt x="63" y="41"/>
                  </a:cubicBezTo>
                  <a:cubicBezTo>
                    <a:pt x="63" y="41"/>
                    <a:pt x="64" y="41"/>
                    <a:pt x="64" y="40"/>
                  </a:cubicBezTo>
                  <a:cubicBezTo>
                    <a:pt x="65" y="41"/>
                    <a:pt x="66" y="41"/>
                    <a:pt x="65" y="42"/>
                  </a:cubicBezTo>
                  <a:cubicBezTo>
                    <a:pt x="65" y="42"/>
                    <a:pt x="65" y="41"/>
                    <a:pt x="66" y="41"/>
                  </a:cubicBezTo>
                  <a:cubicBezTo>
                    <a:pt x="66" y="42"/>
                    <a:pt x="66" y="42"/>
                    <a:pt x="66" y="42"/>
                  </a:cubicBezTo>
                  <a:cubicBezTo>
                    <a:pt x="66" y="42"/>
                    <a:pt x="66" y="42"/>
                    <a:pt x="66" y="42"/>
                  </a:cubicBezTo>
                  <a:cubicBezTo>
                    <a:pt x="67" y="42"/>
                    <a:pt x="66" y="43"/>
                    <a:pt x="67" y="43"/>
                  </a:cubicBezTo>
                  <a:cubicBezTo>
                    <a:pt x="66" y="43"/>
                    <a:pt x="67" y="44"/>
                    <a:pt x="68" y="44"/>
                  </a:cubicBezTo>
                  <a:cubicBezTo>
                    <a:pt x="67" y="44"/>
                    <a:pt x="67" y="45"/>
                    <a:pt x="67" y="45"/>
                  </a:cubicBezTo>
                  <a:cubicBezTo>
                    <a:pt x="68" y="45"/>
                    <a:pt x="68" y="44"/>
                    <a:pt x="69" y="44"/>
                  </a:cubicBezTo>
                  <a:cubicBezTo>
                    <a:pt x="70" y="44"/>
                    <a:pt x="68" y="44"/>
                    <a:pt x="69" y="44"/>
                  </a:cubicBezTo>
                  <a:cubicBezTo>
                    <a:pt x="69" y="45"/>
                    <a:pt x="70" y="44"/>
                    <a:pt x="70" y="44"/>
                  </a:cubicBezTo>
                  <a:cubicBezTo>
                    <a:pt x="71" y="44"/>
                    <a:pt x="69" y="44"/>
                    <a:pt x="68" y="44"/>
                  </a:cubicBezTo>
                  <a:cubicBezTo>
                    <a:pt x="69" y="43"/>
                    <a:pt x="68" y="42"/>
                    <a:pt x="68" y="42"/>
                  </a:cubicBezTo>
                  <a:cubicBezTo>
                    <a:pt x="69" y="42"/>
                    <a:pt x="70" y="41"/>
                    <a:pt x="70" y="41"/>
                  </a:cubicBezTo>
                  <a:cubicBezTo>
                    <a:pt x="71" y="41"/>
                    <a:pt x="70" y="41"/>
                    <a:pt x="71" y="40"/>
                  </a:cubicBezTo>
                  <a:cubicBezTo>
                    <a:pt x="70" y="41"/>
                    <a:pt x="70" y="41"/>
                    <a:pt x="70" y="41"/>
                  </a:cubicBezTo>
                  <a:cubicBezTo>
                    <a:pt x="69" y="41"/>
                    <a:pt x="69" y="41"/>
                    <a:pt x="69" y="41"/>
                  </a:cubicBezTo>
                  <a:cubicBezTo>
                    <a:pt x="70" y="40"/>
                    <a:pt x="70" y="40"/>
                    <a:pt x="70" y="40"/>
                  </a:cubicBezTo>
                  <a:cubicBezTo>
                    <a:pt x="71" y="40"/>
                    <a:pt x="69" y="41"/>
                    <a:pt x="69" y="40"/>
                  </a:cubicBezTo>
                  <a:cubicBezTo>
                    <a:pt x="70" y="40"/>
                    <a:pt x="70" y="40"/>
                    <a:pt x="71" y="39"/>
                  </a:cubicBezTo>
                  <a:cubicBezTo>
                    <a:pt x="71" y="39"/>
                    <a:pt x="70" y="40"/>
                    <a:pt x="70" y="40"/>
                  </a:cubicBezTo>
                  <a:cubicBezTo>
                    <a:pt x="70" y="40"/>
                    <a:pt x="70" y="40"/>
                    <a:pt x="69" y="40"/>
                  </a:cubicBezTo>
                  <a:cubicBezTo>
                    <a:pt x="70" y="39"/>
                    <a:pt x="70" y="39"/>
                    <a:pt x="71" y="39"/>
                  </a:cubicBezTo>
                  <a:cubicBezTo>
                    <a:pt x="71" y="38"/>
                    <a:pt x="70" y="39"/>
                    <a:pt x="70" y="38"/>
                  </a:cubicBezTo>
                  <a:cubicBezTo>
                    <a:pt x="70" y="38"/>
                    <a:pt x="72" y="37"/>
                    <a:pt x="71" y="37"/>
                  </a:cubicBezTo>
                  <a:cubicBezTo>
                    <a:pt x="71" y="37"/>
                    <a:pt x="70" y="37"/>
                    <a:pt x="69" y="38"/>
                  </a:cubicBezTo>
                  <a:cubicBezTo>
                    <a:pt x="69" y="37"/>
                    <a:pt x="68" y="38"/>
                    <a:pt x="67" y="38"/>
                  </a:cubicBezTo>
                  <a:cubicBezTo>
                    <a:pt x="67" y="38"/>
                    <a:pt x="68" y="38"/>
                    <a:pt x="67" y="38"/>
                  </a:cubicBezTo>
                  <a:cubicBezTo>
                    <a:pt x="68" y="37"/>
                    <a:pt x="68" y="37"/>
                    <a:pt x="68" y="37"/>
                  </a:cubicBezTo>
                  <a:cubicBezTo>
                    <a:pt x="69" y="37"/>
                    <a:pt x="69" y="37"/>
                    <a:pt x="70" y="36"/>
                  </a:cubicBezTo>
                  <a:cubicBezTo>
                    <a:pt x="69" y="36"/>
                    <a:pt x="69" y="36"/>
                    <a:pt x="69" y="36"/>
                  </a:cubicBezTo>
                  <a:cubicBezTo>
                    <a:pt x="70" y="35"/>
                    <a:pt x="70" y="36"/>
                    <a:pt x="71" y="35"/>
                  </a:cubicBezTo>
                  <a:cubicBezTo>
                    <a:pt x="71" y="35"/>
                    <a:pt x="70" y="35"/>
                    <a:pt x="70" y="35"/>
                  </a:cubicBezTo>
                  <a:cubicBezTo>
                    <a:pt x="70" y="35"/>
                    <a:pt x="69" y="35"/>
                    <a:pt x="69" y="35"/>
                  </a:cubicBezTo>
                  <a:cubicBezTo>
                    <a:pt x="68" y="35"/>
                    <a:pt x="68" y="36"/>
                    <a:pt x="68" y="36"/>
                  </a:cubicBezTo>
                  <a:cubicBezTo>
                    <a:pt x="68" y="36"/>
                    <a:pt x="68" y="36"/>
                    <a:pt x="68" y="36"/>
                  </a:cubicBezTo>
                  <a:cubicBezTo>
                    <a:pt x="67" y="37"/>
                    <a:pt x="67" y="37"/>
                    <a:pt x="66" y="38"/>
                  </a:cubicBezTo>
                  <a:cubicBezTo>
                    <a:pt x="66" y="37"/>
                    <a:pt x="64" y="36"/>
                    <a:pt x="64" y="35"/>
                  </a:cubicBezTo>
                  <a:cubicBezTo>
                    <a:pt x="66" y="34"/>
                    <a:pt x="65" y="35"/>
                    <a:pt x="65" y="35"/>
                  </a:cubicBezTo>
                  <a:cubicBezTo>
                    <a:pt x="65" y="36"/>
                    <a:pt x="66" y="37"/>
                    <a:pt x="66" y="37"/>
                  </a:cubicBezTo>
                  <a:cubicBezTo>
                    <a:pt x="67" y="37"/>
                    <a:pt x="66" y="36"/>
                    <a:pt x="67" y="36"/>
                  </a:cubicBezTo>
                  <a:cubicBezTo>
                    <a:pt x="67" y="35"/>
                    <a:pt x="66" y="36"/>
                    <a:pt x="66" y="36"/>
                  </a:cubicBezTo>
                  <a:cubicBezTo>
                    <a:pt x="66" y="36"/>
                    <a:pt x="67" y="35"/>
                    <a:pt x="67" y="35"/>
                  </a:cubicBezTo>
                  <a:cubicBezTo>
                    <a:pt x="67" y="35"/>
                    <a:pt x="66" y="36"/>
                    <a:pt x="66" y="36"/>
                  </a:cubicBezTo>
                  <a:cubicBezTo>
                    <a:pt x="66" y="36"/>
                    <a:pt x="66" y="35"/>
                    <a:pt x="66" y="35"/>
                  </a:cubicBezTo>
                  <a:cubicBezTo>
                    <a:pt x="66" y="35"/>
                    <a:pt x="66" y="35"/>
                    <a:pt x="66" y="35"/>
                  </a:cubicBezTo>
                  <a:cubicBezTo>
                    <a:pt x="65" y="35"/>
                    <a:pt x="66" y="34"/>
                    <a:pt x="65" y="35"/>
                  </a:cubicBezTo>
                  <a:cubicBezTo>
                    <a:pt x="65" y="35"/>
                    <a:pt x="65" y="34"/>
                    <a:pt x="65" y="34"/>
                  </a:cubicBezTo>
                  <a:cubicBezTo>
                    <a:pt x="65" y="34"/>
                    <a:pt x="65" y="35"/>
                    <a:pt x="64" y="35"/>
                  </a:cubicBezTo>
                  <a:cubicBezTo>
                    <a:pt x="64" y="35"/>
                    <a:pt x="65" y="34"/>
                    <a:pt x="65" y="34"/>
                  </a:cubicBezTo>
                  <a:cubicBezTo>
                    <a:pt x="65" y="34"/>
                    <a:pt x="64" y="35"/>
                    <a:pt x="63" y="35"/>
                  </a:cubicBezTo>
                  <a:cubicBezTo>
                    <a:pt x="63" y="35"/>
                    <a:pt x="62" y="35"/>
                    <a:pt x="62" y="34"/>
                  </a:cubicBezTo>
                  <a:cubicBezTo>
                    <a:pt x="62" y="34"/>
                    <a:pt x="62" y="34"/>
                    <a:pt x="62" y="34"/>
                  </a:cubicBezTo>
                  <a:cubicBezTo>
                    <a:pt x="62" y="34"/>
                    <a:pt x="62" y="34"/>
                    <a:pt x="62" y="34"/>
                  </a:cubicBezTo>
                  <a:cubicBezTo>
                    <a:pt x="61" y="34"/>
                    <a:pt x="61" y="33"/>
                    <a:pt x="61" y="34"/>
                  </a:cubicBezTo>
                  <a:cubicBezTo>
                    <a:pt x="61" y="33"/>
                    <a:pt x="61" y="33"/>
                    <a:pt x="61" y="33"/>
                  </a:cubicBezTo>
                  <a:cubicBezTo>
                    <a:pt x="60" y="34"/>
                    <a:pt x="60" y="32"/>
                    <a:pt x="59" y="33"/>
                  </a:cubicBezTo>
                  <a:cubicBezTo>
                    <a:pt x="60" y="32"/>
                    <a:pt x="60" y="32"/>
                    <a:pt x="60" y="32"/>
                  </a:cubicBezTo>
                  <a:cubicBezTo>
                    <a:pt x="60" y="32"/>
                    <a:pt x="61" y="32"/>
                    <a:pt x="61" y="32"/>
                  </a:cubicBezTo>
                  <a:cubicBezTo>
                    <a:pt x="61" y="32"/>
                    <a:pt x="62" y="31"/>
                    <a:pt x="62" y="32"/>
                  </a:cubicBezTo>
                  <a:cubicBezTo>
                    <a:pt x="63" y="31"/>
                    <a:pt x="61" y="32"/>
                    <a:pt x="61" y="32"/>
                  </a:cubicBezTo>
                  <a:cubicBezTo>
                    <a:pt x="61" y="31"/>
                    <a:pt x="61" y="31"/>
                    <a:pt x="61" y="30"/>
                  </a:cubicBezTo>
                  <a:cubicBezTo>
                    <a:pt x="61" y="31"/>
                    <a:pt x="61" y="31"/>
                    <a:pt x="60" y="32"/>
                  </a:cubicBezTo>
                  <a:cubicBezTo>
                    <a:pt x="60" y="32"/>
                    <a:pt x="60" y="31"/>
                    <a:pt x="60" y="31"/>
                  </a:cubicBezTo>
                  <a:cubicBezTo>
                    <a:pt x="59" y="32"/>
                    <a:pt x="60" y="32"/>
                    <a:pt x="60" y="32"/>
                  </a:cubicBezTo>
                  <a:cubicBezTo>
                    <a:pt x="59" y="33"/>
                    <a:pt x="59" y="32"/>
                    <a:pt x="58" y="32"/>
                  </a:cubicBezTo>
                  <a:cubicBezTo>
                    <a:pt x="58" y="32"/>
                    <a:pt x="58" y="32"/>
                    <a:pt x="58" y="32"/>
                  </a:cubicBezTo>
                  <a:cubicBezTo>
                    <a:pt x="58" y="32"/>
                    <a:pt x="58" y="31"/>
                    <a:pt x="58" y="31"/>
                  </a:cubicBezTo>
                  <a:cubicBezTo>
                    <a:pt x="58" y="31"/>
                    <a:pt x="58" y="32"/>
                    <a:pt x="58" y="32"/>
                  </a:cubicBezTo>
                  <a:cubicBezTo>
                    <a:pt x="57" y="32"/>
                    <a:pt x="58" y="31"/>
                    <a:pt x="57" y="32"/>
                  </a:cubicBezTo>
                  <a:cubicBezTo>
                    <a:pt x="57" y="32"/>
                    <a:pt x="57" y="32"/>
                    <a:pt x="57" y="31"/>
                  </a:cubicBezTo>
                  <a:cubicBezTo>
                    <a:pt x="57" y="31"/>
                    <a:pt x="57" y="32"/>
                    <a:pt x="57" y="32"/>
                  </a:cubicBezTo>
                  <a:cubicBezTo>
                    <a:pt x="57" y="31"/>
                    <a:pt x="57" y="31"/>
                    <a:pt x="57" y="31"/>
                  </a:cubicBezTo>
                  <a:cubicBezTo>
                    <a:pt x="58" y="31"/>
                    <a:pt x="57" y="30"/>
                    <a:pt x="58" y="30"/>
                  </a:cubicBezTo>
                  <a:cubicBezTo>
                    <a:pt x="57" y="30"/>
                    <a:pt x="57" y="30"/>
                    <a:pt x="57" y="31"/>
                  </a:cubicBezTo>
                  <a:cubicBezTo>
                    <a:pt x="57" y="31"/>
                    <a:pt x="57" y="30"/>
                    <a:pt x="56" y="31"/>
                  </a:cubicBezTo>
                  <a:cubicBezTo>
                    <a:pt x="56" y="32"/>
                    <a:pt x="57" y="31"/>
                    <a:pt x="57" y="31"/>
                  </a:cubicBezTo>
                  <a:cubicBezTo>
                    <a:pt x="56" y="32"/>
                    <a:pt x="56" y="32"/>
                    <a:pt x="56" y="32"/>
                  </a:cubicBezTo>
                  <a:cubicBezTo>
                    <a:pt x="55" y="32"/>
                    <a:pt x="56" y="32"/>
                    <a:pt x="55" y="33"/>
                  </a:cubicBezTo>
                  <a:cubicBezTo>
                    <a:pt x="56" y="33"/>
                    <a:pt x="56" y="33"/>
                    <a:pt x="55" y="34"/>
                  </a:cubicBezTo>
                  <a:cubicBezTo>
                    <a:pt x="55" y="35"/>
                    <a:pt x="56" y="33"/>
                    <a:pt x="55" y="34"/>
                  </a:cubicBezTo>
                  <a:cubicBezTo>
                    <a:pt x="55" y="34"/>
                    <a:pt x="55" y="34"/>
                    <a:pt x="55" y="34"/>
                  </a:cubicBezTo>
                  <a:cubicBezTo>
                    <a:pt x="55" y="35"/>
                    <a:pt x="54" y="36"/>
                    <a:pt x="54" y="36"/>
                  </a:cubicBezTo>
                  <a:cubicBezTo>
                    <a:pt x="53" y="37"/>
                    <a:pt x="54" y="35"/>
                    <a:pt x="53" y="36"/>
                  </a:cubicBezTo>
                  <a:cubicBezTo>
                    <a:pt x="53" y="37"/>
                    <a:pt x="53" y="37"/>
                    <a:pt x="53" y="37"/>
                  </a:cubicBezTo>
                  <a:cubicBezTo>
                    <a:pt x="53" y="37"/>
                    <a:pt x="53" y="37"/>
                    <a:pt x="54" y="36"/>
                  </a:cubicBezTo>
                  <a:cubicBezTo>
                    <a:pt x="54" y="36"/>
                    <a:pt x="53" y="37"/>
                    <a:pt x="53" y="38"/>
                  </a:cubicBezTo>
                  <a:cubicBezTo>
                    <a:pt x="53" y="38"/>
                    <a:pt x="54" y="37"/>
                    <a:pt x="53" y="38"/>
                  </a:cubicBezTo>
                  <a:cubicBezTo>
                    <a:pt x="52" y="39"/>
                    <a:pt x="53" y="38"/>
                    <a:pt x="52" y="38"/>
                  </a:cubicBezTo>
                  <a:cubicBezTo>
                    <a:pt x="52" y="38"/>
                    <a:pt x="52" y="38"/>
                    <a:pt x="53" y="37"/>
                  </a:cubicBezTo>
                  <a:cubicBezTo>
                    <a:pt x="53" y="37"/>
                    <a:pt x="52" y="38"/>
                    <a:pt x="52" y="38"/>
                  </a:cubicBezTo>
                  <a:cubicBezTo>
                    <a:pt x="52" y="38"/>
                    <a:pt x="52" y="38"/>
                    <a:pt x="52" y="38"/>
                  </a:cubicBezTo>
                  <a:cubicBezTo>
                    <a:pt x="51" y="39"/>
                    <a:pt x="51" y="39"/>
                    <a:pt x="50" y="40"/>
                  </a:cubicBezTo>
                  <a:cubicBezTo>
                    <a:pt x="50" y="41"/>
                    <a:pt x="50" y="40"/>
                    <a:pt x="50" y="40"/>
                  </a:cubicBezTo>
                  <a:cubicBezTo>
                    <a:pt x="50" y="39"/>
                    <a:pt x="50" y="40"/>
                    <a:pt x="50" y="40"/>
                  </a:cubicBezTo>
                  <a:cubicBezTo>
                    <a:pt x="50" y="39"/>
                    <a:pt x="50" y="39"/>
                    <a:pt x="50" y="39"/>
                  </a:cubicBezTo>
                  <a:cubicBezTo>
                    <a:pt x="51" y="38"/>
                    <a:pt x="50" y="39"/>
                    <a:pt x="51" y="37"/>
                  </a:cubicBezTo>
                  <a:cubicBezTo>
                    <a:pt x="50" y="37"/>
                    <a:pt x="50" y="39"/>
                    <a:pt x="50" y="39"/>
                  </a:cubicBezTo>
                  <a:cubicBezTo>
                    <a:pt x="49" y="40"/>
                    <a:pt x="49" y="39"/>
                    <a:pt x="49" y="39"/>
                  </a:cubicBezTo>
                  <a:cubicBezTo>
                    <a:pt x="50" y="39"/>
                    <a:pt x="50" y="38"/>
                    <a:pt x="50" y="37"/>
                  </a:cubicBezTo>
                  <a:cubicBezTo>
                    <a:pt x="50" y="38"/>
                    <a:pt x="49" y="39"/>
                    <a:pt x="49" y="39"/>
                  </a:cubicBezTo>
                  <a:cubicBezTo>
                    <a:pt x="49" y="39"/>
                    <a:pt x="49" y="38"/>
                    <a:pt x="49" y="38"/>
                  </a:cubicBezTo>
                  <a:cubicBezTo>
                    <a:pt x="49" y="38"/>
                    <a:pt x="49" y="38"/>
                    <a:pt x="49" y="38"/>
                  </a:cubicBezTo>
                  <a:cubicBezTo>
                    <a:pt x="49" y="38"/>
                    <a:pt x="49" y="39"/>
                    <a:pt x="48" y="39"/>
                  </a:cubicBezTo>
                  <a:cubicBezTo>
                    <a:pt x="48" y="39"/>
                    <a:pt x="49" y="39"/>
                    <a:pt x="49" y="38"/>
                  </a:cubicBezTo>
                  <a:cubicBezTo>
                    <a:pt x="48" y="39"/>
                    <a:pt x="48" y="39"/>
                    <a:pt x="48" y="39"/>
                  </a:cubicBezTo>
                  <a:cubicBezTo>
                    <a:pt x="48" y="39"/>
                    <a:pt x="48" y="38"/>
                    <a:pt x="48" y="38"/>
                  </a:cubicBezTo>
                  <a:cubicBezTo>
                    <a:pt x="48" y="39"/>
                    <a:pt x="48" y="39"/>
                    <a:pt x="48" y="39"/>
                  </a:cubicBezTo>
                  <a:cubicBezTo>
                    <a:pt x="47" y="40"/>
                    <a:pt x="47" y="38"/>
                    <a:pt x="47" y="39"/>
                  </a:cubicBezTo>
                  <a:cubicBezTo>
                    <a:pt x="47" y="39"/>
                    <a:pt x="47" y="38"/>
                    <a:pt x="47" y="38"/>
                  </a:cubicBezTo>
                  <a:cubicBezTo>
                    <a:pt x="47" y="38"/>
                    <a:pt x="47" y="38"/>
                    <a:pt x="47" y="38"/>
                  </a:cubicBezTo>
                  <a:cubicBezTo>
                    <a:pt x="47" y="38"/>
                    <a:pt x="47" y="38"/>
                    <a:pt x="46" y="39"/>
                  </a:cubicBezTo>
                  <a:cubicBezTo>
                    <a:pt x="46" y="38"/>
                    <a:pt x="47" y="37"/>
                    <a:pt x="46" y="37"/>
                  </a:cubicBezTo>
                  <a:cubicBezTo>
                    <a:pt x="46" y="38"/>
                    <a:pt x="46" y="38"/>
                    <a:pt x="46" y="38"/>
                  </a:cubicBezTo>
                  <a:cubicBezTo>
                    <a:pt x="46" y="39"/>
                    <a:pt x="46" y="38"/>
                    <a:pt x="46" y="38"/>
                  </a:cubicBezTo>
                  <a:cubicBezTo>
                    <a:pt x="46" y="37"/>
                    <a:pt x="46" y="38"/>
                    <a:pt x="46" y="37"/>
                  </a:cubicBezTo>
                  <a:cubicBezTo>
                    <a:pt x="46" y="36"/>
                    <a:pt x="46" y="37"/>
                    <a:pt x="47" y="37"/>
                  </a:cubicBezTo>
                  <a:cubicBezTo>
                    <a:pt x="47" y="37"/>
                    <a:pt x="47" y="36"/>
                    <a:pt x="47" y="36"/>
                  </a:cubicBezTo>
                  <a:cubicBezTo>
                    <a:pt x="47" y="37"/>
                    <a:pt x="47" y="37"/>
                    <a:pt x="47" y="37"/>
                  </a:cubicBezTo>
                  <a:cubicBezTo>
                    <a:pt x="47" y="37"/>
                    <a:pt x="48" y="37"/>
                    <a:pt x="48" y="36"/>
                  </a:cubicBezTo>
                  <a:cubicBezTo>
                    <a:pt x="48" y="37"/>
                    <a:pt x="47" y="38"/>
                    <a:pt x="47" y="38"/>
                  </a:cubicBezTo>
                  <a:cubicBezTo>
                    <a:pt x="48" y="37"/>
                    <a:pt x="47" y="39"/>
                    <a:pt x="48" y="39"/>
                  </a:cubicBezTo>
                  <a:cubicBezTo>
                    <a:pt x="48" y="37"/>
                    <a:pt x="48" y="37"/>
                    <a:pt x="48" y="36"/>
                  </a:cubicBezTo>
                  <a:cubicBezTo>
                    <a:pt x="48" y="36"/>
                    <a:pt x="48" y="37"/>
                    <a:pt x="48" y="38"/>
                  </a:cubicBezTo>
                  <a:cubicBezTo>
                    <a:pt x="48" y="39"/>
                    <a:pt x="48" y="38"/>
                    <a:pt x="48" y="37"/>
                  </a:cubicBezTo>
                  <a:cubicBezTo>
                    <a:pt x="48" y="37"/>
                    <a:pt x="48" y="37"/>
                    <a:pt x="48" y="38"/>
                  </a:cubicBezTo>
                  <a:cubicBezTo>
                    <a:pt x="48" y="37"/>
                    <a:pt x="48" y="38"/>
                    <a:pt x="48" y="38"/>
                  </a:cubicBezTo>
                  <a:cubicBezTo>
                    <a:pt x="48" y="38"/>
                    <a:pt x="49" y="37"/>
                    <a:pt x="49" y="37"/>
                  </a:cubicBezTo>
                  <a:cubicBezTo>
                    <a:pt x="49" y="36"/>
                    <a:pt x="49" y="38"/>
                    <a:pt x="49" y="37"/>
                  </a:cubicBezTo>
                  <a:cubicBezTo>
                    <a:pt x="49" y="37"/>
                    <a:pt x="49" y="37"/>
                    <a:pt x="49" y="36"/>
                  </a:cubicBezTo>
                  <a:cubicBezTo>
                    <a:pt x="49" y="37"/>
                    <a:pt x="49" y="36"/>
                    <a:pt x="49" y="37"/>
                  </a:cubicBezTo>
                  <a:cubicBezTo>
                    <a:pt x="48" y="37"/>
                    <a:pt x="49" y="36"/>
                    <a:pt x="49" y="36"/>
                  </a:cubicBezTo>
                  <a:cubicBezTo>
                    <a:pt x="49" y="36"/>
                    <a:pt x="49" y="36"/>
                    <a:pt x="49" y="35"/>
                  </a:cubicBezTo>
                  <a:cubicBezTo>
                    <a:pt x="49" y="35"/>
                    <a:pt x="49" y="36"/>
                    <a:pt x="49" y="36"/>
                  </a:cubicBezTo>
                  <a:cubicBezTo>
                    <a:pt x="49" y="36"/>
                    <a:pt x="49" y="35"/>
                    <a:pt x="49" y="35"/>
                  </a:cubicBezTo>
                  <a:cubicBezTo>
                    <a:pt x="49" y="35"/>
                    <a:pt x="48" y="36"/>
                    <a:pt x="48" y="36"/>
                  </a:cubicBezTo>
                  <a:cubicBezTo>
                    <a:pt x="48" y="36"/>
                    <a:pt x="48" y="36"/>
                    <a:pt x="48" y="37"/>
                  </a:cubicBezTo>
                  <a:cubicBezTo>
                    <a:pt x="48" y="37"/>
                    <a:pt x="48" y="36"/>
                    <a:pt x="48" y="35"/>
                  </a:cubicBezTo>
                  <a:cubicBezTo>
                    <a:pt x="48" y="35"/>
                    <a:pt x="48" y="36"/>
                    <a:pt x="47" y="37"/>
                  </a:cubicBezTo>
                  <a:cubicBezTo>
                    <a:pt x="47" y="36"/>
                    <a:pt x="48" y="35"/>
                    <a:pt x="48" y="35"/>
                  </a:cubicBezTo>
                  <a:cubicBezTo>
                    <a:pt x="47" y="36"/>
                    <a:pt x="47" y="36"/>
                    <a:pt x="47" y="36"/>
                  </a:cubicBezTo>
                  <a:cubicBezTo>
                    <a:pt x="47" y="35"/>
                    <a:pt x="47" y="36"/>
                    <a:pt x="46" y="35"/>
                  </a:cubicBezTo>
                  <a:cubicBezTo>
                    <a:pt x="46" y="35"/>
                    <a:pt x="46" y="37"/>
                    <a:pt x="46" y="36"/>
                  </a:cubicBezTo>
                  <a:cubicBezTo>
                    <a:pt x="46" y="36"/>
                    <a:pt x="46" y="36"/>
                    <a:pt x="46" y="36"/>
                  </a:cubicBezTo>
                  <a:cubicBezTo>
                    <a:pt x="46" y="35"/>
                    <a:pt x="46" y="36"/>
                    <a:pt x="46" y="36"/>
                  </a:cubicBezTo>
                  <a:cubicBezTo>
                    <a:pt x="46" y="36"/>
                    <a:pt x="46" y="36"/>
                    <a:pt x="46" y="37"/>
                  </a:cubicBezTo>
                  <a:cubicBezTo>
                    <a:pt x="46" y="38"/>
                    <a:pt x="46" y="37"/>
                    <a:pt x="46" y="38"/>
                  </a:cubicBezTo>
                  <a:cubicBezTo>
                    <a:pt x="46" y="38"/>
                    <a:pt x="46" y="38"/>
                    <a:pt x="46" y="38"/>
                  </a:cubicBezTo>
                  <a:cubicBezTo>
                    <a:pt x="46" y="39"/>
                    <a:pt x="46" y="38"/>
                    <a:pt x="46" y="38"/>
                  </a:cubicBezTo>
                  <a:cubicBezTo>
                    <a:pt x="45" y="38"/>
                    <a:pt x="45" y="38"/>
                    <a:pt x="45" y="38"/>
                  </a:cubicBezTo>
                  <a:cubicBezTo>
                    <a:pt x="45" y="37"/>
                    <a:pt x="45" y="37"/>
                    <a:pt x="45" y="36"/>
                  </a:cubicBezTo>
                  <a:cubicBezTo>
                    <a:pt x="45" y="36"/>
                    <a:pt x="45" y="36"/>
                    <a:pt x="45" y="36"/>
                  </a:cubicBezTo>
                  <a:cubicBezTo>
                    <a:pt x="45" y="35"/>
                    <a:pt x="45" y="35"/>
                    <a:pt x="45" y="35"/>
                  </a:cubicBezTo>
                  <a:cubicBezTo>
                    <a:pt x="45" y="34"/>
                    <a:pt x="45" y="36"/>
                    <a:pt x="44" y="36"/>
                  </a:cubicBezTo>
                  <a:cubicBezTo>
                    <a:pt x="44" y="36"/>
                    <a:pt x="44" y="35"/>
                    <a:pt x="44" y="35"/>
                  </a:cubicBezTo>
                  <a:cubicBezTo>
                    <a:pt x="44" y="35"/>
                    <a:pt x="44" y="36"/>
                    <a:pt x="44" y="36"/>
                  </a:cubicBezTo>
                  <a:cubicBezTo>
                    <a:pt x="44" y="37"/>
                    <a:pt x="44" y="35"/>
                    <a:pt x="44" y="35"/>
                  </a:cubicBezTo>
                  <a:cubicBezTo>
                    <a:pt x="44" y="36"/>
                    <a:pt x="44" y="36"/>
                    <a:pt x="44" y="37"/>
                  </a:cubicBezTo>
                  <a:cubicBezTo>
                    <a:pt x="44" y="37"/>
                    <a:pt x="44" y="36"/>
                    <a:pt x="44" y="35"/>
                  </a:cubicBezTo>
                  <a:cubicBezTo>
                    <a:pt x="44" y="36"/>
                    <a:pt x="43" y="36"/>
                    <a:pt x="43" y="37"/>
                  </a:cubicBezTo>
                  <a:cubicBezTo>
                    <a:pt x="43" y="36"/>
                    <a:pt x="43" y="37"/>
                    <a:pt x="43" y="36"/>
                  </a:cubicBezTo>
                  <a:cubicBezTo>
                    <a:pt x="43" y="36"/>
                    <a:pt x="42" y="36"/>
                    <a:pt x="42" y="37"/>
                  </a:cubicBezTo>
                  <a:cubicBezTo>
                    <a:pt x="42" y="36"/>
                    <a:pt x="42" y="36"/>
                    <a:pt x="42" y="36"/>
                  </a:cubicBezTo>
                  <a:cubicBezTo>
                    <a:pt x="42" y="35"/>
                    <a:pt x="42" y="37"/>
                    <a:pt x="42" y="37"/>
                  </a:cubicBezTo>
                  <a:cubicBezTo>
                    <a:pt x="42" y="36"/>
                    <a:pt x="42" y="37"/>
                    <a:pt x="42" y="37"/>
                  </a:cubicBezTo>
                  <a:cubicBezTo>
                    <a:pt x="42" y="36"/>
                    <a:pt x="42" y="36"/>
                    <a:pt x="42" y="35"/>
                  </a:cubicBezTo>
                  <a:cubicBezTo>
                    <a:pt x="43" y="36"/>
                    <a:pt x="44" y="34"/>
                    <a:pt x="45" y="34"/>
                  </a:cubicBezTo>
                  <a:cubicBezTo>
                    <a:pt x="45" y="34"/>
                    <a:pt x="45" y="34"/>
                    <a:pt x="45" y="34"/>
                  </a:cubicBezTo>
                  <a:cubicBezTo>
                    <a:pt x="45" y="34"/>
                    <a:pt x="45" y="33"/>
                    <a:pt x="45" y="33"/>
                  </a:cubicBezTo>
                  <a:cubicBezTo>
                    <a:pt x="45" y="33"/>
                    <a:pt x="45" y="34"/>
                    <a:pt x="45" y="34"/>
                  </a:cubicBezTo>
                  <a:cubicBezTo>
                    <a:pt x="45" y="34"/>
                    <a:pt x="46" y="34"/>
                    <a:pt x="45" y="34"/>
                  </a:cubicBezTo>
                  <a:cubicBezTo>
                    <a:pt x="46" y="34"/>
                    <a:pt x="45" y="34"/>
                    <a:pt x="46" y="34"/>
                  </a:cubicBezTo>
                  <a:cubicBezTo>
                    <a:pt x="45" y="36"/>
                    <a:pt x="45" y="35"/>
                    <a:pt x="45" y="35"/>
                  </a:cubicBezTo>
                  <a:cubicBezTo>
                    <a:pt x="45" y="36"/>
                    <a:pt x="45" y="37"/>
                    <a:pt x="46" y="37"/>
                  </a:cubicBezTo>
                  <a:cubicBezTo>
                    <a:pt x="46" y="37"/>
                    <a:pt x="45" y="38"/>
                    <a:pt x="45" y="38"/>
                  </a:cubicBezTo>
                  <a:cubicBezTo>
                    <a:pt x="46" y="38"/>
                    <a:pt x="46" y="36"/>
                    <a:pt x="46" y="36"/>
                  </a:cubicBezTo>
                  <a:cubicBezTo>
                    <a:pt x="46" y="35"/>
                    <a:pt x="46" y="37"/>
                    <a:pt x="45" y="36"/>
                  </a:cubicBezTo>
                  <a:cubicBezTo>
                    <a:pt x="46" y="35"/>
                    <a:pt x="46" y="34"/>
                    <a:pt x="46" y="33"/>
                  </a:cubicBezTo>
                  <a:cubicBezTo>
                    <a:pt x="46" y="33"/>
                    <a:pt x="47" y="32"/>
                    <a:pt x="47" y="33"/>
                  </a:cubicBezTo>
                  <a:cubicBezTo>
                    <a:pt x="48" y="33"/>
                    <a:pt x="48" y="33"/>
                    <a:pt x="49" y="33"/>
                  </a:cubicBezTo>
                  <a:cubicBezTo>
                    <a:pt x="49" y="33"/>
                    <a:pt x="49" y="32"/>
                    <a:pt x="49" y="32"/>
                  </a:cubicBezTo>
                  <a:cubicBezTo>
                    <a:pt x="49" y="33"/>
                    <a:pt x="49" y="34"/>
                    <a:pt x="49" y="34"/>
                  </a:cubicBezTo>
                  <a:cubicBezTo>
                    <a:pt x="49" y="34"/>
                    <a:pt x="49" y="34"/>
                    <a:pt x="49" y="34"/>
                  </a:cubicBezTo>
                  <a:cubicBezTo>
                    <a:pt x="49" y="34"/>
                    <a:pt x="49" y="33"/>
                    <a:pt x="50" y="33"/>
                  </a:cubicBezTo>
                  <a:cubicBezTo>
                    <a:pt x="49" y="34"/>
                    <a:pt x="49" y="33"/>
                    <a:pt x="49" y="34"/>
                  </a:cubicBezTo>
                  <a:cubicBezTo>
                    <a:pt x="49" y="32"/>
                    <a:pt x="50" y="32"/>
                    <a:pt x="50" y="32"/>
                  </a:cubicBezTo>
                  <a:cubicBezTo>
                    <a:pt x="50" y="32"/>
                    <a:pt x="50" y="32"/>
                    <a:pt x="50" y="32"/>
                  </a:cubicBezTo>
                  <a:cubicBezTo>
                    <a:pt x="50" y="33"/>
                    <a:pt x="50" y="33"/>
                    <a:pt x="50" y="33"/>
                  </a:cubicBezTo>
                  <a:cubicBezTo>
                    <a:pt x="50" y="33"/>
                    <a:pt x="50" y="33"/>
                    <a:pt x="50" y="32"/>
                  </a:cubicBezTo>
                  <a:cubicBezTo>
                    <a:pt x="51" y="32"/>
                    <a:pt x="51" y="32"/>
                    <a:pt x="52" y="32"/>
                  </a:cubicBezTo>
                  <a:cubicBezTo>
                    <a:pt x="53" y="32"/>
                    <a:pt x="53" y="33"/>
                    <a:pt x="53" y="33"/>
                  </a:cubicBezTo>
                  <a:cubicBezTo>
                    <a:pt x="53" y="33"/>
                    <a:pt x="54" y="32"/>
                    <a:pt x="54" y="32"/>
                  </a:cubicBezTo>
                  <a:cubicBezTo>
                    <a:pt x="55" y="32"/>
                    <a:pt x="55" y="32"/>
                    <a:pt x="55" y="32"/>
                  </a:cubicBezTo>
                  <a:cubicBezTo>
                    <a:pt x="56" y="31"/>
                    <a:pt x="55" y="31"/>
                    <a:pt x="56" y="30"/>
                  </a:cubicBezTo>
                  <a:cubicBezTo>
                    <a:pt x="55" y="30"/>
                    <a:pt x="55" y="30"/>
                    <a:pt x="56" y="29"/>
                  </a:cubicBezTo>
                  <a:cubicBezTo>
                    <a:pt x="55" y="30"/>
                    <a:pt x="54" y="30"/>
                    <a:pt x="54" y="30"/>
                  </a:cubicBezTo>
                  <a:cubicBezTo>
                    <a:pt x="54" y="31"/>
                    <a:pt x="54" y="31"/>
                    <a:pt x="53" y="31"/>
                  </a:cubicBezTo>
                  <a:cubicBezTo>
                    <a:pt x="53" y="32"/>
                    <a:pt x="54" y="30"/>
                    <a:pt x="54" y="29"/>
                  </a:cubicBezTo>
                  <a:cubicBezTo>
                    <a:pt x="54" y="29"/>
                    <a:pt x="54" y="29"/>
                    <a:pt x="54" y="29"/>
                  </a:cubicBezTo>
                  <a:cubicBezTo>
                    <a:pt x="54" y="29"/>
                    <a:pt x="54" y="30"/>
                    <a:pt x="53" y="30"/>
                  </a:cubicBezTo>
                  <a:cubicBezTo>
                    <a:pt x="53" y="31"/>
                    <a:pt x="54" y="29"/>
                    <a:pt x="54" y="30"/>
                  </a:cubicBezTo>
                  <a:cubicBezTo>
                    <a:pt x="53" y="31"/>
                    <a:pt x="53" y="31"/>
                    <a:pt x="53" y="31"/>
                  </a:cubicBezTo>
                  <a:cubicBezTo>
                    <a:pt x="53" y="31"/>
                    <a:pt x="52" y="31"/>
                    <a:pt x="51" y="31"/>
                  </a:cubicBezTo>
                  <a:cubicBezTo>
                    <a:pt x="51" y="30"/>
                    <a:pt x="52" y="31"/>
                    <a:pt x="52" y="30"/>
                  </a:cubicBezTo>
                  <a:cubicBezTo>
                    <a:pt x="52" y="29"/>
                    <a:pt x="52" y="29"/>
                    <a:pt x="52" y="29"/>
                  </a:cubicBezTo>
                  <a:cubicBezTo>
                    <a:pt x="52" y="29"/>
                    <a:pt x="51" y="30"/>
                    <a:pt x="51" y="30"/>
                  </a:cubicBezTo>
                  <a:cubicBezTo>
                    <a:pt x="52" y="29"/>
                    <a:pt x="51" y="29"/>
                    <a:pt x="51" y="29"/>
                  </a:cubicBezTo>
                  <a:cubicBezTo>
                    <a:pt x="51" y="29"/>
                    <a:pt x="51" y="30"/>
                    <a:pt x="51" y="29"/>
                  </a:cubicBezTo>
                  <a:cubicBezTo>
                    <a:pt x="51" y="28"/>
                    <a:pt x="51" y="28"/>
                    <a:pt x="51" y="28"/>
                  </a:cubicBezTo>
                  <a:cubicBezTo>
                    <a:pt x="50" y="29"/>
                    <a:pt x="51" y="29"/>
                    <a:pt x="50" y="30"/>
                  </a:cubicBezTo>
                  <a:cubicBezTo>
                    <a:pt x="50" y="30"/>
                    <a:pt x="50" y="29"/>
                    <a:pt x="50" y="29"/>
                  </a:cubicBezTo>
                  <a:cubicBezTo>
                    <a:pt x="50" y="29"/>
                    <a:pt x="50" y="29"/>
                    <a:pt x="50" y="29"/>
                  </a:cubicBezTo>
                  <a:cubicBezTo>
                    <a:pt x="50" y="30"/>
                    <a:pt x="50" y="30"/>
                    <a:pt x="50" y="30"/>
                  </a:cubicBezTo>
                  <a:cubicBezTo>
                    <a:pt x="50" y="31"/>
                    <a:pt x="50" y="30"/>
                    <a:pt x="50" y="30"/>
                  </a:cubicBezTo>
                  <a:cubicBezTo>
                    <a:pt x="49" y="31"/>
                    <a:pt x="49" y="31"/>
                    <a:pt x="49" y="31"/>
                  </a:cubicBezTo>
                  <a:cubicBezTo>
                    <a:pt x="49" y="31"/>
                    <a:pt x="49" y="31"/>
                    <a:pt x="48" y="31"/>
                  </a:cubicBezTo>
                  <a:cubicBezTo>
                    <a:pt x="49" y="30"/>
                    <a:pt x="49" y="31"/>
                    <a:pt x="49" y="31"/>
                  </a:cubicBezTo>
                  <a:cubicBezTo>
                    <a:pt x="49" y="30"/>
                    <a:pt x="49" y="30"/>
                    <a:pt x="49" y="30"/>
                  </a:cubicBezTo>
                  <a:cubicBezTo>
                    <a:pt x="49" y="29"/>
                    <a:pt x="49" y="29"/>
                    <a:pt x="49" y="28"/>
                  </a:cubicBezTo>
                  <a:cubicBezTo>
                    <a:pt x="48" y="29"/>
                    <a:pt x="49" y="29"/>
                    <a:pt x="48" y="30"/>
                  </a:cubicBezTo>
                  <a:cubicBezTo>
                    <a:pt x="48" y="30"/>
                    <a:pt x="48" y="28"/>
                    <a:pt x="48" y="28"/>
                  </a:cubicBezTo>
                  <a:cubicBezTo>
                    <a:pt x="48" y="28"/>
                    <a:pt x="48" y="27"/>
                    <a:pt x="48" y="27"/>
                  </a:cubicBezTo>
                  <a:cubicBezTo>
                    <a:pt x="48" y="27"/>
                    <a:pt x="48" y="28"/>
                    <a:pt x="47" y="28"/>
                  </a:cubicBezTo>
                  <a:cubicBezTo>
                    <a:pt x="47" y="28"/>
                    <a:pt x="47" y="27"/>
                    <a:pt x="47" y="27"/>
                  </a:cubicBezTo>
                  <a:cubicBezTo>
                    <a:pt x="47" y="26"/>
                    <a:pt x="47" y="26"/>
                    <a:pt x="47" y="24"/>
                  </a:cubicBezTo>
                  <a:cubicBezTo>
                    <a:pt x="47" y="25"/>
                    <a:pt x="48" y="24"/>
                    <a:pt x="48" y="23"/>
                  </a:cubicBezTo>
                  <a:cubicBezTo>
                    <a:pt x="48" y="23"/>
                    <a:pt x="48" y="23"/>
                    <a:pt x="48" y="23"/>
                  </a:cubicBezTo>
                  <a:cubicBezTo>
                    <a:pt x="48" y="23"/>
                    <a:pt x="48" y="22"/>
                    <a:pt x="48" y="22"/>
                  </a:cubicBezTo>
                  <a:cubicBezTo>
                    <a:pt x="48" y="22"/>
                    <a:pt x="48" y="22"/>
                    <a:pt x="48" y="23"/>
                  </a:cubicBezTo>
                  <a:cubicBezTo>
                    <a:pt x="48" y="23"/>
                    <a:pt x="48" y="22"/>
                    <a:pt x="48" y="23"/>
                  </a:cubicBezTo>
                  <a:cubicBezTo>
                    <a:pt x="48" y="23"/>
                    <a:pt x="48" y="23"/>
                    <a:pt x="48" y="23"/>
                  </a:cubicBezTo>
                  <a:cubicBezTo>
                    <a:pt x="48" y="24"/>
                    <a:pt x="48" y="25"/>
                    <a:pt x="48" y="25"/>
                  </a:cubicBezTo>
                  <a:cubicBezTo>
                    <a:pt x="48" y="26"/>
                    <a:pt x="48" y="24"/>
                    <a:pt x="48" y="25"/>
                  </a:cubicBezTo>
                  <a:cubicBezTo>
                    <a:pt x="48" y="25"/>
                    <a:pt x="48" y="26"/>
                    <a:pt x="48" y="27"/>
                  </a:cubicBezTo>
                  <a:cubicBezTo>
                    <a:pt x="48" y="27"/>
                    <a:pt x="48" y="25"/>
                    <a:pt x="48" y="25"/>
                  </a:cubicBezTo>
                  <a:cubicBezTo>
                    <a:pt x="49" y="25"/>
                    <a:pt x="48" y="25"/>
                    <a:pt x="48" y="24"/>
                  </a:cubicBezTo>
                  <a:cubicBezTo>
                    <a:pt x="49" y="24"/>
                    <a:pt x="49" y="24"/>
                    <a:pt x="49" y="25"/>
                  </a:cubicBezTo>
                  <a:cubicBezTo>
                    <a:pt x="49" y="24"/>
                    <a:pt x="49" y="23"/>
                    <a:pt x="50" y="24"/>
                  </a:cubicBezTo>
                  <a:cubicBezTo>
                    <a:pt x="49" y="25"/>
                    <a:pt x="49" y="26"/>
                    <a:pt x="50" y="25"/>
                  </a:cubicBezTo>
                  <a:cubicBezTo>
                    <a:pt x="50" y="26"/>
                    <a:pt x="49" y="26"/>
                    <a:pt x="49" y="27"/>
                  </a:cubicBezTo>
                  <a:cubicBezTo>
                    <a:pt x="49" y="26"/>
                    <a:pt x="50" y="26"/>
                    <a:pt x="50" y="26"/>
                  </a:cubicBezTo>
                  <a:cubicBezTo>
                    <a:pt x="50" y="27"/>
                    <a:pt x="50" y="27"/>
                    <a:pt x="50" y="27"/>
                  </a:cubicBezTo>
                  <a:cubicBezTo>
                    <a:pt x="49" y="28"/>
                    <a:pt x="49" y="29"/>
                    <a:pt x="49" y="29"/>
                  </a:cubicBezTo>
                  <a:cubicBezTo>
                    <a:pt x="49" y="29"/>
                    <a:pt x="49" y="28"/>
                    <a:pt x="50" y="29"/>
                  </a:cubicBezTo>
                  <a:cubicBezTo>
                    <a:pt x="49" y="30"/>
                    <a:pt x="49" y="29"/>
                    <a:pt x="49" y="30"/>
                  </a:cubicBezTo>
                  <a:cubicBezTo>
                    <a:pt x="49" y="31"/>
                    <a:pt x="49" y="30"/>
                    <a:pt x="50" y="29"/>
                  </a:cubicBezTo>
                  <a:cubicBezTo>
                    <a:pt x="50" y="29"/>
                    <a:pt x="49" y="31"/>
                    <a:pt x="50" y="30"/>
                  </a:cubicBezTo>
                  <a:cubicBezTo>
                    <a:pt x="50" y="30"/>
                    <a:pt x="50" y="29"/>
                    <a:pt x="50" y="29"/>
                  </a:cubicBezTo>
                  <a:cubicBezTo>
                    <a:pt x="51" y="28"/>
                    <a:pt x="50" y="29"/>
                    <a:pt x="50" y="29"/>
                  </a:cubicBezTo>
                  <a:cubicBezTo>
                    <a:pt x="50" y="28"/>
                    <a:pt x="50" y="28"/>
                    <a:pt x="50" y="28"/>
                  </a:cubicBezTo>
                  <a:cubicBezTo>
                    <a:pt x="50" y="28"/>
                    <a:pt x="50" y="27"/>
                    <a:pt x="50" y="27"/>
                  </a:cubicBezTo>
                  <a:cubicBezTo>
                    <a:pt x="50" y="27"/>
                    <a:pt x="50" y="27"/>
                    <a:pt x="50" y="26"/>
                  </a:cubicBezTo>
                  <a:cubicBezTo>
                    <a:pt x="50" y="26"/>
                    <a:pt x="51" y="26"/>
                    <a:pt x="51" y="26"/>
                  </a:cubicBezTo>
                  <a:cubicBezTo>
                    <a:pt x="51" y="26"/>
                    <a:pt x="50" y="26"/>
                    <a:pt x="50" y="27"/>
                  </a:cubicBezTo>
                  <a:cubicBezTo>
                    <a:pt x="50" y="27"/>
                    <a:pt x="51" y="27"/>
                    <a:pt x="51" y="26"/>
                  </a:cubicBezTo>
                  <a:cubicBezTo>
                    <a:pt x="51" y="25"/>
                    <a:pt x="51" y="25"/>
                    <a:pt x="50" y="25"/>
                  </a:cubicBezTo>
                  <a:cubicBezTo>
                    <a:pt x="51" y="24"/>
                    <a:pt x="51" y="25"/>
                    <a:pt x="51" y="25"/>
                  </a:cubicBezTo>
                  <a:cubicBezTo>
                    <a:pt x="51" y="24"/>
                    <a:pt x="51" y="23"/>
                    <a:pt x="52" y="23"/>
                  </a:cubicBezTo>
                  <a:cubicBezTo>
                    <a:pt x="52" y="22"/>
                    <a:pt x="51" y="22"/>
                    <a:pt x="52" y="22"/>
                  </a:cubicBezTo>
                  <a:cubicBezTo>
                    <a:pt x="51" y="22"/>
                    <a:pt x="51" y="23"/>
                    <a:pt x="51" y="22"/>
                  </a:cubicBezTo>
                  <a:cubicBezTo>
                    <a:pt x="51" y="21"/>
                    <a:pt x="52" y="22"/>
                    <a:pt x="53" y="22"/>
                  </a:cubicBezTo>
                  <a:cubicBezTo>
                    <a:pt x="53" y="22"/>
                    <a:pt x="53" y="21"/>
                    <a:pt x="54" y="22"/>
                  </a:cubicBezTo>
                  <a:cubicBezTo>
                    <a:pt x="53" y="22"/>
                    <a:pt x="53" y="22"/>
                    <a:pt x="53" y="22"/>
                  </a:cubicBezTo>
                  <a:cubicBezTo>
                    <a:pt x="53" y="22"/>
                    <a:pt x="53" y="22"/>
                    <a:pt x="54" y="22"/>
                  </a:cubicBezTo>
                  <a:cubicBezTo>
                    <a:pt x="54" y="22"/>
                    <a:pt x="54" y="22"/>
                    <a:pt x="54" y="22"/>
                  </a:cubicBezTo>
                  <a:cubicBezTo>
                    <a:pt x="54" y="22"/>
                    <a:pt x="54" y="22"/>
                    <a:pt x="55" y="22"/>
                  </a:cubicBezTo>
                  <a:cubicBezTo>
                    <a:pt x="55" y="22"/>
                    <a:pt x="55" y="22"/>
                    <a:pt x="55" y="22"/>
                  </a:cubicBezTo>
                  <a:cubicBezTo>
                    <a:pt x="55" y="22"/>
                    <a:pt x="56" y="22"/>
                    <a:pt x="56" y="22"/>
                  </a:cubicBezTo>
                  <a:cubicBezTo>
                    <a:pt x="55" y="24"/>
                    <a:pt x="55" y="24"/>
                    <a:pt x="54" y="23"/>
                  </a:cubicBezTo>
                  <a:cubicBezTo>
                    <a:pt x="54" y="24"/>
                    <a:pt x="54" y="24"/>
                    <a:pt x="55" y="25"/>
                  </a:cubicBezTo>
                  <a:cubicBezTo>
                    <a:pt x="55" y="24"/>
                    <a:pt x="55" y="24"/>
                    <a:pt x="55" y="23"/>
                  </a:cubicBezTo>
                  <a:cubicBezTo>
                    <a:pt x="55" y="24"/>
                    <a:pt x="56" y="23"/>
                    <a:pt x="56" y="23"/>
                  </a:cubicBezTo>
                  <a:cubicBezTo>
                    <a:pt x="56" y="23"/>
                    <a:pt x="56" y="23"/>
                    <a:pt x="56" y="23"/>
                  </a:cubicBezTo>
                  <a:cubicBezTo>
                    <a:pt x="57" y="22"/>
                    <a:pt x="56" y="23"/>
                    <a:pt x="56" y="22"/>
                  </a:cubicBezTo>
                  <a:cubicBezTo>
                    <a:pt x="57" y="22"/>
                    <a:pt x="57" y="22"/>
                    <a:pt x="58" y="22"/>
                  </a:cubicBezTo>
                  <a:cubicBezTo>
                    <a:pt x="58" y="22"/>
                    <a:pt x="58" y="22"/>
                    <a:pt x="58" y="22"/>
                  </a:cubicBezTo>
                  <a:cubicBezTo>
                    <a:pt x="59" y="22"/>
                    <a:pt x="60" y="22"/>
                    <a:pt x="60" y="22"/>
                  </a:cubicBezTo>
                  <a:cubicBezTo>
                    <a:pt x="61" y="23"/>
                    <a:pt x="62" y="23"/>
                    <a:pt x="62" y="23"/>
                  </a:cubicBezTo>
                  <a:cubicBezTo>
                    <a:pt x="62" y="23"/>
                    <a:pt x="62" y="24"/>
                    <a:pt x="62" y="24"/>
                  </a:cubicBezTo>
                  <a:cubicBezTo>
                    <a:pt x="62" y="24"/>
                    <a:pt x="62" y="24"/>
                    <a:pt x="62" y="24"/>
                  </a:cubicBezTo>
                  <a:cubicBezTo>
                    <a:pt x="61" y="25"/>
                    <a:pt x="63" y="23"/>
                    <a:pt x="63" y="24"/>
                  </a:cubicBezTo>
                  <a:cubicBezTo>
                    <a:pt x="63" y="24"/>
                    <a:pt x="63" y="24"/>
                    <a:pt x="63" y="23"/>
                  </a:cubicBezTo>
                  <a:cubicBezTo>
                    <a:pt x="64" y="24"/>
                    <a:pt x="64" y="24"/>
                    <a:pt x="64" y="25"/>
                  </a:cubicBezTo>
                  <a:cubicBezTo>
                    <a:pt x="64" y="25"/>
                    <a:pt x="65" y="24"/>
                    <a:pt x="65" y="24"/>
                  </a:cubicBezTo>
                  <a:cubicBezTo>
                    <a:pt x="64" y="25"/>
                    <a:pt x="64" y="26"/>
                    <a:pt x="64" y="25"/>
                  </a:cubicBezTo>
                  <a:cubicBezTo>
                    <a:pt x="63" y="26"/>
                    <a:pt x="63" y="26"/>
                    <a:pt x="64" y="26"/>
                  </a:cubicBezTo>
                  <a:cubicBezTo>
                    <a:pt x="64" y="26"/>
                    <a:pt x="64" y="25"/>
                    <a:pt x="65" y="25"/>
                  </a:cubicBezTo>
                  <a:cubicBezTo>
                    <a:pt x="67" y="26"/>
                    <a:pt x="70" y="27"/>
                    <a:pt x="71" y="29"/>
                  </a:cubicBezTo>
                  <a:cubicBezTo>
                    <a:pt x="73" y="31"/>
                    <a:pt x="74" y="33"/>
                    <a:pt x="76" y="35"/>
                  </a:cubicBezTo>
                  <a:cubicBezTo>
                    <a:pt x="76" y="35"/>
                    <a:pt x="76" y="36"/>
                    <a:pt x="77" y="37"/>
                  </a:cubicBezTo>
                  <a:cubicBezTo>
                    <a:pt x="77" y="37"/>
                    <a:pt x="77" y="37"/>
                    <a:pt x="77" y="37"/>
                  </a:cubicBezTo>
                  <a:cubicBezTo>
                    <a:pt x="77" y="37"/>
                    <a:pt x="77" y="38"/>
                    <a:pt x="77" y="38"/>
                  </a:cubicBezTo>
                  <a:cubicBezTo>
                    <a:pt x="78" y="39"/>
                    <a:pt x="78" y="39"/>
                    <a:pt x="78" y="39"/>
                  </a:cubicBezTo>
                  <a:cubicBezTo>
                    <a:pt x="78" y="40"/>
                    <a:pt x="78" y="40"/>
                    <a:pt x="78" y="41"/>
                  </a:cubicBezTo>
                  <a:cubicBezTo>
                    <a:pt x="78" y="41"/>
                    <a:pt x="79" y="42"/>
                    <a:pt x="79" y="42"/>
                  </a:cubicBezTo>
                  <a:cubicBezTo>
                    <a:pt x="79" y="42"/>
                    <a:pt x="80" y="43"/>
                    <a:pt x="79" y="44"/>
                  </a:cubicBezTo>
                  <a:cubicBezTo>
                    <a:pt x="80" y="44"/>
                    <a:pt x="80" y="45"/>
                    <a:pt x="79" y="45"/>
                  </a:cubicBezTo>
                  <a:cubicBezTo>
                    <a:pt x="80" y="45"/>
                    <a:pt x="80" y="45"/>
                    <a:pt x="80" y="45"/>
                  </a:cubicBezTo>
                  <a:cubicBezTo>
                    <a:pt x="80" y="46"/>
                    <a:pt x="80" y="46"/>
                    <a:pt x="80" y="47"/>
                  </a:cubicBezTo>
                  <a:cubicBezTo>
                    <a:pt x="80" y="47"/>
                    <a:pt x="80" y="47"/>
                    <a:pt x="79" y="47"/>
                  </a:cubicBezTo>
                  <a:cubicBezTo>
                    <a:pt x="79" y="47"/>
                    <a:pt x="80" y="47"/>
                    <a:pt x="80" y="47"/>
                  </a:cubicBezTo>
                  <a:cubicBezTo>
                    <a:pt x="80" y="48"/>
                    <a:pt x="79" y="47"/>
                    <a:pt x="79" y="47"/>
                  </a:cubicBezTo>
                  <a:cubicBezTo>
                    <a:pt x="79" y="48"/>
                    <a:pt x="80" y="48"/>
                    <a:pt x="80" y="48"/>
                  </a:cubicBezTo>
                  <a:cubicBezTo>
                    <a:pt x="79" y="48"/>
                    <a:pt x="80" y="49"/>
                    <a:pt x="80" y="49"/>
                  </a:cubicBezTo>
                  <a:cubicBezTo>
                    <a:pt x="80" y="49"/>
                    <a:pt x="79" y="49"/>
                    <a:pt x="79" y="50"/>
                  </a:cubicBezTo>
                  <a:cubicBezTo>
                    <a:pt x="79" y="50"/>
                    <a:pt x="80" y="50"/>
                    <a:pt x="80" y="51"/>
                  </a:cubicBezTo>
                  <a:cubicBezTo>
                    <a:pt x="80" y="51"/>
                    <a:pt x="79" y="51"/>
                    <a:pt x="79" y="51"/>
                  </a:cubicBezTo>
                  <a:cubicBezTo>
                    <a:pt x="79" y="51"/>
                    <a:pt x="80" y="51"/>
                    <a:pt x="79" y="52"/>
                  </a:cubicBezTo>
                  <a:cubicBezTo>
                    <a:pt x="79" y="52"/>
                    <a:pt x="80" y="53"/>
                    <a:pt x="80" y="53"/>
                  </a:cubicBezTo>
                  <a:cubicBezTo>
                    <a:pt x="80" y="53"/>
                    <a:pt x="79" y="54"/>
                    <a:pt x="79" y="54"/>
                  </a:cubicBezTo>
                  <a:cubicBezTo>
                    <a:pt x="79" y="54"/>
                    <a:pt x="80" y="54"/>
                    <a:pt x="80" y="54"/>
                  </a:cubicBezTo>
                  <a:cubicBezTo>
                    <a:pt x="79" y="54"/>
                    <a:pt x="79" y="54"/>
                    <a:pt x="79" y="54"/>
                  </a:cubicBezTo>
                  <a:cubicBezTo>
                    <a:pt x="79" y="54"/>
                    <a:pt x="79" y="55"/>
                    <a:pt x="79" y="55"/>
                  </a:cubicBezTo>
                  <a:cubicBezTo>
                    <a:pt x="79" y="55"/>
                    <a:pt x="78" y="56"/>
                    <a:pt x="78" y="56"/>
                  </a:cubicBezTo>
                  <a:cubicBezTo>
                    <a:pt x="78" y="56"/>
                    <a:pt x="79" y="56"/>
                    <a:pt x="79" y="57"/>
                  </a:cubicBezTo>
                  <a:cubicBezTo>
                    <a:pt x="78" y="57"/>
                    <a:pt x="78" y="57"/>
                    <a:pt x="78" y="57"/>
                  </a:cubicBezTo>
                  <a:cubicBezTo>
                    <a:pt x="78" y="57"/>
                    <a:pt x="78" y="57"/>
                    <a:pt x="78" y="58"/>
                  </a:cubicBezTo>
                  <a:cubicBezTo>
                    <a:pt x="78" y="58"/>
                    <a:pt x="78" y="58"/>
                    <a:pt x="78" y="59"/>
                  </a:cubicBezTo>
                  <a:cubicBezTo>
                    <a:pt x="78" y="59"/>
                    <a:pt x="77" y="59"/>
                    <a:pt x="77" y="59"/>
                  </a:cubicBezTo>
                  <a:cubicBezTo>
                    <a:pt x="77" y="59"/>
                    <a:pt x="77" y="60"/>
                    <a:pt x="77" y="61"/>
                  </a:cubicBezTo>
                  <a:cubicBezTo>
                    <a:pt x="77" y="61"/>
                    <a:pt x="76" y="61"/>
                    <a:pt x="76" y="61"/>
                  </a:cubicBezTo>
                  <a:cubicBezTo>
                    <a:pt x="76" y="62"/>
                    <a:pt x="76" y="63"/>
                    <a:pt x="76" y="63"/>
                  </a:cubicBezTo>
                  <a:cubicBezTo>
                    <a:pt x="76" y="63"/>
                    <a:pt x="75" y="63"/>
                    <a:pt x="75" y="63"/>
                  </a:cubicBezTo>
                  <a:cubicBezTo>
                    <a:pt x="75" y="64"/>
                    <a:pt x="75" y="64"/>
                    <a:pt x="75" y="65"/>
                  </a:cubicBezTo>
                  <a:cubicBezTo>
                    <a:pt x="74" y="65"/>
                    <a:pt x="74" y="65"/>
                    <a:pt x="74" y="64"/>
                  </a:cubicBezTo>
                  <a:cubicBezTo>
                    <a:pt x="74" y="65"/>
                    <a:pt x="74" y="65"/>
                    <a:pt x="74" y="65"/>
                  </a:cubicBezTo>
                  <a:cubicBezTo>
                    <a:pt x="74" y="65"/>
                    <a:pt x="75" y="66"/>
                    <a:pt x="73" y="66"/>
                  </a:cubicBezTo>
                  <a:cubicBezTo>
                    <a:pt x="73" y="67"/>
                    <a:pt x="73" y="66"/>
                    <a:pt x="73" y="67"/>
                  </a:cubicBezTo>
                  <a:cubicBezTo>
                    <a:pt x="72" y="67"/>
                    <a:pt x="72" y="67"/>
                    <a:pt x="71" y="66"/>
                  </a:cubicBezTo>
                  <a:cubicBezTo>
                    <a:pt x="71" y="67"/>
                    <a:pt x="72" y="67"/>
                    <a:pt x="72" y="67"/>
                  </a:cubicBezTo>
                  <a:cubicBezTo>
                    <a:pt x="72" y="68"/>
                    <a:pt x="71" y="67"/>
                    <a:pt x="71" y="68"/>
                  </a:cubicBezTo>
                  <a:cubicBezTo>
                    <a:pt x="71" y="68"/>
                    <a:pt x="72" y="68"/>
                    <a:pt x="72" y="68"/>
                  </a:cubicBezTo>
                  <a:cubicBezTo>
                    <a:pt x="71" y="68"/>
                    <a:pt x="71" y="69"/>
                    <a:pt x="70" y="70"/>
                  </a:cubicBezTo>
                  <a:cubicBezTo>
                    <a:pt x="70" y="70"/>
                    <a:pt x="70" y="70"/>
                    <a:pt x="69" y="70"/>
                  </a:cubicBezTo>
                  <a:cubicBezTo>
                    <a:pt x="69" y="70"/>
                    <a:pt x="69" y="72"/>
                    <a:pt x="67" y="71"/>
                  </a:cubicBezTo>
                  <a:cubicBezTo>
                    <a:pt x="67" y="71"/>
                    <a:pt x="68" y="72"/>
                    <a:pt x="68" y="72"/>
                  </a:cubicBezTo>
                  <a:cubicBezTo>
                    <a:pt x="67" y="72"/>
                    <a:pt x="67" y="73"/>
                    <a:pt x="66" y="73"/>
                  </a:cubicBezTo>
                  <a:cubicBezTo>
                    <a:pt x="67" y="74"/>
                    <a:pt x="66" y="74"/>
                    <a:pt x="66" y="74"/>
                  </a:cubicBezTo>
                  <a:cubicBezTo>
                    <a:pt x="66" y="75"/>
                    <a:pt x="67" y="75"/>
                    <a:pt x="67" y="75"/>
                  </a:cubicBezTo>
                  <a:cubicBezTo>
                    <a:pt x="67" y="75"/>
                    <a:pt x="67" y="74"/>
                    <a:pt x="67" y="74"/>
                  </a:cubicBezTo>
                  <a:cubicBezTo>
                    <a:pt x="67" y="74"/>
                    <a:pt x="67" y="74"/>
                    <a:pt x="67" y="74"/>
                  </a:cubicBezTo>
                  <a:cubicBezTo>
                    <a:pt x="67" y="74"/>
                    <a:pt x="67" y="74"/>
                    <a:pt x="67" y="74"/>
                  </a:cubicBezTo>
                  <a:cubicBezTo>
                    <a:pt x="67" y="73"/>
                    <a:pt x="68" y="74"/>
                    <a:pt x="68" y="73"/>
                  </a:cubicBezTo>
                  <a:cubicBezTo>
                    <a:pt x="68" y="73"/>
                    <a:pt x="68" y="73"/>
                    <a:pt x="69" y="73"/>
                  </a:cubicBezTo>
                  <a:cubicBezTo>
                    <a:pt x="69" y="73"/>
                    <a:pt x="70" y="73"/>
                    <a:pt x="70" y="73"/>
                  </a:cubicBezTo>
                  <a:cubicBezTo>
                    <a:pt x="70" y="73"/>
                    <a:pt x="70" y="72"/>
                    <a:pt x="70" y="72"/>
                  </a:cubicBezTo>
                  <a:cubicBezTo>
                    <a:pt x="70" y="72"/>
                    <a:pt x="70" y="72"/>
                    <a:pt x="71" y="72"/>
                  </a:cubicBezTo>
                  <a:cubicBezTo>
                    <a:pt x="71" y="71"/>
                    <a:pt x="72" y="71"/>
                    <a:pt x="72" y="70"/>
                  </a:cubicBezTo>
                  <a:cubicBezTo>
                    <a:pt x="72" y="71"/>
                    <a:pt x="72" y="71"/>
                    <a:pt x="73" y="71"/>
                  </a:cubicBezTo>
                  <a:cubicBezTo>
                    <a:pt x="73" y="71"/>
                    <a:pt x="73" y="70"/>
                    <a:pt x="74" y="71"/>
                  </a:cubicBezTo>
                  <a:cubicBezTo>
                    <a:pt x="74" y="71"/>
                    <a:pt x="73" y="71"/>
                    <a:pt x="73" y="71"/>
                  </a:cubicBezTo>
                  <a:cubicBezTo>
                    <a:pt x="73" y="70"/>
                    <a:pt x="73" y="71"/>
                    <a:pt x="73" y="71"/>
                  </a:cubicBezTo>
                  <a:cubicBezTo>
                    <a:pt x="72" y="70"/>
                    <a:pt x="73" y="69"/>
                    <a:pt x="74" y="69"/>
                  </a:cubicBezTo>
                  <a:cubicBezTo>
                    <a:pt x="74" y="69"/>
                    <a:pt x="73" y="68"/>
                    <a:pt x="74" y="69"/>
                  </a:cubicBezTo>
                  <a:cubicBezTo>
                    <a:pt x="74" y="69"/>
                    <a:pt x="74" y="69"/>
                    <a:pt x="74" y="69"/>
                  </a:cubicBezTo>
                  <a:cubicBezTo>
                    <a:pt x="74" y="70"/>
                    <a:pt x="75" y="70"/>
                    <a:pt x="75" y="70"/>
                  </a:cubicBezTo>
                  <a:cubicBezTo>
                    <a:pt x="74" y="70"/>
                    <a:pt x="74" y="70"/>
                    <a:pt x="74" y="70"/>
                  </a:cubicBezTo>
                  <a:cubicBezTo>
                    <a:pt x="74" y="70"/>
                    <a:pt x="74" y="70"/>
                    <a:pt x="74" y="70"/>
                  </a:cubicBezTo>
                  <a:cubicBezTo>
                    <a:pt x="73" y="69"/>
                    <a:pt x="74" y="70"/>
                    <a:pt x="73" y="70"/>
                  </a:cubicBezTo>
                  <a:cubicBezTo>
                    <a:pt x="74" y="71"/>
                    <a:pt x="74" y="70"/>
                    <a:pt x="75" y="71"/>
                  </a:cubicBezTo>
                  <a:cubicBezTo>
                    <a:pt x="75" y="70"/>
                    <a:pt x="74" y="69"/>
                    <a:pt x="75" y="69"/>
                  </a:cubicBezTo>
                  <a:cubicBezTo>
                    <a:pt x="74" y="68"/>
                    <a:pt x="75" y="69"/>
                    <a:pt x="74" y="68"/>
                  </a:cubicBezTo>
                  <a:cubicBezTo>
                    <a:pt x="74" y="68"/>
                    <a:pt x="74" y="68"/>
                    <a:pt x="75" y="68"/>
                  </a:cubicBezTo>
                  <a:cubicBezTo>
                    <a:pt x="75" y="68"/>
                    <a:pt x="75" y="69"/>
                    <a:pt x="76" y="69"/>
                  </a:cubicBezTo>
                  <a:cubicBezTo>
                    <a:pt x="76" y="69"/>
                    <a:pt x="75" y="68"/>
                    <a:pt x="76" y="68"/>
                  </a:cubicBezTo>
                  <a:cubicBezTo>
                    <a:pt x="77" y="69"/>
                    <a:pt x="77" y="68"/>
                    <a:pt x="76" y="68"/>
                  </a:cubicBezTo>
                  <a:cubicBezTo>
                    <a:pt x="76" y="67"/>
                    <a:pt x="76" y="68"/>
                    <a:pt x="75" y="68"/>
                  </a:cubicBezTo>
                  <a:cubicBezTo>
                    <a:pt x="74" y="67"/>
                    <a:pt x="76" y="67"/>
                    <a:pt x="76" y="67"/>
                  </a:cubicBezTo>
                  <a:cubicBezTo>
                    <a:pt x="77" y="68"/>
                    <a:pt x="77" y="67"/>
                    <a:pt x="78" y="67"/>
                  </a:cubicBezTo>
                  <a:cubicBezTo>
                    <a:pt x="77" y="67"/>
                    <a:pt x="76" y="67"/>
                    <a:pt x="76" y="67"/>
                  </a:cubicBezTo>
                  <a:cubicBezTo>
                    <a:pt x="76" y="67"/>
                    <a:pt x="77" y="67"/>
                    <a:pt x="78" y="67"/>
                  </a:cubicBezTo>
                  <a:cubicBezTo>
                    <a:pt x="78" y="66"/>
                    <a:pt x="77" y="67"/>
                    <a:pt x="77" y="67"/>
                  </a:cubicBezTo>
                  <a:cubicBezTo>
                    <a:pt x="77" y="65"/>
                    <a:pt x="78" y="64"/>
                    <a:pt x="79" y="63"/>
                  </a:cubicBezTo>
                  <a:cubicBezTo>
                    <a:pt x="79" y="63"/>
                    <a:pt x="80" y="63"/>
                    <a:pt x="79" y="62"/>
                  </a:cubicBezTo>
                  <a:cubicBezTo>
                    <a:pt x="80" y="62"/>
                    <a:pt x="80" y="61"/>
                    <a:pt x="81" y="60"/>
                  </a:cubicBezTo>
                  <a:cubicBezTo>
                    <a:pt x="81" y="61"/>
                    <a:pt x="81" y="61"/>
                    <a:pt x="80" y="61"/>
                  </a:cubicBezTo>
                  <a:cubicBezTo>
                    <a:pt x="80" y="62"/>
                    <a:pt x="80" y="63"/>
                    <a:pt x="80" y="63"/>
                  </a:cubicBezTo>
                  <a:cubicBezTo>
                    <a:pt x="81" y="63"/>
                    <a:pt x="81" y="63"/>
                    <a:pt x="82" y="64"/>
                  </a:cubicBezTo>
                  <a:cubicBezTo>
                    <a:pt x="82" y="63"/>
                    <a:pt x="82" y="63"/>
                    <a:pt x="82" y="63"/>
                  </a:cubicBezTo>
                  <a:cubicBezTo>
                    <a:pt x="82" y="63"/>
                    <a:pt x="82" y="63"/>
                    <a:pt x="81" y="63"/>
                  </a:cubicBezTo>
                  <a:cubicBezTo>
                    <a:pt x="80" y="62"/>
                    <a:pt x="82" y="63"/>
                    <a:pt x="82" y="62"/>
                  </a:cubicBezTo>
                  <a:cubicBezTo>
                    <a:pt x="81" y="62"/>
                    <a:pt x="82" y="63"/>
                    <a:pt x="81" y="62"/>
                  </a:cubicBezTo>
                  <a:cubicBezTo>
                    <a:pt x="82" y="60"/>
                    <a:pt x="84" y="56"/>
                    <a:pt x="84" y="53"/>
                  </a:cubicBezTo>
                  <a:cubicBezTo>
                    <a:pt x="84" y="53"/>
                    <a:pt x="85" y="53"/>
                    <a:pt x="85" y="53"/>
                  </a:cubicBezTo>
                  <a:cubicBezTo>
                    <a:pt x="85" y="53"/>
                    <a:pt x="85" y="52"/>
                    <a:pt x="85" y="52"/>
                  </a:cubicBezTo>
                  <a:cubicBezTo>
                    <a:pt x="85" y="52"/>
                    <a:pt x="86" y="51"/>
                    <a:pt x="85" y="51"/>
                  </a:cubicBezTo>
                  <a:cubicBezTo>
                    <a:pt x="86" y="51"/>
                    <a:pt x="86" y="51"/>
                    <a:pt x="86" y="50"/>
                  </a:cubicBezTo>
                  <a:cubicBezTo>
                    <a:pt x="86" y="50"/>
                    <a:pt x="86" y="50"/>
                    <a:pt x="86" y="50"/>
                  </a:cubicBezTo>
                  <a:cubicBezTo>
                    <a:pt x="85" y="49"/>
                    <a:pt x="85" y="48"/>
                    <a:pt x="85" y="47"/>
                  </a:cubicBezTo>
                  <a:cubicBezTo>
                    <a:pt x="86" y="46"/>
                    <a:pt x="86" y="45"/>
                    <a:pt x="85" y="44"/>
                  </a:cubicBezTo>
                  <a:cubicBezTo>
                    <a:pt x="85" y="44"/>
                    <a:pt x="85" y="44"/>
                    <a:pt x="86" y="44"/>
                  </a:cubicBezTo>
                  <a:cubicBezTo>
                    <a:pt x="85" y="44"/>
                    <a:pt x="85" y="43"/>
                    <a:pt x="85" y="43"/>
                  </a:cubicBezTo>
                  <a:cubicBezTo>
                    <a:pt x="86" y="43"/>
                    <a:pt x="85" y="43"/>
                    <a:pt x="86" y="43"/>
                  </a:cubicBezTo>
                  <a:cubicBezTo>
                    <a:pt x="86" y="43"/>
                    <a:pt x="85" y="42"/>
                    <a:pt x="86" y="42"/>
                  </a:cubicBezTo>
                  <a:cubicBezTo>
                    <a:pt x="87" y="42"/>
                    <a:pt x="85" y="43"/>
                    <a:pt x="87" y="42"/>
                  </a:cubicBezTo>
                  <a:cubicBezTo>
                    <a:pt x="87" y="43"/>
                    <a:pt x="86" y="43"/>
                    <a:pt x="86" y="43"/>
                  </a:cubicBezTo>
                  <a:cubicBezTo>
                    <a:pt x="87" y="43"/>
                    <a:pt x="87" y="43"/>
                    <a:pt x="87" y="44"/>
                  </a:cubicBezTo>
                  <a:cubicBezTo>
                    <a:pt x="87" y="44"/>
                    <a:pt x="88" y="43"/>
                    <a:pt x="88" y="43"/>
                  </a:cubicBezTo>
                  <a:cubicBezTo>
                    <a:pt x="88" y="43"/>
                    <a:pt x="90" y="43"/>
                    <a:pt x="90" y="43"/>
                  </a:cubicBezTo>
                  <a:cubicBezTo>
                    <a:pt x="91" y="43"/>
                    <a:pt x="90" y="43"/>
                    <a:pt x="91" y="42"/>
                  </a:cubicBezTo>
                  <a:cubicBezTo>
                    <a:pt x="92" y="42"/>
                    <a:pt x="91" y="43"/>
                    <a:pt x="91" y="43"/>
                  </a:cubicBezTo>
                  <a:cubicBezTo>
                    <a:pt x="91" y="43"/>
                    <a:pt x="92" y="43"/>
                    <a:pt x="92" y="43"/>
                  </a:cubicBezTo>
                  <a:cubicBezTo>
                    <a:pt x="92" y="43"/>
                    <a:pt x="92" y="44"/>
                    <a:pt x="92" y="44"/>
                  </a:cubicBezTo>
                  <a:cubicBezTo>
                    <a:pt x="91" y="45"/>
                    <a:pt x="90" y="45"/>
                    <a:pt x="90" y="44"/>
                  </a:cubicBezTo>
                  <a:cubicBezTo>
                    <a:pt x="89" y="44"/>
                    <a:pt x="88" y="45"/>
                    <a:pt x="89" y="45"/>
                  </a:cubicBezTo>
                  <a:cubicBezTo>
                    <a:pt x="89" y="45"/>
                    <a:pt x="88" y="45"/>
                    <a:pt x="87" y="45"/>
                  </a:cubicBezTo>
                  <a:cubicBezTo>
                    <a:pt x="87" y="45"/>
                    <a:pt x="88" y="45"/>
                    <a:pt x="88" y="45"/>
                  </a:cubicBezTo>
                  <a:cubicBezTo>
                    <a:pt x="89" y="46"/>
                    <a:pt x="87" y="46"/>
                    <a:pt x="88" y="46"/>
                  </a:cubicBezTo>
                  <a:cubicBezTo>
                    <a:pt x="87" y="46"/>
                    <a:pt x="88" y="45"/>
                    <a:pt x="87" y="45"/>
                  </a:cubicBezTo>
                  <a:cubicBezTo>
                    <a:pt x="87" y="45"/>
                    <a:pt x="88" y="44"/>
                    <a:pt x="87" y="44"/>
                  </a:cubicBezTo>
                  <a:cubicBezTo>
                    <a:pt x="86" y="44"/>
                    <a:pt x="87" y="45"/>
                    <a:pt x="86" y="44"/>
                  </a:cubicBezTo>
                  <a:cubicBezTo>
                    <a:pt x="87" y="45"/>
                    <a:pt x="86" y="45"/>
                    <a:pt x="87" y="45"/>
                  </a:cubicBezTo>
                  <a:cubicBezTo>
                    <a:pt x="87" y="46"/>
                    <a:pt x="87" y="46"/>
                    <a:pt x="86" y="46"/>
                  </a:cubicBezTo>
                  <a:cubicBezTo>
                    <a:pt x="87" y="46"/>
                    <a:pt x="86" y="48"/>
                    <a:pt x="86" y="48"/>
                  </a:cubicBezTo>
                  <a:cubicBezTo>
                    <a:pt x="87" y="49"/>
                    <a:pt x="87" y="50"/>
                    <a:pt x="86" y="50"/>
                  </a:cubicBezTo>
                  <a:cubicBezTo>
                    <a:pt x="87" y="50"/>
                    <a:pt x="87" y="51"/>
                    <a:pt x="87" y="51"/>
                  </a:cubicBezTo>
                  <a:cubicBezTo>
                    <a:pt x="87" y="51"/>
                    <a:pt x="87" y="51"/>
                    <a:pt x="86" y="51"/>
                  </a:cubicBezTo>
                  <a:cubicBezTo>
                    <a:pt x="86" y="51"/>
                    <a:pt x="87" y="51"/>
                    <a:pt x="87" y="51"/>
                  </a:cubicBezTo>
                  <a:cubicBezTo>
                    <a:pt x="87" y="52"/>
                    <a:pt x="86" y="52"/>
                    <a:pt x="87" y="53"/>
                  </a:cubicBezTo>
                  <a:cubicBezTo>
                    <a:pt x="87" y="53"/>
                    <a:pt x="87" y="52"/>
                    <a:pt x="88" y="52"/>
                  </a:cubicBezTo>
                  <a:cubicBezTo>
                    <a:pt x="88" y="52"/>
                    <a:pt x="88" y="53"/>
                    <a:pt x="88" y="53"/>
                  </a:cubicBezTo>
                  <a:cubicBezTo>
                    <a:pt x="88" y="54"/>
                    <a:pt x="87" y="54"/>
                    <a:pt x="87" y="54"/>
                  </a:cubicBezTo>
                  <a:cubicBezTo>
                    <a:pt x="87" y="55"/>
                    <a:pt x="87" y="54"/>
                    <a:pt x="88" y="54"/>
                  </a:cubicBezTo>
                  <a:cubicBezTo>
                    <a:pt x="88" y="55"/>
                    <a:pt x="87" y="55"/>
                    <a:pt x="87" y="56"/>
                  </a:cubicBezTo>
                  <a:cubicBezTo>
                    <a:pt x="87" y="56"/>
                    <a:pt x="87" y="56"/>
                    <a:pt x="87" y="56"/>
                  </a:cubicBezTo>
                  <a:cubicBezTo>
                    <a:pt x="88" y="56"/>
                    <a:pt x="88" y="56"/>
                    <a:pt x="88" y="56"/>
                  </a:cubicBezTo>
                  <a:cubicBezTo>
                    <a:pt x="88" y="56"/>
                    <a:pt x="88" y="57"/>
                    <a:pt x="87" y="57"/>
                  </a:cubicBezTo>
                  <a:cubicBezTo>
                    <a:pt x="87" y="57"/>
                    <a:pt x="88" y="57"/>
                    <a:pt x="88" y="57"/>
                  </a:cubicBezTo>
                  <a:cubicBezTo>
                    <a:pt x="88" y="57"/>
                    <a:pt x="86" y="57"/>
                    <a:pt x="86" y="58"/>
                  </a:cubicBezTo>
                  <a:cubicBezTo>
                    <a:pt x="87" y="58"/>
                    <a:pt x="87" y="57"/>
                    <a:pt x="87" y="58"/>
                  </a:cubicBezTo>
                  <a:cubicBezTo>
                    <a:pt x="87" y="58"/>
                    <a:pt x="88" y="58"/>
                    <a:pt x="87" y="58"/>
                  </a:cubicBezTo>
                  <a:cubicBezTo>
                    <a:pt x="87" y="58"/>
                    <a:pt x="87" y="58"/>
                    <a:pt x="86" y="58"/>
                  </a:cubicBezTo>
                  <a:cubicBezTo>
                    <a:pt x="86" y="58"/>
                    <a:pt x="87" y="59"/>
                    <a:pt x="87" y="58"/>
                  </a:cubicBezTo>
                  <a:cubicBezTo>
                    <a:pt x="88" y="59"/>
                    <a:pt x="86" y="59"/>
                    <a:pt x="87" y="59"/>
                  </a:cubicBezTo>
                  <a:cubicBezTo>
                    <a:pt x="88" y="59"/>
                    <a:pt x="87" y="58"/>
                    <a:pt x="89" y="58"/>
                  </a:cubicBezTo>
                  <a:cubicBezTo>
                    <a:pt x="89" y="58"/>
                    <a:pt x="88" y="58"/>
                    <a:pt x="88" y="58"/>
                  </a:cubicBezTo>
                  <a:lnTo>
                    <a:pt x="88" y="57"/>
                  </a:lnTo>
                  <a:close/>
                  <a:moveTo>
                    <a:pt x="92" y="44"/>
                  </a:moveTo>
                  <a:cubicBezTo>
                    <a:pt x="91" y="44"/>
                    <a:pt x="90" y="44"/>
                    <a:pt x="90" y="44"/>
                  </a:cubicBezTo>
                  <a:cubicBezTo>
                    <a:pt x="92" y="44"/>
                    <a:pt x="92" y="44"/>
                    <a:pt x="92" y="44"/>
                  </a:cubicBezTo>
                  <a:close/>
                  <a:moveTo>
                    <a:pt x="88" y="44"/>
                  </a:moveTo>
                  <a:cubicBezTo>
                    <a:pt x="88" y="45"/>
                    <a:pt x="88" y="45"/>
                    <a:pt x="88" y="45"/>
                  </a:cubicBezTo>
                  <a:cubicBezTo>
                    <a:pt x="89" y="44"/>
                    <a:pt x="90" y="44"/>
                    <a:pt x="90" y="44"/>
                  </a:cubicBezTo>
                  <a:cubicBezTo>
                    <a:pt x="88" y="44"/>
                    <a:pt x="89" y="44"/>
                    <a:pt x="88" y="44"/>
                  </a:cubicBezTo>
                  <a:moveTo>
                    <a:pt x="86" y="54"/>
                  </a:moveTo>
                  <a:cubicBezTo>
                    <a:pt x="86" y="53"/>
                    <a:pt x="88" y="54"/>
                    <a:pt x="88" y="53"/>
                  </a:cubicBezTo>
                  <a:cubicBezTo>
                    <a:pt x="87" y="53"/>
                    <a:pt x="87" y="53"/>
                    <a:pt x="86" y="53"/>
                  </a:cubicBezTo>
                  <a:cubicBezTo>
                    <a:pt x="86" y="53"/>
                    <a:pt x="86" y="54"/>
                    <a:pt x="86" y="54"/>
                  </a:cubicBezTo>
                  <a:moveTo>
                    <a:pt x="49" y="25"/>
                  </a:moveTo>
                  <a:cubicBezTo>
                    <a:pt x="49" y="26"/>
                    <a:pt x="48" y="25"/>
                    <a:pt x="48" y="27"/>
                  </a:cubicBezTo>
                  <a:cubicBezTo>
                    <a:pt x="48" y="27"/>
                    <a:pt x="49" y="26"/>
                    <a:pt x="49" y="26"/>
                  </a:cubicBezTo>
                  <a:cubicBezTo>
                    <a:pt x="49" y="26"/>
                    <a:pt x="48" y="27"/>
                    <a:pt x="49" y="27"/>
                  </a:cubicBezTo>
                  <a:cubicBezTo>
                    <a:pt x="49" y="27"/>
                    <a:pt x="49" y="26"/>
                    <a:pt x="49" y="25"/>
                  </a:cubicBezTo>
                  <a:moveTo>
                    <a:pt x="53" y="27"/>
                  </a:moveTo>
                  <a:cubicBezTo>
                    <a:pt x="53" y="27"/>
                    <a:pt x="53" y="27"/>
                    <a:pt x="53" y="27"/>
                  </a:cubicBezTo>
                  <a:cubicBezTo>
                    <a:pt x="53" y="26"/>
                    <a:pt x="53" y="26"/>
                    <a:pt x="54" y="25"/>
                  </a:cubicBezTo>
                  <a:cubicBezTo>
                    <a:pt x="54" y="25"/>
                    <a:pt x="53" y="26"/>
                    <a:pt x="53" y="27"/>
                  </a:cubicBezTo>
                  <a:moveTo>
                    <a:pt x="54" y="24"/>
                  </a:moveTo>
                  <a:cubicBezTo>
                    <a:pt x="54" y="23"/>
                    <a:pt x="54" y="23"/>
                    <a:pt x="55" y="22"/>
                  </a:cubicBezTo>
                  <a:cubicBezTo>
                    <a:pt x="55" y="22"/>
                    <a:pt x="53" y="23"/>
                    <a:pt x="54" y="24"/>
                  </a:cubicBezTo>
                  <a:moveTo>
                    <a:pt x="52" y="25"/>
                  </a:moveTo>
                  <a:cubicBezTo>
                    <a:pt x="52" y="24"/>
                    <a:pt x="52" y="24"/>
                    <a:pt x="52" y="23"/>
                  </a:cubicBezTo>
                  <a:cubicBezTo>
                    <a:pt x="52" y="25"/>
                    <a:pt x="52" y="24"/>
                    <a:pt x="51" y="25"/>
                  </a:cubicBezTo>
                  <a:cubicBezTo>
                    <a:pt x="51" y="25"/>
                    <a:pt x="51" y="25"/>
                    <a:pt x="52" y="25"/>
                  </a:cubicBezTo>
                  <a:moveTo>
                    <a:pt x="51" y="27"/>
                  </a:moveTo>
                  <a:cubicBezTo>
                    <a:pt x="51" y="27"/>
                    <a:pt x="51" y="27"/>
                    <a:pt x="51" y="28"/>
                  </a:cubicBezTo>
                  <a:cubicBezTo>
                    <a:pt x="51" y="28"/>
                    <a:pt x="51" y="28"/>
                    <a:pt x="51" y="28"/>
                  </a:cubicBezTo>
                  <a:cubicBezTo>
                    <a:pt x="51" y="28"/>
                    <a:pt x="51" y="27"/>
                    <a:pt x="51" y="27"/>
                  </a:cubicBezTo>
                  <a:moveTo>
                    <a:pt x="53" y="24"/>
                  </a:moveTo>
                  <a:cubicBezTo>
                    <a:pt x="53" y="23"/>
                    <a:pt x="53" y="23"/>
                    <a:pt x="53" y="23"/>
                  </a:cubicBezTo>
                  <a:cubicBezTo>
                    <a:pt x="53" y="23"/>
                    <a:pt x="53" y="23"/>
                    <a:pt x="53" y="22"/>
                  </a:cubicBezTo>
                  <a:cubicBezTo>
                    <a:pt x="52" y="23"/>
                    <a:pt x="52" y="24"/>
                    <a:pt x="53" y="24"/>
                  </a:cubicBezTo>
                  <a:moveTo>
                    <a:pt x="53" y="28"/>
                  </a:moveTo>
                  <a:cubicBezTo>
                    <a:pt x="53" y="27"/>
                    <a:pt x="52" y="28"/>
                    <a:pt x="52" y="28"/>
                  </a:cubicBezTo>
                  <a:cubicBezTo>
                    <a:pt x="52" y="27"/>
                    <a:pt x="52" y="27"/>
                    <a:pt x="52" y="27"/>
                  </a:cubicBezTo>
                  <a:cubicBezTo>
                    <a:pt x="52" y="27"/>
                    <a:pt x="52" y="27"/>
                    <a:pt x="52" y="26"/>
                  </a:cubicBezTo>
                  <a:cubicBezTo>
                    <a:pt x="52" y="26"/>
                    <a:pt x="53" y="25"/>
                    <a:pt x="52" y="25"/>
                  </a:cubicBezTo>
                  <a:cubicBezTo>
                    <a:pt x="52" y="25"/>
                    <a:pt x="52" y="26"/>
                    <a:pt x="52" y="26"/>
                  </a:cubicBezTo>
                  <a:cubicBezTo>
                    <a:pt x="51" y="27"/>
                    <a:pt x="51" y="28"/>
                    <a:pt x="51" y="29"/>
                  </a:cubicBezTo>
                  <a:cubicBezTo>
                    <a:pt x="52" y="28"/>
                    <a:pt x="51" y="28"/>
                    <a:pt x="51" y="28"/>
                  </a:cubicBezTo>
                  <a:cubicBezTo>
                    <a:pt x="51" y="28"/>
                    <a:pt x="52" y="27"/>
                    <a:pt x="52" y="27"/>
                  </a:cubicBezTo>
                  <a:cubicBezTo>
                    <a:pt x="52" y="27"/>
                    <a:pt x="52" y="27"/>
                    <a:pt x="51" y="28"/>
                  </a:cubicBezTo>
                  <a:cubicBezTo>
                    <a:pt x="52" y="29"/>
                    <a:pt x="52" y="29"/>
                    <a:pt x="53" y="28"/>
                  </a:cubicBezTo>
                  <a:moveTo>
                    <a:pt x="50" y="34"/>
                  </a:moveTo>
                  <a:cubicBezTo>
                    <a:pt x="50" y="34"/>
                    <a:pt x="50" y="34"/>
                    <a:pt x="50" y="34"/>
                  </a:cubicBezTo>
                  <a:cubicBezTo>
                    <a:pt x="50" y="34"/>
                    <a:pt x="50" y="34"/>
                    <a:pt x="50" y="35"/>
                  </a:cubicBezTo>
                  <a:lnTo>
                    <a:pt x="50" y="34"/>
                  </a:lnTo>
                  <a:close/>
                  <a:moveTo>
                    <a:pt x="50" y="38"/>
                  </a:moveTo>
                  <a:cubicBezTo>
                    <a:pt x="50" y="37"/>
                    <a:pt x="50" y="37"/>
                    <a:pt x="49" y="38"/>
                  </a:cubicBezTo>
                  <a:cubicBezTo>
                    <a:pt x="49" y="38"/>
                    <a:pt x="50" y="38"/>
                    <a:pt x="50" y="38"/>
                  </a:cubicBezTo>
                  <a:moveTo>
                    <a:pt x="52" y="35"/>
                  </a:moveTo>
                  <a:cubicBezTo>
                    <a:pt x="52" y="35"/>
                    <a:pt x="52" y="33"/>
                    <a:pt x="51" y="34"/>
                  </a:cubicBezTo>
                  <a:cubicBezTo>
                    <a:pt x="51" y="36"/>
                    <a:pt x="51" y="35"/>
                    <a:pt x="51" y="35"/>
                  </a:cubicBezTo>
                  <a:cubicBezTo>
                    <a:pt x="52" y="35"/>
                    <a:pt x="51" y="35"/>
                    <a:pt x="52" y="35"/>
                  </a:cubicBezTo>
                  <a:moveTo>
                    <a:pt x="53" y="35"/>
                  </a:moveTo>
                  <a:cubicBezTo>
                    <a:pt x="53" y="34"/>
                    <a:pt x="52" y="36"/>
                    <a:pt x="52" y="35"/>
                  </a:cubicBezTo>
                  <a:cubicBezTo>
                    <a:pt x="51" y="36"/>
                    <a:pt x="52" y="35"/>
                    <a:pt x="53" y="35"/>
                  </a:cubicBezTo>
                  <a:moveTo>
                    <a:pt x="51" y="38"/>
                  </a:moveTo>
                  <a:cubicBezTo>
                    <a:pt x="51" y="38"/>
                    <a:pt x="51" y="37"/>
                    <a:pt x="51" y="38"/>
                  </a:cubicBezTo>
                  <a:cubicBezTo>
                    <a:pt x="51" y="38"/>
                    <a:pt x="50" y="39"/>
                    <a:pt x="51" y="38"/>
                  </a:cubicBezTo>
                  <a:moveTo>
                    <a:pt x="55" y="25"/>
                  </a:moveTo>
                  <a:cubicBezTo>
                    <a:pt x="55" y="25"/>
                    <a:pt x="56" y="24"/>
                    <a:pt x="56" y="25"/>
                  </a:cubicBezTo>
                  <a:cubicBezTo>
                    <a:pt x="56" y="24"/>
                    <a:pt x="56" y="24"/>
                    <a:pt x="56" y="24"/>
                  </a:cubicBezTo>
                  <a:cubicBezTo>
                    <a:pt x="55" y="24"/>
                    <a:pt x="55" y="25"/>
                    <a:pt x="55" y="25"/>
                  </a:cubicBezTo>
                  <a:moveTo>
                    <a:pt x="53" y="30"/>
                  </a:moveTo>
                  <a:cubicBezTo>
                    <a:pt x="54" y="29"/>
                    <a:pt x="53" y="29"/>
                    <a:pt x="53" y="29"/>
                  </a:cubicBezTo>
                  <a:cubicBezTo>
                    <a:pt x="53" y="28"/>
                    <a:pt x="53" y="28"/>
                    <a:pt x="53" y="28"/>
                  </a:cubicBezTo>
                  <a:cubicBezTo>
                    <a:pt x="52" y="30"/>
                    <a:pt x="53" y="30"/>
                    <a:pt x="53" y="30"/>
                  </a:cubicBezTo>
                  <a:moveTo>
                    <a:pt x="54" y="28"/>
                  </a:moveTo>
                  <a:cubicBezTo>
                    <a:pt x="54" y="28"/>
                    <a:pt x="54" y="27"/>
                    <a:pt x="54" y="27"/>
                  </a:cubicBezTo>
                  <a:cubicBezTo>
                    <a:pt x="54" y="27"/>
                    <a:pt x="54" y="27"/>
                    <a:pt x="53" y="27"/>
                  </a:cubicBezTo>
                  <a:cubicBezTo>
                    <a:pt x="54" y="28"/>
                    <a:pt x="54" y="28"/>
                    <a:pt x="53" y="29"/>
                  </a:cubicBezTo>
                  <a:cubicBezTo>
                    <a:pt x="53" y="29"/>
                    <a:pt x="54" y="28"/>
                    <a:pt x="54" y="28"/>
                  </a:cubicBezTo>
                  <a:moveTo>
                    <a:pt x="56" y="24"/>
                  </a:moveTo>
                  <a:cubicBezTo>
                    <a:pt x="56" y="24"/>
                    <a:pt x="55" y="26"/>
                    <a:pt x="56" y="25"/>
                  </a:cubicBezTo>
                  <a:cubicBezTo>
                    <a:pt x="56" y="25"/>
                    <a:pt x="56" y="25"/>
                    <a:pt x="56" y="24"/>
                  </a:cubicBezTo>
                  <a:cubicBezTo>
                    <a:pt x="56" y="24"/>
                    <a:pt x="57" y="24"/>
                    <a:pt x="57" y="23"/>
                  </a:cubicBezTo>
                  <a:cubicBezTo>
                    <a:pt x="57" y="23"/>
                    <a:pt x="57" y="23"/>
                    <a:pt x="57" y="23"/>
                  </a:cubicBezTo>
                  <a:cubicBezTo>
                    <a:pt x="56" y="24"/>
                    <a:pt x="56" y="23"/>
                    <a:pt x="56" y="24"/>
                  </a:cubicBezTo>
                  <a:moveTo>
                    <a:pt x="57" y="26"/>
                  </a:moveTo>
                  <a:cubicBezTo>
                    <a:pt x="56" y="28"/>
                    <a:pt x="57" y="25"/>
                    <a:pt x="56" y="27"/>
                  </a:cubicBezTo>
                  <a:cubicBezTo>
                    <a:pt x="56" y="27"/>
                    <a:pt x="56" y="28"/>
                    <a:pt x="55" y="28"/>
                  </a:cubicBezTo>
                  <a:cubicBezTo>
                    <a:pt x="55" y="27"/>
                    <a:pt x="55" y="26"/>
                    <a:pt x="55" y="26"/>
                  </a:cubicBezTo>
                  <a:cubicBezTo>
                    <a:pt x="55" y="27"/>
                    <a:pt x="55" y="27"/>
                    <a:pt x="55" y="27"/>
                  </a:cubicBezTo>
                  <a:cubicBezTo>
                    <a:pt x="55" y="27"/>
                    <a:pt x="55" y="27"/>
                    <a:pt x="54" y="28"/>
                  </a:cubicBezTo>
                  <a:cubicBezTo>
                    <a:pt x="55" y="28"/>
                    <a:pt x="55" y="28"/>
                    <a:pt x="56" y="28"/>
                  </a:cubicBezTo>
                  <a:cubicBezTo>
                    <a:pt x="56" y="27"/>
                    <a:pt x="57" y="27"/>
                    <a:pt x="57" y="26"/>
                  </a:cubicBezTo>
                  <a:moveTo>
                    <a:pt x="60" y="23"/>
                  </a:moveTo>
                  <a:cubicBezTo>
                    <a:pt x="60" y="23"/>
                    <a:pt x="59" y="23"/>
                    <a:pt x="59" y="24"/>
                  </a:cubicBezTo>
                  <a:cubicBezTo>
                    <a:pt x="59" y="23"/>
                    <a:pt x="58" y="23"/>
                    <a:pt x="58" y="22"/>
                  </a:cubicBezTo>
                  <a:cubicBezTo>
                    <a:pt x="57" y="23"/>
                    <a:pt x="57" y="24"/>
                    <a:pt x="57" y="24"/>
                  </a:cubicBezTo>
                  <a:cubicBezTo>
                    <a:pt x="58" y="24"/>
                    <a:pt x="58" y="24"/>
                    <a:pt x="58" y="24"/>
                  </a:cubicBezTo>
                  <a:cubicBezTo>
                    <a:pt x="58" y="23"/>
                    <a:pt x="58" y="24"/>
                    <a:pt x="58" y="23"/>
                  </a:cubicBezTo>
                  <a:cubicBezTo>
                    <a:pt x="58" y="23"/>
                    <a:pt x="58" y="23"/>
                    <a:pt x="58" y="24"/>
                  </a:cubicBezTo>
                  <a:cubicBezTo>
                    <a:pt x="58" y="24"/>
                    <a:pt x="58" y="25"/>
                    <a:pt x="57" y="25"/>
                  </a:cubicBezTo>
                  <a:cubicBezTo>
                    <a:pt x="57" y="25"/>
                    <a:pt x="57" y="25"/>
                    <a:pt x="57" y="25"/>
                  </a:cubicBezTo>
                  <a:cubicBezTo>
                    <a:pt x="56" y="26"/>
                    <a:pt x="57" y="26"/>
                    <a:pt x="56" y="26"/>
                  </a:cubicBezTo>
                  <a:cubicBezTo>
                    <a:pt x="56" y="27"/>
                    <a:pt x="56" y="27"/>
                    <a:pt x="56" y="27"/>
                  </a:cubicBezTo>
                  <a:cubicBezTo>
                    <a:pt x="56" y="27"/>
                    <a:pt x="57" y="26"/>
                    <a:pt x="57" y="26"/>
                  </a:cubicBezTo>
                  <a:cubicBezTo>
                    <a:pt x="58" y="25"/>
                    <a:pt x="58" y="25"/>
                    <a:pt x="58" y="25"/>
                  </a:cubicBezTo>
                  <a:cubicBezTo>
                    <a:pt x="58" y="25"/>
                    <a:pt x="59" y="24"/>
                    <a:pt x="59" y="24"/>
                  </a:cubicBezTo>
                  <a:cubicBezTo>
                    <a:pt x="58" y="25"/>
                    <a:pt x="59" y="25"/>
                    <a:pt x="59" y="26"/>
                  </a:cubicBezTo>
                  <a:cubicBezTo>
                    <a:pt x="60" y="24"/>
                    <a:pt x="60" y="24"/>
                    <a:pt x="60" y="24"/>
                  </a:cubicBezTo>
                  <a:cubicBezTo>
                    <a:pt x="59" y="24"/>
                    <a:pt x="59" y="24"/>
                    <a:pt x="59" y="23"/>
                  </a:cubicBezTo>
                  <a:cubicBezTo>
                    <a:pt x="60" y="24"/>
                    <a:pt x="60" y="24"/>
                    <a:pt x="60" y="23"/>
                  </a:cubicBezTo>
                  <a:moveTo>
                    <a:pt x="58" y="28"/>
                  </a:moveTo>
                  <a:cubicBezTo>
                    <a:pt x="58" y="28"/>
                    <a:pt x="58" y="28"/>
                    <a:pt x="58" y="28"/>
                  </a:cubicBezTo>
                  <a:cubicBezTo>
                    <a:pt x="59" y="27"/>
                    <a:pt x="58" y="27"/>
                    <a:pt x="58" y="28"/>
                  </a:cubicBezTo>
                  <a:moveTo>
                    <a:pt x="60" y="26"/>
                  </a:moveTo>
                  <a:cubicBezTo>
                    <a:pt x="60" y="25"/>
                    <a:pt x="59" y="26"/>
                    <a:pt x="59" y="26"/>
                  </a:cubicBezTo>
                  <a:cubicBezTo>
                    <a:pt x="59" y="26"/>
                    <a:pt x="59" y="26"/>
                    <a:pt x="58" y="26"/>
                  </a:cubicBezTo>
                  <a:cubicBezTo>
                    <a:pt x="59" y="27"/>
                    <a:pt x="59" y="26"/>
                    <a:pt x="59" y="27"/>
                  </a:cubicBezTo>
                  <a:cubicBezTo>
                    <a:pt x="60" y="26"/>
                    <a:pt x="60" y="26"/>
                    <a:pt x="60" y="26"/>
                  </a:cubicBezTo>
                  <a:moveTo>
                    <a:pt x="61" y="25"/>
                  </a:moveTo>
                  <a:cubicBezTo>
                    <a:pt x="61" y="25"/>
                    <a:pt x="61" y="24"/>
                    <a:pt x="61" y="24"/>
                  </a:cubicBezTo>
                  <a:cubicBezTo>
                    <a:pt x="61" y="24"/>
                    <a:pt x="61" y="24"/>
                    <a:pt x="61" y="25"/>
                  </a:cubicBezTo>
                  <a:cubicBezTo>
                    <a:pt x="61" y="25"/>
                    <a:pt x="61" y="25"/>
                    <a:pt x="61" y="25"/>
                  </a:cubicBezTo>
                  <a:moveTo>
                    <a:pt x="62" y="25"/>
                  </a:moveTo>
                  <a:cubicBezTo>
                    <a:pt x="62" y="25"/>
                    <a:pt x="61" y="26"/>
                    <a:pt x="62" y="26"/>
                  </a:cubicBezTo>
                  <a:cubicBezTo>
                    <a:pt x="62" y="26"/>
                    <a:pt x="62" y="25"/>
                    <a:pt x="62" y="26"/>
                  </a:cubicBezTo>
                  <a:cubicBezTo>
                    <a:pt x="63" y="25"/>
                    <a:pt x="62" y="25"/>
                    <a:pt x="63" y="25"/>
                  </a:cubicBezTo>
                  <a:cubicBezTo>
                    <a:pt x="63" y="25"/>
                    <a:pt x="63" y="26"/>
                    <a:pt x="63" y="25"/>
                  </a:cubicBezTo>
                  <a:cubicBezTo>
                    <a:pt x="63" y="25"/>
                    <a:pt x="64" y="24"/>
                    <a:pt x="63" y="24"/>
                  </a:cubicBezTo>
                  <a:cubicBezTo>
                    <a:pt x="63" y="24"/>
                    <a:pt x="62" y="25"/>
                    <a:pt x="61" y="25"/>
                  </a:cubicBezTo>
                  <a:cubicBezTo>
                    <a:pt x="61" y="25"/>
                    <a:pt x="61" y="26"/>
                    <a:pt x="61" y="26"/>
                  </a:cubicBezTo>
                  <a:cubicBezTo>
                    <a:pt x="60" y="26"/>
                    <a:pt x="61" y="26"/>
                    <a:pt x="61" y="25"/>
                  </a:cubicBezTo>
                  <a:cubicBezTo>
                    <a:pt x="61" y="25"/>
                    <a:pt x="61" y="27"/>
                    <a:pt x="61" y="26"/>
                  </a:cubicBezTo>
                  <a:cubicBezTo>
                    <a:pt x="61" y="26"/>
                    <a:pt x="61" y="25"/>
                    <a:pt x="62" y="25"/>
                  </a:cubicBezTo>
                  <a:moveTo>
                    <a:pt x="61" y="28"/>
                  </a:moveTo>
                  <a:cubicBezTo>
                    <a:pt x="61" y="27"/>
                    <a:pt x="61" y="27"/>
                    <a:pt x="61" y="27"/>
                  </a:cubicBezTo>
                  <a:cubicBezTo>
                    <a:pt x="60" y="28"/>
                    <a:pt x="61" y="27"/>
                    <a:pt x="60" y="28"/>
                  </a:cubicBezTo>
                  <a:cubicBezTo>
                    <a:pt x="60" y="28"/>
                    <a:pt x="60" y="28"/>
                    <a:pt x="60" y="28"/>
                  </a:cubicBezTo>
                  <a:cubicBezTo>
                    <a:pt x="60" y="28"/>
                    <a:pt x="60" y="28"/>
                    <a:pt x="59" y="29"/>
                  </a:cubicBezTo>
                  <a:cubicBezTo>
                    <a:pt x="60" y="29"/>
                    <a:pt x="60" y="29"/>
                    <a:pt x="61" y="28"/>
                  </a:cubicBezTo>
                  <a:cubicBezTo>
                    <a:pt x="60" y="28"/>
                    <a:pt x="61" y="28"/>
                    <a:pt x="61" y="28"/>
                  </a:cubicBezTo>
                  <a:moveTo>
                    <a:pt x="63" y="26"/>
                  </a:moveTo>
                  <a:cubicBezTo>
                    <a:pt x="62" y="27"/>
                    <a:pt x="61" y="29"/>
                    <a:pt x="62" y="28"/>
                  </a:cubicBezTo>
                  <a:cubicBezTo>
                    <a:pt x="62" y="28"/>
                    <a:pt x="62" y="28"/>
                    <a:pt x="63" y="27"/>
                  </a:cubicBezTo>
                  <a:cubicBezTo>
                    <a:pt x="63" y="27"/>
                    <a:pt x="63" y="27"/>
                    <a:pt x="63" y="27"/>
                  </a:cubicBezTo>
                  <a:cubicBezTo>
                    <a:pt x="63" y="27"/>
                    <a:pt x="63" y="26"/>
                    <a:pt x="63" y="26"/>
                  </a:cubicBezTo>
                  <a:cubicBezTo>
                    <a:pt x="63" y="26"/>
                    <a:pt x="62" y="26"/>
                    <a:pt x="62" y="26"/>
                  </a:cubicBezTo>
                  <a:lnTo>
                    <a:pt x="63" y="26"/>
                  </a:lnTo>
                  <a:close/>
                  <a:moveTo>
                    <a:pt x="60" y="29"/>
                  </a:moveTo>
                  <a:cubicBezTo>
                    <a:pt x="60" y="30"/>
                    <a:pt x="60" y="31"/>
                    <a:pt x="60" y="30"/>
                  </a:cubicBezTo>
                  <a:cubicBezTo>
                    <a:pt x="61" y="30"/>
                    <a:pt x="61" y="29"/>
                    <a:pt x="60" y="29"/>
                  </a:cubicBezTo>
                  <a:moveTo>
                    <a:pt x="60" y="31"/>
                  </a:moveTo>
                  <a:cubicBezTo>
                    <a:pt x="60" y="30"/>
                    <a:pt x="59" y="32"/>
                    <a:pt x="59" y="31"/>
                  </a:cubicBezTo>
                  <a:cubicBezTo>
                    <a:pt x="59" y="31"/>
                    <a:pt x="60" y="30"/>
                    <a:pt x="59" y="30"/>
                  </a:cubicBezTo>
                  <a:cubicBezTo>
                    <a:pt x="58" y="32"/>
                    <a:pt x="58" y="32"/>
                    <a:pt x="58" y="32"/>
                  </a:cubicBezTo>
                  <a:cubicBezTo>
                    <a:pt x="59" y="31"/>
                    <a:pt x="58" y="32"/>
                    <a:pt x="59" y="32"/>
                  </a:cubicBezTo>
                  <a:cubicBezTo>
                    <a:pt x="59" y="31"/>
                    <a:pt x="59" y="31"/>
                    <a:pt x="60" y="31"/>
                  </a:cubicBezTo>
                  <a:moveTo>
                    <a:pt x="62" y="29"/>
                  </a:moveTo>
                  <a:cubicBezTo>
                    <a:pt x="63" y="28"/>
                    <a:pt x="63" y="27"/>
                    <a:pt x="62" y="28"/>
                  </a:cubicBezTo>
                  <a:cubicBezTo>
                    <a:pt x="63" y="28"/>
                    <a:pt x="62" y="29"/>
                    <a:pt x="62" y="29"/>
                  </a:cubicBezTo>
                  <a:moveTo>
                    <a:pt x="61" y="31"/>
                  </a:moveTo>
                  <a:cubicBezTo>
                    <a:pt x="61" y="31"/>
                    <a:pt x="61" y="30"/>
                    <a:pt x="61" y="30"/>
                  </a:cubicBezTo>
                  <a:cubicBezTo>
                    <a:pt x="60" y="31"/>
                    <a:pt x="60" y="32"/>
                    <a:pt x="61" y="31"/>
                  </a:cubicBezTo>
                  <a:moveTo>
                    <a:pt x="62" y="31"/>
                  </a:moveTo>
                  <a:cubicBezTo>
                    <a:pt x="62" y="31"/>
                    <a:pt x="63" y="30"/>
                    <a:pt x="62" y="30"/>
                  </a:cubicBezTo>
                  <a:cubicBezTo>
                    <a:pt x="62" y="31"/>
                    <a:pt x="61" y="32"/>
                    <a:pt x="62" y="31"/>
                  </a:cubicBezTo>
                  <a:moveTo>
                    <a:pt x="65" y="29"/>
                  </a:moveTo>
                  <a:cubicBezTo>
                    <a:pt x="64" y="29"/>
                    <a:pt x="65" y="27"/>
                    <a:pt x="65" y="28"/>
                  </a:cubicBezTo>
                  <a:cubicBezTo>
                    <a:pt x="64" y="28"/>
                    <a:pt x="64" y="30"/>
                    <a:pt x="65" y="29"/>
                  </a:cubicBezTo>
                  <a:moveTo>
                    <a:pt x="67" y="27"/>
                  </a:moveTo>
                  <a:cubicBezTo>
                    <a:pt x="67" y="26"/>
                    <a:pt x="66" y="26"/>
                    <a:pt x="66" y="26"/>
                  </a:cubicBezTo>
                  <a:cubicBezTo>
                    <a:pt x="65" y="27"/>
                    <a:pt x="66" y="26"/>
                    <a:pt x="65" y="27"/>
                  </a:cubicBezTo>
                  <a:cubicBezTo>
                    <a:pt x="65" y="27"/>
                    <a:pt x="65" y="28"/>
                    <a:pt x="65" y="28"/>
                  </a:cubicBezTo>
                  <a:cubicBezTo>
                    <a:pt x="66" y="27"/>
                    <a:pt x="66" y="26"/>
                    <a:pt x="66" y="26"/>
                  </a:cubicBezTo>
                  <a:cubicBezTo>
                    <a:pt x="66" y="27"/>
                    <a:pt x="66" y="27"/>
                    <a:pt x="67" y="27"/>
                  </a:cubicBezTo>
                  <a:moveTo>
                    <a:pt x="69" y="29"/>
                  </a:moveTo>
                  <a:cubicBezTo>
                    <a:pt x="70" y="30"/>
                    <a:pt x="69" y="30"/>
                    <a:pt x="70" y="30"/>
                  </a:cubicBezTo>
                  <a:cubicBezTo>
                    <a:pt x="70" y="29"/>
                    <a:pt x="70" y="29"/>
                    <a:pt x="69" y="29"/>
                  </a:cubicBezTo>
                  <a:moveTo>
                    <a:pt x="62" y="32"/>
                  </a:moveTo>
                  <a:cubicBezTo>
                    <a:pt x="62" y="32"/>
                    <a:pt x="62" y="32"/>
                    <a:pt x="63" y="32"/>
                  </a:cubicBezTo>
                  <a:cubicBezTo>
                    <a:pt x="63" y="31"/>
                    <a:pt x="62" y="32"/>
                    <a:pt x="61" y="33"/>
                  </a:cubicBezTo>
                  <a:cubicBezTo>
                    <a:pt x="61" y="33"/>
                    <a:pt x="61" y="33"/>
                    <a:pt x="61" y="33"/>
                  </a:cubicBezTo>
                  <a:cubicBezTo>
                    <a:pt x="62" y="32"/>
                    <a:pt x="62" y="32"/>
                    <a:pt x="62" y="32"/>
                  </a:cubicBezTo>
                  <a:moveTo>
                    <a:pt x="67" y="28"/>
                  </a:moveTo>
                  <a:cubicBezTo>
                    <a:pt x="67" y="27"/>
                    <a:pt x="67" y="27"/>
                    <a:pt x="67" y="27"/>
                  </a:cubicBezTo>
                  <a:cubicBezTo>
                    <a:pt x="67" y="27"/>
                    <a:pt x="67" y="27"/>
                    <a:pt x="66" y="27"/>
                  </a:cubicBezTo>
                  <a:lnTo>
                    <a:pt x="67" y="28"/>
                  </a:lnTo>
                  <a:close/>
                  <a:moveTo>
                    <a:pt x="63" y="33"/>
                  </a:moveTo>
                  <a:cubicBezTo>
                    <a:pt x="63" y="32"/>
                    <a:pt x="62" y="33"/>
                    <a:pt x="62" y="32"/>
                  </a:cubicBezTo>
                  <a:cubicBezTo>
                    <a:pt x="63" y="32"/>
                    <a:pt x="63" y="32"/>
                    <a:pt x="63" y="32"/>
                  </a:cubicBezTo>
                  <a:cubicBezTo>
                    <a:pt x="64" y="31"/>
                    <a:pt x="63" y="32"/>
                    <a:pt x="62" y="32"/>
                  </a:cubicBezTo>
                  <a:cubicBezTo>
                    <a:pt x="62" y="33"/>
                    <a:pt x="63" y="33"/>
                    <a:pt x="62" y="34"/>
                  </a:cubicBezTo>
                  <a:cubicBezTo>
                    <a:pt x="63" y="33"/>
                    <a:pt x="63" y="33"/>
                    <a:pt x="63" y="33"/>
                  </a:cubicBezTo>
                  <a:moveTo>
                    <a:pt x="67" y="29"/>
                  </a:moveTo>
                  <a:cubicBezTo>
                    <a:pt x="68" y="30"/>
                    <a:pt x="67" y="28"/>
                    <a:pt x="66" y="29"/>
                  </a:cubicBezTo>
                  <a:cubicBezTo>
                    <a:pt x="66" y="29"/>
                    <a:pt x="67" y="29"/>
                    <a:pt x="67" y="29"/>
                  </a:cubicBezTo>
                  <a:moveTo>
                    <a:pt x="67" y="30"/>
                  </a:moveTo>
                  <a:cubicBezTo>
                    <a:pt x="69" y="29"/>
                    <a:pt x="69" y="29"/>
                    <a:pt x="69" y="29"/>
                  </a:cubicBezTo>
                  <a:cubicBezTo>
                    <a:pt x="69" y="29"/>
                    <a:pt x="69" y="29"/>
                    <a:pt x="69" y="29"/>
                  </a:cubicBezTo>
                  <a:cubicBezTo>
                    <a:pt x="69" y="29"/>
                    <a:pt x="69" y="28"/>
                    <a:pt x="69" y="28"/>
                  </a:cubicBezTo>
                  <a:cubicBezTo>
                    <a:pt x="68" y="29"/>
                    <a:pt x="69" y="29"/>
                    <a:pt x="68" y="30"/>
                  </a:cubicBezTo>
                  <a:cubicBezTo>
                    <a:pt x="68" y="29"/>
                    <a:pt x="67" y="30"/>
                    <a:pt x="67" y="30"/>
                  </a:cubicBezTo>
                  <a:cubicBezTo>
                    <a:pt x="68" y="29"/>
                    <a:pt x="69" y="27"/>
                    <a:pt x="67" y="28"/>
                  </a:cubicBezTo>
                  <a:cubicBezTo>
                    <a:pt x="67" y="29"/>
                    <a:pt x="67" y="29"/>
                    <a:pt x="68" y="29"/>
                  </a:cubicBezTo>
                  <a:cubicBezTo>
                    <a:pt x="66" y="30"/>
                    <a:pt x="67" y="29"/>
                    <a:pt x="66" y="30"/>
                  </a:cubicBezTo>
                  <a:cubicBezTo>
                    <a:pt x="66" y="30"/>
                    <a:pt x="67" y="30"/>
                    <a:pt x="67" y="30"/>
                  </a:cubicBezTo>
                  <a:moveTo>
                    <a:pt x="65" y="34"/>
                  </a:moveTo>
                  <a:cubicBezTo>
                    <a:pt x="64" y="34"/>
                    <a:pt x="65" y="33"/>
                    <a:pt x="65" y="33"/>
                  </a:cubicBezTo>
                  <a:cubicBezTo>
                    <a:pt x="65" y="33"/>
                    <a:pt x="64" y="34"/>
                    <a:pt x="64" y="34"/>
                  </a:cubicBezTo>
                  <a:cubicBezTo>
                    <a:pt x="65" y="33"/>
                    <a:pt x="64" y="34"/>
                    <a:pt x="64" y="34"/>
                  </a:cubicBezTo>
                  <a:cubicBezTo>
                    <a:pt x="65" y="33"/>
                    <a:pt x="65" y="33"/>
                    <a:pt x="65" y="33"/>
                  </a:cubicBezTo>
                  <a:cubicBezTo>
                    <a:pt x="65" y="33"/>
                    <a:pt x="65" y="32"/>
                    <a:pt x="65" y="33"/>
                  </a:cubicBezTo>
                  <a:cubicBezTo>
                    <a:pt x="65" y="33"/>
                    <a:pt x="65" y="33"/>
                    <a:pt x="65" y="33"/>
                  </a:cubicBezTo>
                  <a:cubicBezTo>
                    <a:pt x="64" y="33"/>
                    <a:pt x="65" y="32"/>
                    <a:pt x="65" y="31"/>
                  </a:cubicBezTo>
                  <a:cubicBezTo>
                    <a:pt x="64" y="32"/>
                    <a:pt x="64" y="33"/>
                    <a:pt x="63" y="34"/>
                  </a:cubicBezTo>
                  <a:cubicBezTo>
                    <a:pt x="63" y="34"/>
                    <a:pt x="63" y="34"/>
                    <a:pt x="63" y="34"/>
                  </a:cubicBezTo>
                  <a:cubicBezTo>
                    <a:pt x="63" y="34"/>
                    <a:pt x="63" y="34"/>
                    <a:pt x="63" y="34"/>
                  </a:cubicBezTo>
                  <a:cubicBezTo>
                    <a:pt x="64" y="34"/>
                    <a:pt x="63" y="35"/>
                    <a:pt x="63" y="35"/>
                  </a:cubicBezTo>
                  <a:cubicBezTo>
                    <a:pt x="64" y="34"/>
                    <a:pt x="64" y="35"/>
                    <a:pt x="65" y="34"/>
                  </a:cubicBezTo>
                  <a:moveTo>
                    <a:pt x="66" y="33"/>
                  </a:moveTo>
                  <a:cubicBezTo>
                    <a:pt x="67" y="32"/>
                    <a:pt x="67" y="32"/>
                    <a:pt x="66" y="32"/>
                  </a:cubicBezTo>
                  <a:cubicBezTo>
                    <a:pt x="67" y="31"/>
                    <a:pt x="67" y="31"/>
                    <a:pt x="68" y="31"/>
                  </a:cubicBezTo>
                  <a:cubicBezTo>
                    <a:pt x="68" y="30"/>
                    <a:pt x="67" y="31"/>
                    <a:pt x="67" y="31"/>
                  </a:cubicBezTo>
                  <a:cubicBezTo>
                    <a:pt x="67" y="31"/>
                    <a:pt x="67" y="31"/>
                    <a:pt x="67" y="31"/>
                  </a:cubicBezTo>
                  <a:cubicBezTo>
                    <a:pt x="66" y="32"/>
                    <a:pt x="66" y="32"/>
                    <a:pt x="66" y="32"/>
                  </a:cubicBezTo>
                  <a:cubicBezTo>
                    <a:pt x="66" y="32"/>
                    <a:pt x="66" y="31"/>
                    <a:pt x="66" y="31"/>
                  </a:cubicBezTo>
                  <a:cubicBezTo>
                    <a:pt x="65" y="32"/>
                    <a:pt x="66" y="32"/>
                    <a:pt x="66" y="32"/>
                  </a:cubicBezTo>
                  <a:cubicBezTo>
                    <a:pt x="65" y="33"/>
                    <a:pt x="66" y="33"/>
                    <a:pt x="66" y="33"/>
                  </a:cubicBezTo>
                  <a:cubicBezTo>
                    <a:pt x="67" y="33"/>
                    <a:pt x="66" y="33"/>
                    <a:pt x="66" y="33"/>
                  </a:cubicBezTo>
                  <a:moveTo>
                    <a:pt x="69" y="32"/>
                  </a:moveTo>
                  <a:cubicBezTo>
                    <a:pt x="69" y="31"/>
                    <a:pt x="69" y="31"/>
                    <a:pt x="69" y="31"/>
                  </a:cubicBezTo>
                  <a:cubicBezTo>
                    <a:pt x="70" y="31"/>
                    <a:pt x="70" y="31"/>
                    <a:pt x="70" y="31"/>
                  </a:cubicBezTo>
                  <a:cubicBezTo>
                    <a:pt x="70" y="31"/>
                    <a:pt x="70" y="31"/>
                    <a:pt x="71" y="31"/>
                  </a:cubicBezTo>
                  <a:cubicBezTo>
                    <a:pt x="71" y="30"/>
                    <a:pt x="70" y="31"/>
                    <a:pt x="70" y="30"/>
                  </a:cubicBezTo>
                  <a:cubicBezTo>
                    <a:pt x="69" y="31"/>
                    <a:pt x="69" y="31"/>
                    <a:pt x="69" y="31"/>
                  </a:cubicBezTo>
                  <a:cubicBezTo>
                    <a:pt x="69" y="31"/>
                    <a:pt x="68" y="31"/>
                    <a:pt x="68" y="31"/>
                  </a:cubicBezTo>
                  <a:cubicBezTo>
                    <a:pt x="68" y="31"/>
                    <a:pt x="68" y="32"/>
                    <a:pt x="68" y="32"/>
                  </a:cubicBezTo>
                  <a:cubicBezTo>
                    <a:pt x="68" y="32"/>
                    <a:pt x="68" y="32"/>
                    <a:pt x="68" y="32"/>
                  </a:cubicBezTo>
                  <a:cubicBezTo>
                    <a:pt x="69" y="31"/>
                    <a:pt x="68" y="32"/>
                    <a:pt x="69" y="32"/>
                  </a:cubicBezTo>
                  <a:moveTo>
                    <a:pt x="68" y="34"/>
                  </a:moveTo>
                  <a:cubicBezTo>
                    <a:pt x="68" y="33"/>
                    <a:pt x="67" y="33"/>
                    <a:pt x="67" y="33"/>
                  </a:cubicBezTo>
                  <a:cubicBezTo>
                    <a:pt x="66" y="34"/>
                    <a:pt x="67" y="34"/>
                    <a:pt x="68" y="34"/>
                  </a:cubicBezTo>
                  <a:moveTo>
                    <a:pt x="69" y="33"/>
                  </a:moveTo>
                  <a:cubicBezTo>
                    <a:pt x="69" y="33"/>
                    <a:pt x="69" y="33"/>
                    <a:pt x="69" y="33"/>
                  </a:cubicBezTo>
                  <a:cubicBezTo>
                    <a:pt x="69" y="34"/>
                    <a:pt x="68" y="34"/>
                    <a:pt x="69" y="34"/>
                  </a:cubicBezTo>
                  <a:cubicBezTo>
                    <a:pt x="69" y="34"/>
                    <a:pt x="69" y="34"/>
                    <a:pt x="69" y="34"/>
                  </a:cubicBezTo>
                  <a:cubicBezTo>
                    <a:pt x="69" y="34"/>
                    <a:pt x="69" y="34"/>
                    <a:pt x="69" y="33"/>
                  </a:cubicBezTo>
                  <a:cubicBezTo>
                    <a:pt x="69" y="34"/>
                    <a:pt x="70" y="33"/>
                    <a:pt x="70" y="33"/>
                  </a:cubicBezTo>
                  <a:cubicBezTo>
                    <a:pt x="70" y="33"/>
                    <a:pt x="70" y="33"/>
                    <a:pt x="70" y="34"/>
                  </a:cubicBezTo>
                  <a:cubicBezTo>
                    <a:pt x="71" y="33"/>
                    <a:pt x="70" y="33"/>
                    <a:pt x="71" y="32"/>
                  </a:cubicBezTo>
                  <a:cubicBezTo>
                    <a:pt x="71" y="32"/>
                    <a:pt x="71" y="32"/>
                    <a:pt x="71" y="32"/>
                  </a:cubicBezTo>
                  <a:cubicBezTo>
                    <a:pt x="71" y="32"/>
                    <a:pt x="71" y="32"/>
                    <a:pt x="71" y="32"/>
                  </a:cubicBezTo>
                  <a:cubicBezTo>
                    <a:pt x="70" y="32"/>
                    <a:pt x="71" y="32"/>
                    <a:pt x="70" y="32"/>
                  </a:cubicBezTo>
                  <a:cubicBezTo>
                    <a:pt x="70" y="32"/>
                    <a:pt x="70" y="32"/>
                    <a:pt x="70" y="32"/>
                  </a:cubicBezTo>
                  <a:cubicBezTo>
                    <a:pt x="69" y="33"/>
                    <a:pt x="70" y="32"/>
                    <a:pt x="69" y="33"/>
                  </a:cubicBezTo>
                  <a:cubicBezTo>
                    <a:pt x="69" y="33"/>
                    <a:pt x="69" y="33"/>
                    <a:pt x="69" y="33"/>
                  </a:cubicBezTo>
                  <a:cubicBezTo>
                    <a:pt x="69" y="33"/>
                    <a:pt x="69" y="33"/>
                    <a:pt x="69" y="33"/>
                  </a:cubicBezTo>
                  <a:moveTo>
                    <a:pt x="69" y="35"/>
                  </a:moveTo>
                  <a:cubicBezTo>
                    <a:pt x="69" y="34"/>
                    <a:pt x="68" y="35"/>
                    <a:pt x="68" y="35"/>
                  </a:cubicBezTo>
                  <a:cubicBezTo>
                    <a:pt x="68" y="35"/>
                    <a:pt x="68" y="34"/>
                    <a:pt x="68" y="34"/>
                  </a:cubicBezTo>
                  <a:cubicBezTo>
                    <a:pt x="68" y="34"/>
                    <a:pt x="67" y="34"/>
                    <a:pt x="67" y="35"/>
                  </a:cubicBezTo>
                  <a:cubicBezTo>
                    <a:pt x="68" y="35"/>
                    <a:pt x="67" y="35"/>
                    <a:pt x="68" y="36"/>
                  </a:cubicBezTo>
                  <a:lnTo>
                    <a:pt x="69" y="35"/>
                  </a:lnTo>
                  <a:close/>
                  <a:moveTo>
                    <a:pt x="70" y="37"/>
                  </a:moveTo>
                  <a:cubicBezTo>
                    <a:pt x="70" y="37"/>
                    <a:pt x="70" y="37"/>
                    <a:pt x="71" y="36"/>
                  </a:cubicBezTo>
                  <a:cubicBezTo>
                    <a:pt x="70" y="36"/>
                    <a:pt x="70" y="37"/>
                    <a:pt x="69" y="37"/>
                  </a:cubicBezTo>
                  <a:cubicBezTo>
                    <a:pt x="69" y="37"/>
                    <a:pt x="69" y="37"/>
                    <a:pt x="70" y="37"/>
                  </a:cubicBezTo>
                  <a:moveTo>
                    <a:pt x="73" y="37"/>
                  </a:moveTo>
                  <a:cubicBezTo>
                    <a:pt x="73" y="37"/>
                    <a:pt x="73" y="36"/>
                    <a:pt x="72" y="36"/>
                  </a:cubicBezTo>
                  <a:cubicBezTo>
                    <a:pt x="72" y="37"/>
                    <a:pt x="72" y="37"/>
                    <a:pt x="73" y="37"/>
                  </a:cubicBezTo>
                  <a:moveTo>
                    <a:pt x="76" y="38"/>
                  </a:moveTo>
                  <a:cubicBezTo>
                    <a:pt x="76" y="37"/>
                    <a:pt x="76" y="38"/>
                    <a:pt x="76" y="37"/>
                  </a:cubicBezTo>
                  <a:cubicBezTo>
                    <a:pt x="74" y="38"/>
                    <a:pt x="75" y="38"/>
                    <a:pt x="76" y="38"/>
                  </a:cubicBezTo>
                  <a:moveTo>
                    <a:pt x="73" y="39"/>
                  </a:moveTo>
                  <a:cubicBezTo>
                    <a:pt x="73" y="39"/>
                    <a:pt x="74" y="38"/>
                    <a:pt x="73" y="38"/>
                  </a:cubicBezTo>
                  <a:cubicBezTo>
                    <a:pt x="73" y="38"/>
                    <a:pt x="72" y="39"/>
                    <a:pt x="73" y="39"/>
                  </a:cubicBezTo>
                  <a:moveTo>
                    <a:pt x="69" y="42"/>
                  </a:moveTo>
                  <a:cubicBezTo>
                    <a:pt x="69" y="42"/>
                    <a:pt x="70" y="41"/>
                    <a:pt x="70" y="41"/>
                  </a:cubicBezTo>
                  <a:cubicBezTo>
                    <a:pt x="69" y="42"/>
                    <a:pt x="69" y="42"/>
                    <a:pt x="69" y="42"/>
                  </a:cubicBezTo>
                  <a:cubicBezTo>
                    <a:pt x="69" y="42"/>
                    <a:pt x="69" y="42"/>
                    <a:pt x="69" y="42"/>
                  </a:cubicBezTo>
                  <a:moveTo>
                    <a:pt x="71" y="42"/>
                  </a:moveTo>
                  <a:cubicBezTo>
                    <a:pt x="71" y="42"/>
                    <a:pt x="71" y="41"/>
                    <a:pt x="69" y="42"/>
                  </a:cubicBezTo>
                  <a:cubicBezTo>
                    <a:pt x="69" y="42"/>
                    <a:pt x="68" y="42"/>
                    <a:pt x="69" y="42"/>
                  </a:cubicBezTo>
                  <a:cubicBezTo>
                    <a:pt x="69" y="42"/>
                    <a:pt x="69" y="42"/>
                    <a:pt x="70" y="42"/>
                  </a:cubicBezTo>
                  <a:cubicBezTo>
                    <a:pt x="69" y="42"/>
                    <a:pt x="70" y="42"/>
                    <a:pt x="71" y="42"/>
                  </a:cubicBezTo>
                  <a:moveTo>
                    <a:pt x="70" y="43"/>
                  </a:moveTo>
                  <a:cubicBezTo>
                    <a:pt x="71" y="43"/>
                    <a:pt x="70" y="43"/>
                    <a:pt x="69" y="43"/>
                  </a:cubicBezTo>
                  <a:cubicBezTo>
                    <a:pt x="69" y="43"/>
                    <a:pt x="70" y="42"/>
                    <a:pt x="69" y="43"/>
                  </a:cubicBezTo>
                  <a:cubicBezTo>
                    <a:pt x="69" y="43"/>
                    <a:pt x="69" y="43"/>
                    <a:pt x="70" y="43"/>
                  </a:cubicBezTo>
                  <a:moveTo>
                    <a:pt x="74" y="43"/>
                  </a:moveTo>
                  <a:cubicBezTo>
                    <a:pt x="74" y="43"/>
                    <a:pt x="74" y="42"/>
                    <a:pt x="73" y="43"/>
                  </a:cubicBezTo>
                  <a:cubicBezTo>
                    <a:pt x="73" y="43"/>
                    <a:pt x="73" y="43"/>
                    <a:pt x="74" y="43"/>
                  </a:cubicBezTo>
                  <a:moveTo>
                    <a:pt x="64" y="42"/>
                  </a:moveTo>
                  <a:cubicBezTo>
                    <a:pt x="64" y="42"/>
                    <a:pt x="65" y="41"/>
                    <a:pt x="65" y="41"/>
                  </a:cubicBezTo>
                  <a:cubicBezTo>
                    <a:pt x="63" y="42"/>
                    <a:pt x="64" y="42"/>
                    <a:pt x="64" y="42"/>
                  </a:cubicBezTo>
                  <a:moveTo>
                    <a:pt x="64" y="43"/>
                  </a:moveTo>
                  <a:cubicBezTo>
                    <a:pt x="64" y="42"/>
                    <a:pt x="65" y="42"/>
                    <a:pt x="64" y="42"/>
                  </a:cubicBezTo>
                  <a:cubicBezTo>
                    <a:pt x="64" y="42"/>
                    <a:pt x="64" y="42"/>
                    <a:pt x="63" y="42"/>
                  </a:cubicBezTo>
                  <a:cubicBezTo>
                    <a:pt x="63" y="43"/>
                    <a:pt x="63" y="43"/>
                    <a:pt x="64" y="43"/>
                  </a:cubicBezTo>
                  <a:moveTo>
                    <a:pt x="61" y="44"/>
                  </a:moveTo>
                  <a:cubicBezTo>
                    <a:pt x="62" y="44"/>
                    <a:pt x="64" y="44"/>
                    <a:pt x="63" y="43"/>
                  </a:cubicBezTo>
                  <a:cubicBezTo>
                    <a:pt x="62" y="44"/>
                    <a:pt x="62" y="44"/>
                    <a:pt x="61" y="44"/>
                  </a:cubicBezTo>
                  <a:moveTo>
                    <a:pt x="63" y="44"/>
                  </a:moveTo>
                  <a:cubicBezTo>
                    <a:pt x="64" y="43"/>
                    <a:pt x="65" y="43"/>
                    <a:pt x="65" y="43"/>
                  </a:cubicBezTo>
                  <a:cubicBezTo>
                    <a:pt x="64" y="43"/>
                    <a:pt x="62" y="44"/>
                    <a:pt x="63" y="44"/>
                  </a:cubicBezTo>
                  <a:moveTo>
                    <a:pt x="65" y="45"/>
                  </a:moveTo>
                  <a:cubicBezTo>
                    <a:pt x="65" y="45"/>
                    <a:pt x="64" y="45"/>
                    <a:pt x="64" y="45"/>
                  </a:cubicBezTo>
                  <a:cubicBezTo>
                    <a:pt x="64" y="45"/>
                    <a:pt x="64" y="46"/>
                    <a:pt x="64" y="46"/>
                  </a:cubicBezTo>
                  <a:cubicBezTo>
                    <a:pt x="65" y="45"/>
                    <a:pt x="66" y="45"/>
                    <a:pt x="65" y="45"/>
                  </a:cubicBezTo>
                  <a:moveTo>
                    <a:pt x="60" y="47"/>
                  </a:moveTo>
                  <a:cubicBezTo>
                    <a:pt x="61" y="46"/>
                    <a:pt x="62" y="46"/>
                    <a:pt x="62" y="46"/>
                  </a:cubicBezTo>
                  <a:cubicBezTo>
                    <a:pt x="61" y="46"/>
                    <a:pt x="62" y="46"/>
                    <a:pt x="62" y="46"/>
                  </a:cubicBezTo>
                  <a:cubicBezTo>
                    <a:pt x="63" y="46"/>
                    <a:pt x="62" y="46"/>
                    <a:pt x="63" y="46"/>
                  </a:cubicBezTo>
                  <a:cubicBezTo>
                    <a:pt x="63" y="46"/>
                    <a:pt x="62" y="45"/>
                    <a:pt x="63" y="45"/>
                  </a:cubicBezTo>
                  <a:cubicBezTo>
                    <a:pt x="63" y="45"/>
                    <a:pt x="64" y="45"/>
                    <a:pt x="64" y="44"/>
                  </a:cubicBezTo>
                  <a:cubicBezTo>
                    <a:pt x="64" y="44"/>
                    <a:pt x="65" y="45"/>
                    <a:pt x="66" y="44"/>
                  </a:cubicBezTo>
                  <a:cubicBezTo>
                    <a:pt x="65" y="44"/>
                    <a:pt x="65" y="44"/>
                    <a:pt x="64" y="44"/>
                  </a:cubicBezTo>
                  <a:cubicBezTo>
                    <a:pt x="64" y="44"/>
                    <a:pt x="64" y="45"/>
                    <a:pt x="63" y="45"/>
                  </a:cubicBezTo>
                  <a:cubicBezTo>
                    <a:pt x="63" y="44"/>
                    <a:pt x="62" y="45"/>
                    <a:pt x="63" y="44"/>
                  </a:cubicBezTo>
                  <a:cubicBezTo>
                    <a:pt x="63" y="44"/>
                    <a:pt x="63" y="44"/>
                    <a:pt x="63" y="44"/>
                  </a:cubicBezTo>
                  <a:cubicBezTo>
                    <a:pt x="64" y="44"/>
                    <a:pt x="64" y="44"/>
                    <a:pt x="64" y="44"/>
                  </a:cubicBezTo>
                  <a:cubicBezTo>
                    <a:pt x="65" y="44"/>
                    <a:pt x="65" y="44"/>
                    <a:pt x="65" y="43"/>
                  </a:cubicBezTo>
                  <a:cubicBezTo>
                    <a:pt x="64" y="44"/>
                    <a:pt x="65" y="43"/>
                    <a:pt x="64" y="44"/>
                  </a:cubicBezTo>
                  <a:cubicBezTo>
                    <a:pt x="64" y="44"/>
                    <a:pt x="64" y="44"/>
                    <a:pt x="63" y="44"/>
                  </a:cubicBezTo>
                  <a:cubicBezTo>
                    <a:pt x="62" y="44"/>
                    <a:pt x="61" y="45"/>
                    <a:pt x="60" y="45"/>
                  </a:cubicBezTo>
                  <a:cubicBezTo>
                    <a:pt x="60" y="45"/>
                    <a:pt x="60" y="45"/>
                    <a:pt x="60" y="45"/>
                  </a:cubicBezTo>
                  <a:cubicBezTo>
                    <a:pt x="61" y="45"/>
                    <a:pt x="61" y="45"/>
                    <a:pt x="62" y="45"/>
                  </a:cubicBezTo>
                  <a:cubicBezTo>
                    <a:pt x="62" y="45"/>
                    <a:pt x="62" y="45"/>
                    <a:pt x="61" y="45"/>
                  </a:cubicBezTo>
                  <a:cubicBezTo>
                    <a:pt x="61" y="45"/>
                    <a:pt x="61" y="45"/>
                    <a:pt x="61" y="45"/>
                  </a:cubicBezTo>
                  <a:cubicBezTo>
                    <a:pt x="60" y="45"/>
                    <a:pt x="61" y="45"/>
                    <a:pt x="61" y="45"/>
                  </a:cubicBezTo>
                  <a:cubicBezTo>
                    <a:pt x="61" y="46"/>
                    <a:pt x="60" y="46"/>
                    <a:pt x="61" y="46"/>
                  </a:cubicBezTo>
                  <a:cubicBezTo>
                    <a:pt x="61" y="45"/>
                    <a:pt x="62" y="45"/>
                    <a:pt x="63" y="45"/>
                  </a:cubicBezTo>
                  <a:cubicBezTo>
                    <a:pt x="64" y="45"/>
                    <a:pt x="62" y="45"/>
                    <a:pt x="62" y="45"/>
                  </a:cubicBezTo>
                  <a:cubicBezTo>
                    <a:pt x="62" y="46"/>
                    <a:pt x="63" y="46"/>
                    <a:pt x="62" y="46"/>
                  </a:cubicBezTo>
                  <a:cubicBezTo>
                    <a:pt x="61" y="46"/>
                    <a:pt x="62" y="45"/>
                    <a:pt x="61" y="46"/>
                  </a:cubicBezTo>
                  <a:cubicBezTo>
                    <a:pt x="61" y="46"/>
                    <a:pt x="60" y="46"/>
                    <a:pt x="60" y="47"/>
                  </a:cubicBezTo>
                  <a:moveTo>
                    <a:pt x="69" y="46"/>
                  </a:moveTo>
                  <a:cubicBezTo>
                    <a:pt x="70" y="46"/>
                    <a:pt x="72" y="45"/>
                    <a:pt x="71" y="45"/>
                  </a:cubicBezTo>
                  <a:cubicBezTo>
                    <a:pt x="71" y="45"/>
                    <a:pt x="70" y="46"/>
                    <a:pt x="70" y="46"/>
                  </a:cubicBezTo>
                  <a:cubicBezTo>
                    <a:pt x="69" y="46"/>
                    <a:pt x="70" y="45"/>
                    <a:pt x="69" y="45"/>
                  </a:cubicBezTo>
                  <a:cubicBezTo>
                    <a:pt x="71" y="45"/>
                    <a:pt x="70" y="45"/>
                    <a:pt x="71" y="45"/>
                  </a:cubicBezTo>
                  <a:cubicBezTo>
                    <a:pt x="71" y="44"/>
                    <a:pt x="70" y="45"/>
                    <a:pt x="70" y="44"/>
                  </a:cubicBezTo>
                  <a:cubicBezTo>
                    <a:pt x="69" y="45"/>
                    <a:pt x="70" y="44"/>
                    <a:pt x="69" y="45"/>
                  </a:cubicBezTo>
                  <a:cubicBezTo>
                    <a:pt x="69" y="45"/>
                    <a:pt x="69" y="46"/>
                    <a:pt x="69" y="46"/>
                  </a:cubicBezTo>
                  <a:moveTo>
                    <a:pt x="70" y="48"/>
                  </a:moveTo>
                  <a:cubicBezTo>
                    <a:pt x="70" y="48"/>
                    <a:pt x="70" y="48"/>
                    <a:pt x="70" y="47"/>
                  </a:cubicBezTo>
                  <a:cubicBezTo>
                    <a:pt x="71" y="47"/>
                    <a:pt x="70" y="48"/>
                    <a:pt x="71" y="48"/>
                  </a:cubicBezTo>
                  <a:cubicBezTo>
                    <a:pt x="71" y="47"/>
                    <a:pt x="71" y="47"/>
                    <a:pt x="71" y="47"/>
                  </a:cubicBezTo>
                  <a:cubicBezTo>
                    <a:pt x="71" y="47"/>
                    <a:pt x="71" y="47"/>
                    <a:pt x="71" y="47"/>
                  </a:cubicBezTo>
                  <a:cubicBezTo>
                    <a:pt x="71" y="47"/>
                    <a:pt x="70" y="47"/>
                    <a:pt x="70" y="47"/>
                  </a:cubicBezTo>
                  <a:cubicBezTo>
                    <a:pt x="72" y="47"/>
                    <a:pt x="70" y="47"/>
                    <a:pt x="70" y="47"/>
                  </a:cubicBezTo>
                  <a:cubicBezTo>
                    <a:pt x="71" y="47"/>
                    <a:pt x="71" y="47"/>
                    <a:pt x="71" y="47"/>
                  </a:cubicBezTo>
                  <a:cubicBezTo>
                    <a:pt x="70" y="46"/>
                    <a:pt x="72" y="45"/>
                    <a:pt x="71" y="46"/>
                  </a:cubicBezTo>
                  <a:cubicBezTo>
                    <a:pt x="71" y="46"/>
                    <a:pt x="70" y="46"/>
                    <a:pt x="69" y="46"/>
                  </a:cubicBezTo>
                  <a:cubicBezTo>
                    <a:pt x="69" y="47"/>
                    <a:pt x="69" y="47"/>
                    <a:pt x="70" y="47"/>
                  </a:cubicBezTo>
                  <a:cubicBezTo>
                    <a:pt x="70" y="47"/>
                    <a:pt x="68" y="48"/>
                    <a:pt x="70" y="48"/>
                  </a:cubicBezTo>
                  <a:moveTo>
                    <a:pt x="59" y="50"/>
                  </a:moveTo>
                  <a:cubicBezTo>
                    <a:pt x="59" y="50"/>
                    <a:pt x="60" y="50"/>
                    <a:pt x="59" y="50"/>
                  </a:cubicBezTo>
                  <a:cubicBezTo>
                    <a:pt x="58" y="50"/>
                    <a:pt x="59" y="50"/>
                    <a:pt x="58" y="50"/>
                  </a:cubicBezTo>
                  <a:lnTo>
                    <a:pt x="59" y="50"/>
                  </a:lnTo>
                  <a:close/>
                  <a:moveTo>
                    <a:pt x="66" y="50"/>
                  </a:moveTo>
                  <a:cubicBezTo>
                    <a:pt x="67" y="50"/>
                    <a:pt x="67" y="50"/>
                    <a:pt x="67" y="50"/>
                  </a:cubicBezTo>
                  <a:cubicBezTo>
                    <a:pt x="66" y="50"/>
                    <a:pt x="66" y="50"/>
                    <a:pt x="66" y="50"/>
                  </a:cubicBezTo>
                  <a:moveTo>
                    <a:pt x="70" y="50"/>
                  </a:moveTo>
                  <a:cubicBezTo>
                    <a:pt x="69" y="50"/>
                    <a:pt x="71" y="50"/>
                    <a:pt x="71" y="50"/>
                  </a:cubicBezTo>
                  <a:cubicBezTo>
                    <a:pt x="72" y="50"/>
                    <a:pt x="71" y="49"/>
                    <a:pt x="71" y="49"/>
                  </a:cubicBezTo>
                  <a:cubicBezTo>
                    <a:pt x="71" y="49"/>
                    <a:pt x="70" y="49"/>
                    <a:pt x="70" y="49"/>
                  </a:cubicBezTo>
                  <a:cubicBezTo>
                    <a:pt x="71" y="49"/>
                    <a:pt x="71" y="49"/>
                    <a:pt x="72" y="48"/>
                  </a:cubicBezTo>
                  <a:cubicBezTo>
                    <a:pt x="71" y="48"/>
                    <a:pt x="70" y="48"/>
                    <a:pt x="69" y="48"/>
                  </a:cubicBezTo>
                  <a:cubicBezTo>
                    <a:pt x="69" y="49"/>
                    <a:pt x="69" y="49"/>
                    <a:pt x="70" y="49"/>
                  </a:cubicBezTo>
                  <a:cubicBezTo>
                    <a:pt x="70" y="49"/>
                    <a:pt x="69" y="49"/>
                    <a:pt x="69" y="49"/>
                  </a:cubicBezTo>
                  <a:cubicBezTo>
                    <a:pt x="71" y="49"/>
                    <a:pt x="69" y="50"/>
                    <a:pt x="70" y="50"/>
                  </a:cubicBezTo>
                  <a:moveTo>
                    <a:pt x="71" y="50"/>
                  </a:moveTo>
                  <a:cubicBezTo>
                    <a:pt x="71" y="50"/>
                    <a:pt x="71" y="50"/>
                    <a:pt x="71" y="50"/>
                  </a:cubicBezTo>
                  <a:cubicBezTo>
                    <a:pt x="71" y="51"/>
                    <a:pt x="69" y="50"/>
                    <a:pt x="69" y="51"/>
                  </a:cubicBezTo>
                  <a:cubicBezTo>
                    <a:pt x="70" y="51"/>
                    <a:pt x="72" y="50"/>
                    <a:pt x="71" y="50"/>
                  </a:cubicBezTo>
                  <a:moveTo>
                    <a:pt x="41" y="64"/>
                  </a:moveTo>
                  <a:cubicBezTo>
                    <a:pt x="40" y="64"/>
                    <a:pt x="40" y="64"/>
                    <a:pt x="40" y="64"/>
                  </a:cubicBezTo>
                  <a:cubicBezTo>
                    <a:pt x="41" y="64"/>
                    <a:pt x="41" y="66"/>
                    <a:pt x="41" y="65"/>
                  </a:cubicBezTo>
                  <a:cubicBezTo>
                    <a:pt x="41" y="65"/>
                    <a:pt x="41" y="65"/>
                    <a:pt x="41" y="64"/>
                  </a:cubicBezTo>
                  <a:moveTo>
                    <a:pt x="48" y="69"/>
                  </a:moveTo>
                  <a:cubicBezTo>
                    <a:pt x="47" y="69"/>
                    <a:pt x="47" y="69"/>
                    <a:pt x="47" y="70"/>
                  </a:cubicBezTo>
                  <a:cubicBezTo>
                    <a:pt x="47" y="70"/>
                    <a:pt x="48" y="69"/>
                    <a:pt x="48" y="69"/>
                  </a:cubicBezTo>
                  <a:moveTo>
                    <a:pt x="47" y="60"/>
                  </a:moveTo>
                  <a:cubicBezTo>
                    <a:pt x="47" y="61"/>
                    <a:pt x="47" y="60"/>
                    <a:pt x="46" y="60"/>
                  </a:cubicBezTo>
                  <a:cubicBezTo>
                    <a:pt x="47" y="61"/>
                    <a:pt x="47" y="61"/>
                    <a:pt x="47" y="60"/>
                  </a:cubicBezTo>
                  <a:moveTo>
                    <a:pt x="48" y="60"/>
                  </a:moveTo>
                  <a:cubicBezTo>
                    <a:pt x="48" y="60"/>
                    <a:pt x="47" y="59"/>
                    <a:pt x="47" y="60"/>
                  </a:cubicBezTo>
                  <a:cubicBezTo>
                    <a:pt x="48" y="60"/>
                    <a:pt x="48" y="61"/>
                    <a:pt x="48" y="60"/>
                  </a:cubicBezTo>
                  <a:moveTo>
                    <a:pt x="52" y="58"/>
                  </a:moveTo>
                  <a:cubicBezTo>
                    <a:pt x="52" y="58"/>
                    <a:pt x="52" y="58"/>
                    <a:pt x="53" y="59"/>
                  </a:cubicBezTo>
                  <a:cubicBezTo>
                    <a:pt x="53" y="59"/>
                    <a:pt x="53" y="59"/>
                    <a:pt x="53" y="59"/>
                  </a:cubicBezTo>
                  <a:cubicBezTo>
                    <a:pt x="52" y="58"/>
                    <a:pt x="52" y="58"/>
                    <a:pt x="52" y="58"/>
                  </a:cubicBezTo>
                  <a:moveTo>
                    <a:pt x="59" y="60"/>
                  </a:moveTo>
                  <a:cubicBezTo>
                    <a:pt x="59" y="60"/>
                    <a:pt x="57" y="59"/>
                    <a:pt x="58" y="60"/>
                  </a:cubicBezTo>
                  <a:cubicBezTo>
                    <a:pt x="58" y="60"/>
                    <a:pt x="58" y="60"/>
                    <a:pt x="59" y="61"/>
                  </a:cubicBezTo>
                  <a:cubicBezTo>
                    <a:pt x="59" y="61"/>
                    <a:pt x="59" y="61"/>
                    <a:pt x="59" y="60"/>
                  </a:cubicBezTo>
                  <a:moveTo>
                    <a:pt x="52" y="55"/>
                  </a:moveTo>
                  <a:cubicBezTo>
                    <a:pt x="53" y="56"/>
                    <a:pt x="52" y="55"/>
                    <a:pt x="52" y="55"/>
                  </a:cubicBezTo>
                  <a:cubicBezTo>
                    <a:pt x="53" y="56"/>
                    <a:pt x="53" y="56"/>
                    <a:pt x="53" y="56"/>
                  </a:cubicBezTo>
                  <a:cubicBezTo>
                    <a:pt x="54" y="56"/>
                    <a:pt x="54" y="56"/>
                    <a:pt x="54" y="57"/>
                  </a:cubicBezTo>
                  <a:cubicBezTo>
                    <a:pt x="55" y="57"/>
                    <a:pt x="54" y="56"/>
                    <a:pt x="52" y="55"/>
                  </a:cubicBezTo>
                  <a:moveTo>
                    <a:pt x="55" y="54"/>
                  </a:moveTo>
                  <a:cubicBezTo>
                    <a:pt x="55" y="55"/>
                    <a:pt x="55" y="55"/>
                    <a:pt x="55" y="55"/>
                  </a:cubicBezTo>
                  <a:cubicBezTo>
                    <a:pt x="55" y="55"/>
                    <a:pt x="56" y="55"/>
                    <a:pt x="55" y="54"/>
                  </a:cubicBezTo>
                  <a:moveTo>
                    <a:pt x="62" y="56"/>
                  </a:moveTo>
                  <a:cubicBezTo>
                    <a:pt x="62" y="56"/>
                    <a:pt x="62" y="56"/>
                    <a:pt x="62" y="56"/>
                  </a:cubicBezTo>
                  <a:cubicBezTo>
                    <a:pt x="63" y="56"/>
                    <a:pt x="64" y="56"/>
                    <a:pt x="62" y="56"/>
                  </a:cubicBezTo>
                  <a:moveTo>
                    <a:pt x="58" y="54"/>
                  </a:moveTo>
                  <a:cubicBezTo>
                    <a:pt x="57" y="54"/>
                    <a:pt x="57" y="54"/>
                    <a:pt x="58" y="54"/>
                  </a:cubicBezTo>
                  <a:cubicBezTo>
                    <a:pt x="58" y="54"/>
                    <a:pt x="59" y="54"/>
                    <a:pt x="58" y="54"/>
                  </a:cubicBezTo>
                  <a:moveTo>
                    <a:pt x="59" y="53"/>
                  </a:moveTo>
                  <a:cubicBezTo>
                    <a:pt x="59" y="54"/>
                    <a:pt x="60" y="54"/>
                    <a:pt x="60" y="54"/>
                  </a:cubicBezTo>
                  <a:cubicBezTo>
                    <a:pt x="60" y="54"/>
                    <a:pt x="61" y="54"/>
                    <a:pt x="59" y="53"/>
                  </a:cubicBezTo>
                  <a:moveTo>
                    <a:pt x="65" y="53"/>
                  </a:moveTo>
                  <a:cubicBezTo>
                    <a:pt x="64" y="53"/>
                    <a:pt x="63" y="53"/>
                    <a:pt x="63" y="53"/>
                  </a:cubicBezTo>
                  <a:cubicBezTo>
                    <a:pt x="65" y="54"/>
                    <a:pt x="65" y="53"/>
                    <a:pt x="65" y="53"/>
                  </a:cubicBezTo>
                  <a:moveTo>
                    <a:pt x="58" y="51"/>
                  </a:moveTo>
                  <a:cubicBezTo>
                    <a:pt x="57" y="51"/>
                    <a:pt x="58" y="52"/>
                    <a:pt x="57" y="52"/>
                  </a:cubicBezTo>
                  <a:cubicBezTo>
                    <a:pt x="58" y="52"/>
                    <a:pt x="57" y="52"/>
                    <a:pt x="58" y="52"/>
                  </a:cubicBezTo>
                  <a:cubicBezTo>
                    <a:pt x="58" y="52"/>
                    <a:pt x="60" y="52"/>
                    <a:pt x="58" y="51"/>
                  </a:cubicBezTo>
                  <a:moveTo>
                    <a:pt x="69" y="51"/>
                  </a:moveTo>
                  <a:cubicBezTo>
                    <a:pt x="69" y="51"/>
                    <a:pt x="70" y="52"/>
                    <a:pt x="71" y="52"/>
                  </a:cubicBezTo>
                  <a:cubicBezTo>
                    <a:pt x="71" y="52"/>
                    <a:pt x="72" y="51"/>
                    <a:pt x="71" y="51"/>
                  </a:cubicBezTo>
                  <a:cubicBezTo>
                    <a:pt x="71" y="51"/>
                    <a:pt x="69" y="51"/>
                    <a:pt x="69" y="51"/>
                  </a:cubicBezTo>
                  <a:moveTo>
                    <a:pt x="70" y="53"/>
                  </a:moveTo>
                  <a:cubicBezTo>
                    <a:pt x="71" y="53"/>
                    <a:pt x="70" y="53"/>
                    <a:pt x="71" y="53"/>
                  </a:cubicBezTo>
                  <a:cubicBezTo>
                    <a:pt x="71" y="52"/>
                    <a:pt x="70" y="52"/>
                    <a:pt x="70" y="52"/>
                  </a:cubicBezTo>
                  <a:cubicBezTo>
                    <a:pt x="71" y="52"/>
                    <a:pt x="72" y="52"/>
                    <a:pt x="72" y="52"/>
                  </a:cubicBezTo>
                  <a:cubicBezTo>
                    <a:pt x="70" y="52"/>
                    <a:pt x="71" y="52"/>
                    <a:pt x="70" y="52"/>
                  </a:cubicBezTo>
                  <a:cubicBezTo>
                    <a:pt x="70" y="52"/>
                    <a:pt x="69" y="52"/>
                    <a:pt x="69" y="52"/>
                  </a:cubicBezTo>
                  <a:cubicBezTo>
                    <a:pt x="69" y="52"/>
                    <a:pt x="70" y="53"/>
                    <a:pt x="70" y="53"/>
                  </a:cubicBezTo>
                  <a:moveTo>
                    <a:pt x="67" y="57"/>
                  </a:moveTo>
                  <a:cubicBezTo>
                    <a:pt x="68" y="57"/>
                    <a:pt x="68" y="57"/>
                    <a:pt x="68" y="57"/>
                  </a:cubicBezTo>
                  <a:cubicBezTo>
                    <a:pt x="68" y="56"/>
                    <a:pt x="68" y="57"/>
                    <a:pt x="68" y="56"/>
                  </a:cubicBezTo>
                  <a:cubicBezTo>
                    <a:pt x="67" y="56"/>
                    <a:pt x="67" y="57"/>
                    <a:pt x="67" y="57"/>
                  </a:cubicBezTo>
                  <a:moveTo>
                    <a:pt x="67" y="58"/>
                  </a:moveTo>
                  <a:cubicBezTo>
                    <a:pt x="67" y="58"/>
                    <a:pt x="67" y="58"/>
                    <a:pt x="67" y="58"/>
                  </a:cubicBezTo>
                  <a:cubicBezTo>
                    <a:pt x="67" y="58"/>
                    <a:pt x="66" y="58"/>
                    <a:pt x="66" y="58"/>
                  </a:cubicBezTo>
                  <a:lnTo>
                    <a:pt x="67" y="58"/>
                  </a:lnTo>
                  <a:close/>
                  <a:moveTo>
                    <a:pt x="67" y="58"/>
                  </a:moveTo>
                  <a:cubicBezTo>
                    <a:pt x="68" y="59"/>
                    <a:pt x="69" y="59"/>
                    <a:pt x="69" y="59"/>
                  </a:cubicBezTo>
                  <a:cubicBezTo>
                    <a:pt x="68" y="58"/>
                    <a:pt x="68" y="59"/>
                    <a:pt x="67" y="58"/>
                  </a:cubicBezTo>
                  <a:cubicBezTo>
                    <a:pt x="67" y="58"/>
                    <a:pt x="67" y="58"/>
                    <a:pt x="67" y="58"/>
                  </a:cubicBezTo>
                  <a:close/>
                  <a:moveTo>
                    <a:pt x="65" y="63"/>
                  </a:moveTo>
                  <a:cubicBezTo>
                    <a:pt x="65" y="63"/>
                    <a:pt x="65" y="63"/>
                    <a:pt x="64" y="62"/>
                  </a:cubicBezTo>
                  <a:cubicBezTo>
                    <a:pt x="64" y="63"/>
                    <a:pt x="64" y="62"/>
                    <a:pt x="64" y="62"/>
                  </a:cubicBezTo>
                  <a:lnTo>
                    <a:pt x="65" y="63"/>
                  </a:lnTo>
                  <a:close/>
                  <a:moveTo>
                    <a:pt x="35" y="75"/>
                  </a:moveTo>
                  <a:cubicBezTo>
                    <a:pt x="35" y="74"/>
                    <a:pt x="35" y="74"/>
                    <a:pt x="35" y="74"/>
                  </a:cubicBezTo>
                  <a:cubicBezTo>
                    <a:pt x="35" y="74"/>
                    <a:pt x="35" y="73"/>
                    <a:pt x="35" y="73"/>
                  </a:cubicBezTo>
                  <a:cubicBezTo>
                    <a:pt x="35" y="74"/>
                    <a:pt x="35" y="75"/>
                    <a:pt x="35" y="75"/>
                  </a:cubicBezTo>
                  <a:moveTo>
                    <a:pt x="34" y="76"/>
                  </a:moveTo>
                  <a:cubicBezTo>
                    <a:pt x="34" y="76"/>
                    <a:pt x="34" y="76"/>
                    <a:pt x="34" y="77"/>
                  </a:cubicBezTo>
                  <a:cubicBezTo>
                    <a:pt x="35" y="77"/>
                    <a:pt x="34" y="76"/>
                    <a:pt x="34" y="76"/>
                  </a:cubicBezTo>
                  <a:cubicBezTo>
                    <a:pt x="34" y="76"/>
                    <a:pt x="34" y="76"/>
                    <a:pt x="34" y="76"/>
                  </a:cubicBezTo>
                  <a:moveTo>
                    <a:pt x="28" y="50"/>
                  </a:moveTo>
                  <a:cubicBezTo>
                    <a:pt x="28" y="50"/>
                    <a:pt x="27" y="51"/>
                    <a:pt x="28" y="51"/>
                  </a:cubicBezTo>
                  <a:cubicBezTo>
                    <a:pt x="28" y="51"/>
                    <a:pt x="29" y="50"/>
                    <a:pt x="28" y="50"/>
                  </a:cubicBezTo>
                  <a:moveTo>
                    <a:pt x="30" y="48"/>
                  </a:moveTo>
                  <a:cubicBezTo>
                    <a:pt x="30" y="49"/>
                    <a:pt x="30" y="49"/>
                    <a:pt x="29" y="49"/>
                  </a:cubicBezTo>
                  <a:cubicBezTo>
                    <a:pt x="29" y="49"/>
                    <a:pt x="30" y="49"/>
                    <a:pt x="29" y="49"/>
                  </a:cubicBezTo>
                  <a:cubicBezTo>
                    <a:pt x="30" y="49"/>
                    <a:pt x="31" y="49"/>
                    <a:pt x="30" y="49"/>
                  </a:cubicBezTo>
                  <a:cubicBezTo>
                    <a:pt x="30" y="49"/>
                    <a:pt x="30" y="49"/>
                    <a:pt x="30" y="49"/>
                  </a:cubicBezTo>
                  <a:cubicBezTo>
                    <a:pt x="30" y="48"/>
                    <a:pt x="31" y="48"/>
                    <a:pt x="30" y="48"/>
                  </a:cubicBezTo>
                  <a:moveTo>
                    <a:pt x="28" y="47"/>
                  </a:moveTo>
                  <a:cubicBezTo>
                    <a:pt x="27" y="47"/>
                    <a:pt x="27" y="48"/>
                    <a:pt x="27" y="48"/>
                  </a:cubicBezTo>
                  <a:cubicBezTo>
                    <a:pt x="28" y="48"/>
                    <a:pt x="28" y="47"/>
                    <a:pt x="28" y="47"/>
                  </a:cubicBezTo>
                  <a:moveTo>
                    <a:pt x="25" y="35"/>
                  </a:moveTo>
                  <a:cubicBezTo>
                    <a:pt x="25" y="35"/>
                    <a:pt x="24" y="35"/>
                    <a:pt x="24" y="36"/>
                  </a:cubicBezTo>
                  <a:lnTo>
                    <a:pt x="25" y="35"/>
                  </a:lnTo>
                  <a:close/>
                  <a:moveTo>
                    <a:pt x="26" y="36"/>
                  </a:moveTo>
                  <a:cubicBezTo>
                    <a:pt x="27" y="36"/>
                    <a:pt x="27" y="36"/>
                    <a:pt x="27" y="36"/>
                  </a:cubicBezTo>
                  <a:cubicBezTo>
                    <a:pt x="26" y="36"/>
                    <a:pt x="26" y="36"/>
                    <a:pt x="26" y="36"/>
                  </a:cubicBezTo>
                  <a:moveTo>
                    <a:pt x="2" y="40"/>
                  </a:moveTo>
                  <a:cubicBezTo>
                    <a:pt x="3" y="40"/>
                    <a:pt x="4" y="40"/>
                    <a:pt x="4" y="40"/>
                  </a:cubicBezTo>
                  <a:cubicBezTo>
                    <a:pt x="4" y="40"/>
                    <a:pt x="4" y="40"/>
                    <a:pt x="3" y="41"/>
                  </a:cubicBezTo>
                  <a:cubicBezTo>
                    <a:pt x="3" y="40"/>
                    <a:pt x="3" y="40"/>
                    <a:pt x="2" y="40"/>
                  </a:cubicBezTo>
                  <a:moveTo>
                    <a:pt x="1" y="36"/>
                  </a:moveTo>
                  <a:cubicBezTo>
                    <a:pt x="2" y="36"/>
                    <a:pt x="2" y="36"/>
                    <a:pt x="2" y="36"/>
                  </a:cubicBezTo>
                  <a:cubicBezTo>
                    <a:pt x="3" y="36"/>
                    <a:pt x="4" y="36"/>
                    <a:pt x="4" y="36"/>
                  </a:cubicBezTo>
                  <a:cubicBezTo>
                    <a:pt x="3" y="36"/>
                    <a:pt x="3" y="36"/>
                    <a:pt x="3" y="36"/>
                  </a:cubicBezTo>
                  <a:cubicBezTo>
                    <a:pt x="3" y="37"/>
                    <a:pt x="3" y="37"/>
                    <a:pt x="2" y="37"/>
                  </a:cubicBezTo>
                  <a:cubicBezTo>
                    <a:pt x="2" y="36"/>
                    <a:pt x="1" y="36"/>
                    <a:pt x="1" y="36"/>
                  </a:cubicBezTo>
                  <a:moveTo>
                    <a:pt x="29" y="32"/>
                  </a:moveTo>
                  <a:cubicBezTo>
                    <a:pt x="29" y="32"/>
                    <a:pt x="30" y="33"/>
                    <a:pt x="29" y="33"/>
                  </a:cubicBezTo>
                  <a:cubicBezTo>
                    <a:pt x="28" y="33"/>
                    <a:pt x="30" y="33"/>
                    <a:pt x="29" y="33"/>
                  </a:cubicBezTo>
                  <a:cubicBezTo>
                    <a:pt x="29" y="33"/>
                    <a:pt x="28" y="33"/>
                    <a:pt x="29" y="32"/>
                  </a:cubicBezTo>
                  <a:cubicBezTo>
                    <a:pt x="30" y="32"/>
                    <a:pt x="29" y="32"/>
                    <a:pt x="29" y="32"/>
                  </a:cubicBezTo>
                  <a:moveTo>
                    <a:pt x="3" y="34"/>
                  </a:moveTo>
                  <a:cubicBezTo>
                    <a:pt x="3" y="35"/>
                    <a:pt x="3" y="35"/>
                    <a:pt x="2" y="35"/>
                  </a:cubicBezTo>
                  <a:cubicBezTo>
                    <a:pt x="2" y="35"/>
                    <a:pt x="4" y="34"/>
                    <a:pt x="2" y="34"/>
                  </a:cubicBezTo>
                  <a:cubicBezTo>
                    <a:pt x="3" y="33"/>
                    <a:pt x="3" y="34"/>
                    <a:pt x="3" y="34"/>
                  </a:cubicBezTo>
                  <a:moveTo>
                    <a:pt x="4" y="32"/>
                  </a:moveTo>
                  <a:cubicBezTo>
                    <a:pt x="4" y="33"/>
                    <a:pt x="4" y="33"/>
                    <a:pt x="3" y="33"/>
                  </a:cubicBezTo>
                  <a:cubicBezTo>
                    <a:pt x="2" y="33"/>
                    <a:pt x="4" y="32"/>
                    <a:pt x="4" y="32"/>
                  </a:cubicBezTo>
                  <a:moveTo>
                    <a:pt x="29" y="33"/>
                  </a:moveTo>
                  <a:cubicBezTo>
                    <a:pt x="29" y="34"/>
                    <a:pt x="28" y="34"/>
                    <a:pt x="28" y="34"/>
                  </a:cubicBezTo>
                  <a:cubicBezTo>
                    <a:pt x="29" y="34"/>
                    <a:pt x="30" y="33"/>
                    <a:pt x="29" y="33"/>
                  </a:cubicBezTo>
                  <a:moveTo>
                    <a:pt x="21" y="41"/>
                  </a:moveTo>
                  <a:cubicBezTo>
                    <a:pt x="20" y="42"/>
                    <a:pt x="20" y="42"/>
                    <a:pt x="20" y="42"/>
                  </a:cubicBezTo>
                  <a:cubicBezTo>
                    <a:pt x="20" y="42"/>
                    <a:pt x="20" y="42"/>
                    <a:pt x="20" y="42"/>
                  </a:cubicBezTo>
                  <a:cubicBezTo>
                    <a:pt x="21" y="42"/>
                    <a:pt x="22" y="42"/>
                    <a:pt x="21" y="41"/>
                  </a:cubicBezTo>
                  <a:moveTo>
                    <a:pt x="24" y="52"/>
                  </a:moveTo>
                  <a:cubicBezTo>
                    <a:pt x="24" y="52"/>
                    <a:pt x="24" y="52"/>
                    <a:pt x="23" y="52"/>
                  </a:cubicBezTo>
                  <a:cubicBezTo>
                    <a:pt x="24" y="52"/>
                    <a:pt x="24" y="53"/>
                    <a:pt x="24" y="52"/>
                  </a:cubicBezTo>
                  <a:moveTo>
                    <a:pt x="22" y="54"/>
                  </a:moveTo>
                  <a:cubicBezTo>
                    <a:pt x="22" y="54"/>
                    <a:pt x="23" y="54"/>
                    <a:pt x="23" y="53"/>
                  </a:cubicBezTo>
                  <a:cubicBezTo>
                    <a:pt x="22" y="53"/>
                    <a:pt x="21" y="54"/>
                    <a:pt x="22" y="54"/>
                  </a:cubicBezTo>
                  <a:moveTo>
                    <a:pt x="26" y="54"/>
                  </a:moveTo>
                  <a:cubicBezTo>
                    <a:pt x="25" y="54"/>
                    <a:pt x="26" y="55"/>
                    <a:pt x="26" y="55"/>
                  </a:cubicBezTo>
                  <a:cubicBezTo>
                    <a:pt x="27" y="54"/>
                    <a:pt x="27" y="54"/>
                    <a:pt x="26" y="54"/>
                  </a:cubicBezTo>
                  <a:moveTo>
                    <a:pt x="24" y="58"/>
                  </a:moveTo>
                  <a:cubicBezTo>
                    <a:pt x="23" y="58"/>
                    <a:pt x="24" y="58"/>
                    <a:pt x="25" y="57"/>
                  </a:cubicBezTo>
                  <a:cubicBezTo>
                    <a:pt x="25" y="57"/>
                    <a:pt x="25" y="57"/>
                    <a:pt x="24" y="57"/>
                  </a:cubicBezTo>
                  <a:cubicBezTo>
                    <a:pt x="24" y="57"/>
                    <a:pt x="24" y="56"/>
                    <a:pt x="24" y="56"/>
                  </a:cubicBezTo>
                  <a:cubicBezTo>
                    <a:pt x="23" y="56"/>
                    <a:pt x="24" y="55"/>
                    <a:pt x="24" y="55"/>
                  </a:cubicBezTo>
                  <a:cubicBezTo>
                    <a:pt x="23" y="55"/>
                    <a:pt x="24" y="54"/>
                    <a:pt x="23" y="55"/>
                  </a:cubicBezTo>
                  <a:cubicBezTo>
                    <a:pt x="23" y="55"/>
                    <a:pt x="24" y="55"/>
                    <a:pt x="24" y="55"/>
                  </a:cubicBezTo>
                  <a:cubicBezTo>
                    <a:pt x="23" y="55"/>
                    <a:pt x="23" y="55"/>
                    <a:pt x="23" y="56"/>
                  </a:cubicBezTo>
                  <a:cubicBezTo>
                    <a:pt x="22" y="56"/>
                    <a:pt x="23" y="56"/>
                    <a:pt x="23" y="56"/>
                  </a:cubicBezTo>
                  <a:cubicBezTo>
                    <a:pt x="23" y="56"/>
                    <a:pt x="22" y="57"/>
                    <a:pt x="22" y="57"/>
                  </a:cubicBezTo>
                  <a:cubicBezTo>
                    <a:pt x="22" y="57"/>
                    <a:pt x="23" y="57"/>
                    <a:pt x="23" y="57"/>
                  </a:cubicBezTo>
                  <a:cubicBezTo>
                    <a:pt x="23" y="57"/>
                    <a:pt x="22" y="58"/>
                    <a:pt x="24" y="58"/>
                  </a:cubicBezTo>
                  <a:moveTo>
                    <a:pt x="26" y="68"/>
                  </a:moveTo>
                  <a:cubicBezTo>
                    <a:pt x="26" y="68"/>
                    <a:pt x="26" y="68"/>
                    <a:pt x="26" y="68"/>
                  </a:cubicBezTo>
                  <a:cubicBezTo>
                    <a:pt x="27" y="67"/>
                    <a:pt x="26" y="67"/>
                    <a:pt x="26" y="67"/>
                  </a:cubicBezTo>
                  <a:cubicBezTo>
                    <a:pt x="26" y="67"/>
                    <a:pt x="26" y="67"/>
                    <a:pt x="26" y="67"/>
                  </a:cubicBezTo>
                  <a:cubicBezTo>
                    <a:pt x="26" y="67"/>
                    <a:pt x="26" y="67"/>
                    <a:pt x="26" y="67"/>
                  </a:cubicBezTo>
                  <a:cubicBezTo>
                    <a:pt x="26" y="67"/>
                    <a:pt x="25" y="66"/>
                    <a:pt x="25" y="66"/>
                  </a:cubicBezTo>
                  <a:cubicBezTo>
                    <a:pt x="24" y="67"/>
                    <a:pt x="25" y="67"/>
                    <a:pt x="25" y="68"/>
                  </a:cubicBezTo>
                  <a:cubicBezTo>
                    <a:pt x="25" y="68"/>
                    <a:pt x="24" y="68"/>
                    <a:pt x="26" y="68"/>
                  </a:cubicBezTo>
                  <a:moveTo>
                    <a:pt x="39" y="79"/>
                  </a:moveTo>
                  <a:cubicBezTo>
                    <a:pt x="39" y="79"/>
                    <a:pt x="39" y="79"/>
                    <a:pt x="39" y="79"/>
                  </a:cubicBezTo>
                  <a:cubicBezTo>
                    <a:pt x="38" y="79"/>
                    <a:pt x="38" y="80"/>
                    <a:pt x="39" y="79"/>
                  </a:cubicBezTo>
                  <a:moveTo>
                    <a:pt x="37" y="78"/>
                  </a:moveTo>
                  <a:cubicBezTo>
                    <a:pt x="36" y="78"/>
                    <a:pt x="38" y="78"/>
                    <a:pt x="38" y="78"/>
                  </a:cubicBezTo>
                  <a:cubicBezTo>
                    <a:pt x="37" y="78"/>
                    <a:pt x="38" y="78"/>
                    <a:pt x="37" y="78"/>
                  </a:cubicBezTo>
                  <a:moveTo>
                    <a:pt x="35" y="79"/>
                  </a:moveTo>
                  <a:cubicBezTo>
                    <a:pt x="35" y="78"/>
                    <a:pt x="36" y="78"/>
                    <a:pt x="36" y="78"/>
                  </a:cubicBezTo>
                  <a:cubicBezTo>
                    <a:pt x="35" y="78"/>
                    <a:pt x="34" y="79"/>
                    <a:pt x="35" y="79"/>
                  </a:cubicBezTo>
                  <a:moveTo>
                    <a:pt x="27" y="68"/>
                  </a:moveTo>
                  <a:cubicBezTo>
                    <a:pt x="26" y="69"/>
                    <a:pt x="26" y="69"/>
                    <a:pt x="25" y="69"/>
                  </a:cubicBezTo>
                  <a:cubicBezTo>
                    <a:pt x="25" y="69"/>
                    <a:pt x="25" y="69"/>
                    <a:pt x="25" y="69"/>
                  </a:cubicBezTo>
                  <a:cubicBezTo>
                    <a:pt x="25" y="69"/>
                    <a:pt x="27" y="69"/>
                    <a:pt x="27" y="68"/>
                  </a:cubicBezTo>
                  <a:moveTo>
                    <a:pt x="13" y="75"/>
                  </a:moveTo>
                  <a:cubicBezTo>
                    <a:pt x="13" y="75"/>
                    <a:pt x="13" y="75"/>
                    <a:pt x="12" y="75"/>
                  </a:cubicBezTo>
                  <a:cubicBezTo>
                    <a:pt x="13" y="75"/>
                    <a:pt x="12" y="75"/>
                    <a:pt x="13" y="75"/>
                  </a:cubicBezTo>
                  <a:moveTo>
                    <a:pt x="14" y="78"/>
                  </a:moveTo>
                  <a:cubicBezTo>
                    <a:pt x="13" y="77"/>
                    <a:pt x="14" y="77"/>
                    <a:pt x="14" y="77"/>
                  </a:cubicBezTo>
                  <a:cubicBezTo>
                    <a:pt x="13" y="77"/>
                    <a:pt x="13" y="77"/>
                    <a:pt x="13" y="77"/>
                  </a:cubicBezTo>
                  <a:cubicBezTo>
                    <a:pt x="13" y="77"/>
                    <a:pt x="12" y="78"/>
                    <a:pt x="14" y="78"/>
                  </a:cubicBezTo>
                  <a:moveTo>
                    <a:pt x="15" y="82"/>
                  </a:moveTo>
                  <a:cubicBezTo>
                    <a:pt x="15" y="82"/>
                    <a:pt x="15" y="82"/>
                    <a:pt x="14" y="82"/>
                  </a:cubicBezTo>
                  <a:cubicBezTo>
                    <a:pt x="14" y="82"/>
                    <a:pt x="14" y="83"/>
                    <a:pt x="15" y="82"/>
                  </a:cubicBezTo>
                  <a:moveTo>
                    <a:pt x="31" y="80"/>
                  </a:moveTo>
                  <a:cubicBezTo>
                    <a:pt x="31" y="80"/>
                    <a:pt x="31" y="80"/>
                    <a:pt x="31" y="80"/>
                  </a:cubicBezTo>
                  <a:cubicBezTo>
                    <a:pt x="32" y="80"/>
                    <a:pt x="31" y="79"/>
                    <a:pt x="31" y="79"/>
                  </a:cubicBezTo>
                  <a:cubicBezTo>
                    <a:pt x="31" y="79"/>
                    <a:pt x="32" y="79"/>
                    <a:pt x="32" y="79"/>
                  </a:cubicBezTo>
                  <a:cubicBezTo>
                    <a:pt x="30" y="79"/>
                    <a:pt x="31" y="78"/>
                    <a:pt x="30" y="78"/>
                  </a:cubicBezTo>
                  <a:cubicBezTo>
                    <a:pt x="30" y="78"/>
                    <a:pt x="30" y="78"/>
                    <a:pt x="31" y="78"/>
                  </a:cubicBezTo>
                  <a:cubicBezTo>
                    <a:pt x="31" y="78"/>
                    <a:pt x="30" y="78"/>
                    <a:pt x="31" y="78"/>
                  </a:cubicBezTo>
                  <a:cubicBezTo>
                    <a:pt x="31" y="78"/>
                    <a:pt x="31" y="78"/>
                    <a:pt x="31" y="78"/>
                  </a:cubicBezTo>
                  <a:cubicBezTo>
                    <a:pt x="31" y="78"/>
                    <a:pt x="29" y="77"/>
                    <a:pt x="31" y="77"/>
                  </a:cubicBezTo>
                  <a:cubicBezTo>
                    <a:pt x="31" y="77"/>
                    <a:pt x="31" y="77"/>
                    <a:pt x="31" y="77"/>
                  </a:cubicBezTo>
                  <a:cubicBezTo>
                    <a:pt x="30" y="77"/>
                    <a:pt x="32" y="76"/>
                    <a:pt x="31" y="76"/>
                  </a:cubicBezTo>
                  <a:cubicBezTo>
                    <a:pt x="30" y="76"/>
                    <a:pt x="31" y="77"/>
                    <a:pt x="30" y="77"/>
                  </a:cubicBezTo>
                  <a:cubicBezTo>
                    <a:pt x="30" y="76"/>
                    <a:pt x="31" y="76"/>
                    <a:pt x="30" y="76"/>
                  </a:cubicBezTo>
                  <a:cubicBezTo>
                    <a:pt x="30" y="76"/>
                    <a:pt x="31" y="76"/>
                    <a:pt x="31" y="76"/>
                  </a:cubicBezTo>
                  <a:cubicBezTo>
                    <a:pt x="31" y="75"/>
                    <a:pt x="30" y="75"/>
                    <a:pt x="31" y="75"/>
                  </a:cubicBezTo>
                  <a:cubicBezTo>
                    <a:pt x="31" y="75"/>
                    <a:pt x="31" y="75"/>
                    <a:pt x="31" y="75"/>
                  </a:cubicBezTo>
                  <a:cubicBezTo>
                    <a:pt x="31" y="75"/>
                    <a:pt x="31" y="75"/>
                    <a:pt x="31" y="74"/>
                  </a:cubicBezTo>
                  <a:cubicBezTo>
                    <a:pt x="31" y="74"/>
                    <a:pt x="32" y="74"/>
                    <a:pt x="32" y="74"/>
                  </a:cubicBezTo>
                  <a:cubicBezTo>
                    <a:pt x="31" y="74"/>
                    <a:pt x="31" y="74"/>
                    <a:pt x="30" y="74"/>
                  </a:cubicBezTo>
                  <a:cubicBezTo>
                    <a:pt x="30" y="74"/>
                    <a:pt x="29" y="74"/>
                    <a:pt x="29" y="74"/>
                  </a:cubicBezTo>
                  <a:cubicBezTo>
                    <a:pt x="29" y="74"/>
                    <a:pt x="29" y="74"/>
                    <a:pt x="29" y="74"/>
                  </a:cubicBezTo>
                  <a:cubicBezTo>
                    <a:pt x="29" y="74"/>
                    <a:pt x="29" y="73"/>
                    <a:pt x="29" y="73"/>
                  </a:cubicBezTo>
                  <a:cubicBezTo>
                    <a:pt x="28" y="73"/>
                    <a:pt x="28" y="72"/>
                    <a:pt x="29" y="72"/>
                  </a:cubicBezTo>
                  <a:cubicBezTo>
                    <a:pt x="28" y="72"/>
                    <a:pt x="28" y="72"/>
                    <a:pt x="28" y="71"/>
                  </a:cubicBezTo>
                  <a:cubicBezTo>
                    <a:pt x="27" y="70"/>
                    <a:pt x="27" y="70"/>
                    <a:pt x="27" y="69"/>
                  </a:cubicBezTo>
                  <a:cubicBezTo>
                    <a:pt x="25" y="69"/>
                    <a:pt x="26" y="70"/>
                    <a:pt x="26" y="70"/>
                  </a:cubicBezTo>
                  <a:cubicBezTo>
                    <a:pt x="26" y="71"/>
                    <a:pt x="26" y="71"/>
                    <a:pt x="26" y="72"/>
                  </a:cubicBezTo>
                  <a:cubicBezTo>
                    <a:pt x="26" y="72"/>
                    <a:pt x="27" y="72"/>
                    <a:pt x="27" y="72"/>
                  </a:cubicBezTo>
                  <a:cubicBezTo>
                    <a:pt x="26" y="73"/>
                    <a:pt x="27" y="73"/>
                    <a:pt x="27" y="74"/>
                  </a:cubicBezTo>
                  <a:cubicBezTo>
                    <a:pt x="27" y="74"/>
                    <a:pt x="26" y="73"/>
                    <a:pt x="27" y="74"/>
                  </a:cubicBezTo>
                  <a:cubicBezTo>
                    <a:pt x="27" y="74"/>
                    <a:pt x="27" y="74"/>
                    <a:pt x="28" y="74"/>
                  </a:cubicBezTo>
                  <a:cubicBezTo>
                    <a:pt x="28" y="75"/>
                    <a:pt x="28" y="75"/>
                    <a:pt x="28" y="76"/>
                  </a:cubicBezTo>
                  <a:cubicBezTo>
                    <a:pt x="28" y="76"/>
                    <a:pt x="28" y="76"/>
                    <a:pt x="28" y="77"/>
                  </a:cubicBezTo>
                  <a:cubicBezTo>
                    <a:pt x="29" y="76"/>
                    <a:pt x="28" y="77"/>
                    <a:pt x="29" y="77"/>
                  </a:cubicBezTo>
                  <a:cubicBezTo>
                    <a:pt x="28" y="77"/>
                    <a:pt x="28" y="77"/>
                    <a:pt x="28" y="77"/>
                  </a:cubicBezTo>
                  <a:cubicBezTo>
                    <a:pt x="28" y="77"/>
                    <a:pt x="28" y="77"/>
                    <a:pt x="28" y="78"/>
                  </a:cubicBezTo>
                  <a:cubicBezTo>
                    <a:pt x="29" y="78"/>
                    <a:pt x="28" y="77"/>
                    <a:pt x="29" y="77"/>
                  </a:cubicBezTo>
                  <a:cubicBezTo>
                    <a:pt x="30" y="77"/>
                    <a:pt x="29" y="78"/>
                    <a:pt x="29" y="78"/>
                  </a:cubicBezTo>
                  <a:cubicBezTo>
                    <a:pt x="29" y="78"/>
                    <a:pt x="30" y="78"/>
                    <a:pt x="30" y="78"/>
                  </a:cubicBezTo>
                  <a:cubicBezTo>
                    <a:pt x="29" y="78"/>
                    <a:pt x="29" y="78"/>
                    <a:pt x="29" y="79"/>
                  </a:cubicBezTo>
                  <a:cubicBezTo>
                    <a:pt x="29" y="79"/>
                    <a:pt x="29" y="79"/>
                    <a:pt x="30" y="79"/>
                  </a:cubicBezTo>
                  <a:cubicBezTo>
                    <a:pt x="29" y="79"/>
                    <a:pt x="29" y="79"/>
                    <a:pt x="29" y="79"/>
                  </a:cubicBezTo>
                  <a:cubicBezTo>
                    <a:pt x="28" y="80"/>
                    <a:pt x="29" y="80"/>
                    <a:pt x="30" y="80"/>
                  </a:cubicBezTo>
                  <a:cubicBezTo>
                    <a:pt x="29" y="80"/>
                    <a:pt x="30" y="81"/>
                    <a:pt x="29" y="81"/>
                  </a:cubicBezTo>
                  <a:cubicBezTo>
                    <a:pt x="28" y="81"/>
                    <a:pt x="28" y="81"/>
                    <a:pt x="28" y="81"/>
                  </a:cubicBezTo>
                  <a:cubicBezTo>
                    <a:pt x="28" y="81"/>
                    <a:pt x="29" y="81"/>
                    <a:pt x="29" y="81"/>
                  </a:cubicBezTo>
                  <a:cubicBezTo>
                    <a:pt x="29" y="81"/>
                    <a:pt x="28" y="82"/>
                    <a:pt x="29" y="82"/>
                  </a:cubicBezTo>
                  <a:cubicBezTo>
                    <a:pt x="30" y="81"/>
                    <a:pt x="29" y="81"/>
                    <a:pt x="30" y="81"/>
                  </a:cubicBezTo>
                  <a:cubicBezTo>
                    <a:pt x="30" y="81"/>
                    <a:pt x="30" y="81"/>
                    <a:pt x="31" y="81"/>
                  </a:cubicBezTo>
                  <a:cubicBezTo>
                    <a:pt x="31" y="82"/>
                    <a:pt x="31" y="82"/>
                    <a:pt x="30" y="82"/>
                  </a:cubicBezTo>
                  <a:cubicBezTo>
                    <a:pt x="32" y="82"/>
                    <a:pt x="32" y="80"/>
                    <a:pt x="31" y="80"/>
                  </a:cubicBezTo>
                  <a:moveTo>
                    <a:pt x="33" y="84"/>
                  </a:moveTo>
                  <a:cubicBezTo>
                    <a:pt x="32" y="84"/>
                    <a:pt x="32" y="85"/>
                    <a:pt x="32" y="85"/>
                  </a:cubicBezTo>
                  <a:cubicBezTo>
                    <a:pt x="33" y="85"/>
                    <a:pt x="33" y="84"/>
                    <a:pt x="33" y="84"/>
                  </a:cubicBezTo>
                  <a:moveTo>
                    <a:pt x="27" y="76"/>
                  </a:moveTo>
                  <a:cubicBezTo>
                    <a:pt x="26" y="76"/>
                    <a:pt x="26" y="76"/>
                    <a:pt x="26" y="76"/>
                  </a:cubicBezTo>
                  <a:cubicBezTo>
                    <a:pt x="26" y="76"/>
                    <a:pt x="27" y="77"/>
                    <a:pt x="27" y="77"/>
                  </a:cubicBezTo>
                  <a:cubicBezTo>
                    <a:pt x="27" y="77"/>
                    <a:pt x="26" y="77"/>
                    <a:pt x="26" y="77"/>
                  </a:cubicBezTo>
                  <a:cubicBezTo>
                    <a:pt x="27" y="76"/>
                    <a:pt x="27" y="76"/>
                    <a:pt x="27" y="76"/>
                  </a:cubicBezTo>
                  <a:moveTo>
                    <a:pt x="28" y="79"/>
                  </a:moveTo>
                  <a:cubicBezTo>
                    <a:pt x="28" y="78"/>
                    <a:pt x="28" y="78"/>
                    <a:pt x="28" y="79"/>
                  </a:cubicBezTo>
                  <a:cubicBezTo>
                    <a:pt x="28" y="79"/>
                    <a:pt x="28" y="79"/>
                    <a:pt x="28" y="79"/>
                  </a:cubicBezTo>
                  <a:moveTo>
                    <a:pt x="29" y="80"/>
                  </a:moveTo>
                  <a:cubicBezTo>
                    <a:pt x="29" y="79"/>
                    <a:pt x="28" y="79"/>
                    <a:pt x="28" y="80"/>
                  </a:cubicBezTo>
                  <a:cubicBezTo>
                    <a:pt x="29" y="81"/>
                    <a:pt x="29" y="80"/>
                    <a:pt x="29" y="80"/>
                  </a:cubicBezTo>
                  <a:moveTo>
                    <a:pt x="35" y="96"/>
                  </a:moveTo>
                  <a:cubicBezTo>
                    <a:pt x="35" y="96"/>
                    <a:pt x="35" y="97"/>
                    <a:pt x="35" y="97"/>
                  </a:cubicBezTo>
                  <a:cubicBezTo>
                    <a:pt x="35" y="97"/>
                    <a:pt x="35" y="97"/>
                    <a:pt x="35" y="96"/>
                  </a:cubicBezTo>
                  <a:moveTo>
                    <a:pt x="36" y="98"/>
                  </a:moveTo>
                  <a:cubicBezTo>
                    <a:pt x="36" y="99"/>
                    <a:pt x="36" y="99"/>
                    <a:pt x="37" y="99"/>
                  </a:cubicBezTo>
                  <a:cubicBezTo>
                    <a:pt x="36" y="98"/>
                    <a:pt x="36" y="98"/>
                    <a:pt x="36" y="98"/>
                  </a:cubicBezTo>
                  <a:moveTo>
                    <a:pt x="37" y="96"/>
                  </a:moveTo>
                  <a:cubicBezTo>
                    <a:pt x="36" y="96"/>
                    <a:pt x="36" y="96"/>
                    <a:pt x="36" y="97"/>
                  </a:cubicBezTo>
                  <a:cubicBezTo>
                    <a:pt x="37" y="97"/>
                    <a:pt x="37" y="97"/>
                    <a:pt x="37" y="96"/>
                  </a:cubicBezTo>
                  <a:moveTo>
                    <a:pt x="32" y="82"/>
                  </a:moveTo>
                  <a:cubicBezTo>
                    <a:pt x="32" y="81"/>
                    <a:pt x="32" y="82"/>
                    <a:pt x="32" y="82"/>
                  </a:cubicBezTo>
                  <a:cubicBezTo>
                    <a:pt x="32" y="82"/>
                    <a:pt x="31" y="81"/>
                    <a:pt x="31" y="83"/>
                  </a:cubicBezTo>
                  <a:cubicBezTo>
                    <a:pt x="32" y="83"/>
                    <a:pt x="32" y="82"/>
                    <a:pt x="32" y="83"/>
                  </a:cubicBezTo>
                  <a:cubicBezTo>
                    <a:pt x="32" y="82"/>
                    <a:pt x="32" y="83"/>
                    <a:pt x="32" y="83"/>
                  </a:cubicBezTo>
                  <a:cubicBezTo>
                    <a:pt x="32" y="82"/>
                    <a:pt x="33" y="83"/>
                    <a:pt x="32" y="82"/>
                  </a:cubicBezTo>
                  <a:moveTo>
                    <a:pt x="38" y="96"/>
                  </a:moveTo>
                  <a:cubicBezTo>
                    <a:pt x="38" y="96"/>
                    <a:pt x="37" y="95"/>
                    <a:pt x="37" y="95"/>
                  </a:cubicBezTo>
                  <a:cubicBezTo>
                    <a:pt x="37" y="96"/>
                    <a:pt x="38" y="96"/>
                    <a:pt x="38" y="96"/>
                  </a:cubicBezTo>
                  <a:cubicBezTo>
                    <a:pt x="38" y="96"/>
                    <a:pt x="38" y="96"/>
                    <a:pt x="38" y="96"/>
                  </a:cubicBezTo>
                  <a:moveTo>
                    <a:pt x="35" y="80"/>
                  </a:moveTo>
                  <a:cubicBezTo>
                    <a:pt x="34" y="81"/>
                    <a:pt x="34" y="79"/>
                    <a:pt x="34" y="80"/>
                  </a:cubicBezTo>
                  <a:cubicBezTo>
                    <a:pt x="34" y="81"/>
                    <a:pt x="35" y="82"/>
                    <a:pt x="35" y="82"/>
                  </a:cubicBezTo>
                  <a:cubicBezTo>
                    <a:pt x="35" y="81"/>
                    <a:pt x="35" y="81"/>
                    <a:pt x="35" y="80"/>
                  </a:cubicBezTo>
                  <a:cubicBezTo>
                    <a:pt x="35" y="80"/>
                    <a:pt x="35" y="80"/>
                    <a:pt x="35" y="80"/>
                  </a:cubicBezTo>
                  <a:moveTo>
                    <a:pt x="36" y="82"/>
                  </a:moveTo>
                  <a:cubicBezTo>
                    <a:pt x="36" y="82"/>
                    <a:pt x="36" y="82"/>
                    <a:pt x="36" y="83"/>
                  </a:cubicBezTo>
                  <a:cubicBezTo>
                    <a:pt x="37" y="83"/>
                    <a:pt x="36" y="82"/>
                    <a:pt x="36" y="82"/>
                  </a:cubicBezTo>
                  <a:moveTo>
                    <a:pt x="41" y="80"/>
                  </a:moveTo>
                  <a:cubicBezTo>
                    <a:pt x="41" y="80"/>
                    <a:pt x="41" y="80"/>
                    <a:pt x="41" y="80"/>
                  </a:cubicBezTo>
                  <a:cubicBezTo>
                    <a:pt x="40" y="79"/>
                    <a:pt x="40" y="80"/>
                    <a:pt x="40" y="80"/>
                  </a:cubicBezTo>
                  <a:cubicBezTo>
                    <a:pt x="40" y="79"/>
                    <a:pt x="40" y="80"/>
                    <a:pt x="40" y="79"/>
                  </a:cubicBezTo>
                  <a:cubicBezTo>
                    <a:pt x="39" y="78"/>
                    <a:pt x="40" y="79"/>
                    <a:pt x="39" y="79"/>
                  </a:cubicBezTo>
                  <a:cubicBezTo>
                    <a:pt x="40" y="80"/>
                    <a:pt x="40" y="81"/>
                    <a:pt x="40" y="81"/>
                  </a:cubicBezTo>
                  <a:cubicBezTo>
                    <a:pt x="40" y="81"/>
                    <a:pt x="41" y="80"/>
                    <a:pt x="41" y="80"/>
                  </a:cubicBezTo>
                  <a:moveTo>
                    <a:pt x="45" y="76"/>
                  </a:moveTo>
                  <a:cubicBezTo>
                    <a:pt x="45" y="76"/>
                    <a:pt x="44" y="76"/>
                    <a:pt x="44" y="76"/>
                  </a:cubicBezTo>
                  <a:cubicBezTo>
                    <a:pt x="45" y="77"/>
                    <a:pt x="45" y="77"/>
                    <a:pt x="45" y="77"/>
                  </a:cubicBezTo>
                  <a:cubicBezTo>
                    <a:pt x="45" y="77"/>
                    <a:pt x="45" y="77"/>
                    <a:pt x="45" y="76"/>
                  </a:cubicBezTo>
                  <a:moveTo>
                    <a:pt x="46" y="76"/>
                  </a:moveTo>
                  <a:cubicBezTo>
                    <a:pt x="46" y="75"/>
                    <a:pt x="45" y="75"/>
                    <a:pt x="45" y="75"/>
                  </a:cubicBezTo>
                  <a:cubicBezTo>
                    <a:pt x="45" y="76"/>
                    <a:pt x="45" y="76"/>
                    <a:pt x="46" y="76"/>
                  </a:cubicBezTo>
                  <a:cubicBezTo>
                    <a:pt x="46" y="77"/>
                    <a:pt x="45" y="76"/>
                    <a:pt x="45" y="76"/>
                  </a:cubicBezTo>
                  <a:cubicBezTo>
                    <a:pt x="45" y="77"/>
                    <a:pt x="46" y="77"/>
                    <a:pt x="46" y="77"/>
                  </a:cubicBezTo>
                  <a:cubicBezTo>
                    <a:pt x="46" y="76"/>
                    <a:pt x="46" y="76"/>
                    <a:pt x="46" y="76"/>
                  </a:cubicBezTo>
                  <a:cubicBezTo>
                    <a:pt x="46" y="76"/>
                    <a:pt x="46" y="76"/>
                    <a:pt x="46" y="76"/>
                  </a:cubicBezTo>
                  <a:cubicBezTo>
                    <a:pt x="46" y="75"/>
                    <a:pt x="46" y="76"/>
                    <a:pt x="46" y="76"/>
                  </a:cubicBezTo>
                  <a:moveTo>
                    <a:pt x="67" y="86"/>
                  </a:moveTo>
                  <a:cubicBezTo>
                    <a:pt x="67" y="87"/>
                    <a:pt x="66" y="86"/>
                    <a:pt x="66" y="87"/>
                  </a:cubicBezTo>
                  <a:cubicBezTo>
                    <a:pt x="66" y="87"/>
                    <a:pt x="67" y="87"/>
                    <a:pt x="67" y="88"/>
                  </a:cubicBezTo>
                  <a:cubicBezTo>
                    <a:pt x="67" y="87"/>
                    <a:pt x="68" y="88"/>
                    <a:pt x="67" y="86"/>
                  </a:cubicBezTo>
                  <a:moveTo>
                    <a:pt x="67" y="86"/>
                  </a:moveTo>
                  <a:cubicBezTo>
                    <a:pt x="67" y="86"/>
                    <a:pt x="66" y="86"/>
                    <a:pt x="67" y="86"/>
                  </a:cubicBezTo>
                  <a:cubicBezTo>
                    <a:pt x="67" y="86"/>
                    <a:pt x="67" y="87"/>
                    <a:pt x="68" y="87"/>
                  </a:cubicBezTo>
                  <a:cubicBezTo>
                    <a:pt x="67" y="86"/>
                    <a:pt x="67" y="86"/>
                    <a:pt x="67" y="86"/>
                  </a:cubicBezTo>
                  <a:moveTo>
                    <a:pt x="69" y="85"/>
                  </a:moveTo>
                  <a:cubicBezTo>
                    <a:pt x="68" y="85"/>
                    <a:pt x="68" y="86"/>
                    <a:pt x="68" y="86"/>
                  </a:cubicBezTo>
                  <a:cubicBezTo>
                    <a:pt x="68" y="86"/>
                    <a:pt x="69" y="86"/>
                    <a:pt x="69" y="85"/>
                  </a:cubicBezTo>
                  <a:moveTo>
                    <a:pt x="64" y="76"/>
                  </a:moveTo>
                  <a:cubicBezTo>
                    <a:pt x="64" y="76"/>
                    <a:pt x="64" y="76"/>
                    <a:pt x="64" y="77"/>
                  </a:cubicBezTo>
                  <a:cubicBezTo>
                    <a:pt x="65" y="77"/>
                    <a:pt x="64" y="76"/>
                    <a:pt x="64" y="76"/>
                  </a:cubicBezTo>
                  <a:moveTo>
                    <a:pt x="71" y="83"/>
                  </a:moveTo>
                  <a:cubicBezTo>
                    <a:pt x="71" y="83"/>
                    <a:pt x="70" y="83"/>
                    <a:pt x="71" y="84"/>
                  </a:cubicBezTo>
                  <a:cubicBezTo>
                    <a:pt x="71" y="85"/>
                    <a:pt x="72" y="84"/>
                    <a:pt x="71" y="83"/>
                  </a:cubicBezTo>
                  <a:moveTo>
                    <a:pt x="72" y="71"/>
                  </a:moveTo>
                  <a:cubicBezTo>
                    <a:pt x="71" y="72"/>
                    <a:pt x="71" y="72"/>
                    <a:pt x="71" y="72"/>
                  </a:cubicBezTo>
                  <a:cubicBezTo>
                    <a:pt x="72" y="72"/>
                    <a:pt x="72" y="73"/>
                    <a:pt x="73" y="73"/>
                  </a:cubicBezTo>
                  <a:cubicBezTo>
                    <a:pt x="71" y="72"/>
                    <a:pt x="72" y="72"/>
                    <a:pt x="72" y="71"/>
                  </a:cubicBezTo>
                  <a:moveTo>
                    <a:pt x="73" y="71"/>
                  </a:moveTo>
                  <a:cubicBezTo>
                    <a:pt x="73" y="71"/>
                    <a:pt x="71" y="71"/>
                    <a:pt x="72" y="71"/>
                  </a:cubicBezTo>
                  <a:cubicBezTo>
                    <a:pt x="74" y="72"/>
                    <a:pt x="72" y="72"/>
                    <a:pt x="72" y="72"/>
                  </a:cubicBezTo>
                  <a:cubicBezTo>
                    <a:pt x="74" y="73"/>
                    <a:pt x="73" y="72"/>
                    <a:pt x="73" y="71"/>
                  </a:cubicBezTo>
                  <a:moveTo>
                    <a:pt x="81" y="70"/>
                  </a:moveTo>
                  <a:cubicBezTo>
                    <a:pt x="80" y="70"/>
                    <a:pt x="80" y="71"/>
                    <a:pt x="80" y="71"/>
                  </a:cubicBezTo>
                  <a:cubicBezTo>
                    <a:pt x="80" y="70"/>
                    <a:pt x="81" y="71"/>
                    <a:pt x="81" y="70"/>
                  </a:cubicBezTo>
                  <a:moveTo>
                    <a:pt x="83" y="66"/>
                  </a:moveTo>
                  <a:cubicBezTo>
                    <a:pt x="84" y="66"/>
                    <a:pt x="84" y="66"/>
                    <a:pt x="84" y="66"/>
                  </a:cubicBezTo>
                  <a:cubicBezTo>
                    <a:pt x="85" y="67"/>
                    <a:pt x="85" y="67"/>
                    <a:pt x="85" y="67"/>
                  </a:cubicBezTo>
                  <a:cubicBezTo>
                    <a:pt x="85" y="66"/>
                    <a:pt x="85" y="66"/>
                    <a:pt x="85" y="66"/>
                  </a:cubicBezTo>
                  <a:cubicBezTo>
                    <a:pt x="84" y="66"/>
                    <a:pt x="84" y="66"/>
                    <a:pt x="83" y="66"/>
                  </a:cubicBezTo>
                  <a:moveTo>
                    <a:pt x="85" y="65"/>
                  </a:moveTo>
                  <a:cubicBezTo>
                    <a:pt x="85" y="65"/>
                    <a:pt x="84" y="65"/>
                    <a:pt x="84" y="65"/>
                  </a:cubicBezTo>
                  <a:cubicBezTo>
                    <a:pt x="84" y="65"/>
                    <a:pt x="86" y="66"/>
                    <a:pt x="85" y="65"/>
                  </a:cubicBezTo>
                  <a:moveTo>
                    <a:pt x="80" y="63"/>
                  </a:moveTo>
                  <a:cubicBezTo>
                    <a:pt x="80" y="64"/>
                    <a:pt x="79" y="64"/>
                    <a:pt x="80" y="65"/>
                  </a:cubicBezTo>
                  <a:cubicBezTo>
                    <a:pt x="81" y="65"/>
                    <a:pt x="80" y="65"/>
                    <a:pt x="80" y="65"/>
                  </a:cubicBezTo>
                  <a:cubicBezTo>
                    <a:pt x="80" y="64"/>
                    <a:pt x="81" y="64"/>
                    <a:pt x="80" y="63"/>
                  </a:cubicBezTo>
                  <a:moveTo>
                    <a:pt x="84" y="60"/>
                  </a:moveTo>
                  <a:cubicBezTo>
                    <a:pt x="84" y="60"/>
                    <a:pt x="84" y="60"/>
                    <a:pt x="83" y="60"/>
                  </a:cubicBezTo>
                  <a:cubicBezTo>
                    <a:pt x="83" y="60"/>
                    <a:pt x="83" y="60"/>
                    <a:pt x="83" y="60"/>
                  </a:cubicBezTo>
                  <a:lnTo>
                    <a:pt x="84" y="60"/>
                  </a:lnTo>
                  <a:close/>
                  <a:moveTo>
                    <a:pt x="86" y="61"/>
                  </a:moveTo>
                  <a:cubicBezTo>
                    <a:pt x="85" y="62"/>
                    <a:pt x="85" y="62"/>
                    <a:pt x="86" y="62"/>
                  </a:cubicBezTo>
                  <a:cubicBezTo>
                    <a:pt x="86" y="62"/>
                    <a:pt x="88" y="63"/>
                    <a:pt x="87" y="62"/>
                  </a:cubicBezTo>
                  <a:cubicBezTo>
                    <a:pt x="86" y="62"/>
                    <a:pt x="86" y="62"/>
                    <a:pt x="86" y="61"/>
                  </a:cubicBezTo>
                  <a:moveTo>
                    <a:pt x="87" y="60"/>
                  </a:moveTo>
                  <a:cubicBezTo>
                    <a:pt x="88" y="60"/>
                    <a:pt x="86" y="61"/>
                    <a:pt x="88" y="61"/>
                  </a:cubicBezTo>
                  <a:cubicBezTo>
                    <a:pt x="87" y="61"/>
                    <a:pt x="89" y="60"/>
                    <a:pt x="87" y="60"/>
                  </a:cubicBezTo>
                  <a:moveTo>
                    <a:pt x="87" y="60"/>
                  </a:moveTo>
                  <a:cubicBezTo>
                    <a:pt x="86" y="59"/>
                    <a:pt x="86" y="61"/>
                    <a:pt x="86" y="61"/>
                  </a:cubicBezTo>
                  <a:cubicBezTo>
                    <a:pt x="86" y="61"/>
                    <a:pt x="86" y="61"/>
                    <a:pt x="87" y="62"/>
                  </a:cubicBezTo>
                  <a:cubicBezTo>
                    <a:pt x="87" y="61"/>
                    <a:pt x="86" y="60"/>
                    <a:pt x="87" y="60"/>
                  </a:cubicBezTo>
                  <a:moveTo>
                    <a:pt x="30" y="75"/>
                  </a:moveTo>
                  <a:cubicBezTo>
                    <a:pt x="29" y="75"/>
                    <a:pt x="29" y="75"/>
                    <a:pt x="29" y="75"/>
                  </a:cubicBezTo>
                  <a:cubicBezTo>
                    <a:pt x="29" y="75"/>
                    <a:pt x="30" y="75"/>
                    <a:pt x="30" y="75"/>
                  </a:cubicBezTo>
                  <a:cubicBezTo>
                    <a:pt x="30" y="75"/>
                    <a:pt x="30" y="75"/>
                    <a:pt x="30" y="75"/>
                  </a:cubicBezTo>
                  <a:cubicBezTo>
                    <a:pt x="30" y="75"/>
                    <a:pt x="30" y="75"/>
                    <a:pt x="30" y="75"/>
                  </a:cubicBezTo>
                  <a:moveTo>
                    <a:pt x="50" y="31"/>
                  </a:moveTo>
                  <a:cubicBezTo>
                    <a:pt x="51" y="30"/>
                    <a:pt x="51" y="30"/>
                    <a:pt x="51" y="31"/>
                  </a:cubicBezTo>
                  <a:cubicBezTo>
                    <a:pt x="51" y="31"/>
                    <a:pt x="51" y="31"/>
                    <a:pt x="50" y="31"/>
                  </a:cubicBezTo>
                  <a:moveTo>
                    <a:pt x="47" y="74"/>
                  </a:moveTo>
                  <a:cubicBezTo>
                    <a:pt x="47" y="73"/>
                    <a:pt x="47" y="73"/>
                    <a:pt x="48" y="73"/>
                  </a:cubicBezTo>
                  <a:cubicBezTo>
                    <a:pt x="48" y="74"/>
                    <a:pt x="48" y="73"/>
                    <a:pt x="47" y="73"/>
                  </a:cubicBezTo>
                  <a:cubicBezTo>
                    <a:pt x="48" y="74"/>
                    <a:pt x="47" y="74"/>
                    <a:pt x="47" y="74"/>
                  </a:cubicBezTo>
                  <a:moveTo>
                    <a:pt x="57" y="68"/>
                  </a:moveTo>
                  <a:cubicBezTo>
                    <a:pt x="57" y="68"/>
                    <a:pt x="58" y="68"/>
                    <a:pt x="58" y="68"/>
                  </a:cubicBezTo>
                  <a:cubicBezTo>
                    <a:pt x="58" y="68"/>
                    <a:pt x="58" y="68"/>
                    <a:pt x="57" y="68"/>
                  </a:cubicBezTo>
                  <a:moveTo>
                    <a:pt x="66" y="19"/>
                  </a:moveTo>
                  <a:cubicBezTo>
                    <a:pt x="68" y="18"/>
                    <a:pt x="68" y="19"/>
                    <a:pt x="68" y="19"/>
                  </a:cubicBezTo>
                  <a:cubicBezTo>
                    <a:pt x="68" y="19"/>
                    <a:pt x="69" y="19"/>
                    <a:pt x="69" y="20"/>
                  </a:cubicBezTo>
                  <a:cubicBezTo>
                    <a:pt x="68" y="19"/>
                    <a:pt x="67" y="19"/>
                    <a:pt x="66" y="19"/>
                  </a:cubicBezTo>
                  <a:moveTo>
                    <a:pt x="50" y="23"/>
                  </a:moveTo>
                  <a:cubicBezTo>
                    <a:pt x="50" y="23"/>
                    <a:pt x="50" y="23"/>
                    <a:pt x="51" y="23"/>
                  </a:cubicBezTo>
                  <a:cubicBezTo>
                    <a:pt x="50" y="24"/>
                    <a:pt x="50" y="25"/>
                    <a:pt x="50" y="25"/>
                  </a:cubicBezTo>
                  <a:cubicBezTo>
                    <a:pt x="50" y="25"/>
                    <a:pt x="50" y="24"/>
                    <a:pt x="50" y="23"/>
                  </a:cubicBezTo>
                  <a:moveTo>
                    <a:pt x="65" y="17"/>
                  </a:moveTo>
                  <a:cubicBezTo>
                    <a:pt x="65" y="16"/>
                    <a:pt x="66" y="17"/>
                    <a:pt x="66" y="17"/>
                  </a:cubicBezTo>
                  <a:cubicBezTo>
                    <a:pt x="66" y="18"/>
                    <a:pt x="65" y="17"/>
                    <a:pt x="65" y="17"/>
                  </a:cubicBezTo>
                  <a:moveTo>
                    <a:pt x="73" y="24"/>
                  </a:moveTo>
                  <a:cubicBezTo>
                    <a:pt x="73" y="24"/>
                    <a:pt x="72" y="23"/>
                    <a:pt x="71" y="23"/>
                  </a:cubicBezTo>
                  <a:cubicBezTo>
                    <a:pt x="73" y="22"/>
                    <a:pt x="73" y="24"/>
                    <a:pt x="74" y="25"/>
                  </a:cubicBezTo>
                  <a:cubicBezTo>
                    <a:pt x="74" y="25"/>
                    <a:pt x="73" y="24"/>
                    <a:pt x="73" y="24"/>
                  </a:cubicBezTo>
                  <a:moveTo>
                    <a:pt x="50" y="22"/>
                  </a:moveTo>
                  <a:cubicBezTo>
                    <a:pt x="51" y="22"/>
                    <a:pt x="51" y="22"/>
                    <a:pt x="51" y="22"/>
                  </a:cubicBezTo>
                  <a:cubicBezTo>
                    <a:pt x="51" y="22"/>
                    <a:pt x="50" y="23"/>
                    <a:pt x="50" y="22"/>
                  </a:cubicBezTo>
                  <a:moveTo>
                    <a:pt x="47" y="22"/>
                  </a:moveTo>
                  <a:cubicBezTo>
                    <a:pt x="47" y="21"/>
                    <a:pt x="47" y="22"/>
                    <a:pt x="48" y="22"/>
                  </a:cubicBezTo>
                  <a:cubicBezTo>
                    <a:pt x="47" y="23"/>
                    <a:pt x="47" y="22"/>
                    <a:pt x="47" y="22"/>
                  </a:cubicBezTo>
                  <a:moveTo>
                    <a:pt x="49" y="22"/>
                  </a:moveTo>
                  <a:cubicBezTo>
                    <a:pt x="49" y="21"/>
                    <a:pt x="49" y="22"/>
                    <a:pt x="50" y="22"/>
                  </a:cubicBezTo>
                  <a:cubicBezTo>
                    <a:pt x="49" y="23"/>
                    <a:pt x="49" y="23"/>
                    <a:pt x="49" y="23"/>
                  </a:cubicBezTo>
                  <a:cubicBezTo>
                    <a:pt x="49" y="22"/>
                    <a:pt x="49" y="22"/>
                    <a:pt x="49" y="22"/>
                  </a:cubicBezTo>
                  <a:moveTo>
                    <a:pt x="54" y="30"/>
                  </a:moveTo>
                  <a:cubicBezTo>
                    <a:pt x="54" y="31"/>
                    <a:pt x="55" y="30"/>
                    <a:pt x="55" y="30"/>
                  </a:cubicBezTo>
                  <a:cubicBezTo>
                    <a:pt x="54" y="32"/>
                    <a:pt x="56" y="30"/>
                    <a:pt x="55" y="31"/>
                  </a:cubicBezTo>
                  <a:cubicBezTo>
                    <a:pt x="55" y="31"/>
                    <a:pt x="55" y="31"/>
                    <a:pt x="55" y="31"/>
                  </a:cubicBezTo>
                  <a:cubicBezTo>
                    <a:pt x="55" y="31"/>
                    <a:pt x="54" y="32"/>
                    <a:pt x="55" y="31"/>
                  </a:cubicBezTo>
                  <a:cubicBezTo>
                    <a:pt x="54" y="31"/>
                    <a:pt x="53" y="32"/>
                    <a:pt x="54" y="30"/>
                  </a:cubicBezTo>
                  <a:moveTo>
                    <a:pt x="36" y="59"/>
                  </a:moveTo>
                  <a:cubicBezTo>
                    <a:pt x="37" y="59"/>
                    <a:pt x="37" y="60"/>
                    <a:pt x="36" y="60"/>
                  </a:cubicBezTo>
                  <a:cubicBezTo>
                    <a:pt x="36" y="60"/>
                    <a:pt x="36" y="59"/>
                    <a:pt x="36" y="59"/>
                  </a:cubicBezTo>
                  <a:cubicBezTo>
                    <a:pt x="36" y="59"/>
                    <a:pt x="36" y="59"/>
                    <a:pt x="36" y="59"/>
                  </a:cubicBezTo>
                  <a:moveTo>
                    <a:pt x="46" y="99"/>
                  </a:moveTo>
                  <a:cubicBezTo>
                    <a:pt x="46" y="99"/>
                    <a:pt x="46" y="99"/>
                    <a:pt x="46" y="99"/>
                  </a:cubicBezTo>
                  <a:cubicBezTo>
                    <a:pt x="45" y="99"/>
                    <a:pt x="46" y="98"/>
                    <a:pt x="46" y="99"/>
                  </a:cubicBezTo>
                  <a:moveTo>
                    <a:pt x="4" y="47"/>
                  </a:moveTo>
                  <a:cubicBezTo>
                    <a:pt x="4" y="47"/>
                    <a:pt x="3" y="47"/>
                    <a:pt x="3" y="47"/>
                  </a:cubicBezTo>
                  <a:cubicBezTo>
                    <a:pt x="3" y="47"/>
                    <a:pt x="3" y="46"/>
                    <a:pt x="4" y="46"/>
                  </a:cubicBezTo>
                  <a:cubicBezTo>
                    <a:pt x="4" y="47"/>
                    <a:pt x="4" y="47"/>
                    <a:pt x="4" y="47"/>
                  </a:cubicBezTo>
                  <a:moveTo>
                    <a:pt x="42" y="101"/>
                  </a:moveTo>
                  <a:cubicBezTo>
                    <a:pt x="41" y="101"/>
                    <a:pt x="41" y="101"/>
                    <a:pt x="41" y="101"/>
                  </a:cubicBezTo>
                  <a:cubicBezTo>
                    <a:pt x="40" y="101"/>
                    <a:pt x="40" y="102"/>
                    <a:pt x="39" y="101"/>
                  </a:cubicBezTo>
                  <a:cubicBezTo>
                    <a:pt x="40" y="101"/>
                    <a:pt x="41" y="99"/>
                    <a:pt x="42" y="101"/>
                  </a:cubicBezTo>
                  <a:moveTo>
                    <a:pt x="10" y="73"/>
                  </a:moveTo>
                  <a:cubicBezTo>
                    <a:pt x="9" y="73"/>
                    <a:pt x="10" y="72"/>
                    <a:pt x="9" y="72"/>
                  </a:cubicBezTo>
                  <a:cubicBezTo>
                    <a:pt x="10" y="72"/>
                    <a:pt x="9" y="72"/>
                    <a:pt x="10" y="72"/>
                  </a:cubicBezTo>
                  <a:cubicBezTo>
                    <a:pt x="11" y="72"/>
                    <a:pt x="10" y="73"/>
                    <a:pt x="10" y="73"/>
                  </a:cubicBezTo>
                  <a:moveTo>
                    <a:pt x="35" y="100"/>
                  </a:moveTo>
                  <a:cubicBezTo>
                    <a:pt x="35" y="100"/>
                    <a:pt x="34" y="100"/>
                    <a:pt x="34" y="99"/>
                  </a:cubicBezTo>
                  <a:cubicBezTo>
                    <a:pt x="34" y="99"/>
                    <a:pt x="35" y="99"/>
                    <a:pt x="35" y="100"/>
                  </a:cubicBezTo>
                  <a:moveTo>
                    <a:pt x="41" y="98"/>
                  </a:moveTo>
                  <a:cubicBezTo>
                    <a:pt x="42" y="99"/>
                    <a:pt x="41" y="98"/>
                    <a:pt x="41" y="99"/>
                  </a:cubicBezTo>
                  <a:cubicBezTo>
                    <a:pt x="41" y="98"/>
                    <a:pt x="41" y="99"/>
                    <a:pt x="40" y="98"/>
                  </a:cubicBezTo>
                  <a:cubicBezTo>
                    <a:pt x="41" y="98"/>
                    <a:pt x="41" y="99"/>
                    <a:pt x="41" y="98"/>
                  </a:cubicBezTo>
                  <a:moveTo>
                    <a:pt x="44" y="97"/>
                  </a:moveTo>
                  <a:cubicBezTo>
                    <a:pt x="44" y="97"/>
                    <a:pt x="44" y="97"/>
                    <a:pt x="43" y="97"/>
                  </a:cubicBezTo>
                  <a:cubicBezTo>
                    <a:pt x="43" y="97"/>
                    <a:pt x="44" y="96"/>
                    <a:pt x="44" y="97"/>
                  </a:cubicBezTo>
                  <a:moveTo>
                    <a:pt x="41" y="97"/>
                  </a:moveTo>
                  <a:cubicBezTo>
                    <a:pt x="40" y="97"/>
                    <a:pt x="40" y="97"/>
                    <a:pt x="40" y="96"/>
                  </a:cubicBezTo>
                  <a:cubicBezTo>
                    <a:pt x="40" y="97"/>
                    <a:pt x="40" y="96"/>
                    <a:pt x="41" y="97"/>
                  </a:cubicBezTo>
                  <a:moveTo>
                    <a:pt x="39" y="97"/>
                  </a:moveTo>
                  <a:cubicBezTo>
                    <a:pt x="39" y="98"/>
                    <a:pt x="40" y="97"/>
                    <a:pt x="40" y="98"/>
                  </a:cubicBezTo>
                  <a:cubicBezTo>
                    <a:pt x="40" y="98"/>
                    <a:pt x="39" y="97"/>
                    <a:pt x="39" y="97"/>
                  </a:cubicBezTo>
                  <a:cubicBezTo>
                    <a:pt x="39" y="97"/>
                    <a:pt x="39" y="97"/>
                    <a:pt x="39" y="97"/>
                  </a:cubicBezTo>
                  <a:moveTo>
                    <a:pt x="35" y="54"/>
                  </a:moveTo>
                  <a:cubicBezTo>
                    <a:pt x="36" y="54"/>
                    <a:pt x="36" y="55"/>
                    <a:pt x="36" y="55"/>
                  </a:cubicBezTo>
                  <a:cubicBezTo>
                    <a:pt x="36" y="56"/>
                    <a:pt x="36" y="57"/>
                    <a:pt x="36" y="57"/>
                  </a:cubicBezTo>
                  <a:cubicBezTo>
                    <a:pt x="36" y="58"/>
                    <a:pt x="37" y="58"/>
                    <a:pt x="36" y="58"/>
                  </a:cubicBezTo>
                  <a:cubicBezTo>
                    <a:pt x="36" y="58"/>
                    <a:pt x="35" y="57"/>
                    <a:pt x="35" y="56"/>
                  </a:cubicBezTo>
                  <a:cubicBezTo>
                    <a:pt x="35" y="56"/>
                    <a:pt x="35" y="55"/>
                    <a:pt x="35" y="54"/>
                  </a:cubicBezTo>
                  <a:moveTo>
                    <a:pt x="37" y="62"/>
                  </a:moveTo>
                  <a:cubicBezTo>
                    <a:pt x="37" y="62"/>
                    <a:pt x="37" y="63"/>
                    <a:pt x="37" y="63"/>
                  </a:cubicBezTo>
                  <a:cubicBezTo>
                    <a:pt x="36" y="63"/>
                    <a:pt x="36" y="62"/>
                    <a:pt x="37" y="62"/>
                  </a:cubicBezTo>
                  <a:moveTo>
                    <a:pt x="37" y="67"/>
                  </a:moveTo>
                  <a:cubicBezTo>
                    <a:pt x="37" y="67"/>
                    <a:pt x="37" y="68"/>
                    <a:pt x="37" y="68"/>
                  </a:cubicBezTo>
                  <a:cubicBezTo>
                    <a:pt x="36" y="68"/>
                    <a:pt x="37" y="67"/>
                    <a:pt x="37" y="67"/>
                  </a:cubicBezTo>
                  <a:moveTo>
                    <a:pt x="36" y="63"/>
                  </a:moveTo>
                  <a:cubicBezTo>
                    <a:pt x="37" y="63"/>
                    <a:pt x="37" y="64"/>
                    <a:pt x="37" y="64"/>
                  </a:cubicBezTo>
                  <a:cubicBezTo>
                    <a:pt x="36" y="64"/>
                    <a:pt x="36" y="63"/>
                    <a:pt x="36" y="63"/>
                  </a:cubicBezTo>
                  <a:moveTo>
                    <a:pt x="33" y="48"/>
                  </a:moveTo>
                  <a:cubicBezTo>
                    <a:pt x="34" y="48"/>
                    <a:pt x="34" y="48"/>
                    <a:pt x="34" y="48"/>
                  </a:cubicBezTo>
                  <a:cubicBezTo>
                    <a:pt x="33" y="48"/>
                    <a:pt x="34" y="48"/>
                    <a:pt x="33" y="48"/>
                  </a:cubicBezTo>
                  <a:moveTo>
                    <a:pt x="31" y="41"/>
                  </a:moveTo>
                  <a:cubicBezTo>
                    <a:pt x="32" y="41"/>
                    <a:pt x="32" y="41"/>
                    <a:pt x="32" y="41"/>
                  </a:cubicBezTo>
                  <a:cubicBezTo>
                    <a:pt x="32" y="42"/>
                    <a:pt x="32" y="43"/>
                    <a:pt x="32" y="44"/>
                  </a:cubicBezTo>
                  <a:cubicBezTo>
                    <a:pt x="31" y="44"/>
                    <a:pt x="32" y="43"/>
                    <a:pt x="32" y="43"/>
                  </a:cubicBezTo>
                  <a:cubicBezTo>
                    <a:pt x="32" y="42"/>
                    <a:pt x="31" y="42"/>
                    <a:pt x="31" y="41"/>
                  </a:cubicBezTo>
                  <a:moveTo>
                    <a:pt x="35" y="53"/>
                  </a:moveTo>
                  <a:cubicBezTo>
                    <a:pt x="36" y="53"/>
                    <a:pt x="36" y="54"/>
                    <a:pt x="35" y="54"/>
                  </a:cubicBezTo>
                  <a:cubicBezTo>
                    <a:pt x="35" y="54"/>
                    <a:pt x="35" y="54"/>
                    <a:pt x="35" y="53"/>
                  </a:cubicBezTo>
                  <a:moveTo>
                    <a:pt x="34" y="49"/>
                  </a:moveTo>
                  <a:cubicBezTo>
                    <a:pt x="34" y="49"/>
                    <a:pt x="34" y="49"/>
                    <a:pt x="34" y="49"/>
                  </a:cubicBezTo>
                  <a:cubicBezTo>
                    <a:pt x="33" y="49"/>
                    <a:pt x="34" y="49"/>
                    <a:pt x="34" y="49"/>
                  </a:cubicBezTo>
                  <a:moveTo>
                    <a:pt x="55" y="95"/>
                  </a:moveTo>
                  <a:cubicBezTo>
                    <a:pt x="55" y="96"/>
                    <a:pt x="54" y="95"/>
                    <a:pt x="53" y="96"/>
                  </a:cubicBezTo>
                  <a:cubicBezTo>
                    <a:pt x="53" y="95"/>
                    <a:pt x="54" y="95"/>
                    <a:pt x="55" y="95"/>
                  </a:cubicBezTo>
                  <a:moveTo>
                    <a:pt x="88" y="40"/>
                  </a:moveTo>
                  <a:cubicBezTo>
                    <a:pt x="89" y="40"/>
                    <a:pt x="89" y="40"/>
                    <a:pt x="89" y="40"/>
                  </a:cubicBezTo>
                  <a:cubicBezTo>
                    <a:pt x="90" y="40"/>
                    <a:pt x="90" y="40"/>
                    <a:pt x="90" y="40"/>
                  </a:cubicBezTo>
                  <a:cubicBezTo>
                    <a:pt x="91" y="40"/>
                    <a:pt x="89" y="40"/>
                    <a:pt x="90" y="40"/>
                  </a:cubicBezTo>
                  <a:cubicBezTo>
                    <a:pt x="89" y="40"/>
                    <a:pt x="88" y="40"/>
                    <a:pt x="88" y="40"/>
                  </a:cubicBezTo>
                  <a:moveTo>
                    <a:pt x="88" y="36"/>
                  </a:moveTo>
                  <a:cubicBezTo>
                    <a:pt x="90" y="36"/>
                    <a:pt x="89" y="37"/>
                    <a:pt x="89" y="37"/>
                  </a:cubicBezTo>
                  <a:cubicBezTo>
                    <a:pt x="88" y="37"/>
                    <a:pt x="88" y="37"/>
                    <a:pt x="88" y="36"/>
                  </a:cubicBezTo>
                  <a:moveTo>
                    <a:pt x="93" y="40"/>
                  </a:moveTo>
                  <a:cubicBezTo>
                    <a:pt x="93" y="40"/>
                    <a:pt x="93" y="41"/>
                    <a:pt x="92" y="41"/>
                  </a:cubicBezTo>
                  <a:cubicBezTo>
                    <a:pt x="93" y="41"/>
                    <a:pt x="92" y="40"/>
                    <a:pt x="93" y="40"/>
                  </a:cubicBezTo>
                  <a:moveTo>
                    <a:pt x="91" y="37"/>
                  </a:moveTo>
                  <a:cubicBezTo>
                    <a:pt x="92" y="37"/>
                    <a:pt x="91" y="38"/>
                    <a:pt x="91" y="38"/>
                  </a:cubicBezTo>
                  <a:cubicBezTo>
                    <a:pt x="91" y="38"/>
                    <a:pt x="92" y="38"/>
                    <a:pt x="91" y="39"/>
                  </a:cubicBezTo>
                  <a:cubicBezTo>
                    <a:pt x="90" y="38"/>
                    <a:pt x="91" y="37"/>
                    <a:pt x="91" y="37"/>
                  </a:cubicBezTo>
                  <a:moveTo>
                    <a:pt x="90" y="40"/>
                  </a:moveTo>
                  <a:cubicBezTo>
                    <a:pt x="91" y="40"/>
                    <a:pt x="91" y="41"/>
                    <a:pt x="91" y="41"/>
                  </a:cubicBezTo>
                  <a:cubicBezTo>
                    <a:pt x="91" y="41"/>
                    <a:pt x="91" y="41"/>
                    <a:pt x="91" y="41"/>
                  </a:cubicBezTo>
                  <a:cubicBezTo>
                    <a:pt x="92" y="41"/>
                    <a:pt x="91" y="41"/>
                    <a:pt x="91" y="41"/>
                  </a:cubicBezTo>
                  <a:cubicBezTo>
                    <a:pt x="91" y="42"/>
                    <a:pt x="92" y="42"/>
                    <a:pt x="92" y="42"/>
                  </a:cubicBezTo>
                  <a:cubicBezTo>
                    <a:pt x="91" y="42"/>
                    <a:pt x="92" y="42"/>
                    <a:pt x="91" y="42"/>
                  </a:cubicBezTo>
                  <a:cubicBezTo>
                    <a:pt x="91" y="42"/>
                    <a:pt x="90" y="42"/>
                    <a:pt x="90" y="42"/>
                  </a:cubicBezTo>
                  <a:cubicBezTo>
                    <a:pt x="89" y="42"/>
                    <a:pt x="90" y="42"/>
                    <a:pt x="90" y="42"/>
                  </a:cubicBezTo>
                  <a:cubicBezTo>
                    <a:pt x="90" y="41"/>
                    <a:pt x="90" y="42"/>
                    <a:pt x="90" y="42"/>
                  </a:cubicBezTo>
                  <a:cubicBezTo>
                    <a:pt x="89" y="41"/>
                    <a:pt x="90" y="41"/>
                    <a:pt x="90" y="41"/>
                  </a:cubicBezTo>
                  <a:cubicBezTo>
                    <a:pt x="90" y="41"/>
                    <a:pt x="90" y="40"/>
                    <a:pt x="90" y="40"/>
                  </a:cubicBezTo>
                  <a:moveTo>
                    <a:pt x="91" y="48"/>
                  </a:moveTo>
                  <a:cubicBezTo>
                    <a:pt x="91" y="49"/>
                    <a:pt x="92" y="49"/>
                    <a:pt x="92" y="49"/>
                  </a:cubicBezTo>
                  <a:cubicBezTo>
                    <a:pt x="91" y="49"/>
                    <a:pt x="91" y="50"/>
                    <a:pt x="91" y="50"/>
                  </a:cubicBezTo>
                  <a:cubicBezTo>
                    <a:pt x="90" y="50"/>
                    <a:pt x="90" y="49"/>
                    <a:pt x="91" y="48"/>
                  </a:cubicBezTo>
                  <a:cubicBezTo>
                    <a:pt x="90" y="48"/>
                    <a:pt x="90" y="49"/>
                    <a:pt x="89" y="48"/>
                  </a:cubicBezTo>
                  <a:cubicBezTo>
                    <a:pt x="89" y="49"/>
                    <a:pt x="89" y="50"/>
                    <a:pt x="88" y="51"/>
                  </a:cubicBezTo>
                  <a:cubicBezTo>
                    <a:pt x="88" y="50"/>
                    <a:pt x="88" y="50"/>
                    <a:pt x="89" y="49"/>
                  </a:cubicBezTo>
                  <a:cubicBezTo>
                    <a:pt x="89" y="49"/>
                    <a:pt x="88" y="49"/>
                    <a:pt x="88" y="49"/>
                  </a:cubicBezTo>
                  <a:cubicBezTo>
                    <a:pt x="87" y="48"/>
                    <a:pt x="88" y="47"/>
                    <a:pt x="88" y="46"/>
                  </a:cubicBezTo>
                  <a:cubicBezTo>
                    <a:pt x="89" y="46"/>
                    <a:pt x="88" y="47"/>
                    <a:pt x="89" y="47"/>
                  </a:cubicBezTo>
                  <a:cubicBezTo>
                    <a:pt x="89" y="47"/>
                    <a:pt x="90" y="47"/>
                    <a:pt x="89" y="47"/>
                  </a:cubicBezTo>
                  <a:cubicBezTo>
                    <a:pt x="90" y="46"/>
                    <a:pt x="90" y="47"/>
                    <a:pt x="90" y="48"/>
                  </a:cubicBezTo>
                  <a:cubicBezTo>
                    <a:pt x="89" y="48"/>
                    <a:pt x="89" y="47"/>
                    <a:pt x="88" y="47"/>
                  </a:cubicBezTo>
                  <a:cubicBezTo>
                    <a:pt x="89" y="48"/>
                    <a:pt x="88" y="48"/>
                    <a:pt x="88" y="49"/>
                  </a:cubicBezTo>
                  <a:cubicBezTo>
                    <a:pt x="89" y="49"/>
                    <a:pt x="89" y="48"/>
                    <a:pt x="89" y="48"/>
                  </a:cubicBezTo>
                  <a:cubicBezTo>
                    <a:pt x="89" y="48"/>
                    <a:pt x="89" y="48"/>
                    <a:pt x="90" y="48"/>
                  </a:cubicBezTo>
                  <a:cubicBezTo>
                    <a:pt x="90" y="48"/>
                    <a:pt x="90" y="48"/>
                    <a:pt x="91" y="48"/>
                  </a:cubicBezTo>
                  <a:cubicBezTo>
                    <a:pt x="91" y="48"/>
                    <a:pt x="91" y="48"/>
                    <a:pt x="91" y="48"/>
                  </a:cubicBezTo>
                  <a:moveTo>
                    <a:pt x="95" y="39"/>
                  </a:moveTo>
                  <a:cubicBezTo>
                    <a:pt x="95" y="40"/>
                    <a:pt x="96" y="40"/>
                    <a:pt x="97" y="41"/>
                  </a:cubicBezTo>
                  <a:cubicBezTo>
                    <a:pt x="97" y="41"/>
                    <a:pt x="96" y="41"/>
                    <a:pt x="97" y="41"/>
                  </a:cubicBezTo>
                  <a:cubicBezTo>
                    <a:pt x="98" y="42"/>
                    <a:pt x="98" y="43"/>
                    <a:pt x="99" y="45"/>
                  </a:cubicBezTo>
                  <a:cubicBezTo>
                    <a:pt x="98" y="45"/>
                    <a:pt x="98" y="46"/>
                    <a:pt x="98" y="46"/>
                  </a:cubicBezTo>
                  <a:cubicBezTo>
                    <a:pt x="96" y="46"/>
                    <a:pt x="97" y="45"/>
                    <a:pt x="95" y="45"/>
                  </a:cubicBezTo>
                  <a:cubicBezTo>
                    <a:pt x="95" y="45"/>
                    <a:pt x="96" y="45"/>
                    <a:pt x="95" y="44"/>
                  </a:cubicBezTo>
                  <a:cubicBezTo>
                    <a:pt x="94" y="44"/>
                    <a:pt x="94" y="45"/>
                    <a:pt x="94" y="46"/>
                  </a:cubicBezTo>
                  <a:cubicBezTo>
                    <a:pt x="94" y="46"/>
                    <a:pt x="94" y="46"/>
                    <a:pt x="93" y="46"/>
                  </a:cubicBezTo>
                  <a:cubicBezTo>
                    <a:pt x="94" y="45"/>
                    <a:pt x="93" y="44"/>
                    <a:pt x="93" y="43"/>
                  </a:cubicBezTo>
                  <a:cubicBezTo>
                    <a:pt x="94" y="43"/>
                    <a:pt x="94" y="43"/>
                    <a:pt x="94" y="43"/>
                  </a:cubicBezTo>
                  <a:cubicBezTo>
                    <a:pt x="94" y="44"/>
                    <a:pt x="95" y="44"/>
                    <a:pt x="95" y="44"/>
                  </a:cubicBezTo>
                  <a:cubicBezTo>
                    <a:pt x="96" y="43"/>
                    <a:pt x="95" y="43"/>
                    <a:pt x="95" y="43"/>
                  </a:cubicBezTo>
                  <a:cubicBezTo>
                    <a:pt x="95" y="42"/>
                    <a:pt x="96" y="41"/>
                    <a:pt x="94" y="40"/>
                  </a:cubicBezTo>
                  <a:cubicBezTo>
                    <a:pt x="95" y="40"/>
                    <a:pt x="95" y="40"/>
                    <a:pt x="95" y="39"/>
                  </a:cubicBezTo>
                  <a:moveTo>
                    <a:pt x="96" y="42"/>
                  </a:moveTo>
                  <a:cubicBezTo>
                    <a:pt x="95" y="42"/>
                    <a:pt x="96" y="42"/>
                    <a:pt x="95" y="43"/>
                  </a:cubicBezTo>
                  <a:cubicBezTo>
                    <a:pt x="97" y="43"/>
                    <a:pt x="96" y="42"/>
                    <a:pt x="96" y="41"/>
                  </a:cubicBezTo>
                  <a:cubicBezTo>
                    <a:pt x="96" y="40"/>
                    <a:pt x="96" y="42"/>
                    <a:pt x="96" y="42"/>
                  </a:cubicBezTo>
                  <a:moveTo>
                    <a:pt x="92" y="47"/>
                  </a:moveTo>
                  <a:cubicBezTo>
                    <a:pt x="91" y="47"/>
                    <a:pt x="92" y="46"/>
                    <a:pt x="91" y="46"/>
                  </a:cubicBezTo>
                  <a:cubicBezTo>
                    <a:pt x="91" y="46"/>
                    <a:pt x="91" y="47"/>
                    <a:pt x="91" y="47"/>
                  </a:cubicBezTo>
                  <a:cubicBezTo>
                    <a:pt x="91" y="47"/>
                    <a:pt x="91" y="47"/>
                    <a:pt x="91" y="47"/>
                  </a:cubicBezTo>
                  <a:cubicBezTo>
                    <a:pt x="92" y="47"/>
                    <a:pt x="93" y="47"/>
                    <a:pt x="92" y="47"/>
                  </a:cubicBezTo>
                  <a:cubicBezTo>
                    <a:pt x="93" y="47"/>
                    <a:pt x="93" y="47"/>
                    <a:pt x="93" y="47"/>
                  </a:cubicBezTo>
                  <a:cubicBezTo>
                    <a:pt x="93" y="47"/>
                    <a:pt x="92" y="47"/>
                    <a:pt x="92" y="47"/>
                  </a:cubicBezTo>
                  <a:cubicBezTo>
                    <a:pt x="92" y="47"/>
                    <a:pt x="93" y="48"/>
                    <a:pt x="92" y="48"/>
                  </a:cubicBezTo>
                  <a:cubicBezTo>
                    <a:pt x="92" y="48"/>
                    <a:pt x="92" y="48"/>
                    <a:pt x="92" y="48"/>
                  </a:cubicBezTo>
                  <a:cubicBezTo>
                    <a:pt x="91" y="47"/>
                    <a:pt x="90" y="47"/>
                    <a:pt x="90" y="46"/>
                  </a:cubicBezTo>
                  <a:cubicBezTo>
                    <a:pt x="90" y="46"/>
                    <a:pt x="90" y="46"/>
                    <a:pt x="91" y="46"/>
                  </a:cubicBezTo>
                  <a:cubicBezTo>
                    <a:pt x="90" y="46"/>
                    <a:pt x="89" y="46"/>
                    <a:pt x="90" y="45"/>
                  </a:cubicBezTo>
                  <a:cubicBezTo>
                    <a:pt x="90" y="45"/>
                    <a:pt x="91" y="45"/>
                    <a:pt x="91" y="45"/>
                  </a:cubicBezTo>
                  <a:cubicBezTo>
                    <a:pt x="93" y="45"/>
                    <a:pt x="92" y="46"/>
                    <a:pt x="92" y="46"/>
                  </a:cubicBezTo>
                  <a:cubicBezTo>
                    <a:pt x="92" y="46"/>
                    <a:pt x="92" y="46"/>
                    <a:pt x="91" y="46"/>
                  </a:cubicBezTo>
                  <a:cubicBezTo>
                    <a:pt x="91" y="46"/>
                    <a:pt x="92" y="46"/>
                    <a:pt x="92" y="47"/>
                  </a:cubicBezTo>
                  <a:moveTo>
                    <a:pt x="86" y="37"/>
                  </a:moveTo>
                  <a:cubicBezTo>
                    <a:pt x="86" y="37"/>
                    <a:pt x="86" y="37"/>
                    <a:pt x="87" y="37"/>
                  </a:cubicBezTo>
                  <a:cubicBezTo>
                    <a:pt x="87" y="37"/>
                    <a:pt x="87" y="38"/>
                    <a:pt x="87" y="38"/>
                  </a:cubicBezTo>
                  <a:cubicBezTo>
                    <a:pt x="87" y="38"/>
                    <a:pt x="87" y="39"/>
                    <a:pt x="86" y="39"/>
                  </a:cubicBezTo>
                  <a:cubicBezTo>
                    <a:pt x="86" y="39"/>
                    <a:pt x="87" y="39"/>
                    <a:pt x="86" y="38"/>
                  </a:cubicBezTo>
                  <a:cubicBezTo>
                    <a:pt x="86" y="39"/>
                    <a:pt x="86" y="39"/>
                    <a:pt x="86" y="39"/>
                  </a:cubicBezTo>
                  <a:cubicBezTo>
                    <a:pt x="85" y="39"/>
                    <a:pt x="86" y="39"/>
                    <a:pt x="86" y="40"/>
                  </a:cubicBezTo>
                  <a:cubicBezTo>
                    <a:pt x="85" y="40"/>
                    <a:pt x="85" y="40"/>
                    <a:pt x="85" y="40"/>
                  </a:cubicBezTo>
                  <a:cubicBezTo>
                    <a:pt x="85" y="39"/>
                    <a:pt x="84" y="39"/>
                    <a:pt x="84" y="39"/>
                  </a:cubicBezTo>
                  <a:cubicBezTo>
                    <a:pt x="84" y="39"/>
                    <a:pt x="84" y="38"/>
                    <a:pt x="83" y="38"/>
                  </a:cubicBezTo>
                  <a:cubicBezTo>
                    <a:pt x="84" y="37"/>
                    <a:pt x="84" y="38"/>
                    <a:pt x="85" y="37"/>
                  </a:cubicBezTo>
                  <a:cubicBezTo>
                    <a:pt x="84" y="38"/>
                    <a:pt x="84" y="39"/>
                    <a:pt x="85" y="39"/>
                  </a:cubicBezTo>
                  <a:cubicBezTo>
                    <a:pt x="86" y="39"/>
                    <a:pt x="86" y="38"/>
                    <a:pt x="86" y="38"/>
                  </a:cubicBezTo>
                  <a:cubicBezTo>
                    <a:pt x="85" y="38"/>
                    <a:pt x="85" y="38"/>
                    <a:pt x="85" y="38"/>
                  </a:cubicBezTo>
                  <a:cubicBezTo>
                    <a:pt x="84" y="38"/>
                    <a:pt x="86" y="37"/>
                    <a:pt x="86" y="37"/>
                  </a:cubicBezTo>
                  <a:moveTo>
                    <a:pt x="92" y="50"/>
                  </a:moveTo>
                  <a:cubicBezTo>
                    <a:pt x="93" y="50"/>
                    <a:pt x="91" y="51"/>
                    <a:pt x="91" y="51"/>
                  </a:cubicBezTo>
                  <a:cubicBezTo>
                    <a:pt x="92" y="51"/>
                    <a:pt x="92" y="51"/>
                    <a:pt x="92" y="52"/>
                  </a:cubicBezTo>
                  <a:cubicBezTo>
                    <a:pt x="91" y="52"/>
                    <a:pt x="92" y="52"/>
                    <a:pt x="91" y="52"/>
                  </a:cubicBezTo>
                  <a:cubicBezTo>
                    <a:pt x="90" y="52"/>
                    <a:pt x="90" y="52"/>
                    <a:pt x="90" y="52"/>
                  </a:cubicBezTo>
                  <a:cubicBezTo>
                    <a:pt x="88" y="52"/>
                    <a:pt x="90" y="52"/>
                    <a:pt x="90" y="51"/>
                  </a:cubicBezTo>
                  <a:cubicBezTo>
                    <a:pt x="90" y="51"/>
                    <a:pt x="90" y="52"/>
                    <a:pt x="91" y="52"/>
                  </a:cubicBezTo>
                  <a:cubicBezTo>
                    <a:pt x="91" y="52"/>
                    <a:pt x="91" y="52"/>
                    <a:pt x="90" y="52"/>
                  </a:cubicBezTo>
                  <a:cubicBezTo>
                    <a:pt x="91" y="51"/>
                    <a:pt x="91" y="51"/>
                    <a:pt x="91" y="51"/>
                  </a:cubicBezTo>
                  <a:cubicBezTo>
                    <a:pt x="91" y="51"/>
                    <a:pt x="89" y="51"/>
                    <a:pt x="89" y="50"/>
                  </a:cubicBezTo>
                  <a:cubicBezTo>
                    <a:pt x="90" y="50"/>
                    <a:pt x="92" y="51"/>
                    <a:pt x="92" y="50"/>
                  </a:cubicBezTo>
                  <a:moveTo>
                    <a:pt x="87" y="32"/>
                  </a:moveTo>
                  <a:cubicBezTo>
                    <a:pt x="87" y="32"/>
                    <a:pt x="88" y="31"/>
                    <a:pt x="87" y="31"/>
                  </a:cubicBezTo>
                  <a:cubicBezTo>
                    <a:pt x="88" y="31"/>
                    <a:pt x="88" y="32"/>
                    <a:pt x="87" y="32"/>
                  </a:cubicBezTo>
                  <a:moveTo>
                    <a:pt x="24" y="29"/>
                  </a:moveTo>
                  <a:cubicBezTo>
                    <a:pt x="24" y="30"/>
                    <a:pt x="23" y="29"/>
                    <a:pt x="23" y="30"/>
                  </a:cubicBezTo>
                  <a:cubicBezTo>
                    <a:pt x="23" y="29"/>
                    <a:pt x="24" y="29"/>
                    <a:pt x="24" y="29"/>
                  </a:cubicBezTo>
                  <a:moveTo>
                    <a:pt x="86" y="32"/>
                  </a:moveTo>
                  <a:cubicBezTo>
                    <a:pt x="87" y="32"/>
                    <a:pt x="87" y="33"/>
                    <a:pt x="88" y="32"/>
                  </a:cubicBezTo>
                  <a:cubicBezTo>
                    <a:pt x="88" y="33"/>
                    <a:pt x="89" y="33"/>
                    <a:pt x="88" y="34"/>
                  </a:cubicBezTo>
                  <a:cubicBezTo>
                    <a:pt x="88" y="33"/>
                    <a:pt x="88" y="33"/>
                    <a:pt x="87" y="33"/>
                  </a:cubicBezTo>
                  <a:cubicBezTo>
                    <a:pt x="87" y="33"/>
                    <a:pt x="87" y="33"/>
                    <a:pt x="87" y="33"/>
                  </a:cubicBezTo>
                  <a:cubicBezTo>
                    <a:pt x="87" y="33"/>
                    <a:pt x="86" y="33"/>
                    <a:pt x="86" y="32"/>
                  </a:cubicBezTo>
                  <a:moveTo>
                    <a:pt x="15" y="16"/>
                  </a:moveTo>
                  <a:cubicBezTo>
                    <a:pt x="15" y="16"/>
                    <a:pt x="15" y="15"/>
                    <a:pt x="16" y="15"/>
                  </a:cubicBezTo>
                  <a:cubicBezTo>
                    <a:pt x="15" y="14"/>
                    <a:pt x="15" y="15"/>
                    <a:pt x="15" y="14"/>
                  </a:cubicBezTo>
                  <a:cubicBezTo>
                    <a:pt x="15" y="13"/>
                    <a:pt x="16" y="13"/>
                    <a:pt x="16" y="13"/>
                  </a:cubicBezTo>
                  <a:cubicBezTo>
                    <a:pt x="17" y="12"/>
                    <a:pt x="17" y="12"/>
                    <a:pt x="18" y="11"/>
                  </a:cubicBezTo>
                  <a:cubicBezTo>
                    <a:pt x="18" y="11"/>
                    <a:pt x="19" y="11"/>
                    <a:pt x="19" y="11"/>
                  </a:cubicBezTo>
                  <a:cubicBezTo>
                    <a:pt x="20" y="11"/>
                    <a:pt x="21" y="9"/>
                    <a:pt x="22" y="9"/>
                  </a:cubicBezTo>
                  <a:cubicBezTo>
                    <a:pt x="22" y="9"/>
                    <a:pt x="22" y="9"/>
                    <a:pt x="23" y="9"/>
                  </a:cubicBezTo>
                  <a:cubicBezTo>
                    <a:pt x="23" y="9"/>
                    <a:pt x="23" y="8"/>
                    <a:pt x="23" y="8"/>
                  </a:cubicBezTo>
                  <a:cubicBezTo>
                    <a:pt x="23" y="8"/>
                    <a:pt x="23" y="8"/>
                    <a:pt x="24" y="8"/>
                  </a:cubicBezTo>
                  <a:cubicBezTo>
                    <a:pt x="24" y="8"/>
                    <a:pt x="25" y="7"/>
                    <a:pt x="26" y="7"/>
                  </a:cubicBezTo>
                  <a:cubicBezTo>
                    <a:pt x="27" y="8"/>
                    <a:pt x="27" y="8"/>
                    <a:pt x="27" y="9"/>
                  </a:cubicBezTo>
                  <a:cubicBezTo>
                    <a:pt x="27" y="8"/>
                    <a:pt x="27" y="8"/>
                    <a:pt x="27" y="7"/>
                  </a:cubicBezTo>
                  <a:cubicBezTo>
                    <a:pt x="27" y="7"/>
                    <a:pt x="28" y="7"/>
                    <a:pt x="28" y="6"/>
                  </a:cubicBezTo>
                  <a:cubicBezTo>
                    <a:pt x="28" y="5"/>
                    <a:pt x="29" y="6"/>
                    <a:pt x="29" y="6"/>
                  </a:cubicBezTo>
                  <a:cubicBezTo>
                    <a:pt x="29" y="6"/>
                    <a:pt x="29" y="5"/>
                    <a:pt x="30" y="6"/>
                  </a:cubicBezTo>
                  <a:cubicBezTo>
                    <a:pt x="29" y="4"/>
                    <a:pt x="30" y="5"/>
                    <a:pt x="30" y="5"/>
                  </a:cubicBezTo>
                  <a:cubicBezTo>
                    <a:pt x="30" y="4"/>
                    <a:pt x="30" y="4"/>
                    <a:pt x="29" y="3"/>
                  </a:cubicBezTo>
                  <a:cubicBezTo>
                    <a:pt x="29" y="4"/>
                    <a:pt x="30" y="4"/>
                    <a:pt x="29" y="5"/>
                  </a:cubicBezTo>
                  <a:cubicBezTo>
                    <a:pt x="29" y="5"/>
                    <a:pt x="29" y="5"/>
                    <a:pt x="28" y="5"/>
                  </a:cubicBezTo>
                  <a:cubicBezTo>
                    <a:pt x="28" y="4"/>
                    <a:pt x="28" y="4"/>
                    <a:pt x="28" y="4"/>
                  </a:cubicBezTo>
                  <a:cubicBezTo>
                    <a:pt x="28" y="4"/>
                    <a:pt x="28" y="5"/>
                    <a:pt x="28" y="6"/>
                  </a:cubicBezTo>
                  <a:cubicBezTo>
                    <a:pt x="28" y="5"/>
                    <a:pt x="28" y="5"/>
                    <a:pt x="28" y="4"/>
                  </a:cubicBezTo>
                  <a:cubicBezTo>
                    <a:pt x="27" y="4"/>
                    <a:pt x="27" y="6"/>
                    <a:pt x="27" y="5"/>
                  </a:cubicBezTo>
                  <a:cubicBezTo>
                    <a:pt x="26" y="6"/>
                    <a:pt x="26" y="6"/>
                    <a:pt x="26" y="6"/>
                  </a:cubicBezTo>
                  <a:cubicBezTo>
                    <a:pt x="26" y="6"/>
                    <a:pt x="26" y="6"/>
                    <a:pt x="26" y="5"/>
                  </a:cubicBezTo>
                  <a:cubicBezTo>
                    <a:pt x="26" y="5"/>
                    <a:pt x="26" y="5"/>
                    <a:pt x="25" y="5"/>
                  </a:cubicBezTo>
                  <a:cubicBezTo>
                    <a:pt x="25" y="5"/>
                    <a:pt x="26" y="5"/>
                    <a:pt x="26" y="5"/>
                  </a:cubicBezTo>
                  <a:cubicBezTo>
                    <a:pt x="26" y="6"/>
                    <a:pt x="25" y="5"/>
                    <a:pt x="25" y="6"/>
                  </a:cubicBezTo>
                  <a:cubicBezTo>
                    <a:pt x="25" y="6"/>
                    <a:pt x="26" y="7"/>
                    <a:pt x="25" y="6"/>
                  </a:cubicBezTo>
                  <a:cubicBezTo>
                    <a:pt x="24" y="6"/>
                    <a:pt x="25" y="6"/>
                    <a:pt x="25" y="6"/>
                  </a:cubicBezTo>
                  <a:cubicBezTo>
                    <a:pt x="25" y="5"/>
                    <a:pt x="25" y="5"/>
                    <a:pt x="25" y="4"/>
                  </a:cubicBezTo>
                  <a:cubicBezTo>
                    <a:pt x="24" y="3"/>
                    <a:pt x="24" y="4"/>
                    <a:pt x="23" y="4"/>
                  </a:cubicBezTo>
                  <a:cubicBezTo>
                    <a:pt x="24" y="6"/>
                    <a:pt x="24" y="4"/>
                    <a:pt x="24" y="5"/>
                  </a:cubicBezTo>
                  <a:cubicBezTo>
                    <a:pt x="25" y="6"/>
                    <a:pt x="24" y="6"/>
                    <a:pt x="24" y="6"/>
                  </a:cubicBezTo>
                  <a:cubicBezTo>
                    <a:pt x="24" y="6"/>
                    <a:pt x="24" y="6"/>
                    <a:pt x="24" y="5"/>
                  </a:cubicBezTo>
                  <a:cubicBezTo>
                    <a:pt x="23" y="5"/>
                    <a:pt x="23" y="4"/>
                    <a:pt x="22" y="4"/>
                  </a:cubicBezTo>
                  <a:cubicBezTo>
                    <a:pt x="22" y="3"/>
                    <a:pt x="22" y="2"/>
                    <a:pt x="23" y="3"/>
                  </a:cubicBezTo>
                  <a:cubicBezTo>
                    <a:pt x="23" y="3"/>
                    <a:pt x="22" y="3"/>
                    <a:pt x="22" y="2"/>
                  </a:cubicBezTo>
                  <a:cubicBezTo>
                    <a:pt x="22" y="1"/>
                    <a:pt x="23" y="1"/>
                    <a:pt x="23" y="1"/>
                  </a:cubicBezTo>
                  <a:cubicBezTo>
                    <a:pt x="23" y="1"/>
                    <a:pt x="23" y="1"/>
                    <a:pt x="24" y="1"/>
                  </a:cubicBezTo>
                  <a:cubicBezTo>
                    <a:pt x="24" y="1"/>
                    <a:pt x="25" y="1"/>
                    <a:pt x="26" y="1"/>
                  </a:cubicBezTo>
                  <a:cubicBezTo>
                    <a:pt x="26" y="1"/>
                    <a:pt x="26" y="1"/>
                    <a:pt x="26" y="1"/>
                  </a:cubicBezTo>
                  <a:cubicBezTo>
                    <a:pt x="28" y="0"/>
                    <a:pt x="29" y="1"/>
                    <a:pt x="30" y="0"/>
                  </a:cubicBezTo>
                  <a:cubicBezTo>
                    <a:pt x="30" y="0"/>
                    <a:pt x="31" y="0"/>
                    <a:pt x="31" y="0"/>
                  </a:cubicBezTo>
                  <a:cubicBezTo>
                    <a:pt x="33" y="1"/>
                    <a:pt x="36" y="1"/>
                    <a:pt x="38" y="1"/>
                  </a:cubicBezTo>
                  <a:cubicBezTo>
                    <a:pt x="39" y="1"/>
                    <a:pt x="39" y="2"/>
                    <a:pt x="39" y="2"/>
                  </a:cubicBezTo>
                  <a:cubicBezTo>
                    <a:pt x="39" y="2"/>
                    <a:pt x="40" y="2"/>
                    <a:pt x="40" y="2"/>
                  </a:cubicBezTo>
                  <a:cubicBezTo>
                    <a:pt x="41" y="2"/>
                    <a:pt x="41" y="2"/>
                    <a:pt x="41" y="2"/>
                  </a:cubicBezTo>
                  <a:cubicBezTo>
                    <a:pt x="42" y="2"/>
                    <a:pt x="42" y="3"/>
                    <a:pt x="42" y="3"/>
                  </a:cubicBezTo>
                  <a:cubicBezTo>
                    <a:pt x="43" y="2"/>
                    <a:pt x="44" y="3"/>
                    <a:pt x="44" y="3"/>
                  </a:cubicBezTo>
                  <a:cubicBezTo>
                    <a:pt x="45" y="3"/>
                    <a:pt x="44" y="4"/>
                    <a:pt x="44" y="4"/>
                  </a:cubicBezTo>
                  <a:cubicBezTo>
                    <a:pt x="45" y="5"/>
                    <a:pt x="45" y="3"/>
                    <a:pt x="45" y="3"/>
                  </a:cubicBezTo>
                  <a:cubicBezTo>
                    <a:pt x="46" y="3"/>
                    <a:pt x="46" y="3"/>
                    <a:pt x="46" y="4"/>
                  </a:cubicBezTo>
                  <a:cubicBezTo>
                    <a:pt x="47" y="3"/>
                    <a:pt x="48" y="6"/>
                    <a:pt x="49" y="4"/>
                  </a:cubicBezTo>
                  <a:cubicBezTo>
                    <a:pt x="50" y="4"/>
                    <a:pt x="50" y="5"/>
                    <a:pt x="50" y="5"/>
                  </a:cubicBezTo>
                  <a:cubicBezTo>
                    <a:pt x="50" y="5"/>
                    <a:pt x="50" y="4"/>
                    <a:pt x="50" y="5"/>
                  </a:cubicBezTo>
                  <a:cubicBezTo>
                    <a:pt x="51" y="5"/>
                    <a:pt x="52" y="6"/>
                    <a:pt x="53" y="6"/>
                  </a:cubicBezTo>
                  <a:cubicBezTo>
                    <a:pt x="53" y="6"/>
                    <a:pt x="53" y="6"/>
                    <a:pt x="54" y="5"/>
                  </a:cubicBezTo>
                  <a:cubicBezTo>
                    <a:pt x="54" y="6"/>
                    <a:pt x="54" y="6"/>
                    <a:pt x="54" y="6"/>
                  </a:cubicBezTo>
                  <a:cubicBezTo>
                    <a:pt x="54" y="6"/>
                    <a:pt x="55" y="6"/>
                    <a:pt x="56" y="7"/>
                  </a:cubicBezTo>
                  <a:cubicBezTo>
                    <a:pt x="56" y="7"/>
                    <a:pt x="56" y="7"/>
                    <a:pt x="56" y="6"/>
                  </a:cubicBezTo>
                  <a:cubicBezTo>
                    <a:pt x="56" y="7"/>
                    <a:pt x="57" y="6"/>
                    <a:pt x="57" y="7"/>
                  </a:cubicBezTo>
                  <a:cubicBezTo>
                    <a:pt x="57" y="7"/>
                    <a:pt x="57" y="7"/>
                    <a:pt x="58" y="7"/>
                  </a:cubicBezTo>
                  <a:cubicBezTo>
                    <a:pt x="58" y="7"/>
                    <a:pt x="58" y="8"/>
                    <a:pt x="59" y="8"/>
                  </a:cubicBezTo>
                  <a:cubicBezTo>
                    <a:pt x="59" y="8"/>
                    <a:pt x="60" y="8"/>
                    <a:pt x="60" y="8"/>
                  </a:cubicBezTo>
                  <a:cubicBezTo>
                    <a:pt x="61" y="8"/>
                    <a:pt x="61" y="8"/>
                    <a:pt x="62" y="8"/>
                  </a:cubicBezTo>
                  <a:cubicBezTo>
                    <a:pt x="63" y="8"/>
                    <a:pt x="64" y="8"/>
                    <a:pt x="64" y="9"/>
                  </a:cubicBezTo>
                  <a:cubicBezTo>
                    <a:pt x="65" y="9"/>
                    <a:pt x="67" y="9"/>
                    <a:pt x="67" y="10"/>
                  </a:cubicBezTo>
                  <a:cubicBezTo>
                    <a:pt x="67" y="10"/>
                    <a:pt x="67" y="10"/>
                    <a:pt x="68" y="10"/>
                  </a:cubicBezTo>
                  <a:cubicBezTo>
                    <a:pt x="68" y="10"/>
                    <a:pt x="68" y="10"/>
                    <a:pt x="68" y="10"/>
                  </a:cubicBezTo>
                  <a:cubicBezTo>
                    <a:pt x="68" y="10"/>
                    <a:pt x="69" y="10"/>
                    <a:pt x="69" y="10"/>
                  </a:cubicBezTo>
                  <a:cubicBezTo>
                    <a:pt x="70" y="11"/>
                    <a:pt x="70" y="11"/>
                    <a:pt x="71" y="12"/>
                  </a:cubicBezTo>
                  <a:cubicBezTo>
                    <a:pt x="72" y="12"/>
                    <a:pt x="72" y="12"/>
                    <a:pt x="72" y="12"/>
                  </a:cubicBezTo>
                  <a:cubicBezTo>
                    <a:pt x="72" y="12"/>
                    <a:pt x="72" y="12"/>
                    <a:pt x="72" y="12"/>
                  </a:cubicBezTo>
                  <a:cubicBezTo>
                    <a:pt x="72" y="12"/>
                    <a:pt x="73" y="12"/>
                    <a:pt x="73" y="12"/>
                  </a:cubicBezTo>
                  <a:cubicBezTo>
                    <a:pt x="73" y="12"/>
                    <a:pt x="73" y="13"/>
                    <a:pt x="73" y="13"/>
                  </a:cubicBezTo>
                  <a:cubicBezTo>
                    <a:pt x="74" y="13"/>
                    <a:pt x="74" y="13"/>
                    <a:pt x="74" y="13"/>
                  </a:cubicBezTo>
                  <a:cubicBezTo>
                    <a:pt x="75" y="13"/>
                    <a:pt x="76" y="14"/>
                    <a:pt x="77" y="15"/>
                  </a:cubicBezTo>
                  <a:cubicBezTo>
                    <a:pt x="77" y="15"/>
                    <a:pt x="77" y="15"/>
                    <a:pt x="77" y="15"/>
                  </a:cubicBezTo>
                  <a:cubicBezTo>
                    <a:pt x="78" y="16"/>
                    <a:pt x="79" y="15"/>
                    <a:pt x="79" y="16"/>
                  </a:cubicBezTo>
                  <a:cubicBezTo>
                    <a:pt x="80" y="16"/>
                    <a:pt x="80" y="17"/>
                    <a:pt x="81" y="18"/>
                  </a:cubicBezTo>
                  <a:cubicBezTo>
                    <a:pt x="80" y="18"/>
                    <a:pt x="80" y="18"/>
                    <a:pt x="80" y="18"/>
                  </a:cubicBezTo>
                  <a:cubicBezTo>
                    <a:pt x="80" y="18"/>
                    <a:pt x="81" y="18"/>
                    <a:pt x="81" y="18"/>
                  </a:cubicBezTo>
                  <a:cubicBezTo>
                    <a:pt x="81" y="19"/>
                    <a:pt x="82" y="19"/>
                    <a:pt x="82" y="19"/>
                  </a:cubicBezTo>
                  <a:cubicBezTo>
                    <a:pt x="82" y="20"/>
                    <a:pt x="83" y="19"/>
                    <a:pt x="83" y="19"/>
                  </a:cubicBezTo>
                  <a:cubicBezTo>
                    <a:pt x="84" y="20"/>
                    <a:pt x="85" y="21"/>
                    <a:pt x="86" y="22"/>
                  </a:cubicBezTo>
                  <a:cubicBezTo>
                    <a:pt x="86" y="22"/>
                    <a:pt x="86" y="22"/>
                    <a:pt x="87" y="22"/>
                  </a:cubicBezTo>
                  <a:cubicBezTo>
                    <a:pt x="87" y="23"/>
                    <a:pt x="88" y="24"/>
                    <a:pt x="88" y="25"/>
                  </a:cubicBezTo>
                  <a:cubicBezTo>
                    <a:pt x="88" y="25"/>
                    <a:pt x="89" y="25"/>
                    <a:pt x="89" y="26"/>
                  </a:cubicBezTo>
                  <a:cubicBezTo>
                    <a:pt x="89" y="26"/>
                    <a:pt x="89" y="26"/>
                    <a:pt x="89" y="26"/>
                  </a:cubicBezTo>
                  <a:cubicBezTo>
                    <a:pt x="89" y="27"/>
                    <a:pt x="89" y="27"/>
                    <a:pt x="89" y="27"/>
                  </a:cubicBezTo>
                  <a:cubicBezTo>
                    <a:pt x="90" y="28"/>
                    <a:pt x="90" y="29"/>
                    <a:pt x="90" y="30"/>
                  </a:cubicBezTo>
                  <a:cubicBezTo>
                    <a:pt x="90" y="31"/>
                    <a:pt x="90" y="30"/>
                    <a:pt x="90" y="30"/>
                  </a:cubicBezTo>
                  <a:cubicBezTo>
                    <a:pt x="89" y="29"/>
                    <a:pt x="88" y="29"/>
                    <a:pt x="89" y="29"/>
                  </a:cubicBezTo>
                  <a:cubicBezTo>
                    <a:pt x="89" y="28"/>
                    <a:pt x="88" y="29"/>
                    <a:pt x="88" y="28"/>
                  </a:cubicBezTo>
                  <a:cubicBezTo>
                    <a:pt x="88" y="28"/>
                    <a:pt x="89" y="28"/>
                    <a:pt x="89" y="28"/>
                  </a:cubicBezTo>
                  <a:cubicBezTo>
                    <a:pt x="88" y="28"/>
                    <a:pt x="87" y="28"/>
                    <a:pt x="88" y="27"/>
                  </a:cubicBezTo>
                  <a:cubicBezTo>
                    <a:pt x="87" y="27"/>
                    <a:pt x="88" y="28"/>
                    <a:pt x="87" y="28"/>
                  </a:cubicBezTo>
                  <a:cubicBezTo>
                    <a:pt x="86" y="27"/>
                    <a:pt x="86" y="27"/>
                    <a:pt x="85" y="26"/>
                  </a:cubicBezTo>
                  <a:cubicBezTo>
                    <a:pt x="84" y="27"/>
                    <a:pt x="85" y="27"/>
                    <a:pt x="84" y="28"/>
                  </a:cubicBezTo>
                  <a:cubicBezTo>
                    <a:pt x="84" y="27"/>
                    <a:pt x="82" y="27"/>
                    <a:pt x="83" y="26"/>
                  </a:cubicBezTo>
                  <a:cubicBezTo>
                    <a:pt x="83" y="26"/>
                    <a:pt x="82" y="26"/>
                    <a:pt x="82" y="26"/>
                  </a:cubicBezTo>
                  <a:cubicBezTo>
                    <a:pt x="81" y="26"/>
                    <a:pt x="82" y="25"/>
                    <a:pt x="82" y="26"/>
                  </a:cubicBezTo>
                  <a:cubicBezTo>
                    <a:pt x="82" y="25"/>
                    <a:pt x="83" y="25"/>
                    <a:pt x="83" y="25"/>
                  </a:cubicBezTo>
                  <a:cubicBezTo>
                    <a:pt x="82" y="25"/>
                    <a:pt x="81" y="24"/>
                    <a:pt x="81" y="23"/>
                  </a:cubicBezTo>
                  <a:cubicBezTo>
                    <a:pt x="80" y="24"/>
                    <a:pt x="81" y="24"/>
                    <a:pt x="81" y="24"/>
                  </a:cubicBezTo>
                  <a:cubicBezTo>
                    <a:pt x="80" y="23"/>
                    <a:pt x="79" y="23"/>
                    <a:pt x="79" y="22"/>
                  </a:cubicBezTo>
                  <a:cubicBezTo>
                    <a:pt x="79" y="22"/>
                    <a:pt x="78" y="22"/>
                    <a:pt x="78" y="22"/>
                  </a:cubicBezTo>
                  <a:cubicBezTo>
                    <a:pt x="78" y="22"/>
                    <a:pt x="78" y="21"/>
                    <a:pt x="78" y="21"/>
                  </a:cubicBezTo>
                  <a:cubicBezTo>
                    <a:pt x="78" y="21"/>
                    <a:pt x="77" y="21"/>
                    <a:pt x="77" y="21"/>
                  </a:cubicBezTo>
                  <a:cubicBezTo>
                    <a:pt x="77" y="21"/>
                    <a:pt x="77" y="20"/>
                    <a:pt x="76" y="21"/>
                  </a:cubicBezTo>
                  <a:cubicBezTo>
                    <a:pt x="76" y="21"/>
                    <a:pt x="77" y="22"/>
                    <a:pt x="77" y="22"/>
                  </a:cubicBezTo>
                  <a:cubicBezTo>
                    <a:pt x="76" y="22"/>
                    <a:pt x="76" y="23"/>
                    <a:pt x="76" y="23"/>
                  </a:cubicBezTo>
                  <a:cubicBezTo>
                    <a:pt x="76" y="23"/>
                    <a:pt x="76" y="23"/>
                    <a:pt x="76" y="23"/>
                  </a:cubicBezTo>
                  <a:cubicBezTo>
                    <a:pt x="77" y="23"/>
                    <a:pt x="76" y="23"/>
                    <a:pt x="77" y="22"/>
                  </a:cubicBezTo>
                  <a:cubicBezTo>
                    <a:pt x="78" y="23"/>
                    <a:pt x="79" y="24"/>
                    <a:pt x="79" y="25"/>
                  </a:cubicBezTo>
                  <a:cubicBezTo>
                    <a:pt x="80" y="26"/>
                    <a:pt x="81" y="27"/>
                    <a:pt x="82" y="28"/>
                  </a:cubicBezTo>
                  <a:cubicBezTo>
                    <a:pt x="81" y="28"/>
                    <a:pt x="81" y="28"/>
                    <a:pt x="81" y="29"/>
                  </a:cubicBezTo>
                  <a:cubicBezTo>
                    <a:pt x="81" y="29"/>
                    <a:pt x="82" y="30"/>
                    <a:pt x="82" y="30"/>
                  </a:cubicBezTo>
                  <a:cubicBezTo>
                    <a:pt x="82" y="30"/>
                    <a:pt x="83" y="30"/>
                    <a:pt x="83" y="30"/>
                  </a:cubicBezTo>
                  <a:cubicBezTo>
                    <a:pt x="83" y="31"/>
                    <a:pt x="83" y="31"/>
                    <a:pt x="82" y="31"/>
                  </a:cubicBezTo>
                  <a:cubicBezTo>
                    <a:pt x="82" y="32"/>
                    <a:pt x="82" y="32"/>
                    <a:pt x="83" y="31"/>
                  </a:cubicBezTo>
                  <a:cubicBezTo>
                    <a:pt x="83" y="31"/>
                    <a:pt x="82" y="32"/>
                    <a:pt x="82" y="32"/>
                  </a:cubicBezTo>
                  <a:cubicBezTo>
                    <a:pt x="81" y="32"/>
                    <a:pt x="81" y="32"/>
                    <a:pt x="80" y="32"/>
                  </a:cubicBezTo>
                  <a:cubicBezTo>
                    <a:pt x="81" y="31"/>
                    <a:pt x="81" y="31"/>
                    <a:pt x="80" y="31"/>
                  </a:cubicBezTo>
                  <a:cubicBezTo>
                    <a:pt x="81" y="30"/>
                    <a:pt x="81" y="31"/>
                    <a:pt x="81" y="31"/>
                  </a:cubicBezTo>
                  <a:cubicBezTo>
                    <a:pt x="82" y="30"/>
                    <a:pt x="81" y="30"/>
                    <a:pt x="80" y="31"/>
                  </a:cubicBezTo>
                  <a:cubicBezTo>
                    <a:pt x="80" y="30"/>
                    <a:pt x="79" y="30"/>
                    <a:pt x="79" y="30"/>
                  </a:cubicBezTo>
                  <a:cubicBezTo>
                    <a:pt x="80" y="30"/>
                    <a:pt x="80" y="30"/>
                    <a:pt x="80" y="30"/>
                  </a:cubicBezTo>
                  <a:cubicBezTo>
                    <a:pt x="81" y="29"/>
                    <a:pt x="80" y="29"/>
                    <a:pt x="79" y="30"/>
                  </a:cubicBezTo>
                  <a:cubicBezTo>
                    <a:pt x="79" y="29"/>
                    <a:pt x="79" y="28"/>
                    <a:pt x="78" y="28"/>
                  </a:cubicBezTo>
                  <a:cubicBezTo>
                    <a:pt x="78" y="28"/>
                    <a:pt x="78" y="27"/>
                    <a:pt x="78" y="27"/>
                  </a:cubicBezTo>
                  <a:cubicBezTo>
                    <a:pt x="78" y="27"/>
                    <a:pt x="78" y="27"/>
                    <a:pt x="78" y="27"/>
                  </a:cubicBezTo>
                  <a:cubicBezTo>
                    <a:pt x="77" y="26"/>
                    <a:pt x="76" y="25"/>
                    <a:pt x="75" y="24"/>
                  </a:cubicBezTo>
                  <a:cubicBezTo>
                    <a:pt x="76" y="23"/>
                    <a:pt x="76" y="24"/>
                    <a:pt x="76" y="24"/>
                  </a:cubicBezTo>
                  <a:cubicBezTo>
                    <a:pt x="77" y="23"/>
                    <a:pt x="75" y="24"/>
                    <a:pt x="75" y="24"/>
                  </a:cubicBezTo>
                  <a:cubicBezTo>
                    <a:pt x="74" y="22"/>
                    <a:pt x="73" y="22"/>
                    <a:pt x="72" y="21"/>
                  </a:cubicBezTo>
                  <a:cubicBezTo>
                    <a:pt x="72" y="21"/>
                    <a:pt x="72" y="21"/>
                    <a:pt x="72" y="20"/>
                  </a:cubicBezTo>
                  <a:cubicBezTo>
                    <a:pt x="72" y="20"/>
                    <a:pt x="72" y="20"/>
                    <a:pt x="72" y="20"/>
                  </a:cubicBezTo>
                  <a:cubicBezTo>
                    <a:pt x="71" y="20"/>
                    <a:pt x="70" y="19"/>
                    <a:pt x="69" y="18"/>
                  </a:cubicBezTo>
                  <a:cubicBezTo>
                    <a:pt x="69" y="18"/>
                    <a:pt x="68" y="18"/>
                    <a:pt x="68" y="18"/>
                  </a:cubicBezTo>
                  <a:cubicBezTo>
                    <a:pt x="67" y="18"/>
                    <a:pt x="67" y="17"/>
                    <a:pt x="67" y="17"/>
                  </a:cubicBezTo>
                  <a:cubicBezTo>
                    <a:pt x="67" y="17"/>
                    <a:pt x="67" y="17"/>
                    <a:pt x="66" y="17"/>
                  </a:cubicBezTo>
                  <a:cubicBezTo>
                    <a:pt x="66" y="17"/>
                    <a:pt x="66" y="16"/>
                    <a:pt x="66" y="16"/>
                  </a:cubicBezTo>
                  <a:cubicBezTo>
                    <a:pt x="66" y="16"/>
                    <a:pt x="65" y="16"/>
                    <a:pt x="65" y="16"/>
                  </a:cubicBezTo>
                  <a:cubicBezTo>
                    <a:pt x="64" y="16"/>
                    <a:pt x="64" y="17"/>
                    <a:pt x="64" y="16"/>
                  </a:cubicBezTo>
                  <a:cubicBezTo>
                    <a:pt x="64" y="16"/>
                    <a:pt x="64" y="16"/>
                    <a:pt x="63" y="16"/>
                  </a:cubicBezTo>
                  <a:cubicBezTo>
                    <a:pt x="63" y="16"/>
                    <a:pt x="63" y="15"/>
                    <a:pt x="63" y="16"/>
                  </a:cubicBezTo>
                  <a:cubicBezTo>
                    <a:pt x="62" y="16"/>
                    <a:pt x="63" y="15"/>
                    <a:pt x="62" y="15"/>
                  </a:cubicBezTo>
                  <a:cubicBezTo>
                    <a:pt x="62" y="15"/>
                    <a:pt x="62" y="15"/>
                    <a:pt x="62" y="15"/>
                  </a:cubicBezTo>
                  <a:cubicBezTo>
                    <a:pt x="61" y="16"/>
                    <a:pt x="62" y="15"/>
                    <a:pt x="61" y="15"/>
                  </a:cubicBezTo>
                  <a:cubicBezTo>
                    <a:pt x="60" y="15"/>
                    <a:pt x="58" y="15"/>
                    <a:pt x="57" y="14"/>
                  </a:cubicBezTo>
                  <a:cubicBezTo>
                    <a:pt x="56" y="13"/>
                    <a:pt x="55" y="13"/>
                    <a:pt x="54" y="13"/>
                  </a:cubicBezTo>
                  <a:cubicBezTo>
                    <a:pt x="54" y="13"/>
                    <a:pt x="54" y="12"/>
                    <a:pt x="54" y="12"/>
                  </a:cubicBezTo>
                  <a:cubicBezTo>
                    <a:pt x="53" y="12"/>
                    <a:pt x="52" y="13"/>
                    <a:pt x="52" y="12"/>
                  </a:cubicBezTo>
                  <a:cubicBezTo>
                    <a:pt x="52" y="12"/>
                    <a:pt x="51" y="13"/>
                    <a:pt x="51" y="12"/>
                  </a:cubicBezTo>
                  <a:cubicBezTo>
                    <a:pt x="51" y="12"/>
                    <a:pt x="51" y="12"/>
                    <a:pt x="51" y="12"/>
                  </a:cubicBezTo>
                  <a:cubicBezTo>
                    <a:pt x="51" y="11"/>
                    <a:pt x="50" y="11"/>
                    <a:pt x="50" y="12"/>
                  </a:cubicBezTo>
                  <a:cubicBezTo>
                    <a:pt x="50" y="11"/>
                    <a:pt x="50" y="11"/>
                    <a:pt x="49" y="11"/>
                  </a:cubicBezTo>
                  <a:cubicBezTo>
                    <a:pt x="49" y="12"/>
                    <a:pt x="50" y="11"/>
                    <a:pt x="50" y="12"/>
                  </a:cubicBezTo>
                  <a:cubicBezTo>
                    <a:pt x="49" y="12"/>
                    <a:pt x="48" y="11"/>
                    <a:pt x="47" y="12"/>
                  </a:cubicBezTo>
                  <a:cubicBezTo>
                    <a:pt x="47" y="11"/>
                    <a:pt x="46" y="10"/>
                    <a:pt x="45" y="10"/>
                  </a:cubicBezTo>
                  <a:cubicBezTo>
                    <a:pt x="45" y="11"/>
                    <a:pt x="46" y="10"/>
                    <a:pt x="46" y="11"/>
                  </a:cubicBezTo>
                  <a:cubicBezTo>
                    <a:pt x="45" y="11"/>
                    <a:pt x="45" y="12"/>
                    <a:pt x="44" y="12"/>
                  </a:cubicBezTo>
                  <a:cubicBezTo>
                    <a:pt x="44" y="12"/>
                    <a:pt x="43" y="11"/>
                    <a:pt x="43" y="11"/>
                  </a:cubicBezTo>
                  <a:cubicBezTo>
                    <a:pt x="43" y="11"/>
                    <a:pt x="43" y="11"/>
                    <a:pt x="43" y="11"/>
                  </a:cubicBezTo>
                  <a:cubicBezTo>
                    <a:pt x="43" y="10"/>
                    <a:pt x="42" y="11"/>
                    <a:pt x="43" y="12"/>
                  </a:cubicBezTo>
                  <a:cubicBezTo>
                    <a:pt x="42" y="12"/>
                    <a:pt x="42" y="12"/>
                    <a:pt x="42" y="11"/>
                  </a:cubicBezTo>
                  <a:cubicBezTo>
                    <a:pt x="42" y="12"/>
                    <a:pt x="40" y="11"/>
                    <a:pt x="40" y="12"/>
                  </a:cubicBezTo>
                  <a:cubicBezTo>
                    <a:pt x="40" y="11"/>
                    <a:pt x="39" y="11"/>
                    <a:pt x="39" y="11"/>
                  </a:cubicBezTo>
                  <a:cubicBezTo>
                    <a:pt x="39" y="12"/>
                    <a:pt x="39" y="10"/>
                    <a:pt x="39" y="12"/>
                  </a:cubicBezTo>
                  <a:cubicBezTo>
                    <a:pt x="38" y="12"/>
                    <a:pt x="37" y="12"/>
                    <a:pt x="36" y="12"/>
                  </a:cubicBezTo>
                  <a:cubicBezTo>
                    <a:pt x="36" y="11"/>
                    <a:pt x="36" y="11"/>
                    <a:pt x="36" y="11"/>
                  </a:cubicBezTo>
                  <a:cubicBezTo>
                    <a:pt x="36" y="11"/>
                    <a:pt x="36" y="12"/>
                    <a:pt x="36" y="12"/>
                  </a:cubicBezTo>
                  <a:cubicBezTo>
                    <a:pt x="35" y="12"/>
                    <a:pt x="35" y="12"/>
                    <a:pt x="34" y="12"/>
                  </a:cubicBezTo>
                  <a:cubicBezTo>
                    <a:pt x="33" y="12"/>
                    <a:pt x="32" y="12"/>
                    <a:pt x="31" y="12"/>
                  </a:cubicBezTo>
                  <a:cubicBezTo>
                    <a:pt x="31" y="12"/>
                    <a:pt x="31" y="13"/>
                    <a:pt x="31" y="13"/>
                  </a:cubicBezTo>
                  <a:cubicBezTo>
                    <a:pt x="30" y="13"/>
                    <a:pt x="28" y="13"/>
                    <a:pt x="27" y="13"/>
                  </a:cubicBezTo>
                  <a:cubicBezTo>
                    <a:pt x="26" y="14"/>
                    <a:pt x="26" y="14"/>
                    <a:pt x="26" y="14"/>
                  </a:cubicBezTo>
                  <a:cubicBezTo>
                    <a:pt x="25" y="15"/>
                    <a:pt x="25" y="15"/>
                    <a:pt x="24" y="15"/>
                  </a:cubicBezTo>
                  <a:cubicBezTo>
                    <a:pt x="23" y="15"/>
                    <a:pt x="22" y="16"/>
                    <a:pt x="22" y="16"/>
                  </a:cubicBezTo>
                  <a:cubicBezTo>
                    <a:pt x="21" y="16"/>
                    <a:pt x="21" y="16"/>
                    <a:pt x="21" y="16"/>
                  </a:cubicBezTo>
                  <a:cubicBezTo>
                    <a:pt x="21" y="16"/>
                    <a:pt x="21" y="17"/>
                    <a:pt x="21" y="17"/>
                  </a:cubicBezTo>
                  <a:cubicBezTo>
                    <a:pt x="20" y="17"/>
                    <a:pt x="20" y="16"/>
                    <a:pt x="20" y="17"/>
                  </a:cubicBezTo>
                  <a:cubicBezTo>
                    <a:pt x="19" y="18"/>
                    <a:pt x="19" y="18"/>
                    <a:pt x="17" y="19"/>
                  </a:cubicBezTo>
                  <a:cubicBezTo>
                    <a:pt x="17" y="18"/>
                    <a:pt x="17" y="18"/>
                    <a:pt x="17" y="17"/>
                  </a:cubicBezTo>
                  <a:cubicBezTo>
                    <a:pt x="18" y="17"/>
                    <a:pt x="18" y="17"/>
                    <a:pt x="18" y="17"/>
                  </a:cubicBezTo>
                  <a:cubicBezTo>
                    <a:pt x="18" y="17"/>
                    <a:pt x="17" y="16"/>
                    <a:pt x="17" y="16"/>
                  </a:cubicBezTo>
                  <a:cubicBezTo>
                    <a:pt x="17" y="16"/>
                    <a:pt x="17" y="16"/>
                    <a:pt x="17" y="16"/>
                  </a:cubicBezTo>
                  <a:cubicBezTo>
                    <a:pt x="17" y="16"/>
                    <a:pt x="17" y="16"/>
                    <a:pt x="16" y="16"/>
                  </a:cubicBezTo>
                  <a:cubicBezTo>
                    <a:pt x="16" y="16"/>
                    <a:pt x="16" y="16"/>
                    <a:pt x="16" y="16"/>
                  </a:cubicBezTo>
                  <a:cubicBezTo>
                    <a:pt x="16" y="16"/>
                    <a:pt x="15" y="15"/>
                    <a:pt x="15" y="16"/>
                  </a:cubicBezTo>
                  <a:moveTo>
                    <a:pt x="77" y="24"/>
                  </a:moveTo>
                  <a:cubicBezTo>
                    <a:pt x="77" y="24"/>
                    <a:pt x="76" y="25"/>
                    <a:pt x="77" y="25"/>
                  </a:cubicBezTo>
                  <a:cubicBezTo>
                    <a:pt x="77" y="25"/>
                    <a:pt x="78" y="24"/>
                    <a:pt x="77" y="24"/>
                  </a:cubicBezTo>
                  <a:moveTo>
                    <a:pt x="84" y="26"/>
                  </a:moveTo>
                  <a:cubicBezTo>
                    <a:pt x="84" y="26"/>
                    <a:pt x="84" y="27"/>
                    <a:pt x="84" y="27"/>
                  </a:cubicBezTo>
                  <a:cubicBezTo>
                    <a:pt x="85" y="26"/>
                    <a:pt x="85" y="25"/>
                    <a:pt x="85" y="26"/>
                  </a:cubicBezTo>
                  <a:cubicBezTo>
                    <a:pt x="85" y="26"/>
                    <a:pt x="85" y="26"/>
                    <a:pt x="84" y="26"/>
                  </a:cubicBezTo>
                  <a:moveTo>
                    <a:pt x="86" y="23"/>
                  </a:moveTo>
                  <a:cubicBezTo>
                    <a:pt x="86" y="23"/>
                    <a:pt x="86" y="24"/>
                    <a:pt x="86" y="24"/>
                  </a:cubicBezTo>
                  <a:cubicBezTo>
                    <a:pt x="87" y="24"/>
                    <a:pt x="87" y="23"/>
                    <a:pt x="86" y="23"/>
                  </a:cubicBezTo>
                  <a:moveTo>
                    <a:pt x="82" y="20"/>
                  </a:moveTo>
                  <a:cubicBezTo>
                    <a:pt x="82" y="20"/>
                    <a:pt x="82" y="21"/>
                    <a:pt x="83" y="20"/>
                  </a:cubicBezTo>
                  <a:cubicBezTo>
                    <a:pt x="83" y="20"/>
                    <a:pt x="83" y="19"/>
                    <a:pt x="82" y="20"/>
                  </a:cubicBezTo>
                  <a:moveTo>
                    <a:pt x="75" y="22"/>
                  </a:moveTo>
                  <a:cubicBezTo>
                    <a:pt x="74" y="22"/>
                    <a:pt x="76" y="22"/>
                    <a:pt x="76" y="22"/>
                  </a:cubicBezTo>
                  <a:cubicBezTo>
                    <a:pt x="75" y="22"/>
                    <a:pt x="75" y="21"/>
                    <a:pt x="75" y="22"/>
                  </a:cubicBezTo>
                  <a:moveTo>
                    <a:pt x="70" y="12"/>
                  </a:moveTo>
                  <a:cubicBezTo>
                    <a:pt x="71" y="13"/>
                    <a:pt x="71" y="13"/>
                    <a:pt x="72" y="13"/>
                  </a:cubicBezTo>
                  <a:cubicBezTo>
                    <a:pt x="71" y="12"/>
                    <a:pt x="71" y="11"/>
                    <a:pt x="70" y="12"/>
                  </a:cubicBezTo>
                  <a:moveTo>
                    <a:pt x="66" y="11"/>
                  </a:moveTo>
                  <a:cubicBezTo>
                    <a:pt x="66" y="11"/>
                    <a:pt x="67" y="11"/>
                    <a:pt x="67" y="10"/>
                  </a:cubicBezTo>
                  <a:cubicBezTo>
                    <a:pt x="66" y="10"/>
                    <a:pt x="66" y="10"/>
                    <a:pt x="66" y="10"/>
                  </a:cubicBezTo>
                  <a:cubicBezTo>
                    <a:pt x="65" y="11"/>
                    <a:pt x="66" y="10"/>
                    <a:pt x="66" y="11"/>
                  </a:cubicBezTo>
                  <a:moveTo>
                    <a:pt x="48" y="8"/>
                  </a:moveTo>
                  <a:cubicBezTo>
                    <a:pt x="49" y="8"/>
                    <a:pt x="49" y="8"/>
                    <a:pt x="49" y="7"/>
                  </a:cubicBezTo>
                  <a:cubicBezTo>
                    <a:pt x="49" y="7"/>
                    <a:pt x="48" y="7"/>
                    <a:pt x="48" y="8"/>
                  </a:cubicBezTo>
                  <a:moveTo>
                    <a:pt x="47" y="11"/>
                  </a:moveTo>
                  <a:cubicBezTo>
                    <a:pt x="48" y="11"/>
                    <a:pt x="49" y="12"/>
                    <a:pt x="49" y="11"/>
                  </a:cubicBezTo>
                  <a:cubicBezTo>
                    <a:pt x="49" y="10"/>
                    <a:pt x="49" y="11"/>
                    <a:pt x="49" y="11"/>
                  </a:cubicBezTo>
                  <a:cubicBezTo>
                    <a:pt x="48" y="12"/>
                    <a:pt x="48" y="9"/>
                    <a:pt x="47" y="11"/>
                  </a:cubicBezTo>
                  <a:moveTo>
                    <a:pt x="44" y="11"/>
                  </a:moveTo>
                  <a:cubicBezTo>
                    <a:pt x="45" y="12"/>
                    <a:pt x="45" y="11"/>
                    <a:pt x="45" y="10"/>
                  </a:cubicBezTo>
                  <a:cubicBezTo>
                    <a:pt x="45" y="10"/>
                    <a:pt x="45" y="11"/>
                    <a:pt x="44" y="11"/>
                  </a:cubicBezTo>
                  <a:moveTo>
                    <a:pt x="44" y="11"/>
                  </a:moveTo>
                  <a:cubicBezTo>
                    <a:pt x="44" y="11"/>
                    <a:pt x="44" y="10"/>
                    <a:pt x="44" y="10"/>
                  </a:cubicBezTo>
                  <a:cubicBezTo>
                    <a:pt x="43" y="11"/>
                    <a:pt x="44" y="11"/>
                    <a:pt x="44" y="11"/>
                  </a:cubicBezTo>
                  <a:moveTo>
                    <a:pt x="39" y="3"/>
                  </a:moveTo>
                  <a:cubicBezTo>
                    <a:pt x="39" y="3"/>
                    <a:pt x="39" y="3"/>
                    <a:pt x="39" y="3"/>
                  </a:cubicBezTo>
                  <a:cubicBezTo>
                    <a:pt x="39" y="2"/>
                    <a:pt x="38" y="2"/>
                    <a:pt x="39" y="3"/>
                  </a:cubicBezTo>
                  <a:moveTo>
                    <a:pt x="37" y="4"/>
                  </a:moveTo>
                  <a:cubicBezTo>
                    <a:pt x="37" y="3"/>
                    <a:pt x="37" y="5"/>
                    <a:pt x="38" y="5"/>
                  </a:cubicBezTo>
                  <a:cubicBezTo>
                    <a:pt x="38" y="4"/>
                    <a:pt x="37" y="4"/>
                    <a:pt x="37" y="4"/>
                  </a:cubicBezTo>
                  <a:cubicBezTo>
                    <a:pt x="37" y="3"/>
                    <a:pt x="38" y="3"/>
                    <a:pt x="37" y="2"/>
                  </a:cubicBezTo>
                  <a:cubicBezTo>
                    <a:pt x="37" y="2"/>
                    <a:pt x="37" y="3"/>
                    <a:pt x="37" y="4"/>
                  </a:cubicBezTo>
                  <a:moveTo>
                    <a:pt x="32" y="1"/>
                  </a:moveTo>
                  <a:cubicBezTo>
                    <a:pt x="31" y="1"/>
                    <a:pt x="31" y="1"/>
                    <a:pt x="31" y="1"/>
                  </a:cubicBezTo>
                  <a:cubicBezTo>
                    <a:pt x="32" y="2"/>
                    <a:pt x="32" y="2"/>
                    <a:pt x="32" y="1"/>
                  </a:cubicBezTo>
                  <a:moveTo>
                    <a:pt x="32" y="4"/>
                  </a:moveTo>
                  <a:cubicBezTo>
                    <a:pt x="32" y="4"/>
                    <a:pt x="32" y="4"/>
                    <a:pt x="32" y="4"/>
                  </a:cubicBezTo>
                  <a:cubicBezTo>
                    <a:pt x="32" y="4"/>
                    <a:pt x="32" y="3"/>
                    <a:pt x="32" y="3"/>
                  </a:cubicBezTo>
                  <a:cubicBezTo>
                    <a:pt x="32" y="3"/>
                    <a:pt x="32" y="4"/>
                    <a:pt x="32" y="4"/>
                  </a:cubicBezTo>
                  <a:moveTo>
                    <a:pt x="24" y="3"/>
                  </a:moveTo>
                  <a:cubicBezTo>
                    <a:pt x="24" y="3"/>
                    <a:pt x="23" y="2"/>
                    <a:pt x="23" y="2"/>
                  </a:cubicBezTo>
                  <a:cubicBezTo>
                    <a:pt x="23" y="3"/>
                    <a:pt x="23" y="3"/>
                    <a:pt x="24" y="3"/>
                  </a:cubicBezTo>
                  <a:cubicBezTo>
                    <a:pt x="24" y="3"/>
                    <a:pt x="24" y="3"/>
                    <a:pt x="24" y="3"/>
                  </a:cubicBezTo>
                  <a:cubicBezTo>
                    <a:pt x="24" y="3"/>
                    <a:pt x="24" y="4"/>
                    <a:pt x="24" y="4"/>
                  </a:cubicBezTo>
                  <a:cubicBezTo>
                    <a:pt x="24" y="4"/>
                    <a:pt x="25" y="4"/>
                    <a:pt x="25" y="4"/>
                  </a:cubicBezTo>
                  <a:cubicBezTo>
                    <a:pt x="25" y="3"/>
                    <a:pt x="24" y="3"/>
                    <a:pt x="24" y="3"/>
                  </a:cubicBezTo>
                  <a:moveTo>
                    <a:pt x="25" y="2"/>
                  </a:moveTo>
                  <a:cubicBezTo>
                    <a:pt x="26" y="2"/>
                    <a:pt x="26" y="2"/>
                    <a:pt x="26" y="2"/>
                  </a:cubicBezTo>
                  <a:cubicBezTo>
                    <a:pt x="26" y="1"/>
                    <a:pt x="24" y="1"/>
                    <a:pt x="25" y="2"/>
                  </a:cubicBezTo>
                  <a:moveTo>
                    <a:pt x="27" y="4"/>
                  </a:moveTo>
                  <a:cubicBezTo>
                    <a:pt x="26" y="3"/>
                    <a:pt x="26" y="4"/>
                    <a:pt x="25" y="3"/>
                  </a:cubicBezTo>
                  <a:cubicBezTo>
                    <a:pt x="26" y="4"/>
                    <a:pt x="25" y="3"/>
                    <a:pt x="25" y="4"/>
                  </a:cubicBezTo>
                  <a:cubicBezTo>
                    <a:pt x="26" y="4"/>
                    <a:pt x="26" y="4"/>
                    <a:pt x="27" y="4"/>
                  </a:cubicBezTo>
                  <a:moveTo>
                    <a:pt x="27" y="1"/>
                  </a:moveTo>
                  <a:cubicBezTo>
                    <a:pt x="27" y="1"/>
                    <a:pt x="27" y="2"/>
                    <a:pt x="26" y="2"/>
                  </a:cubicBezTo>
                  <a:cubicBezTo>
                    <a:pt x="26" y="2"/>
                    <a:pt x="25" y="1"/>
                    <a:pt x="26" y="2"/>
                  </a:cubicBezTo>
                  <a:cubicBezTo>
                    <a:pt x="26" y="3"/>
                    <a:pt x="27" y="2"/>
                    <a:pt x="27" y="1"/>
                  </a:cubicBezTo>
                  <a:moveTo>
                    <a:pt x="29" y="1"/>
                  </a:moveTo>
                  <a:cubicBezTo>
                    <a:pt x="29" y="2"/>
                    <a:pt x="29" y="2"/>
                    <a:pt x="29" y="3"/>
                  </a:cubicBezTo>
                  <a:cubicBezTo>
                    <a:pt x="29" y="2"/>
                    <a:pt x="30" y="2"/>
                    <a:pt x="29" y="1"/>
                  </a:cubicBezTo>
                  <a:moveTo>
                    <a:pt x="19" y="14"/>
                  </a:moveTo>
                  <a:cubicBezTo>
                    <a:pt x="20" y="14"/>
                    <a:pt x="20" y="15"/>
                    <a:pt x="20" y="15"/>
                  </a:cubicBezTo>
                  <a:cubicBezTo>
                    <a:pt x="20" y="14"/>
                    <a:pt x="20" y="14"/>
                    <a:pt x="20" y="13"/>
                  </a:cubicBezTo>
                  <a:cubicBezTo>
                    <a:pt x="19" y="13"/>
                    <a:pt x="20" y="14"/>
                    <a:pt x="19" y="14"/>
                  </a:cubicBezTo>
                  <a:moveTo>
                    <a:pt x="19" y="16"/>
                  </a:moveTo>
                  <a:cubicBezTo>
                    <a:pt x="19" y="16"/>
                    <a:pt x="19" y="16"/>
                    <a:pt x="19" y="17"/>
                  </a:cubicBezTo>
                  <a:cubicBezTo>
                    <a:pt x="19" y="17"/>
                    <a:pt x="19" y="17"/>
                    <a:pt x="19" y="17"/>
                  </a:cubicBezTo>
                  <a:cubicBezTo>
                    <a:pt x="19" y="16"/>
                    <a:pt x="20" y="17"/>
                    <a:pt x="20" y="17"/>
                  </a:cubicBezTo>
                  <a:cubicBezTo>
                    <a:pt x="19" y="16"/>
                    <a:pt x="19" y="16"/>
                    <a:pt x="19" y="16"/>
                  </a:cubicBezTo>
                  <a:cubicBezTo>
                    <a:pt x="19" y="16"/>
                    <a:pt x="18" y="16"/>
                    <a:pt x="19" y="16"/>
                  </a:cubicBezTo>
                  <a:moveTo>
                    <a:pt x="85" y="35"/>
                  </a:moveTo>
                  <a:cubicBezTo>
                    <a:pt x="85" y="35"/>
                    <a:pt x="86" y="35"/>
                    <a:pt x="87" y="36"/>
                  </a:cubicBezTo>
                  <a:cubicBezTo>
                    <a:pt x="86" y="36"/>
                    <a:pt x="86" y="37"/>
                    <a:pt x="85" y="37"/>
                  </a:cubicBezTo>
                  <a:cubicBezTo>
                    <a:pt x="84" y="37"/>
                    <a:pt x="84" y="37"/>
                    <a:pt x="83" y="36"/>
                  </a:cubicBezTo>
                  <a:cubicBezTo>
                    <a:pt x="84" y="36"/>
                    <a:pt x="84" y="36"/>
                    <a:pt x="84" y="37"/>
                  </a:cubicBezTo>
                  <a:cubicBezTo>
                    <a:pt x="85" y="37"/>
                    <a:pt x="85" y="36"/>
                    <a:pt x="85" y="36"/>
                  </a:cubicBezTo>
                  <a:cubicBezTo>
                    <a:pt x="84" y="36"/>
                    <a:pt x="81" y="36"/>
                    <a:pt x="84" y="35"/>
                  </a:cubicBezTo>
                  <a:cubicBezTo>
                    <a:pt x="84" y="35"/>
                    <a:pt x="83" y="35"/>
                    <a:pt x="84" y="35"/>
                  </a:cubicBezTo>
                  <a:cubicBezTo>
                    <a:pt x="85" y="34"/>
                    <a:pt x="83" y="34"/>
                    <a:pt x="84" y="33"/>
                  </a:cubicBezTo>
                  <a:cubicBezTo>
                    <a:pt x="83" y="34"/>
                    <a:pt x="83" y="34"/>
                    <a:pt x="83" y="34"/>
                  </a:cubicBezTo>
                  <a:cubicBezTo>
                    <a:pt x="82" y="34"/>
                    <a:pt x="83" y="34"/>
                    <a:pt x="83" y="35"/>
                  </a:cubicBezTo>
                  <a:cubicBezTo>
                    <a:pt x="82" y="35"/>
                    <a:pt x="81" y="34"/>
                    <a:pt x="82" y="34"/>
                  </a:cubicBezTo>
                  <a:cubicBezTo>
                    <a:pt x="82" y="34"/>
                    <a:pt x="82" y="33"/>
                    <a:pt x="82" y="33"/>
                  </a:cubicBezTo>
                  <a:cubicBezTo>
                    <a:pt x="82" y="33"/>
                    <a:pt x="82" y="33"/>
                    <a:pt x="83" y="33"/>
                  </a:cubicBezTo>
                  <a:cubicBezTo>
                    <a:pt x="83" y="33"/>
                    <a:pt x="82" y="33"/>
                    <a:pt x="82" y="34"/>
                  </a:cubicBezTo>
                  <a:cubicBezTo>
                    <a:pt x="82" y="34"/>
                    <a:pt x="83" y="33"/>
                    <a:pt x="83" y="33"/>
                  </a:cubicBezTo>
                  <a:cubicBezTo>
                    <a:pt x="84" y="33"/>
                    <a:pt x="83" y="33"/>
                    <a:pt x="83" y="33"/>
                  </a:cubicBezTo>
                  <a:cubicBezTo>
                    <a:pt x="85" y="32"/>
                    <a:pt x="85" y="33"/>
                    <a:pt x="85" y="33"/>
                  </a:cubicBezTo>
                  <a:cubicBezTo>
                    <a:pt x="86" y="34"/>
                    <a:pt x="85" y="34"/>
                    <a:pt x="85" y="35"/>
                  </a:cubicBezTo>
                  <a:moveTo>
                    <a:pt x="89" y="33"/>
                  </a:moveTo>
                  <a:cubicBezTo>
                    <a:pt x="89" y="34"/>
                    <a:pt x="89" y="34"/>
                    <a:pt x="89" y="34"/>
                  </a:cubicBezTo>
                  <a:cubicBezTo>
                    <a:pt x="88" y="34"/>
                    <a:pt x="88" y="34"/>
                    <a:pt x="87" y="34"/>
                  </a:cubicBezTo>
                  <a:cubicBezTo>
                    <a:pt x="87" y="34"/>
                    <a:pt x="88" y="34"/>
                    <a:pt x="89" y="33"/>
                  </a:cubicBezTo>
                  <a:moveTo>
                    <a:pt x="86" y="32"/>
                  </a:moveTo>
                  <a:cubicBezTo>
                    <a:pt x="86" y="31"/>
                    <a:pt x="86" y="32"/>
                    <a:pt x="86" y="31"/>
                  </a:cubicBezTo>
                  <a:cubicBezTo>
                    <a:pt x="86" y="31"/>
                    <a:pt x="87" y="32"/>
                    <a:pt x="86" y="3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a:spLocks noEditPoints="1"/>
            </p:cNvSpPr>
            <p:nvPr/>
          </p:nvSpPr>
          <p:spPr bwMode="auto">
            <a:xfrm>
              <a:off x="6491288" y="1900238"/>
              <a:ext cx="627063" cy="100013"/>
            </a:xfrm>
            <a:custGeom>
              <a:avLst/>
              <a:gdLst>
                <a:gd name="T0" fmla="*/ 44 w 62"/>
                <a:gd name="T1" fmla="*/ 3 h 10"/>
                <a:gd name="T2" fmla="*/ 42 w 62"/>
                <a:gd name="T3" fmla="*/ 3 h 10"/>
                <a:gd name="T4" fmla="*/ 32 w 62"/>
                <a:gd name="T5" fmla="*/ 5 h 10"/>
                <a:gd name="T6" fmla="*/ 35 w 62"/>
                <a:gd name="T7" fmla="*/ 5 h 10"/>
                <a:gd name="T8" fmla="*/ 29 w 62"/>
                <a:gd name="T9" fmla="*/ 6 h 10"/>
                <a:gd name="T10" fmla="*/ 35 w 62"/>
                <a:gd name="T11" fmla="*/ 5 h 10"/>
                <a:gd name="T12" fmla="*/ 30 w 62"/>
                <a:gd name="T13" fmla="*/ 5 h 10"/>
                <a:gd name="T14" fmla="*/ 12 w 62"/>
                <a:gd name="T15" fmla="*/ 8 h 10"/>
                <a:gd name="T16" fmla="*/ 25 w 62"/>
                <a:gd name="T17" fmla="*/ 6 h 10"/>
                <a:gd name="T18" fmla="*/ 24 w 62"/>
                <a:gd name="T19" fmla="*/ 6 h 10"/>
                <a:gd name="T20" fmla="*/ 19 w 62"/>
                <a:gd name="T21" fmla="*/ 7 h 10"/>
                <a:gd name="T22" fmla="*/ 49 w 62"/>
                <a:gd name="T23" fmla="*/ 2 h 10"/>
                <a:gd name="T24" fmla="*/ 48 w 62"/>
                <a:gd name="T25" fmla="*/ 2 h 10"/>
                <a:gd name="T26" fmla="*/ 49 w 62"/>
                <a:gd name="T27" fmla="*/ 2 h 10"/>
                <a:gd name="T28" fmla="*/ 17 w 62"/>
                <a:gd name="T29" fmla="*/ 8 h 10"/>
                <a:gd name="T30" fmla="*/ 21 w 62"/>
                <a:gd name="T31" fmla="*/ 7 h 10"/>
                <a:gd name="T32" fmla="*/ 18 w 62"/>
                <a:gd name="T33" fmla="*/ 7 h 10"/>
                <a:gd name="T34" fmla="*/ 14 w 62"/>
                <a:gd name="T35" fmla="*/ 8 h 10"/>
                <a:gd name="T36" fmla="*/ 15 w 62"/>
                <a:gd name="T37" fmla="*/ 8 h 10"/>
                <a:gd name="T38" fmla="*/ 40 w 62"/>
                <a:gd name="T39" fmla="*/ 4 h 10"/>
                <a:gd name="T40" fmla="*/ 37 w 62"/>
                <a:gd name="T41" fmla="*/ 4 h 10"/>
                <a:gd name="T42" fmla="*/ 44 w 62"/>
                <a:gd name="T43" fmla="*/ 3 h 10"/>
                <a:gd name="T44" fmla="*/ 37 w 62"/>
                <a:gd name="T45" fmla="*/ 4 h 10"/>
                <a:gd name="T46" fmla="*/ 35 w 62"/>
                <a:gd name="T47" fmla="*/ 5 h 10"/>
                <a:gd name="T48" fmla="*/ 29 w 62"/>
                <a:gd name="T49" fmla="*/ 6 h 10"/>
                <a:gd name="T50" fmla="*/ 25 w 62"/>
                <a:gd name="T51" fmla="*/ 6 h 10"/>
                <a:gd name="T52" fmla="*/ 42 w 62"/>
                <a:gd name="T53" fmla="*/ 3 h 10"/>
                <a:gd name="T54" fmla="*/ 16 w 62"/>
                <a:gd name="T55" fmla="*/ 8 h 10"/>
                <a:gd name="T56" fmla="*/ 20 w 62"/>
                <a:gd name="T57" fmla="*/ 7 h 10"/>
                <a:gd name="T58" fmla="*/ 30 w 62"/>
                <a:gd name="T59" fmla="*/ 5 h 10"/>
                <a:gd name="T60" fmla="*/ 29 w 62"/>
                <a:gd name="T61" fmla="*/ 6 h 10"/>
                <a:gd name="T62" fmla="*/ 21 w 62"/>
                <a:gd name="T63" fmla="*/ 7 h 10"/>
                <a:gd name="T64" fmla="*/ 24 w 62"/>
                <a:gd name="T65" fmla="*/ 6 h 10"/>
                <a:gd name="T66" fmla="*/ 29 w 62"/>
                <a:gd name="T67" fmla="*/ 5 h 10"/>
                <a:gd name="T68" fmla="*/ 37 w 62"/>
                <a:gd name="T69" fmla="*/ 4 h 10"/>
                <a:gd name="T70" fmla="*/ 38 w 62"/>
                <a:gd name="T71" fmla="*/ 4 h 10"/>
                <a:gd name="T72" fmla="*/ 41 w 62"/>
                <a:gd name="T73" fmla="*/ 4 h 10"/>
                <a:gd name="T74" fmla="*/ 45 w 62"/>
                <a:gd name="T75" fmla="*/ 3 h 10"/>
                <a:gd name="T76" fmla="*/ 31 w 62"/>
                <a:gd name="T77" fmla="*/ 5 h 10"/>
                <a:gd name="T78" fmla="*/ 36 w 62"/>
                <a:gd name="T79" fmla="*/ 4 h 10"/>
                <a:gd name="T80" fmla="*/ 36 w 62"/>
                <a:gd name="T81" fmla="*/ 4 h 10"/>
                <a:gd name="T82" fmla="*/ 31 w 62"/>
                <a:gd name="T83" fmla="*/ 5 h 10"/>
                <a:gd name="T84" fmla="*/ 37 w 62"/>
                <a:gd name="T85" fmla="*/ 4 h 10"/>
                <a:gd name="T86" fmla="*/ 29 w 62"/>
                <a:gd name="T87" fmla="*/ 6 h 10"/>
                <a:gd name="T88" fmla="*/ 24 w 62"/>
                <a:gd name="T89" fmla="*/ 6 h 10"/>
                <a:gd name="T90" fmla="*/ 41 w 62"/>
                <a:gd name="T91" fmla="*/ 4 h 10"/>
                <a:gd name="T92" fmla="*/ 29 w 62"/>
                <a:gd name="T93" fmla="*/ 6 h 10"/>
                <a:gd name="T94" fmla="*/ 13 w 62"/>
                <a:gd name="T95" fmla="*/ 8 h 10"/>
                <a:gd name="T96" fmla="*/ 44 w 62"/>
                <a:gd name="T97" fmla="*/ 3 h 10"/>
                <a:gd name="T98" fmla="*/ 33 w 62"/>
                <a:gd name="T99" fmla="*/ 5 h 10"/>
                <a:gd name="T100" fmla="*/ 36 w 62"/>
                <a:gd name="T101" fmla="*/ 5 h 10"/>
                <a:gd name="T102" fmla="*/ 50 w 62"/>
                <a:gd name="T103" fmla="*/ 2 h 10"/>
                <a:gd name="T104" fmla="*/ 37 w 62"/>
                <a:gd name="T105" fmla="*/ 4 h 10"/>
                <a:gd name="T106" fmla="*/ 15 w 62"/>
                <a:gd name="T107" fmla="*/ 8 h 10"/>
                <a:gd name="T108" fmla="*/ 43 w 62"/>
                <a:gd name="T109" fmla="*/ 3 h 10"/>
                <a:gd name="T110" fmla="*/ 49 w 62"/>
                <a:gd name="T111" fmla="*/ 2 h 10"/>
                <a:gd name="T112" fmla="*/ 46 w 62"/>
                <a:gd name="T113" fmla="*/ 3 h 10"/>
                <a:gd name="T114" fmla="*/ 54 w 62"/>
                <a:gd name="T115" fmla="*/ 1 h 10"/>
                <a:gd name="T116" fmla="*/ 52 w 62"/>
                <a:gd name="T117" fmla="*/ 2 h 10"/>
                <a:gd name="T118" fmla="*/ 46 w 62"/>
                <a:gd name="T119" fmla="*/ 3 h 10"/>
                <a:gd name="T120" fmla="*/ 45 w 62"/>
                <a:gd name="T121" fmla="*/ 3 h 10"/>
                <a:gd name="T122" fmla="*/ 47 w 62"/>
                <a:gd name="T123" fmla="*/ 3 h 10"/>
                <a:gd name="T124" fmla="*/ 46 w 62"/>
                <a:gd name="T1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10">
                  <a:moveTo>
                    <a:pt x="46" y="3"/>
                  </a:moveTo>
                  <a:cubicBezTo>
                    <a:pt x="47" y="3"/>
                    <a:pt x="47" y="3"/>
                    <a:pt x="48" y="3"/>
                  </a:cubicBezTo>
                  <a:cubicBezTo>
                    <a:pt x="48" y="3"/>
                    <a:pt x="48" y="3"/>
                    <a:pt x="48" y="3"/>
                  </a:cubicBezTo>
                  <a:cubicBezTo>
                    <a:pt x="47" y="3"/>
                    <a:pt x="47" y="3"/>
                    <a:pt x="47" y="3"/>
                  </a:cubicBezTo>
                  <a:cubicBezTo>
                    <a:pt x="46" y="3"/>
                    <a:pt x="47" y="3"/>
                    <a:pt x="46" y="3"/>
                  </a:cubicBezTo>
                  <a:moveTo>
                    <a:pt x="44" y="3"/>
                  </a:moveTo>
                  <a:cubicBezTo>
                    <a:pt x="45" y="3"/>
                    <a:pt x="45" y="3"/>
                    <a:pt x="45" y="3"/>
                  </a:cubicBezTo>
                  <a:cubicBezTo>
                    <a:pt x="45" y="3"/>
                    <a:pt x="44" y="3"/>
                    <a:pt x="44" y="3"/>
                  </a:cubicBezTo>
                  <a:cubicBezTo>
                    <a:pt x="44" y="3"/>
                    <a:pt x="45" y="3"/>
                    <a:pt x="44" y="3"/>
                  </a:cubicBezTo>
                  <a:cubicBezTo>
                    <a:pt x="44" y="3"/>
                    <a:pt x="44" y="3"/>
                    <a:pt x="44" y="3"/>
                  </a:cubicBezTo>
                  <a:moveTo>
                    <a:pt x="47" y="3"/>
                  </a:moveTo>
                  <a:cubicBezTo>
                    <a:pt x="47" y="3"/>
                    <a:pt x="47" y="3"/>
                    <a:pt x="47" y="3"/>
                  </a:cubicBezTo>
                  <a:cubicBezTo>
                    <a:pt x="47" y="3"/>
                    <a:pt x="47" y="3"/>
                    <a:pt x="47" y="3"/>
                  </a:cubicBezTo>
                  <a:moveTo>
                    <a:pt x="43" y="3"/>
                  </a:moveTo>
                  <a:cubicBezTo>
                    <a:pt x="43" y="3"/>
                    <a:pt x="43" y="3"/>
                    <a:pt x="43" y="3"/>
                  </a:cubicBezTo>
                  <a:cubicBezTo>
                    <a:pt x="43" y="3"/>
                    <a:pt x="44" y="3"/>
                    <a:pt x="44" y="3"/>
                  </a:cubicBezTo>
                  <a:cubicBezTo>
                    <a:pt x="44" y="3"/>
                    <a:pt x="44" y="3"/>
                    <a:pt x="44" y="3"/>
                  </a:cubicBezTo>
                  <a:cubicBezTo>
                    <a:pt x="44" y="3"/>
                    <a:pt x="44" y="3"/>
                    <a:pt x="44" y="3"/>
                  </a:cubicBezTo>
                  <a:cubicBezTo>
                    <a:pt x="43" y="3"/>
                    <a:pt x="43" y="3"/>
                    <a:pt x="42" y="3"/>
                  </a:cubicBezTo>
                  <a:cubicBezTo>
                    <a:pt x="43" y="3"/>
                    <a:pt x="43" y="3"/>
                    <a:pt x="44" y="3"/>
                  </a:cubicBezTo>
                  <a:cubicBezTo>
                    <a:pt x="43" y="3"/>
                    <a:pt x="43" y="3"/>
                    <a:pt x="42" y="4"/>
                  </a:cubicBezTo>
                  <a:cubicBezTo>
                    <a:pt x="42" y="4"/>
                    <a:pt x="42" y="4"/>
                    <a:pt x="41" y="4"/>
                  </a:cubicBezTo>
                  <a:cubicBezTo>
                    <a:pt x="41" y="4"/>
                    <a:pt x="42" y="3"/>
                    <a:pt x="42" y="3"/>
                  </a:cubicBezTo>
                  <a:cubicBezTo>
                    <a:pt x="42" y="3"/>
                    <a:pt x="42" y="3"/>
                    <a:pt x="42" y="4"/>
                  </a:cubicBezTo>
                  <a:cubicBezTo>
                    <a:pt x="42" y="4"/>
                    <a:pt x="42" y="4"/>
                    <a:pt x="43" y="3"/>
                  </a:cubicBezTo>
                  <a:cubicBezTo>
                    <a:pt x="44" y="3"/>
                    <a:pt x="42" y="3"/>
                    <a:pt x="42" y="3"/>
                  </a:cubicBezTo>
                  <a:cubicBezTo>
                    <a:pt x="42" y="3"/>
                    <a:pt x="42" y="3"/>
                    <a:pt x="43" y="3"/>
                  </a:cubicBezTo>
                  <a:cubicBezTo>
                    <a:pt x="42" y="4"/>
                    <a:pt x="42" y="3"/>
                    <a:pt x="41" y="4"/>
                  </a:cubicBezTo>
                  <a:cubicBezTo>
                    <a:pt x="40" y="4"/>
                    <a:pt x="40" y="4"/>
                    <a:pt x="40" y="4"/>
                  </a:cubicBezTo>
                  <a:cubicBezTo>
                    <a:pt x="40" y="4"/>
                    <a:pt x="41" y="4"/>
                    <a:pt x="41" y="4"/>
                  </a:cubicBezTo>
                  <a:cubicBezTo>
                    <a:pt x="41" y="4"/>
                    <a:pt x="41" y="4"/>
                    <a:pt x="41" y="4"/>
                  </a:cubicBezTo>
                  <a:cubicBezTo>
                    <a:pt x="42" y="3"/>
                    <a:pt x="44" y="3"/>
                    <a:pt x="44" y="3"/>
                  </a:cubicBezTo>
                  <a:cubicBezTo>
                    <a:pt x="44" y="3"/>
                    <a:pt x="42" y="3"/>
                    <a:pt x="42" y="3"/>
                  </a:cubicBezTo>
                  <a:cubicBezTo>
                    <a:pt x="42" y="4"/>
                    <a:pt x="42" y="4"/>
                    <a:pt x="42" y="4"/>
                  </a:cubicBezTo>
                  <a:cubicBezTo>
                    <a:pt x="42" y="3"/>
                    <a:pt x="43" y="3"/>
                    <a:pt x="44" y="3"/>
                  </a:cubicBezTo>
                  <a:cubicBezTo>
                    <a:pt x="44" y="3"/>
                    <a:pt x="43" y="3"/>
                    <a:pt x="43" y="3"/>
                  </a:cubicBezTo>
                  <a:moveTo>
                    <a:pt x="47" y="3"/>
                  </a:moveTo>
                  <a:cubicBezTo>
                    <a:pt x="47" y="3"/>
                    <a:pt x="47" y="3"/>
                    <a:pt x="47" y="3"/>
                  </a:cubicBezTo>
                  <a:cubicBezTo>
                    <a:pt x="47" y="3"/>
                    <a:pt x="47" y="3"/>
                    <a:pt x="47" y="3"/>
                  </a:cubicBezTo>
                  <a:moveTo>
                    <a:pt x="47" y="3"/>
                  </a:moveTo>
                  <a:cubicBezTo>
                    <a:pt x="47" y="3"/>
                    <a:pt x="47" y="3"/>
                    <a:pt x="47" y="3"/>
                  </a:cubicBezTo>
                  <a:cubicBezTo>
                    <a:pt x="47" y="3"/>
                    <a:pt x="46" y="3"/>
                    <a:pt x="46" y="3"/>
                  </a:cubicBezTo>
                  <a:cubicBezTo>
                    <a:pt x="46" y="3"/>
                    <a:pt x="46" y="3"/>
                    <a:pt x="46" y="3"/>
                  </a:cubicBezTo>
                  <a:cubicBezTo>
                    <a:pt x="46" y="3"/>
                    <a:pt x="46" y="3"/>
                    <a:pt x="47" y="3"/>
                  </a:cubicBezTo>
                  <a:moveTo>
                    <a:pt x="48" y="3"/>
                  </a:moveTo>
                  <a:cubicBezTo>
                    <a:pt x="47" y="3"/>
                    <a:pt x="47" y="3"/>
                    <a:pt x="47" y="3"/>
                  </a:cubicBezTo>
                  <a:cubicBezTo>
                    <a:pt x="47" y="3"/>
                    <a:pt x="47" y="3"/>
                    <a:pt x="46" y="3"/>
                  </a:cubicBezTo>
                  <a:cubicBezTo>
                    <a:pt x="46" y="3"/>
                    <a:pt x="47" y="3"/>
                    <a:pt x="48" y="3"/>
                  </a:cubicBezTo>
                  <a:moveTo>
                    <a:pt x="44" y="3"/>
                  </a:moveTo>
                  <a:cubicBezTo>
                    <a:pt x="44" y="3"/>
                    <a:pt x="44" y="3"/>
                    <a:pt x="44" y="3"/>
                  </a:cubicBezTo>
                  <a:cubicBezTo>
                    <a:pt x="43" y="3"/>
                    <a:pt x="44" y="3"/>
                    <a:pt x="43" y="3"/>
                  </a:cubicBezTo>
                  <a:cubicBezTo>
                    <a:pt x="43" y="3"/>
                    <a:pt x="43" y="3"/>
                    <a:pt x="43" y="3"/>
                  </a:cubicBezTo>
                  <a:cubicBezTo>
                    <a:pt x="44" y="3"/>
                    <a:pt x="44" y="3"/>
                    <a:pt x="44" y="3"/>
                  </a:cubicBezTo>
                  <a:cubicBezTo>
                    <a:pt x="44" y="3"/>
                    <a:pt x="44" y="3"/>
                    <a:pt x="44" y="3"/>
                  </a:cubicBezTo>
                  <a:moveTo>
                    <a:pt x="45" y="3"/>
                  </a:moveTo>
                  <a:cubicBezTo>
                    <a:pt x="45" y="3"/>
                    <a:pt x="45" y="3"/>
                    <a:pt x="45" y="3"/>
                  </a:cubicBezTo>
                  <a:cubicBezTo>
                    <a:pt x="45" y="3"/>
                    <a:pt x="45" y="3"/>
                    <a:pt x="45" y="3"/>
                  </a:cubicBezTo>
                  <a:moveTo>
                    <a:pt x="30" y="5"/>
                  </a:moveTo>
                  <a:cubicBezTo>
                    <a:pt x="31" y="5"/>
                    <a:pt x="30" y="5"/>
                    <a:pt x="30" y="5"/>
                  </a:cubicBezTo>
                  <a:cubicBezTo>
                    <a:pt x="30" y="5"/>
                    <a:pt x="30" y="5"/>
                    <a:pt x="30" y="5"/>
                  </a:cubicBezTo>
                  <a:cubicBezTo>
                    <a:pt x="30" y="5"/>
                    <a:pt x="31" y="5"/>
                    <a:pt x="31" y="5"/>
                  </a:cubicBezTo>
                  <a:cubicBezTo>
                    <a:pt x="31" y="5"/>
                    <a:pt x="31" y="5"/>
                    <a:pt x="31" y="5"/>
                  </a:cubicBezTo>
                  <a:cubicBezTo>
                    <a:pt x="31" y="5"/>
                    <a:pt x="30" y="5"/>
                    <a:pt x="30" y="5"/>
                  </a:cubicBezTo>
                  <a:cubicBezTo>
                    <a:pt x="30" y="5"/>
                    <a:pt x="30" y="5"/>
                    <a:pt x="30" y="5"/>
                  </a:cubicBezTo>
                  <a:cubicBezTo>
                    <a:pt x="30" y="5"/>
                    <a:pt x="30" y="5"/>
                    <a:pt x="31" y="5"/>
                  </a:cubicBezTo>
                  <a:cubicBezTo>
                    <a:pt x="31" y="5"/>
                    <a:pt x="30" y="5"/>
                    <a:pt x="30" y="5"/>
                  </a:cubicBezTo>
                  <a:cubicBezTo>
                    <a:pt x="30" y="5"/>
                    <a:pt x="30" y="5"/>
                    <a:pt x="30" y="5"/>
                  </a:cubicBezTo>
                  <a:cubicBezTo>
                    <a:pt x="29" y="6"/>
                    <a:pt x="30" y="5"/>
                    <a:pt x="29" y="6"/>
                  </a:cubicBezTo>
                  <a:cubicBezTo>
                    <a:pt x="29" y="6"/>
                    <a:pt x="29" y="6"/>
                    <a:pt x="29" y="6"/>
                  </a:cubicBezTo>
                  <a:cubicBezTo>
                    <a:pt x="30" y="5"/>
                    <a:pt x="29" y="6"/>
                    <a:pt x="30" y="5"/>
                  </a:cubicBezTo>
                  <a:moveTo>
                    <a:pt x="26" y="6"/>
                  </a:moveTo>
                  <a:cubicBezTo>
                    <a:pt x="25" y="6"/>
                    <a:pt x="26" y="6"/>
                    <a:pt x="25" y="6"/>
                  </a:cubicBezTo>
                  <a:cubicBezTo>
                    <a:pt x="25" y="6"/>
                    <a:pt x="25" y="6"/>
                    <a:pt x="25" y="6"/>
                  </a:cubicBezTo>
                  <a:cubicBezTo>
                    <a:pt x="27" y="6"/>
                    <a:pt x="26" y="6"/>
                    <a:pt x="26" y="6"/>
                  </a:cubicBezTo>
                  <a:moveTo>
                    <a:pt x="25" y="6"/>
                  </a:moveTo>
                  <a:cubicBezTo>
                    <a:pt x="25" y="6"/>
                    <a:pt x="26" y="6"/>
                    <a:pt x="26" y="6"/>
                  </a:cubicBezTo>
                  <a:cubicBezTo>
                    <a:pt x="26" y="6"/>
                    <a:pt x="25" y="6"/>
                    <a:pt x="25" y="6"/>
                  </a:cubicBezTo>
                  <a:cubicBezTo>
                    <a:pt x="25" y="6"/>
                    <a:pt x="25" y="6"/>
                    <a:pt x="25" y="6"/>
                  </a:cubicBezTo>
                  <a:cubicBezTo>
                    <a:pt x="26" y="6"/>
                    <a:pt x="26" y="6"/>
                    <a:pt x="26" y="6"/>
                  </a:cubicBezTo>
                  <a:cubicBezTo>
                    <a:pt x="26" y="6"/>
                    <a:pt x="27" y="6"/>
                    <a:pt x="27" y="6"/>
                  </a:cubicBezTo>
                  <a:cubicBezTo>
                    <a:pt x="27" y="6"/>
                    <a:pt x="27" y="6"/>
                    <a:pt x="27" y="6"/>
                  </a:cubicBezTo>
                  <a:cubicBezTo>
                    <a:pt x="26" y="6"/>
                    <a:pt x="26" y="6"/>
                    <a:pt x="26" y="6"/>
                  </a:cubicBezTo>
                  <a:cubicBezTo>
                    <a:pt x="25" y="6"/>
                    <a:pt x="25" y="6"/>
                    <a:pt x="25" y="6"/>
                  </a:cubicBezTo>
                  <a:cubicBezTo>
                    <a:pt x="24" y="6"/>
                    <a:pt x="25" y="6"/>
                    <a:pt x="24" y="6"/>
                  </a:cubicBezTo>
                  <a:cubicBezTo>
                    <a:pt x="25" y="6"/>
                    <a:pt x="25" y="6"/>
                    <a:pt x="25" y="6"/>
                  </a:cubicBezTo>
                  <a:cubicBezTo>
                    <a:pt x="26" y="6"/>
                    <a:pt x="26" y="6"/>
                    <a:pt x="26" y="6"/>
                  </a:cubicBezTo>
                  <a:cubicBezTo>
                    <a:pt x="26" y="6"/>
                    <a:pt x="26" y="6"/>
                    <a:pt x="26" y="6"/>
                  </a:cubicBezTo>
                  <a:cubicBezTo>
                    <a:pt x="26" y="6"/>
                    <a:pt x="26" y="6"/>
                    <a:pt x="27" y="6"/>
                  </a:cubicBezTo>
                  <a:cubicBezTo>
                    <a:pt x="27" y="6"/>
                    <a:pt x="26" y="6"/>
                    <a:pt x="26" y="6"/>
                  </a:cubicBezTo>
                  <a:cubicBezTo>
                    <a:pt x="25" y="6"/>
                    <a:pt x="26" y="6"/>
                    <a:pt x="25" y="6"/>
                  </a:cubicBezTo>
                  <a:cubicBezTo>
                    <a:pt x="25" y="6"/>
                    <a:pt x="25" y="6"/>
                    <a:pt x="25" y="6"/>
                  </a:cubicBezTo>
                  <a:cubicBezTo>
                    <a:pt x="25" y="6"/>
                    <a:pt x="25" y="6"/>
                    <a:pt x="24" y="6"/>
                  </a:cubicBezTo>
                  <a:cubicBezTo>
                    <a:pt x="24" y="6"/>
                    <a:pt x="25" y="6"/>
                    <a:pt x="25" y="6"/>
                  </a:cubicBezTo>
                  <a:moveTo>
                    <a:pt x="26" y="6"/>
                  </a:moveTo>
                  <a:cubicBezTo>
                    <a:pt x="26" y="6"/>
                    <a:pt x="25" y="6"/>
                    <a:pt x="25" y="6"/>
                  </a:cubicBezTo>
                  <a:cubicBezTo>
                    <a:pt x="26" y="6"/>
                    <a:pt x="26" y="6"/>
                    <a:pt x="26" y="6"/>
                  </a:cubicBezTo>
                  <a:moveTo>
                    <a:pt x="43" y="3"/>
                  </a:moveTo>
                  <a:cubicBezTo>
                    <a:pt x="43" y="3"/>
                    <a:pt x="43" y="3"/>
                    <a:pt x="42" y="3"/>
                  </a:cubicBezTo>
                  <a:cubicBezTo>
                    <a:pt x="42" y="3"/>
                    <a:pt x="42" y="3"/>
                    <a:pt x="42" y="3"/>
                  </a:cubicBezTo>
                  <a:cubicBezTo>
                    <a:pt x="42" y="3"/>
                    <a:pt x="42" y="3"/>
                    <a:pt x="42" y="3"/>
                  </a:cubicBezTo>
                  <a:cubicBezTo>
                    <a:pt x="42" y="3"/>
                    <a:pt x="42" y="3"/>
                    <a:pt x="42" y="3"/>
                  </a:cubicBezTo>
                  <a:cubicBezTo>
                    <a:pt x="42" y="3"/>
                    <a:pt x="43" y="3"/>
                    <a:pt x="43" y="3"/>
                  </a:cubicBezTo>
                  <a:moveTo>
                    <a:pt x="24" y="6"/>
                  </a:moveTo>
                  <a:cubicBezTo>
                    <a:pt x="24" y="6"/>
                    <a:pt x="26" y="6"/>
                    <a:pt x="26" y="6"/>
                  </a:cubicBezTo>
                  <a:cubicBezTo>
                    <a:pt x="25" y="6"/>
                    <a:pt x="25" y="6"/>
                    <a:pt x="24" y="6"/>
                  </a:cubicBezTo>
                  <a:moveTo>
                    <a:pt x="26" y="6"/>
                  </a:moveTo>
                  <a:cubicBezTo>
                    <a:pt x="26" y="6"/>
                    <a:pt x="26" y="6"/>
                    <a:pt x="26" y="6"/>
                  </a:cubicBezTo>
                  <a:cubicBezTo>
                    <a:pt x="26" y="6"/>
                    <a:pt x="26" y="6"/>
                    <a:pt x="26" y="6"/>
                  </a:cubicBezTo>
                  <a:moveTo>
                    <a:pt x="47" y="3"/>
                  </a:moveTo>
                  <a:cubicBezTo>
                    <a:pt x="47" y="3"/>
                    <a:pt x="47" y="3"/>
                    <a:pt x="47" y="3"/>
                  </a:cubicBezTo>
                  <a:cubicBezTo>
                    <a:pt x="48" y="3"/>
                    <a:pt x="48" y="3"/>
                    <a:pt x="48" y="3"/>
                  </a:cubicBezTo>
                  <a:cubicBezTo>
                    <a:pt x="48" y="3"/>
                    <a:pt x="48" y="3"/>
                    <a:pt x="48" y="3"/>
                  </a:cubicBezTo>
                  <a:cubicBezTo>
                    <a:pt x="47" y="3"/>
                    <a:pt x="48" y="3"/>
                    <a:pt x="47" y="3"/>
                  </a:cubicBezTo>
                  <a:moveTo>
                    <a:pt x="24" y="6"/>
                  </a:moveTo>
                  <a:cubicBezTo>
                    <a:pt x="23" y="7"/>
                    <a:pt x="23" y="6"/>
                    <a:pt x="22" y="7"/>
                  </a:cubicBezTo>
                  <a:cubicBezTo>
                    <a:pt x="23" y="7"/>
                    <a:pt x="22" y="7"/>
                    <a:pt x="23" y="7"/>
                  </a:cubicBezTo>
                  <a:cubicBezTo>
                    <a:pt x="24" y="6"/>
                    <a:pt x="23" y="7"/>
                    <a:pt x="23" y="7"/>
                  </a:cubicBezTo>
                  <a:cubicBezTo>
                    <a:pt x="23" y="6"/>
                    <a:pt x="24" y="6"/>
                    <a:pt x="24" y="6"/>
                  </a:cubicBezTo>
                  <a:moveTo>
                    <a:pt x="16" y="8"/>
                  </a:moveTo>
                  <a:cubicBezTo>
                    <a:pt x="14" y="8"/>
                    <a:pt x="15" y="8"/>
                    <a:pt x="15" y="8"/>
                  </a:cubicBezTo>
                  <a:cubicBezTo>
                    <a:pt x="16" y="8"/>
                    <a:pt x="15" y="8"/>
                    <a:pt x="16" y="8"/>
                  </a:cubicBezTo>
                  <a:cubicBezTo>
                    <a:pt x="16" y="8"/>
                    <a:pt x="16" y="8"/>
                    <a:pt x="16" y="8"/>
                  </a:cubicBezTo>
                  <a:moveTo>
                    <a:pt x="44" y="3"/>
                  </a:moveTo>
                  <a:cubicBezTo>
                    <a:pt x="44" y="3"/>
                    <a:pt x="46" y="3"/>
                    <a:pt x="46" y="3"/>
                  </a:cubicBezTo>
                  <a:cubicBezTo>
                    <a:pt x="46" y="3"/>
                    <a:pt x="46" y="3"/>
                    <a:pt x="47" y="3"/>
                  </a:cubicBezTo>
                  <a:cubicBezTo>
                    <a:pt x="46" y="3"/>
                    <a:pt x="46" y="3"/>
                    <a:pt x="46" y="3"/>
                  </a:cubicBezTo>
                  <a:cubicBezTo>
                    <a:pt x="46" y="3"/>
                    <a:pt x="46" y="3"/>
                    <a:pt x="46" y="3"/>
                  </a:cubicBezTo>
                  <a:cubicBezTo>
                    <a:pt x="46" y="3"/>
                    <a:pt x="46" y="3"/>
                    <a:pt x="46" y="3"/>
                  </a:cubicBezTo>
                  <a:cubicBezTo>
                    <a:pt x="46" y="3"/>
                    <a:pt x="45" y="3"/>
                    <a:pt x="45" y="3"/>
                  </a:cubicBezTo>
                  <a:cubicBezTo>
                    <a:pt x="44" y="3"/>
                    <a:pt x="45" y="3"/>
                    <a:pt x="44" y="3"/>
                  </a:cubicBezTo>
                  <a:cubicBezTo>
                    <a:pt x="44" y="3"/>
                    <a:pt x="44" y="3"/>
                    <a:pt x="44" y="3"/>
                  </a:cubicBezTo>
                  <a:cubicBezTo>
                    <a:pt x="44" y="3"/>
                    <a:pt x="44" y="3"/>
                    <a:pt x="45" y="3"/>
                  </a:cubicBezTo>
                  <a:cubicBezTo>
                    <a:pt x="45" y="3"/>
                    <a:pt x="45" y="3"/>
                    <a:pt x="44" y="3"/>
                  </a:cubicBezTo>
                  <a:moveTo>
                    <a:pt x="23" y="7"/>
                  </a:moveTo>
                  <a:cubicBezTo>
                    <a:pt x="23" y="7"/>
                    <a:pt x="23" y="7"/>
                    <a:pt x="23" y="7"/>
                  </a:cubicBezTo>
                  <a:cubicBezTo>
                    <a:pt x="23" y="7"/>
                    <a:pt x="22" y="7"/>
                    <a:pt x="22" y="7"/>
                  </a:cubicBezTo>
                  <a:cubicBezTo>
                    <a:pt x="22" y="7"/>
                    <a:pt x="22" y="7"/>
                    <a:pt x="22" y="7"/>
                  </a:cubicBezTo>
                  <a:cubicBezTo>
                    <a:pt x="22" y="7"/>
                    <a:pt x="22" y="7"/>
                    <a:pt x="22" y="7"/>
                  </a:cubicBezTo>
                  <a:cubicBezTo>
                    <a:pt x="23" y="7"/>
                    <a:pt x="23" y="7"/>
                    <a:pt x="23" y="6"/>
                  </a:cubicBezTo>
                  <a:cubicBezTo>
                    <a:pt x="23" y="7"/>
                    <a:pt x="23" y="7"/>
                    <a:pt x="23" y="7"/>
                  </a:cubicBezTo>
                  <a:moveTo>
                    <a:pt x="32" y="5"/>
                  </a:moveTo>
                  <a:cubicBezTo>
                    <a:pt x="32" y="5"/>
                    <a:pt x="32" y="5"/>
                    <a:pt x="32" y="5"/>
                  </a:cubicBezTo>
                  <a:cubicBezTo>
                    <a:pt x="32" y="5"/>
                    <a:pt x="33" y="5"/>
                    <a:pt x="33" y="5"/>
                  </a:cubicBezTo>
                  <a:cubicBezTo>
                    <a:pt x="33" y="5"/>
                    <a:pt x="32" y="5"/>
                    <a:pt x="32" y="5"/>
                  </a:cubicBezTo>
                  <a:cubicBezTo>
                    <a:pt x="32" y="5"/>
                    <a:pt x="33" y="5"/>
                    <a:pt x="33" y="5"/>
                  </a:cubicBezTo>
                  <a:cubicBezTo>
                    <a:pt x="32" y="5"/>
                    <a:pt x="31" y="5"/>
                    <a:pt x="31" y="5"/>
                  </a:cubicBezTo>
                  <a:cubicBezTo>
                    <a:pt x="31" y="5"/>
                    <a:pt x="32" y="5"/>
                    <a:pt x="32" y="5"/>
                  </a:cubicBezTo>
                  <a:moveTo>
                    <a:pt x="31" y="5"/>
                  </a:moveTo>
                  <a:cubicBezTo>
                    <a:pt x="31" y="5"/>
                    <a:pt x="31" y="5"/>
                    <a:pt x="30" y="5"/>
                  </a:cubicBezTo>
                  <a:cubicBezTo>
                    <a:pt x="30" y="5"/>
                    <a:pt x="30"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1" y="5"/>
                    <a:pt x="31" y="5"/>
                  </a:cubicBezTo>
                  <a:close/>
                  <a:moveTo>
                    <a:pt x="35" y="5"/>
                  </a:moveTo>
                  <a:cubicBezTo>
                    <a:pt x="35" y="5"/>
                    <a:pt x="35" y="5"/>
                    <a:pt x="35" y="5"/>
                  </a:cubicBezTo>
                  <a:cubicBezTo>
                    <a:pt x="34" y="5"/>
                    <a:pt x="34" y="5"/>
                    <a:pt x="33" y="5"/>
                  </a:cubicBezTo>
                  <a:cubicBezTo>
                    <a:pt x="33" y="5"/>
                    <a:pt x="34" y="5"/>
                    <a:pt x="34" y="5"/>
                  </a:cubicBezTo>
                  <a:cubicBezTo>
                    <a:pt x="34" y="5"/>
                    <a:pt x="34" y="5"/>
                    <a:pt x="33" y="5"/>
                  </a:cubicBezTo>
                  <a:cubicBezTo>
                    <a:pt x="33" y="5"/>
                    <a:pt x="33" y="5"/>
                    <a:pt x="33" y="5"/>
                  </a:cubicBezTo>
                  <a:cubicBezTo>
                    <a:pt x="33" y="5"/>
                    <a:pt x="33" y="5"/>
                    <a:pt x="32" y="5"/>
                  </a:cubicBezTo>
                  <a:cubicBezTo>
                    <a:pt x="32" y="5"/>
                    <a:pt x="33" y="5"/>
                    <a:pt x="33" y="5"/>
                  </a:cubicBezTo>
                  <a:cubicBezTo>
                    <a:pt x="32" y="5"/>
                    <a:pt x="32" y="5"/>
                    <a:pt x="32" y="5"/>
                  </a:cubicBezTo>
                  <a:cubicBezTo>
                    <a:pt x="32" y="5"/>
                    <a:pt x="32" y="5"/>
                    <a:pt x="32" y="5"/>
                  </a:cubicBezTo>
                  <a:cubicBezTo>
                    <a:pt x="32" y="5"/>
                    <a:pt x="32" y="5"/>
                    <a:pt x="31" y="5"/>
                  </a:cubicBezTo>
                  <a:cubicBezTo>
                    <a:pt x="32" y="5"/>
                    <a:pt x="32" y="5"/>
                    <a:pt x="32" y="5"/>
                  </a:cubicBezTo>
                  <a:cubicBezTo>
                    <a:pt x="33" y="5"/>
                    <a:pt x="33" y="5"/>
                    <a:pt x="33" y="5"/>
                  </a:cubicBezTo>
                  <a:cubicBezTo>
                    <a:pt x="33" y="5"/>
                    <a:pt x="33" y="5"/>
                    <a:pt x="33" y="5"/>
                  </a:cubicBezTo>
                  <a:cubicBezTo>
                    <a:pt x="33" y="5"/>
                    <a:pt x="32" y="5"/>
                    <a:pt x="32" y="5"/>
                  </a:cubicBezTo>
                  <a:cubicBezTo>
                    <a:pt x="32" y="5"/>
                    <a:pt x="32" y="5"/>
                    <a:pt x="32" y="5"/>
                  </a:cubicBezTo>
                  <a:cubicBezTo>
                    <a:pt x="32" y="5"/>
                    <a:pt x="32" y="5"/>
                    <a:pt x="32" y="5"/>
                  </a:cubicBezTo>
                  <a:cubicBezTo>
                    <a:pt x="33" y="5"/>
                    <a:pt x="33" y="5"/>
                    <a:pt x="33" y="5"/>
                  </a:cubicBezTo>
                  <a:cubicBezTo>
                    <a:pt x="34" y="5"/>
                    <a:pt x="34" y="5"/>
                    <a:pt x="35" y="5"/>
                  </a:cubicBezTo>
                  <a:cubicBezTo>
                    <a:pt x="35" y="5"/>
                    <a:pt x="34" y="5"/>
                    <a:pt x="34" y="5"/>
                  </a:cubicBezTo>
                  <a:cubicBezTo>
                    <a:pt x="34" y="5"/>
                    <a:pt x="35" y="5"/>
                    <a:pt x="35" y="5"/>
                  </a:cubicBezTo>
                  <a:moveTo>
                    <a:pt x="29" y="6"/>
                  </a:moveTo>
                  <a:cubicBezTo>
                    <a:pt x="29" y="6"/>
                    <a:pt x="29" y="6"/>
                    <a:pt x="29" y="6"/>
                  </a:cubicBezTo>
                  <a:cubicBezTo>
                    <a:pt x="29" y="6"/>
                    <a:pt x="29" y="6"/>
                    <a:pt x="29" y="6"/>
                  </a:cubicBezTo>
                  <a:cubicBezTo>
                    <a:pt x="29" y="6"/>
                    <a:pt x="30" y="5"/>
                    <a:pt x="30" y="5"/>
                  </a:cubicBezTo>
                  <a:cubicBezTo>
                    <a:pt x="31" y="5"/>
                    <a:pt x="29" y="6"/>
                    <a:pt x="30" y="5"/>
                  </a:cubicBezTo>
                  <a:cubicBezTo>
                    <a:pt x="29" y="5"/>
                    <a:pt x="29" y="6"/>
                    <a:pt x="29" y="6"/>
                  </a:cubicBezTo>
                  <a:moveTo>
                    <a:pt x="29" y="5"/>
                  </a:moveTo>
                  <a:cubicBezTo>
                    <a:pt x="29" y="6"/>
                    <a:pt x="29" y="5"/>
                    <a:pt x="29" y="6"/>
                  </a:cubicBezTo>
                  <a:cubicBezTo>
                    <a:pt x="29" y="6"/>
                    <a:pt x="29" y="6"/>
                    <a:pt x="28" y="6"/>
                  </a:cubicBezTo>
                  <a:cubicBezTo>
                    <a:pt x="29" y="6"/>
                    <a:pt x="30" y="5"/>
                    <a:pt x="30" y="5"/>
                  </a:cubicBezTo>
                  <a:cubicBezTo>
                    <a:pt x="31" y="5"/>
                    <a:pt x="29" y="6"/>
                    <a:pt x="30" y="5"/>
                  </a:cubicBezTo>
                  <a:cubicBezTo>
                    <a:pt x="30" y="5"/>
                    <a:pt x="30" y="5"/>
                    <a:pt x="29" y="5"/>
                  </a:cubicBezTo>
                  <a:moveTo>
                    <a:pt x="31" y="5"/>
                  </a:moveTo>
                  <a:cubicBezTo>
                    <a:pt x="31" y="5"/>
                    <a:pt x="31" y="5"/>
                    <a:pt x="31" y="5"/>
                  </a:cubicBezTo>
                  <a:cubicBezTo>
                    <a:pt x="31" y="5"/>
                    <a:pt x="32" y="5"/>
                    <a:pt x="32" y="5"/>
                  </a:cubicBezTo>
                  <a:cubicBezTo>
                    <a:pt x="31" y="5"/>
                    <a:pt x="31" y="5"/>
                    <a:pt x="31" y="5"/>
                  </a:cubicBezTo>
                  <a:moveTo>
                    <a:pt x="34" y="5"/>
                  </a:moveTo>
                  <a:cubicBezTo>
                    <a:pt x="35" y="5"/>
                    <a:pt x="35" y="5"/>
                    <a:pt x="35" y="5"/>
                  </a:cubicBezTo>
                  <a:cubicBezTo>
                    <a:pt x="35" y="5"/>
                    <a:pt x="35" y="5"/>
                    <a:pt x="34" y="5"/>
                  </a:cubicBezTo>
                  <a:cubicBezTo>
                    <a:pt x="35" y="5"/>
                    <a:pt x="35" y="5"/>
                    <a:pt x="35" y="5"/>
                  </a:cubicBezTo>
                  <a:cubicBezTo>
                    <a:pt x="35" y="5"/>
                    <a:pt x="35" y="5"/>
                    <a:pt x="34" y="5"/>
                  </a:cubicBezTo>
                  <a:moveTo>
                    <a:pt x="35" y="5"/>
                  </a:moveTo>
                  <a:cubicBezTo>
                    <a:pt x="35" y="5"/>
                    <a:pt x="35" y="5"/>
                    <a:pt x="35" y="5"/>
                  </a:cubicBezTo>
                  <a:cubicBezTo>
                    <a:pt x="34" y="5"/>
                    <a:pt x="35" y="5"/>
                    <a:pt x="34" y="5"/>
                  </a:cubicBezTo>
                  <a:cubicBezTo>
                    <a:pt x="35" y="5"/>
                    <a:pt x="35" y="5"/>
                    <a:pt x="35" y="5"/>
                  </a:cubicBezTo>
                  <a:cubicBezTo>
                    <a:pt x="35" y="5"/>
                    <a:pt x="36" y="4"/>
                    <a:pt x="35" y="5"/>
                  </a:cubicBezTo>
                  <a:moveTo>
                    <a:pt x="34" y="5"/>
                  </a:moveTo>
                  <a:cubicBezTo>
                    <a:pt x="33" y="5"/>
                    <a:pt x="33" y="5"/>
                    <a:pt x="33" y="5"/>
                  </a:cubicBezTo>
                  <a:cubicBezTo>
                    <a:pt x="33" y="5"/>
                    <a:pt x="33" y="5"/>
                    <a:pt x="32" y="5"/>
                  </a:cubicBezTo>
                  <a:cubicBezTo>
                    <a:pt x="32" y="5"/>
                    <a:pt x="32" y="5"/>
                    <a:pt x="31" y="5"/>
                  </a:cubicBezTo>
                  <a:cubicBezTo>
                    <a:pt x="32" y="5"/>
                    <a:pt x="32" y="5"/>
                    <a:pt x="32" y="5"/>
                  </a:cubicBezTo>
                  <a:cubicBezTo>
                    <a:pt x="32" y="5"/>
                    <a:pt x="32" y="5"/>
                    <a:pt x="32" y="5"/>
                  </a:cubicBezTo>
                  <a:cubicBezTo>
                    <a:pt x="32" y="5"/>
                    <a:pt x="32" y="5"/>
                    <a:pt x="32" y="5"/>
                  </a:cubicBezTo>
                  <a:cubicBezTo>
                    <a:pt x="33" y="5"/>
                    <a:pt x="32" y="5"/>
                    <a:pt x="33" y="5"/>
                  </a:cubicBezTo>
                  <a:cubicBezTo>
                    <a:pt x="33" y="5"/>
                    <a:pt x="33" y="5"/>
                    <a:pt x="34" y="5"/>
                  </a:cubicBezTo>
                  <a:cubicBezTo>
                    <a:pt x="33" y="5"/>
                    <a:pt x="33" y="5"/>
                    <a:pt x="33" y="5"/>
                  </a:cubicBezTo>
                  <a:cubicBezTo>
                    <a:pt x="33" y="5"/>
                    <a:pt x="33" y="5"/>
                    <a:pt x="32" y="5"/>
                  </a:cubicBezTo>
                  <a:cubicBezTo>
                    <a:pt x="33" y="5"/>
                    <a:pt x="33" y="5"/>
                    <a:pt x="34" y="5"/>
                  </a:cubicBezTo>
                  <a:cubicBezTo>
                    <a:pt x="34" y="5"/>
                    <a:pt x="34" y="5"/>
                    <a:pt x="34" y="5"/>
                  </a:cubicBezTo>
                  <a:moveTo>
                    <a:pt x="29" y="6"/>
                  </a:moveTo>
                  <a:cubicBezTo>
                    <a:pt x="29" y="6"/>
                    <a:pt x="29" y="6"/>
                    <a:pt x="29" y="6"/>
                  </a:cubicBezTo>
                  <a:cubicBezTo>
                    <a:pt x="28" y="6"/>
                    <a:pt x="29" y="6"/>
                    <a:pt x="29" y="6"/>
                  </a:cubicBezTo>
                  <a:cubicBezTo>
                    <a:pt x="29" y="6"/>
                    <a:pt x="29" y="6"/>
                    <a:pt x="29" y="6"/>
                  </a:cubicBezTo>
                  <a:cubicBezTo>
                    <a:pt x="29" y="5"/>
                    <a:pt x="30" y="5"/>
                    <a:pt x="29" y="6"/>
                  </a:cubicBezTo>
                  <a:moveTo>
                    <a:pt x="30" y="5"/>
                  </a:moveTo>
                  <a:cubicBezTo>
                    <a:pt x="29" y="6"/>
                    <a:pt x="28" y="6"/>
                    <a:pt x="28" y="6"/>
                  </a:cubicBezTo>
                  <a:cubicBezTo>
                    <a:pt x="29" y="6"/>
                    <a:pt x="30" y="5"/>
                    <a:pt x="30" y="5"/>
                  </a:cubicBezTo>
                  <a:cubicBezTo>
                    <a:pt x="30" y="5"/>
                    <a:pt x="30" y="5"/>
                    <a:pt x="31" y="5"/>
                  </a:cubicBezTo>
                  <a:cubicBezTo>
                    <a:pt x="30" y="5"/>
                    <a:pt x="31" y="5"/>
                    <a:pt x="30" y="5"/>
                  </a:cubicBezTo>
                  <a:cubicBezTo>
                    <a:pt x="29" y="5"/>
                    <a:pt x="30" y="5"/>
                    <a:pt x="29" y="6"/>
                  </a:cubicBezTo>
                  <a:cubicBezTo>
                    <a:pt x="29" y="6"/>
                    <a:pt x="30" y="5"/>
                    <a:pt x="30" y="5"/>
                  </a:cubicBezTo>
                  <a:moveTo>
                    <a:pt x="27" y="6"/>
                  </a:moveTo>
                  <a:cubicBezTo>
                    <a:pt x="26" y="6"/>
                    <a:pt x="27" y="6"/>
                    <a:pt x="26" y="6"/>
                  </a:cubicBezTo>
                  <a:cubicBezTo>
                    <a:pt x="26" y="6"/>
                    <a:pt x="26" y="6"/>
                    <a:pt x="26" y="6"/>
                  </a:cubicBezTo>
                  <a:cubicBezTo>
                    <a:pt x="27" y="6"/>
                    <a:pt x="28" y="6"/>
                    <a:pt x="27" y="6"/>
                  </a:cubicBezTo>
                  <a:cubicBezTo>
                    <a:pt x="27" y="6"/>
                    <a:pt x="27" y="6"/>
                    <a:pt x="27" y="6"/>
                  </a:cubicBezTo>
                  <a:moveTo>
                    <a:pt x="32" y="5"/>
                  </a:moveTo>
                  <a:cubicBezTo>
                    <a:pt x="32" y="5"/>
                    <a:pt x="31" y="5"/>
                    <a:pt x="31" y="5"/>
                  </a:cubicBezTo>
                  <a:cubicBezTo>
                    <a:pt x="31" y="5"/>
                    <a:pt x="32" y="5"/>
                    <a:pt x="32" y="5"/>
                  </a:cubicBezTo>
                  <a:cubicBezTo>
                    <a:pt x="33" y="5"/>
                    <a:pt x="34" y="5"/>
                    <a:pt x="34" y="5"/>
                  </a:cubicBezTo>
                  <a:cubicBezTo>
                    <a:pt x="33" y="5"/>
                    <a:pt x="33" y="5"/>
                    <a:pt x="32" y="5"/>
                  </a:cubicBezTo>
                  <a:cubicBezTo>
                    <a:pt x="32" y="5"/>
                    <a:pt x="33" y="5"/>
                    <a:pt x="34" y="5"/>
                  </a:cubicBezTo>
                  <a:cubicBezTo>
                    <a:pt x="34" y="5"/>
                    <a:pt x="34" y="5"/>
                    <a:pt x="34" y="5"/>
                  </a:cubicBezTo>
                  <a:cubicBezTo>
                    <a:pt x="33" y="5"/>
                    <a:pt x="33" y="5"/>
                    <a:pt x="32" y="5"/>
                  </a:cubicBezTo>
                  <a:cubicBezTo>
                    <a:pt x="32" y="5"/>
                    <a:pt x="32" y="5"/>
                    <a:pt x="32" y="5"/>
                  </a:cubicBezTo>
                  <a:cubicBezTo>
                    <a:pt x="32" y="5"/>
                    <a:pt x="31" y="5"/>
                    <a:pt x="31" y="5"/>
                  </a:cubicBezTo>
                  <a:cubicBezTo>
                    <a:pt x="31" y="5"/>
                    <a:pt x="32" y="5"/>
                    <a:pt x="32" y="5"/>
                  </a:cubicBezTo>
                  <a:moveTo>
                    <a:pt x="30" y="5"/>
                  </a:moveTo>
                  <a:cubicBezTo>
                    <a:pt x="29" y="6"/>
                    <a:pt x="29" y="5"/>
                    <a:pt x="29" y="6"/>
                  </a:cubicBezTo>
                  <a:cubicBezTo>
                    <a:pt x="31" y="5"/>
                    <a:pt x="29" y="6"/>
                    <a:pt x="30" y="5"/>
                  </a:cubicBezTo>
                  <a:moveTo>
                    <a:pt x="35" y="5"/>
                  </a:moveTo>
                  <a:cubicBezTo>
                    <a:pt x="36" y="4"/>
                    <a:pt x="36" y="4"/>
                    <a:pt x="36" y="4"/>
                  </a:cubicBezTo>
                  <a:cubicBezTo>
                    <a:pt x="36" y="4"/>
                    <a:pt x="36" y="4"/>
                    <a:pt x="36" y="4"/>
                  </a:cubicBezTo>
                  <a:cubicBezTo>
                    <a:pt x="37" y="4"/>
                    <a:pt x="37" y="4"/>
                    <a:pt x="37" y="4"/>
                  </a:cubicBezTo>
                  <a:cubicBezTo>
                    <a:pt x="38" y="4"/>
                    <a:pt x="37" y="4"/>
                    <a:pt x="37" y="4"/>
                  </a:cubicBezTo>
                  <a:cubicBezTo>
                    <a:pt x="37" y="4"/>
                    <a:pt x="37" y="4"/>
                    <a:pt x="38" y="4"/>
                  </a:cubicBezTo>
                  <a:cubicBezTo>
                    <a:pt x="37" y="4"/>
                    <a:pt x="37" y="4"/>
                    <a:pt x="36" y="4"/>
                  </a:cubicBezTo>
                  <a:cubicBezTo>
                    <a:pt x="36" y="4"/>
                    <a:pt x="37" y="4"/>
                    <a:pt x="37" y="4"/>
                  </a:cubicBezTo>
                  <a:cubicBezTo>
                    <a:pt x="37" y="4"/>
                    <a:pt x="37" y="4"/>
                    <a:pt x="37" y="4"/>
                  </a:cubicBezTo>
                  <a:cubicBezTo>
                    <a:pt x="37" y="4"/>
                    <a:pt x="37" y="4"/>
                    <a:pt x="38" y="4"/>
                  </a:cubicBezTo>
                  <a:cubicBezTo>
                    <a:pt x="38" y="4"/>
                    <a:pt x="37" y="4"/>
                    <a:pt x="37" y="4"/>
                  </a:cubicBezTo>
                  <a:cubicBezTo>
                    <a:pt x="37" y="4"/>
                    <a:pt x="37" y="4"/>
                    <a:pt x="37" y="4"/>
                  </a:cubicBezTo>
                  <a:cubicBezTo>
                    <a:pt x="37" y="4"/>
                    <a:pt x="37" y="4"/>
                    <a:pt x="38" y="4"/>
                  </a:cubicBezTo>
                  <a:cubicBezTo>
                    <a:pt x="38" y="4"/>
                    <a:pt x="38" y="4"/>
                    <a:pt x="38" y="4"/>
                  </a:cubicBezTo>
                  <a:cubicBezTo>
                    <a:pt x="38" y="4"/>
                    <a:pt x="38" y="4"/>
                    <a:pt x="37" y="4"/>
                  </a:cubicBezTo>
                  <a:cubicBezTo>
                    <a:pt x="38" y="4"/>
                    <a:pt x="38" y="4"/>
                    <a:pt x="38" y="4"/>
                  </a:cubicBezTo>
                  <a:cubicBezTo>
                    <a:pt x="39" y="4"/>
                    <a:pt x="39" y="4"/>
                    <a:pt x="39" y="4"/>
                  </a:cubicBezTo>
                  <a:cubicBezTo>
                    <a:pt x="40" y="4"/>
                    <a:pt x="39" y="4"/>
                    <a:pt x="40" y="4"/>
                  </a:cubicBezTo>
                  <a:cubicBezTo>
                    <a:pt x="40" y="4"/>
                    <a:pt x="41" y="4"/>
                    <a:pt x="41" y="4"/>
                  </a:cubicBezTo>
                  <a:cubicBezTo>
                    <a:pt x="41" y="4"/>
                    <a:pt x="40" y="4"/>
                    <a:pt x="40" y="4"/>
                  </a:cubicBezTo>
                  <a:cubicBezTo>
                    <a:pt x="40" y="4"/>
                    <a:pt x="40" y="4"/>
                    <a:pt x="41" y="4"/>
                  </a:cubicBezTo>
                  <a:cubicBezTo>
                    <a:pt x="40" y="4"/>
                    <a:pt x="40" y="4"/>
                    <a:pt x="40" y="4"/>
                  </a:cubicBezTo>
                  <a:cubicBezTo>
                    <a:pt x="40" y="4"/>
                    <a:pt x="40" y="4"/>
                    <a:pt x="41" y="4"/>
                  </a:cubicBezTo>
                  <a:cubicBezTo>
                    <a:pt x="40" y="4"/>
                    <a:pt x="40" y="4"/>
                    <a:pt x="40" y="4"/>
                  </a:cubicBezTo>
                  <a:cubicBezTo>
                    <a:pt x="40" y="4"/>
                    <a:pt x="40" y="4"/>
                    <a:pt x="40" y="4"/>
                  </a:cubicBezTo>
                  <a:cubicBezTo>
                    <a:pt x="40" y="4"/>
                    <a:pt x="39" y="4"/>
                    <a:pt x="39" y="4"/>
                  </a:cubicBezTo>
                  <a:cubicBezTo>
                    <a:pt x="39" y="4"/>
                    <a:pt x="39" y="4"/>
                    <a:pt x="39" y="4"/>
                  </a:cubicBezTo>
                  <a:cubicBezTo>
                    <a:pt x="39" y="4"/>
                    <a:pt x="38" y="4"/>
                    <a:pt x="39" y="4"/>
                  </a:cubicBezTo>
                  <a:cubicBezTo>
                    <a:pt x="39" y="4"/>
                    <a:pt x="39" y="4"/>
                    <a:pt x="39" y="4"/>
                  </a:cubicBezTo>
                  <a:cubicBezTo>
                    <a:pt x="38" y="4"/>
                    <a:pt x="39" y="4"/>
                    <a:pt x="38" y="4"/>
                  </a:cubicBezTo>
                  <a:cubicBezTo>
                    <a:pt x="38" y="4"/>
                    <a:pt x="38" y="4"/>
                    <a:pt x="39" y="4"/>
                  </a:cubicBezTo>
                  <a:cubicBezTo>
                    <a:pt x="38" y="4"/>
                    <a:pt x="39" y="4"/>
                    <a:pt x="38" y="4"/>
                  </a:cubicBezTo>
                  <a:cubicBezTo>
                    <a:pt x="38" y="4"/>
                    <a:pt x="38" y="4"/>
                    <a:pt x="37" y="4"/>
                  </a:cubicBezTo>
                  <a:cubicBezTo>
                    <a:pt x="37" y="4"/>
                    <a:pt x="37" y="4"/>
                    <a:pt x="36" y="4"/>
                  </a:cubicBezTo>
                  <a:cubicBezTo>
                    <a:pt x="36" y="4"/>
                    <a:pt x="36" y="4"/>
                    <a:pt x="36" y="4"/>
                  </a:cubicBezTo>
                  <a:cubicBezTo>
                    <a:pt x="36" y="4"/>
                    <a:pt x="36" y="4"/>
                    <a:pt x="36" y="4"/>
                  </a:cubicBezTo>
                  <a:cubicBezTo>
                    <a:pt x="36" y="4"/>
                    <a:pt x="36" y="4"/>
                    <a:pt x="36" y="4"/>
                  </a:cubicBezTo>
                  <a:cubicBezTo>
                    <a:pt x="36" y="4"/>
                    <a:pt x="37" y="4"/>
                    <a:pt x="37" y="4"/>
                  </a:cubicBezTo>
                  <a:cubicBezTo>
                    <a:pt x="37" y="4"/>
                    <a:pt x="36" y="4"/>
                    <a:pt x="36" y="4"/>
                  </a:cubicBezTo>
                  <a:cubicBezTo>
                    <a:pt x="36" y="4"/>
                    <a:pt x="36" y="4"/>
                    <a:pt x="36" y="4"/>
                  </a:cubicBezTo>
                  <a:cubicBezTo>
                    <a:pt x="37" y="4"/>
                    <a:pt x="37" y="4"/>
                    <a:pt x="38" y="4"/>
                  </a:cubicBezTo>
                  <a:cubicBezTo>
                    <a:pt x="37" y="4"/>
                    <a:pt x="37" y="4"/>
                    <a:pt x="37" y="4"/>
                  </a:cubicBezTo>
                  <a:cubicBezTo>
                    <a:pt x="36" y="4"/>
                    <a:pt x="36" y="4"/>
                    <a:pt x="35" y="5"/>
                  </a:cubicBezTo>
                  <a:cubicBezTo>
                    <a:pt x="36" y="4"/>
                    <a:pt x="36" y="4"/>
                    <a:pt x="36" y="4"/>
                  </a:cubicBezTo>
                  <a:cubicBezTo>
                    <a:pt x="36" y="4"/>
                    <a:pt x="36" y="4"/>
                    <a:pt x="35" y="5"/>
                  </a:cubicBezTo>
                  <a:cubicBezTo>
                    <a:pt x="35" y="5"/>
                    <a:pt x="35" y="5"/>
                    <a:pt x="35" y="5"/>
                  </a:cubicBezTo>
                  <a:cubicBezTo>
                    <a:pt x="36" y="4"/>
                    <a:pt x="36" y="4"/>
                    <a:pt x="36" y="4"/>
                  </a:cubicBezTo>
                  <a:cubicBezTo>
                    <a:pt x="36" y="4"/>
                    <a:pt x="36" y="4"/>
                    <a:pt x="35" y="5"/>
                  </a:cubicBezTo>
                  <a:moveTo>
                    <a:pt x="36" y="4"/>
                  </a:moveTo>
                  <a:cubicBezTo>
                    <a:pt x="36" y="4"/>
                    <a:pt x="37" y="4"/>
                    <a:pt x="37" y="4"/>
                  </a:cubicBezTo>
                  <a:cubicBezTo>
                    <a:pt x="36" y="4"/>
                    <a:pt x="36" y="4"/>
                    <a:pt x="36" y="4"/>
                  </a:cubicBezTo>
                  <a:cubicBezTo>
                    <a:pt x="37" y="4"/>
                    <a:pt x="38" y="4"/>
                    <a:pt x="38" y="4"/>
                  </a:cubicBezTo>
                  <a:cubicBezTo>
                    <a:pt x="37" y="4"/>
                    <a:pt x="37" y="4"/>
                    <a:pt x="36" y="4"/>
                  </a:cubicBezTo>
                  <a:moveTo>
                    <a:pt x="37" y="4"/>
                  </a:moveTo>
                  <a:cubicBezTo>
                    <a:pt x="37" y="4"/>
                    <a:pt x="38" y="4"/>
                    <a:pt x="38" y="4"/>
                  </a:cubicBezTo>
                  <a:cubicBezTo>
                    <a:pt x="38" y="4"/>
                    <a:pt x="38" y="4"/>
                    <a:pt x="38" y="4"/>
                  </a:cubicBezTo>
                  <a:cubicBezTo>
                    <a:pt x="38" y="4"/>
                    <a:pt x="38" y="4"/>
                    <a:pt x="39" y="4"/>
                  </a:cubicBezTo>
                  <a:cubicBezTo>
                    <a:pt x="37" y="4"/>
                    <a:pt x="38" y="4"/>
                    <a:pt x="37" y="4"/>
                  </a:cubicBezTo>
                  <a:moveTo>
                    <a:pt x="37" y="4"/>
                  </a:moveTo>
                  <a:cubicBezTo>
                    <a:pt x="36" y="4"/>
                    <a:pt x="36" y="4"/>
                    <a:pt x="36" y="4"/>
                  </a:cubicBezTo>
                  <a:cubicBezTo>
                    <a:pt x="37" y="4"/>
                    <a:pt x="37" y="4"/>
                    <a:pt x="38" y="4"/>
                  </a:cubicBezTo>
                  <a:cubicBezTo>
                    <a:pt x="38" y="4"/>
                    <a:pt x="38" y="4"/>
                    <a:pt x="37" y="4"/>
                  </a:cubicBezTo>
                  <a:moveTo>
                    <a:pt x="39" y="4"/>
                  </a:moveTo>
                  <a:cubicBezTo>
                    <a:pt x="39" y="4"/>
                    <a:pt x="40" y="4"/>
                    <a:pt x="40" y="4"/>
                  </a:cubicBezTo>
                  <a:cubicBezTo>
                    <a:pt x="40" y="4"/>
                    <a:pt x="40" y="4"/>
                    <a:pt x="39" y="4"/>
                  </a:cubicBezTo>
                  <a:cubicBezTo>
                    <a:pt x="39" y="4"/>
                    <a:pt x="39" y="4"/>
                    <a:pt x="39" y="4"/>
                  </a:cubicBezTo>
                  <a:moveTo>
                    <a:pt x="38" y="4"/>
                  </a:moveTo>
                  <a:cubicBezTo>
                    <a:pt x="38" y="4"/>
                    <a:pt x="38" y="4"/>
                    <a:pt x="38" y="4"/>
                  </a:cubicBezTo>
                  <a:cubicBezTo>
                    <a:pt x="38" y="4"/>
                    <a:pt x="38" y="4"/>
                    <a:pt x="38" y="4"/>
                  </a:cubicBezTo>
                  <a:moveTo>
                    <a:pt x="36" y="4"/>
                  </a:moveTo>
                  <a:cubicBezTo>
                    <a:pt x="34" y="5"/>
                    <a:pt x="36" y="4"/>
                    <a:pt x="37" y="4"/>
                  </a:cubicBezTo>
                  <a:cubicBezTo>
                    <a:pt x="37" y="4"/>
                    <a:pt x="36" y="4"/>
                    <a:pt x="36" y="4"/>
                  </a:cubicBezTo>
                  <a:moveTo>
                    <a:pt x="25" y="6"/>
                  </a:moveTo>
                  <a:cubicBezTo>
                    <a:pt x="25" y="6"/>
                    <a:pt x="24" y="6"/>
                    <a:pt x="24" y="6"/>
                  </a:cubicBezTo>
                  <a:cubicBezTo>
                    <a:pt x="25" y="6"/>
                    <a:pt x="25" y="6"/>
                    <a:pt x="26" y="6"/>
                  </a:cubicBezTo>
                  <a:cubicBezTo>
                    <a:pt x="26" y="6"/>
                    <a:pt x="26" y="6"/>
                    <a:pt x="25" y="6"/>
                  </a:cubicBezTo>
                  <a:moveTo>
                    <a:pt x="33" y="5"/>
                  </a:moveTo>
                  <a:cubicBezTo>
                    <a:pt x="33" y="5"/>
                    <a:pt x="33" y="5"/>
                    <a:pt x="33" y="5"/>
                  </a:cubicBezTo>
                  <a:cubicBezTo>
                    <a:pt x="33" y="5"/>
                    <a:pt x="33" y="5"/>
                    <a:pt x="33" y="5"/>
                  </a:cubicBezTo>
                  <a:moveTo>
                    <a:pt x="32" y="5"/>
                  </a:moveTo>
                  <a:cubicBezTo>
                    <a:pt x="33" y="5"/>
                    <a:pt x="33" y="5"/>
                    <a:pt x="33" y="5"/>
                  </a:cubicBezTo>
                  <a:cubicBezTo>
                    <a:pt x="33" y="5"/>
                    <a:pt x="33" y="5"/>
                    <a:pt x="33" y="5"/>
                  </a:cubicBezTo>
                  <a:cubicBezTo>
                    <a:pt x="33" y="5"/>
                    <a:pt x="33" y="5"/>
                    <a:pt x="32" y="5"/>
                  </a:cubicBezTo>
                  <a:moveTo>
                    <a:pt x="35" y="5"/>
                  </a:moveTo>
                  <a:cubicBezTo>
                    <a:pt x="36" y="4"/>
                    <a:pt x="36" y="4"/>
                    <a:pt x="36" y="4"/>
                  </a:cubicBezTo>
                  <a:cubicBezTo>
                    <a:pt x="36" y="4"/>
                    <a:pt x="36" y="4"/>
                    <a:pt x="36" y="4"/>
                  </a:cubicBezTo>
                  <a:cubicBezTo>
                    <a:pt x="35" y="5"/>
                    <a:pt x="35" y="5"/>
                    <a:pt x="35" y="5"/>
                  </a:cubicBezTo>
                  <a:moveTo>
                    <a:pt x="29" y="6"/>
                  </a:moveTo>
                  <a:cubicBezTo>
                    <a:pt x="29" y="6"/>
                    <a:pt x="29" y="6"/>
                    <a:pt x="29" y="6"/>
                  </a:cubicBezTo>
                  <a:cubicBezTo>
                    <a:pt x="29" y="6"/>
                    <a:pt x="29" y="5"/>
                    <a:pt x="30" y="5"/>
                  </a:cubicBezTo>
                  <a:cubicBezTo>
                    <a:pt x="30" y="5"/>
                    <a:pt x="30" y="5"/>
                    <a:pt x="30" y="5"/>
                  </a:cubicBezTo>
                  <a:cubicBezTo>
                    <a:pt x="30" y="5"/>
                    <a:pt x="29" y="6"/>
                    <a:pt x="29" y="6"/>
                  </a:cubicBezTo>
                  <a:cubicBezTo>
                    <a:pt x="30" y="5"/>
                    <a:pt x="30" y="5"/>
                    <a:pt x="30" y="5"/>
                  </a:cubicBezTo>
                  <a:cubicBezTo>
                    <a:pt x="29" y="6"/>
                    <a:pt x="29" y="6"/>
                    <a:pt x="28" y="6"/>
                  </a:cubicBezTo>
                  <a:cubicBezTo>
                    <a:pt x="29" y="6"/>
                    <a:pt x="29" y="6"/>
                    <a:pt x="29" y="6"/>
                  </a:cubicBezTo>
                  <a:cubicBezTo>
                    <a:pt x="30" y="5"/>
                    <a:pt x="29" y="6"/>
                    <a:pt x="30" y="5"/>
                  </a:cubicBezTo>
                  <a:cubicBezTo>
                    <a:pt x="30" y="5"/>
                    <a:pt x="30" y="5"/>
                    <a:pt x="30" y="5"/>
                  </a:cubicBezTo>
                  <a:cubicBezTo>
                    <a:pt x="30" y="5"/>
                    <a:pt x="30" y="5"/>
                    <a:pt x="30" y="5"/>
                  </a:cubicBezTo>
                  <a:cubicBezTo>
                    <a:pt x="30" y="5"/>
                    <a:pt x="30" y="5"/>
                    <a:pt x="30" y="5"/>
                  </a:cubicBezTo>
                  <a:cubicBezTo>
                    <a:pt x="30" y="5"/>
                    <a:pt x="30" y="5"/>
                    <a:pt x="29" y="6"/>
                  </a:cubicBezTo>
                  <a:moveTo>
                    <a:pt x="45" y="3"/>
                  </a:moveTo>
                  <a:cubicBezTo>
                    <a:pt x="46" y="3"/>
                    <a:pt x="46" y="3"/>
                    <a:pt x="46" y="3"/>
                  </a:cubicBezTo>
                  <a:cubicBezTo>
                    <a:pt x="45" y="3"/>
                    <a:pt x="45" y="3"/>
                    <a:pt x="45" y="3"/>
                  </a:cubicBezTo>
                  <a:moveTo>
                    <a:pt x="32" y="5"/>
                  </a:moveTo>
                  <a:cubicBezTo>
                    <a:pt x="32" y="5"/>
                    <a:pt x="32" y="5"/>
                    <a:pt x="31" y="5"/>
                  </a:cubicBezTo>
                  <a:cubicBezTo>
                    <a:pt x="32" y="5"/>
                    <a:pt x="32" y="5"/>
                    <a:pt x="32" y="5"/>
                  </a:cubicBezTo>
                  <a:cubicBezTo>
                    <a:pt x="32" y="5"/>
                    <a:pt x="32" y="5"/>
                    <a:pt x="32" y="5"/>
                  </a:cubicBezTo>
                  <a:cubicBezTo>
                    <a:pt x="32" y="5"/>
                    <a:pt x="32" y="5"/>
                    <a:pt x="33" y="5"/>
                  </a:cubicBezTo>
                  <a:cubicBezTo>
                    <a:pt x="33" y="5"/>
                    <a:pt x="33" y="5"/>
                    <a:pt x="32" y="5"/>
                  </a:cubicBezTo>
                  <a:moveTo>
                    <a:pt x="32" y="5"/>
                  </a:moveTo>
                  <a:cubicBezTo>
                    <a:pt x="33" y="5"/>
                    <a:pt x="32" y="5"/>
                    <a:pt x="33" y="5"/>
                  </a:cubicBezTo>
                  <a:cubicBezTo>
                    <a:pt x="32" y="5"/>
                    <a:pt x="33" y="5"/>
                    <a:pt x="32" y="5"/>
                  </a:cubicBezTo>
                  <a:cubicBezTo>
                    <a:pt x="31" y="5"/>
                    <a:pt x="33" y="5"/>
                    <a:pt x="32" y="5"/>
                  </a:cubicBezTo>
                  <a:moveTo>
                    <a:pt x="35" y="5"/>
                  </a:moveTo>
                  <a:cubicBezTo>
                    <a:pt x="35" y="5"/>
                    <a:pt x="34" y="5"/>
                    <a:pt x="34" y="5"/>
                  </a:cubicBezTo>
                  <a:cubicBezTo>
                    <a:pt x="35" y="5"/>
                    <a:pt x="34" y="5"/>
                    <a:pt x="35" y="5"/>
                  </a:cubicBezTo>
                  <a:cubicBezTo>
                    <a:pt x="35" y="5"/>
                    <a:pt x="35" y="5"/>
                    <a:pt x="35" y="5"/>
                  </a:cubicBezTo>
                  <a:cubicBezTo>
                    <a:pt x="34" y="5"/>
                    <a:pt x="35" y="5"/>
                    <a:pt x="35" y="5"/>
                  </a:cubicBezTo>
                  <a:moveTo>
                    <a:pt x="11" y="9"/>
                  </a:moveTo>
                  <a:cubicBezTo>
                    <a:pt x="12" y="8"/>
                    <a:pt x="14" y="8"/>
                    <a:pt x="15" y="8"/>
                  </a:cubicBezTo>
                  <a:cubicBezTo>
                    <a:pt x="15" y="8"/>
                    <a:pt x="15" y="8"/>
                    <a:pt x="15" y="8"/>
                  </a:cubicBezTo>
                  <a:cubicBezTo>
                    <a:pt x="15" y="8"/>
                    <a:pt x="15" y="8"/>
                    <a:pt x="15" y="8"/>
                  </a:cubicBezTo>
                  <a:cubicBezTo>
                    <a:pt x="16" y="8"/>
                    <a:pt x="16" y="8"/>
                    <a:pt x="16" y="8"/>
                  </a:cubicBezTo>
                  <a:cubicBezTo>
                    <a:pt x="16" y="8"/>
                    <a:pt x="17" y="8"/>
                    <a:pt x="16" y="8"/>
                  </a:cubicBezTo>
                  <a:cubicBezTo>
                    <a:pt x="16" y="8"/>
                    <a:pt x="16" y="8"/>
                    <a:pt x="15" y="8"/>
                  </a:cubicBezTo>
                  <a:cubicBezTo>
                    <a:pt x="15" y="8"/>
                    <a:pt x="15" y="8"/>
                    <a:pt x="15" y="8"/>
                  </a:cubicBezTo>
                  <a:cubicBezTo>
                    <a:pt x="14" y="8"/>
                    <a:pt x="14" y="8"/>
                    <a:pt x="14" y="8"/>
                  </a:cubicBezTo>
                  <a:cubicBezTo>
                    <a:pt x="15" y="8"/>
                    <a:pt x="16" y="8"/>
                    <a:pt x="16" y="8"/>
                  </a:cubicBezTo>
                  <a:cubicBezTo>
                    <a:pt x="16" y="8"/>
                    <a:pt x="15" y="8"/>
                    <a:pt x="16" y="8"/>
                  </a:cubicBezTo>
                  <a:cubicBezTo>
                    <a:pt x="15" y="8"/>
                    <a:pt x="15" y="8"/>
                    <a:pt x="15" y="8"/>
                  </a:cubicBezTo>
                  <a:cubicBezTo>
                    <a:pt x="15" y="8"/>
                    <a:pt x="15" y="8"/>
                    <a:pt x="14" y="8"/>
                  </a:cubicBezTo>
                  <a:cubicBezTo>
                    <a:pt x="15" y="8"/>
                    <a:pt x="15" y="8"/>
                    <a:pt x="17" y="8"/>
                  </a:cubicBezTo>
                  <a:cubicBezTo>
                    <a:pt x="17" y="8"/>
                    <a:pt x="17" y="8"/>
                    <a:pt x="17" y="8"/>
                  </a:cubicBezTo>
                  <a:cubicBezTo>
                    <a:pt x="16" y="8"/>
                    <a:pt x="16" y="8"/>
                    <a:pt x="15" y="8"/>
                  </a:cubicBezTo>
                  <a:cubicBezTo>
                    <a:pt x="16" y="8"/>
                    <a:pt x="15" y="8"/>
                    <a:pt x="16" y="8"/>
                  </a:cubicBezTo>
                  <a:cubicBezTo>
                    <a:pt x="16" y="8"/>
                    <a:pt x="16" y="8"/>
                    <a:pt x="16" y="8"/>
                  </a:cubicBezTo>
                  <a:cubicBezTo>
                    <a:pt x="16" y="8"/>
                    <a:pt x="16" y="8"/>
                    <a:pt x="15" y="8"/>
                  </a:cubicBezTo>
                  <a:cubicBezTo>
                    <a:pt x="16" y="8"/>
                    <a:pt x="15" y="8"/>
                    <a:pt x="14" y="8"/>
                  </a:cubicBezTo>
                  <a:cubicBezTo>
                    <a:pt x="14" y="8"/>
                    <a:pt x="14" y="8"/>
                    <a:pt x="12" y="8"/>
                  </a:cubicBezTo>
                  <a:cubicBezTo>
                    <a:pt x="12" y="8"/>
                    <a:pt x="13" y="8"/>
                    <a:pt x="13" y="8"/>
                  </a:cubicBezTo>
                  <a:cubicBezTo>
                    <a:pt x="12" y="8"/>
                    <a:pt x="12" y="8"/>
                    <a:pt x="11" y="8"/>
                  </a:cubicBezTo>
                  <a:cubicBezTo>
                    <a:pt x="11" y="8"/>
                    <a:pt x="11" y="8"/>
                    <a:pt x="11"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1" y="8"/>
                    <a:pt x="12" y="8"/>
                    <a:pt x="13" y="8"/>
                  </a:cubicBezTo>
                  <a:cubicBezTo>
                    <a:pt x="13" y="8"/>
                    <a:pt x="13" y="8"/>
                    <a:pt x="13" y="8"/>
                  </a:cubicBezTo>
                  <a:cubicBezTo>
                    <a:pt x="13" y="8"/>
                    <a:pt x="12" y="8"/>
                    <a:pt x="11" y="8"/>
                  </a:cubicBezTo>
                  <a:cubicBezTo>
                    <a:pt x="11" y="8"/>
                    <a:pt x="11" y="8"/>
                    <a:pt x="11" y="8"/>
                  </a:cubicBezTo>
                  <a:cubicBezTo>
                    <a:pt x="10" y="9"/>
                    <a:pt x="11" y="9"/>
                    <a:pt x="10" y="9"/>
                  </a:cubicBezTo>
                  <a:cubicBezTo>
                    <a:pt x="9" y="9"/>
                    <a:pt x="10" y="9"/>
                    <a:pt x="9" y="9"/>
                  </a:cubicBezTo>
                  <a:cubicBezTo>
                    <a:pt x="10" y="9"/>
                    <a:pt x="10" y="9"/>
                    <a:pt x="10" y="9"/>
                  </a:cubicBezTo>
                  <a:cubicBezTo>
                    <a:pt x="10" y="9"/>
                    <a:pt x="10" y="9"/>
                    <a:pt x="10" y="9"/>
                  </a:cubicBezTo>
                  <a:cubicBezTo>
                    <a:pt x="9" y="9"/>
                    <a:pt x="9" y="9"/>
                    <a:pt x="9" y="9"/>
                  </a:cubicBezTo>
                  <a:cubicBezTo>
                    <a:pt x="8" y="9"/>
                    <a:pt x="8" y="9"/>
                    <a:pt x="8" y="9"/>
                  </a:cubicBezTo>
                  <a:cubicBezTo>
                    <a:pt x="8" y="9"/>
                    <a:pt x="9" y="9"/>
                    <a:pt x="9" y="9"/>
                  </a:cubicBezTo>
                  <a:cubicBezTo>
                    <a:pt x="9" y="9"/>
                    <a:pt x="8" y="9"/>
                    <a:pt x="8" y="9"/>
                  </a:cubicBezTo>
                  <a:cubicBezTo>
                    <a:pt x="7" y="9"/>
                    <a:pt x="7" y="9"/>
                    <a:pt x="7" y="9"/>
                  </a:cubicBezTo>
                  <a:cubicBezTo>
                    <a:pt x="8" y="9"/>
                    <a:pt x="10" y="9"/>
                    <a:pt x="11" y="9"/>
                  </a:cubicBezTo>
                  <a:moveTo>
                    <a:pt x="14" y="8"/>
                  </a:moveTo>
                  <a:cubicBezTo>
                    <a:pt x="13" y="8"/>
                    <a:pt x="13" y="8"/>
                    <a:pt x="13" y="8"/>
                  </a:cubicBezTo>
                  <a:cubicBezTo>
                    <a:pt x="14" y="8"/>
                    <a:pt x="13" y="8"/>
                    <a:pt x="14" y="8"/>
                  </a:cubicBezTo>
                  <a:moveTo>
                    <a:pt x="13" y="8"/>
                  </a:moveTo>
                  <a:cubicBezTo>
                    <a:pt x="13" y="8"/>
                    <a:pt x="13" y="8"/>
                    <a:pt x="11" y="8"/>
                  </a:cubicBezTo>
                  <a:cubicBezTo>
                    <a:pt x="11" y="8"/>
                    <a:pt x="13" y="8"/>
                    <a:pt x="13" y="8"/>
                  </a:cubicBezTo>
                  <a:cubicBezTo>
                    <a:pt x="13" y="8"/>
                    <a:pt x="13" y="8"/>
                    <a:pt x="13" y="8"/>
                  </a:cubicBezTo>
                  <a:cubicBezTo>
                    <a:pt x="13" y="8"/>
                    <a:pt x="13" y="8"/>
                    <a:pt x="13" y="8"/>
                  </a:cubicBezTo>
                  <a:cubicBezTo>
                    <a:pt x="13" y="8"/>
                    <a:pt x="15" y="8"/>
                    <a:pt x="13" y="8"/>
                  </a:cubicBezTo>
                  <a:moveTo>
                    <a:pt x="12" y="8"/>
                  </a:moveTo>
                  <a:cubicBezTo>
                    <a:pt x="12" y="8"/>
                    <a:pt x="12" y="8"/>
                    <a:pt x="12" y="8"/>
                  </a:cubicBezTo>
                  <a:cubicBezTo>
                    <a:pt x="12" y="8"/>
                    <a:pt x="12" y="8"/>
                    <a:pt x="13" y="8"/>
                  </a:cubicBezTo>
                  <a:cubicBezTo>
                    <a:pt x="13" y="8"/>
                    <a:pt x="13" y="8"/>
                    <a:pt x="13" y="8"/>
                  </a:cubicBezTo>
                  <a:cubicBezTo>
                    <a:pt x="12" y="8"/>
                    <a:pt x="13" y="8"/>
                    <a:pt x="12" y="8"/>
                  </a:cubicBezTo>
                  <a:moveTo>
                    <a:pt x="14" y="8"/>
                  </a:moveTo>
                  <a:cubicBezTo>
                    <a:pt x="14" y="8"/>
                    <a:pt x="14" y="8"/>
                    <a:pt x="14" y="8"/>
                  </a:cubicBezTo>
                  <a:cubicBezTo>
                    <a:pt x="13" y="8"/>
                    <a:pt x="14" y="8"/>
                    <a:pt x="14" y="8"/>
                  </a:cubicBezTo>
                  <a:moveTo>
                    <a:pt x="11" y="8"/>
                  </a:moveTo>
                  <a:cubicBezTo>
                    <a:pt x="11" y="8"/>
                    <a:pt x="12" y="8"/>
                    <a:pt x="12" y="8"/>
                  </a:cubicBezTo>
                  <a:cubicBezTo>
                    <a:pt x="12" y="8"/>
                    <a:pt x="12" y="8"/>
                    <a:pt x="12" y="8"/>
                  </a:cubicBezTo>
                  <a:lnTo>
                    <a:pt x="11" y="8"/>
                  </a:lnTo>
                  <a:close/>
                  <a:moveTo>
                    <a:pt x="10" y="9"/>
                  </a:moveTo>
                  <a:cubicBezTo>
                    <a:pt x="10" y="9"/>
                    <a:pt x="12" y="8"/>
                    <a:pt x="12" y="8"/>
                  </a:cubicBezTo>
                  <a:cubicBezTo>
                    <a:pt x="12" y="8"/>
                    <a:pt x="11" y="9"/>
                    <a:pt x="10" y="9"/>
                  </a:cubicBezTo>
                  <a:moveTo>
                    <a:pt x="9" y="9"/>
                  </a:moveTo>
                  <a:cubicBezTo>
                    <a:pt x="9" y="9"/>
                    <a:pt x="9" y="9"/>
                    <a:pt x="9" y="9"/>
                  </a:cubicBezTo>
                  <a:cubicBezTo>
                    <a:pt x="10" y="9"/>
                    <a:pt x="10" y="9"/>
                    <a:pt x="10" y="9"/>
                  </a:cubicBezTo>
                  <a:cubicBezTo>
                    <a:pt x="9" y="9"/>
                    <a:pt x="10" y="9"/>
                    <a:pt x="9" y="9"/>
                  </a:cubicBezTo>
                  <a:moveTo>
                    <a:pt x="25" y="6"/>
                  </a:moveTo>
                  <a:cubicBezTo>
                    <a:pt x="25" y="6"/>
                    <a:pt x="25" y="6"/>
                    <a:pt x="24" y="6"/>
                  </a:cubicBezTo>
                  <a:cubicBezTo>
                    <a:pt x="24" y="6"/>
                    <a:pt x="25" y="6"/>
                    <a:pt x="25" y="6"/>
                  </a:cubicBezTo>
                  <a:cubicBezTo>
                    <a:pt x="25" y="6"/>
                    <a:pt x="25" y="6"/>
                    <a:pt x="25" y="6"/>
                  </a:cubicBezTo>
                  <a:moveTo>
                    <a:pt x="24" y="6"/>
                  </a:moveTo>
                  <a:cubicBezTo>
                    <a:pt x="24" y="6"/>
                    <a:pt x="24" y="6"/>
                    <a:pt x="23" y="6"/>
                  </a:cubicBezTo>
                  <a:cubicBezTo>
                    <a:pt x="24" y="6"/>
                    <a:pt x="23" y="6"/>
                    <a:pt x="24" y="6"/>
                  </a:cubicBezTo>
                  <a:moveTo>
                    <a:pt x="24" y="6"/>
                  </a:moveTo>
                  <a:cubicBezTo>
                    <a:pt x="24" y="6"/>
                    <a:pt x="26" y="6"/>
                    <a:pt x="24" y="6"/>
                  </a:cubicBezTo>
                  <a:cubicBezTo>
                    <a:pt x="24" y="6"/>
                    <a:pt x="25" y="6"/>
                    <a:pt x="25" y="6"/>
                  </a:cubicBezTo>
                  <a:cubicBezTo>
                    <a:pt x="24" y="6"/>
                    <a:pt x="24" y="6"/>
                    <a:pt x="24" y="6"/>
                  </a:cubicBezTo>
                  <a:cubicBezTo>
                    <a:pt x="24" y="6"/>
                    <a:pt x="24" y="6"/>
                    <a:pt x="24" y="6"/>
                  </a:cubicBezTo>
                  <a:cubicBezTo>
                    <a:pt x="23" y="7"/>
                    <a:pt x="26" y="6"/>
                    <a:pt x="23" y="6"/>
                  </a:cubicBezTo>
                  <a:cubicBezTo>
                    <a:pt x="23" y="6"/>
                    <a:pt x="24" y="6"/>
                    <a:pt x="24" y="6"/>
                  </a:cubicBezTo>
                  <a:moveTo>
                    <a:pt x="25" y="6"/>
                  </a:moveTo>
                  <a:cubicBezTo>
                    <a:pt x="25" y="6"/>
                    <a:pt x="25" y="6"/>
                    <a:pt x="25" y="6"/>
                  </a:cubicBezTo>
                  <a:cubicBezTo>
                    <a:pt x="24" y="6"/>
                    <a:pt x="24" y="6"/>
                    <a:pt x="24" y="6"/>
                  </a:cubicBezTo>
                  <a:cubicBezTo>
                    <a:pt x="24" y="6"/>
                    <a:pt x="25" y="6"/>
                    <a:pt x="26" y="6"/>
                  </a:cubicBezTo>
                  <a:cubicBezTo>
                    <a:pt x="26" y="6"/>
                    <a:pt x="26" y="6"/>
                    <a:pt x="26" y="6"/>
                  </a:cubicBezTo>
                  <a:cubicBezTo>
                    <a:pt x="26" y="6"/>
                    <a:pt x="26" y="6"/>
                    <a:pt x="26" y="6"/>
                  </a:cubicBezTo>
                  <a:cubicBezTo>
                    <a:pt x="25" y="6"/>
                    <a:pt x="25" y="6"/>
                    <a:pt x="25" y="6"/>
                  </a:cubicBezTo>
                  <a:moveTo>
                    <a:pt x="27" y="6"/>
                  </a:moveTo>
                  <a:cubicBezTo>
                    <a:pt x="26" y="6"/>
                    <a:pt x="27" y="6"/>
                    <a:pt x="26" y="6"/>
                  </a:cubicBezTo>
                  <a:cubicBezTo>
                    <a:pt x="25" y="6"/>
                    <a:pt x="24" y="6"/>
                    <a:pt x="24" y="6"/>
                  </a:cubicBezTo>
                  <a:cubicBezTo>
                    <a:pt x="26" y="6"/>
                    <a:pt x="25" y="6"/>
                    <a:pt x="25" y="6"/>
                  </a:cubicBezTo>
                  <a:cubicBezTo>
                    <a:pt x="26" y="6"/>
                    <a:pt x="25" y="6"/>
                    <a:pt x="27" y="6"/>
                  </a:cubicBezTo>
                  <a:moveTo>
                    <a:pt x="27" y="6"/>
                  </a:moveTo>
                  <a:cubicBezTo>
                    <a:pt x="27" y="6"/>
                    <a:pt x="26" y="6"/>
                    <a:pt x="26" y="6"/>
                  </a:cubicBezTo>
                  <a:cubicBezTo>
                    <a:pt x="27" y="6"/>
                    <a:pt x="27" y="6"/>
                    <a:pt x="27" y="6"/>
                  </a:cubicBezTo>
                  <a:close/>
                  <a:moveTo>
                    <a:pt x="26" y="6"/>
                  </a:moveTo>
                  <a:cubicBezTo>
                    <a:pt x="26" y="6"/>
                    <a:pt x="26" y="6"/>
                    <a:pt x="26" y="6"/>
                  </a:cubicBezTo>
                  <a:cubicBezTo>
                    <a:pt x="26" y="6"/>
                    <a:pt x="26" y="6"/>
                    <a:pt x="27" y="6"/>
                  </a:cubicBezTo>
                  <a:cubicBezTo>
                    <a:pt x="27" y="6"/>
                    <a:pt x="27" y="6"/>
                    <a:pt x="26" y="6"/>
                  </a:cubicBezTo>
                  <a:moveTo>
                    <a:pt x="22" y="7"/>
                  </a:moveTo>
                  <a:cubicBezTo>
                    <a:pt x="22" y="7"/>
                    <a:pt x="21" y="7"/>
                    <a:pt x="22" y="7"/>
                  </a:cubicBezTo>
                  <a:cubicBezTo>
                    <a:pt x="22" y="7"/>
                    <a:pt x="22" y="7"/>
                    <a:pt x="22" y="7"/>
                  </a:cubicBezTo>
                  <a:cubicBezTo>
                    <a:pt x="22" y="7"/>
                    <a:pt x="22" y="7"/>
                    <a:pt x="22" y="7"/>
                  </a:cubicBezTo>
                  <a:moveTo>
                    <a:pt x="26" y="6"/>
                  </a:moveTo>
                  <a:cubicBezTo>
                    <a:pt x="26" y="6"/>
                    <a:pt x="25" y="6"/>
                    <a:pt x="25" y="6"/>
                  </a:cubicBezTo>
                  <a:cubicBezTo>
                    <a:pt x="25" y="6"/>
                    <a:pt x="26" y="6"/>
                    <a:pt x="27" y="6"/>
                  </a:cubicBezTo>
                  <a:cubicBezTo>
                    <a:pt x="27" y="6"/>
                    <a:pt x="27" y="6"/>
                    <a:pt x="26" y="6"/>
                  </a:cubicBezTo>
                  <a:cubicBezTo>
                    <a:pt x="26" y="6"/>
                    <a:pt x="26" y="6"/>
                    <a:pt x="26" y="6"/>
                  </a:cubicBezTo>
                  <a:moveTo>
                    <a:pt x="22" y="7"/>
                  </a:moveTo>
                  <a:cubicBezTo>
                    <a:pt x="21" y="7"/>
                    <a:pt x="22" y="7"/>
                    <a:pt x="21" y="7"/>
                  </a:cubicBezTo>
                  <a:cubicBezTo>
                    <a:pt x="22" y="7"/>
                    <a:pt x="22" y="7"/>
                    <a:pt x="22" y="7"/>
                  </a:cubicBezTo>
                  <a:moveTo>
                    <a:pt x="24" y="6"/>
                  </a:moveTo>
                  <a:cubicBezTo>
                    <a:pt x="25" y="6"/>
                    <a:pt x="24" y="6"/>
                    <a:pt x="25" y="6"/>
                  </a:cubicBezTo>
                  <a:cubicBezTo>
                    <a:pt x="25" y="6"/>
                    <a:pt x="25" y="6"/>
                    <a:pt x="26" y="6"/>
                  </a:cubicBezTo>
                  <a:cubicBezTo>
                    <a:pt x="25" y="6"/>
                    <a:pt x="25" y="6"/>
                    <a:pt x="24" y="6"/>
                  </a:cubicBezTo>
                  <a:moveTo>
                    <a:pt x="25" y="6"/>
                  </a:moveTo>
                  <a:cubicBezTo>
                    <a:pt x="24" y="6"/>
                    <a:pt x="24" y="6"/>
                    <a:pt x="24" y="6"/>
                  </a:cubicBezTo>
                  <a:cubicBezTo>
                    <a:pt x="23" y="7"/>
                    <a:pt x="24" y="6"/>
                    <a:pt x="24" y="6"/>
                  </a:cubicBezTo>
                  <a:cubicBezTo>
                    <a:pt x="24" y="6"/>
                    <a:pt x="25" y="6"/>
                    <a:pt x="25" y="6"/>
                  </a:cubicBezTo>
                  <a:cubicBezTo>
                    <a:pt x="25" y="6"/>
                    <a:pt x="24" y="6"/>
                    <a:pt x="24" y="6"/>
                  </a:cubicBezTo>
                  <a:cubicBezTo>
                    <a:pt x="24" y="6"/>
                    <a:pt x="24" y="6"/>
                    <a:pt x="24" y="6"/>
                  </a:cubicBezTo>
                  <a:cubicBezTo>
                    <a:pt x="25" y="6"/>
                    <a:pt x="25" y="6"/>
                    <a:pt x="25" y="6"/>
                  </a:cubicBezTo>
                  <a:cubicBezTo>
                    <a:pt x="25" y="6"/>
                    <a:pt x="25" y="6"/>
                    <a:pt x="26" y="6"/>
                  </a:cubicBezTo>
                  <a:cubicBezTo>
                    <a:pt x="26" y="6"/>
                    <a:pt x="26" y="6"/>
                    <a:pt x="26" y="6"/>
                  </a:cubicBezTo>
                  <a:cubicBezTo>
                    <a:pt x="26" y="6"/>
                    <a:pt x="26" y="6"/>
                    <a:pt x="26" y="6"/>
                  </a:cubicBezTo>
                  <a:cubicBezTo>
                    <a:pt x="25" y="6"/>
                    <a:pt x="25" y="6"/>
                    <a:pt x="25" y="6"/>
                  </a:cubicBezTo>
                  <a:cubicBezTo>
                    <a:pt x="25" y="6"/>
                    <a:pt x="26" y="6"/>
                    <a:pt x="26" y="6"/>
                  </a:cubicBezTo>
                  <a:cubicBezTo>
                    <a:pt x="26" y="6"/>
                    <a:pt x="26" y="6"/>
                    <a:pt x="26" y="6"/>
                  </a:cubicBezTo>
                  <a:cubicBezTo>
                    <a:pt x="26" y="6"/>
                    <a:pt x="25" y="6"/>
                    <a:pt x="25" y="6"/>
                  </a:cubicBezTo>
                  <a:cubicBezTo>
                    <a:pt x="25" y="6"/>
                    <a:pt x="25" y="6"/>
                    <a:pt x="25" y="6"/>
                  </a:cubicBezTo>
                  <a:moveTo>
                    <a:pt x="21" y="7"/>
                  </a:moveTo>
                  <a:cubicBezTo>
                    <a:pt x="21" y="7"/>
                    <a:pt x="21" y="7"/>
                    <a:pt x="21" y="7"/>
                  </a:cubicBezTo>
                  <a:cubicBezTo>
                    <a:pt x="21" y="7"/>
                    <a:pt x="21" y="7"/>
                    <a:pt x="21" y="7"/>
                  </a:cubicBezTo>
                  <a:cubicBezTo>
                    <a:pt x="21" y="7"/>
                    <a:pt x="21" y="7"/>
                    <a:pt x="21" y="7"/>
                  </a:cubicBezTo>
                  <a:cubicBezTo>
                    <a:pt x="21" y="7"/>
                    <a:pt x="21" y="7"/>
                    <a:pt x="21" y="7"/>
                  </a:cubicBezTo>
                  <a:cubicBezTo>
                    <a:pt x="22" y="7"/>
                    <a:pt x="22" y="7"/>
                    <a:pt x="22" y="7"/>
                  </a:cubicBezTo>
                  <a:cubicBezTo>
                    <a:pt x="22" y="7"/>
                    <a:pt x="22" y="7"/>
                    <a:pt x="22" y="7"/>
                  </a:cubicBezTo>
                  <a:cubicBezTo>
                    <a:pt x="22" y="7"/>
                    <a:pt x="23" y="7"/>
                    <a:pt x="23" y="7"/>
                  </a:cubicBezTo>
                  <a:cubicBezTo>
                    <a:pt x="22" y="7"/>
                    <a:pt x="22" y="7"/>
                    <a:pt x="22" y="7"/>
                  </a:cubicBezTo>
                  <a:cubicBezTo>
                    <a:pt x="22" y="7"/>
                    <a:pt x="21" y="7"/>
                    <a:pt x="22" y="7"/>
                  </a:cubicBezTo>
                  <a:cubicBezTo>
                    <a:pt x="22" y="7"/>
                    <a:pt x="22" y="7"/>
                    <a:pt x="21" y="7"/>
                  </a:cubicBezTo>
                  <a:moveTo>
                    <a:pt x="27" y="6"/>
                  </a:moveTo>
                  <a:cubicBezTo>
                    <a:pt x="26" y="6"/>
                    <a:pt x="26" y="6"/>
                    <a:pt x="26" y="6"/>
                  </a:cubicBezTo>
                  <a:cubicBezTo>
                    <a:pt x="27" y="6"/>
                    <a:pt x="26" y="6"/>
                    <a:pt x="27" y="6"/>
                  </a:cubicBezTo>
                  <a:moveTo>
                    <a:pt x="34" y="5"/>
                  </a:moveTo>
                  <a:cubicBezTo>
                    <a:pt x="34" y="5"/>
                    <a:pt x="34" y="5"/>
                    <a:pt x="34" y="5"/>
                  </a:cubicBezTo>
                  <a:cubicBezTo>
                    <a:pt x="34" y="5"/>
                    <a:pt x="34" y="5"/>
                    <a:pt x="34" y="5"/>
                  </a:cubicBezTo>
                  <a:cubicBezTo>
                    <a:pt x="34" y="5"/>
                    <a:pt x="34" y="5"/>
                    <a:pt x="34" y="5"/>
                  </a:cubicBezTo>
                  <a:cubicBezTo>
                    <a:pt x="34" y="5"/>
                    <a:pt x="34" y="5"/>
                    <a:pt x="34" y="5"/>
                  </a:cubicBezTo>
                  <a:cubicBezTo>
                    <a:pt x="34" y="5"/>
                    <a:pt x="34" y="5"/>
                    <a:pt x="34" y="5"/>
                  </a:cubicBezTo>
                  <a:cubicBezTo>
                    <a:pt x="35" y="5"/>
                    <a:pt x="34" y="5"/>
                    <a:pt x="34" y="5"/>
                  </a:cubicBezTo>
                  <a:cubicBezTo>
                    <a:pt x="34" y="5"/>
                    <a:pt x="34" y="5"/>
                    <a:pt x="34" y="5"/>
                  </a:cubicBezTo>
                  <a:moveTo>
                    <a:pt x="28" y="6"/>
                  </a:moveTo>
                  <a:cubicBezTo>
                    <a:pt x="29" y="6"/>
                    <a:pt x="29" y="6"/>
                    <a:pt x="30" y="5"/>
                  </a:cubicBezTo>
                  <a:cubicBezTo>
                    <a:pt x="30" y="5"/>
                    <a:pt x="30" y="5"/>
                    <a:pt x="29" y="6"/>
                  </a:cubicBezTo>
                  <a:cubicBezTo>
                    <a:pt x="29" y="6"/>
                    <a:pt x="29" y="6"/>
                    <a:pt x="28" y="6"/>
                  </a:cubicBezTo>
                  <a:moveTo>
                    <a:pt x="29" y="6"/>
                  </a:moveTo>
                  <a:cubicBezTo>
                    <a:pt x="29" y="6"/>
                    <a:pt x="30" y="5"/>
                    <a:pt x="31" y="5"/>
                  </a:cubicBezTo>
                  <a:cubicBezTo>
                    <a:pt x="30" y="5"/>
                    <a:pt x="30" y="5"/>
                    <a:pt x="29" y="6"/>
                  </a:cubicBezTo>
                  <a:close/>
                  <a:moveTo>
                    <a:pt x="34" y="5"/>
                  </a:moveTo>
                  <a:cubicBezTo>
                    <a:pt x="34" y="5"/>
                    <a:pt x="34" y="5"/>
                    <a:pt x="34" y="5"/>
                  </a:cubicBezTo>
                  <a:cubicBezTo>
                    <a:pt x="34" y="5"/>
                    <a:pt x="34" y="5"/>
                    <a:pt x="34" y="5"/>
                  </a:cubicBezTo>
                  <a:moveTo>
                    <a:pt x="19" y="7"/>
                  </a:moveTo>
                  <a:cubicBezTo>
                    <a:pt x="19" y="7"/>
                    <a:pt x="19" y="7"/>
                    <a:pt x="19" y="7"/>
                  </a:cubicBezTo>
                  <a:cubicBezTo>
                    <a:pt x="21" y="7"/>
                    <a:pt x="19" y="7"/>
                    <a:pt x="21" y="7"/>
                  </a:cubicBezTo>
                  <a:cubicBezTo>
                    <a:pt x="20" y="7"/>
                    <a:pt x="20" y="7"/>
                    <a:pt x="19" y="7"/>
                  </a:cubicBezTo>
                  <a:moveTo>
                    <a:pt x="19" y="7"/>
                  </a:moveTo>
                  <a:cubicBezTo>
                    <a:pt x="18" y="7"/>
                    <a:pt x="19" y="7"/>
                    <a:pt x="19" y="7"/>
                  </a:cubicBezTo>
                  <a:cubicBezTo>
                    <a:pt x="19" y="7"/>
                    <a:pt x="19" y="7"/>
                    <a:pt x="19" y="7"/>
                  </a:cubicBezTo>
                  <a:cubicBezTo>
                    <a:pt x="19" y="7"/>
                    <a:pt x="19" y="7"/>
                    <a:pt x="19" y="7"/>
                  </a:cubicBezTo>
                  <a:cubicBezTo>
                    <a:pt x="19" y="7"/>
                    <a:pt x="20" y="7"/>
                    <a:pt x="20" y="7"/>
                  </a:cubicBezTo>
                  <a:cubicBezTo>
                    <a:pt x="20" y="7"/>
                    <a:pt x="19" y="7"/>
                    <a:pt x="19" y="7"/>
                  </a:cubicBezTo>
                  <a:cubicBezTo>
                    <a:pt x="19" y="7"/>
                    <a:pt x="20" y="7"/>
                    <a:pt x="19" y="7"/>
                  </a:cubicBezTo>
                  <a:cubicBezTo>
                    <a:pt x="19" y="7"/>
                    <a:pt x="19" y="7"/>
                    <a:pt x="19" y="7"/>
                  </a:cubicBezTo>
                  <a:moveTo>
                    <a:pt x="32" y="5"/>
                  </a:moveTo>
                  <a:cubicBezTo>
                    <a:pt x="33" y="5"/>
                    <a:pt x="33" y="5"/>
                    <a:pt x="33" y="5"/>
                  </a:cubicBezTo>
                  <a:cubicBezTo>
                    <a:pt x="32" y="5"/>
                    <a:pt x="33" y="5"/>
                    <a:pt x="32" y="5"/>
                  </a:cubicBezTo>
                  <a:moveTo>
                    <a:pt x="28" y="6"/>
                  </a:moveTo>
                  <a:cubicBezTo>
                    <a:pt x="29" y="6"/>
                    <a:pt x="29" y="6"/>
                    <a:pt x="29" y="6"/>
                  </a:cubicBezTo>
                  <a:cubicBezTo>
                    <a:pt x="31" y="5"/>
                    <a:pt x="30" y="5"/>
                    <a:pt x="30" y="5"/>
                  </a:cubicBezTo>
                  <a:cubicBezTo>
                    <a:pt x="30" y="5"/>
                    <a:pt x="31" y="5"/>
                    <a:pt x="31" y="5"/>
                  </a:cubicBezTo>
                  <a:cubicBezTo>
                    <a:pt x="31" y="5"/>
                    <a:pt x="31" y="5"/>
                    <a:pt x="31" y="5"/>
                  </a:cubicBezTo>
                  <a:cubicBezTo>
                    <a:pt x="31" y="5"/>
                    <a:pt x="31" y="5"/>
                    <a:pt x="30" y="5"/>
                  </a:cubicBezTo>
                  <a:cubicBezTo>
                    <a:pt x="30" y="5"/>
                    <a:pt x="31" y="5"/>
                    <a:pt x="30" y="5"/>
                  </a:cubicBezTo>
                  <a:cubicBezTo>
                    <a:pt x="30" y="5"/>
                    <a:pt x="29" y="6"/>
                    <a:pt x="29" y="6"/>
                  </a:cubicBezTo>
                  <a:cubicBezTo>
                    <a:pt x="29" y="6"/>
                    <a:pt x="29" y="6"/>
                    <a:pt x="30" y="5"/>
                  </a:cubicBezTo>
                  <a:cubicBezTo>
                    <a:pt x="29" y="6"/>
                    <a:pt x="31" y="5"/>
                    <a:pt x="28" y="6"/>
                  </a:cubicBezTo>
                  <a:moveTo>
                    <a:pt x="21" y="7"/>
                  </a:moveTo>
                  <a:cubicBezTo>
                    <a:pt x="21" y="7"/>
                    <a:pt x="21" y="7"/>
                    <a:pt x="21" y="7"/>
                  </a:cubicBezTo>
                  <a:cubicBezTo>
                    <a:pt x="21" y="7"/>
                    <a:pt x="21" y="7"/>
                    <a:pt x="21" y="7"/>
                  </a:cubicBezTo>
                  <a:cubicBezTo>
                    <a:pt x="21" y="7"/>
                    <a:pt x="22" y="7"/>
                    <a:pt x="21" y="7"/>
                  </a:cubicBezTo>
                  <a:moveTo>
                    <a:pt x="43" y="3"/>
                  </a:moveTo>
                  <a:cubicBezTo>
                    <a:pt x="43" y="3"/>
                    <a:pt x="43" y="3"/>
                    <a:pt x="43" y="3"/>
                  </a:cubicBezTo>
                  <a:cubicBezTo>
                    <a:pt x="43" y="3"/>
                    <a:pt x="43" y="3"/>
                    <a:pt x="43" y="3"/>
                  </a:cubicBezTo>
                  <a:moveTo>
                    <a:pt x="44" y="3"/>
                  </a:moveTo>
                  <a:cubicBezTo>
                    <a:pt x="44" y="3"/>
                    <a:pt x="44" y="3"/>
                    <a:pt x="44" y="3"/>
                  </a:cubicBezTo>
                  <a:cubicBezTo>
                    <a:pt x="44" y="3"/>
                    <a:pt x="44" y="3"/>
                    <a:pt x="44" y="3"/>
                  </a:cubicBezTo>
                  <a:moveTo>
                    <a:pt x="43" y="3"/>
                  </a:moveTo>
                  <a:cubicBezTo>
                    <a:pt x="43" y="3"/>
                    <a:pt x="43" y="3"/>
                    <a:pt x="43" y="3"/>
                  </a:cubicBezTo>
                  <a:cubicBezTo>
                    <a:pt x="43" y="3"/>
                    <a:pt x="43" y="3"/>
                    <a:pt x="43" y="3"/>
                  </a:cubicBezTo>
                  <a:moveTo>
                    <a:pt x="46" y="3"/>
                  </a:moveTo>
                  <a:cubicBezTo>
                    <a:pt x="46" y="3"/>
                    <a:pt x="46" y="3"/>
                    <a:pt x="46" y="3"/>
                  </a:cubicBezTo>
                  <a:cubicBezTo>
                    <a:pt x="46" y="3"/>
                    <a:pt x="46" y="3"/>
                    <a:pt x="46" y="3"/>
                  </a:cubicBezTo>
                  <a:moveTo>
                    <a:pt x="42" y="3"/>
                  </a:moveTo>
                  <a:cubicBezTo>
                    <a:pt x="42" y="3"/>
                    <a:pt x="42" y="3"/>
                    <a:pt x="42" y="3"/>
                  </a:cubicBezTo>
                  <a:cubicBezTo>
                    <a:pt x="42" y="3"/>
                    <a:pt x="42" y="3"/>
                    <a:pt x="42" y="3"/>
                  </a:cubicBezTo>
                  <a:moveTo>
                    <a:pt x="48" y="2"/>
                  </a:moveTo>
                  <a:cubicBezTo>
                    <a:pt x="48" y="2"/>
                    <a:pt x="49" y="2"/>
                    <a:pt x="49" y="2"/>
                  </a:cubicBezTo>
                  <a:cubicBezTo>
                    <a:pt x="50" y="2"/>
                    <a:pt x="49" y="2"/>
                    <a:pt x="50" y="2"/>
                  </a:cubicBezTo>
                  <a:cubicBezTo>
                    <a:pt x="49" y="2"/>
                    <a:pt x="50" y="2"/>
                    <a:pt x="49" y="2"/>
                  </a:cubicBezTo>
                  <a:cubicBezTo>
                    <a:pt x="49" y="2"/>
                    <a:pt x="49" y="2"/>
                    <a:pt x="49" y="2"/>
                  </a:cubicBezTo>
                  <a:cubicBezTo>
                    <a:pt x="49" y="2"/>
                    <a:pt x="49" y="2"/>
                    <a:pt x="49" y="2"/>
                  </a:cubicBezTo>
                  <a:cubicBezTo>
                    <a:pt x="49" y="2"/>
                    <a:pt x="49" y="2"/>
                    <a:pt x="50" y="2"/>
                  </a:cubicBezTo>
                  <a:cubicBezTo>
                    <a:pt x="49" y="2"/>
                    <a:pt x="50" y="2"/>
                    <a:pt x="49" y="2"/>
                  </a:cubicBezTo>
                  <a:cubicBezTo>
                    <a:pt x="49" y="2"/>
                    <a:pt x="50" y="2"/>
                    <a:pt x="50" y="2"/>
                  </a:cubicBezTo>
                  <a:cubicBezTo>
                    <a:pt x="49" y="2"/>
                    <a:pt x="49" y="2"/>
                    <a:pt x="49" y="2"/>
                  </a:cubicBezTo>
                  <a:cubicBezTo>
                    <a:pt x="49" y="2"/>
                    <a:pt x="49" y="2"/>
                    <a:pt x="48" y="2"/>
                  </a:cubicBezTo>
                  <a:cubicBezTo>
                    <a:pt x="49" y="2"/>
                    <a:pt x="49" y="2"/>
                    <a:pt x="49" y="2"/>
                  </a:cubicBezTo>
                  <a:cubicBezTo>
                    <a:pt x="49" y="2"/>
                    <a:pt x="49" y="2"/>
                    <a:pt x="48" y="2"/>
                  </a:cubicBezTo>
                  <a:moveTo>
                    <a:pt x="42" y="3"/>
                  </a:moveTo>
                  <a:cubicBezTo>
                    <a:pt x="43" y="3"/>
                    <a:pt x="43" y="3"/>
                    <a:pt x="43" y="3"/>
                  </a:cubicBezTo>
                  <a:cubicBezTo>
                    <a:pt x="42" y="3"/>
                    <a:pt x="43" y="3"/>
                    <a:pt x="42" y="3"/>
                  </a:cubicBezTo>
                  <a:moveTo>
                    <a:pt x="46" y="3"/>
                  </a:moveTo>
                  <a:cubicBezTo>
                    <a:pt x="45" y="3"/>
                    <a:pt x="45" y="3"/>
                    <a:pt x="45" y="3"/>
                  </a:cubicBezTo>
                  <a:cubicBezTo>
                    <a:pt x="45" y="3"/>
                    <a:pt x="46" y="3"/>
                    <a:pt x="46" y="3"/>
                  </a:cubicBezTo>
                  <a:cubicBezTo>
                    <a:pt x="46" y="3"/>
                    <a:pt x="46" y="3"/>
                    <a:pt x="46" y="3"/>
                  </a:cubicBezTo>
                  <a:cubicBezTo>
                    <a:pt x="45" y="3"/>
                    <a:pt x="45" y="3"/>
                    <a:pt x="44" y="3"/>
                  </a:cubicBezTo>
                  <a:cubicBezTo>
                    <a:pt x="45" y="3"/>
                    <a:pt x="44" y="3"/>
                    <a:pt x="45" y="3"/>
                  </a:cubicBezTo>
                  <a:cubicBezTo>
                    <a:pt x="45" y="3"/>
                    <a:pt x="45" y="3"/>
                    <a:pt x="44" y="3"/>
                  </a:cubicBezTo>
                  <a:cubicBezTo>
                    <a:pt x="46" y="3"/>
                    <a:pt x="45" y="3"/>
                    <a:pt x="45" y="3"/>
                  </a:cubicBezTo>
                  <a:cubicBezTo>
                    <a:pt x="47" y="3"/>
                    <a:pt x="47" y="3"/>
                    <a:pt x="47" y="3"/>
                  </a:cubicBezTo>
                  <a:cubicBezTo>
                    <a:pt x="46" y="3"/>
                    <a:pt x="46" y="3"/>
                    <a:pt x="46" y="3"/>
                  </a:cubicBezTo>
                  <a:moveTo>
                    <a:pt x="47" y="3"/>
                  </a:moveTo>
                  <a:cubicBezTo>
                    <a:pt x="47" y="3"/>
                    <a:pt x="47" y="3"/>
                    <a:pt x="47" y="3"/>
                  </a:cubicBezTo>
                  <a:cubicBezTo>
                    <a:pt x="47" y="3"/>
                    <a:pt x="47" y="3"/>
                    <a:pt x="47" y="3"/>
                  </a:cubicBezTo>
                  <a:moveTo>
                    <a:pt x="51" y="2"/>
                  </a:moveTo>
                  <a:cubicBezTo>
                    <a:pt x="51" y="2"/>
                    <a:pt x="51" y="2"/>
                    <a:pt x="51" y="2"/>
                  </a:cubicBezTo>
                  <a:cubicBezTo>
                    <a:pt x="51" y="2"/>
                    <a:pt x="51" y="2"/>
                    <a:pt x="51" y="2"/>
                  </a:cubicBezTo>
                  <a:moveTo>
                    <a:pt x="47" y="3"/>
                  </a:moveTo>
                  <a:cubicBezTo>
                    <a:pt x="47" y="3"/>
                    <a:pt x="47" y="3"/>
                    <a:pt x="48" y="3"/>
                  </a:cubicBezTo>
                  <a:cubicBezTo>
                    <a:pt x="47" y="3"/>
                    <a:pt x="47" y="3"/>
                    <a:pt x="47" y="3"/>
                  </a:cubicBezTo>
                  <a:moveTo>
                    <a:pt x="46" y="3"/>
                  </a:moveTo>
                  <a:cubicBezTo>
                    <a:pt x="46" y="3"/>
                    <a:pt x="47" y="3"/>
                    <a:pt x="47" y="3"/>
                  </a:cubicBezTo>
                  <a:cubicBezTo>
                    <a:pt x="47" y="3"/>
                    <a:pt x="47" y="3"/>
                    <a:pt x="47" y="3"/>
                  </a:cubicBezTo>
                  <a:cubicBezTo>
                    <a:pt x="47" y="3"/>
                    <a:pt x="47" y="3"/>
                    <a:pt x="46" y="3"/>
                  </a:cubicBezTo>
                  <a:moveTo>
                    <a:pt x="42" y="3"/>
                  </a:moveTo>
                  <a:cubicBezTo>
                    <a:pt x="42" y="3"/>
                    <a:pt x="42" y="3"/>
                    <a:pt x="43" y="3"/>
                  </a:cubicBezTo>
                  <a:cubicBezTo>
                    <a:pt x="43" y="3"/>
                    <a:pt x="43" y="3"/>
                    <a:pt x="43" y="3"/>
                  </a:cubicBezTo>
                  <a:cubicBezTo>
                    <a:pt x="43" y="3"/>
                    <a:pt x="43" y="3"/>
                    <a:pt x="43" y="3"/>
                  </a:cubicBezTo>
                  <a:cubicBezTo>
                    <a:pt x="42" y="3"/>
                    <a:pt x="42" y="3"/>
                    <a:pt x="42" y="3"/>
                  </a:cubicBezTo>
                  <a:moveTo>
                    <a:pt x="47" y="3"/>
                  </a:moveTo>
                  <a:cubicBezTo>
                    <a:pt x="47" y="3"/>
                    <a:pt x="46" y="3"/>
                    <a:pt x="45" y="3"/>
                  </a:cubicBezTo>
                  <a:cubicBezTo>
                    <a:pt x="45" y="3"/>
                    <a:pt x="46" y="3"/>
                    <a:pt x="47" y="3"/>
                  </a:cubicBezTo>
                  <a:moveTo>
                    <a:pt x="50" y="2"/>
                  </a:moveTo>
                  <a:cubicBezTo>
                    <a:pt x="50" y="2"/>
                    <a:pt x="50" y="2"/>
                    <a:pt x="49" y="2"/>
                  </a:cubicBezTo>
                  <a:cubicBezTo>
                    <a:pt x="49" y="2"/>
                    <a:pt x="50" y="2"/>
                    <a:pt x="50" y="2"/>
                  </a:cubicBezTo>
                  <a:moveTo>
                    <a:pt x="50" y="2"/>
                  </a:moveTo>
                  <a:cubicBezTo>
                    <a:pt x="51" y="2"/>
                    <a:pt x="50" y="2"/>
                    <a:pt x="50" y="2"/>
                  </a:cubicBezTo>
                  <a:cubicBezTo>
                    <a:pt x="50" y="2"/>
                    <a:pt x="50" y="2"/>
                    <a:pt x="50" y="2"/>
                  </a:cubicBezTo>
                  <a:cubicBezTo>
                    <a:pt x="50" y="2"/>
                    <a:pt x="50" y="2"/>
                    <a:pt x="50" y="2"/>
                  </a:cubicBezTo>
                  <a:cubicBezTo>
                    <a:pt x="49" y="2"/>
                    <a:pt x="50" y="2"/>
                    <a:pt x="50" y="2"/>
                  </a:cubicBezTo>
                  <a:cubicBezTo>
                    <a:pt x="49" y="2"/>
                    <a:pt x="49" y="2"/>
                    <a:pt x="48" y="2"/>
                  </a:cubicBezTo>
                  <a:cubicBezTo>
                    <a:pt x="47" y="3"/>
                    <a:pt x="49" y="2"/>
                    <a:pt x="49" y="2"/>
                  </a:cubicBezTo>
                  <a:cubicBezTo>
                    <a:pt x="48" y="2"/>
                    <a:pt x="48" y="3"/>
                    <a:pt x="47" y="3"/>
                  </a:cubicBezTo>
                  <a:cubicBezTo>
                    <a:pt x="48" y="2"/>
                    <a:pt x="48" y="3"/>
                    <a:pt x="48" y="2"/>
                  </a:cubicBezTo>
                  <a:cubicBezTo>
                    <a:pt x="48" y="2"/>
                    <a:pt x="48" y="2"/>
                    <a:pt x="48" y="2"/>
                  </a:cubicBezTo>
                  <a:cubicBezTo>
                    <a:pt x="48" y="2"/>
                    <a:pt x="48" y="2"/>
                    <a:pt x="48" y="2"/>
                  </a:cubicBezTo>
                  <a:cubicBezTo>
                    <a:pt x="48" y="2"/>
                    <a:pt x="49" y="2"/>
                    <a:pt x="49" y="2"/>
                  </a:cubicBezTo>
                  <a:cubicBezTo>
                    <a:pt x="49" y="2"/>
                    <a:pt x="48" y="2"/>
                    <a:pt x="48" y="2"/>
                  </a:cubicBezTo>
                  <a:cubicBezTo>
                    <a:pt x="48" y="2"/>
                    <a:pt x="48" y="2"/>
                    <a:pt x="48" y="2"/>
                  </a:cubicBezTo>
                  <a:cubicBezTo>
                    <a:pt x="48" y="2"/>
                    <a:pt x="48" y="2"/>
                    <a:pt x="48" y="2"/>
                  </a:cubicBezTo>
                  <a:cubicBezTo>
                    <a:pt x="49" y="2"/>
                    <a:pt x="49" y="2"/>
                    <a:pt x="49" y="2"/>
                  </a:cubicBezTo>
                  <a:cubicBezTo>
                    <a:pt x="49" y="2"/>
                    <a:pt x="50" y="2"/>
                    <a:pt x="50" y="2"/>
                  </a:cubicBezTo>
                  <a:moveTo>
                    <a:pt x="49" y="2"/>
                  </a:moveTo>
                  <a:cubicBezTo>
                    <a:pt x="49" y="2"/>
                    <a:pt x="49" y="2"/>
                    <a:pt x="50" y="2"/>
                  </a:cubicBezTo>
                  <a:cubicBezTo>
                    <a:pt x="50" y="2"/>
                    <a:pt x="50" y="2"/>
                    <a:pt x="49" y="2"/>
                  </a:cubicBezTo>
                  <a:moveTo>
                    <a:pt x="42" y="3"/>
                  </a:moveTo>
                  <a:cubicBezTo>
                    <a:pt x="42" y="3"/>
                    <a:pt x="42" y="3"/>
                    <a:pt x="42" y="3"/>
                  </a:cubicBezTo>
                  <a:cubicBezTo>
                    <a:pt x="42" y="3"/>
                    <a:pt x="42" y="3"/>
                    <a:pt x="42" y="3"/>
                  </a:cubicBezTo>
                  <a:moveTo>
                    <a:pt x="44" y="3"/>
                  </a:moveTo>
                  <a:cubicBezTo>
                    <a:pt x="43" y="3"/>
                    <a:pt x="44" y="3"/>
                    <a:pt x="43" y="3"/>
                  </a:cubicBezTo>
                  <a:cubicBezTo>
                    <a:pt x="44" y="3"/>
                    <a:pt x="44" y="3"/>
                    <a:pt x="44" y="3"/>
                  </a:cubicBezTo>
                  <a:moveTo>
                    <a:pt x="41" y="4"/>
                  </a:moveTo>
                  <a:cubicBezTo>
                    <a:pt x="42" y="4"/>
                    <a:pt x="42" y="4"/>
                    <a:pt x="42" y="4"/>
                  </a:cubicBezTo>
                  <a:cubicBezTo>
                    <a:pt x="41" y="4"/>
                    <a:pt x="41" y="4"/>
                    <a:pt x="41" y="4"/>
                  </a:cubicBezTo>
                  <a:moveTo>
                    <a:pt x="42" y="4"/>
                  </a:moveTo>
                  <a:cubicBezTo>
                    <a:pt x="42" y="3"/>
                    <a:pt x="42" y="3"/>
                    <a:pt x="42" y="3"/>
                  </a:cubicBezTo>
                  <a:cubicBezTo>
                    <a:pt x="42" y="3"/>
                    <a:pt x="42" y="4"/>
                    <a:pt x="41" y="4"/>
                  </a:cubicBezTo>
                  <a:cubicBezTo>
                    <a:pt x="41" y="4"/>
                    <a:pt x="42" y="4"/>
                    <a:pt x="42" y="4"/>
                  </a:cubicBezTo>
                  <a:moveTo>
                    <a:pt x="36" y="4"/>
                  </a:moveTo>
                  <a:cubicBezTo>
                    <a:pt x="38" y="4"/>
                    <a:pt x="36" y="4"/>
                    <a:pt x="37" y="4"/>
                  </a:cubicBezTo>
                  <a:cubicBezTo>
                    <a:pt x="37" y="4"/>
                    <a:pt x="37" y="4"/>
                    <a:pt x="37" y="4"/>
                  </a:cubicBezTo>
                  <a:cubicBezTo>
                    <a:pt x="37" y="4"/>
                    <a:pt x="37" y="4"/>
                    <a:pt x="36" y="4"/>
                  </a:cubicBezTo>
                  <a:moveTo>
                    <a:pt x="37" y="4"/>
                  </a:moveTo>
                  <a:cubicBezTo>
                    <a:pt x="37" y="4"/>
                    <a:pt x="37" y="4"/>
                    <a:pt x="37" y="4"/>
                  </a:cubicBezTo>
                  <a:cubicBezTo>
                    <a:pt x="36" y="4"/>
                    <a:pt x="36" y="4"/>
                    <a:pt x="37" y="4"/>
                  </a:cubicBezTo>
                  <a:moveTo>
                    <a:pt x="40" y="4"/>
                  </a:moveTo>
                  <a:cubicBezTo>
                    <a:pt x="40" y="4"/>
                    <a:pt x="41" y="4"/>
                    <a:pt x="41" y="4"/>
                  </a:cubicBezTo>
                  <a:cubicBezTo>
                    <a:pt x="41" y="4"/>
                    <a:pt x="41" y="4"/>
                    <a:pt x="40" y="4"/>
                  </a:cubicBezTo>
                  <a:cubicBezTo>
                    <a:pt x="40" y="4"/>
                    <a:pt x="41" y="4"/>
                    <a:pt x="40" y="4"/>
                  </a:cubicBezTo>
                  <a:moveTo>
                    <a:pt x="43" y="3"/>
                  </a:moveTo>
                  <a:cubicBezTo>
                    <a:pt x="43" y="3"/>
                    <a:pt x="43" y="3"/>
                    <a:pt x="43" y="3"/>
                  </a:cubicBezTo>
                  <a:cubicBezTo>
                    <a:pt x="44" y="3"/>
                    <a:pt x="43" y="3"/>
                    <a:pt x="43" y="3"/>
                  </a:cubicBezTo>
                  <a:moveTo>
                    <a:pt x="48" y="3"/>
                  </a:moveTo>
                  <a:cubicBezTo>
                    <a:pt x="50" y="2"/>
                    <a:pt x="50" y="2"/>
                    <a:pt x="49" y="2"/>
                  </a:cubicBezTo>
                  <a:cubicBezTo>
                    <a:pt x="49" y="2"/>
                    <a:pt x="50" y="2"/>
                    <a:pt x="50" y="2"/>
                  </a:cubicBezTo>
                  <a:cubicBezTo>
                    <a:pt x="49" y="2"/>
                    <a:pt x="49" y="2"/>
                    <a:pt x="49" y="2"/>
                  </a:cubicBezTo>
                  <a:cubicBezTo>
                    <a:pt x="49" y="2"/>
                    <a:pt x="49" y="2"/>
                    <a:pt x="49" y="2"/>
                  </a:cubicBezTo>
                  <a:cubicBezTo>
                    <a:pt x="50" y="2"/>
                    <a:pt x="50" y="2"/>
                    <a:pt x="49" y="2"/>
                  </a:cubicBezTo>
                  <a:cubicBezTo>
                    <a:pt x="49" y="2"/>
                    <a:pt x="49" y="2"/>
                    <a:pt x="50" y="2"/>
                  </a:cubicBezTo>
                  <a:cubicBezTo>
                    <a:pt x="49" y="2"/>
                    <a:pt x="50" y="2"/>
                    <a:pt x="50" y="2"/>
                  </a:cubicBezTo>
                  <a:cubicBezTo>
                    <a:pt x="49" y="2"/>
                    <a:pt x="48" y="2"/>
                    <a:pt x="48" y="2"/>
                  </a:cubicBezTo>
                  <a:cubicBezTo>
                    <a:pt x="49" y="2"/>
                    <a:pt x="49" y="2"/>
                    <a:pt x="50" y="2"/>
                  </a:cubicBezTo>
                  <a:cubicBezTo>
                    <a:pt x="50" y="2"/>
                    <a:pt x="50" y="2"/>
                    <a:pt x="49" y="2"/>
                  </a:cubicBezTo>
                  <a:cubicBezTo>
                    <a:pt x="50" y="2"/>
                    <a:pt x="49" y="2"/>
                    <a:pt x="50" y="2"/>
                  </a:cubicBezTo>
                  <a:cubicBezTo>
                    <a:pt x="50" y="2"/>
                    <a:pt x="49" y="2"/>
                    <a:pt x="49" y="2"/>
                  </a:cubicBezTo>
                  <a:cubicBezTo>
                    <a:pt x="50" y="2"/>
                    <a:pt x="50" y="2"/>
                    <a:pt x="49"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3"/>
                    <a:pt x="47" y="3"/>
                  </a:cubicBezTo>
                  <a:cubicBezTo>
                    <a:pt x="47" y="3"/>
                    <a:pt x="47" y="3"/>
                    <a:pt x="47" y="3"/>
                  </a:cubicBezTo>
                  <a:cubicBezTo>
                    <a:pt x="47" y="3"/>
                    <a:pt x="48" y="3"/>
                    <a:pt x="48" y="2"/>
                  </a:cubicBezTo>
                  <a:cubicBezTo>
                    <a:pt x="48"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8" y="2"/>
                    <a:pt x="49" y="2"/>
                  </a:cubicBezTo>
                  <a:cubicBezTo>
                    <a:pt x="49" y="2"/>
                    <a:pt x="48" y="2"/>
                    <a:pt x="48" y="2"/>
                  </a:cubicBezTo>
                  <a:cubicBezTo>
                    <a:pt x="49" y="2"/>
                    <a:pt x="49" y="2"/>
                    <a:pt x="49" y="2"/>
                  </a:cubicBezTo>
                  <a:cubicBezTo>
                    <a:pt x="49" y="2"/>
                    <a:pt x="49" y="2"/>
                    <a:pt x="49" y="2"/>
                  </a:cubicBezTo>
                  <a:cubicBezTo>
                    <a:pt x="49" y="2"/>
                    <a:pt x="50" y="2"/>
                    <a:pt x="50" y="2"/>
                  </a:cubicBezTo>
                  <a:cubicBezTo>
                    <a:pt x="51" y="2"/>
                    <a:pt x="51" y="2"/>
                    <a:pt x="51" y="2"/>
                  </a:cubicBezTo>
                  <a:cubicBezTo>
                    <a:pt x="51" y="2"/>
                    <a:pt x="51" y="2"/>
                    <a:pt x="51" y="2"/>
                  </a:cubicBezTo>
                  <a:cubicBezTo>
                    <a:pt x="52" y="2"/>
                    <a:pt x="51" y="2"/>
                    <a:pt x="51" y="2"/>
                  </a:cubicBezTo>
                  <a:cubicBezTo>
                    <a:pt x="51" y="2"/>
                    <a:pt x="51" y="2"/>
                    <a:pt x="51" y="2"/>
                  </a:cubicBezTo>
                  <a:cubicBezTo>
                    <a:pt x="41" y="4"/>
                    <a:pt x="16" y="8"/>
                    <a:pt x="15" y="8"/>
                  </a:cubicBezTo>
                  <a:cubicBezTo>
                    <a:pt x="15" y="8"/>
                    <a:pt x="15" y="8"/>
                    <a:pt x="16" y="8"/>
                  </a:cubicBezTo>
                  <a:cubicBezTo>
                    <a:pt x="16" y="8"/>
                    <a:pt x="15" y="8"/>
                    <a:pt x="16" y="8"/>
                  </a:cubicBezTo>
                  <a:cubicBezTo>
                    <a:pt x="17" y="8"/>
                    <a:pt x="16" y="8"/>
                    <a:pt x="16" y="8"/>
                  </a:cubicBezTo>
                  <a:cubicBezTo>
                    <a:pt x="17" y="8"/>
                    <a:pt x="17" y="8"/>
                    <a:pt x="17" y="8"/>
                  </a:cubicBezTo>
                  <a:cubicBezTo>
                    <a:pt x="17" y="8"/>
                    <a:pt x="16" y="8"/>
                    <a:pt x="16" y="8"/>
                  </a:cubicBezTo>
                  <a:cubicBezTo>
                    <a:pt x="17" y="8"/>
                    <a:pt x="17" y="8"/>
                    <a:pt x="16" y="8"/>
                  </a:cubicBezTo>
                  <a:cubicBezTo>
                    <a:pt x="16" y="8"/>
                    <a:pt x="16" y="8"/>
                    <a:pt x="17" y="8"/>
                  </a:cubicBezTo>
                  <a:cubicBezTo>
                    <a:pt x="16" y="8"/>
                    <a:pt x="16" y="8"/>
                    <a:pt x="17" y="8"/>
                  </a:cubicBezTo>
                  <a:cubicBezTo>
                    <a:pt x="15" y="8"/>
                    <a:pt x="17" y="8"/>
                    <a:pt x="17" y="8"/>
                  </a:cubicBezTo>
                  <a:cubicBezTo>
                    <a:pt x="17" y="8"/>
                    <a:pt x="16" y="8"/>
                    <a:pt x="16" y="8"/>
                  </a:cubicBezTo>
                  <a:cubicBezTo>
                    <a:pt x="16" y="8"/>
                    <a:pt x="16" y="8"/>
                    <a:pt x="16" y="8"/>
                  </a:cubicBezTo>
                  <a:cubicBezTo>
                    <a:pt x="16"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5" y="8"/>
                    <a:pt x="15" y="8"/>
                  </a:cubicBezTo>
                  <a:cubicBezTo>
                    <a:pt x="15" y="8"/>
                    <a:pt x="15" y="8"/>
                    <a:pt x="15" y="8"/>
                  </a:cubicBezTo>
                  <a:cubicBezTo>
                    <a:pt x="16" y="8"/>
                    <a:pt x="17" y="8"/>
                    <a:pt x="17" y="8"/>
                  </a:cubicBezTo>
                  <a:cubicBezTo>
                    <a:pt x="18" y="7"/>
                    <a:pt x="18" y="7"/>
                    <a:pt x="20" y="7"/>
                  </a:cubicBezTo>
                  <a:cubicBezTo>
                    <a:pt x="20" y="7"/>
                    <a:pt x="20" y="7"/>
                    <a:pt x="20" y="7"/>
                  </a:cubicBezTo>
                  <a:cubicBezTo>
                    <a:pt x="20" y="7"/>
                    <a:pt x="20" y="7"/>
                    <a:pt x="19" y="7"/>
                  </a:cubicBezTo>
                  <a:cubicBezTo>
                    <a:pt x="19" y="7"/>
                    <a:pt x="20" y="7"/>
                    <a:pt x="20" y="7"/>
                  </a:cubicBezTo>
                  <a:cubicBezTo>
                    <a:pt x="20" y="7"/>
                    <a:pt x="20" y="7"/>
                    <a:pt x="19" y="7"/>
                  </a:cubicBezTo>
                  <a:cubicBezTo>
                    <a:pt x="20" y="7"/>
                    <a:pt x="20" y="7"/>
                    <a:pt x="21" y="7"/>
                  </a:cubicBezTo>
                  <a:cubicBezTo>
                    <a:pt x="21" y="7"/>
                    <a:pt x="21" y="7"/>
                    <a:pt x="20" y="7"/>
                  </a:cubicBezTo>
                  <a:cubicBezTo>
                    <a:pt x="21" y="7"/>
                    <a:pt x="21" y="7"/>
                    <a:pt x="21" y="7"/>
                  </a:cubicBezTo>
                  <a:cubicBezTo>
                    <a:pt x="21" y="7"/>
                    <a:pt x="21" y="7"/>
                    <a:pt x="22" y="7"/>
                  </a:cubicBezTo>
                  <a:cubicBezTo>
                    <a:pt x="22" y="7"/>
                    <a:pt x="21" y="7"/>
                    <a:pt x="21" y="7"/>
                  </a:cubicBezTo>
                  <a:cubicBezTo>
                    <a:pt x="21" y="7"/>
                    <a:pt x="21" y="7"/>
                    <a:pt x="22" y="7"/>
                  </a:cubicBezTo>
                  <a:cubicBezTo>
                    <a:pt x="22" y="7"/>
                    <a:pt x="22" y="7"/>
                    <a:pt x="21" y="7"/>
                  </a:cubicBezTo>
                  <a:cubicBezTo>
                    <a:pt x="21" y="7"/>
                    <a:pt x="21" y="7"/>
                    <a:pt x="20" y="7"/>
                  </a:cubicBezTo>
                  <a:cubicBezTo>
                    <a:pt x="21" y="7"/>
                    <a:pt x="21" y="7"/>
                    <a:pt x="22" y="7"/>
                  </a:cubicBezTo>
                  <a:cubicBezTo>
                    <a:pt x="21" y="7"/>
                    <a:pt x="21" y="7"/>
                    <a:pt x="21" y="7"/>
                  </a:cubicBezTo>
                  <a:cubicBezTo>
                    <a:pt x="20" y="7"/>
                    <a:pt x="20" y="7"/>
                    <a:pt x="19" y="7"/>
                  </a:cubicBezTo>
                  <a:cubicBezTo>
                    <a:pt x="19" y="7"/>
                    <a:pt x="20" y="7"/>
                    <a:pt x="20" y="7"/>
                  </a:cubicBezTo>
                  <a:cubicBezTo>
                    <a:pt x="20" y="7"/>
                    <a:pt x="20" y="7"/>
                    <a:pt x="20" y="7"/>
                  </a:cubicBezTo>
                  <a:cubicBezTo>
                    <a:pt x="20" y="7"/>
                    <a:pt x="20" y="7"/>
                    <a:pt x="20" y="7"/>
                  </a:cubicBezTo>
                  <a:cubicBezTo>
                    <a:pt x="20" y="7"/>
                    <a:pt x="20" y="7"/>
                    <a:pt x="20" y="7"/>
                  </a:cubicBezTo>
                  <a:cubicBezTo>
                    <a:pt x="20" y="7"/>
                    <a:pt x="19" y="7"/>
                    <a:pt x="19" y="7"/>
                  </a:cubicBezTo>
                  <a:cubicBezTo>
                    <a:pt x="18" y="7"/>
                    <a:pt x="18" y="7"/>
                    <a:pt x="18" y="7"/>
                  </a:cubicBezTo>
                  <a:cubicBezTo>
                    <a:pt x="19" y="7"/>
                    <a:pt x="18" y="7"/>
                    <a:pt x="19" y="7"/>
                  </a:cubicBezTo>
                  <a:cubicBezTo>
                    <a:pt x="20" y="7"/>
                    <a:pt x="19" y="7"/>
                    <a:pt x="18" y="7"/>
                  </a:cubicBezTo>
                  <a:cubicBezTo>
                    <a:pt x="19" y="7"/>
                    <a:pt x="18" y="7"/>
                    <a:pt x="20" y="7"/>
                  </a:cubicBezTo>
                  <a:cubicBezTo>
                    <a:pt x="19" y="7"/>
                    <a:pt x="19" y="7"/>
                    <a:pt x="19" y="7"/>
                  </a:cubicBezTo>
                  <a:cubicBezTo>
                    <a:pt x="19" y="7"/>
                    <a:pt x="19" y="7"/>
                    <a:pt x="19" y="7"/>
                  </a:cubicBezTo>
                  <a:cubicBezTo>
                    <a:pt x="20" y="7"/>
                    <a:pt x="21" y="7"/>
                    <a:pt x="22" y="7"/>
                  </a:cubicBezTo>
                  <a:cubicBezTo>
                    <a:pt x="22" y="7"/>
                    <a:pt x="22" y="7"/>
                    <a:pt x="22" y="7"/>
                  </a:cubicBezTo>
                  <a:cubicBezTo>
                    <a:pt x="21" y="7"/>
                    <a:pt x="21" y="7"/>
                    <a:pt x="21" y="7"/>
                  </a:cubicBezTo>
                  <a:cubicBezTo>
                    <a:pt x="21" y="7"/>
                    <a:pt x="19" y="7"/>
                    <a:pt x="19" y="7"/>
                  </a:cubicBezTo>
                  <a:cubicBezTo>
                    <a:pt x="19" y="7"/>
                    <a:pt x="20" y="7"/>
                    <a:pt x="21" y="7"/>
                  </a:cubicBezTo>
                  <a:cubicBezTo>
                    <a:pt x="21" y="7"/>
                    <a:pt x="21" y="7"/>
                    <a:pt x="21" y="7"/>
                  </a:cubicBezTo>
                  <a:cubicBezTo>
                    <a:pt x="20" y="7"/>
                    <a:pt x="20" y="7"/>
                    <a:pt x="19" y="7"/>
                  </a:cubicBezTo>
                  <a:cubicBezTo>
                    <a:pt x="20" y="7"/>
                    <a:pt x="20" y="7"/>
                    <a:pt x="20" y="7"/>
                  </a:cubicBezTo>
                  <a:cubicBezTo>
                    <a:pt x="20" y="7"/>
                    <a:pt x="21" y="7"/>
                    <a:pt x="21" y="7"/>
                  </a:cubicBezTo>
                  <a:cubicBezTo>
                    <a:pt x="21" y="7"/>
                    <a:pt x="21" y="7"/>
                    <a:pt x="21" y="7"/>
                  </a:cubicBezTo>
                  <a:cubicBezTo>
                    <a:pt x="20" y="7"/>
                    <a:pt x="21" y="7"/>
                    <a:pt x="20" y="7"/>
                  </a:cubicBezTo>
                  <a:cubicBezTo>
                    <a:pt x="19" y="7"/>
                    <a:pt x="20" y="7"/>
                    <a:pt x="19" y="7"/>
                  </a:cubicBezTo>
                  <a:cubicBezTo>
                    <a:pt x="19" y="7"/>
                    <a:pt x="19" y="7"/>
                    <a:pt x="19" y="7"/>
                  </a:cubicBezTo>
                  <a:cubicBezTo>
                    <a:pt x="18" y="7"/>
                    <a:pt x="19" y="7"/>
                    <a:pt x="19" y="7"/>
                  </a:cubicBezTo>
                  <a:cubicBezTo>
                    <a:pt x="19" y="7"/>
                    <a:pt x="19" y="7"/>
                    <a:pt x="19" y="7"/>
                  </a:cubicBezTo>
                  <a:cubicBezTo>
                    <a:pt x="20" y="7"/>
                    <a:pt x="20" y="7"/>
                    <a:pt x="21" y="7"/>
                  </a:cubicBezTo>
                  <a:cubicBezTo>
                    <a:pt x="21" y="7"/>
                    <a:pt x="21" y="7"/>
                    <a:pt x="21" y="7"/>
                  </a:cubicBezTo>
                  <a:cubicBezTo>
                    <a:pt x="20" y="7"/>
                    <a:pt x="19" y="7"/>
                    <a:pt x="18" y="7"/>
                  </a:cubicBezTo>
                  <a:cubicBezTo>
                    <a:pt x="18" y="7"/>
                    <a:pt x="19" y="7"/>
                    <a:pt x="20" y="7"/>
                  </a:cubicBezTo>
                  <a:cubicBezTo>
                    <a:pt x="19" y="7"/>
                    <a:pt x="19" y="7"/>
                    <a:pt x="19" y="7"/>
                  </a:cubicBezTo>
                  <a:cubicBezTo>
                    <a:pt x="19" y="7"/>
                    <a:pt x="19"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20" y="7"/>
                  </a:cubicBezTo>
                  <a:cubicBezTo>
                    <a:pt x="20" y="7"/>
                    <a:pt x="20" y="7"/>
                    <a:pt x="20" y="7"/>
                  </a:cubicBezTo>
                  <a:cubicBezTo>
                    <a:pt x="19" y="7"/>
                    <a:pt x="19" y="7"/>
                    <a:pt x="18" y="7"/>
                  </a:cubicBezTo>
                  <a:cubicBezTo>
                    <a:pt x="18"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9" y="7"/>
                    <a:pt x="19" y="7"/>
                  </a:cubicBezTo>
                  <a:cubicBezTo>
                    <a:pt x="19" y="7"/>
                    <a:pt x="19" y="7"/>
                    <a:pt x="20" y="7"/>
                  </a:cubicBezTo>
                  <a:cubicBezTo>
                    <a:pt x="19" y="7"/>
                    <a:pt x="19" y="7"/>
                    <a:pt x="18" y="7"/>
                  </a:cubicBezTo>
                  <a:cubicBezTo>
                    <a:pt x="17" y="7"/>
                    <a:pt x="20" y="7"/>
                    <a:pt x="19" y="7"/>
                  </a:cubicBezTo>
                  <a:cubicBezTo>
                    <a:pt x="19" y="7"/>
                    <a:pt x="19" y="7"/>
                    <a:pt x="20" y="7"/>
                  </a:cubicBezTo>
                  <a:cubicBezTo>
                    <a:pt x="19" y="7"/>
                    <a:pt x="19" y="7"/>
                    <a:pt x="19" y="7"/>
                  </a:cubicBezTo>
                  <a:cubicBezTo>
                    <a:pt x="19" y="7"/>
                    <a:pt x="19" y="7"/>
                    <a:pt x="20" y="7"/>
                  </a:cubicBezTo>
                  <a:cubicBezTo>
                    <a:pt x="20" y="7"/>
                    <a:pt x="19" y="7"/>
                    <a:pt x="19" y="7"/>
                  </a:cubicBezTo>
                  <a:cubicBezTo>
                    <a:pt x="19" y="7"/>
                    <a:pt x="18" y="7"/>
                    <a:pt x="18" y="7"/>
                  </a:cubicBezTo>
                  <a:cubicBezTo>
                    <a:pt x="18" y="7"/>
                    <a:pt x="17" y="7"/>
                    <a:pt x="17" y="7"/>
                  </a:cubicBezTo>
                  <a:cubicBezTo>
                    <a:pt x="18" y="7"/>
                    <a:pt x="19" y="7"/>
                    <a:pt x="19" y="7"/>
                  </a:cubicBezTo>
                  <a:cubicBezTo>
                    <a:pt x="19" y="7"/>
                    <a:pt x="19" y="7"/>
                    <a:pt x="18" y="7"/>
                  </a:cubicBezTo>
                  <a:cubicBezTo>
                    <a:pt x="18" y="7"/>
                    <a:pt x="18" y="7"/>
                    <a:pt x="18" y="7"/>
                  </a:cubicBezTo>
                  <a:cubicBezTo>
                    <a:pt x="18" y="7"/>
                    <a:pt x="19" y="7"/>
                    <a:pt x="19" y="7"/>
                  </a:cubicBezTo>
                  <a:cubicBezTo>
                    <a:pt x="19" y="7"/>
                    <a:pt x="18" y="7"/>
                    <a:pt x="18" y="7"/>
                  </a:cubicBezTo>
                  <a:cubicBezTo>
                    <a:pt x="18" y="7"/>
                    <a:pt x="18" y="7"/>
                    <a:pt x="18" y="7"/>
                  </a:cubicBezTo>
                  <a:cubicBezTo>
                    <a:pt x="19" y="7"/>
                    <a:pt x="18" y="7"/>
                    <a:pt x="19" y="7"/>
                  </a:cubicBezTo>
                  <a:cubicBezTo>
                    <a:pt x="19" y="7"/>
                    <a:pt x="18" y="7"/>
                    <a:pt x="17" y="7"/>
                  </a:cubicBezTo>
                  <a:cubicBezTo>
                    <a:pt x="18" y="7"/>
                    <a:pt x="18" y="7"/>
                    <a:pt x="18" y="7"/>
                  </a:cubicBezTo>
                  <a:cubicBezTo>
                    <a:pt x="18" y="7"/>
                    <a:pt x="18" y="7"/>
                    <a:pt x="19" y="7"/>
                  </a:cubicBezTo>
                  <a:cubicBezTo>
                    <a:pt x="19" y="7"/>
                    <a:pt x="19" y="7"/>
                    <a:pt x="19" y="7"/>
                  </a:cubicBezTo>
                  <a:cubicBezTo>
                    <a:pt x="20" y="7"/>
                    <a:pt x="20" y="7"/>
                    <a:pt x="21" y="7"/>
                  </a:cubicBezTo>
                  <a:cubicBezTo>
                    <a:pt x="21" y="7"/>
                    <a:pt x="21" y="7"/>
                    <a:pt x="21" y="7"/>
                  </a:cubicBezTo>
                  <a:cubicBezTo>
                    <a:pt x="21" y="7"/>
                    <a:pt x="20" y="7"/>
                    <a:pt x="19" y="7"/>
                  </a:cubicBezTo>
                  <a:cubicBezTo>
                    <a:pt x="19" y="7"/>
                    <a:pt x="18" y="7"/>
                    <a:pt x="18" y="7"/>
                  </a:cubicBezTo>
                  <a:cubicBezTo>
                    <a:pt x="18" y="7"/>
                    <a:pt x="18" y="7"/>
                    <a:pt x="17" y="7"/>
                  </a:cubicBezTo>
                  <a:cubicBezTo>
                    <a:pt x="18" y="7"/>
                    <a:pt x="17" y="7"/>
                    <a:pt x="18" y="7"/>
                  </a:cubicBezTo>
                  <a:cubicBezTo>
                    <a:pt x="18" y="7"/>
                    <a:pt x="17" y="7"/>
                    <a:pt x="17" y="7"/>
                  </a:cubicBezTo>
                  <a:cubicBezTo>
                    <a:pt x="17" y="7"/>
                    <a:pt x="17" y="7"/>
                    <a:pt x="17" y="7"/>
                  </a:cubicBezTo>
                  <a:cubicBezTo>
                    <a:pt x="17" y="7"/>
                    <a:pt x="18" y="7"/>
                    <a:pt x="18" y="7"/>
                  </a:cubicBezTo>
                  <a:cubicBezTo>
                    <a:pt x="18" y="7"/>
                    <a:pt x="18" y="7"/>
                    <a:pt x="18" y="7"/>
                  </a:cubicBezTo>
                  <a:cubicBezTo>
                    <a:pt x="18" y="7"/>
                    <a:pt x="17" y="7"/>
                    <a:pt x="17" y="7"/>
                  </a:cubicBezTo>
                  <a:cubicBezTo>
                    <a:pt x="16" y="8"/>
                    <a:pt x="17" y="8"/>
                    <a:pt x="16" y="8"/>
                  </a:cubicBezTo>
                  <a:cubicBezTo>
                    <a:pt x="16" y="8"/>
                    <a:pt x="16" y="8"/>
                    <a:pt x="17" y="8"/>
                  </a:cubicBezTo>
                  <a:cubicBezTo>
                    <a:pt x="17" y="7"/>
                    <a:pt x="17" y="7"/>
                    <a:pt x="18" y="7"/>
                  </a:cubicBezTo>
                  <a:cubicBezTo>
                    <a:pt x="18" y="7"/>
                    <a:pt x="18" y="7"/>
                    <a:pt x="18" y="7"/>
                  </a:cubicBezTo>
                  <a:cubicBezTo>
                    <a:pt x="18" y="7"/>
                    <a:pt x="17" y="8"/>
                    <a:pt x="17" y="8"/>
                  </a:cubicBezTo>
                  <a:cubicBezTo>
                    <a:pt x="17" y="7"/>
                    <a:pt x="17" y="8"/>
                    <a:pt x="16" y="8"/>
                  </a:cubicBezTo>
                  <a:cubicBezTo>
                    <a:pt x="17" y="8"/>
                    <a:pt x="17" y="8"/>
                    <a:pt x="17" y="8"/>
                  </a:cubicBezTo>
                  <a:cubicBezTo>
                    <a:pt x="16" y="8"/>
                    <a:pt x="16" y="8"/>
                    <a:pt x="16" y="8"/>
                  </a:cubicBezTo>
                  <a:cubicBezTo>
                    <a:pt x="16" y="8"/>
                    <a:pt x="16" y="8"/>
                    <a:pt x="16" y="8"/>
                  </a:cubicBezTo>
                  <a:cubicBezTo>
                    <a:pt x="17" y="8"/>
                    <a:pt x="17" y="8"/>
                    <a:pt x="17" y="7"/>
                  </a:cubicBezTo>
                  <a:cubicBezTo>
                    <a:pt x="17" y="7"/>
                    <a:pt x="17" y="8"/>
                    <a:pt x="17" y="8"/>
                  </a:cubicBezTo>
                  <a:cubicBezTo>
                    <a:pt x="16" y="8"/>
                    <a:pt x="18" y="7"/>
                    <a:pt x="16" y="8"/>
                  </a:cubicBezTo>
                  <a:cubicBezTo>
                    <a:pt x="16" y="8"/>
                    <a:pt x="17" y="8"/>
                    <a:pt x="17" y="8"/>
                  </a:cubicBezTo>
                  <a:cubicBezTo>
                    <a:pt x="16" y="8"/>
                    <a:pt x="16" y="8"/>
                    <a:pt x="16" y="8"/>
                  </a:cubicBezTo>
                  <a:cubicBezTo>
                    <a:pt x="17" y="8"/>
                    <a:pt x="17" y="8"/>
                    <a:pt x="17" y="8"/>
                  </a:cubicBezTo>
                  <a:cubicBezTo>
                    <a:pt x="17" y="8"/>
                    <a:pt x="16" y="8"/>
                    <a:pt x="16" y="8"/>
                  </a:cubicBezTo>
                  <a:cubicBezTo>
                    <a:pt x="16" y="8"/>
                    <a:pt x="16"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5" y="8"/>
                  </a:cubicBezTo>
                  <a:cubicBezTo>
                    <a:pt x="15" y="8"/>
                    <a:pt x="15" y="8"/>
                    <a:pt x="15" y="8"/>
                  </a:cubicBezTo>
                  <a:cubicBezTo>
                    <a:pt x="15" y="8"/>
                    <a:pt x="15" y="8"/>
                    <a:pt x="15" y="8"/>
                  </a:cubicBezTo>
                  <a:cubicBezTo>
                    <a:pt x="15" y="8"/>
                    <a:pt x="16" y="8"/>
                    <a:pt x="16" y="8"/>
                  </a:cubicBezTo>
                  <a:cubicBezTo>
                    <a:pt x="16" y="8"/>
                    <a:pt x="16" y="8"/>
                    <a:pt x="16" y="8"/>
                  </a:cubicBezTo>
                  <a:cubicBezTo>
                    <a:pt x="15" y="8"/>
                    <a:pt x="15" y="8"/>
                    <a:pt x="15" y="8"/>
                  </a:cubicBezTo>
                  <a:cubicBezTo>
                    <a:pt x="15" y="8"/>
                    <a:pt x="14" y="8"/>
                    <a:pt x="14" y="8"/>
                  </a:cubicBezTo>
                  <a:cubicBezTo>
                    <a:pt x="14" y="8"/>
                    <a:pt x="14" y="8"/>
                    <a:pt x="15" y="8"/>
                  </a:cubicBezTo>
                  <a:cubicBezTo>
                    <a:pt x="13" y="8"/>
                    <a:pt x="13" y="8"/>
                    <a:pt x="13" y="8"/>
                  </a:cubicBezTo>
                  <a:cubicBezTo>
                    <a:pt x="13" y="8"/>
                    <a:pt x="12" y="8"/>
                    <a:pt x="12" y="8"/>
                  </a:cubicBezTo>
                  <a:cubicBezTo>
                    <a:pt x="13" y="8"/>
                    <a:pt x="13" y="8"/>
                    <a:pt x="14" y="8"/>
                  </a:cubicBezTo>
                  <a:cubicBezTo>
                    <a:pt x="13" y="8"/>
                    <a:pt x="13" y="8"/>
                    <a:pt x="12" y="8"/>
                  </a:cubicBezTo>
                  <a:cubicBezTo>
                    <a:pt x="12" y="8"/>
                    <a:pt x="12" y="8"/>
                    <a:pt x="13" y="8"/>
                  </a:cubicBezTo>
                  <a:cubicBezTo>
                    <a:pt x="13" y="8"/>
                    <a:pt x="12" y="8"/>
                    <a:pt x="11" y="8"/>
                  </a:cubicBezTo>
                  <a:cubicBezTo>
                    <a:pt x="11" y="8"/>
                    <a:pt x="12" y="8"/>
                    <a:pt x="12" y="8"/>
                  </a:cubicBezTo>
                  <a:cubicBezTo>
                    <a:pt x="13" y="8"/>
                    <a:pt x="13" y="8"/>
                    <a:pt x="15" y="8"/>
                  </a:cubicBezTo>
                  <a:cubicBezTo>
                    <a:pt x="15" y="8"/>
                    <a:pt x="14" y="8"/>
                    <a:pt x="14" y="8"/>
                  </a:cubicBezTo>
                  <a:cubicBezTo>
                    <a:pt x="14" y="8"/>
                    <a:pt x="15" y="8"/>
                    <a:pt x="16" y="8"/>
                  </a:cubicBezTo>
                  <a:cubicBezTo>
                    <a:pt x="15" y="8"/>
                    <a:pt x="16" y="8"/>
                    <a:pt x="15" y="8"/>
                  </a:cubicBezTo>
                  <a:cubicBezTo>
                    <a:pt x="15" y="8"/>
                    <a:pt x="16" y="8"/>
                    <a:pt x="16" y="8"/>
                  </a:cubicBezTo>
                  <a:cubicBezTo>
                    <a:pt x="16" y="8"/>
                    <a:pt x="15" y="8"/>
                    <a:pt x="15" y="8"/>
                  </a:cubicBezTo>
                  <a:cubicBezTo>
                    <a:pt x="15" y="8"/>
                    <a:pt x="16" y="8"/>
                    <a:pt x="16" y="8"/>
                  </a:cubicBezTo>
                  <a:cubicBezTo>
                    <a:pt x="16" y="8"/>
                    <a:pt x="16" y="8"/>
                    <a:pt x="17" y="8"/>
                  </a:cubicBezTo>
                  <a:cubicBezTo>
                    <a:pt x="16" y="8"/>
                    <a:pt x="16" y="8"/>
                    <a:pt x="16" y="8"/>
                  </a:cubicBezTo>
                  <a:cubicBezTo>
                    <a:pt x="16" y="8"/>
                    <a:pt x="16" y="8"/>
                    <a:pt x="16" y="8"/>
                  </a:cubicBezTo>
                  <a:cubicBezTo>
                    <a:pt x="16" y="8"/>
                    <a:pt x="15" y="8"/>
                    <a:pt x="15" y="8"/>
                  </a:cubicBezTo>
                  <a:cubicBezTo>
                    <a:pt x="15" y="8"/>
                    <a:pt x="15" y="8"/>
                    <a:pt x="15" y="8"/>
                  </a:cubicBezTo>
                  <a:cubicBezTo>
                    <a:pt x="15" y="8"/>
                    <a:pt x="15" y="8"/>
                    <a:pt x="15" y="8"/>
                  </a:cubicBezTo>
                  <a:cubicBezTo>
                    <a:pt x="15" y="8"/>
                    <a:pt x="15" y="8"/>
                    <a:pt x="14" y="8"/>
                  </a:cubicBezTo>
                  <a:cubicBezTo>
                    <a:pt x="15" y="8"/>
                    <a:pt x="15" y="8"/>
                    <a:pt x="14" y="8"/>
                  </a:cubicBezTo>
                  <a:cubicBezTo>
                    <a:pt x="14" y="8"/>
                    <a:pt x="14" y="8"/>
                    <a:pt x="14" y="8"/>
                  </a:cubicBezTo>
                  <a:cubicBezTo>
                    <a:pt x="14" y="8"/>
                    <a:pt x="13" y="8"/>
                    <a:pt x="13" y="8"/>
                  </a:cubicBezTo>
                  <a:cubicBezTo>
                    <a:pt x="13" y="8"/>
                    <a:pt x="14" y="8"/>
                    <a:pt x="14" y="8"/>
                  </a:cubicBezTo>
                  <a:cubicBezTo>
                    <a:pt x="14" y="8"/>
                    <a:pt x="14" y="8"/>
                    <a:pt x="14" y="8"/>
                  </a:cubicBezTo>
                  <a:cubicBezTo>
                    <a:pt x="14" y="8"/>
                    <a:pt x="13" y="8"/>
                    <a:pt x="13" y="8"/>
                  </a:cubicBezTo>
                  <a:cubicBezTo>
                    <a:pt x="13" y="8"/>
                    <a:pt x="13" y="8"/>
                    <a:pt x="13" y="8"/>
                  </a:cubicBezTo>
                  <a:cubicBezTo>
                    <a:pt x="13" y="8"/>
                    <a:pt x="13" y="8"/>
                    <a:pt x="13" y="8"/>
                  </a:cubicBezTo>
                  <a:cubicBezTo>
                    <a:pt x="14" y="8"/>
                    <a:pt x="14" y="8"/>
                    <a:pt x="14" y="8"/>
                  </a:cubicBezTo>
                  <a:cubicBezTo>
                    <a:pt x="14" y="8"/>
                    <a:pt x="14" y="8"/>
                    <a:pt x="14" y="8"/>
                  </a:cubicBezTo>
                  <a:cubicBezTo>
                    <a:pt x="13" y="8"/>
                    <a:pt x="13" y="8"/>
                    <a:pt x="13" y="8"/>
                  </a:cubicBezTo>
                  <a:cubicBezTo>
                    <a:pt x="13" y="8"/>
                    <a:pt x="13" y="8"/>
                    <a:pt x="14" y="8"/>
                  </a:cubicBezTo>
                  <a:cubicBezTo>
                    <a:pt x="14" y="8"/>
                    <a:pt x="13" y="8"/>
                    <a:pt x="13" y="8"/>
                  </a:cubicBezTo>
                  <a:cubicBezTo>
                    <a:pt x="13" y="8"/>
                    <a:pt x="13" y="8"/>
                    <a:pt x="12" y="8"/>
                  </a:cubicBezTo>
                  <a:cubicBezTo>
                    <a:pt x="12" y="8"/>
                    <a:pt x="12" y="8"/>
                    <a:pt x="13" y="8"/>
                  </a:cubicBezTo>
                  <a:cubicBezTo>
                    <a:pt x="14" y="8"/>
                    <a:pt x="14" y="8"/>
                    <a:pt x="14" y="8"/>
                  </a:cubicBezTo>
                  <a:cubicBezTo>
                    <a:pt x="15" y="8"/>
                    <a:pt x="15" y="8"/>
                    <a:pt x="15" y="8"/>
                  </a:cubicBezTo>
                  <a:cubicBezTo>
                    <a:pt x="14" y="8"/>
                    <a:pt x="14" y="8"/>
                    <a:pt x="14" y="8"/>
                  </a:cubicBezTo>
                  <a:cubicBezTo>
                    <a:pt x="14" y="8"/>
                    <a:pt x="15" y="8"/>
                    <a:pt x="14" y="8"/>
                  </a:cubicBezTo>
                  <a:cubicBezTo>
                    <a:pt x="14" y="8"/>
                    <a:pt x="15" y="8"/>
                    <a:pt x="13" y="8"/>
                  </a:cubicBezTo>
                  <a:cubicBezTo>
                    <a:pt x="13" y="8"/>
                    <a:pt x="13" y="8"/>
                    <a:pt x="13" y="8"/>
                  </a:cubicBezTo>
                  <a:cubicBezTo>
                    <a:pt x="13" y="8"/>
                    <a:pt x="13" y="8"/>
                    <a:pt x="13" y="8"/>
                  </a:cubicBezTo>
                  <a:cubicBezTo>
                    <a:pt x="13" y="8"/>
                    <a:pt x="13" y="8"/>
                    <a:pt x="13" y="8"/>
                  </a:cubicBezTo>
                  <a:cubicBezTo>
                    <a:pt x="12" y="8"/>
                    <a:pt x="13" y="8"/>
                    <a:pt x="12" y="8"/>
                  </a:cubicBezTo>
                  <a:cubicBezTo>
                    <a:pt x="12" y="8"/>
                    <a:pt x="13" y="8"/>
                    <a:pt x="12" y="8"/>
                  </a:cubicBezTo>
                  <a:cubicBezTo>
                    <a:pt x="12" y="8"/>
                    <a:pt x="11" y="8"/>
                    <a:pt x="11" y="8"/>
                  </a:cubicBezTo>
                  <a:cubicBezTo>
                    <a:pt x="11" y="8"/>
                    <a:pt x="12" y="8"/>
                    <a:pt x="11" y="8"/>
                  </a:cubicBezTo>
                  <a:cubicBezTo>
                    <a:pt x="12" y="8"/>
                    <a:pt x="12" y="8"/>
                    <a:pt x="13" y="8"/>
                  </a:cubicBezTo>
                  <a:cubicBezTo>
                    <a:pt x="13" y="8"/>
                    <a:pt x="14" y="8"/>
                    <a:pt x="14" y="8"/>
                  </a:cubicBezTo>
                  <a:cubicBezTo>
                    <a:pt x="14" y="8"/>
                    <a:pt x="14" y="8"/>
                    <a:pt x="14" y="8"/>
                  </a:cubicBezTo>
                  <a:cubicBezTo>
                    <a:pt x="15" y="8"/>
                    <a:pt x="17" y="8"/>
                    <a:pt x="18" y="7"/>
                  </a:cubicBezTo>
                  <a:cubicBezTo>
                    <a:pt x="17" y="7"/>
                    <a:pt x="17" y="7"/>
                    <a:pt x="17" y="8"/>
                  </a:cubicBezTo>
                  <a:cubicBezTo>
                    <a:pt x="17" y="8"/>
                    <a:pt x="17" y="7"/>
                    <a:pt x="17" y="7"/>
                  </a:cubicBezTo>
                  <a:cubicBezTo>
                    <a:pt x="17" y="8"/>
                    <a:pt x="17" y="7"/>
                    <a:pt x="17" y="8"/>
                  </a:cubicBezTo>
                  <a:cubicBezTo>
                    <a:pt x="16" y="8"/>
                    <a:pt x="16" y="8"/>
                    <a:pt x="16" y="8"/>
                  </a:cubicBezTo>
                  <a:cubicBezTo>
                    <a:pt x="15" y="8"/>
                    <a:pt x="15" y="8"/>
                    <a:pt x="15" y="8"/>
                  </a:cubicBezTo>
                  <a:cubicBezTo>
                    <a:pt x="14" y="8"/>
                    <a:pt x="15" y="8"/>
                    <a:pt x="15" y="8"/>
                  </a:cubicBezTo>
                  <a:cubicBezTo>
                    <a:pt x="16" y="8"/>
                    <a:pt x="16" y="8"/>
                    <a:pt x="17" y="7"/>
                  </a:cubicBezTo>
                  <a:cubicBezTo>
                    <a:pt x="18" y="7"/>
                    <a:pt x="20" y="7"/>
                    <a:pt x="20" y="7"/>
                  </a:cubicBezTo>
                  <a:cubicBezTo>
                    <a:pt x="21" y="7"/>
                    <a:pt x="22" y="7"/>
                    <a:pt x="22" y="7"/>
                  </a:cubicBezTo>
                  <a:cubicBezTo>
                    <a:pt x="23" y="6"/>
                    <a:pt x="24" y="6"/>
                    <a:pt x="25" y="6"/>
                  </a:cubicBezTo>
                  <a:cubicBezTo>
                    <a:pt x="25" y="6"/>
                    <a:pt x="26" y="6"/>
                    <a:pt x="26" y="6"/>
                  </a:cubicBezTo>
                  <a:cubicBezTo>
                    <a:pt x="26" y="6"/>
                    <a:pt x="26" y="6"/>
                    <a:pt x="26" y="6"/>
                  </a:cubicBezTo>
                  <a:cubicBezTo>
                    <a:pt x="27" y="6"/>
                    <a:pt x="27" y="6"/>
                    <a:pt x="27" y="6"/>
                  </a:cubicBezTo>
                  <a:cubicBezTo>
                    <a:pt x="28" y="6"/>
                    <a:pt x="28" y="6"/>
                    <a:pt x="28" y="6"/>
                  </a:cubicBezTo>
                  <a:cubicBezTo>
                    <a:pt x="28" y="6"/>
                    <a:pt x="29" y="6"/>
                    <a:pt x="29" y="6"/>
                  </a:cubicBezTo>
                  <a:cubicBezTo>
                    <a:pt x="29" y="6"/>
                    <a:pt x="29" y="6"/>
                    <a:pt x="29" y="6"/>
                  </a:cubicBezTo>
                  <a:cubicBezTo>
                    <a:pt x="30" y="5"/>
                    <a:pt x="31" y="5"/>
                    <a:pt x="31" y="5"/>
                  </a:cubicBezTo>
                  <a:cubicBezTo>
                    <a:pt x="31" y="5"/>
                    <a:pt x="30" y="5"/>
                    <a:pt x="30" y="5"/>
                  </a:cubicBezTo>
                  <a:cubicBezTo>
                    <a:pt x="31" y="5"/>
                    <a:pt x="31" y="5"/>
                    <a:pt x="32" y="5"/>
                  </a:cubicBezTo>
                  <a:cubicBezTo>
                    <a:pt x="32" y="5"/>
                    <a:pt x="32" y="5"/>
                    <a:pt x="32" y="5"/>
                  </a:cubicBezTo>
                  <a:cubicBezTo>
                    <a:pt x="32" y="5"/>
                    <a:pt x="33" y="5"/>
                    <a:pt x="33" y="5"/>
                  </a:cubicBezTo>
                  <a:cubicBezTo>
                    <a:pt x="32" y="5"/>
                    <a:pt x="32" y="5"/>
                    <a:pt x="30" y="5"/>
                  </a:cubicBezTo>
                  <a:cubicBezTo>
                    <a:pt x="30" y="5"/>
                    <a:pt x="30" y="5"/>
                    <a:pt x="30" y="5"/>
                  </a:cubicBezTo>
                  <a:cubicBezTo>
                    <a:pt x="32" y="5"/>
                    <a:pt x="33" y="5"/>
                    <a:pt x="34" y="5"/>
                  </a:cubicBezTo>
                  <a:cubicBezTo>
                    <a:pt x="35" y="5"/>
                    <a:pt x="36" y="4"/>
                    <a:pt x="37" y="4"/>
                  </a:cubicBezTo>
                  <a:cubicBezTo>
                    <a:pt x="37" y="4"/>
                    <a:pt x="37" y="4"/>
                    <a:pt x="37" y="4"/>
                  </a:cubicBezTo>
                  <a:cubicBezTo>
                    <a:pt x="38" y="4"/>
                    <a:pt x="38" y="4"/>
                    <a:pt x="39" y="4"/>
                  </a:cubicBezTo>
                  <a:cubicBezTo>
                    <a:pt x="39" y="4"/>
                    <a:pt x="39" y="4"/>
                    <a:pt x="39" y="4"/>
                  </a:cubicBezTo>
                  <a:cubicBezTo>
                    <a:pt x="38" y="4"/>
                    <a:pt x="37" y="4"/>
                    <a:pt x="37" y="4"/>
                  </a:cubicBezTo>
                  <a:cubicBezTo>
                    <a:pt x="37" y="4"/>
                    <a:pt x="38" y="4"/>
                    <a:pt x="38" y="4"/>
                  </a:cubicBezTo>
                  <a:cubicBezTo>
                    <a:pt x="38" y="4"/>
                    <a:pt x="38" y="4"/>
                    <a:pt x="38" y="4"/>
                  </a:cubicBezTo>
                  <a:cubicBezTo>
                    <a:pt x="37" y="4"/>
                    <a:pt x="37" y="4"/>
                    <a:pt x="37" y="4"/>
                  </a:cubicBezTo>
                  <a:cubicBezTo>
                    <a:pt x="37" y="4"/>
                    <a:pt x="37" y="4"/>
                    <a:pt x="37" y="4"/>
                  </a:cubicBezTo>
                  <a:cubicBezTo>
                    <a:pt x="38" y="4"/>
                    <a:pt x="37" y="4"/>
                    <a:pt x="38" y="4"/>
                  </a:cubicBezTo>
                  <a:cubicBezTo>
                    <a:pt x="38" y="4"/>
                    <a:pt x="38" y="4"/>
                    <a:pt x="38" y="4"/>
                  </a:cubicBezTo>
                  <a:cubicBezTo>
                    <a:pt x="38" y="4"/>
                    <a:pt x="39" y="4"/>
                    <a:pt x="39" y="4"/>
                  </a:cubicBezTo>
                  <a:cubicBezTo>
                    <a:pt x="39" y="4"/>
                    <a:pt x="39" y="4"/>
                    <a:pt x="40" y="4"/>
                  </a:cubicBezTo>
                  <a:cubicBezTo>
                    <a:pt x="41" y="4"/>
                    <a:pt x="41" y="4"/>
                    <a:pt x="41" y="4"/>
                  </a:cubicBezTo>
                  <a:cubicBezTo>
                    <a:pt x="42" y="3"/>
                    <a:pt x="41" y="4"/>
                    <a:pt x="42" y="4"/>
                  </a:cubicBezTo>
                  <a:cubicBezTo>
                    <a:pt x="42" y="3"/>
                    <a:pt x="42" y="3"/>
                    <a:pt x="42" y="3"/>
                  </a:cubicBezTo>
                  <a:cubicBezTo>
                    <a:pt x="41" y="4"/>
                    <a:pt x="43" y="3"/>
                    <a:pt x="41" y="4"/>
                  </a:cubicBezTo>
                  <a:cubicBezTo>
                    <a:pt x="41" y="4"/>
                    <a:pt x="41" y="4"/>
                    <a:pt x="42" y="3"/>
                  </a:cubicBezTo>
                  <a:cubicBezTo>
                    <a:pt x="41" y="4"/>
                    <a:pt x="42" y="4"/>
                    <a:pt x="41" y="4"/>
                  </a:cubicBezTo>
                  <a:cubicBezTo>
                    <a:pt x="41" y="4"/>
                    <a:pt x="41" y="4"/>
                    <a:pt x="40" y="4"/>
                  </a:cubicBezTo>
                  <a:cubicBezTo>
                    <a:pt x="41" y="4"/>
                    <a:pt x="41" y="4"/>
                    <a:pt x="42" y="3"/>
                  </a:cubicBezTo>
                  <a:cubicBezTo>
                    <a:pt x="42" y="3"/>
                    <a:pt x="41" y="4"/>
                    <a:pt x="42" y="4"/>
                  </a:cubicBezTo>
                  <a:cubicBezTo>
                    <a:pt x="42" y="4"/>
                    <a:pt x="42" y="4"/>
                    <a:pt x="42" y="4"/>
                  </a:cubicBezTo>
                  <a:cubicBezTo>
                    <a:pt x="42" y="4"/>
                    <a:pt x="41" y="4"/>
                    <a:pt x="41" y="4"/>
                  </a:cubicBezTo>
                  <a:cubicBezTo>
                    <a:pt x="42" y="3"/>
                    <a:pt x="40" y="4"/>
                    <a:pt x="42" y="3"/>
                  </a:cubicBezTo>
                  <a:cubicBezTo>
                    <a:pt x="42"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0" y="4"/>
                  </a:cubicBezTo>
                  <a:cubicBezTo>
                    <a:pt x="40" y="4"/>
                    <a:pt x="41" y="4"/>
                    <a:pt x="41" y="4"/>
                  </a:cubicBezTo>
                  <a:cubicBezTo>
                    <a:pt x="41" y="4"/>
                    <a:pt x="41" y="4"/>
                    <a:pt x="40" y="4"/>
                  </a:cubicBezTo>
                  <a:cubicBezTo>
                    <a:pt x="40" y="4"/>
                    <a:pt x="40" y="4"/>
                    <a:pt x="40" y="4"/>
                  </a:cubicBezTo>
                  <a:cubicBezTo>
                    <a:pt x="40" y="4"/>
                    <a:pt x="40" y="4"/>
                    <a:pt x="39" y="4"/>
                  </a:cubicBezTo>
                  <a:cubicBezTo>
                    <a:pt x="39" y="4"/>
                    <a:pt x="40" y="4"/>
                    <a:pt x="40" y="4"/>
                  </a:cubicBezTo>
                  <a:cubicBezTo>
                    <a:pt x="40" y="4"/>
                    <a:pt x="40" y="4"/>
                    <a:pt x="41" y="4"/>
                  </a:cubicBezTo>
                  <a:cubicBezTo>
                    <a:pt x="39" y="4"/>
                    <a:pt x="40" y="4"/>
                    <a:pt x="40" y="4"/>
                  </a:cubicBezTo>
                  <a:cubicBezTo>
                    <a:pt x="40" y="4"/>
                    <a:pt x="40" y="4"/>
                    <a:pt x="40" y="4"/>
                  </a:cubicBezTo>
                  <a:cubicBezTo>
                    <a:pt x="40" y="4"/>
                    <a:pt x="40" y="4"/>
                    <a:pt x="40" y="4"/>
                  </a:cubicBezTo>
                  <a:cubicBezTo>
                    <a:pt x="40" y="4"/>
                    <a:pt x="40" y="4"/>
                    <a:pt x="39" y="4"/>
                  </a:cubicBezTo>
                  <a:cubicBezTo>
                    <a:pt x="39" y="4"/>
                    <a:pt x="40" y="4"/>
                    <a:pt x="40" y="4"/>
                  </a:cubicBezTo>
                  <a:cubicBezTo>
                    <a:pt x="40" y="4"/>
                    <a:pt x="40" y="4"/>
                    <a:pt x="41" y="4"/>
                  </a:cubicBezTo>
                  <a:cubicBezTo>
                    <a:pt x="40" y="4"/>
                    <a:pt x="40" y="4"/>
                    <a:pt x="40" y="4"/>
                  </a:cubicBezTo>
                  <a:cubicBezTo>
                    <a:pt x="41" y="4"/>
                    <a:pt x="42" y="3"/>
                    <a:pt x="41" y="4"/>
                  </a:cubicBezTo>
                  <a:cubicBezTo>
                    <a:pt x="41" y="4"/>
                    <a:pt x="42" y="4"/>
                    <a:pt x="42" y="3"/>
                  </a:cubicBezTo>
                  <a:cubicBezTo>
                    <a:pt x="42" y="4"/>
                    <a:pt x="41" y="4"/>
                    <a:pt x="41" y="4"/>
                  </a:cubicBezTo>
                  <a:cubicBezTo>
                    <a:pt x="40" y="4"/>
                    <a:pt x="40" y="4"/>
                    <a:pt x="40" y="4"/>
                  </a:cubicBezTo>
                  <a:cubicBezTo>
                    <a:pt x="40" y="4"/>
                    <a:pt x="42" y="3"/>
                    <a:pt x="41" y="4"/>
                  </a:cubicBezTo>
                  <a:cubicBezTo>
                    <a:pt x="41" y="4"/>
                    <a:pt x="41" y="4"/>
                    <a:pt x="41" y="4"/>
                  </a:cubicBezTo>
                  <a:cubicBezTo>
                    <a:pt x="40" y="4"/>
                    <a:pt x="40" y="4"/>
                    <a:pt x="39" y="4"/>
                  </a:cubicBezTo>
                  <a:cubicBezTo>
                    <a:pt x="39" y="4"/>
                    <a:pt x="39" y="4"/>
                    <a:pt x="39" y="4"/>
                  </a:cubicBezTo>
                  <a:cubicBezTo>
                    <a:pt x="38" y="4"/>
                    <a:pt x="37" y="4"/>
                    <a:pt x="36" y="4"/>
                  </a:cubicBezTo>
                  <a:cubicBezTo>
                    <a:pt x="35" y="5"/>
                    <a:pt x="36" y="4"/>
                    <a:pt x="35" y="5"/>
                  </a:cubicBezTo>
                  <a:cubicBezTo>
                    <a:pt x="35" y="5"/>
                    <a:pt x="35" y="5"/>
                    <a:pt x="36" y="4"/>
                  </a:cubicBezTo>
                  <a:cubicBezTo>
                    <a:pt x="36" y="4"/>
                    <a:pt x="36" y="4"/>
                    <a:pt x="36" y="4"/>
                  </a:cubicBezTo>
                  <a:cubicBezTo>
                    <a:pt x="35" y="5"/>
                    <a:pt x="35" y="5"/>
                    <a:pt x="35" y="5"/>
                  </a:cubicBezTo>
                  <a:cubicBezTo>
                    <a:pt x="34" y="5"/>
                    <a:pt x="35" y="5"/>
                    <a:pt x="35" y="5"/>
                  </a:cubicBezTo>
                  <a:cubicBezTo>
                    <a:pt x="36" y="4"/>
                    <a:pt x="36" y="4"/>
                    <a:pt x="37" y="4"/>
                  </a:cubicBezTo>
                  <a:cubicBezTo>
                    <a:pt x="37" y="4"/>
                    <a:pt x="37" y="4"/>
                    <a:pt x="36" y="4"/>
                  </a:cubicBezTo>
                  <a:cubicBezTo>
                    <a:pt x="36" y="4"/>
                    <a:pt x="36" y="4"/>
                    <a:pt x="36" y="4"/>
                  </a:cubicBezTo>
                  <a:cubicBezTo>
                    <a:pt x="35" y="5"/>
                    <a:pt x="36" y="4"/>
                    <a:pt x="35" y="5"/>
                  </a:cubicBezTo>
                  <a:cubicBezTo>
                    <a:pt x="35" y="5"/>
                    <a:pt x="35" y="5"/>
                    <a:pt x="35" y="5"/>
                  </a:cubicBezTo>
                  <a:cubicBezTo>
                    <a:pt x="35" y="5"/>
                    <a:pt x="34" y="5"/>
                    <a:pt x="34" y="5"/>
                  </a:cubicBezTo>
                  <a:cubicBezTo>
                    <a:pt x="34" y="5"/>
                    <a:pt x="34" y="5"/>
                    <a:pt x="34" y="5"/>
                  </a:cubicBezTo>
                  <a:cubicBezTo>
                    <a:pt x="33" y="5"/>
                    <a:pt x="33" y="5"/>
                    <a:pt x="32" y="5"/>
                  </a:cubicBezTo>
                  <a:cubicBezTo>
                    <a:pt x="32" y="5"/>
                    <a:pt x="32" y="5"/>
                    <a:pt x="31" y="5"/>
                  </a:cubicBezTo>
                  <a:cubicBezTo>
                    <a:pt x="32" y="5"/>
                    <a:pt x="32" y="5"/>
                    <a:pt x="33" y="5"/>
                  </a:cubicBezTo>
                  <a:cubicBezTo>
                    <a:pt x="33" y="5"/>
                    <a:pt x="33" y="5"/>
                    <a:pt x="34" y="5"/>
                  </a:cubicBezTo>
                  <a:cubicBezTo>
                    <a:pt x="34" y="5"/>
                    <a:pt x="33" y="5"/>
                    <a:pt x="33" y="5"/>
                  </a:cubicBezTo>
                  <a:cubicBezTo>
                    <a:pt x="33" y="5"/>
                    <a:pt x="33" y="5"/>
                    <a:pt x="33" y="5"/>
                  </a:cubicBezTo>
                  <a:cubicBezTo>
                    <a:pt x="34" y="5"/>
                    <a:pt x="34" y="5"/>
                    <a:pt x="34" y="5"/>
                  </a:cubicBezTo>
                  <a:cubicBezTo>
                    <a:pt x="34" y="5"/>
                    <a:pt x="33" y="5"/>
                    <a:pt x="33" y="5"/>
                  </a:cubicBezTo>
                  <a:cubicBezTo>
                    <a:pt x="33" y="5"/>
                    <a:pt x="33" y="5"/>
                    <a:pt x="34" y="5"/>
                  </a:cubicBezTo>
                  <a:cubicBezTo>
                    <a:pt x="33" y="5"/>
                    <a:pt x="33" y="5"/>
                    <a:pt x="32" y="5"/>
                  </a:cubicBezTo>
                  <a:cubicBezTo>
                    <a:pt x="32" y="5"/>
                    <a:pt x="33" y="5"/>
                    <a:pt x="33" y="5"/>
                  </a:cubicBezTo>
                  <a:cubicBezTo>
                    <a:pt x="34" y="5"/>
                    <a:pt x="33" y="5"/>
                    <a:pt x="33" y="5"/>
                  </a:cubicBezTo>
                  <a:cubicBezTo>
                    <a:pt x="33" y="5"/>
                    <a:pt x="34" y="5"/>
                    <a:pt x="34" y="5"/>
                  </a:cubicBezTo>
                  <a:cubicBezTo>
                    <a:pt x="34" y="5"/>
                    <a:pt x="35" y="5"/>
                    <a:pt x="35" y="5"/>
                  </a:cubicBezTo>
                  <a:cubicBezTo>
                    <a:pt x="36" y="4"/>
                    <a:pt x="37" y="4"/>
                    <a:pt x="37" y="4"/>
                  </a:cubicBezTo>
                  <a:cubicBezTo>
                    <a:pt x="37" y="4"/>
                    <a:pt x="37" y="4"/>
                    <a:pt x="37" y="4"/>
                  </a:cubicBezTo>
                  <a:cubicBezTo>
                    <a:pt x="37" y="4"/>
                    <a:pt x="37" y="4"/>
                    <a:pt x="37" y="4"/>
                  </a:cubicBezTo>
                  <a:cubicBezTo>
                    <a:pt x="37" y="4"/>
                    <a:pt x="36" y="4"/>
                    <a:pt x="36" y="4"/>
                  </a:cubicBezTo>
                  <a:cubicBezTo>
                    <a:pt x="37" y="4"/>
                    <a:pt x="36" y="4"/>
                    <a:pt x="37" y="4"/>
                  </a:cubicBezTo>
                  <a:cubicBezTo>
                    <a:pt x="37" y="4"/>
                    <a:pt x="37" y="4"/>
                    <a:pt x="37" y="4"/>
                  </a:cubicBezTo>
                  <a:cubicBezTo>
                    <a:pt x="37" y="4"/>
                    <a:pt x="37" y="4"/>
                    <a:pt x="37" y="4"/>
                  </a:cubicBezTo>
                  <a:cubicBezTo>
                    <a:pt x="38" y="4"/>
                    <a:pt x="38" y="4"/>
                    <a:pt x="39" y="4"/>
                  </a:cubicBezTo>
                  <a:cubicBezTo>
                    <a:pt x="39" y="4"/>
                    <a:pt x="40" y="4"/>
                    <a:pt x="40" y="4"/>
                  </a:cubicBezTo>
                  <a:cubicBezTo>
                    <a:pt x="41" y="4"/>
                    <a:pt x="41" y="4"/>
                    <a:pt x="42" y="3"/>
                  </a:cubicBezTo>
                  <a:cubicBezTo>
                    <a:pt x="42" y="3"/>
                    <a:pt x="41" y="4"/>
                    <a:pt x="41" y="4"/>
                  </a:cubicBezTo>
                  <a:cubicBezTo>
                    <a:pt x="41" y="4"/>
                    <a:pt x="42" y="4"/>
                    <a:pt x="42" y="4"/>
                  </a:cubicBezTo>
                  <a:cubicBezTo>
                    <a:pt x="42" y="4"/>
                    <a:pt x="41" y="4"/>
                    <a:pt x="41"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3"/>
                  </a:cubicBezTo>
                  <a:cubicBezTo>
                    <a:pt x="42" y="4"/>
                    <a:pt x="41" y="4"/>
                    <a:pt x="42" y="4"/>
                  </a:cubicBezTo>
                  <a:cubicBezTo>
                    <a:pt x="42" y="3"/>
                    <a:pt x="42" y="3"/>
                    <a:pt x="42" y="3"/>
                  </a:cubicBezTo>
                  <a:cubicBezTo>
                    <a:pt x="43" y="3"/>
                    <a:pt x="42"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4" y="3"/>
                    <a:pt x="44" y="3"/>
                  </a:cubicBezTo>
                  <a:cubicBezTo>
                    <a:pt x="44" y="3"/>
                    <a:pt x="43" y="3"/>
                    <a:pt x="43" y="3"/>
                  </a:cubicBezTo>
                  <a:cubicBezTo>
                    <a:pt x="43"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5" y="3"/>
                    <a:pt x="45" y="3"/>
                  </a:cubicBezTo>
                  <a:cubicBezTo>
                    <a:pt x="45" y="3"/>
                    <a:pt x="44" y="3"/>
                    <a:pt x="44" y="3"/>
                  </a:cubicBezTo>
                  <a:cubicBezTo>
                    <a:pt x="44" y="3"/>
                    <a:pt x="44" y="3"/>
                    <a:pt x="44" y="3"/>
                  </a:cubicBezTo>
                  <a:cubicBezTo>
                    <a:pt x="44" y="3"/>
                    <a:pt x="45" y="3"/>
                    <a:pt x="45" y="3"/>
                  </a:cubicBezTo>
                  <a:cubicBezTo>
                    <a:pt x="45"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6" y="3"/>
                    <a:pt x="45" y="3"/>
                  </a:cubicBezTo>
                  <a:cubicBezTo>
                    <a:pt x="45" y="3"/>
                    <a:pt x="45" y="3"/>
                    <a:pt x="45" y="3"/>
                  </a:cubicBezTo>
                  <a:cubicBezTo>
                    <a:pt x="45" y="3"/>
                    <a:pt x="45" y="3"/>
                    <a:pt x="45" y="3"/>
                  </a:cubicBezTo>
                  <a:cubicBezTo>
                    <a:pt x="46" y="3"/>
                    <a:pt x="46" y="3"/>
                    <a:pt x="45" y="3"/>
                  </a:cubicBezTo>
                  <a:cubicBezTo>
                    <a:pt x="45" y="3"/>
                    <a:pt x="45" y="3"/>
                    <a:pt x="45" y="3"/>
                  </a:cubicBezTo>
                  <a:cubicBezTo>
                    <a:pt x="45" y="3"/>
                    <a:pt x="46" y="3"/>
                    <a:pt x="46" y="3"/>
                  </a:cubicBezTo>
                  <a:cubicBezTo>
                    <a:pt x="45" y="3"/>
                    <a:pt x="45" y="3"/>
                    <a:pt x="45" y="3"/>
                  </a:cubicBezTo>
                  <a:cubicBezTo>
                    <a:pt x="45" y="3"/>
                    <a:pt x="45" y="3"/>
                    <a:pt x="44" y="3"/>
                  </a:cubicBezTo>
                  <a:cubicBezTo>
                    <a:pt x="44" y="3"/>
                    <a:pt x="44" y="3"/>
                    <a:pt x="44" y="3"/>
                  </a:cubicBezTo>
                  <a:cubicBezTo>
                    <a:pt x="44" y="3"/>
                    <a:pt x="44" y="3"/>
                    <a:pt x="43" y="3"/>
                  </a:cubicBezTo>
                  <a:cubicBezTo>
                    <a:pt x="43" y="3"/>
                    <a:pt x="43" y="3"/>
                    <a:pt x="43" y="3"/>
                  </a:cubicBezTo>
                  <a:cubicBezTo>
                    <a:pt x="43" y="3"/>
                    <a:pt x="43" y="3"/>
                    <a:pt x="42" y="3"/>
                  </a:cubicBezTo>
                  <a:cubicBezTo>
                    <a:pt x="43" y="3"/>
                    <a:pt x="44" y="3"/>
                    <a:pt x="45" y="3"/>
                  </a:cubicBezTo>
                  <a:cubicBezTo>
                    <a:pt x="45" y="3"/>
                    <a:pt x="45" y="3"/>
                    <a:pt x="46" y="3"/>
                  </a:cubicBezTo>
                  <a:cubicBezTo>
                    <a:pt x="46" y="3"/>
                    <a:pt x="45" y="3"/>
                    <a:pt x="45" y="3"/>
                  </a:cubicBezTo>
                  <a:cubicBezTo>
                    <a:pt x="45" y="3"/>
                    <a:pt x="46" y="3"/>
                    <a:pt x="46" y="3"/>
                  </a:cubicBezTo>
                  <a:cubicBezTo>
                    <a:pt x="45" y="3"/>
                    <a:pt x="45" y="3"/>
                    <a:pt x="44" y="3"/>
                  </a:cubicBezTo>
                  <a:cubicBezTo>
                    <a:pt x="45" y="3"/>
                    <a:pt x="45" y="3"/>
                    <a:pt x="46" y="3"/>
                  </a:cubicBezTo>
                  <a:cubicBezTo>
                    <a:pt x="46" y="3"/>
                    <a:pt x="46" y="3"/>
                    <a:pt x="47" y="3"/>
                  </a:cubicBezTo>
                  <a:cubicBezTo>
                    <a:pt x="46" y="3"/>
                    <a:pt x="46" y="3"/>
                    <a:pt x="45" y="3"/>
                  </a:cubicBezTo>
                  <a:cubicBezTo>
                    <a:pt x="45" y="3"/>
                    <a:pt x="45" y="3"/>
                    <a:pt x="46" y="3"/>
                  </a:cubicBezTo>
                  <a:cubicBezTo>
                    <a:pt x="46" y="3"/>
                    <a:pt x="46" y="3"/>
                    <a:pt x="46" y="3"/>
                  </a:cubicBezTo>
                  <a:cubicBezTo>
                    <a:pt x="45" y="3"/>
                    <a:pt x="46" y="3"/>
                    <a:pt x="44" y="3"/>
                  </a:cubicBezTo>
                  <a:cubicBezTo>
                    <a:pt x="45" y="3"/>
                    <a:pt x="45" y="3"/>
                    <a:pt x="45" y="3"/>
                  </a:cubicBezTo>
                  <a:cubicBezTo>
                    <a:pt x="44" y="3"/>
                    <a:pt x="44" y="3"/>
                    <a:pt x="43" y="3"/>
                  </a:cubicBezTo>
                  <a:cubicBezTo>
                    <a:pt x="43" y="3"/>
                    <a:pt x="43" y="3"/>
                    <a:pt x="43" y="3"/>
                  </a:cubicBezTo>
                  <a:cubicBezTo>
                    <a:pt x="42" y="3"/>
                    <a:pt x="41" y="4"/>
                    <a:pt x="40" y="4"/>
                  </a:cubicBezTo>
                  <a:cubicBezTo>
                    <a:pt x="40" y="4"/>
                    <a:pt x="40" y="4"/>
                    <a:pt x="40" y="4"/>
                  </a:cubicBezTo>
                  <a:cubicBezTo>
                    <a:pt x="41" y="4"/>
                    <a:pt x="40" y="4"/>
                    <a:pt x="41" y="4"/>
                  </a:cubicBezTo>
                  <a:cubicBezTo>
                    <a:pt x="41" y="4"/>
                    <a:pt x="40" y="4"/>
                    <a:pt x="39" y="4"/>
                  </a:cubicBezTo>
                  <a:cubicBezTo>
                    <a:pt x="39" y="4"/>
                    <a:pt x="40" y="4"/>
                    <a:pt x="40" y="4"/>
                  </a:cubicBezTo>
                  <a:cubicBezTo>
                    <a:pt x="40" y="4"/>
                    <a:pt x="39" y="4"/>
                    <a:pt x="39" y="4"/>
                  </a:cubicBezTo>
                  <a:cubicBezTo>
                    <a:pt x="40" y="4"/>
                    <a:pt x="40" y="4"/>
                    <a:pt x="40" y="4"/>
                  </a:cubicBezTo>
                  <a:cubicBezTo>
                    <a:pt x="40" y="4"/>
                    <a:pt x="39" y="4"/>
                    <a:pt x="39" y="4"/>
                  </a:cubicBezTo>
                  <a:cubicBezTo>
                    <a:pt x="39" y="4"/>
                    <a:pt x="39" y="4"/>
                    <a:pt x="39" y="4"/>
                  </a:cubicBezTo>
                  <a:cubicBezTo>
                    <a:pt x="39" y="4"/>
                    <a:pt x="38" y="4"/>
                    <a:pt x="38" y="4"/>
                  </a:cubicBezTo>
                  <a:cubicBezTo>
                    <a:pt x="38" y="4"/>
                    <a:pt x="38" y="4"/>
                    <a:pt x="38" y="4"/>
                  </a:cubicBezTo>
                  <a:cubicBezTo>
                    <a:pt x="38" y="4"/>
                    <a:pt x="38" y="4"/>
                    <a:pt x="38" y="4"/>
                  </a:cubicBezTo>
                  <a:cubicBezTo>
                    <a:pt x="37" y="4"/>
                    <a:pt x="37" y="4"/>
                    <a:pt x="36" y="4"/>
                  </a:cubicBezTo>
                  <a:cubicBezTo>
                    <a:pt x="37" y="4"/>
                    <a:pt x="37" y="4"/>
                    <a:pt x="37" y="4"/>
                  </a:cubicBezTo>
                  <a:cubicBezTo>
                    <a:pt x="37" y="4"/>
                    <a:pt x="37" y="4"/>
                    <a:pt x="37" y="4"/>
                  </a:cubicBezTo>
                  <a:cubicBezTo>
                    <a:pt x="37" y="4"/>
                    <a:pt x="37" y="4"/>
                    <a:pt x="37" y="4"/>
                  </a:cubicBezTo>
                  <a:cubicBezTo>
                    <a:pt x="37" y="4"/>
                    <a:pt x="37" y="4"/>
                    <a:pt x="36" y="4"/>
                  </a:cubicBezTo>
                  <a:cubicBezTo>
                    <a:pt x="37" y="4"/>
                    <a:pt x="36" y="4"/>
                    <a:pt x="37" y="4"/>
                  </a:cubicBezTo>
                  <a:cubicBezTo>
                    <a:pt x="38" y="4"/>
                    <a:pt x="37" y="4"/>
                    <a:pt x="38" y="4"/>
                  </a:cubicBezTo>
                  <a:cubicBezTo>
                    <a:pt x="37" y="4"/>
                    <a:pt x="37" y="4"/>
                    <a:pt x="37" y="4"/>
                  </a:cubicBezTo>
                  <a:cubicBezTo>
                    <a:pt x="37" y="4"/>
                    <a:pt x="37" y="4"/>
                    <a:pt x="37" y="4"/>
                  </a:cubicBezTo>
                  <a:cubicBezTo>
                    <a:pt x="36" y="4"/>
                    <a:pt x="35" y="5"/>
                    <a:pt x="34" y="5"/>
                  </a:cubicBezTo>
                  <a:cubicBezTo>
                    <a:pt x="35" y="5"/>
                    <a:pt x="35" y="5"/>
                    <a:pt x="36" y="5"/>
                  </a:cubicBezTo>
                  <a:cubicBezTo>
                    <a:pt x="37" y="4"/>
                    <a:pt x="36" y="4"/>
                    <a:pt x="37" y="4"/>
                  </a:cubicBezTo>
                  <a:cubicBezTo>
                    <a:pt x="37" y="4"/>
                    <a:pt x="37" y="4"/>
                    <a:pt x="37" y="4"/>
                  </a:cubicBezTo>
                  <a:cubicBezTo>
                    <a:pt x="38" y="4"/>
                    <a:pt x="37" y="4"/>
                    <a:pt x="37" y="4"/>
                  </a:cubicBezTo>
                  <a:cubicBezTo>
                    <a:pt x="37" y="4"/>
                    <a:pt x="37" y="4"/>
                    <a:pt x="36" y="4"/>
                  </a:cubicBezTo>
                  <a:cubicBezTo>
                    <a:pt x="36" y="4"/>
                    <a:pt x="36" y="4"/>
                    <a:pt x="36" y="5"/>
                  </a:cubicBezTo>
                  <a:cubicBezTo>
                    <a:pt x="36" y="5"/>
                    <a:pt x="37" y="4"/>
                    <a:pt x="37" y="4"/>
                  </a:cubicBezTo>
                  <a:cubicBezTo>
                    <a:pt x="37" y="4"/>
                    <a:pt x="37" y="4"/>
                    <a:pt x="37" y="4"/>
                  </a:cubicBezTo>
                  <a:cubicBezTo>
                    <a:pt x="36" y="4"/>
                    <a:pt x="37" y="4"/>
                    <a:pt x="36" y="4"/>
                  </a:cubicBezTo>
                  <a:cubicBezTo>
                    <a:pt x="36" y="4"/>
                    <a:pt x="36" y="4"/>
                    <a:pt x="36" y="4"/>
                  </a:cubicBezTo>
                  <a:cubicBezTo>
                    <a:pt x="37" y="4"/>
                    <a:pt x="37" y="4"/>
                    <a:pt x="37" y="4"/>
                  </a:cubicBezTo>
                  <a:cubicBezTo>
                    <a:pt x="37" y="4"/>
                    <a:pt x="37" y="4"/>
                    <a:pt x="37" y="4"/>
                  </a:cubicBezTo>
                  <a:cubicBezTo>
                    <a:pt x="37" y="4"/>
                    <a:pt x="37" y="4"/>
                    <a:pt x="36" y="4"/>
                  </a:cubicBezTo>
                  <a:cubicBezTo>
                    <a:pt x="36" y="5"/>
                    <a:pt x="37" y="4"/>
                    <a:pt x="37" y="4"/>
                  </a:cubicBezTo>
                  <a:cubicBezTo>
                    <a:pt x="37" y="4"/>
                    <a:pt x="37" y="4"/>
                    <a:pt x="37" y="4"/>
                  </a:cubicBezTo>
                  <a:cubicBezTo>
                    <a:pt x="37" y="4"/>
                    <a:pt x="37" y="4"/>
                    <a:pt x="37" y="4"/>
                  </a:cubicBezTo>
                  <a:cubicBezTo>
                    <a:pt x="37" y="4"/>
                    <a:pt x="37" y="4"/>
                    <a:pt x="37" y="4"/>
                  </a:cubicBezTo>
                  <a:cubicBezTo>
                    <a:pt x="36" y="4"/>
                    <a:pt x="35" y="5"/>
                    <a:pt x="36" y="4"/>
                  </a:cubicBezTo>
                  <a:cubicBezTo>
                    <a:pt x="37" y="4"/>
                    <a:pt x="37" y="4"/>
                    <a:pt x="37" y="4"/>
                  </a:cubicBezTo>
                  <a:cubicBezTo>
                    <a:pt x="37" y="4"/>
                    <a:pt x="37" y="4"/>
                    <a:pt x="37" y="4"/>
                  </a:cubicBezTo>
                  <a:cubicBezTo>
                    <a:pt x="37" y="4"/>
                    <a:pt x="37" y="4"/>
                    <a:pt x="38" y="4"/>
                  </a:cubicBezTo>
                  <a:cubicBezTo>
                    <a:pt x="37" y="4"/>
                    <a:pt x="37" y="4"/>
                    <a:pt x="37" y="4"/>
                  </a:cubicBezTo>
                  <a:cubicBezTo>
                    <a:pt x="37" y="4"/>
                    <a:pt x="38" y="4"/>
                    <a:pt x="38" y="4"/>
                  </a:cubicBezTo>
                  <a:cubicBezTo>
                    <a:pt x="37" y="4"/>
                    <a:pt x="37" y="4"/>
                    <a:pt x="36" y="4"/>
                  </a:cubicBezTo>
                  <a:cubicBezTo>
                    <a:pt x="37" y="4"/>
                    <a:pt x="36" y="5"/>
                    <a:pt x="36" y="4"/>
                  </a:cubicBezTo>
                  <a:cubicBezTo>
                    <a:pt x="36" y="5"/>
                    <a:pt x="36" y="5"/>
                    <a:pt x="35" y="5"/>
                  </a:cubicBezTo>
                  <a:cubicBezTo>
                    <a:pt x="35" y="5"/>
                    <a:pt x="35" y="5"/>
                    <a:pt x="35" y="5"/>
                  </a:cubicBezTo>
                  <a:cubicBezTo>
                    <a:pt x="35" y="5"/>
                    <a:pt x="36" y="5"/>
                    <a:pt x="36" y="5"/>
                  </a:cubicBezTo>
                  <a:cubicBezTo>
                    <a:pt x="37" y="4"/>
                    <a:pt x="36" y="4"/>
                    <a:pt x="36" y="4"/>
                  </a:cubicBezTo>
                  <a:cubicBezTo>
                    <a:pt x="37" y="4"/>
                    <a:pt x="37" y="4"/>
                    <a:pt x="37" y="4"/>
                  </a:cubicBezTo>
                  <a:cubicBezTo>
                    <a:pt x="38" y="4"/>
                    <a:pt x="37" y="4"/>
                    <a:pt x="38" y="4"/>
                  </a:cubicBezTo>
                  <a:cubicBezTo>
                    <a:pt x="37" y="4"/>
                    <a:pt x="36" y="4"/>
                    <a:pt x="36" y="4"/>
                  </a:cubicBezTo>
                  <a:cubicBezTo>
                    <a:pt x="36" y="4"/>
                    <a:pt x="36" y="4"/>
                    <a:pt x="36" y="4"/>
                  </a:cubicBezTo>
                  <a:cubicBezTo>
                    <a:pt x="35" y="5"/>
                    <a:pt x="35" y="5"/>
                    <a:pt x="35" y="5"/>
                  </a:cubicBezTo>
                  <a:cubicBezTo>
                    <a:pt x="35" y="5"/>
                    <a:pt x="36" y="4"/>
                    <a:pt x="37" y="4"/>
                  </a:cubicBezTo>
                  <a:cubicBezTo>
                    <a:pt x="36" y="4"/>
                    <a:pt x="36" y="4"/>
                    <a:pt x="36" y="4"/>
                  </a:cubicBezTo>
                  <a:cubicBezTo>
                    <a:pt x="35" y="5"/>
                    <a:pt x="35" y="5"/>
                    <a:pt x="35" y="5"/>
                  </a:cubicBezTo>
                  <a:cubicBezTo>
                    <a:pt x="35" y="5"/>
                    <a:pt x="36" y="4"/>
                    <a:pt x="36" y="4"/>
                  </a:cubicBezTo>
                  <a:cubicBezTo>
                    <a:pt x="35" y="5"/>
                    <a:pt x="36" y="5"/>
                    <a:pt x="35" y="5"/>
                  </a:cubicBezTo>
                  <a:cubicBezTo>
                    <a:pt x="35" y="5"/>
                    <a:pt x="34" y="5"/>
                    <a:pt x="34" y="5"/>
                  </a:cubicBezTo>
                  <a:cubicBezTo>
                    <a:pt x="35" y="5"/>
                    <a:pt x="35" y="5"/>
                    <a:pt x="36" y="4"/>
                  </a:cubicBezTo>
                  <a:cubicBezTo>
                    <a:pt x="36" y="4"/>
                    <a:pt x="35" y="5"/>
                    <a:pt x="35" y="5"/>
                  </a:cubicBezTo>
                  <a:cubicBezTo>
                    <a:pt x="35" y="5"/>
                    <a:pt x="36" y="4"/>
                    <a:pt x="36" y="4"/>
                  </a:cubicBezTo>
                  <a:cubicBezTo>
                    <a:pt x="36" y="5"/>
                    <a:pt x="36" y="5"/>
                    <a:pt x="36" y="5"/>
                  </a:cubicBezTo>
                  <a:cubicBezTo>
                    <a:pt x="36" y="5"/>
                    <a:pt x="36" y="4"/>
                    <a:pt x="36" y="4"/>
                  </a:cubicBezTo>
                  <a:cubicBezTo>
                    <a:pt x="36" y="4"/>
                    <a:pt x="36" y="4"/>
                    <a:pt x="36" y="4"/>
                  </a:cubicBezTo>
                  <a:cubicBezTo>
                    <a:pt x="36" y="5"/>
                    <a:pt x="36" y="5"/>
                    <a:pt x="35" y="5"/>
                  </a:cubicBezTo>
                  <a:cubicBezTo>
                    <a:pt x="35" y="5"/>
                    <a:pt x="35" y="5"/>
                    <a:pt x="35" y="5"/>
                  </a:cubicBezTo>
                  <a:cubicBezTo>
                    <a:pt x="35" y="5"/>
                    <a:pt x="35" y="5"/>
                    <a:pt x="35" y="5"/>
                  </a:cubicBezTo>
                  <a:cubicBezTo>
                    <a:pt x="35" y="5"/>
                    <a:pt x="35" y="5"/>
                    <a:pt x="35" y="5"/>
                  </a:cubicBezTo>
                  <a:cubicBezTo>
                    <a:pt x="36" y="4"/>
                    <a:pt x="36" y="4"/>
                    <a:pt x="37" y="4"/>
                  </a:cubicBezTo>
                  <a:cubicBezTo>
                    <a:pt x="37" y="4"/>
                    <a:pt x="37" y="4"/>
                    <a:pt x="37" y="4"/>
                  </a:cubicBezTo>
                  <a:cubicBezTo>
                    <a:pt x="37" y="4"/>
                    <a:pt x="37" y="4"/>
                    <a:pt x="36" y="4"/>
                  </a:cubicBezTo>
                  <a:cubicBezTo>
                    <a:pt x="36" y="5"/>
                    <a:pt x="35" y="5"/>
                    <a:pt x="35" y="5"/>
                  </a:cubicBezTo>
                  <a:cubicBezTo>
                    <a:pt x="35" y="5"/>
                    <a:pt x="35" y="5"/>
                    <a:pt x="36" y="4"/>
                  </a:cubicBezTo>
                  <a:cubicBezTo>
                    <a:pt x="36" y="4"/>
                    <a:pt x="36" y="5"/>
                    <a:pt x="35" y="5"/>
                  </a:cubicBezTo>
                  <a:cubicBezTo>
                    <a:pt x="34" y="5"/>
                    <a:pt x="34" y="5"/>
                    <a:pt x="34" y="5"/>
                  </a:cubicBezTo>
                  <a:cubicBezTo>
                    <a:pt x="34" y="5"/>
                    <a:pt x="34" y="5"/>
                    <a:pt x="34" y="5"/>
                  </a:cubicBezTo>
                  <a:cubicBezTo>
                    <a:pt x="34" y="5"/>
                    <a:pt x="35" y="5"/>
                    <a:pt x="31" y="5"/>
                  </a:cubicBezTo>
                  <a:cubicBezTo>
                    <a:pt x="31" y="5"/>
                    <a:pt x="30" y="5"/>
                    <a:pt x="30" y="5"/>
                  </a:cubicBezTo>
                  <a:cubicBezTo>
                    <a:pt x="30" y="5"/>
                    <a:pt x="30" y="5"/>
                    <a:pt x="30" y="5"/>
                  </a:cubicBezTo>
                  <a:cubicBezTo>
                    <a:pt x="31" y="5"/>
                    <a:pt x="30" y="5"/>
                    <a:pt x="36" y="4"/>
                  </a:cubicBezTo>
                  <a:cubicBezTo>
                    <a:pt x="27" y="6"/>
                    <a:pt x="29" y="6"/>
                    <a:pt x="29" y="6"/>
                  </a:cubicBezTo>
                  <a:cubicBezTo>
                    <a:pt x="29" y="6"/>
                    <a:pt x="29" y="6"/>
                    <a:pt x="29" y="6"/>
                  </a:cubicBezTo>
                  <a:cubicBezTo>
                    <a:pt x="31" y="5"/>
                    <a:pt x="31" y="5"/>
                    <a:pt x="31" y="5"/>
                  </a:cubicBezTo>
                  <a:cubicBezTo>
                    <a:pt x="31" y="5"/>
                    <a:pt x="30" y="5"/>
                    <a:pt x="29" y="6"/>
                  </a:cubicBezTo>
                  <a:cubicBezTo>
                    <a:pt x="29" y="6"/>
                    <a:pt x="29" y="6"/>
                    <a:pt x="29" y="6"/>
                  </a:cubicBezTo>
                  <a:cubicBezTo>
                    <a:pt x="30" y="5"/>
                    <a:pt x="30" y="5"/>
                    <a:pt x="30" y="5"/>
                  </a:cubicBezTo>
                  <a:cubicBezTo>
                    <a:pt x="30" y="5"/>
                    <a:pt x="31" y="5"/>
                    <a:pt x="31" y="5"/>
                  </a:cubicBezTo>
                  <a:cubicBezTo>
                    <a:pt x="31" y="5"/>
                    <a:pt x="31" y="5"/>
                    <a:pt x="31" y="5"/>
                  </a:cubicBezTo>
                  <a:cubicBezTo>
                    <a:pt x="32" y="5"/>
                    <a:pt x="31" y="5"/>
                    <a:pt x="32" y="5"/>
                  </a:cubicBezTo>
                  <a:cubicBezTo>
                    <a:pt x="31" y="5"/>
                    <a:pt x="31" y="5"/>
                    <a:pt x="30" y="5"/>
                  </a:cubicBezTo>
                  <a:cubicBezTo>
                    <a:pt x="30" y="5"/>
                    <a:pt x="30" y="5"/>
                    <a:pt x="30" y="5"/>
                  </a:cubicBezTo>
                  <a:cubicBezTo>
                    <a:pt x="29" y="6"/>
                    <a:pt x="30" y="5"/>
                    <a:pt x="30" y="6"/>
                  </a:cubicBezTo>
                  <a:cubicBezTo>
                    <a:pt x="30" y="5"/>
                    <a:pt x="30" y="5"/>
                    <a:pt x="30" y="5"/>
                  </a:cubicBezTo>
                  <a:cubicBezTo>
                    <a:pt x="30" y="5"/>
                    <a:pt x="31" y="5"/>
                    <a:pt x="32" y="5"/>
                  </a:cubicBezTo>
                  <a:cubicBezTo>
                    <a:pt x="31" y="5"/>
                    <a:pt x="31" y="5"/>
                    <a:pt x="31" y="5"/>
                  </a:cubicBezTo>
                  <a:cubicBezTo>
                    <a:pt x="31" y="5"/>
                    <a:pt x="31" y="5"/>
                    <a:pt x="32" y="5"/>
                  </a:cubicBezTo>
                  <a:cubicBezTo>
                    <a:pt x="32" y="5"/>
                    <a:pt x="31" y="5"/>
                    <a:pt x="30" y="5"/>
                  </a:cubicBezTo>
                  <a:cubicBezTo>
                    <a:pt x="31" y="5"/>
                    <a:pt x="30" y="5"/>
                    <a:pt x="31" y="5"/>
                  </a:cubicBezTo>
                  <a:cubicBezTo>
                    <a:pt x="30" y="5"/>
                    <a:pt x="30" y="5"/>
                    <a:pt x="31" y="5"/>
                  </a:cubicBezTo>
                  <a:cubicBezTo>
                    <a:pt x="29" y="6"/>
                    <a:pt x="30" y="5"/>
                    <a:pt x="30" y="5"/>
                  </a:cubicBezTo>
                  <a:cubicBezTo>
                    <a:pt x="29" y="6"/>
                    <a:pt x="29" y="6"/>
                    <a:pt x="29" y="6"/>
                  </a:cubicBezTo>
                  <a:cubicBezTo>
                    <a:pt x="29" y="6"/>
                    <a:pt x="29" y="6"/>
                    <a:pt x="29" y="6"/>
                  </a:cubicBezTo>
                  <a:cubicBezTo>
                    <a:pt x="30" y="5"/>
                    <a:pt x="30" y="5"/>
                    <a:pt x="30" y="5"/>
                  </a:cubicBezTo>
                  <a:cubicBezTo>
                    <a:pt x="30" y="5"/>
                    <a:pt x="30" y="5"/>
                    <a:pt x="30" y="5"/>
                  </a:cubicBezTo>
                  <a:cubicBezTo>
                    <a:pt x="31" y="5"/>
                    <a:pt x="31" y="5"/>
                    <a:pt x="32" y="5"/>
                  </a:cubicBezTo>
                  <a:cubicBezTo>
                    <a:pt x="32" y="5"/>
                    <a:pt x="31" y="5"/>
                    <a:pt x="30" y="5"/>
                  </a:cubicBezTo>
                  <a:cubicBezTo>
                    <a:pt x="30" y="5"/>
                    <a:pt x="29" y="6"/>
                    <a:pt x="29" y="6"/>
                  </a:cubicBezTo>
                  <a:cubicBezTo>
                    <a:pt x="29" y="6"/>
                    <a:pt x="29" y="6"/>
                    <a:pt x="29" y="6"/>
                  </a:cubicBezTo>
                  <a:cubicBezTo>
                    <a:pt x="29" y="6"/>
                    <a:pt x="29" y="6"/>
                    <a:pt x="29" y="6"/>
                  </a:cubicBezTo>
                  <a:cubicBezTo>
                    <a:pt x="31" y="5"/>
                    <a:pt x="29" y="6"/>
                    <a:pt x="30" y="5"/>
                  </a:cubicBezTo>
                  <a:cubicBezTo>
                    <a:pt x="31" y="5"/>
                    <a:pt x="31" y="5"/>
                    <a:pt x="31" y="5"/>
                  </a:cubicBezTo>
                  <a:cubicBezTo>
                    <a:pt x="31" y="5"/>
                    <a:pt x="30" y="5"/>
                    <a:pt x="30" y="5"/>
                  </a:cubicBezTo>
                  <a:cubicBezTo>
                    <a:pt x="29" y="6"/>
                    <a:pt x="30" y="5"/>
                    <a:pt x="29" y="6"/>
                  </a:cubicBezTo>
                  <a:cubicBezTo>
                    <a:pt x="29" y="6"/>
                    <a:pt x="29" y="6"/>
                    <a:pt x="29" y="6"/>
                  </a:cubicBezTo>
                  <a:cubicBezTo>
                    <a:pt x="28" y="6"/>
                    <a:pt x="29" y="6"/>
                    <a:pt x="28" y="6"/>
                  </a:cubicBezTo>
                  <a:cubicBezTo>
                    <a:pt x="29" y="6"/>
                    <a:pt x="28" y="6"/>
                    <a:pt x="29" y="6"/>
                  </a:cubicBezTo>
                  <a:cubicBezTo>
                    <a:pt x="29" y="6"/>
                    <a:pt x="28" y="6"/>
                    <a:pt x="28" y="6"/>
                  </a:cubicBezTo>
                  <a:cubicBezTo>
                    <a:pt x="29" y="6"/>
                    <a:pt x="28" y="6"/>
                    <a:pt x="28" y="6"/>
                  </a:cubicBezTo>
                  <a:cubicBezTo>
                    <a:pt x="28" y="6"/>
                    <a:pt x="28" y="6"/>
                    <a:pt x="28" y="6"/>
                  </a:cubicBezTo>
                  <a:cubicBezTo>
                    <a:pt x="28" y="6"/>
                    <a:pt x="28" y="6"/>
                    <a:pt x="28" y="6"/>
                  </a:cubicBezTo>
                  <a:cubicBezTo>
                    <a:pt x="29" y="6"/>
                    <a:pt x="29" y="6"/>
                    <a:pt x="30" y="5"/>
                  </a:cubicBezTo>
                  <a:cubicBezTo>
                    <a:pt x="29" y="6"/>
                    <a:pt x="29" y="6"/>
                    <a:pt x="29" y="6"/>
                  </a:cubicBezTo>
                  <a:cubicBezTo>
                    <a:pt x="30" y="5"/>
                    <a:pt x="29" y="6"/>
                    <a:pt x="30" y="5"/>
                  </a:cubicBezTo>
                  <a:cubicBezTo>
                    <a:pt x="30" y="5"/>
                    <a:pt x="30" y="5"/>
                    <a:pt x="31" y="5"/>
                  </a:cubicBezTo>
                  <a:cubicBezTo>
                    <a:pt x="31" y="5"/>
                    <a:pt x="31" y="5"/>
                    <a:pt x="31" y="5"/>
                  </a:cubicBezTo>
                  <a:cubicBezTo>
                    <a:pt x="30" y="5"/>
                    <a:pt x="31" y="5"/>
                    <a:pt x="30" y="5"/>
                  </a:cubicBezTo>
                  <a:cubicBezTo>
                    <a:pt x="29" y="6"/>
                    <a:pt x="29" y="6"/>
                    <a:pt x="28" y="6"/>
                  </a:cubicBezTo>
                  <a:cubicBezTo>
                    <a:pt x="28" y="6"/>
                    <a:pt x="28" y="6"/>
                    <a:pt x="28" y="6"/>
                  </a:cubicBezTo>
                  <a:cubicBezTo>
                    <a:pt x="27"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9" y="6"/>
                    <a:pt x="28" y="6"/>
                    <a:pt x="29" y="6"/>
                  </a:cubicBezTo>
                  <a:cubicBezTo>
                    <a:pt x="29" y="6"/>
                    <a:pt x="30" y="5"/>
                    <a:pt x="30" y="5"/>
                  </a:cubicBezTo>
                  <a:cubicBezTo>
                    <a:pt x="30" y="5"/>
                    <a:pt x="30" y="5"/>
                    <a:pt x="30" y="5"/>
                  </a:cubicBezTo>
                  <a:cubicBezTo>
                    <a:pt x="30" y="5"/>
                    <a:pt x="30" y="5"/>
                    <a:pt x="30" y="5"/>
                  </a:cubicBezTo>
                  <a:cubicBezTo>
                    <a:pt x="30" y="5"/>
                    <a:pt x="30" y="5"/>
                    <a:pt x="31" y="5"/>
                  </a:cubicBezTo>
                  <a:cubicBezTo>
                    <a:pt x="30" y="5"/>
                    <a:pt x="31" y="5"/>
                    <a:pt x="30" y="5"/>
                  </a:cubicBezTo>
                  <a:cubicBezTo>
                    <a:pt x="30" y="5"/>
                    <a:pt x="31" y="5"/>
                    <a:pt x="31" y="5"/>
                  </a:cubicBezTo>
                  <a:cubicBezTo>
                    <a:pt x="30" y="5"/>
                    <a:pt x="30" y="5"/>
                    <a:pt x="30" y="5"/>
                  </a:cubicBezTo>
                  <a:cubicBezTo>
                    <a:pt x="28" y="6"/>
                    <a:pt x="29" y="6"/>
                    <a:pt x="28" y="6"/>
                  </a:cubicBezTo>
                  <a:cubicBezTo>
                    <a:pt x="27" y="6"/>
                    <a:pt x="28" y="6"/>
                    <a:pt x="29" y="6"/>
                  </a:cubicBezTo>
                  <a:cubicBezTo>
                    <a:pt x="28" y="6"/>
                    <a:pt x="28" y="6"/>
                    <a:pt x="28" y="6"/>
                  </a:cubicBezTo>
                  <a:cubicBezTo>
                    <a:pt x="27" y="6"/>
                    <a:pt x="27" y="6"/>
                    <a:pt x="27" y="6"/>
                  </a:cubicBezTo>
                  <a:cubicBezTo>
                    <a:pt x="26" y="6"/>
                    <a:pt x="26" y="6"/>
                    <a:pt x="26" y="6"/>
                  </a:cubicBezTo>
                  <a:cubicBezTo>
                    <a:pt x="26" y="6"/>
                    <a:pt x="26" y="6"/>
                    <a:pt x="26" y="6"/>
                  </a:cubicBezTo>
                  <a:cubicBezTo>
                    <a:pt x="26" y="6"/>
                    <a:pt x="25" y="6"/>
                    <a:pt x="25" y="6"/>
                  </a:cubicBezTo>
                  <a:cubicBezTo>
                    <a:pt x="25" y="6"/>
                    <a:pt x="26" y="6"/>
                    <a:pt x="26" y="6"/>
                  </a:cubicBezTo>
                  <a:cubicBezTo>
                    <a:pt x="26" y="6"/>
                    <a:pt x="26" y="6"/>
                    <a:pt x="25" y="6"/>
                  </a:cubicBezTo>
                  <a:cubicBezTo>
                    <a:pt x="25" y="6"/>
                    <a:pt x="26" y="6"/>
                    <a:pt x="26" y="6"/>
                  </a:cubicBezTo>
                  <a:cubicBezTo>
                    <a:pt x="26" y="6"/>
                    <a:pt x="26" y="6"/>
                    <a:pt x="26" y="6"/>
                  </a:cubicBezTo>
                  <a:cubicBezTo>
                    <a:pt x="25" y="6"/>
                    <a:pt x="25" y="6"/>
                    <a:pt x="24" y="6"/>
                  </a:cubicBezTo>
                  <a:cubicBezTo>
                    <a:pt x="24" y="6"/>
                    <a:pt x="25" y="6"/>
                    <a:pt x="25" y="6"/>
                  </a:cubicBezTo>
                  <a:cubicBezTo>
                    <a:pt x="26" y="6"/>
                    <a:pt x="25" y="6"/>
                    <a:pt x="25" y="6"/>
                  </a:cubicBezTo>
                  <a:cubicBezTo>
                    <a:pt x="26" y="6"/>
                    <a:pt x="26" y="6"/>
                    <a:pt x="26" y="6"/>
                  </a:cubicBezTo>
                  <a:cubicBezTo>
                    <a:pt x="25" y="6"/>
                    <a:pt x="25" y="6"/>
                    <a:pt x="25" y="6"/>
                  </a:cubicBezTo>
                  <a:cubicBezTo>
                    <a:pt x="26" y="6"/>
                    <a:pt x="25" y="6"/>
                    <a:pt x="25" y="6"/>
                  </a:cubicBezTo>
                  <a:cubicBezTo>
                    <a:pt x="26" y="6"/>
                    <a:pt x="26" y="6"/>
                    <a:pt x="26" y="6"/>
                  </a:cubicBezTo>
                  <a:cubicBezTo>
                    <a:pt x="26" y="6"/>
                    <a:pt x="26" y="6"/>
                    <a:pt x="26" y="6"/>
                  </a:cubicBezTo>
                  <a:cubicBezTo>
                    <a:pt x="25" y="6"/>
                    <a:pt x="25" y="6"/>
                    <a:pt x="25" y="6"/>
                  </a:cubicBezTo>
                  <a:cubicBezTo>
                    <a:pt x="26" y="6"/>
                    <a:pt x="26" y="6"/>
                    <a:pt x="26" y="6"/>
                  </a:cubicBezTo>
                  <a:cubicBezTo>
                    <a:pt x="26" y="6"/>
                    <a:pt x="25" y="6"/>
                    <a:pt x="25" y="6"/>
                  </a:cubicBezTo>
                  <a:cubicBezTo>
                    <a:pt x="26" y="6"/>
                    <a:pt x="25" y="6"/>
                    <a:pt x="25" y="6"/>
                  </a:cubicBezTo>
                  <a:cubicBezTo>
                    <a:pt x="27" y="6"/>
                    <a:pt x="25" y="6"/>
                    <a:pt x="25" y="6"/>
                  </a:cubicBezTo>
                  <a:cubicBezTo>
                    <a:pt x="25" y="6"/>
                    <a:pt x="26" y="6"/>
                    <a:pt x="26" y="6"/>
                  </a:cubicBezTo>
                  <a:cubicBezTo>
                    <a:pt x="26" y="6"/>
                    <a:pt x="25" y="6"/>
                    <a:pt x="25" y="6"/>
                  </a:cubicBezTo>
                  <a:cubicBezTo>
                    <a:pt x="25" y="6"/>
                    <a:pt x="26" y="6"/>
                    <a:pt x="26" y="6"/>
                  </a:cubicBezTo>
                  <a:cubicBezTo>
                    <a:pt x="26" y="6"/>
                    <a:pt x="25" y="6"/>
                    <a:pt x="25" y="6"/>
                  </a:cubicBezTo>
                  <a:cubicBezTo>
                    <a:pt x="25" y="6"/>
                    <a:pt x="26" y="6"/>
                    <a:pt x="26" y="6"/>
                  </a:cubicBezTo>
                  <a:cubicBezTo>
                    <a:pt x="26" y="6"/>
                    <a:pt x="27" y="6"/>
                    <a:pt x="26" y="6"/>
                  </a:cubicBezTo>
                  <a:cubicBezTo>
                    <a:pt x="26" y="6"/>
                    <a:pt x="26" y="6"/>
                    <a:pt x="26" y="6"/>
                  </a:cubicBezTo>
                  <a:cubicBezTo>
                    <a:pt x="26" y="6"/>
                    <a:pt x="26" y="6"/>
                    <a:pt x="25" y="6"/>
                  </a:cubicBezTo>
                  <a:cubicBezTo>
                    <a:pt x="26" y="6"/>
                    <a:pt x="26" y="6"/>
                    <a:pt x="26" y="6"/>
                  </a:cubicBezTo>
                  <a:cubicBezTo>
                    <a:pt x="26" y="6"/>
                    <a:pt x="25" y="6"/>
                    <a:pt x="25" y="6"/>
                  </a:cubicBezTo>
                  <a:cubicBezTo>
                    <a:pt x="23" y="7"/>
                    <a:pt x="23" y="7"/>
                    <a:pt x="22" y="7"/>
                  </a:cubicBezTo>
                  <a:cubicBezTo>
                    <a:pt x="22" y="7"/>
                    <a:pt x="22" y="7"/>
                    <a:pt x="21" y="7"/>
                  </a:cubicBezTo>
                  <a:cubicBezTo>
                    <a:pt x="22" y="7"/>
                    <a:pt x="22" y="7"/>
                    <a:pt x="22" y="7"/>
                  </a:cubicBezTo>
                  <a:cubicBezTo>
                    <a:pt x="22" y="7"/>
                    <a:pt x="22" y="7"/>
                    <a:pt x="22" y="7"/>
                  </a:cubicBezTo>
                  <a:cubicBezTo>
                    <a:pt x="22" y="7"/>
                    <a:pt x="23" y="7"/>
                    <a:pt x="23" y="7"/>
                  </a:cubicBezTo>
                  <a:cubicBezTo>
                    <a:pt x="23" y="7"/>
                    <a:pt x="23" y="7"/>
                    <a:pt x="23" y="7"/>
                  </a:cubicBezTo>
                  <a:cubicBezTo>
                    <a:pt x="23" y="6"/>
                    <a:pt x="24" y="6"/>
                    <a:pt x="24" y="6"/>
                  </a:cubicBezTo>
                  <a:cubicBezTo>
                    <a:pt x="24" y="6"/>
                    <a:pt x="24" y="6"/>
                    <a:pt x="24" y="6"/>
                  </a:cubicBezTo>
                  <a:cubicBezTo>
                    <a:pt x="24" y="6"/>
                    <a:pt x="24" y="6"/>
                    <a:pt x="24" y="6"/>
                  </a:cubicBezTo>
                  <a:cubicBezTo>
                    <a:pt x="24" y="6"/>
                    <a:pt x="24" y="6"/>
                    <a:pt x="23" y="7"/>
                  </a:cubicBezTo>
                  <a:cubicBezTo>
                    <a:pt x="23" y="7"/>
                    <a:pt x="23" y="7"/>
                    <a:pt x="23" y="7"/>
                  </a:cubicBezTo>
                  <a:cubicBezTo>
                    <a:pt x="23" y="7"/>
                    <a:pt x="22" y="7"/>
                    <a:pt x="22" y="7"/>
                  </a:cubicBezTo>
                  <a:cubicBezTo>
                    <a:pt x="22" y="7"/>
                    <a:pt x="23" y="7"/>
                    <a:pt x="23" y="7"/>
                  </a:cubicBezTo>
                  <a:cubicBezTo>
                    <a:pt x="22" y="7"/>
                    <a:pt x="22" y="7"/>
                    <a:pt x="21" y="7"/>
                  </a:cubicBezTo>
                  <a:cubicBezTo>
                    <a:pt x="21" y="7"/>
                    <a:pt x="22" y="7"/>
                    <a:pt x="23" y="7"/>
                  </a:cubicBezTo>
                  <a:cubicBezTo>
                    <a:pt x="22" y="7"/>
                    <a:pt x="22" y="7"/>
                    <a:pt x="22" y="7"/>
                  </a:cubicBezTo>
                  <a:cubicBezTo>
                    <a:pt x="22" y="7"/>
                    <a:pt x="21" y="7"/>
                    <a:pt x="22" y="7"/>
                  </a:cubicBezTo>
                  <a:cubicBezTo>
                    <a:pt x="23" y="7"/>
                    <a:pt x="22" y="7"/>
                    <a:pt x="23" y="7"/>
                  </a:cubicBezTo>
                  <a:cubicBezTo>
                    <a:pt x="23" y="6"/>
                    <a:pt x="23" y="7"/>
                    <a:pt x="23" y="7"/>
                  </a:cubicBezTo>
                  <a:cubicBezTo>
                    <a:pt x="23" y="7"/>
                    <a:pt x="24" y="6"/>
                    <a:pt x="24" y="6"/>
                  </a:cubicBezTo>
                  <a:cubicBezTo>
                    <a:pt x="24" y="6"/>
                    <a:pt x="24" y="6"/>
                    <a:pt x="23" y="7"/>
                  </a:cubicBezTo>
                  <a:cubicBezTo>
                    <a:pt x="23" y="6"/>
                    <a:pt x="23" y="7"/>
                    <a:pt x="23" y="7"/>
                  </a:cubicBezTo>
                  <a:cubicBezTo>
                    <a:pt x="23" y="7"/>
                    <a:pt x="24" y="6"/>
                    <a:pt x="24" y="6"/>
                  </a:cubicBezTo>
                  <a:cubicBezTo>
                    <a:pt x="25" y="6"/>
                    <a:pt x="23" y="6"/>
                    <a:pt x="24" y="6"/>
                  </a:cubicBezTo>
                  <a:cubicBezTo>
                    <a:pt x="25" y="6"/>
                    <a:pt x="25" y="6"/>
                    <a:pt x="25" y="6"/>
                  </a:cubicBezTo>
                  <a:cubicBezTo>
                    <a:pt x="25" y="6"/>
                    <a:pt x="24" y="6"/>
                    <a:pt x="24" y="6"/>
                  </a:cubicBezTo>
                  <a:cubicBezTo>
                    <a:pt x="23" y="6"/>
                    <a:pt x="24" y="6"/>
                    <a:pt x="23" y="7"/>
                  </a:cubicBezTo>
                  <a:cubicBezTo>
                    <a:pt x="27" y="6"/>
                    <a:pt x="38" y="4"/>
                    <a:pt x="42" y="4"/>
                  </a:cubicBezTo>
                  <a:cubicBezTo>
                    <a:pt x="43" y="3"/>
                    <a:pt x="42" y="3"/>
                    <a:pt x="42" y="3"/>
                  </a:cubicBezTo>
                  <a:cubicBezTo>
                    <a:pt x="42" y="4"/>
                    <a:pt x="43" y="3"/>
                    <a:pt x="41" y="4"/>
                  </a:cubicBezTo>
                  <a:cubicBezTo>
                    <a:pt x="41" y="4"/>
                    <a:pt x="42" y="4"/>
                    <a:pt x="41" y="4"/>
                  </a:cubicBezTo>
                  <a:cubicBezTo>
                    <a:pt x="41" y="4"/>
                    <a:pt x="42" y="4"/>
                    <a:pt x="42" y="3"/>
                  </a:cubicBezTo>
                  <a:cubicBezTo>
                    <a:pt x="42" y="3"/>
                    <a:pt x="42" y="3"/>
                    <a:pt x="41" y="4"/>
                  </a:cubicBezTo>
                  <a:cubicBezTo>
                    <a:pt x="41" y="4"/>
                    <a:pt x="41" y="4"/>
                    <a:pt x="41" y="4"/>
                  </a:cubicBezTo>
                  <a:cubicBezTo>
                    <a:pt x="41" y="4"/>
                    <a:pt x="42" y="3"/>
                    <a:pt x="42" y="3"/>
                  </a:cubicBezTo>
                  <a:cubicBezTo>
                    <a:pt x="42" y="3"/>
                    <a:pt x="42" y="3"/>
                    <a:pt x="41" y="4"/>
                  </a:cubicBezTo>
                  <a:cubicBezTo>
                    <a:pt x="42" y="3"/>
                    <a:pt x="41" y="4"/>
                    <a:pt x="41" y="4"/>
                  </a:cubicBezTo>
                  <a:cubicBezTo>
                    <a:pt x="41" y="4"/>
                    <a:pt x="41" y="4"/>
                    <a:pt x="41" y="4"/>
                  </a:cubicBezTo>
                  <a:cubicBezTo>
                    <a:pt x="42" y="3"/>
                    <a:pt x="41" y="4"/>
                    <a:pt x="42" y="3"/>
                  </a:cubicBezTo>
                  <a:cubicBezTo>
                    <a:pt x="42" y="4"/>
                    <a:pt x="41" y="4"/>
                    <a:pt x="41" y="4"/>
                  </a:cubicBezTo>
                  <a:cubicBezTo>
                    <a:pt x="41"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2" y="3"/>
                  </a:cubicBezTo>
                  <a:cubicBezTo>
                    <a:pt x="43" y="3"/>
                    <a:pt x="44" y="3"/>
                    <a:pt x="45" y="3"/>
                  </a:cubicBezTo>
                  <a:cubicBezTo>
                    <a:pt x="45" y="3"/>
                    <a:pt x="45" y="3"/>
                    <a:pt x="45" y="3"/>
                  </a:cubicBezTo>
                  <a:cubicBezTo>
                    <a:pt x="46" y="3"/>
                    <a:pt x="48" y="3"/>
                    <a:pt x="48" y="3"/>
                  </a:cubicBezTo>
                  <a:cubicBezTo>
                    <a:pt x="48" y="3"/>
                    <a:pt x="49" y="2"/>
                    <a:pt x="50" y="2"/>
                  </a:cubicBezTo>
                  <a:cubicBezTo>
                    <a:pt x="50" y="2"/>
                    <a:pt x="50" y="2"/>
                    <a:pt x="50" y="2"/>
                  </a:cubicBezTo>
                  <a:cubicBezTo>
                    <a:pt x="49" y="2"/>
                    <a:pt x="50" y="2"/>
                    <a:pt x="49" y="2"/>
                  </a:cubicBezTo>
                  <a:cubicBezTo>
                    <a:pt x="49" y="2"/>
                    <a:pt x="49" y="2"/>
                    <a:pt x="49" y="2"/>
                  </a:cubicBezTo>
                  <a:cubicBezTo>
                    <a:pt x="49" y="2"/>
                    <a:pt x="49" y="2"/>
                    <a:pt x="49" y="2"/>
                  </a:cubicBezTo>
                  <a:cubicBezTo>
                    <a:pt x="49" y="2"/>
                    <a:pt x="49" y="2"/>
                    <a:pt x="49" y="2"/>
                  </a:cubicBezTo>
                  <a:cubicBezTo>
                    <a:pt x="48" y="2"/>
                    <a:pt x="48" y="2"/>
                    <a:pt x="48"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3"/>
                  </a:cubicBezTo>
                  <a:cubicBezTo>
                    <a:pt x="48" y="2"/>
                    <a:pt x="49" y="2"/>
                    <a:pt x="49" y="2"/>
                  </a:cubicBezTo>
                  <a:cubicBezTo>
                    <a:pt x="49" y="2"/>
                    <a:pt x="49" y="2"/>
                    <a:pt x="49" y="2"/>
                  </a:cubicBezTo>
                  <a:cubicBezTo>
                    <a:pt x="49" y="2"/>
                    <a:pt x="49" y="2"/>
                    <a:pt x="49" y="2"/>
                  </a:cubicBezTo>
                  <a:cubicBezTo>
                    <a:pt x="49" y="2"/>
                    <a:pt x="49" y="2"/>
                    <a:pt x="50" y="2"/>
                  </a:cubicBezTo>
                  <a:cubicBezTo>
                    <a:pt x="42" y="4"/>
                    <a:pt x="22" y="7"/>
                    <a:pt x="17" y="7"/>
                  </a:cubicBezTo>
                  <a:cubicBezTo>
                    <a:pt x="17" y="7"/>
                    <a:pt x="17" y="8"/>
                    <a:pt x="17" y="8"/>
                  </a:cubicBezTo>
                  <a:cubicBezTo>
                    <a:pt x="17" y="8"/>
                    <a:pt x="17" y="8"/>
                    <a:pt x="17" y="8"/>
                  </a:cubicBezTo>
                  <a:cubicBezTo>
                    <a:pt x="17" y="8"/>
                    <a:pt x="17" y="8"/>
                    <a:pt x="18" y="7"/>
                  </a:cubicBezTo>
                  <a:cubicBezTo>
                    <a:pt x="18" y="7"/>
                    <a:pt x="18" y="7"/>
                    <a:pt x="18" y="7"/>
                  </a:cubicBezTo>
                  <a:cubicBezTo>
                    <a:pt x="18" y="7"/>
                    <a:pt x="17" y="8"/>
                    <a:pt x="17" y="8"/>
                  </a:cubicBezTo>
                  <a:cubicBezTo>
                    <a:pt x="17" y="8"/>
                    <a:pt x="17" y="8"/>
                    <a:pt x="18" y="7"/>
                  </a:cubicBezTo>
                  <a:cubicBezTo>
                    <a:pt x="18" y="7"/>
                    <a:pt x="18" y="7"/>
                    <a:pt x="18" y="7"/>
                  </a:cubicBezTo>
                  <a:cubicBezTo>
                    <a:pt x="18" y="7"/>
                    <a:pt x="17" y="8"/>
                    <a:pt x="16" y="8"/>
                  </a:cubicBezTo>
                  <a:cubicBezTo>
                    <a:pt x="16" y="8"/>
                    <a:pt x="16" y="8"/>
                    <a:pt x="16" y="8"/>
                  </a:cubicBezTo>
                  <a:cubicBezTo>
                    <a:pt x="16" y="8"/>
                    <a:pt x="17" y="8"/>
                    <a:pt x="17" y="7"/>
                  </a:cubicBezTo>
                  <a:cubicBezTo>
                    <a:pt x="17" y="8"/>
                    <a:pt x="17" y="7"/>
                    <a:pt x="16" y="8"/>
                  </a:cubicBezTo>
                  <a:cubicBezTo>
                    <a:pt x="16" y="8"/>
                    <a:pt x="16" y="8"/>
                    <a:pt x="17" y="7"/>
                  </a:cubicBezTo>
                  <a:cubicBezTo>
                    <a:pt x="17" y="7"/>
                    <a:pt x="17" y="7"/>
                    <a:pt x="17" y="7"/>
                  </a:cubicBezTo>
                  <a:cubicBezTo>
                    <a:pt x="17" y="8"/>
                    <a:pt x="17" y="8"/>
                    <a:pt x="16" y="8"/>
                  </a:cubicBezTo>
                  <a:cubicBezTo>
                    <a:pt x="16" y="8"/>
                    <a:pt x="16" y="8"/>
                    <a:pt x="16" y="8"/>
                  </a:cubicBezTo>
                  <a:cubicBezTo>
                    <a:pt x="16" y="8"/>
                    <a:pt x="16" y="8"/>
                    <a:pt x="16" y="8"/>
                  </a:cubicBezTo>
                  <a:cubicBezTo>
                    <a:pt x="16" y="8"/>
                    <a:pt x="16" y="8"/>
                    <a:pt x="16" y="8"/>
                  </a:cubicBezTo>
                  <a:cubicBezTo>
                    <a:pt x="17" y="8"/>
                    <a:pt x="17" y="8"/>
                    <a:pt x="17" y="8"/>
                  </a:cubicBezTo>
                  <a:cubicBezTo>
                    <a:pt x="16" y="8"/>
                    <a:pt x="16" y="8"/>
                    <a:pt x="16" y="8"/>
                  </a:cubicBezTo>
                  <a:cubicBezTo>
                    <a:pt x="16" y="8"/>
                    <a:pt x="16" y="8"/>
                    <a:pt x="17" y="8"/>
                  </a:cubicBezTo>
                  <a:cubicBezTo>
                    <a:pt x="16" y="8"/>
                    <a:pt x="16" y="8"/>
                    <a:pt x="16" y="8"/>
                  </a:cubicBezTo>
                  <a:cubicBezTo>
                    <a:pt x="16" y="8"/>
                    <a:pt x="16" y="8"/>
                    <a:pt x="16" y="8"/>
                  </a:cubicBezTo>
                  <a:cubicBezTo>
                    <a:pt x="15" y="8"/>
                    <a:pt x="16" y="8"/>
                    <a:pt x="16" y="8"/>
                  </a:cubicBezTo>
                  <a:cubicBezTo>
                    <a:pt x="17" y="8"/>
                    <a:pt x="18" y="7"/>
                    <a:pt x="19" y="7"/>
                  </a:cubicBezTo>
                  <a:cubicBezTo>
                    <a:pt x="18" y="7"/>
                    <a:pt x="18" y="7"/>
                    <a:pt x="18" y="7"/>
                  </a:cubicBezTo>
                  <a:cubicBezTo>
                    <a:pt x="17" y="8"/>
                    <a:pt x="17" y="8"/>
                    <a:pt x="16" y="8"/>
                  </a:cubicBezTo>
                  <a:cubicBezTo>
                    <a:pt x="16" y="8"/>
                    <a:pt x="16" y="8"/>
                    <a:pt x="15" y="8"/>
                  </a:cubicBezTo>
                  <a:cubicBezTo>
                    <a:pt x="14" y="8"/>
                    <a:pt x="15" y="8"/>
                    <a:pt x="15" y="8"/>
                  </a:cubicBezTo>
                  <a:cubicBezTo>
                    <a:pt x="15" y="8"/>
                    <a:pt x="15" y="8"/>
                    <a:pt x="15" y="8"/>
                  </a:cubicBezTo>
                  <a:cubicBezTo>
                    <a:pt x="15" y="8"/>
                    <a:pt x="15" y="8"/>
                    <a:pt x="15" y="8"/>
                  </a:cubicBezTo>
                  <a:cubicBezTo>
                    <a:pt x="16" y="8"/>
                    <a:pt x="16" y="8"/>
                    <a:pt x="17" y="8"/>
                  </a:cubicBezTo>
                  <a:cubicBezTo>
                    <a:pt x="16" y="8"/>
                    <a:pt x="16" y="8"/>
                    <a:pt x="15" y="8"/>
                  </a:cubicBezTo>
                  <a:cubicBezTo>
                    <a:pt x="16" y="8"/>
                    <a:pt x="16" y="8"/>
                    <a:pt x="16" y="8"/>
                  </a:cubicBezTo>
                  <a:cubicBezTo>
                    <a:pt x="16" y="8"/>
                    <a:pt x="16" y="8"/>
                    <a:pt x="17" y="8"/>
                  </a:cubicBezTo>
                  <a:cubicBezTo>
                    <a:pt x="17" y="8"/>
                    <a:pt x="16" y="8"/>
                    <a:pt x="16" y="8"/>
                  </a:cubicBezTo>
                  <a:cubicBezTo>
                    <a:pt x="16" y="8"/>
                    <a:pt x="16" y="8"/>
                    <a:pt x="16" y="8"/>
                  </a:cubicBezTo>
                  <a:cubicBezTo>
                    <a:pt x="17" y="8"/>
                    <a:pt x="17" y="8"/>
                    <a:pt x="17" y="7"/>
                  </a:cubicBezTo>
                  <a:cubicBezTo>
                    <a:pt x="17" y="7"/>
                    <a:pt x="17" y="8"/>
                    <a:pt x="16" y="8"/>
                  </a:cubicBezTo>
                  <a:cubicBezTo>
                    <a:pt x="16" y="8"/>
                    <a:pt x="17" y="8"/>
                    <a:pt x="16" y="8"/>
                  </a:cubicBezTo>
                  <a:cubicBezTo>
                    <a:pt x="16" y="8"/>
                    <a:pt x="16" y="8"/>
                    <a:pt x="16" y="8"/>
                  </a:cubicBezTo>
                  <a:cubicBezTo>
                    <a:pt x="17" y="8"/>
                    <a:pt x="16" y="8"/>
                    <a:pt x="16" y="8"/>
                  </a:cubicBezTo>
                  <a:cubicBezTo>
                    <a:pt x="17" y="8"/>
                    <a:pt x="17" y="8"/>
                    <a:pt x="18" y="7"/>
                  </a:cubicBezTo>
                  <a:cubicBezTo>
                    <a:pt x="18" y="7"/>
                    <a:pt x="18" y="7"/>
                    <a:pt x="17" y="8"/>
                  </a:cubicBezTo>
                  <a:cubicBezTo>
                    <a:pt x="17" y="7"/>
                    <a:pt x="17" y="8"/>
                    <a:pt x="17" y="8"/>
                  </a:cubicBezTo>
                  <a:cubicBezTo>
                    <a:pt x="17" y="7"/>
                    <a:pt x="17" y="7"/>
                    <a:pt x="18" y="7"/>
                  </a:cubicBezTo>
                  <a:cubicBezTo>
                    <a:pt x="17" y="7"/>
                    <a:pt x="17" y="7"/>
                    <a:pt x="17" y="7"/>
                  </a:cubicBezTo>
                  <a:cubicBezTo>
                    <a:pt x="18" y="7"/>
                    <a:pt x="18" y="7"/>
                    <a:pt x="19" y="7"/>
                  </a:cubicBezTo>
                  <a:cubicBezTo>
                    <a:pt x="19" y="7"/>
                    <a:pt x="18" y="7"/>
                    <a:pt x="17" y="7"/>
                  </a:cubicBezTo>
                  <a:cubicBezTo>
                    <a:pt x="18" y="7"/>
                    <a:pt x="19" y="7"/>
                    <a:pt x="19" y="7"/>
                  </a:cubicBezTo>
                  <a:cubicBezTo>
                    <a:pt x="19" y="7"/>
                    <a:pt x="19" y="7"/>
                    <a:pt x="18" y="7"/>
                  </a:cubicBezTo>
                  <a:cubicBezTo>
                    <a:pt x="18" y="7"/>
                    <a:pt x="18" y="7"/>
                    <a:pt x="18" y="7"/>
                  </a:cubicBezTo>
                  <a:cubicBezTo>
                    <a:pt x="18" y="7"/>
                    <a:pt x="19" y="7"/>
                    <a:pt x="18" y="7"/>
                  </a:cubicBezTo>
                  <a:cubicBezTo>
                    <a:pt x="18" y="7"/>
                    <a:pt x="18" y="7"/>
                    <a:pt x="18" y="7"/>
                  </a:cubicBezTo>
                  <a:cubicBezTo>
                    <a:pt x="18" y="7"/>
                    <a:pt x="18" y="7"/>
                    <a:pt x="18" y="7"/>
                  </a:cubicBezTo>
                  <a:cubicBezTo>
                    <a:pt x="18" y="7"/>
                    <a:pt x="18" y="7"/>
                    <a:pt x="19" y="7"/>
                  </a:cubicBezTo>
                  <a:cubicBezTo>
                    <a:pt x="19" y="7"/>
                    <a:pt x="19" y="7"/>
                    <a:pt x="19" y="7"/>
                  </a:cubicBezTo>
                  <a:cubicBezTo>
                    <a:pt x="19" y="7"/>
                    <a:pt x="19" y="7"/>
                    <a:pt x="20" y="7"/>
                  </a:cubicBezTo>
                  <a:cubicBezTo>
                    <a:pt x="20" y="7"/>
                    <a:pt x="21" y="7"/>
                    <a:pt x="21" y="7"/>
                  </a:cubicBezTo>
                  <a:cubicBezTo>
                    <a:pt x="20" y="7"/>
                    <a:pt x="19" y="7"/>
                    <a:pt x="18" y="7"/>
                  </a:cubicBezTo>
                  <a:cubicBezTo>
                    <a:pt x="18" y="7"/>
                    <a:pt x="19" y="7"/>
                    <a:pt x="19" y="7"/>
                  </a:cubicBezTo>
                  <a:cubicBezTo>
                    <a:pt x="18" y="7"/>
                    <a:pt x="20" y="7"/>
                    <a:pt x="19" y="7"/>
                  </a:cubicBezTo>
                  <a:cubicBezTo>
                    <a:pt x="20" y="7"/>
                    <a:pt x="20" y="7"/>
                    <a:pt x="20" y="7"/>
                  </a:cubicBezTo>
                  <a:cubicBezTo>
                    <a:pt x="20" y="7"/>
                    <a:pt x="20" y="7"/>
                    <a:pt x="20" y="7"/>
                  </a:cubicBezTo>
                  <a:cubicBezTo>
                    <a:pt x="20" y="7"/>
                    <a:pt x="20" y="7"/>
                    <a:pt x="20" y="7"/>
                  </a:cubicBezTo>
                  <a:cubicBezTo>
                    <a:pt x="20" y="7"/>
                    <a:pt x="20" y="7"/>
                    <a:pt x="21" y="7"/>
                  </a:cubicBezTo>
                  <a:cubicBezTo>
                    <a:pt x="21" y="7"/>
                    <a:pt x="21" y="7"/>
                    <a:pt x="21" y="7"/>
                  </a:cubicBezTo>
                  <a:cubicBezTo>
                    <a:pt x="21" y="7"/>
                    <a:pt x="21" y="7"/>
                    <a:pt x="20" y="7"/>
                  </a:cubicBezTo>
                  <a:cubicBezTo>
                    <a:pt x="21" y="7"/>
                    <a:pt x="21" y="7"/>
                    <a:pt x="21" y="7"/>
                  </a:cubicBezTo>
                  <a:cubicBezTo>
                    <a:pt x="20" y="7"/>
                    <a:pt x="22" y="7"/>
                    <a:pt x="21" y="7"/>
                  </a:cubicBezTo>
                  <a:cubicBezTo>
                    <a:pt x="22" y="7"/>
                    <a:pt x="22" y="7"/>
                    <a:pt x="23" y="7"/>
                  </a:cubicBezTo>
                  <a:cubicBezTo>
                    <a:pt x="23" y="7"/>
                    <a:pt x="22" y="7"/>
                    <a:pt x="21" y="7"/>
                  </a:cubicBezTo>
                  <a:cubicBezTo>
                    <a:pt x="22" y="7"/>
                    <a:pt x="22" y="7"/>
                    <a:pt x="23" y="7"/>
                  </a:cubicBezTo>
                  <a:cubicBezTo>
                    <a:pt x="23" y="7"/>
                    <a:pt x="23" y="7"/>
                    <a:pt x="23" y="7"/>
                  </a:cubicBezTo>
                  <a:cubicBezTo>
                    <a:pt x="23" y="6"/>
                    <a:pt x="23" y="7"/>
                    <a:pt x="24" y="6"/>
                  </a:cubicBezTo>
                  <a:cubicBezTo>
                    <a:pt x="23" y="6"/>
                    <a:pt x="23" y="6"/>
                    <a:pt x="23" y="7"/>
                  </a:cubicBezTo>
                  <a:cubicBezTo>
                    <a:pt x="24" y="6"/>
                    <a:pt x="24" y="6"/>
                    <a:pt x="24" y="6"/>
                  </a:cubicBezTo>
                  <a:cubicBezTo>
                    <a:pt x="24" y="6"/>
                    <a:pt x="24" y="6"/>
                    <a:pt x="24" y="6"/>
                  </a:cubicBezTo>
                  <a:cubicBezTo>
                    <a:pt x="24" y="6"/>
                    <a:pt x="24" y="6"/>
                    <a:pt x="24" y="6"/>
                  </a:cubicBezTo>
                  <a:cubicBezTo>
                    <a:pt x="24" y="6"/>
                    <a:pt x="23" y="6"/>
                    <a:pt x="23" y="7"/>
                  </a:cubicBezTo>
                  <a:cubicBezTo>
                    <a:pt x="23" y="6"/>
                    <a:pt x="24" y="6"/>
                    <a:pt x="24" y="6"/>
                  </a:cubicBezTo>
                  <a:cubicBezTo>
                    <a:pt x="24" y="6"/>
                    <a:pt x="24" y="6"/>
                    <a:pt x="24" y="6"/>
                  </a:cubicBezTo>
                  <a:cubicBezTo>
                    <a:pt x="25" y="6"/>
                    <a:pt x="25" y="6"/>
                    <a:pt x="25" y="6"/>
                  </a:cubicBezTo>
                  <a:cubicBezTo>
                    <a:pt x="26" y="6"/>
                    <a:pt x="26" y="6"/>
                    <a:pt x="27" y="6"/>
                  </a:cubicBezTo>
                  <a:cubicBezTo>
                    <a:pt x="26" y="6"/>
                    <a:pt x="26" y="6"/>
                    <a:pt x="25" y="6"/>
                  </a:cubicBezTo>
                  <a:cubicBezTo>
                    <a:pt x="26" y="6"/>
                    <a:pt x="26" y="6"/>
                    <a:pt x="27" y="6"/>
                  </a:cubicBezTo>
                  <a:cubicBezTo>
                    <a:pt x="27" y="6"/>
                    <a:pt x="28" y="6"/>
                    <a:pt x="26" y="6"/>
                  </a:cubicBezTo>
                  <a:cubicBezTo>
                    <a:pt x="26" y="6"/>
                    <a:pt x="27" y="6"/>
                    <a:pt x="27" y="6"/>
                  </a:cubicBezTo>
                  <a:cubicBezTo>
                    <a:pt x="27" y="6"/>
                    <a:pt x="27" y="6"/>
                    <a:pt x="27" y="6"/>
                  </a:cubicBezTo>
                  <a:cubicBezTo>
                    <a:pt x="27" y="6"/>
                    <a:pt x="27" y="6"/>
                    <a:pt x="27" y="6"/>
                  </a:cubicBezTo>
                  <a:cubicBezTo>
                    <a:pt x="27" y="6"/>
                    <a:pt x="26" y="6"/>
                    <a:pt x="28" y="6"/>
                  </a:cubicBezTo>
                  <a:cubicBezTo>
                    <a:pt x="27" y="6"/>
                    <a:pt x="27" y="6"/>
                    <a:pt x="28" y="6"/>
                  </a:cubicBezTo>
                  <a:cubicBezTo>
                    <a:pt x="27" y="6"/>
                    <a:pt x="27" y="6"/>
                    <a:pt x="27" y="6"/>
                  </a:cubicBezTo>
                  <a:cubicBezTo>
                    <a:pt x="28" y="6"/>
                    <a:pt x="28" y="6"/>
                    <a:pt x="28" y="6"/>
                  </a:cubicBezTo>
                  <a:cubicBezTo>
                    <a:pt x="28" y="6"/>
                    <a:pt x="28" y="6"/>
                    <a:pt x="28" y="6"/>
                  </a:cubicBezTo>
                  <a:cubicBezTo>
                    <a:pt x="28" y="6"/>
                    <a:pt x="29" y="6"/>
                    <a:pt x="30" y="5"/>
                  </a:cubicBezTo>
                  <a:cubicBezTo>
                    <a:pt x="30" y="5"/>
                    <a:pt x="29" y="6"/>
                    <a:pt x="28" y="6"/>
                  </a:cubicBezTo>
                  <a:cubicBezTo>
                    <a:pt x="29" y="6"/>
                    <a:pt x="28" y="6"/>
                    <a:pt x="29" y="6"/>
                  </a:cubicBezTo>
                  <a:cubicBezTo>
                    <a:pt x="29" y="6"/>
                    <a:pt x="30" y="5"/>
                    <a:pt x="31" y="5"/>
                  </a:cubicBezTo>
                  <a:cubicBezTo>
                    <a:pt x="31" y="5"/>
                    <a:pt x="31" y="5"/>
                    <a:pt x="31" y="5"/>
                  </a:cubicBezTo>
                  <a:cubicBezTo>
                    <a:pt x="31" y="5"/>
                    <a:pt x="30" y="5"/>
                    <a:pt x="30" y="5"/>
                  </a:cubicBezTo>
                  <a:cubicBezTo>
                    <a:pt x="30" y="5"/>
                    <a:pt x="30" y="5"/>
                    <a:pt x="30" y="5"/>
                  </a:cubicBezTo>
                  <a:cubicBezTo>
                    <a:pt x="30" y="5"/>
                    <a:pt x="31" y="5"/>
                    <a:pt x="31" y="5"/>
                  </a:cubicBezTo>
                  <a:cubicBezTo>
                    <a:pt x="31" y="5"/>
                    <a:pt x="31" y="5"/>
                    <a:pt x="30" y="5"/>
                  </a:cubicBezTo>
                  <a:cubicBezTo>
                    <a:pt x="31" y="5"/>
                    <a:pt x="31" y="5"/>
                    <a:pt x="32" y="5"/>
                  </a:cubicBezTo>
                  <a:cubicBezTo>
                    <a:pt x="31" y="5"/>
                    <a:pt x="31" y="5"/>
                    <a:pt x="31" y="5"/>
                  </a:cubicBezTo>
                  <a:cubicBezTo>
                    <a:pt x="31" y="5"/>
                    <a:pt x="31" y="5"/>
                    <a:pt x="30" y="5"/>
                  </a:cubicBezTo>
                  <a:cubicBezTo>
                    <a:pt x="31" y="5"/>
                    <a:pt x="31" y="5"/>
                    <a:pt x="32" y="5"/>
                  </a:cubicBezTo>
                  <a:cubicBezTo>
                    <a:pt x="32" y="5"/>
                    <a:pt x="32" y="5"/>
                    <a:pt x="32" y="5"/>
                  </a:cubicBezTo>
                  <a:cubicBezTo>
                    <a:pt x="32" y="5"/>
                    <a:pt x="33" y="5"/>
                    <a:pt x="33" y="5"/>
                  </a:cubicBezTo>
                  <a:cubicBezTo>
                    <a:pt x="33" y="5"/>
                    <a:pt x="32" y="5"/>
                    <a:pt x="31" y="5"/>
                  </a:cubicBezTo>
                  <a:cubicBezTo>
                    <a:pt x="31" y="5"/>
                    <a:pt x="31" y="5"/>
                    <a:pt x="30" y="5"/>
                  </a:cubicBezTo>
                  <a:cubicBezTo>
                    <a:pt x="30" y="5"/>
                    <a:pt x="30" y="5"/>
                    <a:pt x="30" y="5"/>
                  </a:cubicBezTo>
                  <a:cubicBezTo>
                    <a:pt x="31" y="5"/>
                    <a:pt x="31" y="5"/>
                    <a:pt x="31" y="5"/>
                  </a:cubicBezTo>
                  <a:cubicBezTo>
                    <a:pt x="32" y="5"/>
                    <a:pt x="32" y="5"/>
                    <a:pt x="32" y="5"/>
                  </a:cubicBezTo>
                  <a:cubicBezTo>
                    <a:pt x="32" y="5"/>
                    <a:pt x="32" y="5"/>
                    <a:pt x="32" y="5"/>
                  </a:cubicBezTo>
                  <a:cubicBezTo>
                    <a:pt x="33" y="5"/>
                    <a:pt x="32" y="5"/>
                    <a:pt x="33" y="5"/>
                  </a:cubicBezTo>
                  <a:cubicBezTo>
                    <a:pt x="33" y="5"/>
                    <a:pt x="33" y="5"/>
                    <a:pt x="33" y="5"/>
                  </a:cubicBezTo>
                  <a:cubicBezTo>
                    <a:pt x="33" y="5"/>
                    <a:pt x="33" y="5"/>
                    <a:pt x="33" y="5"/>
                  </a:cubicBezTo>
                  <a:cubicBezTo>
                    <a:pt x="32" y="5"/>
                    <a:pt x="31" y="5"/>
                    <a:pt x="31" y="5"/>
                  </a:cubicBezTo>
                  <a:cubicBezTo>
                    <a:pt x="31" y="5"/>
                    <a:pt x="31"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0" y="5"/>
                    <a:pt x="31" y="5"/>
                  </a:cubicBezTo>
                  <a:cubicBezTo>
                    <a:pt x="31" y="5"/>
                    <a:pt x="31" y="5"/>
                    <a:pt x="30" y="5"/>
                  </a:cubicBezTo>
                  <a:cubicBezTo>
                    <a:pt x="30" y="5"/>
                    <a:pt x="31" y="5"/>
                    <a:pt x="31" y="5"/>
                  </a:cubicBezTo>
                  <a:cubicBezTo>
                    <a:pt x="30" y="5"/>
                    <a:pt x="30" y="5"/>
                    <a:pt x="30" y="5"/>
                  </a:cubicBezTo>
                  <a:cubicBezTo>
                    <a:pt x="30" y="5"/>
                    <a:pt x="31" y="5"/>
                    <a:pt x="31" y="5"/>
                  </a:cubicBezTo>
                  <a:cubicBezTo>
                    <a:pt x="31" y="5"/>
                    <a:pt x="30" y="5"/>
                    <a:pt x="30" y="5"/>
                  </a:cubicBezTo>
                  <a:cubicBezTo>
                    <a:pt x="30" y="5"/>
                    <a:pt x="31" y="5"/>
                    <a:pt x="30" y="5"/>
                  </a:cubicBezTo>
                  <a:cubicBezTo>
                    <a:pt x="30" y="5"/>
                    <a:pt x="31" y="5"/>
                    <a:pt x="31" y="5"/>
                  </a:cubicBezTo>
                  <a:cubicBezTo>
                    <a:pt x="31" y="5"/>
                    <a:pt x="30" y="5"/>
                    <a:pt x="30" y="5"/>
                  </a:cubicBezTo>
                  <a:cubicBezTo>
                    <a:pt x="30" y="5"/>
                    <a:pt x="30" y="5"/>
                    <a:pt x="31" y="5"/>
                  </a:cubicBezTo>
                  <a:cubicBezTo>
                    <a:pt x="31" y="5"/>
                    <a:pt x="30" y="5"/>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30" y="5"/>
                  </a:cubicBezTo>
                  <a:cubicBezTo>
                    <a:pt x="30" y="5"/>
                    <a:pt x="31" y="5"/>
                    <a:pt x="31" y="5"/>
                  </a:cubicBezTo>
                  <a:cubicBezTo>
                    <a:pt x="30" y="5"/>
                    <a:pt x="30" y="5"/>
                    <a:pt x="30" y="5"/>
                  </a:cubicBezTo>
                  <a:cubicBezTo>
                    <a:pt x="31" y="5"/>
                    <a:pt x="30" y="5"/>
                    <a:pt x="32" y="5"/>
                  </a:cubicBezTo>
                  <a:cubicBezTo>
                    <a:pt x="31" y="5"/>
                    <a:pt x="30" y="5"/>
                    <a:pt x="30" y="5"/>
                  </a:cubicBezTo>
                  <a:cubicBezTo>
                    <a:pt x="30" y="5"/>
                    <a:pt x="30" y="5"/>
                    <a:pt x="30" y="5"/>
                  </a:cubicBezTo>
                  <a:cubicBezTo>
                    <a:pt x="29" y="6"/>
                    <a:pt x="30" y="5"/>
                    <a:pt x="30"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29" y="6"/>
                  </a:cubicBezTo>
                  <a:cubicBezTo>
                    <a:pt x="29" y="6"/>
                    <a:pt x="29" y="6"/>
                    <a:pt x="29" y="6"/>
                  </a:cubicBezTo>
                  <a:cubicBezTo>
                    <a:pt x="29" y="6"/>
                    <a:pt x="29" y="6"/>
                    <a:pt x="29" y="6"/>
                  </a:cubicBezTo>
                  <a:cubicBezTo>
                    <a:pt x="28" y="6"/>
                    <a:pt x="28" y="6"/>
                    <a:pt x="28" y="6"/>
                  </a:cubicBezTo>
                  <a:cubicBezTo>
                    <a:pt x="27" y="6"/>
                    <a:pt x="28" y="6"/>
                    <a:pt x="27" y="6"/>
                  </a:cubicBezTo>
                  <a:cubicBezTo>
                    <a:pt x="26" y="6"/>
                    <a:pt x="27" y="6"/>
                    <a:pt x="26" y="6"/>
                  </a:cubicBezTo>
                  <a:cubicBezTo>
                    <a:pt x="26" y="6"/>
                    <a:pt x="26" y="6"/>
                    <a:pt x="26" y="6"/>
                  </a:cubicBezTo>
                  <a:cubicBezTo>
                    <a:pt x="26" y="6"/>
                    <a:pt x="26" y="6"/>
                    <a:pt x="26" y="6"/>
                  </a:cubicBezTo>
                  <a:cubicBezTo>
                    <a:pt x="25" y="6"/>
                    <a:pt x="24" y="6"/>
                    <a:pt x="24" y="6"/>
                  </a:cubicBezTo>
                  <a:cubicBezTo>
                    <a:pt x="23" y="7"/>
                    <a:pt x="24" y="6"/>
                    <a:pt x="23" y="7"/>
                  </a:cubicBezTo>
                  <a:cubicBezTo>
                    <a:pt x="23" y="7"/>
                    <a:pt x="22" y="7"/>
                    <a:pt x="22" y="7"/>
                  </a:cubicBezTo>
                  <a:cubicBezTo>
                    <a:pt x="22" y="7"/>
                    <a:pt x="23" y="7"/>
                    <a:pt x="24" y="6"/>
                  </a:cubicBezTo>
                  <a:cubicBezTo>
                    <a:pt x="23" y="6"/>
                    <a:pt x="22" y="7"/>
                    <a:pt x="22" y="7"/>
                  </a:cubicBezTo>
                  <a:cubicBezTo>
                    <a:pt x="22" y="7"/>
                    <a:pt x="22" y="7"/>
                    <a:pt x="22" y="7"/>
                  </a:cubicBezTo>
                  <a:cubicBezTo>
                    <a:pt x="21" y="7"/>
                    <a:pt x="21" y="7"/>
                    <a:pt x="21" y="7"/>
                  </a:cubicBezTo>
                  <a:cubicBezTo>
                    <a:pt x="21" y="7"/>
                    <a:pt x="21" y="7"/>
                    <a:pt x="22" y="7"/>
                  </a:cubicBezTo>
                  <a:cubicBezTo>
                    <a:pt x="22" y="7"/>
                    <a:pt x="22" y="7"/>
                    <a:pt x="21" y="7"/>
                  </a:cubicBezTo>
                  <a:cubicBezTo>
                    <a:pt x="21" y="7"/>
                    <a:pt x="21" y="7"/>
                    <a:pt x="21" y="7"/>
                  </a:cubicBezTo>
                  <a:cubicBezTo>
                    <a:pt x="20" y="7"/>
                    <a:pt x="20" y="7"/>
                    <a:pt x="18" y="7"/>
                  </a:cubicBezTo>
                  <a:cubicBezTo>
                    <a:pt x="18" y="7"/>
                    <a:pt x="19" y="7"/>
                    <a:pt x="19" y="7"/>
                  </a:cubicBezTo>
                  <a:cubicBezTo>
                    <a:pt x="19" y="7"/>
                    <a:pt x="19" y="7"/>
                    <a:pt x="19" y="7"/>
                  </a:cubicBezTo>
                  <a:cubicBezTo>
                    <a:pt x="19" y="7"/>
                    <a:pt x="19" y="7"/>
                    <a:pt x="20" y="7"/>
                  </a:cubicBezTo>
                  <a:cubicBezTo>
                    <a:pt x="21" y="7"/>
                    <a:pt x="19" y="7"/>
                    <a:pt x="21" y="7"/>
                  </a:cubicBezTo>
                  <a:cubicBezTo>
                    <a:pt x="21" y="7"/>
                    <a:pt x="20" y="7"/>
                    <a:pt x="19" y="7"/>
                  </a:cubicBezTo>
                  <a:cubicBezTo>
                    <a:pt x="19" y="7"/>
                    <a:pt x="19" y="7"/>
                    <a:pt x="19" y="7"/>
                  </a:cubicBezTo>
                  <a:cubicBezTo>
                    <a:pt x="20" y="7"/>
                    <a:pt x="20" y="7"/>
                    <a:pt x="21" y="7"/>
                  </a:cubicBezTo>
                  <a:cubicBezTo>
                    <a:pt x="21" y="7"/>
                    <a:pt x="20" y="7"/>
                    <a:pt x="19" y="7"/>
                  </a:cubicBezTo>
                  <a:cubicBezTo>
                    <a:pt x="20" y="7"/>
                    <a:pt x="20" y="7"/>
                    <a:pt x="20" y="7"/>
                  </a:cubicBezTo>
                  <a:cubicBezTo>
                    <a:pt x="20" y="7"/>
                    <a:pt x="20" y="7"/>
                    <a:pt x="20" y="7"/>
                  </a:cubicBezTo>
                  <a:cubicBezTo>
                    <a:pt x="20" y="7"/>
                    <a:pt x="19" y="7"/>
                    <a:pt x="19" y="7"/>
                  </a:cubicBezTo>
                  <a:cubicBezTo>
                    <a:pt x="19" y="7"/>
                    <a:pt x="19" y="7"/>
                    <a:pt x="20" y="7"/>
                  </a:cubicBezTo>
                  <a:cubicBezTo>
                    <a:pt x="19" y="7"/>
                    <a:pt x="19" y="7"/>
                    <a:pt x="19" y="7"/>
                  </a:cubicBezTo>
                  <a:cubicBezTo>
                    <a:pt x="19" y="7"/>
                    <a:pt x="19" y="7"/>
                    <a:pt x="20" y="7"/>
                  </a:cubicBezTo>
                  <a:cubicBezTo>
                    <a:pt x="19" y="7"/>
                    <a:pt x="19" y="7"/>
                    <a:pt x="19" y="7"/>
                  </a:cubicBezTo>
                  <a:cubicBezTo>
                    <a:pt x="19" y="7"/>
                    <a:pt x="19" y="7"/>
                    <a:pt x="19" y="7"/>
                  </a:cubicBezTo>
                  <a:cubicBezTo>
                    <a:pt x="19" y="7"/>
                    <a:pt x="20" y="7"/>
                    <a:pt x="20" y="7"/>
                  </a:cubicBezTo>
                  <a:cubicBezTo>
                    <a:pt x="20" y="7"/>
                    <a:pt x="20" y="7"/>
                    <a:pt x="19" y="7"/>
                  </a:cubicBezTo>
                  <a:cubicBezTo>
                    <a:pt x="19" y="7"/>
                    <a:pt x="20" y="7"/>
                    <a:pt x="19" y="7"/>
                  </a:cubicBezTo>
                  <a:cubicBezTo>
                    <a:pt x="20" y="7"/>
                    <a:pt x="20" y="7"/>
                    <a:pt x="20" y="7"/>
                  </a:cubicBezTo>
                  <a:cubicBezTo>
                    <a:pt x="20" y="7"/>
                    <a:pt x="20" y="7"/>
                    <a:pt x="19" y="7"/>
                  </a:cubicBezTo>
                  <a:cubicBezTo>
                    <a:pt x="20" y="7"/>
                    <a:pt x="20" y="7"/>
                    <a:pt x="20" y="7"/>
                  </a:cubicBezTo>
                  <a:cubicBezTo>
                    <a:pt x="20" y="7"/>
                    <a:pt x="20" y="7"/>
                    <a:pt x="20" y="7"/>
                  </a:cubicBezTo>
                  <a:cubicBezTo>
                    <a:pt x="21" y="7"/>
                    <a:pt x="20" y="7"/>
                    <a:pt x="21" y="7"/>
                  </a:cubicBezTo>
                  <a:cubicBezTo>
                    <a:pt x="21" y="7"/>
                    <a:pt x="21" y="7"/>
                    <a:pt x="22" y="7"/>
                  </a:cubicBezTo>
                  <a:cubicBezTo>
                    <a:pt x="20" y="7"/>
                    <a:pt x="21" y="7"/>
                    <a:pt x="21" y="7"/>
                  </a:cubicBezTo>
                  <a:cubicBezTo>
                    <a:pt x="21" y="7"/>
                    <a:pt x="21" y="7"/>
                    <a:pt x="21" y="7"/>
                  </a:cubicBezTo>
                  <a:cubicBezTo>
                    <a:pt x="21" y="7"/>
                    <a:pt x="20" y="7"/>
                    <a:pt x="20" y="7"/>
                  </a:cubicBezTo>
                  <a:cubicBezTo>
                    <a:pt x="19" y="7"/>
                    <a:pt x="19" y="7"/>
                    <a:pt x="19" y="7"/>
                  </a:cubicBezTo>
                  <a:cubicBezTo>
                    <a:pt x="21" y="7"/>
                    <a:pt x="21" y="7"/>
                    <a:pt x="22" y="7"/>
                  </a:cubicBezTo>
                  <a:cubicBezTo>
                    <a:pt x="21" y="7"/>
                    <a:pt x="21" y="7"/>
                    <a:pt x="20" y="7"/>
                  </a:cubicBezTo>
                  <a:cubicBezTo>
                    <a:pt x="20" y="7"/>
                    <a:pt x="20" y="7"/>
                    <a:pt x="21" y="7"/>
                  </a:cubicBezTo>
                  <a:cubicBezTo>
                    <a:pt x="21" y="7"/>
                    <a:pt x="21" y="7"/>
                    <a:pt x="20" y="7"/>
                  </a:cubicBezTo>
                  <a:cubicBezTo>
                    <a:pt x="20" y="7"/>
                    <a:pt x="20" y="7"/>
                    <a:pt x="20" y="7"/>
                  </a:cubicBezTo>
                  <a:cubicBezTo>
                    <a:pt x="20" y="7"/>
                    <a:pt x="20" y="7"/>
                    <a:pt x="21" y="7"/>
                  </a:cubicBezTo>
                  <a:cubicBezTo>
                    <a:pt x="21" y="7"/>
                    <a:pt x="21" y="7"/>
                    <a:pt x="21" y="7"/>
                  </a:cubicBezTo>
                  <a:cubicBezTo>
                    <a:pt x="21" y="7"/>
                    <a:pt x="22" y="7"/>
                    <a:pt x="22" y="7"/>
                  </a:cubicBezTo>
                  <a:cubicBezTo>
                    <a:pt x="22" y="7"/>
                    <a:pt x="22" y="7"/>
                    <a:pt x="21" y="7"/>
                  </a:cubicBezTo>
                  <a:cubicBezTo>
                    <a:pt x="21" y="7"/>
                    <a:pt x="21" y="7"/>
                    <a:pt x="22" y="7"/>
                  </a:cubicBezTo>
                  <a:cubicBezTo>
                    <a:pt x="22" y="7"/>
                    <a:pt x="22" y="7"/>
                    <a:pt x="23" y="7"/>
                  </a:cubicBezTo>
                  <a:cubicBezTo>
                    <a:pt x="22" y="7"/>
                    <a:pt x="22" y="7"/>
                    <a:pt x="22" y="7"/>
                  </a:cubicBezTo>
                  <a:cubicBezTo>
                    <a:pt x="22" y="7"/>
                    <a:pt x="23" y="7"/>
                    <a:pt x="23" y="7"/>
                  </a:cubicBezTo>
                  <a:cubicBezTo>
                    <a:pt x="23" y="7"/>
                    <a:pt x="22" y="7"/>
                    <a:pt x="22" y="7"/>
                  </a:cubicBezTo>
                  <a:cubicBezTo>
                    <a:pt x="22" y="7"/>
                    <a:pt x="22" y="7"/>
                    <a:pt x="21" y="7"/>
                  </a:cubicBezTo>
                  <a:cubicBezTo>
                    <a:pt x="21" y="7"/>
                    <a:pt x="22" y="7"/>
                    <a:pt x="22" y="7"/>
                  </a:cubicBezTo>
                  <a:cubicBezTo>
                    <a:pt x="22" y="7"/>
                    <a:pt x="22" y="7"/>
                    <a:pt x="21" y="7"/>
                  </a:cubicBezTo>
                  <a:cubicBezTo>
                    <a:pt x="22" y="7"/>
                    <a:pt x="22" y="7"/>
                    <a:pt x="23" y="7"/>
                  </a:cubicBezTo>
                  <a:cubicBezTo>
                    <a:pt x="22" y="7"/>
                    <a:pt x="22" y="7"/>
                    <a:pt x="22" y="7"/>
                  </a:cubicBezTo>
                  <a:cubicBezTo>
                    <a:pt x="23" y="7"/>
                    <a:pt x="22" y="7"/>
                    <a:pt x="22" y="7"/>
                  </a:cubicBezTo>
                  <a:cubicBezTo>
                    <a:pt x="22" y="7"/>
                    <a:pt x="21" y="7"/>
                    <a:pt x="21" y="7"/>
                  </a:cubicBezTo>
                  <a:cubicBezTo>
                    <a:pt x="21" y="7"/>
                    <a:pt x="22" y="7"/>
                    <a:pt x="22" y="7"/>
                  </a:cubicBezTo>
                  <a:cubicBezTo>
                    <a:pt x="22" y="7"/>
                    <a:pt x="22" y="7"/>
                    <a:pt x="22" y="7"/>
                  </a:cubicBezTo>
                  <a:cubicBezTo>
                    <a:pt x="21" y="7"/>
                    <a:pt x="21" y="7"/>
                    <a:pt x="21" y="7"/>
                  </a:cubicBezTo>
                  <a:cubicBezTo>
                    <a:pt x="20" y="7"/>
                    <a:pt x="20" y="7"/>
                    <a:pt x="20" y="7"/>
                  </a:cubicBezTo>
                  <a:cubicBezTo>
                    <a:pt x="19" y="7"/>
                    <a:pt x="19" y="7"/>
                    <a:pt x="19" y="7"/>
                  </a:cubicBezTo>
                  <a:cubicBezTo>
                    <a:pt x="18" y="7"/>
                    <a:pt x="19" y="7"/>
                    <a:pt x="19" y="7"/>
                  </a:cubicBezTo>
                  <a:cubicBezTo>
                    <a:pt x="19" y="7"/>
                    <a:pt x="19" y="7"/>
                    <a:pt x="19" y="7"/>
                  </a:cubicBezTo>
                  <a:cubicBezTo>
                    <a:pt x="20" y="7"/>
                    <a:pt x="20" y="7"/>
                    <a:pt x="21" y="7"/>
                  </a:cubicBezTo>
                  <a:cubicBezTo>
                    <a:pt x="22" y="7"/>
                    <a:pt x="21"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1" y="7"/>
                    <a:pt x="20" y="7"/>
                  </a:cubicBezTo>
                  <a:cubicBezTo>
                    <a:pt x="21" y="7"/>
                    <a:pt x="22" y="7"/>
                    <a:pt x="22" y="7"/>
                  </a:cubicBezTo>
                  <a:cubicBezTo>
                    <a:pt x="21" y="7"/>
                    <a:pt x="22" y="7"/>
                    <a:pt x="20" y="7"/>
                  </a:cubicBezTo>
                  <a:cubicBezTo>
                    <a:pt x="21" y="7"/>
                    <a:pt x="20" y="7"/>
                    <a:pt x="21" y="7"/>
                  </a:cubicBezTo>
                  <a:cubicBezTo>
                    <a:pt x="21" y="7"/>
                    <a:pt x="21" y="7"/>
                    <a:pt x="21" y="7"/>
                  </a:cubicBezTo>
                  <a:cubicBezTo>
                    <a:pt x="21" y="7"/>
                    <a:pt x="21" y="7"/>
                    <a:pt x="22" y="7"/>
                  </a:cubicBezTo>
                  <a:cubicBezTo>
                    <a:pt x="21" y="7"/>
                    <a:pt x="21" y="7"/>
                    <a:pt x="21" y="7"/>
                  </a:cubicBezTo>
                  <a:cubicBezTo>
                    <a:pt x="21" y="7"/>
                    <a:pt x="21" y="7"/>
                    <a:pt x="21" y="7"/>
                  </a:cubicBezTo>
                  <a:cubicBezTo>
                    <a:pt x="21" y="7"/>
                    <a:pt x="22" y="7"/>
                    <a:pt x="22" y="7"/>
                  </a:cubicBezTo>
                  <a:cubicBezTo>
                    <a:pt x="22" y="7"/>
                    <a:pt x="23" y="7"/>
                    <a:pt x="23" y="7"/>
                  </a:cubicBezTo>
                  <a:cubicBezTo>
                    <a:pt x="23" y="6"/>
                    <a:pt x="24" y="6"/>
                    <a:pt x="24" y="6"/>
                  </a:cubicBezTo>
                  <a:cubicBezTo>
                    <a:pt x="24" y="6"/>
                    <a:pt x="24" y="6"/>
                    <a:pt x="24" y="6"/>
                  </a:cubicBezTo>
                  <a:cubicBezTo>
                    <a:pt x="24" y="6"/>
                    <a:pt x="24" y="6"/>
                    <a:pt x="24" y="6"/>
                  </a:cubicBezTo>
                  <a:cubicBezTo>
                    <a:pt x="24" y="6"/>
                    <a:pt x="24" y="6"/>
                    <a:pt x="24" y="6"/>
                  </a:cubicBezTo>
                  <a:cubicBezTo>
                    <a:pt x="24" y="6"/>
                    <a:pt x="23" y="6"/>
                    <a:pt x="23" y="6"/>
                  </a:cubicBezTo>
                  <a:cubicBezTo>
                    <a:pt x="22" y="7"/>
                    <a:pt x="23" y="7"/>
                    <a:pt x="22" y="7"/>
                  </a:cubicBezTo>
                  <a:cubicBezTo>
                    <a:pt x="21" y="7"/>
                    <a:pt x="21" y="7"/>
                    <a:pt x="20" y="7"/>
                  </a:cubicBezTo>
                  <a:cubicBezTo>
                    <a:pt x="20" y="7"/>
                    <a:pt x="20" y="7"/>
                    <a:pt x="20" y="7"/>
                  </a:cubicBezTo>
                  <a:cubicBezTo>
                    <a:pt x="20" y="7"/>
                    <a:pt x="21" y="7"/>
                    <a:pt x="22" y="7"/>
                  </a:cubicBezTo>
                  <a:cubicBezTo>
                    <a:pt x="22" y="7"/>
                    <a:pt x="21" y="7"/>
                    <a:pt x="21" y="7"/>
                  </a:cubicBezTo>
                  <a:cubicBezTo>
                    <a:pt x="22" y="7"/>
                    <a:pt x="24" y="6"/>
                    <a:pt x="24" y="6"/>
                  </a:cubicBezTo>
                  <a:cubicBezTo>
                    <a:pt x="24" y="6"/>
                    <a:pt x="25" y="6"/>
                    <a:pt x="24" y="6"/>
                  </a:cubicBezTo>
                  <a:cubicBezTo>
                    <a:pt x="25" y="6"/>
                    <a:pt x="25" y="6"/>
                    <a:pt x="25" y="6"/>
                  </a:cubicBezTo>
                  <a:cubicBezTo>
                    <a:pt x="25" y="6"/>
                    <a:pt x="25" y="6"/>
                    <a:pt x="26" y="6"/>
                  </a:cubicBezTo>
                  <a:cubicBezTo>
                    <a:pt x="25" y="6"/>
                    <a:pt x="24" y="6"/>
                    <a:pt x="24" y="6"/>
                  </a:cubicBezTo>
                  <a:cubicBezTo>
                    <a:pt x="24" y="6"/>
                    <a:pt x="24" y="6"/>
                    <a:pt x="24" y="6"/>
                  </a:cubicBezTo>
                  <a:cubicBezTo>
                    <a:pt x="24" y="6"/>
                    <a:pt x="25" y="6"/>
                    <a:pt x="25" y="6"/>
                  </a:cubicBezTo>
                  <a:cubicBezTo>
                    <a:pt x="24" y="6"/>
                    <a:pt x="25" y="6"/>
                    <a:pt x="24" y="6"/>
                  </a:cubicBezTo>
                  <a:cubicBezTo>
                    <a:pt x="26" y="6"/>
                    <a:pt x="26" y="6"/>
                    <a:pt x="26" y="6"/>
                  </a:cubicBezTo>
                  <a:cubicBezTo>
                    <a:pt x="25" y="6"/>
                    <a:pt x="25" y="6"/>
                    <a:pt x="25" y="6"/>
                  </a:cubicBezTo>
                  <a:cubicBezTo>
                    <a:pt x="25" y="6"/>
                    <a:pt x="25" y="6"/>
                    <a:pt x="26" y="6"/>
                  </a:cubicBezTo>
                  <a:cubicBezTo>
                    <a:pt x="26" y="6"/>
                    <a:pt x="26" y="6"/>
                    <a:pt x="26" y="6"/>
                  </a:cubicBezTo>
                  <a:cubicBezTo>
                    <a:pt x="27" y="6"/>
                    <a:pt x="26" y="6"/>
                    <a:pt x="26" y="6"/>
                  </a:cubicBezTo>
                  <a:cubicBezTo>
                    <a:pt x="26" y="6"/>
                    <a:pt x="27" y="6"/>
                    <a:pt x="27" y="6"/>
                  </a:cubicBezTo>
                  <a:cubicBezTo>
                    <a:pt x="27" y="6"/>
                    <a:pt x="27" y="6"/>
                    <a:pt x="28" y="6"/>
                  </a:cubicBezTo>
                  <a:cubicBezTo>
                    <a:pt x="29" y="6"/>
                    <a:pt x="29" y="6"/>
                    <a:pt x="30" y="5"/>
                  </a:cubicBezTo>
                  <a:cubicBezTo>
                    <a:pt x="29" y="6"/>
                    <a:pt x="29" y="5"/>
                    <a:pt x="31" y="5"/>
                  </a:cubicBezTo>
                  <a:cubicBezTo>
                    <a:pt x="30" y="5"/>
                    <a:pt x="29" y="6"/>
                    <a:pt x="29" y="6"/>
                  </a:cubicBezTo>
                  <a:cubicBezTo>
                    <a:pt x="28" y="6"/>
                    <a:pt x="28" y="6"/>
                    <a:pt x="28" y="6"/>
                  </a:cubicBezTo>
                  <a:cubicBezTo>
                    <a:pt x="28" y="6"/>
                    <a:pt x="29" y="6"/>
                    <a:pt x="30" y="5"/>
                  </a:cubicBezTo>
                  <a:cubicBezTo>
                    <a:pt x="30" y="5"/>
                    <a:pt x="30" y="5"/>
                    <a:pt x="30" y="5"/>
                  </a:cubicBezTo>
                  <a:cubicBezTo>
                    <a:pt x="30" y="5"/>
                    <a:pt x="29" y="6"/>
                    <a:pt x="29" y="6"/>
                  </a:cubicBezTo>
                  <a:cubicBezTo>
                    <a:pt x="29" y="6"/>
                    <a:pt x="29" y="6"/>
                    <a:pt x="29" y="6"/>
                  </a:cubicBezTo>
                  <a:cubicBezTo>
                    <a:pt x="28" y="6"/>
                    <a:pt x="28" y="6"/>
                    <a:pt x="28" y="6"/>
                  </a:cubicBezTo>
                  <a:cubicBezTo>
                    <a:pt x="28" y="6"/>
                    <a:pt x="27" y="6"/>
                    <a:pt x="28" y="6"/>
                  </a:cubicBezTo>
                  <a:cubicBezTo>
                    <a:pt x="28" y="6"/>
                    <a:pt x="28" y="6"/>
                    <a:pt x="29" y="6"/>
                  </a:cubicBezTo>
                  <a:cubicBezTo>
                    <a:pt x="29" y="6"/>
                    <a:pt x="29" y="6"/>
                    <a:pt x="29" y="6"/>
                  </a:cubicBezTo>
                  <a:cubicBezTo>
                    <a:pt x="29" y="6"/>
                    <a:pt x="29" y="6"/>
                    <a:pt x="28" y="6"/>
                  </a:cubicBezTo>
                  <a:cubicBezTo>
                    <a:pt x="29" y="6"/>
                    <a:pt x="29" y="6"/>
                    <a:pt x="29" y="6"/>
                  </a:cubicBezTo>
                  <a:cubicBezTo>
                    <a:pt x="29" y="6"/>
                    <a:pt x="29" y="6"/>
                    <a:pt x="29" y="6"/>
                  </a:cubicBezTo>
                  <a:cubicBezTo>
                    <a:pt x="29" y="5"/>
                    <a:pt x="29" y="6"/>
                    <a:pt x="30" y="5"/>
                  </a:cubicBezTo>
                  <a:cubicBezTo>
                    <a:pt x="29" y="6"/>
                    <a:pt x="29" y="6"/>
                    <a:pt x="28" y="6"/>
                  </a:cubicBezTo>
                  <a:cubicBezTo>
                    <a:pt x="28" y="6"/>
                    <a:pt x="29" y="6"/>
                    <a:pt x="29" y="6"/>
                  </a:cubicBezTo>
                  <a:cubicBezTo>
                    <a:pt x="29" y="6"/>
                    <a:pt x="29" y="6"/>
                    <a:pt x="29" y="6"/>
                  </a:cubicBezTo>
                  <a:cubicBezTo>
                    <a:pt x="28" y="6"/>
                    <a:pt x="28" y="6"/>
                    <a:pt x="28" y="6"/>
                  </a:cubicBezTo>
                  <a:cubicBezTo>
                    <a:pt x="27" y="6"/>
                    <a:pt x="28" y="6"/>
                    <a:pt x="28" y="6"/>
                  </a:cubicBezTo>
                  <a:cubicBezTo>
                    <a:pt x="27" y="6"/>
                    <a:pt x="27" y="6"/>
                    <a:pt x="27" y="6"/>
                  </a:cubicBezTo>
                  <a:cubicBezTo>
                    <a:pt x="27" y="6"/>
                    <a:pt x="27" y="6"/>
                    <a:pt x="27" y="6"/>
                  </a:cubicBezTo>
                  <a:cubicBezTo>
                    <a:pt x="27" y="6"/>
                    <a:pt x="27" y="6"/>
                    <a:pt x="27" y="6"/>
                  </a:cubicBezTo>
                  <a:cubicBezTo>
                    <a:pt x="28" y="6"/>
                    <a:pt x="28" y="6"/>
                    <a:pt x="28" y="6"/>
                  </a:cubicBezTo>
                  <a:cubicBezTo>
                    <a:pt x="29" y="6"/>
                    <a:pt x="29" y="6"/>
                    <a:pt x="29" y="5"/>
                  </a:cubicBezTo>
                  <a:cubicBezTo>
                    <a:pt x="29" y="6"/>
                    <a:pt x="29" y="6"/>
                    <a:pt x="28" y="6"/>
                  </a:cubicBezTo>
                  <a:cubicBezTo>
                    <a:pt x="28" y="6"/>
                    <a:pt x="29" y="5"/>
                    <a:pt x="30" y="5"/>
                  </a:cubicBezTo>
                  <a:cubicBezTo>
                    <a:pt x="30" y="5"/>
                    <a:pt x="30" y="5"/>
                    <a:pt x="31" y="5"/>
                  </a:cubicBezTo>
                  <a:cubicBezTo>
                    <a:pt x="31" y="5"/>
                    <a:pt x="30" y="5"/>
                    <a:pt x="30" y="5"/>
                  </a:cubicBezTo>
                  <a:cubicBezTo>
                    <a:pt x="30" y="5"/>
                    <a:pt x="30" y="5"/>
                    <a:pt x="30" y="5"/>
                  </a:cubicBezTo>
                  <a:cubicBezTo>
                    <a:pt x="32" y="5"/>
                    <a:pt x="32" y="5"/>
                    <a:pt x="33" y="5"/>
                  </a:cubicBezTo>
                  <a:cubicBezTo>
                    <a:pt x="34" y="5"/>
                    <a:pt x="34" y="5"/>
                    <a:pt x="34" y="5"/>
                  </a:cubicBezTo>
                  <a:cubicBezTo>
                    <a:pt x="34" y="5"/>
                    <a:pt x="34" y="5"/>
                    <a:pt x="34" y="5"/>
                  </a:cubicBezTo>
                  <a:cubicBezTo>
                    <a:pt x="35" y="5"/>
                    <a:pt x="35" y="5"/>
                    <a:pt x="36" y="4"/>
                  </a:cubicBezTo>
                  <a:cubicBezTo>
                    <a:pt x="36" y="4"/>
                    <a:pt x="35" y="5"/>
                    <a:pt x="35" y="5"/>
                  </a:cubicBezTo>
                  <a:cubicBezTo>
                    <a:pt x="35" y="5"/>
                    <a:pt x="35" y="5"/>
                    <a:pt x="35" y="5"/>
                  </a:cubicBezTo>
                  <a:cubicBezTo>
                    <a:pt x="34" y="5"/>
                    <a:pt x="34" y="5"/>
                    <a:pt x="34" y="5"/>
                  </a:cubicBezTo>
                  <a:cubicBezTo>
                    <a:pt x="34" y="5"/>
                    <a:pt x="33" y="5"/>
                    <a:pt x="33" y="5"/>
                  </a:cubicBezTo>
                  <a:cubicBezTo>
                    <a:pt x="33" y="5"/>
                    <a:pt x="33" y="5"/>
                    <a:pt x="33" y="5"/>
                  </a:cubicBezTo>
                  <a:cubicBezTo>
                    <a:pt x="32" y="5"/>
                    <a:pt x="32" y="5"/>
                    <a:pt x="31" y="5"/>
                  </a:cubicBezTo>
                  <a:cubicBezTo>
                    <a:pt x="31" y="5"/>
                    <a:pt x="32" y="5"/>
                    <a:pt x="32" y="5"/>
                  </a:cubicBezTo>
                  <a:cubicBezTo>
                    <a:pt x="33" y="5"/>
                    <a:pt x="32" y="5"/>
                    <a:pt x="33" y="5"/>
                  </a:cubicBezTo>
                  <a:cubicBezTo>
                    <a:pt x="33" y="5"/>
                    <a:pt x="34" y="5"/>
                    <a:pt x="33" y="5"/>
                  </a:cubicBezTo>
                  <a:cubicBezTo>
                    <a:pt x="33" y="5"/>
                    <a:pt x="34" y="5"/>
                    <a:pt x="34" y="5"/>
                  </a:cubicBezTo>
                  <a:cubicBezTo>
                    <a:pt x="33" y="5"/>
                    <a:pt x="33" y="5"/>
                    <a:pt x="32" y="5"/>
                  </a:cubicBezTo>
                  <a:cubicBezTo>
                    <a:pt x="32" y="5"/>
                    <a:pt x="32" y="5"/>
                    <a:pt x="31" y="5"/>
                  </a:cubicBezTo>
                  <a:cubicBezTo>
                    <a:pt x="31" y="5"/>
                    <a:pt x="31" y="5"/>
                    <a:pt x="32" y="5"/>
                  </a:cubicBezTo>
                  <a:cubicBezTo>
                    <a:pt x="31" y="5"/>
                    <a:pt x="31" y="5"/>
                    <a:pt x="31" y="5"/>
                  </a:cubicBezTo>
                  <a:cubicBezTo>
                    <a:pt x="30" y="5"/>
                    <a:pt x="29" y="6"/>
                    <a:pt x="28" y="6"/>
                  </a:cubicBezTo>
                  <a:cubicBezTo>
                    <a:pt x="29" y="6"/>
                    <a:pt x="29" y="6"/>
                    <a:pt x="29" y="6"/>
                  </a:cubicBezTo>
                  <a:cubicBezTo>
                    <a:pt x="28" y="6"/>
                    <a:pt x="29" y="6"/>
                    <a:pt x="28" y="6"/>
                  </a:cubicBezTo>
                  <a:cubicBezTo>
                    <a:pt x="28" y="6"/>
                    <a:pt x="28" y="6"/>
                    <a:pt x="29" y="6"/>
                  </a:cubicBezTo>
                  <a:cubicBezTo>
                    <a:pt x="29" y="6"/>
                    <a:pt x="28" y="6"/>
                    <a:pt x="28" y="6"/>
                  </a:cubicBezTo>
                  <a:cubicBezTo>
                    <a:pt x="28" y="6"/>
                    <a:pt x="29" y="6"/>
                    <a:pt x="29" y="6"/>
                  </a:cubicBezTo>
                  <a:cubicBezTo>
                    <a:pt x="29" y="6"/>
                    <a:pt x="29" y="6"/>
                    <a:pt x="29" y="6"/>
                  </a:cubicBezTo>
                  <a:cubicBezTo>
                    <a:pt x="30" y="5"/>
                    <a:pt x="30" y="5"/>
                    <a:pt x="30" y="5"/>
                  </a:cubicBezTo>
                  <a:cubicBezTo>
                    <a:pt x="30" y="5"/>
                    <a:pt x="31" y="5"/>
                    <a:pt x="31" y="5"/>
                  </a:cubicBezTo>
                  <a:cubicBezTo>
                    <a:pt x="31" y="5"/>
                    <a:pt x="31" y="5"/>
                    <a:pt x="32" y="5"/>
                  </a:cubicBezTo>
                  <a:cubicBezTo>
                    <a:pt x="32" y="5"/>
                    <a:pt x="32" y="5"/>
                    <a:pt x="32" y="5"/>
                  </a:cubicBezTo>
                  <a:cubicBezTo>
                    <a:pt x="32" y="5"/>
                    <a:pt x="32" y="5"/>
                    <a:pt x="31" y="5"/>
                  </a:cubicBezTo>
                  <a:cubicBezTo>
                    <a:pt x="31" y="5"/>
                    <a:pt x="31" y="5"/>
                    <a:pt x="32" y="5"/>
                  </a:cubicBezTo>
                  <a:cubicBezTo>
                    <a:pt x="33" y="5"/>
                    <a:pt x="33" y="5"/>
                    <a:pt x="33" y="5"/>
                  </a:cubicBezTo>
                  <a:cubicBezTo>
                    <a:pt x="34" y="5"/>
                    <a:pt x="33" y="5"/>
                    <a:pt x="33" y="5"/>
                  </a:cubicBezTo>
                  <a:cubicBezTo>
                    <a:pt x="34" y="5"/>
                    <a:pt x="35" y="5"/>
                    <a:pt x="35" y="5"/>
                  </a:cubicBezTo>
                  <a:cubicBezTo>
                    <a:pt x="36" y="4"/>
                    <a:pt x="36" y="4"/>
                    <a:pt x="36" y="4"/>
                  </a:cubicBezTo>
                  <a:cubicBezTo>
                    <a:pt x="36" y="4"/>
                    <a:pt x="36" y="4"/>
                    <a:pt x="36" y="4"/>
                  </a:cubicBezTo>
                  <a:cubicBezTo>
                    <a:pt x="37" y="4"/>
                    <a:pt x="36"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7" y="4"/>
                    <a:pt x="37" y="4"/>
                  </a:cubicBezTo>
                  <a:cubicBezTo>
                    <a:pt x="37" y="4"/>
                    <a:pt x="37" y="4"/>
                    <a:pt x="37" y="4"/>
                  </a:cubicBezTo>
                  <a:cubicBezTo>
                    <a:pt x="37" y="4"/>
                    <a:pt x="37" y="4"/>
                    <a:pt x="37" y="4"/>
                  </a:cubicBezTo>
                  <a:cubicBezTo>
                    <a:pt x="36" y="4"/>
                    <a:pt x="36" y="4"/>
                    <a:pt x="35" y="5"/>
                  </a:cubicBezTo>
                  <a:cubicBezTo>
                    <a:pt x="34" y="5"/>
                    <a:pt x="34" y="5"/>
                    <a:pt x="34" y="5"/>
                  </a:cubicBezTo>
                  <a:cubicBezTo>
                    <a:pt x="35" y="5"/>
                    <a:pt x="35" y="5"/>
                    <a:pt x="35" y="5"/>
                  </a:cubicBezTo>
                  <a:cubicBezTo>
                    <a:pt x="36" y="4"/>
                    <a:pt x="36" y="4"/>
                    <a:pt x="36" y="4"/>
                  </a:cubicBezTo>
                  <a:cubicBezTo>
                    <a:pt x="36" y="4"/>
                    <a:pt x="36" y="4"/>
                    <a:pt x="37" y="4"/>
                  </a:cubicBezTo>
                  <a:cubicBezTo>
                    <a:pt x="37" y="4"/>
                    <a:pt x="37" y="4"/>
                    <a:pt x="37" y="4"/>
                  </a:cubicBezTo>
                  <a:cubicBezTo>
                    <a:pt x="38" y="4"/>
                    <a:pt x="37" y="4"/>
                    <a:pt x="37" y="4"/>
                  </a:cubicBezTo>
                  <a:cubicBezTo>
                    <a:pt x="37" y="4"/>
                    <a:pt x="38" y="4"/>
                    <a:pt x="38" y="4"/>
                  </a:cubicBezTo>
                  <a:cubicBezTo>
                    <a:pt x="38" y="4"/>
                    <a:pt x="38" y="4"/>
                    <a:pt x="38" y="4"/>
                  </a:cubicBezTo>
                  <a:cubicBezTo>
                    <a:pt x="38" y="4"/>
                    <a:pt x="38" y="4"/>
                    <a:pt x="38" y="4"/>
                  </a:cubicBezTo>
                  <a:cubicBezTo>
                    <a:pt x="38" y="4"/>
                    <a:pt x="37" y="4"/>
                    <a:pt x="37" y="4"/>
                  </a:cubicBezTo>
                  <a:cubicBezTo>
                    <a:pt x="37" y="4"/>
                    <a:pt x="37" y="4"/>
                    <a:pt x="38" y="4"/>
                  </a:cubicBezTo>
                  <a:cubicBezTo>
                    <a:pt x="38" y="4"/>
                    <a:pt x="38" y="4"/>
                    <a:pt x="38" y="4"/>
                  </a:cubicBezTo>
                  <a:cubicBezTo>
                    <a:pt x="38" y="4"/>
                    <a:pt x="38" y="4"/>
                    <a:pt x="38" y="4"/>
                  </a:cubicBezTo>
                  <a:cubicBezTo>
                    <a:pt x="38" y="4"/>
                    <a:pt x="39" y="4"/>
                    <a:pt x="38" y="4"/>
                  </a:cubicBezTo>
                  <a:cubicBezTo>
                    <a:pt x="38" y="4"/>
                    <a:pt x="38" y="4"/>
                    <a:pt x="38" y="4"/>
                  </a:cubicBezTo>
                  <a:cubicBezTo>
                    <a:pt x="37" y="4"/>
                    <a:pt x="37" y="4"/>
                    <a:pt x="37" y="4"/>
                  </a:cubicBezTo>
                  <a:cubicBezTo>
                    <a:pt x="36" y="4"/>
                    <a:pt x="36" y="4"/>
                    <a:pt x="36" y="4"/>
                  </a:cubicBezTo>
                  <a:cubicBezTo>
                    <a:pt x="37" y="4"/>
                    <a:pt x="37" y="4"/>
                    <a:pt x="38"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7" y="4"/>
                    <a:pt x="38" y="4"/>
                  </a:cubicBezTo>
                  <a:cubicBezTo>
                    <a:pt x="38" y="4"/>
                    <a:pt x="39" y="4"/>
                    <a:pt x="38" y="4"/>
                  </a:cubicBezTo>
                  <a:cubicBezTo>
                    <a:pt x="38" y="4"/>
                    <a:pt x="38" y="4"/>
                    <a:pt x="38" y="4"/>
                  </a:cubicBezTo>
                  <a:cubicBezTo>
                    <a:pt x="38" y="4"/>
                    <a:pt x="38" y="4"/>
                    <a:pt x="39" y="4"/>
                  </a:cubicBezTo>
                  <a:cubicBezTo>
                    <a:pt x="38" y="4"/>
                    <a:pt x="39" y="4"/>
                    <a:pt x="38" y="4"/>
                  </a:cubicBezTo>
                  <a:cubicBezTo>
                    <a:pt x="38" y="4"/>
                    <a:pt x="38" y="4"/>
                    <a:pt x="37" y="4"/>
                  </a:cubicBezTo>
                  <a:cubicBezTo>
                    <a:pt x="38" y="4"/>
                    <a:pt x="39" y="4"/>
                    <a:pt x="39" y="4"/>
                  </a:cubicBezTo>
                  <a:cubicBezTo>
                    <a:pt x="39" y="4"/>
                    <a:pt x="37" y="4"/>
                    <a:pt x="37" y="4"/>
                  </a:cubicBezTo>
                  <a:cubicBezTo>
                    <a:pt x="37" y="4"/>
                    <a:pt x="38" y="4"/>
                    <a:pt x="38" y="4"/>
                  </a:cubicBezTo>
                  <a:cubicBezTo>
                    <a:pt x="38" y="4"/>
                    <a:pt x="38" y="4"/>
                    <a:pt x="38" y="4"/>
                  </a:cubicBezTo>
                  <a:cubicBezTo>
                    <a:pt x="38" y="4"/>
                    <a:pt x="38" y="4"/>
                    <a:pt x="38" y="4"/>
                  </a:cubicBezTo>
                  <a:cubicBezTo>
                    <a:pt x="38" y="4"/>
                    <a:pt x="39"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9" y="4"/>
                    <a:pt x="39" y="4"/>
                  </a:cubicBezTo>
                  <a:cubicBezTo>
                    <a:pt x="39" y="4"/>
                    <a:pt x="39" y="4"/>
                    <a:pt x="39" y="4"/>
                  </a:cubicBezTo>
                  <a:cubicBezTo>
                    <a:pt x="39" y="4"/>
                    <a:pt x="39" y="4"/>
                    <a:pt x="38" y="4"/>
                  </a:cubicBezTo>
                  <a:cubicBezTo>
                    <a:pt x="39" y="4"/>
                    <a:pt x="39" y="4"/>
                    <a:pt x="39" y="4"/>
                  </a:cubicBezTo>
                  <a:cubicBezTo>
                    <a:pt x="39" y="4"/>
                    <a:pt x="39" y="4"/>
                    <a:pt x="38" y="4"/>
                  </a:cubicBezTo>
                  <a:cubicBezTo>
                    <a:pt x="38" y="4"/>
                    <a:pt x="39" y="4"/>
                    <a:pt x="39" y="4"/>
                  </a:cubicBezTo>
                  <a:cubicBezTo>
                    <a:pt x="39" y="4"/>
                    <a:pt x="40" y="4"/>
                    <a:pt x="39" y="4"/>
                  </a:cubicBezTo>
                  <a:cubicBezTo>
                    <a:pt x="39" y="4"/>
                    <a:pt x="39" y="4"/>
                    <a:pt x="39" y="4"/>
                  </a:cubicBezTo>
                  <a:cubicBezTo>
                    <a:pt x="39" y="4"/>
                    <a:pt x="39" y="4"/>
                    <a:pt x="38" y="4"/>
                  </a:cubicBezTo>
                  <a:cubicBezTo>
                    <a:pt x="38" y="4"/>
                    <a:pt x="38" y="4"/>
                    <a:pt x="39" y="4"/>
                  </a:cubicBezTo>
                  <a:cubicBezTo>
                    <a:pt x="39" y="4"/>
                    <a:pt x="38" y="4"/>
                    <a:pt x="38" y="4"/>
                  </a:cubicBezTo>
                  <a:cubicBezTo>
                    <a:pt x="38" y="4"/>
                    <a:pt x="39" y="4"/>
                    <a:pt x="39" y="4"/>
                  </a:cubicBezTo>
                  <a:cubicBezTo>
                    <a:pt x="39" y="4"/>
                    <a:pt x="39" y="4"/>
                    <a:pt x="39" y="4"/>
                  </a:cubicBezTo>
                  <a:cubicBezTo>
                    <a:pt x="39" y="4"/>
                    <a:pt x="39" y="4"/>
                    <a:pt x="39" y="4"/>
                  </a:cubicBezTo>
                  <a:cubicBezTo>
                    <a:pt x="38" y="4"/>
                    <a:pt x="40" y="4"/>
                    <a:pt x="38" y="4"/>
                  </a:cubicBezTo>
                  <a:cubicBezTo>
                    <a:pt x="38" y="4"/>
                    <a:pt x="39" y="4"/>
                    <a:pt x="39" y="4"/>
                  </a:cubicBezTo>
                  <a:cubicBezTo>
                    <a:pt x="38" y="4"/>
                    <a:pt x="40" y="4"/>
                    <a:pt x="39" y="4"/>
                  </a:cubicBezTo>
                  <a:cubicBezTo>
                    <a:pt x="40" y="4"/>
                    <a:pt x="40" y="4"/>
                    <a:pt x="40" y="4"/>
                  </a:cubicBezTo>
                  <a:cubicBezTo>
                    <a:pt x="40"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1" y="4"/>
                    <a:pt x="41" y="4"/>
                  </a:cubicBezTo>
                  <a:cubicBezTo>
                    <a:pt x="41" y="4"/>
                    <a:pt x="41" y="4"/>
                    <a:pt x="41" y="4"/>
                  </a:cubicBezTo>
                  <a:cubicBezTo>
                    <a:pt x="41" y="4"/>
                    <a:pt x="41" y="4"/>
                    <a:pt x="41" y="4"/>
                  </a:cubicBezTo>
                  <a:cubicBezTo>
                    <a:pt x="41" y="4"/>
                    <a:pt x="41" y="4"/>
                    <a:pt x="41" y="4"/>
                  </a:cubicBezTo>
                  <a:cubicBezTo>
                    <a:pt x="41" y="4"/>
                    <a:pt x="41" y="4"/>
                    <a:pt x="42" y="4"/>
                  </a:cubicBezTo>
                  <a:cubicBezTo>
                    <a:pt x="42" y="4"/>
                    <a:pt x="41" y="4"/>
                    <a:pt x="43" y="3"/>
                  </a:cubicBezTo>
                  <a:cubicBezTo>
                    <a:pt x="43" y="3"/>
                    <a:pt x="42" y="3"/>
                    <a:pt x="42" y="4"/>
                  </a:cubicBezTo>
                  <a:cubicBezTo>
                    <a:pt x="41" y="4"/>
                    <a:pt x="41" y="4"/>
                    <a:pt x="41" y="4"/>
                  </a:cubicBezTo>
                  <a:cubicBezTo>
                    <a:pt x="40" y="4"/>
                    <a:pt x="41" y="4"/>
                    <a:pt x="41" y="4"/>
                  </a:cubicBezTo>
                  <a:cubicBezTo>
                    <a:pt x="41" y="4"/>
                    <a:pt x="41" y="4"/>
                    <a:pt x="41" y="4"/>
                  </a:cubicBezTo>
                  <a:cubicBezTo>
                    <a:pt x="41" y="4"/>
                    <a:pt x="41" y="4"/>
                    <a:pt x="42" y="4"/>
                  </a:cubicBezTo>
                  <a:cubicBezTo>
                    <a:pt x="42" y="3"/>
                    <a:pt x="42" y="3"/>
                    <a:pt x="42" y="3"/>
                  </a:cubicBezTo>
                  <a:cubicBezTo>
                    <a:pt x="42" y="3"/>
                    <a:pt x="42" y="3"/>
                    <a:pt x="42" y="3"/>
                  </a:cubicBezTo>
                  <a:cubicBezTo>
                    <a:pt x="42" y="4"/>
                    <a:pt x="42" y="4"/>
                    <a:pt x="42" y="4"/>
                  </a:cubicBezTo>
                  <a:cubicBezTo>
                    <a:pt x="41" y="4"/>
                    <a:pt x="42" y="4"/>
                    <a:pt x="41" y="4"/>
                  </a:cubicBezTo>
                  <a:cubicBezTo>
                    <a:pt x="43" y="3"/>
                    <a:pt x="41" y="4"/>
                    <a:pt x="43" y="3"/>
                  </a:cubicBezTo>
                  <a:cubicBezTo>
                    <a:pt x="43" y="3"/>
                    <a:pt x="41" y="4"/>
                    <a:pt x="42" y="3"/>
                  </a:cubicBezTo>
                  <a:cubicBezTo>
                    <a:pt x="41" y="4"/>
                    <a:pt x="42" y="4"/>
                    <a:pt x="41" y="4"/>
                  </a:cubicBezTo>
                  <a:cubicBezTo>
                    <a:pt x="40" y="4"/>
                    <a:pt x="41" y="4"/>
                    <a:pt x="41" y="4"/>
                  </a:cubicBezTo>
                  <a:cubicBezTo>
                    <a:pt x="42" y="4"/>
                    <a:pt x="42" y="4"/>
                    <a:pt x="43" y="3"/>
                  </a:cubicBezTo>
                  <a:cubicBezTo>
                    <a:pt x="43" y="3"/>
                    <a:pt x="42" y="3"/>
                    <a:pt x="42" y="4"/>
                  </a:cubicBezTo>
                  <a:cubicBezTo>
                    <a:pt x="42" y="3"/>
                    <a:pt x="42" y="3"/>
                    <a:pt x="42" y="3"/>
                  </a:cubicBezTo>
                  <a:cubicBezTo>
                    <a:pt x="42" y="4"/>
                    <a:pt x="42" y="4"/>
                    <a:pt x="42" y="4"/>
                  </a:cubicBezTo>
                  <a:cubicBezTo>
                    <a:pt x="41" y="4"/>
                    <a:pt x="41" y="4"/>
                    <a:pt x="41" y="4"/>
                  </a:cubicBezTo>
                  <a:cubicBezTo>
                    <a:pt x="42" y="3"/>
                    <a:pt x="42" y="3"/>
                    <a:pt x="43" y="3"/>
                  </a:cubicBezTo>
                  <a:cubicBezTo>
                    <a:pt x="42" y="3"/>
                    <a:pt x="42" y="3"/>
                    <a:pt x="41" y="4"/>
                  </a:cubicBezTo>
                  <a:cubicBezTo>
                    <a:pt x="41" y="4"/>
                    <a:pt x="42" y="3"/>
                    <a:pt x="43" y="3"/>
                  </a:cubicBezTo>
                  <a:cubicBezTo>
                    <a:pt x="42" y="3"/>
                    <a:pt x="42" y="3"/>
                    <a:pt x="42" y="3"/>
                  </a:cubicBezTo>
                  <a:cubicBezTo>
                    <a:pt x="41" y="4"/>
                    <a:pt x="42" y="4"/>
                    <a:pt x="42" y="4"/>
                  </a:cubicBezTo>
                  <a:cubicBezTo>
                    <a:pt x="42" y="4"/>
                    <a:pt x="42" y="4"/>
                    <a:pt x="41" y="4"/>
                  </a:cubicBezTo>
                  <a:cubicBezTo>
                    <a:pt x="42" y="4"/>
                    <a:pt x="42" y="4"/>
                    <a:pt x="42" y="4"/>
                  </a:cubicBezTo>
                  <a:cubicBezTo>
                    <a:pt x="43" y="3"/>
                    <a:pt x="42" y="3"/>
                    <a:pt x="42" y="3"/>
                  </a:cubicBezTo>
                  <a:cubicBezTo>
                    <a:pt x="42" y="3"/>
                    <a:pt x="42" y="3"/>
                    <a:pt x="42" y="3"/>
                  </a:cubicBezTo>
                  <a:cubicBezTo>
                    <a:pt x="43" y="3"/>
                    <a:pt x="43" y="3"/>
                    <a:pt x="44" y="3"/>
                  </a:cubicBezTo>
                  <a:cubicBezTo>
                    <a:pt x="44" y="3"/>
                    <a:pt x="44" y="3"/>
                    <a:pt x="44" y="3"/>
                  </a:cubicBezTo>
                  <a:cubicBezTo>
                    <a:pt x="44" y="3"/>
                    <a:pt x="44" y="3"/>
                    <a:pt x="44" y="3"/>
                  </a:cubicBezTo>
                  <a:cubicBezTo>
                    <a:pt x="44" y="3"/>
                    <a:pt x="44" y="3"/>
                    <a:pt x="44" y="3"/>
                  </a:cubicBezTo>
                  <a:cubicBezTo>
                    <a:pt x="43" y="3"/>
                    <a:pt x="44" y="3"/>
                    <a:pt x="43" y="3"/>
                  </a:cubicBezTo>
                  <a:cubicBezTo>
                    <a:pt x="43" y="3"/>
                    <a:pt x="43" y="3"/>
                    <a:pt x="43" y="3"/>
                  </a:cubicBezTo>
                  <a:cubicBezTo>
                    <a:pt x="43" y="3"/>
                    <a:pt x="44" y="3"/>
                    <a:pt x="44" y="3"/>
                  </a:cubicBezTo>
                  <a:cubicBezTo>
                    <a:pt x="44" y="3"/>
                    <a:pt x="43" y="3"/>
                    <a:pt x="43" y="3"/>
                  </a:cubicBezTo>
                  <a:cubicBezTo>
                    <a:pt x="43" y="3"/>
                    <a:pt x="43" y="3"/>
                    <a:pt x="44" y="3"/>
                  </a:cubicBezTo>
                  <a:cubicBezTo>
                    <a:pt x="44" y="3"/>
                    <a:pt x="44" y="3"/>
                    <a:pt x="45" y="3"/>
                  </a:cubicBezTo>
                  <a:cubicBezTo>
                    <a:pt x="44" y="3"/>
                    <a:pt x="44" y="3"/>
                    <a:pt x="44" y="3"/>
                  </a:cubicBezTo>
                  <a:cubicBezTo>
                    <a:pt x="43" y="3"/>
                    <a:pt x="44" y="3"/>
                    <a:pt x="43" y="3"/>
                  </a:cubicBezTo>
                  <a:cubicBezTo>
                    <a:pt x="43" y="3"/>
                    <a:pt x="44" y="3"/>
                    <a:pt x="44" y="3"/>
                  </a:cubicBezTo>
                  <a:cubicBezTo>
                    <a:pt x="44" y="3"/>
                    <a:pt x="43" y="3"/>
                    <a:pt x="43" y="3"/>
                  </a:cubicBezTo>
                  <a:cubicBezTo>
                    <a:pt x="44" y="3"/>
                    <a:pt x="44" y="3"/>
                    <a:pt x="45" y="3"/>
                  </a:cubicBezTo>
                  <a:cubicBezTo>
                    <a:pt x="45" y="3"/>
                    <a:pt x="45" y="3"/>
                    <a:pt x="44" y="3"/>
                  </a:cubicBezTo>
                  <a:cubicBezTo>
                    <a:pt x="45" y="3"/>
                    <a:pt x="44" y="3"/>
                    <a:pt x="45" y="3"/>
                  </a:cubicBezTo>
                  <a:cubicBezTo>
                    <a:pt x="45" y="3"/>
                    <a:pt x="45" y="3"/>
                    <a:pt x="45" y="3"/>
                  </a:cubicBezTo>
                  <a:cubicBezTo>
                    <a:pt x="45" y="3"/>
                    <a:pt x="45" y="3"/>
                    <a:pt x="45" y="3"/>
                  </a:cubicBezTo>
                  <a:cubicBezTo>
                    <a:pt x="46" y="3"/>
                    <a:pt x="46" y="3"/>
                    <a:pt x="46" y="3"/>
                  </a:cubicBezTo>
                  <a:cubicBezTo>
                    <a:pt x="47" y="3"/>
                    <a:pt x="48" y="2"/>
                    <a:pt x="48" y="2"/>
                  </a:cubicBezTo>
                  <a:cubicBezTo>
                    <a:pt x="49" y="2"/>
                    <a:pt x="49" y="2"/>
                    <a:pt x="49" y="2"/>
                  </a:cubicBezTo>
                  <a:cubicBezTo>
                    <a:pt x="49" y="2"/>
                    <a:pt x="49" y="2"/>
                    <a:pt x="49" y="2"/>
                  </a:cubicBezTo>
                  <a:cubicBezTo>
                    <a:pt x="49" y="2"/>
                    <a:pt x="50" y="2"/>
                    <a:pt x="50" y="2"/>
                  </a:cubicBezTo>
                  <a:cubicBezTo>
                    <a:pt x="50" y="2"/>
                    <a:pt x="50" y="2"/>
                    <a:pt x="50" y="2"/>
                  </a:cubicBezTo>
                  <a:cubicBezTo>
                    <a:pt x="50" y="2"/>
                    <a:pt x="48" y="2"/>
                    <a:pt x="48" y="3"/>
                  </a:cubicBezTo>
                  <a:cubicBezTo>
                    <a:pt x="47" y="3"/>
                    <a:pt x="48" y="3"/>
                    <a:pt x="47" y="3"/>
                  </a:cubicBezTo>
                  <a:cubicBezTo>
                    <a:pt x="47" y="3"/>
                    <a:pt x="46" y="3"/>
                    <a:pt x="46" y="3"/>
                  </a:cubicBezTo>
                  <a:cubicBezTo>
                    <a:pt x="46" y="3"/>
                    <a:pt x="46" y="3"/>
                    <a:pt x="47" y="3"/>
                  </a:cubicBezTo>
                  <a:cubicBezTo>
                    <a:pt x="46" y="3"/>
                    <a:pt x="46" y="3"/>
                    <a:pt x="46" y="3"/>
                  </a:cubicBezTo>
                  <a:cubicBezTo>
                    <a:pt x="45" y="3"/>
                    <a:pt x="46" y="3"/>
                    <a:pt x="45" y="3"/>
                  </a:cubicBezTo>
                  <a:cubicBezTo>
                    <a:pt x="45" y="3"/>
                    <a:pt x="46" y="3"/>
                    <a:pt x="45" y="3"/>
                  </a:cubicBezTo>
                  <a:cubicBezTo>
                    <a:pt x="44" y="3"/>
                    <a:pt x="45" y="3"/>
                    <a:pt x="44" y="3"/>
                  </a:cubicBezTo>
                  <a:cubicBezTo>
                    <a:pt x="45" y="3"/>
                    <a:pt x="44" y="3"/>
                    <a:pt x="45" y="3"/>
                  </a:cubicBezTo>
                  <a:cubicBezTo>
                    <a:pt x="45" y="3"/>
                    <a:pt x="45" y="3"/>
                    <a:pt x="44" y="3"/>
                  </a:cubicBezTo>
                  <a:cubicBezTo>
                    <a:pt x="45" y="3"/>
                    <a:pt x="44" y="3"/>
                    <a:pt x="44" y="3"/>
                  </a:cubicBezTo>
                  <a:cubicBezTo>
                    <a:pt x="45" y="3"/>
                    <a:pt x="45" y="3"/>
                    <a:pt x="45" y="3"/>
                  </a:cubicBezTo>
                  <a:cubicBezTo>
                    <a:pt x="45" y="3"/>
                    <a:pt x="45" y="3"/>
                    <a:pt x="45" y="3"/>
                  </a:cubicBezTo>
                  <a:cubicBezTo>
                    <a:pt x="45" y="3"/>
                    <a:pt x="45" y="3"/>
                    <a:pt x="44" y="3"/>
                  </a:cubicBezTo>
                  <a:cubicBezTo>
                    <a:pt x="44" y="3"/>
                    <a:pt x="45" y="3"/>
                    <a:pt x="45" y="3"/>
                  </a:cubicBezTo>
                  <a:cubicBezTo>
                    <a:pt x="45" y="3"/>
                    <a:pt x="45" y="3"/>
                    <a:pt x="45" y="3"/>
                  </a:cubicBezTo>
                  <a:cubicBezTo>
                    <a:pt x="46" y="3"/>
                    <a:pt x="46" y="3"/>
                    <a:pt x="46" y="3"/>
                  </a:cubicBezTo>
                  <a:cubicBezTo>
                    <a:pt x="47" y="3"/>
                    <a:pt x="46" y="3"/>
                    <a:pt x="47" y="3"/>
                  </a:cubicBezTo>
                  <a:cubicBezTo>
                    <a:pt x="47"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7" y="3"/>
                    <a:pt x="47" y="3"/>
                    <a:pt x="47" y="3"/>
                  </a:cubicBezTo>
                  <a:cubicBezTo>
                    <a:pt x="47" y="3"/>
                    <a:pt x="47" y="3"/>
                    <a:pt x="48" y="3"/>
                  </a:cubicBezTo>
                  <a:cubicBezTo>
                    <a:pt x="47" y="3"/>
                    <a:pt x="46" y="3"/>
                    <a:pt x="46" y="3"/>
                  </a:cubicBezTo>
                  <a:cubicBezTo>
                    <a:pt x="46" y="3"/>
                    <a:pt x="46" y="3"/>
                    <a:pt x="47" y="3"/>
                  </a:cubicBezTo>
                  <a:cubicBezTo>
                    <a:pt x="47" y="3"/>
                    <a:pt x="47" y="3"/>
                    <a:pt x="47" y="3"/>
                  </a:cubicBezTo>
                  <a:cubicBezTo>
                    <a:pt x="47" y="3"/>
                    <a:pt x="46" y="3"/>
                    <a:pt x="46" y="3"/>
                  </a:cubicBezTo>
                  <a:cubicBezTo>
                    <a:pt x="46" y="3"/>
                    <a:pt x="47" y="3"/>
                    <a:pt x="47" y="3"/>
                  </a:cubicBezTo>
                  <a:cubicBezTo>
                    <a:pt x="48" y="3"/>
                    <a:pt x="47" y="3"/>
                    <a:pt x="48" y="3"/>
                  </a:cubicBezTo>
                  <a:cubicBezTo>
                    <a:pt x="48" y="2"/>
                    <a:pt x="47" y="3"/>
                    <a:pt x="49" y="2"/>
                  </a:cubicBezTo>
                  <a:cubicBezTo>
                    <a:pt x="49" y="2"/>
                    <a:pt x="48" y="2"/>
                    <a:pt x="48" y="3"/>
                  </a:cubicBezTo>
                  <a:close/>
                  <a:moveTo>
                    <a:pt x="50" y="2"/>
                  </a:moveTo>
                  <a:cubicBezTo>
                    <a:pt x="49" y="2"/>
                    <a:pt x="48" y="2"/>
                    <a:pt x="48" y="2"/>
                  </a:cubicBezTo>
                  <a:cubicBezTo>
                    <a:pt x="50" y="2"/>
                    <a:pt x="50" y="2"/>
                    <a:pt x="50" y="2"/>
                  </a:cubicBezTo>
                  <a:close/>
                  <a:moveTo>
                    <a:pt x="46" y="3"/>
                  </a:moveTo>
                  <a:cubicBezTo>
                    <a:pt x="46" y="3"/>
                    <a:pt x="46" y="3"/>
                    <a:pt x="46" y="3"/>
                  </a:cubicBezTo>
                  <a:cubicBezTo>
                    <a:pt x="47" y="3"/>
                    <a:pt x="48" y="3"/>
                    <a:pt x="48" y="3"/>
                  </a:cubicBezTo>
                  <a:cubicBezTo>
                    <a:pt x="46" y="3"/>
                    <a:pt x="47" y="3"/>
                    <a:pt x="46" y="3"/>
                  </a:cubicBezTo>
                  <a:moveTo>
                    <a:pt x="45" y="3"/>
                  </a:moveTo>
                  <a:cubicBezTo>
                    <a:pt x="45" y="3"/>
                    <a:pt x="46" y="3"/>
                    <a:pt x="46" y="3"/>
                  </a:cubicBezTo>
                  <a:cubicBezTo>
                    <a:pt x="45" y="3"/>
                    <a:pt x="45" y="3"/>
                    <a:pt x="45" y="3"/>
                  </a:cubicBezTo>
                  <a:cubicBezTo>
                    <a:pt x="45" y="3"/>
                    <a:pt x="45" y="3"/>
                    <a:pt x="45" y="3"/>
                  </a:cubicBezTo>
                  <a:moveTo>
                    <a:pt x="32" y="5"/>
                  </a:moveTo>
                  <a:cubicBezTo>
                    <a:pt x="32" y="5"/>
                    <a:pt x="32" y="5"/>
                    <a:pt x="31" y="5"/>
                  </a:cubicBezTo>
                  <a:cubicBezTo>
                    <a:pt x="31" y="5"/>
                    <a:pt x="32" y="5"/>
                    <a:pt x="32" y="5"/>
                  </a:cubicBezTo>
                  <a:cubicBezTo>
                    <a:pt x="31" y="5"/>
                    <a:pt x="30" y="5"/>
                    <a:pt x="30" y="5"/>
                  </a:cubicBezTo>
                  <a:cubicBezTo>
                    <a:pt x="31" y="5"/>
                    <a:pt x="32" y="5"/>
                    <a:pt x="32" y="5"/>
                  </a:cubicBezTo>
                  <a:moveTo>
                    <a:pt x="32" y="5"/>
                  </a:moveTo>
                  <a:cubicBezTo>
                    <a:pt x="32" y="5"/>
                    <a:pt x="32" y="5"/>
                    <a:pt x="32" y="5"/>
                  </a:cubicBezTo>
                  <a:cubicBezTo>
                    <a:pt x="33" y="5"/>
                    <a:pt x="33" y="5"/>
                    <a:pt x="33" y="5"/>
                  </a:cubicBezTo>
                  <a:cubicBezTo>
                    <a:pt x="33" y="5"/>
                    <a:pt x="32" y="5"/>
                    <a:pt x="32" y="5"/>
                  </a:cubicBezTo>
                  <a:moveTo>
                    <a:pt x="34" y="5"/>
                  </a:moveTo>
                  <a:cubicBezTo>
                    <a:pt x="35" y="5"/>
                    <a:pt x="36" y="4"/>
                    <a:pt x="36" y="4"/>
                  </a:cubicBezTo>
                  <a:cubicBezTo>
                    <a:pt x="36" y="4"/>
                    <a:pt x="35" y="5"/>
                    <a:pt x="34" y="5"/>
                  </a:cubicBezTo>
                  <a:moveTo>
                    <a:pt x="33" y="5"/>
                  </a:moveTo>
                  <a:cubicBezTo>
                    <a:pt x="34" y="5"/>
                    <a:pt x="35" y="5"/>
                    <a:pt x="35" y="5"/>
                  </a:cubicBezTo>
                  <a:cubicBezTo>
                    <a:pt x="34" y="5"/>
                    <a:pt x="34" y="5"/>
                    <a:pt x="33" y="5"/>
                  </a:cubicBezTo>
                  <a:cubicBezTo>
                    <a:pt x="33" y="5"/>
                    <a:pt x="33" y="5"/>
                    <a:pt x="33" y="5"/>
                  </a:cubicBezTo>
                  <a:moveTo>
                    <a:pt x="31" y="5"/>
                  </a:moveTo>
                  <a:cubicBezTo>
                    <a:pt x="31" y="5"/>
                    <a:pt x="31" y="5"/>
                    <a:pt x="30" y="5"/>
                  </a:cubicBezTo>
                  <a:cubicBezTo>
                    <a:pt x="30" y="5"/>
                    <a:pt x="30" y="5"/>
                    <a:pt x="30" y="5"/>
                  </a:cubicBezTo>
                  <a:cubicBezTo>
                    <a:pt x="31" y="5"/>
                    <a:pt x="31" y="5"/>
                    <a:pt x="31" y="5"/>
                  </a:cubicBezTo>
                  <a:moveTo>
                    <a:pt x="34" y="5"/>
                  </a:moveTo>
                  <a:cubicBezTo>
                    <a:pt x="35" y="5"/>
                    <a:pt x="35" y="5"/>
                    <a:pt x="36" y="4"/>
                  </a:cubicBezTo>
                  <a:cubicBezTo>
                    <a:pt x="36" y="4"/>
                    <a:pt x="36" y="4"/>
                    <a:pt x="36" y="4"/>
                  </a:cubicBezTo>
                  <a:cubicBezTo>
                    <a:pt x="35" y="5"/>
                    <a:pt x="35" y="5"/>
                    <a:pt x="34" y="5"/>
                  </a:cubicBezTo>
                  <a:moveTo>
                    <a:pt x="30" y="5"/>
                  </a:moveTo>
                  <a:cubicBezTo>
                    <a:pt x="31" y="5"/>
                    <a:pt x="30" y="5"/>
                    <a:pt x="30" y="5"/>
                  </a:cubicBezTo>
                  <a:cubicBezTo>
                    <a:pt x="31" y="5"/>
                    <a:pt x="31" y="5"/>
                    <a:pt x="31" y="5"/>
                  </a:cubicBezTo>
                  <a:cubicBezTo>
                    <a:pt x="32" y="5"/>
                    <a:pt x="32" y="5"/>
                    <a:pt x="32" y="5"/>
                  </a:cubicBezTo>
                  <a:cubicBezTo>
                    <a:pt x="32" y="5"/>
                    <a:pt x="33" y="5"/>
                    <a:pt x="33" y="5"/>
                  </a:cubicBezTo>
                  <a:cubicBezTo>
                    <a:pt x="33" y="5"/>
                    <a:pt x="33" y="5"/>
                    <a:pt x="32" y="5"/>
                  </a:cubicBezTo>
                  <a:cubicBezTo>
                    <a:pt x="31" y="5"/>
                    <a:pt x="30" y="5"/>
                    <a:pt x="30" y="5"/>
                  </a:cubicBezTo>
                  <a:cubicBezTo>
                    <a:pt x="30" y="5"/>
                    <a:pt x="30" y="5"/>
                    <a:pt x="30" y="5"/>
                  </a:cubicBezTo>
                  <a:cubicBezTo>
                    <a:pt x="30" y="5"/>
                    <a:pt x="31" y="5"/>
                    <a:pt x="32" y="5"/>
                  </a:cubicBezTo>
                  <a:cubicBezTo>
                    <a:pt x="31" y="5"/>
                    <a:pt x="31" y="5"/>
                    <a:pt x="30" y="5"/>
                  </a:cubicBezTo>
                  <a:cubicBezTo>
                    <a:pt x="30" y="5"/>
                    <a:pt x="30" y="5"/>
                    <a:pt x="30" y="5"/>
                  </a:cubicBezTo>
                  <a:moveTo>
                    <a:pt x="25" y="6"/>
                  </a:moveTo>
                  <a:cubicBezTo>
                    <a:pt x="25" y="6"/>
                    <a:pt x="25" y="6"/>
                    <a:pt x="24" y="6"/>
                  </a:cubicBezTo>
                  <a:cubicBezTo>
                    <a:pt x="24" y="6"/>
                    <a:pt x="24" y="6"/>
                    <a:pt x="24" y="6"/>
                  </a:cubicBezTo>
                  <a:lnTo>
                    <a:pt x="25" y="6"/>
                  </a:lnTo>
                  <a:close/>
                  <a:moveTo>
                    <a:pt x="21" y="7"/>
                  </a:moveTo>
                  <a:cubicBezTo>
                    <a:pt x="21" y="7"/>
                    <a:pt x="21" y="7"/>
                    <a:pt x="21" y="7"/>
                  </a:cubicBezTo>
                  <a:cubicBezTo>
                    <a:pt x="21" y="7"/>
                    <a:pt x="21" y="7"/>
                    <a:pt x="21" y="7"/>
                  </a:cubicBezTo>
                  <a:moveTo>
                    <a:pt x="24" y="6"/>
                  </a:moveTo>
                  <a:cubicBezTo>
                    <a:pt x="24" y="6"/>
                    <a:pt x="25" y="6"/>
                    <a:pt x="25" y="6"/>
                  </a:cubicBezTo>
                  <a:cubicBezTo>
                    <a:pt x="24" y="6"/>
                    <a:pt x="24" y="6"/>
                    <a:pt x="24" y="6"/>
                  </a:cubicBezTo>
                  <a:cubicBezTo>
                    <a:pt x="24" y="6"/>
                    <a:pt x="24" y="6"/>
                    <a:pt x="24" y="6"/>
                  </a:cubicBezTo>
                  <a:moveTo>
                    <a:pt x="24" y="6"/>
                  </a:moveTo>
                  <a:cubicBezTo>
                    <a:pt x="25" y="6"/>
                    <a:pt x="23" y="7"/>
                    <a:pt x="24" y="6"/>
                  </a:cubicBezTo>
                  <a:cubicBezTo>
                    <a:pt x="23" y="7"/>
                    <a:pt x="24" y="6"/>
                    <a:pt x="24" y="6"/>
                  </a:cubicBezTo>
                  <a:moveTo>
                    <a:pt x="21" y="7"/>
                  </a:moveTo>
                  <a:cubicBezTo>
                    <a:pt x="21" y="7"/>
                    <a:pt x="22" y="7"/>
                    <a:pt x="21" y="7"/>
                  </a:cubicBezTo>
                  <a:cubicBezTo>
                    <a:pt x="21" y="7"/>
                    <a:pt x="20" y="7"/>
                    <a:pt x="21" y="7"/>
                  </a:cubicBezTo>
                  <a:moveTo>
                    <a:pt x="34" y="5"/>
                  </a:moveTo>
                  <a:cubicBezTo>
                    <a:pt x="34" y="5"/>
                    <a:pt x="34" y="5"/>
                    <a:pt x="35" y="5"/>
                  </a:cubicBezTo>
                  <a:cubicBezTo>
                    <a:pt x="35" y="5"/>
                    <a:pt x="35" y="5"/>
                    <a:pt x="35" y="5"/>
                  </a:cubicBezTo>
                  <a:cubicBezTo>
                    <a:pt x="35" y="5"/>
                    <a:pt x="34" y="5"/>
                    <a:pt x="34" y="5"/>
                  </a:cubicBezTo>
                  <a:moveTo>
                    <a:pt x="29" y="6"/>
                  </a:moveTo>
                  <a:cubicBezTo>
                    <a:pt x="30" y="5"/>
                    <a:pt x="29" y="6"/>
                    <a:pt x="29" y="5"/>
                  </a:cubicBezTo>
                  <a:cubicBezTo>
                    <a:pt x="30" y="5"/>
                    <a:pt x="31" y="5"/>
                    <a:pt x="31" y="5"/>
                  </a:cubicBezTo>
                  <a:cubicBezTo>
                    <a:pt x="29" y="6"/>
                    <a:pt x="29" y="6"/>
                    <a:pt x="29" y="6"/>
                  </a:cubicBezTo>
                  <a:moveTo>
                    <a:pt x="31" y="5"/>
                  </a:moveTo>
                  <a:cubicBezTo>
                    <a:pt x="31" y="5"/>
                    <a:pt x="31" y="5"/>
                    <a:pt x="32" y="5"/>
                  </a:cubicBezTo>
                  <a:cubicBezTo>
                    <a:pt x="32" y="5"/>
                    <a:pt x="32" y="5"/>
                    <a:pt x="31" y="5"/>
                  </a:cubicBezTo>
                  <a:cubicBezTo>
                    <a:pt x="31" y="5"/>
                    <a:pt x="31" y="5"/>
                    <a:pt x="30" y="5"/>
                  </a:cubicBezTo>
                  <a:cubicBezTo>
                    <a:pt x="30" y="5"/>
                    <a:pt x="31" y="5"/>
                    <a:pt x="31" y="5"/>
                  </a:cubicBezTo>
                  <a:moveTo>
                    <a:pt x="35" y="5"/>
                  </a:moveTo>
                  <a:cubicBezTo>
                    <a:pt x="35" y="5"/>
                    <a:pt x="34" y="5"/>
                    <a:pt x="34" y="5"/>
                  </a:cubicBezTo>
                  <a:cubicBezTo>
                    <a:pt x="35" y="5"/>
                    <a:pt x="35" y="5"/>
                    <a:pt x="35" y="5"/>
                  </a:cubicBezTo>
                  <a:cubicBezTo>
                    <a:pt x="35" y="5"/>
                    <a:pt x="35" y="5"/>
                    <a:pt x="36" y="4"/>
                  </a:cubicBezTo>
                  <a:cubicBezTo>
                    <a:pt x="36" y="4"/>
                    <a:pt x="37" y="4"/>
                    <a:pt x="37" y="4"/>
                  </a:cubicBezTo>
                  <a:cubicBezTo>
                    <a:pt x="35" y="5"/>
                    <a:pt x="36" y="4"/>
                    <a:pt x="35" y="5"/>
                  </a:cubicBezTo>
                  <a:moveTo>
                    <a:pt x="34" y="5"/>
                  </a:moveTo>
                  <a:cubicBezTo>
                    <a:pt x="32" y="5"/>
                    <a:pt x="34" y="5"/>
                    <a:pt x="32" y="5"/>
                  </a:cubicBezTo>
                  <a:cubicBezTo>
                    <a:pt x="32" y="5"/>
                    <a:pt x="32" y="5"/>
                    <a:pt x="31" y="5"/>
                  </a:cubicBezTo>
                  <a:cubicBezTo>
                    <a:pt x="32" y="5"/>
                    <a:pt x="33" y="5"/>
                    <a:pt x="33" y="5"/>
                  </a:cubicBezTo>
                  <a:cubicBezTo>
                    <a:pt x="32" y="5"/>
                    <a:pt x="32" y="5"/>
                    <a:pt x="32" y="5"/>
                  </a:cubicBezTo>
                  <a:cubicBezTo>
                    <a:pt x="32" y="5"/>
                    <a:pt x="32" y="5"/>
                    <a:pt x="31" y="5"/>
                  </a:cubicBezTo>
                  <a:cubicBezTo>
                    <a:pt x="31" y="5"/>
                    <a:pt x="31" y="5"/>
                    <a:pt x="31" y="5"/>
                  </a:cubicBezTo>
                  <a:cubicBezTo>
                    <a:pt x="33" y="5"/>
                    <a:pt x="32" y="5"/>
                    <a:pt x="34" y="5"/>
                  </a:cubicBezTo>
                  <a:moveTo>
                    <a:pt x="38" y="4"/>
                  </a:moveTo>
                  <a:cubicBezTo>
                    <a:pt x="38" y="4"/>
                    <a:pt x="37" y="4"/>
                    <a:pt x="37" y="4"/>
                  </a:cubicBezTo>
                  <a:cubicBezTo>
                    <a:pt x="37" y="4"/>
                    <a:pt x="37" y="4"/>
                    <a:pt x="37" y="4"/>
                  </a:cubicBezTo>
                  <a:cubicBezTo>
                    <a:pt x="37" y="4"/>
                    <a:pt x="36" y="4"/>
                    <a:pt x="36" y="4"/>
                  </a:cubicBezTo>
                  <a:cubicBezTo>
                    <a:pt x="36" y="4"/>
                    <a:pt x="36" y="4"/>
                    <a:pt x="36" y="4"/>
                  </a:cubicBezTo>
                  <a:cubicBezTo>
                    <a:pt x="37" y="4"/>
                    <a:pt x="36" y="4"/>
                    <a:pt x="37" y="4"/>
                  </a:cubicBezTo>
                  <a:cubicBezTo>
                    <a:pt x="36" y="4"/>
                    <a:pt x="36" y="4"/>
                    <a:pt x="36" y="4"/>
                  </a:cubicBezTo>
                  <a:cubicBezTo>
                    <a:pt x="35" y="5"/>
                    <a:pt x="35" y="5"/>
                    <a:pt x="34" y="5"/>
                  </a:cubicBezTo>
                  <a:cubicBezTo>
                    <a:pt x="34" y="5"/>
                    <a:pt x="34" y="5"/>
                    <a:pt x="34" y="5"/>
                  </a:cubicBezTo>
                  <a:cubicBezTo>
                    <a:pt x="34" y="5"/>
                    <a:pt x="34" y="5"/>
                    <a:pt x="33" y="5"/>
                  </a:cubicBezTo>
                  <a:cubicBezTo>
                    <a:pt x="33" y="5"/>
                    <a:pt x="33" y="5"/>
                    <a:pt x="32" y="5"/>
                  </a:cubicBezTo>
                  <a:cubicBezTo>
                    <a:pt x="33" y="5"/>
                    <a:pt x="34" y="5"/>
                    <a:pt x="34" y="5"/>
                  </a:cubicBezTo>
                  <a:cubicBezTo>
                    <a:pt x="35" y="5"/>
                    <a:pt x="35" y="5"/>
                    <a:pt x="35" y="5"/>
                  </a:cubicBezTo>
                  <a:cubicBezTo>
                    <a:pt x="35" y="5"/>
                    <a:pt x="36" y="4"/>
                    <a:pt x="37" y="4"/>
                  </a:cubicBezTo>
                  <a:cubicBezTo>
                    <a:pt x="35" y="5"/>
                    <a:pt x="36" y="4"/>
                    <a:pt x="35" y="5"/>
                  </a:cubicBezTo>
                  <a:cubicBezTo>
                    <a:pt x="36" y="4"/>
                    <a:pt x="36" y="4"/>
                    <a:pt x="36" y="4"/>
                  </a:cubicBezTo>
                  <a:cubicBezTo>
                    <a:pt x="36" y="4"/>
                    <a:pt x="36" y="4"/>
                    <a:pt x="37" y="4"/>
                  </a:cubicBezTo>
                  <a:cubicBezTo>
                    <a:pt x="37" y="4"/>
                    <a:pt x="36" y="4"/>
                    <a:pt x="38" y="4"/>
                  </a:cubicBezTo>
                  <a:moveTo>
                    <a:pt x="32" y="5"/>
                  </a:moveTo>
                  <a:cubicBezTo>
                    <a:pt x="32" y="5"/>
                    <a:pt x="32" y="5"/>
                    <a:pt x="32" y="5"/>
                  </a:cubicBezTo>
                  <a:cubicBezTo>
                    <a:pt x="32" y="5"/>
                    <a:pt x="32" y="5"/>
                    <a:pt x="32" y="5"/>
                  </a:cubicBezTo>
                  <a:moveTo>
                    <a:pt x="35" y="5"/>
                  </a:moveTo>
                  <a:cubicBezTo>
                    <a:pt x="35" y="5"/>
                    <a:pt x="34" y="5"/>
                    <a:pt x="34" y="5"/>
                  </a:cubicBezTo>
                  <a:cubicBezTo>
                    <a:pt x="34" y="5"/>
                    <a:pt x="34" y="5"/>
                    <a:pt x="34" y="5"/>
                  </a:cubicBezTo>
                  <a:cubicBezTo>
                    <a:pt x="34" y="5"/>
                    <a:pt x="34" y="5"/>
                    <a:pt x="34" y="5"/>
                  </a:cubicBezTo>
                  <a:cubicBezTo>
                    <a:pt x="35" y="5"/>
                    <a:pt x="34" y="5"/>
                    <a:pt x="35" y="5"/>
                  </a:cubicBezTo>
                  <a:moveTo>
                    <a:pt x="37" y="4"/>
                  </a:moveTo>
                  <a:cubicBezTo>
                    <a:pt x="37" y="4"/>
                    <a:pt x="37" y="4"/>
                    <a:pt x="37" y="4"/>
                  </a:cubicBezTo>
                  <a:cubicBezTo>
                    <a:pt x="37" y="4"/>
                    <a:pt x="36" y="4"/>
                    <a:pt x="36" y="4"/>
                  </a:cubicBezTo>
                  <a:cubicBezTo>
                    <a:pt x="36" y="4"/>
                    <a:pt x="36" y="4"/>
                    <a:pt x="37" y="4"/>
                  </a:cubicBezTo>
                  <a:moveTo>
                    <a:pt x="36" y="4"/>
                  </a:moveTo>
                  <a:cubicBezTo>
                    <a:pt x="36" y="4"/>
                    <a:pt x="36" y="4"/>
                    <a:pt x="35" y="5"/>
                  </a:cubicBezTo>
                  <a:cubicBezTo>
                    <a:pt x="35" y="5"/>
                    <a:pt x="36" y="4"/>
                    <a:pt x="36" y="4"/>
                  </a:cubicBezTo>
                  <a:cubicBezTo>
                    <a:pt x="37" y="4"/>
                    <a:pt x="36" y="4"/>
                    <a:pt x="37" y="4"/>
                  </a:cubicBezTo>
                  <a:cubicBezTo>
                    <a:pt x="37" y="4"/>
                    <a:pt x="37" y="4"/>
                    <a:pt x="37" y="4"/>
                  </a:cubicBezTo>
                  <a:cubicBezTo>
                    <a:pt x="37" y="4"/>
                    <a:pt x="38" y="4"/>
                    <a:pt x="38" y="4"/>
                  </a:cubicBezTo>
                  <a:cubicBezTo>
                    <a:pt x="37" y="4"/>
                    <a:pt x="36" y="4"/>
                    <a:pt x="36" y="4"/>
                  </a:cubicBezTo>
                  <a:cubicBezTo>
                    <a:pt x="36" y="4"/>
                    <a:pt x="35" y="5"/>
                    <a:pt x="35" y="5"/>
                  </a:cubicBezTo>
                  <a:cubicBezTo>
                    <a:pt x="36" y="4"/>
                    <a:pt x="36" y="5"/>
                    <a:pt x="36" y="4"/>
                  </a:cubicBezTo>
                  <a:cubicBezTo>
                    <a:pt x="36" y="4"/>
                    <a:pt x="36" y="4"/>
                    <a:pt x="35" y="5"/>
                  </a:cubicBezTo>
                  <a:cubicBezTo>
                    <a:pt x="35" y="5"/>
                    <a:pt x="36" y="4"/>
                    <a:pt x="36" y="4"/>
                  </a:cubicBezTo>
                  <a:moveTo>
                    <a:pt x="34" y="5"/>
                  </a:moveTo>
                  <a:cubicBezTo>
                    <a:pt x="34" y="5"/>
                    <a:pt x="34" y="5"/>
                    <a:pt x="34" y="5"/>
                  </a:cubicBezTo>
                  <a:cubicBezTo>
                    <a:pt x="33" y="5"/>
                    <a:pt x="34" y="5"/>
                    <a:pt x="33" y="5"/>
                  </a:cubicBezTo>
                  <a:cubicBezTo>
                    <a:pt x="33" y="5"/>
                    <a:pt x="33" y="5"/>
                    <a:pt x="33" y="5"/>
                  </a:cubicBezTo>
                  <a:cubicBezTo>
                    <a:pt x="33" y="5"/>
                    <a:pt x="33" y="5"/>
                    <a:pt x="32" y="5"/>
                  </a:cubicBezTo>
                  <a:cubicBezTo>
                    <a:pt x="32" y="5"/>
                    <a:pt x="32" y="5"/>
                    <a:pt x="33" y="5"/>
                  </a:cubicBezTo>
                  <a:cubicBezTo>
                    <a:pt x="33" y="5"/>
                    <a:pt x="34" y="5"/>
                    <a:pt x="34" y="5"/>
                  </a:cubicBezTo>
                  <a:moveTo>
                    <a:pt x="36" y="4"/>
                  </a:moveTo>
                  <a:cubicBezTo>
                    <a:pt x="35" y="5"/>
                    <a:pt x="35" y="5"/>
                    <a:pt x="34" y="5"/>
                  </a:cubicBezTo>
                  <a:cubicBezTo>
                    <a:pt x="34" y="5"/>
                    <a:pt x="34" y="5"/>
                    <a:pt x="35" y="5"/>
                  </a:cubicBezTo>
                  <a:cubicBezTo>
                    <a:pt x="35" y="5"/>
                    <a:pt x="35" y="5"/>
                    <a:pt x="36" y="4"/>
                  </a:cubicBezTo>
                  <a:cubicBezTo>
                    <a:pt x="36" y="4"/>
                    <a:pt x="36" y="4"/>
                    <a:pt x="36" y="4"/>
                  </a:cubicBezTo>
                  <a:cubicBezTo>
                    <a:pt x="36" y="4"/>
                    <a:pt x="36" y="4"/>
                    <a:pt x="36" y="4"/>
                  </a:cubicBezTo>
                  <a:close/>
                  <a:moveTo>
                    <a:pt x="32" y="5"/>
                  </a:moveTo>
                  <a:cubicBezTo>
                    <a:pt x="32" y="5"/>
                    <a:pt x="32" y="5"/>
                    <a:pt x="31" y="5"/>
                  </a:cubicBezTo>
                  <a:cubicBezTo>
                    <a:pt x="32" y="5"/>
                    <a:pt x="31" y="5"/>
                    <a:pt x="32" y="5"/>
                  </a:cubicBezTo>
                  <a:moveTo>
                    <a:pt x="30" y="5"/>
                  </a:moveTo>
                  <a:cubicBezTo>
                    <a:pt x="30" y="5"/>
                    <a:pt x="30" y="5"/>
                    <a:pt x="30" y="5"/>
                  </a:cubicBezTo>
                  <a:cubicBezTo>
                    <a:pt x="30" y="5"/>
                    <a:pt x="30" y="5"/>
                    <a:pt x="31" y="5"/>
                  </a:cubicBezTo>
                  <a:cubicBezTo>
                    <a:pt x="29" y="6"/>
                    <a:pt x="29" y="6"/>
                    <a:pt x="29" y="6"/>
                  </a:cubicBezTo>
                  <a:cubicBezTo>
                    <a:pt x="29" y="6"/>
                    <a:pt x="29" y="6"/>
                    <a:pt x="29" y="6"/>
                  </a:cubicBezTo>
                  <a:cubicBezTo>
                    <a:pt x="30" y="5"/>
                    <a:pt x="30" y="5"/>
                    <a:pt x="30" y="5"/>
                  </a:cubicBezTo>
                  <a:moveTo>
                    <a:pt x="33" y="5"/>
                  </a:moveTo>
                  <a:cubicBezTo>
                    <a:pt x="34" y="5"/>
                    <a:pt x="34" y="5"/>
                    <a:pt x="34" y="5"/>
                  </a:cubicBezTo>
                  <a:cubicBezTo>
                    <a:pt x="34" y="5"/>
                    <a:pt x="34" y="5"/>
                    <a:pt x="33" y="5"/>
                  </a:cubicBezTo>
                  <a:moveTo>
                    <a:pt x="31" y="5"/>
                  </a:moveTo>
                  <a:cubicBezTo>
                    <a:pt x="31" y="5"/>
                    <a:pt x="32" y="5"/>
                    <a:pt x="32" y="5"/>
                  </a:cubicBezTo>
                  <a:cubicBezTo>
                    <a:pt x="31" y="5"/>
                    <a:pt x="31" y="5"/>
                    <a:pt x="31" y="5"/>
                  </a:cubicBezTo>
                  <a:moveTo>
                    <a:pt x="32" y="5"/>
                  </a:moveTo>
                  <a:cubicBezTo>
                    <a:pt x="32" y="5"/>
                    <a:pt x="32" y="5"/>
                    <a:pt x="32" y="5"/>
                  </a:cubicBezTo>
                  <a:cubicBezTo>
                    <a:pt x="32" y="5"/>
                    <a:pt x="32" y="5"/>
                    <a:pt x="32" y="5"/>
                  </a:cubicBezTo>
                  <a:moveTo>
                    <a:pt x="35" y="5"/>
                  </a:moveTo>
                  <a:cubicBezTo>
                    <a:pt x="35" y="5"/>
                    <a:pt x="35" y="5"/>
                    <a:pt x="35" y="5"/>
                  </a:cubicBezTo>
                  <a:cubicBezTo>
                    <a:pt x="35" y="5"/>
                    <a:pt x="35" y="5"/>
                    <a:pt x="35" y="5"/>
                  </a:cubicBezTo>
                  <a:moveTo>
                    <a:pt x="37" y="4"/>
                  </a:moveTo>
                  <a:cubicBezTo>
                    <a:pt x="38" y="4"/>
                    <a:pt x="38" y="4"/>
                    <a:pt x="38" y="4"/>
                  </a:cubicBezTo>
                  <a:cubicBezTo>
                    <a:pt x="36" y="4"/>
                    <a:pt x="38" y="4"/>
                    <a:pt x="36" y="4"/>
                  </a:cubicBezTo>
                  <a:cubicBezTo>
                    <a:pt x="36" y="4"/>
                    <a:pt x="36" y="4"/>
                    <a:pt x="36" y="4"/>
                  </a:cubicBezTo>
                  <a:cubicBezTo>
                    <a:pt x="36" y="4"/>
                    <a:pt x="37" y="4"/>
                    <a:pt x="37" y="4"/>
                  </a:cubicBezTo>
                  <a:close/>
                  <a:moveTo>
                    <a:pt x="37" y="4"/>
                  </a:moveTo>
                  <a:cubicBezTo>
                    <a:pt x="37" y="4"/>
                    <a:pt x="37" y="4"/>
                    <a:pt x="36" y="4"/>
                  </a:cubicBezTo>
                  <a:cubicBezTo>
                    <a:pt x="37" y="4"/>
                    <a:pt x="37" y="4"/>
                    <a:pt x="37" y="4"/>
                  </a:cubicBezTo>
                  <a:moveTo>
                    <a:pt x="31" y="5"/>
                  </a:moveTo>
                  <a:cubicBezTo>
                    <a:pt x="31" y="5"/>
                    <a:pt x="31" y="5"/>
                    <a:pt x="31" y="5"/>
                  </a:cubicBezTo>
                  <a:cubicBezTo>
                    <a:pt x="31" y="5"/>
                    <a:pt x="30" y="5"/>
                    <a:pt x="30" y="5"/>
                  </a:cubicBezTo>
                  <a:cubicBezTo>
                    <a:pt x="30" y="5"/>
                    <a:pt x="30" y="5"/>
                    <a:pt x="30" y="5"/>
                  </a:cubicBezTo>
                  <a:cubicBezTo>
                    <a:pt x="31" y="5"/>
                    <a:pt x="30" y="5"/>
                    <a:pt x="31" y="5"/>
                  </a:cubicBezTo>
                  <a:moveTo>
                    <a:pt x="37" y="4"/>
                  </a:moveTo>
                  <a:cubicBezTo>
                    <a:pt x="37" y="4"/>
                    <a:pt x="38" y="4"/>
                    <a:pt x="38" y="4"/>
                  </a:cubicBezTo>
                  <a:cubicBezTo>
                    <a:pt x="37" y="4"/>
                    <a:pt x="37" y="4"/>
                    <a:pt x="37" y="4"/>
                  </a:cubicBezTo>
                  <a:close/>
                  <a:moveTo>
                    <a:pt x="31" y="5"/>
                  </a:moveTo>
                  <a:cubicBezTo>
                    <a:pt x="31" y="5"/>
                    <a:pt x="30" y="5"/>
                    <a:pt x="30" y="5"/>
                  </a:cubicBezTo>
                  <a:cubicBezTo>
                    <a:pt x="31" y="5"/>
                    <a:pt x="31" y="5"/>
                    <a:pt x="31" y="5"/>
                  </a:cubicBezTo>
                  <a:cubicBezTo>
                    <a:pt x="31" y="5"/>
                    <a:pt x="31" y="5"/>
                    <a:pt x="30" y="5"/>
                  </a:cubicBezTo>
                  <a:cubicBezTo>
                    <a:pt x="30" y="5"/>
                    <a:pt x="30" y="5"/>
                    <a:pt x="29" y="6"/>
                  </a:cubicBezTo>
                  <a:cubicBezTo>
                    <a:pt x="30" y="5"/>
                    <a:pt x="30" y="5"/>
                    <a:pt x="31" y="5"/>
                  </a:cubicBezTo>
                  <a:moveTo>
                    <a:pt x="35" y="5"/>
                  </a:moveTo>
                  <a:cubicBezTo>
                    <a:pt x="35" y="5"/>
                    <a:pt x="35" y="5"/>
                    <a:pt x="35" y="5"/>
                  </a:cubicBezTo>
                  <a:cubicBezTo>
                    <a:pt x="35" y="5"/>
                    <a:pt x="35" y="5"/>
                    <a:pt x="35" y="5"/>
                  </a:cubicBezTo>
                  <a:moveTo>
                    <a:pt x="35" y="5"/>
                  </a:moveTo>
                  <a:cubicBezTo>
                    <a:pt x="37" y="4"/>
                    <a:pt x="37" y="4"/>
                    <a:pt x="37" y="4"/>
                  </a:cubicBezTo>
                  <a:cubicBezTo>
                    <a:pt x="37" y="4"/>
                    <a:pt x="37" y="4"/>
                    <a:pt x="37" y="4"/>
                  </a:cubicBezTo>
                  <a:cubicBezTo>
                    <a:pt x="37" y="4"/>
                    <a:pt x="37" y="4"/>
                    <a:pt x="37" y="4"/>
                  </a:cubicBezTo>
                  <a:cubicBezTo>
                    <a:pt x="36" y="4"/>
                    <a:pt x="37" y="4"/>
                    <a:pt x="36" y="4"/>
                  </a:cubicBezTo>
                  <a:cubicBezTo>
                    <a:pt x="36" y="5"/>
                    <a:pt x="35" y="5"/>
                    <a:pt x="35" y="5"/>
                  </a:cubicBezTo>
                  <a:cubicBezTo>
                    <a:pt x="37" y="4"/>
                    <a:pt x="38" y="4"/>
                    <a:pt x="36" y="4"/>
                  </a:cubicBezTo>
                  <a:cubicBezTo>
                    <a:pt x="36" y="4"/>
                    <a:pt x="36" y="4"/>
                    <a:pt x="36" y="4"/>
                  </a:cubicBezTo>
                  <a:cubicBezTo>
                    <a:pt x="34" y="5"/>
                    <a:pt x="35" y="5"/>
                    <a:pt x="34" y="5"/>
                  </a:cubicBezTo>
                  <a:cubicBezTo>
                    <a:pt x="34" y="5"/>
                    <a:pt x="35" y="5"/>
                    <a:pt x="35" y="5"/>
                  </a:cubicBezTo>
                  <a:moveTo>
                    <a:pt x="31" y="5"/>
                  </a:moveTo>
                  <a:cubicBezTo>
                    <a:pt x="31" y="5"/>
                    <a:pt x="31" y="5"/>
                    <a:pt x="31" y="5"/>
                  </a:cubicBezTo>
                  <a:cubicBezTo>
                    <a:pt x="31" y="5"/>
                    <a:pt x="31" y="5"/>
                    <a:pt x="30" y="5"/>
                  </a:cubicBezTo>
                  <a:cubicBezTo>
                    <a:pt x="30" y="5"/>
                    <a:pt x="30" y="5"/>
                    <a:pt x="30" y="5"/>
                  </a:cubicBezTo>
                  <a:cubicBezTo>
                    <a:pt x="31" y="5"/>
                    <a:pt x="31" y="5"/>
                    <a:pt x="32" y="5"/>
                  </a:cubicBezTo>
                  <a:cubicBezTo>
                    <a:pt x="32" y="5"/>
                    <a:pt x="32" y="5"/>
                    <a:pt x="32" y="5"/>
                  </a:cubicBezTo>
                  <a:cubicBezTo>
                    <a:pt x="32" y="5"/>
                    <a:pt x="31" y="5"/>
                    <a:pt x="31" y="5"/>
                  </a:cubicBezTo>
                  <a:cubicBezTo>
                    <a:pt x="32" y="5"/>
                    <a:pt x="32" y="5"/>
                    <a:pt x="33" y="5"/>
                  </a:cubicBezTo>
                  <a:cubicBezTo>
                    <a:pt x="31" y="5"/>
                    <a:pt x="31" y="5"/>
                    <a:pt x="30" y="5"/>
                  </a:cubicBezTo>
                  <a:cubicBezTo>
                    <a:pt x="29" y="6"/>
                    <a:pt x="29" y="6"/>
                    <a:pt x="29" y="6"/>
                  </a:cubicBezTo>
                  <a:cubicBezTo>
                    <a:pt x="30" y="5"/>
                    <a:pt x="30" y="5"/>
                    <a:pt x="30" y="5"/>
                  </a:cubicBezTo>
                  <a:cubicBezTo>
                    <a:pt x="30" y="5"/>
                    <a:pt x="29" y="5"/>
                    <a:pt x="29" y="6"/>
                  </a:cubicBezTo>
                  <a:cubicBezTo>
                    <a:pt x="30" y="5"/>
                    <a:pt x="30" y="5"/>
                    <a:pt x="31" y="5"/>
                  </a:cubicBezTo>
                  <a:moveTo>
                    <a:pt x="33" y="5"/>
                  </a:moveTo>
                  <a:cubicBezTo>
                    <a:pt x="33" y="5"/>
                    <a:pt x="33" y="5"/>
                    <a:pt x="33" y="5"/>
                  </a:cubicBezTo>
                  <a:cubicBezTo>
                    <a:pt x="34" y="5"/>
                    <a:pt x="34" y="5"/>
                    <a:pt x="35" y="5"/>
                  </a:cubicBezTo>
                  <a:cubicBezTo>
                    <a:pt x="34" y="5"/>
                    <a:pt x="34" y="5"/>
                    <a:pt x="34" y="5"/>
                  </a:cubicBezTo>
                  <a:cubicBezTo>
                    <a:pt x="34" y="5"/>
                    <a:pt x="34" y="5"/>
                    <a:pt x="34" y="5"/>
                  </a:cubicBezTo>
                  <a:cubicBezTo>
                    <a:pt x="33" y="5"/>
                    <a:pt x="33" y="5"/>
                    <a:pt x="33" y="5"/>
                  </a:cubicBezTo>
                  <a:cubicBezTo>
                    <a:pt x="33" y="5"/>
                    <a:pt x="33" y="5"/>
                    <a:pt x="33" y="5"/>
                  </a:cubicBezTo>
                  <a:cubicBezTo>
                    <a:pt x="33" y="5"/>
                    <a:pt x="33" y="5"/>
                    <a:pt x="33" y="5"/>
                  </a:cubicBezTo>
                  <a:cubicBezTo>
                    <a:pt x="32" y="5"/>
                    <a:pt x="32" y="5"/>
                    <a:pt x="32" y="5"/>
                  </a:cubicBezTo>
                  <a:cubicBezTo>
                    <a:pt x="33" y="5"/>
                    <a:pt x="32" y="5"/>
                    <a:pt x="33" y="5"/>
                  </a:cubicBezTo>
                  <a:moveTo>
                    <a:pt x="35" y="5"/>
                  </a:moveTo>
                  <a:cubicBezTo>
                    <a:pt x="35" y="5"/>
                    <a:pt x="35" y="5"/>
                    <a:pt x="35" y="5"/>
                  </a:cubicBezTo>
                  <a:cubicBezTo>
                    <a:pt x="35" y="5"/>
                    <a:pt x="35" y="5"/>
                    <a:pt x="35" y="5"/>
                  </a:cubicBezTo>
                  <a:cubicBezTo>
                    <a:pt x="36" y="4"/>
                    <a:pt x="36" y="4"/>
                    <a:pt x="37" y="4"/>
                  </a:cubicBezTo>
                  <a:cubicBezTo>
                    <a:pt x="37" y="4"/>
                    <a:pt x="36" y="4"/>
                    <a:pt x="36" y="4"/>
                  </a:cubicBezTo>
                  <a:cubicBezTo>
                    <a:pt x="36" y="5"/>
                    <a:pt x="36" y="5"/>
                    <a:pt x="35" y="5"/>
                  </a:cubicBezTo>
                  <a:cubicBezTo>
                    <a:pt x="35" y="5"/>
                    <a:pt x="35" y="5"/>
                    <a:pt x="35" y="5"/>
                  </a:cubicBezTo>
                  <a:cubicBezTo>
                    <a:pt x="34" y="5"/>
                    <a:pt x="34" y="5"/>
                    <a:pt x="34" y="5"/>
                  </a:cubicBezTo>
                  <a:cubicBezTo>
                    <a:pt x="34" y="5"/>
                    <a:pt x="34" y="5"/>
                    <a:pt x="34" y="5"/>
                  </a:cubicBezTo>
                  <a:cubicBezTo>
                    <a:pt x="35" y="5"/>
                    <a:pt x="34" y="5"/>
                    <a:pt x="35" y="5"/>
                  </a:cubicBezTo>
                  <a:moveTo>
                    <a:pt x="32" y="5"/>
                  </a:moveTo>
                  <a:cubicBezTo>
                    <a:pt x="33" y="5"/>
                    <a:pt x="33" y="5"/>
                    <a:pt x="33" y="5"/>
                  </a:cubicBezTo>
                  <a:cubicBezTo>
                    <a:pt x="32" y="5"/>
                    <a:pt x="33" y="5"/>
                    <a:pt x="32" y="5"/>
                  </a:cubicBezTo>
                  <a:moveTo>
                    <a:pt x="34" y="5"/>
                  </a:moveTo>
                  <a:cubicBezTo>
                    <a:pt x="34" y="5"/>
                    <a:pt x="34" y="5"/>
                    <a:pt x="34" y="5"/>
                  </a:cubicBezTo>
                  <a:cubicBezTo>
                    <a:pt x="33" y="5"/>
                    <a:pt x="33" y="5"/>
                    <a:pt x="33" y="5"/>
                  </a:cubicBezTo>
                  <a:cubicBezTo>
                    <a:pt x="33" y="5"/>
                    <a:pt x="33" y="5"/>
                    <a:pt x="34" y="5"/>
                  </a:cubicBezTo>
                  <a:cubicBezTo>
                    <a:pt x="34" y="5"/>
                    <a:pt x="33" y="5"/>
                    <a:pt x="34" y="5"/>
                  </a:cubicBezTo>
                  <a:cubicBezTo>
                    <a:pt x="34" y="5"/>
                    <a:pt x="35" y="5"/>
                    <a:pt x="35" y="5"/>
                  </a:cubicBezTo>
                  <a:cubicBezTo>
                    <a:pt x="34" y="5"/>
                    <a:pt x="34" y="5"/>
                    <a:pt x="34" y="5"/>
                  </a:cubicBezTo>
                  <a:cubicBezTo>
                    <a:pt x="36" y="4"/>
                    <a:pt x="35" y="5"/>
                    <a:pt x="36" y="4"/>
                  </a:cubicBezTo>
                  <a:cubicBezTo>
                    <a:pt x="36" y="4"/>
                    <a:pt x="36" y="4"/>
                    <a:pt x="36" y="4"/>
                  </a:cubicBezTo>
                  <a:cubicBezTo>
                    <a:pt x="36" y="4"/>
                    <a:pt x="36" y="4"/>
                    <a:pt x="36" y="4"/>
                  </a:cubicBezTo>
                  <a:cubicBezTo>
                    <a:pt x="35" y="5"/>
                    <a:pt x="36" y="4"/>
                    <a:pt x="35" y="5"/>
                  </a:cubicBezTo>
                  <a:cubicBezTo>
                    <a:pt x="35" y="5"/>
                    <a:pt x="35" y="5"/>
                    <a:pt x="35" y="5"/>
                  </a:cubicBezTo>
                  <a:cubicBezTo>
                    <a:pt x="34" y="5"/>
                    <a:pt x="35" y="5"/>
                    <a:pt x="34" y="5"/>
                  </a:cubicBezTo>
                  <a:cubicBezTo>
                    <a:pt x="34" y="5"/>
                    <a:pt x="34" y="5"/>
                    <a:pt x="34" y="5"/>
                  </a:cubicBezTo>
                  <a:moveTo>
                    <a:pt x="33" y="5"/>
                  </a:moveTo>
                  <a:cubicBezTo>
                    <a:pt x="32" y="5"/>
                    <a:pt x="32" y="5"/>
                    <a:pt x="32" y="5"/>
                  </a:cubicBezTo>
                  <a:cubicBezTo>
                    <a:pt x="32" y="5"/>
                    <a:pt x="33" y="5"/>
                    <a:pt x="32" y="5"/>
                  </a:cubicBezTo>
                  <a:cubicBezTo>
                    <a:pt x="32" y="5"/>
                    <a:pt x="32" y="5"/>
                    <a:pt x="31" y="5"/>
                  </a:cubicBezTo>
                  <a:cubicBezTo>
                    <a:pt x="32" y="5"/>
                    <a:pt x="31" y="5"/>
                    <a:pt x="31" y="5"/>
                  </a:cubicBezTo>
                  <a:lnTo>
                    <a:pt x="33" y="5"/>
                  </a:lnTo>
                  <a:close/>
                  <a:moveTo>
                    <a:pt x="32" y="5"/>
                  </a:moveTo>
                  <a:cubicBezTo>
                    <a:pt x="32" y="5"/>
                    <a:pt x="33" y="5"/>
                    <a:pt x="33" y="5"/>
                  </a:cubicBezTo>
                  <a:cubicBezTo>
                    <a:pt x="33" y="5"/>
                    <a:pt x="32" y="5"/>
                    <a:pt x="32" y="5"/>
                  </a:cubicBezTo>
                  <a:cubicBezTo>
                    <a:pt x="32" y="5"/>
                    <a:pt x="32" y="5"/>
                    <a:pt x="32" y="5"/>
                  </a:cubicBezTo>
                  <a:moveTo>
                    <a:pt x="35" y="5"/>
                  </a:moveTo>
                  <a:cubicBezTo>
                    <a:pt x="34" y="5"/>
                    <a:pt x="35" y="5"/>
                    <a:pt x="34" y="5"/>
                  </a:cubicBezTo>
                  <a:cubicBezTo>
                    <a:pt x="34" y="5"/>
                    <a:pt x="34" y="5"/>
                    <a:pt x="35" y="5"/>
                  </a:cubicBezTo>
                  <a:moveTo>
                    <a:pt x="37" y="4"/>
                  </a:moveTo>
                  <a:cubicBezTo>
                    <a:pt x="37" y="4"/>
                    <a:pt x="37" y="4"/>
                    <a:pt x="37" y="4"/>
                  </a:cubicBezTo>
                  <a:cubicBezTo>
                    <a:pt x="37" y="4"/>
                    <a:pt x="37" y="4"/>
                    <a:pt x="37" y="4"/>
                  </a:cubicBezTo>
                  <a:moveTo>
                    <a:pt x="33" y="5"/>
                  </a:moveTo>
                  <a:cubicBezTo>
                    <a:pt x="34" y="5"/>
                    <a:pt x="34" y="5"/>
                    <a:pt x="34" y="5"/>
                  </a:cubicBezTo>
                  <a:cubicBezTo>
                    <a:pt x="34" y="5"/>
                    <a:pt x="34" y="5"/>
                    <a:pt x="33" y="5"/>
                  </a:cubicBezTo>
                  <a:moveTo>
                    <a:pt x="29" y="6"/>
                  </a:moveTo>
                  <a:cubicBezTo>
                    <a:pt x="30" y="5"/>
                    <a:pt x="30" y="5"/>
                    <a:pt x="30" y="5"/>
                  </a:cubicBezTo>
                  <a:cubicBezTo>
                    <a:pt x="29" y="6"/>
                    <a:pt x="29" y="6"/>
                    <a:pt x="29" y="6"/>
                  </a:cubicBezTo>
                  <a:cubicBezTo>
                    <a:pt x="29" y="6"/>
                    <a:pt x="29" y="6"/>
                    <a:pt x="29" y="6"/>
                  </a:cubicBezTo>
                  <a:moveTo>
                    <a:pt x="31" y="5"/>
                  </a:moveTo>
                  <a:cubicBezTo>
                    <a:pt x="30" y="5"/>
                    <a:pt x="30" y="5"/>
                    <a:pt x="29" y="6"/>
                  </a:cubicBezTo>
                  <a:cubicBezTo>
                    <a:pt x="29" y="6"/>
                    <a:pt x="29" y="6"/>
                    <a:pt x="29" y="6"/>
                  </a:cubicBezTo>
                  <a:cubicBezTo>
                    <a:pt x="29" y="6"/>
                    <a:pt x="29" y="5"/>
                    <a:pt x="30" y="5"/>
                  </a:cubicBezTo>
                  <a:cubicBezTo>
                    <a:pt x="30" y="5"/>
                    <a:pt x="30" y="5"/>
                    <a:pt x="31" y="5"/>
                  </a:cubicBezTo>
                  <a:moveTo>
                    <a:pt x="29" y="6"/>
                  </a:moveTo>
                  <a:cubicBezTo>
                    <a:pt x="29" y="6"/>
                    <a:pt x="29" y="6"/>
                    <a:pt x="29" y="6"/>
                  </a:cubicBezTo>
                  <a:cubicBezTo>
                    <a:pt x="29" y="6"/>
                    <a:pt x="29" y="6"/>
                    <a:pt x="29" y="6"/>
                  </a:cubicBezTo>
                  <a:cubicBezTo>
                    <a:pt x="29" y="6"/>
                    <a:pt x="29" y="6"/>
                    <a:pt x="29" y="6"/>
                  </a:cubicBezTo>
                  <a:moveTo>
                    <a:pt x="33" y="5"/>
                  </a:moveTo>
                  <a:cubicBezTo>
                    <a:pt x="32" y="5"/>
                    <a:pt x="33" y="5"/>
                    <a:pt x="32" y="5"/>
                  </a:cubicBezTo>
                  <a:cubicBezTo>
                    <a:pt x="32" y="5"/>
                    <a:pt x="32" y="5"/>
                    <a:pt x="33" y="5"/>
                  </a:cubicBezTo>
                  <a:moveTo>
                    <a:pt x="26" y="6"/>
                  </a:moveTo>
                  <a:cubicBezTo>
                    <a:pt x="26" y="6"/>
                    <a:pt x="26" y="6"/>
                    <a:pt x="27" y="6"/>
                  </a:cubicBezTo>
                  <a:cubicBezTo>
                    <a:pt x="26" y="6"/>
                    <a:pt x="26" y="6"/>
                    <a:pt x="26" y="6"/>
                  </a:cubicBezTo>
                  <a:moveTo>
                    <a:pt x="26" y="6"/>
                  </a:moveTo>
                  <a:cubicBezTo>
                    <a:pt x="26" y="6"/>
                    <a:pt x="26" y="6"/>
                    <a:pt x="26" y="6"/>
                  </a:cubicBezTo>
                  <a:cubicBezTo>
                    <a:pt x="26" y="6"/>
                    <a:pt x="25" y="6"/>
                    <a:pt x="25" y="6"/>
                  </a:cubicBezTo>
                  <a:cubicBezTo>
                    <a:pt x="25" y="6"/>
                    <a:pt x="25" y="6"/>
                    <a:pt x="26" y="6"/>
                  </a:cubicBezTo>
                  <a:moveTo>
                    <a:pt x="23" y="7"/>
                  </a:moveTo>
                  <a:cubicBezTo>
                    <a:pt x="24" y="6"/>
                    <a:pt x="25" y="6"/>
                    <a:pt x="25" y="6"/>
                  </a:cubicBezTo>
                  <a:cubicBezTo>
                    <a:pt x="23" y="6"/>
                    <a:pt x="23" y="6"/>
                    <a:pt x="23" y="7"/>
                  </a:cubicBezTo>
                  <a:moveTo>
                    <a:pt x="24" y="6"/>
                  </a:moveTo>
                  <a:cubicBezTo>
                    <a:pt x="25" y="6"/>
                    <a:pt x="26" y="6"/>
                    <a:pt x="26" y="6"/>
                  </a:cubicBezTo>
                  <a:cubicBezTo>
                    <a:pt x="25" y="6"/>
                    <a:pt x="25" y="6"/>
                    <a:pt x="24" y="6"/>
                  </a:cubicBezTo>
                  <a:moveTo>
                    <a:pt x="25" y="6"/>
                  </a:moveTo>
                  <a:cubicBezTo>
                    <a:pt x="25" y="6"/>
                    <a:pt x="25" y="6"/>
                    <a:pt x="24" y="6"/>
                  </a:cubicBezTo>
                  <a:cubicBezTo>
                    <a:pt x="24" y="6"/>
                    <a:pt x="25" y="6"/>
                    <a:pt x="25" y="6"/>
                  </a:cubicBezTo>
                  <a:cubicBezTo>
                    <a:pt x="25" y="6"/>
                    <a:pt x="25" y="6"/>
                    <a:pt x="25" y="6"/>
                  </a:cubicBezTo>
                  <a:moveTo>
                    <a:pt x="21" y="7"/>
                  </a:moveTo>
                  <a:cubicBezTo>
                    <a:pt x="22" y="7"/>
                    <a:pt x="22" y="7"/>
                    <a:pt x="23" y="7"/>
                  </a:cubicBezTo>
                  <a:cubicBezTo>
                    <a:pt x="23" y="7"/>
                    <a:pt x="23" y="7"/>
                    <a:pt x="23" y="7"/>
                  </a:cubicBezTo>
                  <a:cubicBezTo>
                    <a:pt x="23" y="6"/>
                    <a:pt x="23" y="7"/>
                    <a:pt x="24" y="6"/>
                  </a:cubicBezTo>
                  <a:cubicBezTo>
                    <a:pt x="24" y="6"/>
                    <a:pt x="23" y="6"/>
                    <a:pt x="24" y="6"/>
                  </a:cubicBezTo>
                  <a:cubicBezTo>
                    <a:pt x="24" y="6"/>
                    <a:pt x="25" y="6"/>
                    <a:pt x="25" y="6"/>
                  </a:cubicBezTo>
                  <a:cubicBezTo>
                    <a:pt x="25" y="6"/>
                    <a:pt x="26" y="6"/>
                    <a:pt x="26" y="6"/>
                  </a:cubicBezTo>
                  <a:cubicBezTo>
                    <a:pt x="25" y="6"/>
                    <a:pt x="25" y="6"/>
                    <a:pt x="25" y="6"/>
                  </a:cubicBezTo>
                  <a:cubicBezTo>
                    <a:pt x="24" y="6"/>
                    <a:pt x="24" y="6"/>
                    <a:pt x="24" y="6"/>
                  </a:cubicBezTo>
                  <a:cubicBezTo>
                    <a:pt x="24" y="6"/>
                    <a:pt x="24" y="6"/>
                    <a:pt x="24" y="6"/>
                  </a:cubicBezTo>
                  <a:cubicBezTo>
                    <a:pt x="24" y="6"/>
                    <a:pt x="24" y="6"/>
                    <a:pt x="24" y="6"/>
                  </a:cubicBezTo>
                  <a:cubicBezTo>
                    <a:pt x="25" y="6"/>
                    <a:pt x="25" y="6"/>
                    <a:pt x="25" y="6"/>
                  </a:cubicBezTo>
                  <a:cubicBezTo>
                    <a:pt x="26" y="6"/>
                    <a:pt x="26" y="6"/>
                    <a:pt x="26" y="6"/>
                  </a:cubicBezTo>
                  <a:cubicBezTo>
                    <a:pt x="25" y="6"/>
                    <a:pt x="26" y="6"/>
                    <a:pt x="25" y="6"/>
                  </a:cubicBezTo>
                  <a:cubicBezTo>
                    <a:pt x="25" y="6"/>
                    <a:pt x="25" y="6"/>
                    <a:pt x="24" y="6"/>
                  </a:cubicBezTo>
                  <a:cubicBezTo>
                    <a:pt x="23" y="6"/>
                    <a:pt x="22" y="7"/>
                    <a:pt x="22" y="7"/>
                  </a:cubicBezTo>
                  <a:cubicBezTo>
                    <a:pt x="22" y="7"/>
                    <a:pt x="22"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3" y="6"/>
                    <a:pt x="24" y="6"/>
                  </a:cubicBezTo>
                  <a:cubicBezTo>
                    <a:pt x="23" y="7"/>
                    <a:pt x="23" y="7"/>
                    <a:pt x="23" y="7"/>
                  </a:cubicBezTo>
                  <a:cubicBezTo>
                    <a:pt x="23" y="7"/>
                    <a:pt x="23" y="7"/>
                    <a:pt x="23" y="7"/>
                  </a:cubicBezTo>
                  <a:cubicBezTo>
                    <a:pt x="22" y="7"/>
                    <a:pt x="23" y="7"/>
                    <a:pt x="22" y="7"/>
                  </a:cubicBezTo>
                  <a:cubicBezTo>
                    <a:pt x="22" y="7"/>
                    <a:pt x="22" y="7"/>
                    <a:pt x="21" y="7"/>
                  </a:cubicBezTo>
                  <a:moveTo>
                    <a:pt x="28" y="6"/>
                  </a:moveTo>
                  <a:cubicBezTo>
                    <a:pt x="29" y="6"/>
                    <a:pt x="29" y="6"/>
                    <a:pt x="30" y="5"/>
                  </a:cubicBezTo>
                  <a:cubicBezTo>
                    <a:pt x="30" y="5"/>
                    <a:pt x="29" y="6"/>
                    <a:pt x="29" y="6"/>
                  </a:cubicBezTo>
                  <a:cubicBezTo>
                    <a:pt x="29" y="6"/>
                    <a:pt x="29" y="6"/>
                    <a:pt x="29" y="6"/>
                  </a:cubicBezTo>
                  <a:cubicBezTo>
                    <a:pt x="30" y="5"/>
                    <a:pt x="30" y="5"/>
                    <a:pt x="30" y="5"/>
                  </a:cubicBezTo>
                  <a:cubicBezTo>
                    <a:pt x="30" y="5"/>
                    <a:pt x="30" y="5"/>
                    <a:pt x="30" y="5"/>
                  </a:cubicBezTo>
                  <a:cubicBezTo>
                    <a:pt x="29" y="6"/>
                    <a:pt x="29" y="6"/>
                    <a:pt x="28" y="6"/>
                  </a:cubicBezTo>
                  <a:close/>
                  <a:moveTo>
                    <a:pt x="29" y="6"/>
                  </a:moveTo>
                  <a:cubicBezTo>
                    <a:pt x="29" y="6"/>
                    <a:pt x="29" y="6"/>
                    <a:pt x="29" y="6"/>
                  </a:cubicBezTo>
                  <a:cubicBezTo>
                    <a:pt x="30" y="5"/>
                    <a:pt x="29" y="6"/>
                    <a:pt x="30" y="5"/>
                  </a:cubicBezTo>
                  <a:cubicBezTo>
                    <a:pt x="30" y="5"/>
                    <a:pt x="30" y="5"/>
                    <a:pt x="30" y="5"/>
                  </a:cubicBezTo>
                  <a:cubicBezTo>
                    <a:pt x="30" y="5"/>
                    <a:pt x="30" y="5"/>
                    <a:pt x="30" y="5"/>
                  </a:cubicBezTo>
                  <a:cubicBezTo>
                    <a:pt x="30" y="5"/>
                    <a:pt x="29" y="6"/>
                    <a:pt x="29" y="6"/>
                  </a:cubicBezTo>
                  <a:cubicBezTo>
                    <a:pt x="29" y="6"/>
                    <a:pt x="29" y="6"/>
                    <a:pt x="29" y="6"/>
                  </a:cubicBezTo>
                  <a:cubicBezTo>
                    <a:pt x="30" y="5"/>
                    <a:pt x="30" y="5"/>
                    <a:pt x="30" y="5"/>
                  </a:cubicBezTo>
                  <a:cubicBezTo>
                    <a:pt x="29" y="6"/>
                    <a:pt x="31" y="5"/>
                    <a:pt x="30" y="5"/>
                  </a:cubicBezTo>
                  <a:cubicBezTo>
                    <a:pt x="30" y="5"/>
                    <a:pt x="29" y="6"/>
                    <a:pt x="28" y="6"/>
                  </a:cubicBezTo>
                  <a:cubicBezTo>
                    <a:pt x="28" y="6"/>
                    <a:pt x="28" y="6"/>
                    <a:pt x="29" y="6"/>
                  </a:cubicBezTo>
                  <a:cubicBezTo>
                    <a:pt x="29" y="6"/>
                    <a:pt x="27" y="6"/>
                    <a:pt x="29" y="6"/>
                  </a:cubicBezTo>
                  <a:moveTo>
                    <a:pt x="20" y="7"/>
                  </a:moveTo>
                  <a:cubicBezTo>
                    <a:pt x="20" y="7"/>
                    <a:pt x="21" y="7"/>
                    <a:pt x="20" y="7"/>
                  </a:cubicBezTo>
                  <a:cubicBezTo>
                    <a:pt x="19" y="7"/>
                    <a:pt x="20" y="7"/>
                    <a:pt x="20" y="7"/>
                  </a:cubicBezTo>
                  <a:close/>
                  <a:moveTo>
                    <a:pt x="26" y="6"/>
                  </a:moveTo>
                  <a:cubicBezTo>
                    <a:pt x="26" y="6"/>
                    <a:pt x="26" y="6"/>
                    <a:pt x="26" y="6"/>
                  </a:cubicBezTo>
                  <a:cubicBezTo>
                    <a:pt x="26" y="6"/>
                    <a:pt x="26" y="6"/>
                    <a:pt x="26" y="6"/>
                  </a:cubicBezTo>
                  <a:moveTo>
                    <a:pt x="29" y="6"/>
                  </a:moveTo>
                  <a:cubicBezTo>
                    <a:pt x="29" y="6"/>
                    <a:pt x="30" y="5"/>
                    <a:pt x="30" y="5"/>
                  </a:cubicBezTo>
                  <a:cubicBezTo>
                    <a:pt x="31" y="5"/>
                    <a:pt x="30" y="5"/>
                    <a:pt x="30" y="5"/>
                  </a:cubicBezTo>
                  <a:cubicBezTo>
                    <a:pt x="30" y="5"/>
                    <a:pt x="29" y="6"/>
                    <a:pt x="29" y="6"/>
                  </a:cubicBezTo>
                  <a:cubicBezTo>
                    <a:pt x="30" y="5"/>
                    <a:pt x="30" y="5"/>
                    <a:pt x="30" y="5"/>
                  </a:cubicBezTo>
                  <a:cubicBezTo>
                    <a:pt x="30" y="5"/>
                    <a:pt x="29" y="5"/>
                    <a:pt x="29" y="6"/>
                  </a:cubicBezTo>
                  <a:cubicBezTo>
                    <a:pt x="29" y="6"/>
                    <a:pt x="29" y="6"/>
                    <a:pt x="29" y="6"/>
                  </a:cubicBezTo>
                  <a:cubicBezTo>
                    <a:pt x="29" y="6"/>
                    <a:pt x="28" y="6"/>
                    <a:pt x="28" y="6"/>
                  </a:cubicBezTo>
                  <a:cubicBezTo>
                    <a:pt x="30" y="5"/>
                    <a:pt x="28" y="6"/>
                    <a:pt x="29" y="6"/>
                  </a:cubicBezTo>
                  <a:moveTo>
                    <a:pt x="30" y="5"/>
                  </a:moveTo>
                  <a:cubicBezTo>
                    <a:pt x="30" y="5"/>
                    <a:pt x="30" y="5"/>
                    <a:pt x="30" y="5"/>
                  </a:cubicBezTo>
                  <a:cubicBezTo>
                    <a:pt x="30" y="5"/>
                    <a:pt x="29" y="6"/>
                    <a:pt x="29" y="6"/>
                  </a:cubicBezTo>
                  <a:cubicBezTo>
                    <a:pt x="29" y="6"/>
                    <a:pt x="30" y="5"/>
                    <a:pt x="30" y="5"/>
                  </a:cubicBezTo>
                  <a:moveTo>
                    <a:pt x="49" y="2"/>
                  </a:moveTo>
                  <a:cubicBezTo>
                    <a:pt x="49" y="2"/>
                    <a:pt x="49" y="2"/>
                    <a:pt x="48" y="2"/>
                  </a:cubicBezTo>
                  <a:cubicBezTo>
                    <a:pt x="48" y="2"/>
                    <a:pt x="47" y="3"/>
                    <a:pt x="47" y="3"/>
                  </a:cubicBezTo>
                  <a:cubicBezTo>
                    <a:pt x="47" y="3"/>
                    <a:pt x="48" y="3"/>
                    <a:pt x="49" y="2"/>
                  </a:cubicBezTo>
                  <a:moveTo>
                    <a:pt x="41" y="4"/>
                  </a:moveTo>
                  <a:cubicBezTo>
                    <a:pt x="41" y="4"/>
                    <a:pt x="41" y="4"/>
                    <a:pt x="41" y="4"/>
                  </a:cubicBezTo>
                  <a:cubicBezTo>
                    <a:pt x="41" y="4"/>
                    <a:pt x="41" y="4"/>
                    <a:pt x="41" y="4"/>
                  </a:cubicBezTo>
                  <a:moveTo>
                    <a:pt x="48" y="2"/>
                  </a:moveTo>
                  <a:cubicBezTo>
                    <a:pt x="49" y="2"/>
                    <a:pt x="49" y="2"/>
                    <a:pt x="49" y="2"/>
                  </a:cubicBezTo>
                  <a:cubicBezTo>
                    <a:pt x="49" y="2"/>
                    <a:pt x="49" y="2"/>
                    <a:pt x="48" y="2"/>
                  </a:cubicBezTo>
                  <a:moveTo>
                    <a:pt x="49" y="2"/>
                  </a:moveTo>
                  <a:cubicBezTo>
                    <a:pt x="48" y="2"/>
                    <a:pt x="49" y="2"/>
                    <a:pt x="48" y="2"/>
                  </a:cubicBezTo>
                  <a:cubicBezTo>
                    <a:pt x="48" y="2"/>
                    <a:pt x="48" y="2"/>
                    <a:pt x="49" y="2"/>
                  </a:cubicBezTo>
                  <a:moveTo>
                    <a:pt x="18" y="7"/>
                  </a:moveTo>
                  <a:cubicBezTo>
                    <a:pt x="18" y="7"/>
                    <a:pt x="19" y="7"/>
                    <a:pt x="19" y="7"/>
                  </a:cubicBezTo>
                  <a:cubicBezTo>
                    <a:pt x="19" y="7"/>
                    <a:pt x="19" y="7"/>
                    <a:pt x="19" y="7"/>
                  </a:cubicBezTo>
                  <a:cubicBezTo>
                    <a:pt x="19" y="7"/>
                    <a:pt x="18" y="7"/>
                    <a:pt x="18" y="7"/>
                  </a:cubicBezTo>
                  <a:moveTo>
                    <a:pt x="24" y="6"/>
                  </a:moveTo>
                  <a:cubicBezTo>
                    <a:pt x="24" y="6"/>
                    <a:pt x="24" y="6"/>
                    <a:pt x="24" y="6"/>
                  </a:cubicBezTo>
                  <a:cubicBezTo>
                    <a:pt x="24" y="6"/>
                    <a:pt x="24" y="6"/>
                    <a:pt x="25" y="6"/>
                  </a:cubicBezTo>
                  <a:cubicBezTo>
                    <a:pt x="25" y="6"/>
                    <a:pt x="25" y="6"/>
                    <a:pt x="24" y="6"/>
                  </a:cubicBezTo>
                  <a:moveTo>
                    <a:pt x="17" y="8"/>
                  </a:moveTo>
                  <a:cubicBezTo>
                    <a:pt x="17" y="8"/>
                    <a:pt x="16" y="8"/>
                    <a:pt x="16" y="8"/>
                  </a:cubicBezTo>
                  <a:cubicBezTo>
                    <a:pt x="17" y="7"/>
                    <a:pt x="17" y="7"/>
                    <a:pt x="18" y="7"/>
                  </a:cubicBezTo>
                  <a:cubicBezTo>
                    <a:pt x="18" y="7"/>
                    <a:pt x="18" y="7"/>
                    <a:pt x="19" y="7"/>
                  </a:cubicBezTo>
                  <a:cubicBezTo>
                    <a:pt x="19" y="7"/>
                    <a:pt x="18" y="7"/>
                    <a:pt x="17" y="8"/>
                  </a:cubicBezTo>
                  <a:moveTo>
                    <a:pt x="18" y="7"/>
                  </a:moveTo>
                  <a:cubicBezTo>
                    <a:pt x="18" y="7"/>
                    <a:pt x="18" y="7"/>
                    <a:pt x="19" y="7"/>
                  </a:cubicBezTo>
                  <a:cubicBezTo>
                    <a:pt x="19" y="7"/>
                    <a:pt x="19" y="7"/>
                    <a:pt x="18" y="7"/>
                  </a:cubicBezTo>
                  <a:moveTo>
                    <a:pt x="24" y="6"/>
                  </a:moveTo>
                  <a:cubicBezTo>
                    <a:pt x="24" y="6"/>
                    <a:pt x="24" y="6"/>
                    <a:pt x="24" y="6"/>
                  </a:cubicBezTo>
                  <a:close/>
                  <a:moveTo>
                    <a:pt x="20" y="7"/>
                  </a:moveTo>
                  <a:cubicBezTo>
                    <a:pt x="20" y="7"/>
                    <a:pt x="20" y="7"/>
                    <a:pt x="20" y="7"/>
                  </a:cubicBezTo>
                  <a:cubicBezTo>
                    <a:pt x="20" y="7"/>
                    <a:pt x="21" y="7"/>
                    <a:pt x="20" y="7"/>
                  </a:cubicBezTo>
                  <a:moveTo>
                    <a:pt x="21" y="7"/>
                  </a:moveTo>
                  <a:cubicBezTo>
                    <a:pt x="21" y="7"/>
                    <a:pt x="22" y="7"/>
                    <a:pt x="22" y="7"/>
                  </a:cubicBezTo>
                  <a:cubicBezTo>
                    <a:pt x="22" y="7"/>
                    <a:pt x="23" y="7"/>
                    <a:pt x="21" y="7"/>
                  </a:cubicBezTo>
                  <a:moveTo>
                    <a:pt x="26" y="6"/>
                  </a:moveTo>
                  <a:cubicBezTo>
                    <a:pt x="25" y="6"/>
                    <a:pt x="24" y="6"/>
                    <a:pt x="24" y="6"/>
                  </a:cubicBezTo>
                  <a:cubicBezTo>
                    <a:pt x="26" y="6"/>
                    <a:pt x="26" y="6"/>
                    <a:pt x="26" y="6"/>
                  </a:cubicBezTo>
                  <a:moveTo>
                    <a:pt x="20" y="7"/>
                  </a:moveTo>
                  <a:cubicBezTo>
                    <a:pt x="19" y="7"/>
                    <a:pt x="20" y="7"/>
                    <a:pt x="19" y="7"/>
                  </a:cubicBezTo>
                  <a:cubicBezTo>
                    <a:pt x="19" y="7"/>
                    <a:pt x="19" y="7"/>
                    <a:pt x="19" y="7"/>
                  </a:cubicBezTo>
                  <a:cubicBezTo>
                    <a:pt x="19" y="7"/>
                    <a:pt x="19" y="7"/>
                    <a:pt x="20" y="7"/>
                  </a:cubicBezTo>
                  <a:moveTo>
                    <a:pt x="28" y="6"/>
                  </a:moveTo>
                  <a:cubicBezTo>
                    <a:pt x="29" y="6"/>
                    <a:pt x="29" y="6"/>
                    <a:pt x="30" y="5"/>
                  </a:cubicBezTo>
                  <a:cubicBezTo>
                    <a:pt x="30" y="5"/>
                    <a:pt x="30" y="5"/>
                    <a:pt x="30" y="5"/>
                  </a:cubicBezTo>
                  <a:cubicBezTo>
                    <a:pt x="30" y="5"/>
                    <a:pt x="29" y="6"/>
                    <a:pt x="28" y="6"/>
                  </a:cubicBezTo>
                  <a:moveTo>
                    <a:pt x="30" y="5"/>
                  </a:moveTo>
                  <a:cubicBezTo>
                    <a:pt x="30" y="5"/>
                    <a:pt x="30" y="5"/>
                    <a:pt x="30" y="5"/>
                  </a:cubicBezTo>
                  <a:cubicBezTo>
                    <a:pt x="30" y="5"/>
                    <a:pt x="30" y="5"/>
                    <a:pt x="30" y="5"/>
                  </a:cubicBezTo>
                  <a:cubicBezTo>
                    <a:pt x="31" y="5"/>
                    <a:pt x="31" y="5"/>
                    <a:pt x="31" y="5"/>
                  </a:cubicBezTo>
                  <a:cubicBezTo>
                    <a:pt x="30" y="5"/>
                    <a:pt x="30" y="5"/>
                    <a:pt x="29" y="6"/>
                  </a:cubicBezTo>
                  <a:cubicBezTo>
                    <a:pt x="29" y="6"/>
                    <a:pt x="29" y="6"/>
                    <a:pt x="28" y="6"/>
                  </a:cubicBezTo>
                  <a:cubicBezTo>
                    <a:pt x="29" y="6"/>
                    <a:pt x="30" y="5"/>
                    <a:pt x="30" y="5"/>
                  </a:cubicBezTo>
                  <a:moveTo>
                    <a:pt x="29" y="6"/>
                  </a:moveTo>
                  <a:cubicBezTo>
                    <a:pt x="29" y="6"/>
                    <a:pt x="29" y="6"/>
                    <a:pt x="30" y="5"/>
                  </a:cubicBezTo>
                  <a:cubicBezTo>
                    <a:pt x="30" y="5"/>
                    <a:pt x="30" y="5"/>
                    <a:pt x="30" y="5"/>
                  </a:cubicBezTo>
                  <a:cubicBezTo>
                    <a:pt x="29" y="6"/>
                    <a:pt x="29" y="6"/>
                    <a:pt x="29" y="6"/>
                  </a:cubicBezTo>
                  <a:moveTo>
                    <a:pt x="29" y="6"/>
                  </a:moveTo>
                  <a:cubicBezTo>
                    <a:pt x="29" y="6"/>
                    <a:pt x="29" y="6"/>
                    <a:pt x="29" y="6"/>
                  </a:cubicBezTo>
                  <a:cubicBezTo>
                    <a:pt x="29" y="6"/>
                    <a:pt x="29" y="6"/>
                    <a:pt x="29" y="6"/>
                  </a:cubicBezTo>
                  <a:close/>
                  <a:moveTo>
                    <a:pt x="29" y="6"/>
                  </a:moveTo>
                  <a:cubicBezTo>
                    <a:pt x="30" y="5"/>
                    <a:pt x="31" y="5"/>
                    <a:pt x="31" y="5"/>
                  </a:cubicBezTo>
                  <a:cubicBezTo>
                    <a:pt x="30" y="5"/>
                    <a:pt x="30" y="5"/>
                    <a:pt x="30" y="5"/>
                  </a:cubicBezTo>
                  <a:cubicBezTo>
                    <a:pt x="30" y="5"/>
                    <a:pt x="29" y="6"/>
                    <a:pt x="29" y="6"/>
                  </a:cubicBezTo>
                  <a:close/>
                  <a:moveTo>
                    <a:pt x="31" y="5"/>
                  </a:moveTo>
                  <a:cubicBezTo>
                    <a:pt x="30" y="5"/>
                    <a:pt x="30" y="5"/>
                    <a:pt x="30" y="5"/>
                  </a:cubicBezTo>
                  <a:cubicBezTo>
                    <a:pt x="30" y="5"/>
                    <a:pt x="29" y="6"/>
                    <a:pt x="29" y="6"/>
                  </a:cubicBezTo>
                  <a:lnTo>
                    <a:pt x="31" y="5"/>
                  </a:lnTo>
                  <a:close/>
                  <a:moveTo>
                    <a:pt x="41" y="4"/>
                  </a:moveTo>
                  <a:cubicBezTo>
                    <a:pt x="41" y="4"/>
                    <a:pt x="42" y="4"/>
                    <a:pt x="42" y="3"/>
                  </a:cubicBezTo>
                  <a:cubicBezTo>
                    <a:pt x="42" y="3"/>
                    <a:pt x="42" y="3"/>
                    <a:pt x="43" y="3"/>
                  </a:cubicBezTo>
                  <a:cubicBezTo>
                    <a:pt x="42" y="3"/>
                    <a:pt x="41" y="4"/>
                    <a:pt x="41" y="4"/>
                  </a:cubicBezTo>
                  <a:moveTo>
                    <a:pt x="40" y="4"/>
                  </a:moveTo>
                  <a:cubicBezTo>
                    <a:pt x="40" y="4"/>
                    <a:pt x="40" y="4"/>
                    <a:pt x="40" y="4"/>
                  </a:cubicBezTo>
                  <a:cubicBezTo>
                    <a:pt x="40" y="4"/>
                    <a:pt x="40" y="4"/>
                    <a:pt x="41" y="4"/>
                  </a:cubicBezTo>
                  <a:cubicBezTo>
                    <a:pt x="41" y="4"/>
                    <a:pt x="41" y="4"/>
                    <a:pt x="40" y="4"/>
                  </a:cubicBezTo>
                  <a:moveTo>
                    <a:pt x="37" y="4"/>
                  </a:moveTo>
                  <a:cubicBezTo>
                    <a:pt x="37" y="4"/>
                    <a:pt x="37" y="4"/>
                    <a:pt x="36" y="4"/>
                  </a:cubicBezTo>
                  <a:cubicBezTo>
                    <a:pt x="36" y="4"/>
                    <a:pt x="36" y="4"/>
                    <a:pt x="37" y="4"/>
                  </a:cubicBezTo>
                  <a:moveTo>
                    <a:pt x="39" y="4"/>
                  </a:moveTo>
                  <a:cubicBezTo>
                    <a:pt x="39" y="4"/>
                    <a:pt x="39" y="4"/>
                    <a:pt x="38" y="4"/>
                  </a:cubicBezTo>
                  <a:cubicBezTo>
                    <a:pt x="38" y="4"/>
                    <a:pt x="38" y="4"/>
                    <a:pt x="38" y="4"/>
                  </a:cubicBezTo>
                  <a:cubicBezTo>
                    <a:pt x="39" y="4"/>
                    <a:pt x="39" y="4"/>
                    <a:pt x="39" y="4"/>
                  </a:cubicBezTo>
                  <a:cubicBezTo>
                    <a:pt x="39" y="4"/>
                    <a:pt x="39" y="4"/>
                    <a:pt x="39" y="4"/>
                  </a:cubicBezTo>
                  <a:close/>
                  <a:moveTo>
                    <a:pt x="37" y="4"/>
                  </a:moveTo>
                  <a:cubicBezTo>
                    <a:pt x="37" y="4"/>
                    <a:pt x="37" y="4"/>
                    <a:pt x="37" y="4"/>
                  </a:cubicBezTo>
                  <a:cubicBezTo>
                    <a:pt x="37" y="4"/>
                    <a:pt x="37" y="4"/>
                    <a:pt x="37" y="4"/>
                  </a:cubicBezTo>
                  <a:moveTo>
                    <a:pt x="36" y="4"/>
                  </a:moveTo>
                  <a:cubicBezTo>
                    <a:pt x="36" y="4"/>
                    <a:pt x="35" y="5"/>
                    <a:pt x="35" y="5"/>
                  </a:cubicBezTo>
                  <a:lnTo>
                    <a:pt x="36" y="4"/>
                  </a:lnTo>
                  <a:close/>
                  <a:moveTo>
                    <a:pt x="37" y="4"/>
                  </a:moveTo>
                  <a:cubicBezTo>
                    <a:pt x="37" y="4"/>
                    <a:pt x="37" y="4"/>
                    <a:pt x="37" y="4"/>
                  </a:cubicBezTo>
                  <a:cubicBezTo>
                    <a:pt x="36" y="4"/>
                    <a:pt x="37" y="4"/>
                    <a:pt x="37" y="4"/>
                  </a:cubicBezTo>
                  <a:moveTo>
                    <a:pt x="13" y="8"/>
                  </a:moveTo>
                  <a:cubicBezTo>
                    <a:pt x="14" y="8"/>
                    <a:pt x="15" y="8"/>
                    <a:pt x="15" y="8"/>
                  </a:cubicBezTo>
                  <a:cubicBezTo>
                    <a:pt x="15" y="8"/>
                    <a:pt x="15" y="8"/>
                    <a:pt x="14" y="8"/>
                  </a:cubicBezTo>
                  <a:cubicBezTo>
                    <a:pt x="14" y="8"/>
                    <a:pt x="14" y="8"/>
                    <a:pt x="13" y="8"/>
                  </a:cubicBezTo>
                  <a:moveTo>
                    <a:pt x="13" y="8"/>
                  </a:moveTo>
                  <a:cubicBezTo>
                    <a:pt x="13" y="8"/>
                    <a:pt x="13" y="8"/>
                    <a:pt x="14" y="8"/>
                  </a:cubicBezTo>
                  <a:cubicBezTo>
                    <a:pt x="14" y="8"/>
                    <a:pt x="15" y="8"/>
                    <a:pt x="15" y="8"/>
                  </a:cubicBezTo>
                  <a:cubicBezTo>
                    <a:pt x="15" y="8"/>
                    <a:pt x="15" y="8"/>
                    <a:pt x="14" y="8"/>
                  </a:cubicBezTo>
                  <a:cubicBezTo>
                    <a:pt x="14" y="8"/>
                    <a:pt x="14" y="8"/>
                    <a:pt x="13" y="8"/>
                  </a:cubicBezTo>
                  <a:cubicBezTo>
                    <a:pt x="13" y="8"/>
                    <a:pt x="13" y="8"/>
                    <a:pt x="13" y="8"/>
                  </a:cubicBezTo>
                  <a:moveTo>
                    <a:pt x="41" y="4"/>
                  </a:moveTo>
                  <a:cubicBezTo>
                    <a:pt x="41" y="4"/>
                    <a:pt x="41" y="4"/>
                    <a:pt x="40" y="4"/>
                  </a:cubicBezTo>
                  <a:cubicBezTo>
                    <a:pt x="41" y="4"/>
                    <a:pt x="40" y="4"/>
                    <a:pt x="41" y="4"/>
                  </a:cubicBezTo>
                  <a:cubicBezTo>
                    <a:pt x="40" y="4"/>
                    <a:pt x="40" y="4"/>
                    <a:pt x="40" y="4"/>
                  </a:cubicBezTo>
                  <a:cubicBezTo>
                    <a:pt x="41" y="4"/>
                    <a:pt x="40" y="4"/>
                    <a:pt x="41" y="4"/>
                  </a:cubicBezTo>
                  <a:moveTo>
                    <a:pt x="15" y="8"/>
                  </a:moveTo>
                  <a:cubicBezTo>
                    <a:pt x="15" y="8"/>
                    <a:pt x="15" y="8"/>
                    <a:pt x="14" y="8"/>
                  </a:cubicBezTo>
                  <a:cubicBezTo>
                    <a:pt x="14" y="8"/>
                    <a:pt x="14" y="8"/>
                    <a:pt x="14" y="8"/>
                  </a:cubicBezTo>
                  <a:cubicBezTo>
                    <a:pt x="15" y="8"/>
                    <a:pt x="15" y="8"/>
                    <a:pt x="15" y="8"/>
                  </a:cubicBezTo>
                  <a:moveTo>
                    <a:pt x="17" y="8"/>
                  </a:moveTo>
                  <a:cubicBezTo>
                    <a:pt x="16" y="8"/>
                    <a:pt x="16" y="8"/>
                    <a:pt x="15" y="8"/>
                  </a:cubicBezTo>
                  <a:cubicBezTo>
                    <a:pt x="15" y="8"/>
                    <a:pt x="16" y="8"/>
                    <a:pt x="17" y="8"/>
                  </a:cubicBezTo>
                  <a:moveTo>
                    <a:pt x="40" y="4"/>
                  </a:moveTo>
                  <a:cubicBezTo>
                    <a:pt x="40" y="4"/>
                    <a:pt x="40" y="4"/>
                    <a:pt x="39" y="4"/>
                  </a:cubicBezTo>
                  <a:cubicBezTo>
                    <a:pt x="40" y="4"/>
                    <a:pt x="40" y="4"/>
                    <a:pt x="40" y="4"/>
                  </a:cubicBezTo>
                  <a:moveTo>
                    <a:pt x="32" y="5"/>
                  </a:moveTo>
                  <a:cubicBezTo>
                    <a:pt x="31" y="5"/>
                    <a:pt x="31" y="5"/>
                    <a:pt x="31" y="5"/>
                  </a:cubicBezTo>
                  <a:cubicBezTo>
                    <a:pt x="31" y="5"/>
                    <a:pt x="31" y="5"/>
                    <a:pt x="31" y="5"/>
                  </a:cubicBezTo>
                  <a:cubicBezTo>
                    <a:pt x="31" y="5"/>
                    <a:pt x="32" y="5"/>
                    <a:pt x="32" y="5"/>
                  </a:cubicBezTo>
                  <a:moveTo>
                    <a:pt x="33" y="5"/>
                  </a:moveTo>
                  <a:cubicBezTo>
                    <a:pt x="33" y="5"/>
                    <a:pt x="32" y="5"/>
                    <a:pt x="32" y="5"/>
                  </a:cubicBezTo>
                  <a:cubicBezTo>
                    <a:pt x="32" y="5"/>
                    <a:pt x="32" y="5"/>
                    <a:pt x="33" y="5"/>
                  </a:cubicBezTo>
                  <a:moveTo>
                    <a:pt x="30" y="5"/>
                  </a:moveTo>
                  <a:cubicBezTo>
                    <a:pt x="31" y="5"/>
                    <a:pt x="31" y="5"/>
                    <a:pt x="31" y="5"/>
                  </a:cubicBezTo>
                  <a:cubicBezTo>
                    <a:pt x="31" y="5"/>
                    <a:pt x="31" y="5"/>
                    <a:pt x="30" y="5"/>
                  </a:cubicBezTo>
                  <a:moveTo>
                    <a:pt x="35" y="5"/>
                  </a:moveTo>
                  <a:cubicBezTo>
                    <a:pt x="35" y="5"/>
                    <a:pt x="35" y="5"/>
                    <a:pt x="35" y="5"/>
                  </a:cubicBezTo>
                  <a:close/>
                  <a:moveTo>
                    <a:pt x="31" y="5"/>
                  </a:moveTo>
                  <a:cubicBezTo>
                    <a:pt x="32" y="5"/>
                    <a:pt x="32" y="5"/>
                    <a:pt x="32" y="5"/>
                  </a:cubicBezTo>
                  <a:cubicBezTo>
                    <a:pt x="32" y="5"/>
                    <a:pt x="32" y="5"/>
                    <a:pt x="32" y="5"/>
                  </a:cubicBezTo>
                  <a:cubicBezTo>
                    <a:pt x="32" y="5"/>
                    <a:pt x="32" y="5"/>
                    <a:pt x="32" y="5"/>
                  </a:cubicBezTo>
                  <a:cubicBezTo>
                    <a:pt x="31" y="5"/>
                    <a:pt x="32" y="5"/>
                    <a:pt x="32" y="5"/>
                  </a:cubicBezTo>
                  <a:cubicBezTo>
                    <a:pt x="32" y="5"/>
                    <a:pt x="32" y="5"/>
                    <a:pt x="32" y="5"/>
                  </a:cubicBezTo>
                  <a:cubicBezTo>
                    <a:pt x="32" y="5"/>
                    <a:pt x="32" y="5"/>
                    <a:pt x="32" y="5"/>
                  </a:cubicBezTo>
                  <a:cubicBezTo>
                    <a:pt x="31" y="5"/>
                    <a:pt x="31" y="5"/>
                    <a:pt x="31" y="5"/>
                  </a:cubicBezTo>
                  <a:cubicBezTo>
                    <a:pt x="31" y="5"/>
                    <a:pt x="31" y="5"/>
                    <a:pt x="31" y="5"/>
                  </a:cubicBezTo>
                  <a:cubicBezTo>
                    <a:pt x="31" y="5"/>
                    <a:pt x="30" y="5"/>
                    <a:pt x="30" y="5"/>
                  </a:cubicBezTo>
                  <a:cubicBezTo>
                    <a:pt x="30" y="5"/>
                    <a:pt x="31" y="5"/>
                    <a:pt x="31" y="5"/>
                  </a:cubicBezTo>
                  <a:cubicBezTo>
                    <a:pt x="31" y="5"/>
                    <a:pt x="30" y="5"/>
                    <a:pt x="31" y="5"/>
                  </a:cubicBezTo>
                  <a:moveTo>
                    <a:pt x="32" y="5"/>
                  </a:moveTo>
                  <a:cubicBezTo>
                    <a:pt x="32" y="5"/>
                    <a:pt x="33" y="5"/>
                    <a:pt x="33" y="5"/>
                  </a:cubicBezTo>
                  <a:cubicBezTo>
                    <a:pt x="33" y="5"/>
                    <a:pt x="32" y="5"/>
                    <a:pt x="32" y="5"/>
                  </a:cubicBezTo>
                  <a:cubicBezTo>
                    <a:pt x="32" y="5"/>
                    <a:pt x="33" y="5"/>
                    <a:pt x="33" y="5"/>
                  </a:cubicBezTo>
                  <a:cubicBezTo>
                    <a:pt x="33" y="5"/>
                    <a:pt x="32" y="5"/>
                    <a:pt x="32" y="5"/>
                  </a:cubicBezTo>
                  <a:cubicBezTo>
                    <a:pt x="32" y="5"/>
                    <a:pt x="32" y="5"/>
                    <a:pt x="31" y="5"/>
                  </a:cubicBezTo>
                  <a:cubicBezTo>
                    <a:pt x="31" y="5"/>
                    <a:pt x="32" y="5"/>
                    <a:pt x="32" y="5"/>
                  </a:cubicBezTo>
                  <a:cubicBezTo>
                    <a:pt x="32" y="5"/>
                    <a:pt x="32" y="5"/>
                    <a:pt x="32" y="5"/>
                  </a:cubicBezTo>
                  <a:moveTo>
                    <a:pt x="44" y="3"/>
                  </a:moveTo>
                  <a:cubicBezTo>
                    <a:pt x="44" y="3"/>
                    <a:pt x="44" y="3"/>
                    <a:pt x="44" y="3"/>
                  </a:cubicBezTo>
                  <a:cubicBezTo>
                    <a:pt x="44" y="3"/>
                    <a:pt x="44" y="3"/>
                    <a:pt x="44" y="3"/>
                  </a:cubicBezTo>
                  <a:moveTo>
                    <a:pt x="42" y="4"/>
                  </a:moveTo>
                  <a:cubicBezTo>
                    <a:pt x="42" y="3"/>
                    <a:pt x="43" y="3"/>
                    <a:pt x="43" y="3"/>
                  </a:cubicBezTo>
                  <a:cubicBezTo>
                    <a:pt x="42" y="3"/>
                    <a:pt x="43" y="3"/>
                    <a:pt x="42" y="4"/>
                  </a:cubicBezTo>
                  <a:moveTo>
                    <a:pt x="40" y="4"/>
                  </a:moveTo>
                  <a:cubicBezTo>
                    <a:pt x="40" y="4"/>
                    <a:pt x="41" y="4"/>
                    <a:pt x="41" y="4"/>
                  </a:cubicBezTo>
                  <a:cubicBezTo>
                    <a:pt x="41" y="4"/>
                    <a:pt x="41" y="4"/>
                    <a:pt x="40" y="4"/>
                  </a:cubicBezTo>
                  <a:moveTo>
                    <a:pt x="33" y="5"/>
                  </a:moveTo>
                  <a:cubicBezTo>
                    <a:pt x="32" y="5"/>
                    <a:pt x="32" y="5"/>
                    <a:pt x="31" y="5"/>
                  </a:cubicBezTo>
                  <a:cubicBezTo>
                    <a:pt x="31" y="5"/>
                    <a:pt x="31" y="5"/>
                    <a:pt x="31" y="5"/>
                  </a:cubicBezTo>
                  <a:cubicBezTo>
                    <a:pt x="31" y="5"/>
                    <a:pt x="33" y="5"/>
                    <a:pt x="33" y="5"/>
                  </a:cubicBezTo>
                  <a:moveTo>
                    <a:pt x="19" y="7"/>
                  </a:moveTo>
                  <a:cubicBezTo>
                    <a:pt x="18" y="7"/>
                    <a:pt x="19" y="7"/>
                    <a:pt x="18" y="7"/>
                  </a:cubicBezTo>
                  <a:cubicBezTo>
                    <a:pt x="18" y="7"/>
                    <a:pt x="18" y="7"/>
                    <a:pt x="19" y="7"/>
                  </a:cubicBezTo>
                  <a:moveTo>
                    <a:pt x="19" y="7"/>
                  </a:moveTo>
                  <a:cubicBezTo>
                    <a:pt x="20" y="7"/>
                    <a:pt x="20" y="7"/>
                    <a:pt x="20" y="7"/>
                  </a:cubicBezTo>
                  <a:cubicBezTo>
                    <a:pt x="19" y="7"/>
                    <a:pt x="19" y="7"/>
                    <a:pt x="18" y="7"/>
                  </a:cubicBezTo>
                  <a:cubicBezTo>
                    <a:pt x="19" y="7"/>
                    <a:pt x="18" y="7"/>
                    <a:pt x="19" y="7"/>
                  </a:cubicBezTo>
                  <a:moveTo>
                    <a:pt x="20" y="7"/>
                  </a:moveTo>
                  <a:cubicBezTo>
                    <a:pt x="20" y="7"/>
                    <a:pt x="20" y="7"/>
                    <a:pt x="19" y="7"/>
                  </a:cubicBezTo>
                  <a:cubicBezTo>
                    <a:pt x="20" y="7"/>
                    <a:pt x="20" y="7"/>
                    <a:pt x="20" y="7"/>
                  </a:cubicBezTo>
                  <a:moveTo>
                    <a:pt x="36" y="4"/>
                  </a:moveTo>
                  <a:cubicBezTo>
                    <a:pt x="36" y="5"/>
                    <a:pt x="36" y="5"/>
                    <a:pt x="36" y="5"/>
                  </a:cubicBezTo>
                  <a:cubicBezTo>
                    <a:pt x="36" y="4"/>
                    <a:pt x="36" y="4"/>
                    <a:pt x="36" y="4"/>
                  </a:cubicBezTo>
                  <a:cubicBezTo>
                    <a:pt x="36" y="4"/>
                    <a:pt x="37" y="4"/>
                    <a:pt x="37" y="4"/>
                  </a:cubicBezTo>
                  <a:cubicBezTo>
                    <a:pt x="35" y="5"/>
                    <a:pt x="36" y="4"/>
                    <a:pt x="35" y="5"/>
                  </a:cubicBezTo>
                  <a:cubicBezTo>
                    <a:pt x="35" y="5"/>
                    <a:pt x="35" y="5"/>
                    <a:pt x="36" y="4"/>
                  </a:cubicBezTo>
                  <a:cubicBezTo>
                    <a:pt x="36" y="4"/>
                    <a:pt x="36" y="4"/>
                    <a:pt x="36" y="4"/>
                  </a:cubicBezTo>
                  <a:cubicBezTo>
                    <a:pt x="36" y="4"/>
                    <a:pt x="36" y="4"/>
                    <a:pt x="37" y="4"/>
                  </a:cubicBezTo>
                  <a:cubicBezTo>
                    <a:pt x="36" y="4"/>
                    <a:pt x="36" y="4"/>
                    <a:pt x="36" y="4"/>
                  </a:cubicBezTo>
                  <a:cubicBezTo>
                    <a:pt x="36" y="4"/>
                    <a:pt x="36" y="4"/>
                    <a:pt x="36" y="4"/>
                  </a:cubicBezTo>
                  <a:cubicBezTo>
                    <a:pt x="36" y="4"/>
                    <a:pt x="36" y="4"/>
                    <a:pt x="36" y="4"/>
                  </a:cubicBezTo>
                  <a:cubicBezTo>
                    <a:pt x="36" y="5"/>
                    <a:pt x="36" y="4"/>
                    <a:pt x="35" y="5"/>
                  </a:cubicBezTo>
                  <a:cubicBezTo>
                    <a:pt x="35" y="5"/>
                    <a:pt x="36" y="4"/>
                    <a:pt x="35" y="5"/>
                  </a:cubicBezTo>
                  <a:cubicBezTo>
                    <a:pt x="35" y="5"/>
                    <a:pt x="36" y="4"/>
                    <a:pt x="36" y="4"/>
                  </a:cubicBezTo>
                  <a:cubicBezTo>
                    <a:pt x="36" y="4"/>
                    <a:pt x="36" y="4"/>
                    <a:pt x="36" y="4"/>
                  </a:cubicBezTo>
                  <a:cubicBezTo>
                    <a:pt x="36" y="4"/>
                    <a:pt x="37" y="4"/>
                    <a:pt x="37" y="4"/>
                  </a:cubicBezTo>
                  <a:cubicBezTo>
                    <a:pt x="37" y="4"/>
                    <a:pt x="37" y="4"/>
                    <a:pt x="36" y="4"/>
                  </a:cubicBezTo>
                  <a:cubicBezTo>
                    <a:pt x="37" y="4"/>
                    <a:pt x="37" y="4"/>
                    <a:pt x="37" y="4"/>
                  </a:cubicBezTo>
                  <a:cubicBezTo>
                    <a:pt x="37" y="4"/>
                    <a:pt x="36" y="4"/>
                    <a:pt x="36" y="4"/>
                  </a:cubicBezTo>
                  <a:cubicBezTo>
                    <a:pt x="36" y="5"/>
                    <a:pt x="35" y="5"/>
                    <a:pt x="34" y="5"/>
                  </a:cubicBezTo>
                  <a:cubicBezTo>
                    <a:pt x="34" y="5"/>
                    <a:pt x="35" y="5"/>
                    <a:pt x="35" y="5"/>
                  </a:cubicBezTo>
                  <a:cubicBezTo>
                    <a:pt x="34" y="5"/>
                    <a:pt x="34" y="5"/>
                    <a:pt x="34" y="5"/>
                  </a:cubicBezTo>
                  <a:cubicBezTo>
                    <a:pt x="34" y="5"/>
                    <a:pt x="34" y="5"/>
                    <a:pt x="35" y="5"/>
                  </a:cubicBezTo>
                  <a:cubicBezTo>
                    <a:pt x="34" y="5"/>
                    <a:pt x="34" y="5"/>
                    <a:pt x="34" y="5"/>
                  </a:cubicBezTo>
                  <a:cubicBezTo>
                    <a:pt x="33" y="5"/>
                    <a:pt x="33" y="5"/>
                    <a:pt x="33" y="5"/>
                  </a:cubicBezTo>
                  <a:cubicBezTo>
                    <a:pt x="31" y="5"/>
                    <a:pt x="33" y="5"/>
                    <a:pt x="32" y="5"/>
                  </a:cubicBezTo>
                  <a:cubicBezTo>
                    <a:pt x="32" y="5"/>
                    <a:pt x="32" y="5"/>
                    <a:pt x="32" y="5"/>
                  </a:cubicBezTo>
                  <a:cubicBezTo>
                    <a:pt x="32" y="5"/>
                    <a:pt x="33" y="5"/>
                    <a:pt x="33" y="5"/>
                  </a:cubicBezTo>
                  <a:cubicBezTo>
                    <a:pt x="32" y="5"/>
                    <a:pt x="33" y="5"/>
                    <a:pt x="33" y="5"/>
                  </a:cubicBezTo>
                  <a:cubicBezTo>
                    <a:pt x="33" y="5"/>
                    <a:pt x="32" y="5"/>
                    <a:pt x="32" y="5"/>
                  </a:cubicBezTo>
                  <a:cubicBezTo>
                    <a:pt x="33" y="5"/>
                    <a:pt x="33" y="5"/>
                    <a:pt x="33" y="5"/>
                  </a:cubicBezTo>
                  <a:cubicBezTo>
                    <a:pt x="33" y="5"/>
                    <a:pt x="34" y="5"/>
                    <a:pt x="33" y="5"/>
                  </a:cubicBezTo>
                  <a:cubicBezTo>
                    <a:pt x="34" y="5"/>
                    <a:pt x="34" y="5"/>
                    <a:pt x="33" y="5"/>
                  </a:cubicBezTo>
                  <a:cubicBezTo>
                    <a:pt x="34" y="5"/>
                    <a:pt x="34" y="5"/>
                    <a:pt x="34" y="5"/>
                  </a:cubicBezTo>
                  <a:cubicBezTo>
                    <a:pt x="34" y="5"/>
                    <a:pt x="34" y="5"/>
                    <a:pt x="33" y="5"/>
                  </a:cubicBezTo>
                  <a:cubicBezTo>
                    <a:pt x="33" y="5"/>
                    <a:pt x="33" y="5"/>
                    <a:pt x="33" y="5"/>
                  </a:cubicBezTo>
                  <a:cubicBezTo>
                    <a:pt x="34" y="5"/>
                    <a:pt x="33" y="5"/>
                    <a:pt x="34" y="5"/>
                  </a:cubicBezTo>
                  <a:cubicBezTo>
                    <a:pt x="34" y="5"/>
                    <a:pt x="34" y="5"/>
                    <a:pt x="34" y="5"/>
                  </a:cubicBezTo>
                  <a:cubicBezTo>
                    <a:pt x="34" y="5"/>
                    <a:pt x="35" y="5"/>
                    <a:pt x="35" y="5"/>
                  </a:cubicBezTo>
                  <a:cubicBezTo>
                    <a:pt x="34" y="5"/>
                    <a:pt x="34" y="5"/>
                    <a:pt x="34" y="5"/>
                  </a:cubicBezTo>
                  <a:cubicBezTo>
                    <a:pt x="34" y="5"/>
                    <a:pt x="34" y="5"/>
                    <a:pt x="35" y="5"/>
                  </a:cubicBezTo>
                  <a:cubicBezTo>
                    <a:pt x="34" y="5"/>
                    <a:pt x="34" y="5"/>
                    <a:pt x="34" y="5"/>
                  </a:cubicBezTo>
                  <a:cubicBezTo>
                    <a:pt x="34" y="5"/>
                    <a:pt x="34" y="5"/>
                    <a:pt x="35" y="5"/>
                  </a:cubicBezTo>
                  <a:cubicBezTo>
                    <a:pt x="34" y="5"/>
                    <a:pt x="34" y="5"/>
                    <a:pt x="34" y="5"/>
                  </a:cubicBezTo>
                  <a:cubicBezTo>
                    <a:pt x="33" y="5"/>
                    <a:pt x="33" y="5"/>
                    <a:pt x="33" y="5"/>
                  </a:cubicBezTo>
                  <a:cubicBezTo>
                    <a:pt x="33" y="5"/>
                    <a:pt x="34" y="5"/>
                    <a:pt x="34" y="5"/>
                  </a:cubicBezTo>
                  <a:cubicBezTo>
                    <a:pt x="34" y="5"/>
                    <a:pt x="34" y="5"/>
                    <a:pt x="34" y="5"/>
                  </a:cubicBezTo>
                  <a:cubicBezTo>
                    <a:pt x="35" y="5"/>
                    <a:pt x="34" y="5"/>
                    <a:pt x="35" y="5"/>
                  </a:cubicBezTo>
                  <a:cubicBezTo>
                    <a:pt x="35" y="5"/>
                    <a:pt x="35" y="5"/>
                    <a:pt x="35" y="5"/>
                  </a:cubicBezTo>
                  <a:cubicBezTo>
                    <a:pt x="35" y="5"/>
                    <a:pt x="35" y="5"/>
                    <a:pt x="35" y="5"/>
                  </a:cubicBezTo>
                  <a:cubicBezTo>
                    <a:pt x="37" y="4"/>
                    <a:pt x="37" y="4"/>
                    <a:pt x="36" y="4"/>
                  </a:cubicBezTo>
                  <a:moveTo>
                    <a:pt x="37" y="4"/>
                  </a:moveTo>
                  <a:cubicBezTo>
                    <a:pt x="36" y="4"/>
                    <a:pt x="37" y="4"/>
                    <a:pt x="36" y="4"/>
                  </a:cubicBezTo>
                  <a:cubicBezTo>
                    <a:pt x="37" y="4"/>
                    <a:pt x="37" y="4"/>
                    <a:pt x="37" y="4"/>
                  </a:cubicBezTo>
                  <a:moveTo>
                    <a:pt x="43" y="3"/>
                  </a:moveTo>
                  <a:cubicBezTo>
                    <a:pt x="43" y="3"/>
                    <a:pt x="43" y="3"/>
                    <a:pt x="44" y="3"/>
                  </a:cubicBezTo>
                  <a:cubicBezTo>
                    <a:pt x="43" y="3"/>
                    <a:pt x="43" y="3"/>
                    <a:pt x="42" y="3"/>
                  </a:cubicBezTo>
                  <a:cubicBezTo>
                    <a:pt x="42" y="3"/>
                    <a:pt x="42" y="3"/>
                    <a:pt x="43" y="3"/>
                  </a:cubicBezTo>
                  <a:cubicBezTo>
                    <a:pt x="43" y="3"/>
                    <a:pt x="43" y="3"/>
                    <a:pt x="43" y="3"/>
                  </a:cubicBezTo>
                  <a:moveTo>
                    <a:pt x="40" y="4"/>
                  </a:moveTo>
                  <a:cubicBezTo>
                    <a:pt x="40" y="4"/>
                    <a:pt x="40" y="4"/>
                    <a:pt x="40" y="4"/>
                  </a:cubicBezTo>
                  <a:cubicBezTo>
                    <a:pt x="40" y="4"/>
                    <a:pt x="40" y="4"/>
                    <a:pt x="40" y="4"/>
                  </a:cubicBezTo>
                  <a:moveTo>
                    <a:pt x="39" y="4"/>
                  </a:moveTo>
                  <a:cubicBezTo>
                    <a:pt x="39" y="4"/>
                    <a:pt x="39" y="4"/>
                    <a:pt x="39" y="4"/>
                  </a:cubicBezTo>
                  <a:cubicBezTo>
                    <a:pt x="38" y="4"/>
                    <a:pt x="39" y="4"/>
                    <a:pt x="39" y="4"/>
                  </a:cubicBezTo>
                  <a:moveTo>
                    <a:pt x="21" y="7"/>
                  </a:moveTo>
                  <a:cubicBezTo>
                    <a:pt x="21" y="7"/>
                    <a:pt x="21" y="7"/>
                    <a:pt x="21" y="7"/>
                  </a:cubicBezTo>
                  <a:cubicBezTo>
                    <a:pt x="21" y="7"/>
                    <a:pt x="21" y="7"/>
                    <a:pt x="21" y="7"/>
                  </a:cubicBezTo>
                  <a:moveTo>
                    <a:pt x="20" y="7"/>
                  </a:moveTo>
                  <a:cubicBezTo>
                    <a:pt x="19" y="7"/>
                    <a:pt x="19" y="7"/>
                    <a:pt x="19" y="7"/>
                  </a:cubicBezTo>
                  <a:cubicBezTo>
                    <a:pt x="20" y="7"/>
                    <a:pt x="20" y="7"/>
                    <a:pt x="20" y="7"/>
                  </a:cubicBezTo>
                  <a:moveTo>
                    <a:pt x="21" y="7"/>
                  </a:moveTo>
                  <a:cubicBezTo>
                    <a:pt x="21" y="7"/>
                    <a:pt x="21" y="7"/>
                    <a:pt x="21" y="7"/>
                  </a:cubicBezTo>
                  <a:cubicBezTo>
                    <a:pt x="21" y="7"/>
                    <a:pt x="21" y="7"/>
                    <a:pt x="21" y="7"/>
                  </a:cubicBezTo>
                  <a:moveTo>
                    <a:pt x="36" y="4"/>
                  </a:moveTo>
                  <a:cubicBezTo>
                    <a:pt x="36" y="4"/>
                    <a:pt x="36" y="5"/>
                    <a:pt x="35" y="5"/>
                  </a:cubicBezTo>
                  <a:cubicBezTo>
                    <a:pt x="36" y="4"/>
                    <a:pt x="37" y="4"/>
                    <a:pt x="36" y="5"/>
                  </a:cubicBezTo>
                  <a:cubicBezTo>
                    <a:pt x="35" y="5"/>
                    <a:pt x="36" y="4"/>
                    <a:pt x="35" y="5"/>
                  </a:cubicBezTo>
                  <a:cubicBezTo>
                    <a:pt x="35" y="5"/>
                    <a:pt x="35" y="5"/>
                    <a:pt x="35" y="5"/>
                  </a:cubicBezTo>
                  <a:cubicBezTo>
                    <a:pt x="36" y="5"/>
                    <a:pt x="35" y="5"/>
                    <a:pt x="36" y="4"/>
                  </a:cubicBezTo>
                  <a:moveTo>
                    <a:pt x="21" y="7"/>
                  </a:moveTo>
                  <a:cubicBezTo>
                    <a:pt x="21" y="7"/>
                    <a:pt x="21" y="7"/>
                    <a:pt x="22" y="7"/>
                  </a:cubicBezTo>
                  <a:cubicBezTo>
                    <a:pt x="21" y="7"/>
                    <a:pt x="21" y="7"/>
                    <a:pt x="20" y="7"/>
                  </a:cubicBezTo>
                  <a:cubicBezTo>
                    <a:pt x="20" y="7"/>
                    <a:pt x="21" y="7"/>
                    <a:pt x="21" y="7"/>
                  </a:cubicBezTo>
                  <a:moveTo>
                    <a:pt x="37" y="4"/>
                  </a:moveTo>
                  <a:cubicBezTo>
                    <a:pt x="37" y="4"/>
                    <a:pt x="37" y="4"/>
                    <a:pt x="37" y="4"/>
                  </a:cubicBezTo>
                  <a:cubicBezTo>
                    <a:pt x="36" y="4"/>
                    <a:pt x="35" y="5"/>
                    <a:pt x="35" y="5"/>
                  </a:cubicBezTo>
                  <a:cubicBezTo>
                    <a:pt x="35" y="5"/>
                    <a:pt x="36" y="4"/>
                    <a:pt x="36" y="4"/>
                  </a:cubicBezTo>
                  <a:cubicBezTo>
                    <a:pt x="36" y="4"/>
                    <a:pt x="36" y="4"/>
                    <a:pt x="37" y="4"/>
                  </a:cubicBezTo>
                  <a:moveTo>
                    <a:pt x="35" y="5"/>
                  </a:moveTo>
                  <a:cubicBezTo>
                    <a:pt x="35" y="5"/>
                    <a:pt x="34" y="5"/>
                    <a:pt x="33" y="5"/>
                  </a:cubicBezTo>
                  <a:cubicBezTo>
                    <a:pt x="33" y="5"/>
                    <a:pt x="34" y="5"/>
                    <a:pt x="35" y="5"/>
                  </a:cubicBezTo>
                  <a:moveTo>
                    <a:pt x="34" y="5"/>
                  </a:moveTo>
                  <a:cubicBezTo>
                    <a:pt x="34" y="5"/>
                    <a:pt x="34" y="5"/>
                    <a:pt x="35" y="5"/>
                  </a:cubicBezTo>
                  <a:cubicBezTo>
                    <a:pt x="35" y="5"/>
                    <a:pt x="35" y="5"/>
                    <a:pt x="35" y="5"/>
                  </a:cubicBezTo>
                  <a:cubicBezTo>
                    <a:pt x="35" y="5"/>
                    <a:pt x="35" y="5"/>
                    <a:pt x="36" y="5"/>
                  </a:cubicBezTo>
                  <a:cubicBezTo>
                    <a:pt x="35" y="5"/>
                    <a:pt x="35" y="5"/>
                    <a:pt x="35" y="5"/>
                  </a:cubicBezTo>
                  <a:cubicBezTo>
                    <a:pt x="34" y="5"/>
                    <a:pt x="34" y="5"/>
                    <a:pt x="33" y="5"/>
                  </a:cubicBezTo>
                  <a:cubicBezTo>
                    <a:pt x="34" y="5"/>
                    <a:pt x="34" y="5"/>
                    <a:pt x="34" y="5"/>
                  </a:cubicBezTo>
                  <a:moveTo>
                    <a:pt x="36" y="4"/>
                  </a:moveTo>
                  <a:cubicBezTo>
                    <a:pt x="36" y="4"/>
                    <a:pt x="36" y="4"/>
                    <a:pt x="36" y="4"/>
                  </a:cubicBezTo>
                  <a:cubicBezTo>
                    <a:pt x="36" y="5"/>
                    <a:pt x="36" y="5"/>
                    <a:pt x="35" y="5"/>
                  </a:cubicBezTo>
                  <a:cubicBezTo>
                    <a:pt x="35" y="5"/>
                    <a:pt x="36" y="5"/>
                    <a:pt x="36" y="4"/>
                  </a:cubicBezTo>
                  <a:moveTo>
                    <a:pt x="36" y="4"/>
                  </a:moveTo>
                  <a:cubicBezTo>
                    <a:pt x="36" y="4"/>
                    <a:pt x="36" y="4"/>
                    <a:pt x="37" y="4"/>
                  </a:cubicBezTo>
                  <a:cubicBezTo>
                    <a:pt x="36" y="4"/>
                    <a:pt x="36" y="4"/>
                    <a:pt x="36" y="4"/>
                  </a:cubicBezTo>
                  <a:cubicBezTo>
                    <a:pt x="36" y="4"/>
                    <a:pt x="36" y="4"/>
                    <a:pt x="36" y="4"/>
                  </a:cubicBezTo>
                  <a:cubicBezTo>
                    <a:pt x="35" y="5"/>
                    <a:pt x="35" y="5"/>
                    <a:pt x="35" y="5"/>
                  </a:cubicBezTo>
                  <a:cubicBezTo>
                    <a:pt x="35" y="5"/>
                    <a:pt x="36" y="4"/>
                    <a:pt x="36" y="4"/>
                  </a:cubicBezTo>
                  <a:cubicBezTo>
                    <a:pt x="35" y="5"/>
                    <a:pt x="36" y="4"/>
                    <a:pt x="35" y="5"/>
                  </a:cubicBezTo>
                  <a:cubicBezTo>
                    <a:pt x="36" y="4"/>
                    <a:pt x="36" y="5"/>
                    <a:pt x="36" y="4"/>
                  </a:cubicBezTo>
                  <a:moveTo>
                    <a:pt x="50" y="2"/>
                  </a:moveTo>
                  <a:cubicBezTo>
                    <a:pt x="48" y="3"/>
                    <a:pt x="62" y="0"/>
                    <a:pt x="16" y="8"/>
                  </a:cubicBezTo>
                  <a:cubicBezTo>
                    <a:pt x="16" y="8"/>
                    <a:pt x="16" y="8"/>
                    <a:pt x="15" y="8"/>
                  </a:cubicBezTo>
                  <a:cubicBezTo>
                    <a:pt x="28" y="6"/>
                    <a:pt x="0" y="10"/>
                    <a:pt x="50" y="2"/>
                  </a:cubicBezTo>
                  <a:moveTo>
                    <a:pt x="49" y="2"/>
                  </a:moveTo>
                  <a:cubicBezTo>
                    <a:pt x="49" y="2"/>
                    <a:pt x="49" y="2"/>
                    <a:pt x="49" y="2"/>
                  </a:cubicBezTo>
                  <a:cubicBezTo>
                    <a:pt x="49" y="2"/>
                    <a:pt x="50" y="2"/>
                    <a:pt x="50" y="2"/>
                  </a:cubicBezTo>
                  <a:cubicBezTo>
                    <a:pt x="49" y="2"/>
                    <a:pt x="50" y="2"/>
                    <a:pt x="49" y="2"/>
                  </a:cubicBezTo>
                  <a:moveTo>
                    <a:pt x="50" y="2"/>
                  </a:moveTo>
                  <a:cubicBezTo>
                    <a:pt x="50" y="2"/>
                    <a:pt x="50" y="2"/>
                    <a:pt x="50" y="2"/>
                  </a:cubicBezTo>
                  <a:cubicBezTo>
                    <a:pt x="50" y="2"/>
                    <a:pt x="51" y="2"/>
                    <a:pt x="50" y="2"/>
                  </a:cubicBezTo>
                  <a:moveTo>
                    <a:pt x="39" y="4"/>
                  </a:moveTo>
                  <a:cubicBezTo>
                    <a:pt x="40" y="4"/>
                    <a:pt x="40" y="4"/>
                    <a:pt x="40" y="4"/>
                  </a:cubicBezTo>
                  <a:cubicBezTo>
                    <a:pt x="40" y="4"/>
                    <a:pt x="40" y="4"/>
                    <a:pt x="39" y="4"/>
                  </a:cubicBezTo>
                  <a:moveTo>
                    <a:pt x="50" y="2"/>
                  </a:moveTo>
                  <a:cubicBezTo>
                    <a:pt x="50" y="2"/>
                    <a:pt x="50" y="2"/>
                    <a:pt x="50" y="2"/>
                  </a:cubicBezTo>
                  <a:cubicBezTo>
                    <a:pt x="50" y="2"/>
                    <a:pt x="50" y="2"/>
                    <a:pt x="50" y="2"/>
                  </a:cubicBezTo>
                  <a:moveTo>
                    <a:pt x="41" y="4"/>
                  </a:moveTo>
                  <a:cubicBezTo>
                    <a:pt x="41" y="4"/>
                    <a:pt x="41" y="4"/>
                    <a:pt x="42" y="4"/>
                  </a:cubicBezTo>
                  <a:cubicBezTo>
                    <a:pt x="42" y="3"/>
                    <a:pt x="43" y="3"/>
                    <a:pt x="43" y="3"/>
                  </a:cubicBezTo>
                  <a:cubicBezTo>
                    <a:pt x="41" y="4"/>
                    <a:pt x="42" y="4"/>
                    <a:pt x="41" y="4"/>
                  </a:cubicBezTo>
                  <a:moveTo>
                    <a:pt x="42" y="3"/>
                  </a:moveTo>
                  <a:cubicBezTo>
                    <a:pt x="42" y="3"/>
                    <a:pt x="42" y="3"/>
                    <a:pt x="42" y="4"/>
                  </a:cubicBezTo>
                  <a:cubicBezTo>
                    <a:pt x="42" y="3"/>
                    <a:pt x="42" y="3"/>
                    <a:pt x="42" y="3"/>
                  </a:cubicBezTo>
                  <a:cubicBezTo>
                    <a:pt x="42" y="3"/>
                    <a:pt x="42" y="3"/>
                    <a:pt x="42" y="3"/>
                  </a:cubicBezTo>
                  <a:moveTo>
                    <a:pt x="47" y="3"/>
                  </a:moveTo>
                  <a:cubicBezTo>
                    <a:pt x="47" y="3"/>
                    <a:pt x="47" y="3"/>
                    <a:pt x="47" y="3"/>
                  </a:cubicBezTo>
                  <a:cubicBezTo>
                    <a:pt x="47" y="3"/>
                    <a:pt x="47" y="3"/>
                    <a:pt x="47" y="3"/>
                  </a:cubicBezTo>
                  <a:moveTo>
                    <a:pt x="47" y="3"/>
                  </a:moveTo>
                  <a:cubicBezTo>
                    <a:pt x="47" y="3"/>
                    <a:pt x="47" y="3"/>
                    <a:pt x="47" y="3"/>
                  </a:cubicBezTo>
                  <a:cubicBezTo>
                    <a:pt x="48" y="2"/>
                    <a:pt x="49" y="2"/>
                    <a:pt x="49" y="2"/>
                  </a:cubicBezTo>
                  <a:cubicBezTo>
                    <a:pt x="49" y="2"/>
                    <a:pt x="49" y="2"/>
                    <a:pt x="48" y="2"/>
                  </a:cubicBezTo>
                  <a:cubicBezTo>
                    <a:pt x="47" y="3"/>
                    <a:pt x="47" y="3"/>
                    <a:pt x="47" y="3"/>
                  </a:cubicBezTo>
                  <a:moveTo>
                    <a:pt x="48" y="2"/>
                  </a:moveTo>
                  <a:cubicBezTo>
                    <a:pt x="48" y="3"/>
                    <a:pt x="47" y="3"/>
                    <a:pt x="47" y="3"/>
                  </a:cubicBezTo>
                  <a:cubicBezTo>
                    <a:pt x="47" y="3"/>
                    <a:pt x="48" y="2"/>
                    <a:pt x="48" y="2"/>
                  </a:cubicBezTo>
                  <a:moveTo>
                    <a:pt x="42" y="3"/>
                  </a:moveTo>
                  <a:cubicBezTo>
                    <a:pt x="43" y="3"/>
                    <a:pt x="42" y="3"/>
                    <a:pt x="44" y="3"/>
                  </a:cubicBezTo>
                  <a:cubicBezTo>
                    <a:pt x="43" y="3"/>
                    <a:pt x="43" y="3"/>
                    <a:pt x="43" y="3"/>
                  </a:cubicBezTo>
                  <a:cubicBezTo>
                    <a:pt x="43" y="3"/>
                    <a:pt x="44" y="3"/>
                    <a:pt x="42" y="3"/>
                  </a:cubicBezTo>
                  <a:moveTo>
                    <a:pt x="45" y="3"/>
                  </a:moveTo>
                  <a:cubicBezTo>
                    <a:pt x="45" y="3"/>
                    <a:pt x="45" y="3"/>
                    <a:pt x="44" y="3"/>
                  </a:cubicBezTo>
                  <a:cubicBezTo>
                    <a:pt x="44" y="3"/>
                    <a:pt x="44" y="3"/>
                    <a:pt x="43" y="3"/>
                  </a:cubicBezTo>
                  <a:lnTo>
                    <a:pt x="45" y="3"/>
                  </a:lnTo>
                  <a:close/>
                  <a:moveTo>
                    <a:pt x="47" y="3"/>
                  </a:moveTo>
                  <a:cubicBezTo>
                    <a:pt x="47" y="3"/>
                    <a:pt x="47" y="3"/>
                    <a:pt x="47" y="3"/>
                  </a:cubicBezTo>
                  <a:cubicBezTo>
                    <a:pt x="48" y="3"/>
                    <a:pt x="48" y="3"/>
                    <a:pt x="48" y="2"/>
                  </a:cubicBezTo>
                  <a:cubicBezTo>
                    <a:pt x="48" y="3"/>
                    <a:pt x="47" y="3"/>
                    <a:pt x="47" y="3"/>
                  </a:cubicBezTo>
                  <a:moveTo>
                    <a:pt x="48" y="3"/>
                  </a:moveTo>
                  <a:cubicBezTo>
                    <a:pt x="48" y="3"/>
                    <a:pt x="48" y="3"/>
                    <a:pt x="48" y="2"/>
                  </a:cubicBezTo>
                  <a:cubicBezTo>
                    <a:pt x="48" y="2"/>
                    <a:pt x="49" y="2"/>
                    <a:pt x="48" y="3"/>
                  </a:cubicBezTo>
                  <a:moveTo>
                    <a:pt x="47" y="3"/>
                  </a:moveTo>
                  <a:cubicBezTo>
                    <a:pt x="46" y="3"/>
                    <a:pt x="47" y="3"/>
                    <a:pt x="47" y="3"/>
                  </a:cubicBezTo>
                  <a:cubicBezTo>
                    <a:pt x="47" y="3"/>
                    <a:pt x="47" y="3"/>
                    <a:pt x="48" y="3"/>
                  </a:cubicBezTo>
                  <a:cubicBezTo>
                    <a:pt x="48" y="3"/>
                    <a:pt x="47" y="3"/>
                    <a:pt x="47" y="3"/>
                  </a:cubicBezTo>
                  <a:moveTo>
                    <a:pt x="36" y="4"/>
                  </a:moveTo>
                  <a:cubicBezTo>
                    <a:pt x="35" y="5"/>
                    <a:pt x="35" y="5"/>
                    <a:pt x="35" y="5"/>
                  </a:cubicBezTo>
                  <a:cubicBezTo>
                    <a:pt x="35" y="5"/>
                    <a:pt x="35" y="5"/>
                    <a:pt x="35" y="5"/>
                  </a:cubicBezTo>
                  <a:cubicBezTo>
                    <a:pt x="35" y="5"/>
                    <a:pt x="35" y="5"/>
                    <a:pt x="36" y="5"/>
                  </a:cubicBezTo>
                  <a:cubicBezTo>
                    <a:pt x="36" y="4"/>
                    <a:pt x="36" y="4"/>
                    <a:pt x="36" y="4"/>
                  </a:cubicBezTo>
                  <a:moveTo>
                    <a:pt x="27" y="6"/>
                  </a:moveTo>
                  <a:cubicBezTo>
                    <a:pt x="28" y="6"/>
                    <a:pt x="28" y="6"/>
                    <a:pt x="28" y="6"/>
                  </a:cubicBezTo>
                  <a:cubicBezTo>
                    <a:pt x="27" y="6"/>
                    <a:pt x="27" y="6"/>
                    <a:pt x="27" y="6"/>
                  </a:cubicBezTo>
                  <a:moveTo>
                    <a:pt x="37" y="4"/>
                  </a:moveTo>
                  <a:cubicBezTo>
                    <a:pt x="38" y="4"/>
                    <a:pt x="38" y="4"/>
                    <a:pt x="37" y="4"/>
                  </a:cubicBezTo>
                  <a:cubicBezTo>
                    <a:pt x="37" y="4"/>
                    <a:pt x="37" y="4"/>
                    <a:pt x="37" y="4"/>
                  </a:cubicBezTo>
                  <a:cubicBezTo>
                    <a:pt x="37" y="4"/>
                    <a:pt x="37" y="4"/>
                    <a:pt x="37" y="4"/>
                  </a:cubicBezTo>
                  <a:moveTo>
                    <a:pt x="30" y="5"/>
                  </a:moveTo>
                  <a:cubicBezTo>
                    <a:pt x="29" y="6"/>
                    <a:pt x="29" y="6"/>
                    <a:pt x="29" y="6"/>
                  </a:cubicBezTo>
                  <a:cubicBezTo>
                    <a:pt x="30" y="5"/>
                    <a:pt x="30" y="5"/>
                    <a:pt x="30" y="5"/>
                  </a:cubicBezTo>
                  <a:moveTo>
                    <a:pt x="44" y="3"/>
                  </a:moveTo>
                  <a:cubicBezTo>
                    <a:pt x="46" y="3"/>
                    <a:pt x="45" y="3"/>
                    <a:pt x="44" y="3"/>
                  </a:cubicBezTo>
                  <a:cubicBezTo>
                    <a:pt x="44" y="3"/>
                    <a:pt x="45" y="3"/>
                    <a:pt x="44" y="3"/>
                  </a:cubicBezTo>
                  <a:cubicBezTo>
                    <a:pt x="44" y="3"/>
                    <a:pt x="44" y="3"/>
                    <a:pt x="44" y="3"/>
                  </a:cubicBezTo>
                  <a:moveTo>
                    <a:pt x="35" y="5"/>
                  </a:moveTo>
                  <a:cubicBezTo>
                    <a:pt x="35" y="5"/>
                    <a:pt x="35" y="5"/>
                    <a:pt x="35" y="5"/>
                  </a:cubicBezTo>
                  <a:cubicBezTo>
                    <a:pt x="34" y="5"/>
                    <a:pt x="33" y="5"/>
                    <a:pt x="32" y="5"/>
                  </a:cubicBezTo>
                  <a:cubicBezTo>
                    <a:pt x="33" y="5"/>
                    <a:pt x="33" y="5"/>
                    <a:pt x="35" y="5"/>
                  </a:cubicBezTo>
                  <a:moveTo>
                    <a:pt x="45" y="3"/>
                  </a:moveTo>
                  <a:cubicBezTo>
                    <a:pt x="46" y="3"/>
                    <a:pt x="45" y="3"/>
                    <a:pt x="45" y="3"/>
                  </a:cubicBezTo>
                  <a:cubicBezTo>
                    <a:pt x="44" y="3"/>
                    <a:pt x="45" y="3"/>
                    <a:pt x="45" y="3"/>
                  </a:cubicBezTo>
                  <a:moveTo>
                    <a:pt x="43" y="3"/>
                  </a:moveTo>
                  <a:cubicBezTo>
                    <a:pt x="43" y="3"/>
                    <a:pt x="43" y="3"/>
                    <a:pt x="43" y="3"/>
                  </a:cubicBezTo>
                  <a:cubicBezTo>
                    <a:pt x="45" y="3"/>
                    <a:pt x="43" y="3"/>
                    <a:pt x="43" y="3"/>
                  </a:cubicBezTo>
                  <a:cubicBezTo>
                    <a:pt x="43" y="3"/>
                    <a:pt x="43" y="3"/>
                    <a:pt x="43" y="3"/>
                  </a:cubicBezTo>
                  <a:moveTo>
                    <a:pt x="36" y="4"/>
                  </a:moveTo>
                  <a:cubicBezTo>
                    <a:pt x="36" y="4"/>
                    <a:pt x="36" y="4"/>
                    <a:pt x="36" y="4"/>
                  </a:cubicBezTo>
                  <a:close/>
                  <a:moveTo>
                    <a:pt x="35" y="5"/>
                  </a:moveTo>
                  <a:cubicBezTo>
                    <a:pt x="36" y="4"/>
                    <a:pt x="36" y="4"/>
                    <a:pt x="36" y="4"/>
                  </a:cubicBezTo>
                  <a:cubicBezTo>
                    <a:pt x="35" y="5"/>
                    <a:pt x="35" y="5"/>
                    <a:pt x="35" y="5"/>
                  </a:cubicBezTo>
                  <a:moveTo>
                    <a:pt x="36" y="4"/>
                  </a:moveTo>
                  <a:cubicBezTo>
                    <a:pt x="36" y="4"/>
                    <a:pt x="36" y="4"/>
                    <a:pt x="36" y="5"/>
                  </a:cubicBezTo>
                  <a:cubicBezTo>
                    <a:pt x="35" y="5"/>
                    <a:pt x="35" y="5"/>
                    <a:pt x="35" y="5"/>
                  </a:cubicBezTo>
                  <a:cubicBezTo>
                    <a:pt x="35" y="5"/>
                    <a:pt x="36" y="4"/>
                    <a:pt x="36" y="4"/>
                  </a:cubicBezTo>
                  <a:moveTo>
                    <a:pt x="29" y="6"/>
                  </a:moveTo>
                  <a:cubicBezTo>
                    <a:pt x="29" y="6"/>
                    <a:pt x="29" y="6"/>
                    <a:pt x="29" y="6"/>
                  </a:cubicBezTo>
                  <a:cubicBezTo>
                    <a:pt x="29" y="6"/>
                    <a:pt x="29" y="6"/>
                    <a:pt x="29" y="6"/>
                  </a:cubicBezTo>
                  <a:cubicBezTo>
                    <a:pt x="29" y="6"/>
                    <a:pt x="28" y="6"/>
                    <a:pt x="28" y="6"/>
                  </a:cubicBezTo>
                  <a:cubicBezTo>
                    <a:pt x="28" y="6"/>
                    <a:pt x="28" y="6"/>
                    <a:pt x="28" y="6"/>
                  </a:cubicBezTo>
                  <a:cubicBezTo>
                    <a:pt x="28" y="6"/>
                    <a:pt x="28" y="6"/>
                    <a:pt x="29" y="6"/>
                  </a:cubicBezTo>
                  <a:moveTo>
                    <a:pt x="44" y="3"/>
                  </a:moveTo>
                  <a:cubicBezTo>
                    <a:pt x="44" y="3"/>
                    <a:pt x="44" y="3"/>
                    <a:pt x="44" y="3"/>
                  </a:cubicBezTo>
                  <a:cubicBezTo>
                    <a:pt x="43" y="3"/>
                    <a:pt x="43" y="3"/>
                    <a:pt x="43" y="3"/>
                  </a:cubicBezTo>
                  <a:cubicBezTo>
                    <a:pt x="43" y="3"/>
                    <a:pt x="43" y="3"/>
                    <a:pt x="44" y="3"/>
                  </a:cubicBezTo>
                  <a:moveTo>
                    <a:pt x="15" y="8"/>
                  </a:moveTo>
                  <a:cubicBezTo>
                    <a:pt x="15" y="8"/>
                    <a:pt x="15" y="8"/>
                    <a:pt x="15" y="8"/>
                  </a:cubicBezTo>
                  <a:cubicBezTo>
                    <a:pt x="15" y="8"/>
                    <a:pt x="15" y="8"/>
                    <a:pt x="15" y="8"/>
                  </a:cubicBezTo>
                  <a:moveTo>
                    <a:pt x="14" y="8"/>
                  </a:moveTo>
                  <a:cubicBezTo>
                    <a:pt x="14" y="8"/>
                    <a:pt x="13" y="8"/>
                    <a:pt x="13" y="8"/>
                  </a:cubicBezTo>
                  <a:cubicBezTo>
                    <a:pt x="13" y="8"/>
                    <a:pt x="14" y="8"/>
                    <a:pt x="14" y="8"/>
                  </a:cubicBezTo>
                  <a:cubicBezTo>
                    <a:pt x="14" y="8"/>
                    <a:pt x="14" y="8"/>
                    <a:pt x="14" y="8"/>
                  </a:cubicBezTo>
                  <a:moveTo>
                    <a:pt x="15" y="8"/>
                  </a:moveTo>
                  <a:cubicBezTo>
                    <a:pt x="15" y="8"/>
                    <a:pt x="15" y="8"/>
                    <a:pt x="15" y="8"/>
                  </a:cubicBezTo>
                  <a:cubicBezTo>
                    <a:pt x="15" y="8"/>
                    <a:pt x="15" y="8"/>
                    <a:pt x="16" y="8"/>
                  </a:cubicBezTo>
                  <a:cubicBezTo>
                    <a:pt x="15" y="8"/>
                    <a:pt x="17" y="8"/>
                    <a:pt x="15" y="8"/>
                  </a:cubicBezTo>
                  <a:moveTo>
                    <a:pt x="16" y="8"/>
                  </a:moveTo>
                  <a:cubicBezTo>
                    <a:pt x="15" y="8"/>
                    <a:pt x="16" y="8"/>
                    <a:pt x="16" y="8"/>
                  </a:cubicBezTo>
                  <a:cubicBezTo>
                    <a:pt x="16" y="8"/>
                    <a:pt x="16" y="8"/>
                    <a:pt x="16" y="8"/>
                  </a:cubicBezTo>
                  <a:cubicBezTo>
                    <a:pt x="17" y="7"/>
                    <a:pt x="16" y="8"/>
                    <a:pt x="16" y="8"/>
                  </a:cubicBezTo>
                  <a:moveTo>
                    <a:pt x="18" y="7"/>
                  </a:moveTo>
                  <a:cubicBezTo>
                    <a:pt x="18" y="7"/>
                    <a:pt x="18" y="7"/>
                    <a:pt x="19" y="7"/>
                  </a:cubicBezTo>
                  <a:cubicBezTo>
                    <a:pt x="19" y="7"/>
                    <a:pt x="19" y="7"/>
                    <a:pt x="18" y="7"/>
                  </a:cubicBezTo>
                  <a:moveTo>
                    <a:pt x="17" y="7"/>
                  </a:moveTo>
                  <a:cubicBezTo>
                    <a:pt x="17" y="8"/>
                    <a:pt x="18" y="7"/>
                    <a:pt x="17" y="8"/>
                  </a:cubicBezTo>
                  <a:cubicBezTo>
                    <a:pt x="18" y="7"/>
                    <a:pt x="17" y="8"/>
                    <a:pt x="18" y="7"/>
                  </a:cubicBezTo>
                  <a:cubicBezTo>
                    <a:pt x="18" y="7"/>
                    <a:pt x="17" y="7"/>
                    <a:pt x="17" y="7"/>
                  </a:cubicBezTo>
                  <a:moveTo>
                    <a:pt x="17" y="7"/>
                  </a:moveTo>
                  <a:cubicBezTo>
                    <a:pt x="17" y="7"/>
                    <a:pt x="18" y="7"/>
                    <a:pt x="18" y="7"/>
                  </a:cubicBezTo>
                  <a:cubicBezTo>
                    <a:pt x="18" y="7"/>
                    <a:pt x="18" y="7"/>
                    <a:pt x="17" y="7"/>
                  </a:cubicBezTo>
                  <a:moveTo>
                    <a:pt x="19" y="7"/>
                  </a:moveTo>
                  <a:cubicBezTo>
                    <a:pt x="19" y="7"/>
                    <a:pt x="19" y="7"/>
                    <a:pt x="20" y="7"/>
                  </a:cubicBezTo>
                  <a:cubicBezTo>
                    <a:pt x="19" y="7"/>
                    <a:pt x="20" y="7"/>
                    <a:pt x="19" y="7"/>
                  </a:cubicBezTo>
                  <a:moveTo>
                    <a:pt x="20" y="7"/>
                  </a:moveTo>
                  <a:cubicBezTo>
                    <a:pt x="19" y="7"/>
                    <a:pt x="19" y="7"/>
                    <a:pt x="18" y="7"/>
                  </a:cubicBezTo>
                  <a:cubicBezTo>
                    <a:pt x="18" y="7"/>
                    <a:pt x="19" y="7"/>
                    <a:pt x="19" y="7"/>
                  </a:cubicBezTo>
                  <a:cubicBezTo>
                    <a:pt x="20" y="7"/>
                    <a:pt x="20" y="7"/>
                    <a:pt x="20" y="7"/>
                  </a:cubicBezTo>
                  <a:moveTo>
                    <a:pt x="43" y="3"/>
                  </a:moveTo>
                  <a:cubicBezTo>
                    <a:pt x="44" y="3"/>
                    <a:pt x="44" y="3"/>
                    <a:pt x="44" y="3"/>
                  </a:cubicBezTo>
                  <a:cubicBezTo>
                    <a:pt x="44" y="3"/>
                    <a:pt x="44" y="3"/>
                    <a:pt x="43" y="3"/>
                  </a:cubicBezTo>
                  <a:cubicBezTo>
                    <a:pt x="43" y="3"/>
                    <a:pt x="45" y="3"/>
                    <a:pt x="43" y="3"/>
                  </a:cubicBezTo>
                  <a:cubicBezTo>
                    <a:pt x="44"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4" y="3"/>
                    <a:pt x="44" y="3"/>
                    <a:pt x="43" y="3"/>
                  </a:cubicBezTo>
                  <a:cubicBezTo>
                    <a:pt x="43" y="3"/>
                    <a:pt x="43" y="3"/>
                    <a:pt x="43" y="3"/>
                  </a:cubicBezTo>
                  <a:moveTo>
                    <a:pt x="43" y="3"/>
                  </a:moveTo>
                  <a:cubicBezTo>
                    <a:pt x="43" y="3"/>
                    <a:pt x="43" y="3"/>
                    <a:pt x="43" y="3"/>
                  </a:cubicBezTo>
                  <a:cubicBezTo>
                    <a:pt x="42" y="3"/>
                    <a:pt x="43" y="3"/>
                    <a:pt x="43" y="3"/>
                  </a:cubicBezTo>
                  <a:moveTo>
                    <a:pt x="41" y="4"/>
                  </a:moveTo>
                  <a:cubicBezTo>
                    <a:pt x="42" y="3"/>
                    <a:pt x="42" y="3"/>
                    <a:pt x="42" y="3"/>
                  </a:cubicBezTo>
                  <a:cubicBezTo>
                    <a:pt x="42" y="3"/>
                    <a:pt x="42" y="3"/>
                    <a:pt x="42" y="3"/>
                  </a:cubicBezTo>
                  <a:cubicBezTo>
                    <a:pt x="41" y="4"/>
                    <a:pt x="42" y="4"/>
                    <a:pt x="42" y="4"/>
                  </a:cubicBezTo>
                  <a:cubicBezTo>
                    <a:pt x="42" y="4"/>
                    <a:pt x="41" y="4"/>
                    <a:pt x="41" y="4"/>
                  </a:cubicBezTo>
                  <a:moveTo>
                    <a:pt x="43" y="3"/>
                  </a:moveTo>
                  <a:cubicBezTo>
                    <a:pt x="44" y="3"/>
                    <a:pt x="44" y="3"/>
                    <a:pt x="43" y="3"/>
                  </a:cubicBezTo>
                  <a:cubicBezTo>
                    <a:pt x="43" y="3"/>
                    <a:pt x="43" y="3"/>
                    <a:pt x="43" y="3"/>
                  </a:cubicBezTo>
                  <a:moveTo>
                    <a:pt x="42" y="3"/>
                  </a:moveTo>
                  <a:cubicBezTo>
                    <a:pt x="43" y="3"/>
                    <a:pt x="43" y="3"/>
                    <a:pt x="43" y="3"/>
                  </a:cubicBezTo>
                  <a:cubicBezTo>
                    <a:pt x="42" y="3"/>
                    <a:pt x="43" y="3"/>
                    <a:pt x="42" y="3"/>
                  </a:cubicBezTo>
                  <a:moveTo>
                    <a:pt x="15" y="8"/>
                  </a:moveTo>
                  <a:cubicBezTo>
                    <a:pt x="15" y="8"/>
                    <a:pt x="15" y="8"/>
                    <a:pt x="15" y="8"/>
                  </a:cubicBezTo>
                  <a:cubicBezTo>
                    <a:pt x="16" y="8"/>
                    <a:pt x="15" y="8"/>
                    <a:pt x="15" y="8"/>
                  </a:cubicBezTo>
                  <a:moveTo>
                    <a:pt x="47" y="3"/>
                  </a:moveTo>
                  <a:cubicBezTo>
                    <a:pt x="48" y="3"/>
                    <a:pt x="48" y="3"/>
                    <a:pt x="48" y="2"/>
                  </a:cubicBezTo>
                  <a:cubicBezTo>
                    <a:pt x="49" y="2"/>
                    <a:pt x="49" y="2"/>
                    <a:pt x="49" y="2"/>
                  </a:cubicBezTo>
                  <a:cubicBezTo>
                    <a:pt x="49" y="2"/>
                    <a:pt x="49" y="2"/>
                    <a:pt x="49" y="2"/>
                  </a:cubicBezTo>
                  <a:cubicBezTo>
                    <a:pt x="48" y="2"/>
                    <a:pt x="48" y="3"/>
                    <a:pt x="47" y="3"/>
                  </a:cubicBezTo>
                  <a:moveTo>
                    <a:pt x="48" y="2"/>
                  </a:moveTo>
                  <a:cubicBezTo>
                    <a:pt x="48" y="2"/>
                    <a:pt x="48" y="2"/>
                    <a:pt x="48" y="2"/>
                  </a:cubicBezTo>
                  <a:cubicBezTo>
                    <a:pt x="48" y="2"/>
                    <a:pt x="48" y="2"/>
                    <a:pt x="48" y="2"/>
                  </a:cubicBezTo>
                  <a:moveTo>
                    <a:pt x="52" y="2"/>
                  </a:moveTo>
                  <a:cubicBezTo>
                    <a:pt x="52" y="2"/>
                    <a:pt x="52" y="2"/>
                    <a:pt x="51" y="2"/>
                  </a:cubicBezTo>
                  <a:cubicBezTo>
                    <a:pt x="51" y="2"/>
                    <a:pt x="50" y="2"/>
                    <a:pt x="52" y="2"/>
                  </a:cubicBezTo>
                  <a:moveTo>
                    <a:pt x="51" y="2"/>
                  </a:moveTo>
                  <a:cubicBezTo>
                    <a:pt x="51" y="2"/>
                    <a:pt x="51" y="2"/>
                    <a:pt x="50" y="2"/>
                  </a:cubicBezTo>
                  <a:cubicBezTo>
                    <a:pt x="50" y="2"/>
                    <a:pt x="50" y="2"/>
                    <a:pt x="50" y="2"/>
                  </a:cubicBezTo>
                  <a:cubicBezTo>
                    <a:pt x="50" y="2"/>
                    <a:pt x="51" y="2"/>
                    <a:pt x="51" y="2"/>
                  </a:cubicBezTo>
                  <a:moveTo>
                    <a:pt x="49" y="2"/>
                  </a:moveTo>
                  <a:cubicBezTo>
                    <a:pt x="50" y="2"/>
                    <a:pt x="49" y="2"/>
                    <a:pt x="49" y="2"/>
                  </a:cubicBezTo>
                  <a:cubicBezTo>
                    <a:pt x="50" y="2"/>
                    <a:pt x="50" y="2"/>
                    <a:pt x="50" y="2"/>
                  </a:cubicBezTo>
                  <a:cubicBezTo>
                    <a:pt x="50" y="2"/>
                    <a:pt x="50" y="2"/>
                    <a:pt x="50" y="2"/>
                  </a:cubicBezTo>
                  <a:cubicBezTo>
                    <a:pt x="50" y="2"/>
                    <a:pt x="50" y="2"/>
                    <a:pt x="51" y="2"/>
                  </a:cubicBezTo>
                  <a:cubicBezTo>
                    <a:pt x="50" y="2"/>
                    <a:pt x="50" y="2"/>
                    <a:pt x="50" y="2"/>
                  </a:cubicBezTo>
                  <a:cubicBezTo>
                    <a:pt x="49" y="2"/>
                    <a:pt x="49" y="2"/>
                    <a:pt x="49" y="2"/>
                  </a:cubicBezTo>
                  <a:cubicBezTo>
                    <a:pt x="49" y="2"/>
                    <a:pt x="49" y="2"/>
                    <a:pt x="49" y="2"/>
                  </a:cubicBezTo>
                  <a:cubicBezTo>
                    <a:pt x="49" y="2"/>
                    <a:pt x="48" y="2"/>
                    <a:pt x="48" y="2"/>
                  </a:cubicBezTo>
                  <a:cubicBezTo>
                    <a:pt x="48" y="2"/>
                    <a:pt x="48" y="2"/>
                    <a:pt x="49" y="2"/>
                  </a:cubicBezTo>
                  <a:cubicBezTo>
                    <a:pt x="49" y="2"/>
                    <a:pt x="49" y="2"/>
                    <a:pt x="49" y="2"/>
                  </a:cubicBezTo>
                  <a:moveTo>
                    <a:pt x="49" y="2"/>
                  </a:moveTo>
                  <a:cubicBezTo>
                    <a:pt x="49" y="2"/>
                    <a:pt x="50" y="2"/>
                    <a:pt x="50" y="2"/>
                  </a:cubicBezTo>
                  <a:cubicBezTo>
                    <a:pt x="49" y="2"/>
                    <a:pt x="49" y="2"/>
                    <a:pt x="49" y="2"/>
                  </a:cubicBezTo>
                  <a:cubicBezTo>
                    <a:pt x="48" y="3"/>
                    <a:pt x="48" y="3"/>
                    <a:pt x="49" y="2"/>
                  </a:cubicBezTo>
                  <a:cubicBezTo>
                    <a:pt x="48" y="2"/>
                    <a:pt x="48" y="3"/>
                    <a:pt x="47" y="3"/>
                  </a:cubicBezTo>
                  <a:cubicBezTo>
                    <a:pt x="48" y="3"/>
                    <a:pt x="48" y="3"/>
                    <a:pt x="46" y="3"/>
                  </a:cubicBezTo>
                  <a:cubicBezTo>
                    <a:pt x="46" y="3"/>
                    <a:pt x="47" y="3"/>
                    <a:pt x="47" y="3"/>
                  </a:cubicBezTo>
                  <a:cubicBezTo>
                    <a:pt x="47" y="3"/>
                    <a:pt x="46" y="3"/>
                    <a:pt x="46" y="3"/>
                  </a:cubicBezTo>
                  <a:cubicBezTo>
                    <a:pt x="45" y="3"/>
                    <a:pt x="46" y="3"/>
                    <a:pt x="46" y="3"/>
                  </a:cubicBezTo>
                  <a:cubicBezTo>
                    <a:pt x="47" y="3"/>
                    <a:pt x="47" y="3"/>
                    <a:pt x="47" y="3"/>
                  </a:cubicBezTo>
                  <a:cubicBezTo>
                    <a:pt x="47" y="3"/>
                    <a:pt x="47" y="3"/>
                    <a:pt x="47" y="3"/>
                  </a:cubicBezTo>
                  <a:cubicBezTo>
                    <a:pt x="48" y="2"/>
                    <a:pt x="48" y="2"/>
                    <a:pt x="48" y="2"/>
                  </a:cubicBezTo>
                  <a:cubicBezTo>
                    <a:pt x="47" y="3"/>
                    <a:pt x="47" y="3"/>
                    <a:pt x="46" y="3"/>
                  </a:cubicBezTo>
                  <a:cubicBezTo>
                    <a:pt x="46" y="3"/>
                    <a:pt x="46" y="3"/>
                    <a:pt x="46" y="3"/>
                  </a:cubicBezTo>
                  <a:cubicBezTo>
                    <a:pt x="47" y="3"/>
                    <a:pt x="47" y="3"/>
                    <a:pt x="47" y="3"/>
                  </a:cubicBezTo>
                  <a:cubicBezTo>
                    <a:pt x="47" y="3"/>
                    <a:pt x="48" y="3"/>
                    <a:pt x="48" y="3"/>
                  </a:cubicBezTo>
                  <a:cubicBezTo>
                    <a:pt x="48" y="3"/>
                    <a:pt x="48" y="3"/>
                    <a:pt x="49" y="2"/>
                  </a:cubicBezTo>
                  <a:cubicBezTo>
                    <a:pt x="49" y="2"/>
                    <a:pt x="49" y="2"/>
                    <a:pt x="49" y="2"/>
                  </a:cubicBezTo>
                  <a:moveTo>
                    <a:pt x="54" y="2"/>
                  </a:moveTo>
                  <a:cubicBezTo>
                    <a:pt x="54" y="2"/>
                    <a:pt x="55" y="1"/>
                    <a:pt x="55" y="1"/>
                  </a:cubicBezTo>
                  <a:cubicBezTo>
                    <a:pt x="55" y="1"/>
                    <a:pt x="55" y="1"/>
                    <a:pt x="55" y="1"/>
                  </a:cubicBezTo>
                  <a:cubicBezTo>
                    <a:pt x="56" y="1"/>
                    <a:pt x="56" y="1"/>
                    <a:pt x="57" y="1"/>
                  </a:cubicBezTo>
                  <a:cubicBezTo>
                    <a:pt x="56" y="1"/>
                    <a:pt x="56" y="1"/>
                    <a:pt x="56" y="1"/>
                  </a:cubicBezTo>
                  <a:cubicBezTo>
                    <a:pt x="54" y="1"/>
                    <a:pt x="55" y="1"/>
                    <a:pt x="53" y="2"/>
                  </a:cubicBezTo>
                  <a:cubicBezTo>
                    <a:pt x="53" y="2"/>
                    <a:pt x="54" y="2"/>
                    <a:pt x="53" y="2"/>
                  </a:cubicBezTo>
                  <a:cubicBezTo>
                    <a:pt x="52" y="2"/>
                    <a:pt x="52" y="2"/>
                    <a:pt x="52" y="2"/>
                  </a:cubicBezTo>
                  <a:cubicBezTo>
                    <a:pt x="52" y="2"/>
                    <a:pt x="52" y="2"/>
                    <a:pt x="51" y="2"/>
                  </a:cubicBezTo>
                  <a:cubicBezTo>
                    <a:pt x="52" y="2"/>
                    <a:pt x="51" y="2"/>
                    <a:pt x="51" y="2"/>
                  </a:cubicBezTo>
                  <a:cubicBezTo>
                    <a:pt x="52" y="2"/>
                    <a:pt x="52" y="2"/>
                    <a:pt x="52" y="2"/>
                  </a:cubicBezTo>
                  <a:cubicBezTo>
                    <a:pt x="52" y="2"/>
                    <a:pt x="53" y="2"/>
                    <a:pt x="54" y="2"/>
                  </a:cubicBezTo>
                  <a:cubicBezTo>
                    <a:pt x="53" y="2"/>
                    <a:pt x="53" y="2"/>
                    <a:pt x="53" y="2"/>
                  </a:cubicBezTo>
                  <a:cubicBezTo>
                    <a:pt x="53" y="2"/>
                    <a:pt x="54" y="2"/>
                    <a:pt x="53" y="2"/>
                  </a:cubicBezTo>
                  <a:cubicBezTo>
                    <a:pt x="54" y="2"/>
                    <a:pt x="54" y="2"/>
                    <a:pt x="54" y="2"/>
                  </a:cubicBezTo>
                  <a:moveTo>
                    <a:pt x="54" y="1"/>
                  </a:moveTo>
                  <a:cubicBezTo>
                    <a:pt x="54" y="2"/>
                    <a:pt x="54" y="2"/>
                    <a:pt x="54" y="2"/>
                  </a:cubicBezTo>
                  <a:cubicBezTo>
                    <a:pt x="55" y="1"/>
                    <a:pt x="55" y="1"/>
                    <a:pt x="55" y="1"/>
                  </a:cubicBezTo>
                  <a:cubicBezTo>
                    <a:pt x="55" y="1"/>
                    <a:pt x="54" y="1"/>
                    <a:pt x="54" y="1"/>
                  </a:cubicBezTo>
                  <a:moveTo>
                    <a:pt x="50" y="2"/>
                  </a:moveTo>
                  <a:cubicBezTo>
                    <a:pt x="50" y="2"/>
                    <a:pt x="50" y="2"/>
                    <a:pt x="49" y="2"/>
                  </a:cubicBezTo>
                  <a:cubicBezTo>
                    <a:pt x="49" y="2"/>
                    <a:pt x="49" y="2"/>
                    <a:pt x="49" y="2"/>
                  </a:cubicBezTo>
                  <a:cubicBezTo>
                    <a:pt x="49" y="2"/>
                    <a:pt x="49" y="2"/>
                    <a:pt x="49" y="2"/>
                  </a:cubicBezTo>
                  <a:cubicBezTo>
                    <a:pt x="50" y="2"/>
                    <a:pt x="50" y="2"/>
                    <a:pt x="50" y="2"/>
                  </a:cubicBezTo>
                  <a:cubicBezTo>
                    <a:pt x="51" y="2"/>
                    <a:pt x="51" y="2"/>
                    <a:pt x="51" y="2"/>
                  </a:cubicBezTo>
                  <a:cubicBezTo>
                    <a:pt x="51" y="2"/>
                    <a:pt x="51" y="2"/>
                    <a:pt x="50" y="2"/>
                  </a:cubicBezTo>
                  <a:cubicBezTo>
                    <a:pt x="50" y="2"/>
                    <a:pt x="50" y="2"/>
                    <a:pt x="50" y="2"/>
                  </a:cubicBezTo>
                  <a:cubicBezTo>
                    <a:pt x="50" y="2"/>
                    <a:pt x="50" y="2"/>
                    <a:pt x="50" y="2"/>
                  </a:cubicBezTo>
                  <a:cubicBezTo>
                    <a:pt x="49" y="2"/>
                    <a:pt x="48" y="2"/>
                    <a:pt x="48" y="2"/>
                  </a:cubicBezTo>
                  <a:cubicBezTo>
                    <a:pt x="48" y="2"/>
                    <a:pt x="49" y="2"/>
                    <a:pt x="49" y="2"/>
                  </a:cubicBezTo>
                  <a:cubicBezTo>
                    <a:pt x="49" y="2"/>
                    <a:pt x="48" y="2"/>
                    <a:pt x="48" y="3"/>
                  </a:cubicBezTo>
                  <a:cubicBezTo>
                    <a:pt x="49" y="2"/>
                    <a:pt x="49" y="2"/>
                    <a:pt x="49" y="2"/>
                  </a:cubicBezTo>
                  <a:cubicBezTo>
                    <a:pt x="51" y="2"/>
                    <a:pt x="50" y="2"/>
                    <a:pt x="50" y="2"/>
                  </a:cubicBezTo>
                  <a:cubicBezTo>
                    <a:pt x="50" y="2"/>
                    <a:pt x="50" y="2"/>
                    <a:pt x="49" y="2"/>
                  </a:cubicBezTo>
                  <a:cubicBezTo>
                    <a:pt x="49" y="2"/>
                    <a:pt x="50" y="2"/>
                    <a:pt x="50" y="2"/>
                  </a:cubicBezTo>
                  <a:moveTo>
                    <a:pt x="46" y="3"/>
                  </a:moveTo>
                  <a:cubicBezTo>
                    <a:pt x="46" y="3"/>
                    <a:pt x="46" y="3"/>
                    <a:pt x="47" y="3"/>
                  </a:cubicBezTo>
                  <a:cubicBezTo>
                    <a:pt x="47" y="3"/>
                    <a:pt x="47" y="3"/>
                    <a:pt x="47" y="3"/>
                  </a:cubicBezTo>
                  <a:cubicBezTo>
                    <a:pt x="47" y="3"/>
                    <a:pt x="47" y="3"/>
                    <a:pt x="46" y="3"/>
                  </a:cubicBezTo>
                  <a:cubicBezTo>
                    <a:pt x="46" y="3"/>
                    <a:pt x="46" y="3"/>
                    <a:pt x="46" y="3"/>
                  </a:cubicBezTo>
                  <a:cubicBezTo>
                    <a:pt x="45" y="3"/>
                    <a:pt x="45" y="3"/>
                    <a:pt x="45" y="3"/>
                  </a:cubicBezTo>
                  <a:cubicBezTo>
                    <a:pt x="44" y="3"/>
                    <a:pt x="45" y="3"/>
                    <a:pt x="45" y="3"/>
                  </a:cubicBezTo>
                  <a:cubicBezTo>
                    <a:pt x="44" y="3"/>
                    <a:pt x="44" y="3"/>
                    <a:pt x="44" y="3"/>
                  </a:cubicBezTo>
                  <a:cubicBezTo>
                    <a:pt x="44" y="3"/>
                    <a:pt x="44" y="3"/>
                    <a:pt x="44" y="3"/>
                  </a:cubicBezTo>
                  <a:cubicBezTo>
                    <a:pt x="43" y="3"/>
                    <a:pt x="44" y="3"/>
                    <a:pt x="43" y="3"/>
                  </a:cubicBezTo>
                  <a:cubicBezTo>
                    <a:pt x="44" y="3"/>
                    <a:pt x="44" y="3"/>
                    <a:pt x="45" y="3"/>
                  </a:cubicBezTo>
                  <a:cubicBezTo>
                    <a:pt x="44" y="3"/>
                    <a:pt x="44" y="3"/>
                    <a:pt x="44" y="3"/>
                  </a:cubicBezTo>
                  <a:cubicBezTo>
                    <a:pt x="45" y="3"/>
                    <a:pt x="46" y="3"/>
                    <a:pt x="46" y="3"/>
                  </a:cubicBezTo>
                  <a:cubicBezTo>
                    <a:pt x="45" y="3"/>
                    <a:pt x="45" y="3"/>
                    <a:pt x="45" y="3"/>
                  </a:cubicBezTo>
                  <a:cubicBezTo>
                    <a:pt x="44" y="3"/>
                    <a:pt x="46" y="3"/>
                    <a:pt x="46" y="3"/>
                  </a:cubicBezTo>
                  <a:moveTo>
                    <a:pt x="50" y="2"/>
                  </a:moveTo>
                  <a:cubicBezTo>
                    <a:pt x="51" y="2"/>
                    <a:pt x="49" y="2"/>
                    <a:pt x="49" y="2"/>
                  </a:cubicBezTo>
                  <a:cubicBezTo>
                    <a:pt x="50" y="2"/>
                    <a:pt x="50" y="2"/>
                    <a:pt x="51" y="2"/>
                  </a:cubicBezTo>
                  <a:cubicBezTo>
                    <a:pt x="49" y="2"/>
                    <a:pt x="50" y="2"/>
                    <a:pt x="49" y="2"/>
                  </a:cubicBezTo>
                  <a:cubicBezTo>
                    <a:pt x="49" y="2"/>
                    <a:pt x="48" y="2"/>
                    <a:pt x="48" y="2"/>
                  </a:cubicBezTo>
                  <a:cubicBezTo>
                    <a:pt x="48" y="3"/>
                    <a:pt x="48" y="3"/>
                    <a:pt x="48" y="3"/>
                  </a:cubicBezTo>
                  <a:cubicBezTo>
                    <a:pt x="49" y="2"/>
                    <a:pt x="48" y="2"/>
                    <a:pt x="49" y="2"/>
                  </a:cubicBezTo>
                  <a:cubicBezTo>
                    <a:pt x="49" y="2"/>
                    <a:pt x="49" y="2"/>
                    <a:pt x="49" y="2"/>
                  </a:cubicBezTo>
                  <a:cubicBezTo>
                    <a:pt x="49" y="2"/>
                    <a:pt x="49" y="2"/>
                    <a:pt x="49" y="2"/>
                  </a:cubicBezTo>
                  <a:cubicBezTo>
                    <a:pt x="49" y="2"/>
                    <a:pt x="48" y="3"/>
                    <a:pt x="48" y="3"/>
                  </a:cubicBezTo>
                  <a:cubicBezTo>
                    <a:pt x="49" y="2"/>
                    <a:pt x="50" y="2"/>
                    <a:pt x="50" y="2"/>
                  </a:cubicBezTo>
                  <a:moveTo>
                    <a:pt x="49" y="2"/>
                  </a:moveTo>
                  <a:cubicBezTo>
                    <a:pt x="49" y="2"/>
                    <a:pt x="49" y="2"/>
                    <a:pt x="49" y="2"/>
                  </a:cubicBezTo>
                  <a:cubicBezTo>
                    <a:pt x="49" y="2"/>
                    <a:pt x="49" y="2"/>
                    <a:pt x="49" y="2"/>
                  </a:cubicBezTo>
                  <a:moveTo>
                    <a:pt x="33" y="5"/>
                  </a:moveTo>
                  <a:cubicBezTo>
                    <a:pt x="32" y="5"/>
                    <a:pt x="33" y="5"/>
                    <a:pt x="33" y="5"/>
                  </a:cubicBezTo>
                  <a:cubicBezTo>
                    <a:pt x="33" y="5"/>
                    <a:pt x="33" y="5"/>
                    <a:pt x="33" y="5"/>
                  </a:cubicBezTo>
                  <a:moveTo>
                    <a:pt x="48" y="2"/>
                  </a:moveTo>
                  <a:cubicBezTo>
                    <a:pt x="49" y="2"/>
                    <a:pt x="49" y="2"/>
                    <a:pt x="50" y="2"/>
                  </a:cubicBezTo>
                  <a:cubicBezTo>
                    <a:pt x="50" y="2"/>
                    <a:pt x="50" y="2"/>
                    <a:pt x="49" y="2"/>
                  </a:cubicBezTo>
                  <a:cubicBezTo>
                    <a:pt x="49" y="2"/>
                    <a:pt x="49" y="2"/>
                    <a:pt x="49" y="2"/>
                  </a:cubicBezTo>
                  <a:cubicBezTo>
                    <a:pt x="49" y="2"/>
                    <a:pt x="49" y="2"/>
                    <a:pt x="49" y="2"/>
                  </a:cubicBezTo>
                  <a:cubicBezTo>
                    <a:pt x="48" y="2"/>
                    <a:pt x="49" y="2"/>
                    <a:pt x="48" y="2"/>
                  </a:cubicBezTo>
                  <a:moveTo>
                    <a:pt x="48" y="2"/>
                  </a:moveTo>
                  <a:cubicBezTo>
                    <a:pt x="49" y="2"/>
                    <a:pt x="49" y="2"/>
                    <a:pt x="49" y="2"/>
                  </a:cubicBezTo>
                  <a:cubicBezTo>
                    <a:pt x="49" y="2"/>
                    <a:pt x="49" y="2"/>
                    <a:pt x="50" y="2"/>
                  </a:cubicBezTo>
                  <a:cubicBezTo>
                    <a:pt x="50" y="2"/>
                    <a:pt x="50" y="2"/>
                    <a:pt x="50" y="2"/>
                  </a:cubicBezTo>
                  <a:cubicBezTo>
                    <a:pt x="51" y="2"/>
                    <a:pt x="51" y="2"/>
                    <a:pt x="51" y="2"/>
                  </a:cubicBezTo>
                  <a:cubicBezTo>
                    <a:pt x="51" y="2"/>
                    <a:pt x="51" y="2"/>
                    <a:pt x="51" y="2"/>
                  </a:cubicBezTo>
                  <a:cubicBezTo>
                    <a:pt x="51"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0" y="2"/>
                  </a:cubicBezTo>
                  <a:cubicBezTo>
                    <a:pt x="51" y="2"/>
                    <a:pt x="51" y="2"/>
                    <a:pt x="52" y="2"/>
                  </a:cubicBezTo>
                  <a:cubicBezTo>
                    <a:pt x="52" y="2"/>
                    <a:pt x="52" y="2"/>
                    <a:pt x="53" y="2"/>
                  </a:cubicBezTo>
                  <a:cubicBezTo>
                    <a:pt x="53" y="2"/>
                    <a:pt x="53" y="2"/>
                    <a:pt x="53" y="2"/>
                  </a:cubicBezTo>
                  <a:cubicBezTo>
                    <a:pt x="53" y="2"/>
                    <a:pt x="53" y="2"/>
                    <a:pt x="52" y="2"/>
                  </a:cubicBezTo>
                  <a:cubicBezTo>
                    <a:pt x="54" y="1"/>
                    <a:pt x="53" y="2"/>
                    <a:pt x="54" y="2"/>
                  </a:cubicBezTo>
                  <a:cubicBezTo>
                    <a:pt x="54" y="1"/>
                    <a:pt x="55" y="1"/>
                    <a:pt x="55" y="1"/>
                  </a:cubicBezTo>
                  <a:cubicBezTo>
                    <a:pt x="55" y="1"/>
                    <a:pt x="54" y="1"/>
                    <a:pt x="53" y="2"/>
                  </a:cubicBezTo>
                  <a:cubicBezTo>
                    <a:pt x="53" y="2"/>
                    <a:pt x="54" y="2"/>
                    <a:pt x="54" y="2"/>
                  </a:cubicBezTo>
                  <a:cubicBezTo>
                    <a:pt x="55" y="1"/>
                    <a:pt x="55" y="1"/>
                    <a:pt x="55" y="1"/>
                  </a:cubicBezTo>
                  <a:cubicBezTo>
                    <a:pt x="55" y="1"/>
                    <a:pt x="53" y="2"/>
                    <a:pt x="53" y="2"/>
                  </a:cubicBezTo>
                  <a:cubicBezTo>
                    <a:pt x="54" y="2"/>
                    <a:pt x="54" y="2"/>
                    <a:pt x="54" y="1"/>
                  </a:cubicBezTo>
                  <a:cubicBezTo>
                    <a:pt x="54" y="1"/>
                    <a:pt x="54" y="1"/>
                    <a:pt x="54" y="1"/>
                  </a:cubicBezTo>
                  <a:cubicBezTo>
                    <a:pt x="53" y="2"/>
                    <a:pt x="53" y="2"/>
                    <a:pt x="53" y="2"/>
                  </a:cubicBezTo>
                  <a:cubicBezTo>
                    <a:pt x="53" y="2"/>
                    <a:pt x="54" y="2"/>
                    <a:pt x="54" y="2"/>
                  </a:cubicBezTo>
                  <a:cubicBezTo>
                    <a:pt x="54" y="1"/>
                    <a:pt x="54" y="1"/>
                    <a:pt x="55" y="1"/>
                  </a:cubicBezTo>
                  <a:cubicBezTo>
                    <a:pt x="55" y="1"/>
                    <a:pt x="54" y="1"/>
                    <a:pt x="54" y="1"/>
                  </a:cubicBezTo>
                  <a:cubicBezTo>
                    <a:pt x="54" y="2"/>
                    <a:pt x="54" y="1"/>
                    <a:pt x="54" y="2"/>
                  </a:cubicBezTo>
                  <a:cubicBezTo>
                    <a:pt x="54" y="2"/>
                    <a:pt x="54" y="2"/>
                    <a:pt x="53" y="2"/>
                  </a:cubicBezTo>
                  <a:cubicBezTo>
                    <a:pt x="54" y="1"/>
                    <a:pt x="54" y="2"/>
                    <a:pt x="54" y="2"/>
                  </a:cubicBezTo>
                  <a:cubicBezTo>
                    <a:pt x="54" y="1"/>
                    <a:pt x="55" y="1"/>
                    <a:pt x="55" y="1"/>
                  </a:cubicBezTo>
                  <a:cubicBezTo>
                    <a:pt x="56" y="1"/>
                    <a:pt x="56" y="1"/>
                    <a:pt x="56" y="1"/>
                  </a:cubicBezTo>
                  <a:cubicBezTo>
                    <a:pt x="54" y="1"/>
                    <a:pt x="55" y="1"/>
                    <a:pt x="55" y="1"/>
                  </a:cubicBezTo>
                  <a:cubicBezTo>
                    <a:pt x="53" y="2"/>
                    <a:pt x="54" y="1"/>
                    <a:pt x="53" y="2"/>
                  </a:cubicBezTo>
                  <a:cubicBezTo>
                    <a:pt x="54" y="2"/>
                    <a:pt x="54" y="2"/>
                    <a:pt x="55" y="1"/>
                  </a:cubicBezTo>
                  <a:cubicBezTo>
                    <a:pt x="55" y="1"/>
                    <a:pt x="56" y="1"/>
                    <a:pt x="56" y="1"/>
                  </a:cubicBezTo>
                  <a:cubicBezTo>
                    <a:pt x="57" y="1"/>
                    <a:pt x="56" y="1"/>
                    <a:pt x="57" y="1"/>
                  </a:cubicBezTo>
                  <a:cubicBezTo>
                    <a:pt x="57" y="1"/>
                    <a:pt x="58" y="1"/>
                    <a:pt x="58" y="1"/>
                  </a:cubicBezTo>
                  <a:cubicBezTo>
                    <a:pt x="58" y="1"/>
                    <a:pt x="58" y="1"/>
                    <a:pt x="58" y="1"/>
                  </a:cubicBezTo>
                  <a:cubicBezTo>
                    <a:pt x="58" y="1"/>
                    <a:pt x="59" y="1"/>
                    <a:pt x="59" y="1"/>
                  </a:cubicBezTo>
                  <a:cubicBezTo>
                    <a:pt x="59" y="1"/>
                    <a:pt x="58" y="1"/>
                    <a:pt x="58" y="1"/>
                  </a:cubicBezTo>
                  <a:cubicBezTo>
                    <a:pt x="58" y="1"/>
                    <a:pt x="58" y="1"/>
                    <a:pt x="58" y="1"/>
                  </a:cubicBezTo>
                  <a:cubicBezTo>
                    <a:pt x="58" y="1"/>
                    <a:pt x="58" y="1"/>
                    <a:pt x="58" y="1"/>
                  </a:cubicBezTo>
                  <a:cubicBezTo>
                    <a:pt x="58" y="1"/>
                    <a:pt x="58" y="1"/>
                    <a:pt x="58" y="1"/>
                  </a:cubicBezTo>
                  <a:cubicBezTo>
                    <a:pt x="57" y="1"/>
                    <a:pt x="57" y="1"/>
                    <a:pt x="56" y="1"/>
                  </a:cubicBezTo>
                  <a:cubicBezTo>
                    <a:pt x="56" y="1"/>
                    <a:pt x="55" y="1"/>
                    <a:pt x="55" y="1"/>
                  </a:cubicBezTo>
                  <a:cubicBezTo>
                    <a:pt x="55" y="1"/>
                    <a:pt x="55" y="1"/>
                    <a:pt x="55" y="1"/>
                  </a:cubicBezTo>
                  <a:cubicBezTo>
                    <a:pt x="55" y="1"/>
                    <a:pt x="55" y="1"/>
                    <a:pt x="55" y="1"/>
                  </a:cubicBezTo>
                  <a:cubicBezTo>
                    <a:pt x="55" y="1"/>
                    <a:pt x="54" y="1"/>
                    <a:pt x="54" y="1"/>
                  </a:cubicBezTo>
                  <a:cubicBezTo>
                    <a:pt x="55" y="1"/>
                    <a:pt x="54" y="2"/>
                    <a:pt x="54" y="1"/>
                  </a:cubicBezTo>
                  <a:cubicBezTo>
                    <a:pt x="54" y="1"/>
                    <a:pt x="54" y="2"/>
                    <a:pt x="53" y="2"/>
                  </a:cubicBezTo>
                  <a:cubicBezTo>
                    <a:pt x="54" y="2"/>
                    <a:pt x="54" y="1"/>
                    <a:pt x="54" y="1"/>
                  </a:cubicBezTo>
                  <a:cubicBezTo>
                    <a:pt x="54" y="2"/>
                    <a:pt x="54" y="2"/>
                    <a:pt x="53" y="2"/>
                  </a:cubicBezTo>
                  <a:cubicBezTo>
                    <a:pt x="54" y="1"/>
                    <a:pt x="52" y="2"/>
                    <a:pt x="53" y="2"/>
                  </a:cubicBezTo>
                  <a:cubicBezTo>
                    <a:pt x="53" y="2"/>
                    <a:pt x="53" y="2"/>
                    <a:pt x="53" y="2"/>
                  </a:cubicBezTo>
                  <a:cubicBezTo>
                    <a:pt x="53" y="2"/>
                    <a:pt x="53" y="2"/>
                    <a:pt x="53" y="2"/>
                  </a:cubicBezTo>
                  <a:cubicBezTo>
                    <a:pt x="53" y="2"/>
                    <a:pt x="52" y="2"/>
                    <a:pt x="52" y="2"/>
                  </a:cubicBezTo>
                  <a:cubicBezTo>
                    <a:pt x="52" y="2"/>
                    <a:pt x="52" y="2"/>
                    <a:pt x="52" y="2"/>
                  </a:cubicBezTo>
                  <a:cubicBezTo>
                    <a:pt x="52" y="2"/>
                    <a:pt x="52" y="2"/>
                    <a:pt x="52" y="2"/>
                  </a:cubicBezTo>
                  <a:cubicBezTo>
                    <a:pt x="52" y="2"/>
                    <a:pt x="52" y="2"/>
                    <a:pt x="51" y="2"/>
                  </a:cubicBezTo>
                  <a:cubicBezTo>
                    <a:pt x="51" y="2"/>
                    <a:pt x="52" y="2"/>
                    <a:pt x="52" y="2"/>
                  </a:cubicBezTo>
                  <a:cubicBezTo>
                    <a:pt x="51" y="2"/>
                    <a:pt x="52" y="2"/>
                    <a:pt x="51" y="2"/>
                  </a:cubicBezTo>
                  <a:cubicBezTo>
                    <a:pt x="52" y="2"/>
                    <a:pt x="52" y="2"/>
                    <a:pt x="52" y="2"/>
                  </a:cubicBezTo>
                  <a:cubicBezTo>
                    <a:pt x="52" y="2"/>
                    <a:pt x="51" y="2"/>
                    <a:pt x="51" y="2"/>
                  </a:cubicBezTo>
                  <a:cubicBezTo>
                    <a:pt x="51" y="2"/>
                    <a:pt x="52" y="2"/>
                    <a:pt x="52" y="2"/>
                  </a:cubicBezTo>
                  <a:cubicBezTo>
                    <a:pt x="52" y="2"/>
                    <a:pt x="52" y="2"/>
                    <a:pt x="52" y="2"/>
                  </a:cubicBezTo>
                  <a:cubicBezTo>
                    <a:pt x="52" y="2"/>
                    <a:pt x="52" y="2"/>
                    <a:pt x="52" y="2"/>
                  </a:cubicBezTo>
                  <a:cubicBezTo>
                    <a:pt x="52" y="2"/>
                    <a:pt x="53" y="2"/>
                    <a:pt x="52" y="2"/>
                  </a:cubicBezTo>
                  <a:cubicBezTo>
                    <a:pt x="52" y="2"/>
                    <a:pt x="52" y="2"/>
                    <a:pt x="53" y="2"/>
                  </a:cubicBezTo>
                  <a:cubicBezTo>
                    <a:pt x="52" y="2"/>
                    <a:pt x="52" y="2"/>
                    <a:pt x="52" y="2"/>
                  </a:cubicBezTo>
                  <a:cubicBezTo>
                    <a:pt x="52" y="2"/>
                    <a:pt x="53" y="2"/>
                    <a:pt x="53" y="2"/>
                  </a:cubicBezTo>
                  <a:cubicBezTo>
                    <a:pt x="53" y="2"/>
                    <a:pt x="52" y="2"/>
                    <a:pt x="52" y="2"/>
                  </a:cubicBezTo>
                  <a:cubicBezTo>
                    <a:pt x="52" y="2"/>
                    <a:pt x="53" y="2"/>
                    <a:pt x="53" y="2"/>
                  </a:cubicBezTo>
                  <a:cubicBezTo>
                    <a:pt x="53" y="2"/>
                    <a:pt x="52" y="2"/>
                    <a:pt x="52" y="2"/>
                  </a:cubicBezTo>
                  <a:cubicBezTo>
                    <a:pt x="52" y="2"/>
                    <a:pt x="53" y="2"/>
                    <a:pt x="53" y="2"/>
                  </a:cubicBezTo>
                  <a:cubicBezTo>
                    <a:pt x="53" y="2"/>
                    <a:pt x="53" y="2"/>
                    <a:pt x="53" y="2"/>
                  </a:cubicBezTo>
                  <a:cubicBezTo>
                    <a:pt x="53" y="2"/>
                    <a:pt x="53" y="2"/>
                    <a:pt x="53" y="2"/>
                  </a:cubicBezTo>
                  <a:cubicBezTo>
                    <a:pt x="53" y="2"/>
                    <a:pt x="52" y="2"/>
                    <a:pt x="53" y="2"/>
                  </a:cubicBezTo>
                  <a:cubicBezTo>
                    <a:pt x="53" y="2"/>
                    <a:pt x="52" y="2"/>
                    <a:pt x="52" y="2"/>
                  </a:cubicBezTo>
                  <a:cubicBezTo>
                    <a:pt x="53" y="2"/>
                    <a:pt x="54" y="2"/>
                    <a:pt x="53" y="2"/>
                  </a:cubicBezTo>
                  <a:cubicBezTo>
                    <a:pt x="54" y="2"/>
                    <a:pt x="53" y="2"/>
                    <a:pt x="53" y="2"/>
                  </a:cubicBezTo>
                  <a:cubicBezTo>
                    <a:pt x="52" y="2"/>
                    <a:pt x="53" y="2"/>
                    <a:pt x="52" y="2"/>
                  </a:cubicBezTo>
                  <a:cubicBezTo>
                    <a:pt x="52" y="2"/>
                    <a:pt x="52" y="2"/>
                    <a:pt x="53" y="2"/>
                  </a:cubicBezTo>
                  <a:cubicBezTo>
                    <a:pt x="52" y="2"/>
                    <a:pt x="53" y="2"/>
                    <a:pt x="53" y="2"/>
                  </a:cubicBezTo>
                  <a:cubicBezTo>
                    <a:pt x="53" y="2"/>
                    <a:pt x="53" y="2"/>
                    <a:pt x="53" y="2"/>
                  </a:cubicBezTo>
                  <a:cubicBezTo>
                    <a:pt x="54" y="2"/>
                    <a:pt x="53" y="2"/>
                    <a:pt x="53" y="2"/>
                  </a:cubicBezTo>
                  <a:cubicBezTo>
                    <a:pt x="53" y="2"/>
                    <a:pt x="54" y="2"/>
                    <a:pt x="54" y="2"/>
                  </a:cubicBezTo>
                  <a:cubicBezTo>
                    <a:pt x="54" y="2"/>
                    <a:pt x="53" y="2"/>
                    <a:pt x="53" y="2"/>
                  </a:cubicBezTo>
                  <a:cubicBezTo>
                    <a:pt x="53" y="2"/>
                    <a:pt x="54" y="2"/>
                    <a:pt x="54" y="2"/>
                  </a:cubicBezTo>
                  <a:cubicBezTo>
                    <a:pt x="54" y="2"/>
                    <a:pt x="53" y="2"/>
                    <a:pt x="53" y="2"/>
                  </a:cubicBezTo>
                  <a:cubicBezTo>
                    <a:pt x="53" y="2"/>
                    <a:pt x="53" y="2"/>
                    <a:pt x="53" y="2"/>
                  </a:cubicBezTo>
                  <a:cubicBezTo>
                    <a:pt x="53" y="2"/>
                    <a:pt x="53" y="2"/>
                    <a:pt x="53" y="2"/>
                  </a:cubicBezTo>
                  <a:cubicBezTo>
                    <a:pt x="52" y="2"/>
                    <a:pt x="52" y="2"/>
                    <a:pt x="52" y="2"/>
                  </a:cubicBezTo>
                  <a:cubicBezTo>
                    <a:pt x="52" y="2"/>
                    <a:pt x="52" y="2"/>
                    <a:pt x="52" y="2"/>
                  </a:cubicBezTo>
                  <a:cubicBezTo>
                    <a:pt x="52" y="2"/>
                    <a:pt x="52" y="2"/>
                    <a:pt x="51" y="2"/>
                  </a:cubicBezTo>
                  <a:cubicBezTo>
                    <a:pt x="52" y="2"/>
                    <a:pt x="52" y="2"/>
                    <a:pt x="52" y="2"/>
                  </a:cubicBezTo>
                  <a:cubicBezTo>
                    <a:pt x="52" y="2"/>
                    <a:pt x="52" y="2"/>
                    <a:pt x="52" y="2"/>
                  </a:cubicBezTo>
                  <a:cubicBezTo>
                    <a:pt x="51" y="2"/>
                    <a:pt x="52" y="2"/>
                    <a:pt x="51" y="2"/>
                  </a:cubicBezTo>
                  <a:cubicBezTo>
                    <a:pt x="50" y="2"/>
                    <a:pt x="51" y="2"/>
                    <a:pt x="50" y="2"/>
                  </a:cubicBezTo>
                  <a:cubicBezTo>
                    <a:pt x="49" y="2"/>
                    <a:pt x="50" y="2"/>
                    <a:pt x="49" y="2"/>
                  </a:cubicBezTo>
                  <a:cubicBezTo>
                    <a:pt x="49" y="2"/>
                    <a:pt x="47" y="3"/>
                    <a:pt x="49" y="2"/>
                  </a:cubicBezTo>
                  <a:cubicBezTo>
                    <a:pt x="49" y="2"/>
                    <a:pt x="48" y="2"/>
                    <a:pt x="48" y="2"/>
                  </a:cubicBezTo>
                  <a:cubicBezTo>
                    <a:pt x="48" y="2"/>
                    <a:pt x="48" y="2"/>
                    <a:pt x="48" y="2"/>
                  </a:cubicBezTo>
                  <a:cubicBezTo>
                    <a:pt x="48" y="2"/>
                    <a:pt x="49" y="2"/>
                    <a:pt x="49" y="2"/>
                  </a:cubicBezTo>
                  <a:cubicBezTo>
                    <a:pt x="49" y="2"/>
                    <a:pt x="48" y="2"/>
                    <a:pt x="49" y="2"/>
                  </a:cubicBezTo>
                  <a:cubicBezTo>
                    <a:pt x="48" y="2"/>
                    <a:pt x="49" y="2"/>
                    <a:pt x="48" y="2"/>
                  </a:cubicBezTo>
                  <a:cubicBezTo>
                    <a:pt x="48" y="2"/>
                    <a:pt x="48" y="3"/>
                    <a:pt x="49" y="2"/>
                  </a:cubicBezTo>
                  <a:cubicBezTo>
                    <a:pt x="48" y="2"/>
                    <a:pt x="48" y="3"/>
                    <a:pt x="48" y="3"/>
                  </a:cubicBezTo>
                  <a:cubicBezTo>
                    <a:pt x="48" y="2"/>
                    <a:pt x="48" y="2"/>
                    <a:pt x="48" y="2"/>
                  </a:cubicBezTo>
                  <a:cubicBezTo>
                    <a:pt x="48" y="2"/>
                    <a:pt x="48" y="2"/>
                    <a:pt x="48" y="3"/>
                  </a:cubicBezTo>
                  <a:cubicBezTo>
                    <a:pt x="48" y="3"/>
                    <a:pt x="48" y="3"/>
                    <a:pt x="47" y="3"/>
                  </a:cubicBezTo>
                  <a:cubicBezTo>
                    <a:pt x="47" y="3"/>
                    <a:pt x="47" y="3"/>
                    <a:pt x="47" y="3"/>
                  </a:cubicBezTo>
                  <a:cubicBezTo>
                    <a:pt x="46" y="3"/>
                    <a:pt x="46" y="3"/>
                    <a:pt x="46" y="3"/>
                  </a:cubicBezTo>
                  <a:cubicBezTo>
                    <a:pt x="46" y="3"/>
                    <a:pt x="46" y="3"/>
                    <a:pt x="46" y="3"/>
                  </a:cubicBezTo>
                  <a:cubicBezTo>
                    <a:pt x="46" y="3"/>
                    <a:pt x="47" y="3"/>
                    <a:pt x="47" y="3"/>
                  </a:cubicBezTo>
                  <a:cubicBezTo>
                    <a:pt x="46" y="3"/>
                    <a:pt x="47" y="3"/>
                    <a:pt x="46" y="3"/>
                  </a:cubicBezTo>
                  <a:cubicBezTo>
                    <a:pt x="46" y="3"/>
                    <a:pt x="46" y="3"/>
                    <a:pt x="46" y="3"/>
                  </a:cubicBezTo>
                  <a:cubicBezTo>
                    <a:pt x="46" y="3"/>
                    <a:pt x="46" y="3"/>
                    <a:pt x="45" y="3"/>
                  </a:cubicBezTo>
                  <a:cubicBezTo>
                    <a:pt x="46" y="3"/>
                    <a:pt x="46" y="3"/>
                    <a:pt x="46" y="3"/>
                  </a:cubicBezTo>
                  <a:cubicBezTo>
                    <a:pt x="46" y="3"/>
                    <a:pt x="46" y="3"/>
                    <a:pt x="45" y="3"/>
                  </a:cubicBezTo>
                  <a:cubicBezTo>
                    <a:pt x="45" y="3"/>
                    <a:pt x="45" y="3"/>
                    <a:pt x="46" y="3"/>
                  </a:cubicBezTo>
                  <a:cubicBezTo>
                    <a:pt x="46" y="3"/>
                    <a:pt x="45" y="3"/>
                    <a:pt x="45" y="3"/>
                  </a:cubicBezTo>
                  <a:cubicBezTo>
                    <a:pt x="44" y="3"/>
                    <a:pt x="44" y="3"/>
                    <a:pt x="43" y="3"/>
                  </a:cubicBezTo>
                  <a:cubicBezTo>
                    <a:pt x="44" y="3"/>
                    <a:pt x="44" y="3"/>
                    <a:pt x="44" y="3"/>
                  </a:cubicBezTo>
                  <a:cubicBezTo>
                    <a:pt x="45" y="3"/>
                    <a:pt x="44"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4" y="3"/>
                    <a:pt x="45" y="3"/>
                  </a:cubicBezTo>
                  <a:cubicBezTo>
                    <a:pt x="45" y="3"/>
                    <a:pt x="45" y="3"/>
                    <a:pt x="45" y="3"/>
                  </a:cubicBezTo>
                  <a:cubicBezTo>
                    <a:pt x="45" y="3"/>
                    <a:pt x="45" y="3"/>
                    <a:pt x="44" y="3"/>
                  </a:cubicBezTo>
                  <a:cubicBezTo>
                    <a:pt x="45" y="3"/>
                    <a:pt x="45" y="3"/>
                    <a:pt x="45" y="3"/>
                  </a:cubicBezTo>
                  <a:cubicBezTo>
                    <a:pt x="45" y="3"/>
                    <a:pt x="45" y="3"/>
                    <a:pt x="46" y="3"/>
                  </a:cubicBezTo>
                  <a:cubicBezTo>
                    <a:pt x="45" y="3"/>
                    <a:pt x="45" y="3"/>
                    <a:pt x="45" y="3"/>
                  </a:cubicBezTo>
                  <a:cubicBezTo>
                    <a:pt x="46" y="3"/>
                    <a:pt x="46" y="3"/>
                    <a:pt x="46" y="3"/>
                  </a:cubicBezTo>
                  <a:cubicBezTo>
                    <a:pt x="46" y="3"/>
                    <a:pt x="45" y="3"/>
                    <a:pt x="45" y="3"/>
                  </a:cubicBezTo>
                  <a:cubicBezTo>
                    <a:pt x="45" y="3"/>
                    <a:pt x="46" y="3"/>
                    <a:pt x="46" y="3"/>
                  </a:cubicBezTo>
                  <a:cubicBezTo>
                    <a:pt x="46" y="3"/>
                    <a:pt x="45" y="3"/>
                    <a:pt x="45" y="3"/>
                  </a:cubicBezTo>
                  <a:cubicBezTo>
                    <a:pt x="45" y="3"/>
                    <a:pt x="46" y="3"/>
                    <a:pt x="46" y="3"/>
                  </a:cubicBezTo>
                  <a:cubicBezTo>
                    <a:pt x="46" y="3"/>
                    <a:pt x="46" y="3"/>
                    <a:pt x="46" y="3"/>
                  </a:cubicBezTo>
                  <a:cubicBezTo>
                    <a:pt x="45" y="3"/>
                    <a:pt x="45" y="3"/>
                    <a:pt x="45" y="3"/>
                  </a:cubicBezTo>
                  <a:cubicBezTo>
                    <a:pt x="45" y="3"/>
                    <a:pt x="45" y="3"/>
                    <a:pt x="45" y="3"/>
                  </a:cubicBezTo>
                  <a:cubicBezTo>
                    <a:pt x="45" y="3"/>
                    <a:pt x="45" y="3"/>
                    <a:pt x="45" y="3"/>
                  </a:cubicBezTo>
                  <a:cubicBezTo>
                    <a:pt x="45" y="3"/>
                    <a:pt x="45"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6" y="3"/>
                    <a:pt x="46" y="3"/>
                  </a:cubicBezTo>
                  <a:cubicBezTo>
                    <a:pt x="46" y="3"/>
                    <a:pt x="45" y="3"/>
                    <a:pt x="46" y="3"/>
                  </a:cubicBezTo>
                  <a:cubicBezTo>
                    <a:pt x="45" y="3"/>
                    <a:pt x="45" y="3"/>
                    <a:pt x="46" y="3"/>
                  </a:cubicBezTo>
                  <a:cubicBezTo>
                    <a:pt x="46"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7" y="3"/>
                    <a:pt x="47" y="3"/>
                  </a:cubicBezTo>
                  <a:cubicBezTo>
                    <a:pt x="46" y="3"/>
                    <a:pt x="47" y="3"/>
                    <a:pt x="46" y="3"/>
                  </a:cubicBezTo>
                  <a:cubicBezTo>
                    <a:pt x="46" y="3"/>
                    <a:pt x="45" y="3"/>
                    <a:pt x="45" y="3"/>
                  </a:cubicBezTo>
                  <a:cubicBezTo>
                    <a:pt x="45" y="3"/>
                    <a:pt x="46" y="3"/>
                    <a:pt x="46" y="3"/>
                  </a:cubicBezTo>
                  <a:cubicBezTo>
                    <a:pt x="46" y="3"/>
                    <a:pt x="46" y="3"/>
                    <a:pt x="46" y="3"/>
                  </a:cubicBezTo>
                  <a:cubicBezTo>
                    <a:pt x="46" y="3"/>
                    <a:pt x="46" y="3"/>
                    <a:pt x="45" y="3"/>
                  </a:cubicBezTo>
                  <a:cubicBezTo>
                    <a:pt x="45" y="3"/>
                    <a:pt x="45" y="3"/>
                    <a:pt x="46" y="3"/>
                  </a:cubicBezTo>
                  <a:cubicBezTo>
                    <a:pt x="45" y="3"/>
                    <a:pt x="46" y="3"/>
                    <a:pt x="45" y="3"/>
                  </a:cubicBezTo>
                  <a:cubicBezTo>
                    <a:pt x="46" y="3"/>
                    <a:pt x="46" y="3"/>
                    <a:pt x="46" y="3"/>
                  </a:cubicBezTo>
                  <a:cubicBezTo>
                    <a:pt x="45" y="3"/>
                    <a:pt x="46" y="3"/>
                    <a:pt x="45" y="3"/>
                  </a:cubicBezTo>
                  <a:cubicBezTo>
                    <a:pt x="45"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6" y="3"/>
                    <a:pt x="46" y="3"/>
                  </a:cubicBezTo>
                  <a:cubicBezTo>
                    <a:pt x="46" y="3"/>
                    <a:pt x="46" y="3"/>
                    <a:pt x="46" y="3"/>
                  </a:cubicBezTo>
                  <a:cubicBezTo>
                    <a:pt x="46" y="3"/>
                    <a:pt x="46" y="3"/>
                    <a:pt x="45" y="3"/>
                  </a:cubicBezTo>
                  <a:cubicBezTo>
                    <a:pt x="45" y="3"/>
                    <a:pt x="46"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6" y="3"/>
                    <a:pt x="46" y="3"/>
                    <a:pt x="46" y="3"/>
                  </a:cubicBezTo>
                  <a:cubicBezTo>
                    <a:pt x="46" y="3"/>
                    <a:pt x="46" y="3"/>
                    <a:pt x="46" y="3"/>
                  </a:cubicBezTo>
                  <a:cubicBezTo>
                    <a:pt x="46" y="3"/>
                    <a:pt x="47" y="3"/>
                    <a:pt x="48" y="3"/>
                  </a:cubicBezTo>
                  <a:cubicBezTo>
                    <a:pt x="48" y="3"/>
                    <a:pt x="47" y="3"/>
                    <a:pt x="47" y="3"/>
                  </a:cubicBezTo>
                  <a:cubicBezTo>
                    <a:pt x="47" y="3"/>
                    <a:pt x="48" y="3"/>
                    <a:pt x="48" y="3"/>
                  </a:cubicBezTo>
                  <a:cubicBezTo>
                    <a:pt x="48" y="3"/>
                    <a:pt x="47" y="3"/>
                    <a:pt x="47" y="3"/>
                  </a:cubicBezTo>
                  <a:cubicBezTo>
                    <a:pt x="47" y="3"/>
                    <a:pt x="48" y="3"/>
                    <a:pt x="48" y="2"/>
                  </a:cubicBezTo>
                  <a:moveTo>
                    <a:pt x="46" y="3"/>
                  </a:moveTo>
                  <a:cubicBezTo>
                    <a:pt x="45" y="3"/>
                    <a:pt x="45" y="3"/>
                    <a:pt x="45" y="3"/>
                  </a:cubicBezTo>
                  <a:cubicBezTo>
                    <a:pt x="45" y="3"/>
                    <a:pt x="45" y="3"/>
                    <a:pt x="46" y="3"/>
                  </a:cubicBezTo>
                  <a:moveTo>
                    <a:pt x="50" y="2"/>
                  </a:moveTo>
                  <a:cubicBezTo>
                    <a:pt x="49" y="2"/>
                    <a:pt x="49" y="2"/>
                    <a:pt x="49" y="2"/>
                  </a:cubicBezTo>
                  <a:cubicBezTo>
                    <a:pt x="50" y="2"/>
                    <a:pt x="50" y="2"/>
                    <a:pt x="51" y="2"/>
                  </a:cubicBezTo>
                  <a:cubicBezTo>
                    <a:pt x="51" y="2"/>
                    <a:pt x="50" y="2"/>
                    <a:pt x="50" y="2"/>
                  </a:cubicBezTo>
                  <a:moveTo>
                    <a:pt x="53" y="2"/>
                  </a:moveTo>
                  <a:cubicBezTo>
                    <a:pt x="53" y="2"/>
                    <a:pt x="53" y="2"/>
                    <a:pt x="53" y="2"/>
                  </a:cubicBezTo>
                  <a:cubicBezTo>
                    <a:pt x="53" y="2"/>
                    <a:pt x="53" y="2"/>
                    <a:pt x="53" y="2"/>
                  </a:cubicBezTo>
                  <a:moveTo>
                    <a:pt x="52" y="2"/>
                  </a:moveTo>
                  <a:cubicBezTo>
                    <a:pt x="53" y="2"/>
                    <a:pt x="52" y="2"/>
                    <a:pt x="53" y="2"/>
                  </a:cubicBezTo>
                  <a:cubicBezTo>
                    <a:pt x="53" y="2"/>
                    <a:pt x="53" y="2"/>
                    <a:pt x="52" y="2"/>
                  </a:cubicBezTo>
                  <a:moveTo>
                    <a:pt x="46" y="3"/>
                  </a:moveTo>
                  <a:cubicBezTo>
                    <a:pt x="46" y="3"/>
                    <a:pt x="46" y="3"/>
                    <a:pt x="47" y="3"/>
                  </a:cubicBezTo>
                  <a:cubicBezTo>
                    <a:pt x="46" y="3"/>
                    <a:pt x="47" y="3"/>
                    <a:pt x="46" y="3"/>
                  </a:cubicBezTo>
                  <a:moveTo>
                    <a:pt x="51" y="2"/>
                  </a:moveTo>
                  <a:cubicBezTo>
                    <a:pt x="52" y="2"/>
                    <a:pt x="52" y="2"/>
                    <a:pt x="52" y="2"/>
                  </a:cubicBezTo>
                  <a:cubicBezTo>
                    <a:pt x="52" y="2"/>
                    <a:pt x="52" y="2"/>
                    <a:pt x="51" y="2"/>
                  </a:cubicBezTo>
                  <a:moveTo>
                    <a:pt x="51" y="2"/>
                  </a:moveTo>
                  <a:cubicBezTo>
                    <a:pt x="51" y="2"/>
                    <a:pt x="51" y="2"/>
                    <a:pt x="52" y="2"/>
                  </a:cubicBezTo>
                  <a:cubicBezTo>
                    <a:pt x="52" y="2"/>
                    <a:pt x="52" y="2"/>
                    <a:pt x="52" y="2"/>
                  </a:cubicBezTo>
                  <a:cubicBezTo>
                    <a:pt x="51" y="2"/>
                    <a:pt x="51" y="2"/>
                    <a:pt x="51" y="2"/>
                  </a:cubicBezTo>
                  <a:moveTo>
                    <a:pt x="49" y="2"/>
                  </a:moveTo>
                  <a:cubicBezTo>
                    <a:pt x="49" y="2"/>
                    <a:pt x="49" y="2"/>
                    <a:pt x="50" y="2"/>
                  </a:cubicBezTo>
                  <a:cubicBezTo>
                    <a:pt x="50" y="2"/>
                    <a:pt x="50" y="2"/>
                    <a:pt x="49" y="2"/>
                  </a:cubicBezTo>
                  <a:moveTo>
                    <a:pt x="46" y="3"/>
                  </a:moveTo>
                  <a:cubicBezTo>
                    <a:pt x="47" y="3"/>
                    <a:pt x="45" y="3"/>
                    <a:pt x="47" y="3"/>
                  </a:cubicBezTo>
                  <a:cubicBezTo>
                    <a:pt x="46" y="3"/>
                    <a:pt x="46" y="3"/>
                    <a:pt x="46" y="3"/>
                  </a:cubicBezTo>
                  <a:cubicBezTo>
                    <a:pt x="46" y="3"/>
                    <a:pt x="46" y="3"/>
                    <a:pt x="46" y="3"/>
                  </a:cubicBezTo>
                  <a:moveTo>
                    <a:pt x="46" y="3"/>
                  </a:moveTo>
                  <a:cubicBezTo>
                    <a:pt x="46" y="3"/>
                    <a:pt x="46" y="3"/>
                    <a:pt x="47" y="3"/>
                  </a:cubicBezTo>
                  <a:cubicBezTo>
                    <a:pt x="46" y="3"/>
                    <a:pt x="46" y="3"/>
                    <a:pt x="46" y="3"/>
                  </a:cubicBezTo>
                  <a:moveTo>
                    <a:pt x="46" y="3"/>
                  </a:moveTo>
                  <a:cubicBezTo>
                    <a:pt x="46" y="3"/>
                    <a:pt x="47" y="3"/>
                    <a:pt x="47" y="3"/>
                  </a:cubicBezTo>
                  <a:cubicBezTo>
                    <a:pt x="47" y="3"/>
                    <a:pt x="47" y="3"/>
                    <a:pt x="46" y="3"/>
                  </a:cubicBezTo>
                  <a:moveTo>
                    <a:pt x="54" y="2"/>
                  </a:moveTo>
                  <a:cubicBezTo>
                    <a:pt x="54" y="2"/>
                    <a:pt x="54" y="2"/>
                    <a:pt x="54" y="2"/>
                  </a:cubicBezTo>
                  <a:cubicBezTo>
                    <a:pt x="54" y="2"/>
                    <a:pt x="54" y="2"/>
                    <a:pt x="54" y="2"/>
                  </a:cubicBezTo>
                  <a:moveTo>
                    <a:pt x="53" y="2"/>
                  </a:moveTo>
                  <a:cubicBezTo>
                    <a:pt x="53" y="2"/>
                    <a:pt x="52" y="2"/>
                    <a:pt x="52" y="2"/>
                  </a:cubicBezTo>
                  <a:cubicBezTo>
                    <a:pt x="53" y="2"/>
                    <a:pt x="53" y="2"/>
                    <a:pt x="54" y="2"/>
                  </a:cubicBezTo>
                  <a:cubicBezTo>
                    <a:pt x="55" y="1"/>
                    <a:pt x="54" y="2"/>
                    <a:pt x="55" y="1"/>
                  </a:cubicBezTo>
                  <a:cubicBezTo>
                    <a:pt x="55" y="1"/>
                    <a:pt x="54" y="1"/>
                    <a:pt x="53" y="2"/>
                  </a:cubicBezTo>
                  <a:moveTo>
                    <a:pt x="57" y="1"/>
                  </a:moveTo>
                  <a:cubicBezTo>
                    <a:pt x="57" y="1"/>
                    <a:pt x="57" y="1"/>
                    <a:pt x="57" y="1"/>
                  </a:cubicBezTo>
                  <a:cubicBezTo>
                    <a:pt x="57" y="1"/>
                    <a:pt x="57" y="1"/>
                    <a:pt x="57" y="1"/>
                  </a:cubicBezTo>
                  <a:moveTo>
                    <a:pt x="54" y="2"/>
                  </a:moveTo>
                  <a:cubicBezTo>
                    <a:pt x="54" y="2"/>
                    <a:pt x="54" y="2"/>
                    <a:pt x="54" y="1"/>
                  </a:cubicBezTo>
                  <a:cubicBezTo>
                    <a:pt x="54" y="1"/>
                    <a:pt x="55" y="1"/>
                    <a:pt x="55" y="1"/>
                  </a:cubicBezTo>
                  <a:cubicBezTo>
                    <a:pt x="55" y="1"/>
                    <a:pt x="54" y="1"/>
                    <a:pt x="54" y="2"/>
                  </a:cubicBezTo>
                  <a:moveTo>
                    <a:pt x="56" y="1"/>
                  </a:moveTo>
                  <a:cubicBezTo>
                    <a:pt x="57" y="1"/>
                    <a:pt x="58" y="1"/>
                    <a:pt x="58" y="1"/>
                  </a:cubicBezTo>
                  <a:cubicBezTo>
                    <a:pt x="57" y="1"/>
                    <a:pt x="57" y="1"/>
                    <a:pt x="57" y="1"/>
                  </a:cubicBezTo>
                  <a:cubicBezTo>
                    <a:pt x="57" y="1"/>
                    <a:pt x="56" y="1"/>
                    <a:pt x="56" y="1"/>
                  </a:cubicBezTo>
                  <a:cubicBezTo>
                    <a:pt x="56" y="1"/>
                    <a:pt x="56" y="1"/>
                    <a:pt x="56" y="1"/>
                  </a:cubicBezTo>
                  <a:cubicBezTo>
                    <a:pt x="56" y="1"/>
                    <a:pt x="56" y="1"/>
                    <a:pt x="56" y="1"/>
                  </a:cubicBezTo>
                  <a:cubicBezTo>
                    <a:pt x="57" y="1"/>
                    <a:pt x="56" y="1"/>
                    <a:pt x="56" y="1"/>
                  </a:cubicBezTo>
                  <a:moveTo>
                    <a:pt x="57" y="1"/>
                  </a:moveTo>
                  <a:cubicBezTo>
                    <a:pt x="57" y="1"/>
                    <a:pt x="57" y="1"/>
                    <a:pt x="57" y="1"/>
                  </a:cubicBezTo>
                  <a:close/>
                  <a:moveTo>
                    <a:pt x="55" y="1"/>
                  </a:moveTo>
                  <a:cubicBezTo>
                    <a:pt x="57" y="1"/>
                    <a:pt x="55" y="1"/>
                    <a:pt x="56" y="1"/>
                  </a:cubicBezTo>
                  <a:cubicBezTo>
                    <a:pt x="56" y="1"/>
                    <a:pt x="56" y="1"/>
                    <a:pt x="55" y="1"/>
                  </a:cubicBezTo>
                  <a:cubicBezTo>
                    <a:pt x="55" y="1"/>
                    <a:pt x="55" y="1"/>
                    <a:pt x="55" y="1"/>
                  </a:cubicBezTo>
                  <a:moveTo>
                    <a:pt x="58" y="1"/>
                  </a:moveTo>
                  <a:cubicBezTo>
                    <a:pt x="57" y="1"/>
                    <a:pt x="57" y="1"/>
                    <a:pt x="57" y="1"/>
                  </a:cubicBezTo>
                  <a:cubicBezTo>
                    <a:pt x="57" y="1"/>
                    <a:pt x="57" y="1"/>
                    <a:pt x="57" y="1"/>
                  </a:cubicBezTo>
                  <a:cubicBezTo>
                    <a:pt x="57" y="1"/>
                    <a:pt x="57" y="1"/>
                    <a:pt x="58" y="1"/>
                  </a:cubicBezTo>
                  <a:moveTo>
                    <a:pt x="57" y="1"/>
                  </a:moveTo>
                  <a:cubicBezTo>
                    <a:pt x="57" y="1"/>
                    <a:pt x="57" y="1"/>
                    <a:pt x="56" y="1"/>
                  </a:cubicBezTo>
                  <a:cubicBezTo>
                    <a:pt x="56" y="1"/>
                    <a:pt x="56" y="1"/>
                    <a:pt x="57" y="1"/>
                  </a:cubicBezTo>
                  <a:moveTo>
                    <a:pt x="48" y="2"/>
                  </a:moveTo>
                  <a:cubicBezTo>
                    <a:pt x="48" y="3"/>
                    <a:pt x="47" y="3"/>
                    <a:pt x="47" y="3"/>
                  </a:cubicBezTo>
                  <a:cubicBezTo>
                    <a:pt x="48" y="3"/>
                    <a:pt x="48" y="2"/>
                    <a:pt x="49" y="2"/>
                  </a:cubicBezTo>
                  <a:cubicBezTo>
                    <a:pt x="49" y="2"/>
                    <a:pt x="48" y="2"/>
                    <a:pt x="48" y="2"/>
                  </a:cubicBezTo>
                  <a:moveTo>
                    <a:pt x="46" y="3"/>
                  </a:moveTo>
                  <a:cubicBezTo>
                    <a:pt x="46" y="3"/>
                    <a:pt x="46" y="3"/>
                    <a:pt x="46" y="3"/>
                  </a:cubicBezTo>
                  <a:cubicBezTo>
                    <a:pt x="46" y="3"/>
                    <a:pt x="46" y="3"/>
                    <a:pt x="46" y="3"/>
                  </a:cubicBezTo>
                  <a:cubicBezTo>
                    <a:pt x="45" y="3"/>
                    <a:pt x="45" y="3"/>
                    <a:pt x="45" y="3"/>
                  </a:cubicBezTo>
                  <a:cubicBezTo>
                    <a:pt x="46" y="3"/>
                    <a:pt x="46" y="3"/>
                    <a:pt x="46" y="3"/>
                  </a:cubicBezTo>
                  <a:cubicBezTo>
                    <a:pt x="46" y="3"/>
                    <a:pt x="46" y="3"/>
                    <a:pt x="46" y="3"/>
                  </a:cubicBezTo>
                  <a:moveTo>
                    <a:pt x="46" y="3"/>
                  </a:moveTo>
                  <a:cubicBezTo>
                    <a:pt x="46" y="3"/>
                    <a:pt x="46" y="3"/>
                    <a:pt x="47" y="3"/>
                  </a:cubicBezTo>
                  <a:cubicBezTo>
                    <a:pt x="47" y="3"/>
                    <a:pt x="46" y="3"/>
                    <a:pt x="45" y="3"/>
                  </a:cubicBezTo>
                  <a:cubicBezTo>
                    <a:pt x="44" y="3"/>
                    <a:pt x="44" y="3"/>
                    <a:pt x="43" y="3"/>
                  </a:cubicBezTo>
                  <a:cubicBezTo>
                    <a:pt x="44" y="3"/>
                    <a:pt x="45" y="3"/>
                    <a:pt x="45" y="3"/>
                  </a:cubicBezTo>
                  <a:cubicBezTo>
                    <a:pt x="45" y="3"/>
                    <a:pt x="45" y="3"/>
                    <a:pt x="45" y="3"/>
                  </a:cubicBezTo>
                  <a:cubicBezTo>
                    <a:pt x="44" y="3"/>
                    <a:pt x="42"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5" y="3"/>
                  </a:cubicBezTo>
                  <a:cubicBezTo>
                    <a:pt x="45" y="3"/>
                    <a:pt x="44" y="3"/>
                    <a:pt x="44" y="3"/>
                  </a:cubicBezTo>
                  <a:cubicBezTo>
                    <a:pt x="44" y="3"/>
                    <a:pt x="45" y="3"/>
                    <a:pt x="45" y="3"/>
                  </a:cubicBezTo>
                  <a:cubicBezTo>
                    <a:pt x="45" y="3"/>
                    <a:pt x="45" y="3"/>
                    <a:pt x="45" y="3"/>
                  </a:cubicBezTo>
                  <a:cubicBezTo>
                    <a:pt x="47" y="3"/>
                    <a:pt x="47" y="3"/>
                    <a:pt x="47" y="3"/>
                  </a:cubicBezTo>
                  <a:cubicBezTo>
                    <a:pt x="47" y="3"/>
                    <a:pt x="46" y="3"/>
                    <a:pt x="46" y="3"/>
                  </a:cubicBezTo>
                  <a:moveTo>
                    <a:pt x="50" y="2"/>
                  </a:moveTo>
                  <a:cubicBezTo>
                    <a:pt x="50" y="2"/>
                    <a:pt x="50" y="2"/>
                    <a:pt x="50" y="2"/>
                  </a:cubicBezTo>
                  <a:cubicBezTo>
                    <a:pt x="49" y="2"/>
                    <a:pt x="49" y="2"/>
                    <a:pt x="48" y="2"/>
                  </a:cubicBezTo>
                  <a:cubicBezTo>
                    <a:pt x="48" y="2"/>
                    <a:pt x="49" y="2"/>
                    <a:pt x="50" y="2"/>
                  </a:cubicBezTo>
                  <a:moveTo>
                    <a:pt x="48" y="2"/>
                  </a:moveTo>
                  <a:cubicBezTo>
                    <a:pt x="48" y="2"/>
                    <a:pt x="48" y="2"/>
                    <a:pt x="48" y="2"/>
                  </a:cubicBezTo>
                  <a:cubicBezTo>
                    <a:pt x="48" y="2"/>
                    <a:pt x="48" y="2"/>
                    <a:pt x="48" y="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a:spLocks noEditPoints="1"/>
            </p:cNvSpPr>
            <p:nvPr/>
          </p:nvSpPr>
          <p:spPr bwMode="auto">
            <a:xfrm>
              <a:off x="5680075" y="1233488"/>
              <a:ext cx="1995488" cy="2776538"/>
            </a:xfrm>
            <a:custGeom>
              <a:avLst/>
              <a:gdLst>
                <a:gd name="T0" fmla="*/ 97 w 197"/>
                <a:gd name="T1" fmla="*/ 265 h 275"/>
                <a:gd name="T2" fmla="*/ 15 w 197"/>
                <a:gd name="T3" fmla="*/ 81 h 275"/>
                <a:gd name="T4" fmla="*/ 66 w 197"/>
                <a:gd name="T5" fmla="*/ 17 h 275"/>
                <a:gd name="T6" fmla="*/ 57 w 197"/>
                <a:gd name="T7" fmla="*/ 15 h 275"/>
                <a:gd name="T8" fmla="*/ 111 w 197"/>
                <a:gd name="T9" fmla="*/ 32 h 275"/>
                <a:gd name="T10" fmla="*/ 100 w 197"/>
                <a:gd name="T11" fmla="*/ 27 h 275"/>
                <a:gd name="T12" fmla="*/ 159 w 197"/>
                <a:gd name="T13" fmla="*/ 35 h 275"/>
                <a:gd name="T14" fmla="*/ 134 w 197"/>
                <a:gd name="T15" fmla="*/ 15 h 275"/>
                <a:gd name="T16" fmla="*/ 7 w 197"/>
                <a:gd name="T17" fmla="*/ 52 h 275"/>
                <a:gd name="T18" fmla="*/ 5 w 197"/>
                <a:gd name="T19" fmla="*/ 56 h 275"/>
                <a:gd name="T20" fmla="*/ 78 w 197"/>
                <a:gd name="T21" fmla="*/ 5 h 275"/>
                <a:gd name="T22" fmla="*/ 43 w 197"/>
                <a:gd name="T23" fmla="*/ 136 h 275"/>
                <a:gd name="T24" fmla="*/ 48 w 197"/>
                <a:gd name="T25" fmla="*/ 261 h 275"/>
                <a:gd name="T26" fmla="*/ 41 w 197"/>
                <a:gd name="T27" fmla="*/ 230 h 275"/>
                <a:gd name="T28" fmla="*/ 121 w 197"/>
                <a:gd name="T29" fmla="*/ 233 h 275"/>
                <a:gd name="T30" fmla="*/ 154 w 197"/>
                <a:gd name="T31" fmla="*/ 209 h 275"/>
                <a:gd name="T32" fmla="*/ 166 w 197"/>
                <a:gd name="T33" fmla="*/ 156 h 275"/>
                <a:gd name="T34" fmla="*/ 102 w 197"/>
                <a:gd name="T35" fmla="*/ 106 h 275"/>
                <a:gd name="T36" fmla="*/ 125 w 197"/>
                <a:gd name="T37" fmla="*/ 58 h 275"/>
                <a:gd name="T38" fmla="*/ 155 w 197"/>
                <a:gd name="T39" fmla="*/ 64 h 275"/>
                <a:gd name="T40" fmla="*/ 167 w 197"/>
                <a:gd name="T41" fmla="*/ 114 h 275"/>
                <a:gd name="T42" fmla="*/ 189 w 197"/>
                <a:gd name="T43" fmla="*/ 143 h 275"/>
                <a:gd name="T44" fmla="*/ 132 w 197"/>
                <a:gd name="T45" fmla="*/ 254 h 275"/>
                <a:gd name="T46" fmla="*/ 98 w 197"/>
                <a:gd name="T47" fmla="*/ 257 h 275"/>
                <a:gd name="T48" fmla="*/ 34 w 197"/>
                <a:gd name="T49" fmla="*/ 252 h 275"/>
                <a:gd name="T50" fmla="*/ 21 w 197"/>
                <a:gd name="T51" fmla="*/ 187 h 275"/>
                <a:gd name="T52" fmla="*/ 15 w 197"/>
                <a:gd name="T53" fmla="*/ 230 h 275"/>
                <a:gd name="T54" fmla="*/ 86 w 197"/>
                <a:gd name="T55" fmla="*/ 269 h 275"/>
                <a:gd name="T56" fmla="*/ 7 w 197"/>
                <a:gd name="T57" fmla="*/ 225 h 275"/>
                <a:gd name="T58" fmla="*/ 17 w 197"/>
                <a:gd name="T59" fmla="*/ 106 h 275"/>
                <a:gd name="T60" fmla="*/ 20 w 197"/>
                <a:gd name="T61" fmla="*/ 83 h 275"/>
                <a:gd name="T62" fmla="*/ 3 w 197"/>
                <a:gd name="T63" fmla="*/ 40 h 275"/>
                <a:gd name="T64" fmla="*/ 28 w 197"/>
                <a:gd name="T65" fmla="*/ 8 h 275"/>
                <a:gd name="T66" fmla="*/ 21 w 197"/>
                <a:gd name="T67" fmla="*/ 17 h 275"/>
                <a:gd name="T68" fmla="*/ 43 w 197"/>
                <a:gd name="T69" fmla="*/ 17 h 275"/>
                <a:gd name="T70" fmla="*/ 19 w 197"/>
                <a:gd name="T71" fmla="*/ 49 h 275"/>
                <a:gd name="T72" fmla="*/ 30 w 197"/>
                <a:gd name="T73" fmla="*/ 217 h 275"/>
                <a:gd name="T74" fmla="*/ 40 w 197"/>
                <a:gd name="T75" fmla="*/ 153 h 275"/>
                <a:gd name="T76" fmla="*/ 44 w 197"/>
                <a:gd name="T77" fmla="*/ 170 h 275"/>
                <a:gd name="T78" fmla="*/ 21 w 197"/>
                <a:gd name="T79" fmla="*/ 16 h 275"/>
                <a:gd name="T80" fmla="*/ 22 w 197"/>
                <a:gd name="T81" fmla="*/ 31 h 275"/>
                <a:gd name="T82" fmla="*/ 13 w 197"/>
                <a:gd name="T83" fmla="*/ 47 h 275"/>
                <a:gd name="T84" fmla="*/ 22 w 197"/>
                <a:gd name="T85" fmla="*/ 66 h 275"/>
                <a:gd name="T86" fmla="*/ 24 w 197"/>
                <a:gd name="T87" fmla="*/ 78 h 275"/>
                <a:gd name="T88" fmla="*/ 20 w 197"/>
                <a:gd name="T89" fmla="*/ 121 h 275"/>
                <a:gd name="T90" fmla="*/ 16 w 197"/>
                <a:gd name="T91" fmla="*/ 145 h 275"/>
                <a:gd name="T92" fmla="*/ 14 w 197"/>
                <a:gd name="T93" fmla="*/ 176 h 275"/>
                <a:gd name="T94" fmla="*/ 165 w 197"/>
                <a:gd name="T95" fmla="*/ 114 h 275"/>
                <a:gd name="T96" fmla="*/ 175 w 197"/>
                <a:gd name="T97" fmla="*/ 131 h 275"/>
                <a:gd name="T98" fmla="*/ 174 w 197"/>
                <a:gd name="T99" fmla="*/ 214 h 275"/>
                <a:gd name="T100" fmla="*/ 150 w 197"/>
                <a:gd name="T101" fmla="*/ 244 h 275"/>
                <a:gd name="T102" fmla="*/ 79 w 197"/>
                <a:gd name="T103" fmla="*/ 260 h 275"/>
                <a:gd name="T104" fmla="*/ 43 w 197"/>
                <a:gd name="T105" fmla="*/ 177 h 275"/>
                <a:gd name="T106" fmla="*/ 193 w 197"/>
                <a:gd name="T107" fmla="*/ 147 h 275"/>
                <a:gd name="T108" fmla="*/ 196 w 197"/>
                <a:gd name="T109" fmla="*/ 171 h 275"/>
                <a:gd name="T110" fmla="*/ 42 w 197"/>
                <a:gd name="T111" fmla="*/ 145 h 275"/>
                <a:gd name="T112" fmla="*/ 41 w 197"/>
                <a:gd name="T113" fmla="*/ 115 h 275"/>
                <a:gd name="T114" fmla="*/ 92 w 197"/>
                <a:gd name="T115" fmla="*/ 41 h 275"/>
                <a:gd name="T116" fmla="*/ 34 w 197"/>
                <a:gd name="T117" fmla="*/ 41 h 275"/>
                <a:gd name="T118" fmla="*/ 35 w 197"/>
                <a:gd name="T119" fmla="*/ 74 h 275"/>
                <a:gd name="T120" fmla="*/ 54 w 197"/>
                <a:gd name="T121" fmla="*/ 28 h 275"/>
                <a:gd name="T122" fmla="*/ 33 w 197"/>
                <a:gd name="T123" fmla="*/ 41 h 275"/>
                <a:gd name="T124" fmla="*/ 119 w 197"/>
                <a:gd name="T125" fmla="*/ 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275">
                  <a:moveTo>
                    <a:pt x="91" y="269"/>
                  </a:moveTo>
                  <a:cubicBezTo>
                    <a:pt x="91" y="270"/>
                    <a:pt x="90" y="270"/>
                    <a:pt x="90" y="270"/>
                  </a:cubicBezTo>
                  <a:cubicBezTo>
                    <a:pt x="89" y="271"/>
                    <a:pt x="89" y="271"/>
                    <a:pt x="89" y="271"/>
                  </a:cubicBezTo>
                  <a:cubicBezTo>
                    <a:pt x="89" y="270"/>
                    <a:pt x="90" y="270"/>
                    <a:pt x="89" y="270"/>
                  </a:cubicBezTo>
                  <a:cubicBezTo>
                    <a:pt x="89" y="269"/>
                    <a:pt x="90" y="269"/>
                    <a:pt x="91" y="269"/>
                  </a:cubicBezTo>
                  <a:moveTo>
                    <a:pt x="95" y="266"/>
                  </a:moveTo>
                  <a:cubicBezTo>
                    <a:pt x="95" y="266"/>
                    <a:pt x="94" y="266"/>
                    <a:pt x="94" y="267"/>
                  </a:cubicBezTo>
                  <a:cubicBezTo>
                    <a:pt x="93" y="267"/>
                    <a:pt x="93" y="266"/>
                    <a:pt x="93" y="266"/>
                  </a:cubicBezTo>
                  <a:cubicBezTo>
                    <a:pt x="93" y="266"/>
                    <a:pt x="91" y="267"/>
                    <a:pt x="91" y="266"/>
                  </a:cubicBezTo>
                  <a:cubicBezTo>
                    <a:pt x="93" y="266"/>
                    <a:pt x="94" y="266"/>
                    <a:pt x="95" y="266"/>
                  </a:cubicBezTo>
                  <a:moveTo>
                    <a:pt x="91" y="270"/>
                  </a:moveTo>
                  <a:cubicBezTo>
                    <a:pt x="92" y="269"/>
                    <a:pt x="92" y="269"/>
                    <a:pt x="92" y="269"/>
                  </a:cubicBezTo>
                  <a:cubicBezTo>
                    <a:pt x="93" y="270"/>
                    <a:pt x="91" y="271"/>
                    <a:pt x="91" y="270"/>
                  </a:cubicBezTo>
                  <a:moveTo>
                    <a:pt x="109" y="260"/>
                  </a:moveTo>
                  <a:cubicBezTo>
                    <a:pt x="108" y="261"/>
                    <a:pt x="108" y="261"/>
                    <a:pt x="107" y="261"/>
                  </a:cubicBezTo>
                  <a:cubicBezTo>
                    <a:pt x="106" y="261"/>
                    <a:pt x="107" y="262"/>
                    <a:pt x="107" y="263"/>
                  </a:cubicBezTo>
                  <a:cubicBezTo>
                    <a:pt x="103" y="263"/>
                    <a:pt x="103" y="263"/>
                    <a:pt x="103" y="263"/>
                  </a:cubicBezTo>
                  <a:cubicBezTo>
                    <a:pt x="102" y="263"/>
                    <a:pt x="104" y="263"/>
                    <a:pt x="104" y="263"/>
                  </a:cubicBezTo>
                  <a:cubicBezTo>
                    <a:pt x="104" y="262"/>
                    <a:pt x="103" y="263"/>
                    <a:pt x="103" y="262"/>
                  </a:cubicBezTo>
                  <a:cubicBezTo>
                    <a:pt x="102" y="262"/>
                    <a:pt x="103" y="263"/>
                    <a:pt x="103" y="263"/>
                  </a:cubicBezTo>
                  <a:cubicBezTo>
                    <a:pt x="101" y="264"/>
                    <a:pt x="100" y="263"/>
                    <a:pt x="99" y="262"/>
                  </a:cubicBezTo>
                  <a:cubicBezTo>
                    <a:pt x="98" y="263"/>
                    <a:pt x="97" y="263"/>
                    <a:pt x="96" y="262"/>
                  </a:cubicBezTo>
                  <a:cubicBezTo>
                    <a:pt x="98" y="261"/>
                    <a:pt x="100" y="262"/>
                    <a:pt x="102" y="262"/>
                  </a:cubicBezTo>
                  <a:cubicBezTo>
                    <a:pt x="102" y="262"/>
                    <a:pt x="101" y="262"/>
                    <a:pt x="101" y="261"/>
                  </a:cubicBezTo>
                  <a:cubicBezTo>
                    <a:pt x="102" y="261"/>
                    <a:pt x="104" y="261"/>
                    <a:pt x="104" y="262"/>
                  </a:cubicBezTo>
                  <a:cubicBezTo>
                    <a:pt x="106" y="262"/>
                    <a:pt x="107" y="260"/>
                    <a:pt x="108" y="259"/>
                  </a:cubicBezTo>
                  <a:cubicBezTo>
                    <a:pt x="108" y="260"/>
                    <a:pt x="109" y="260"/>
                    <a:pt x="109" y="260"/>
                  </a:cubicBezTo>
                  <a:cubicBezTo>
                    <a:pt x="109" y="259"/>
                    <a:pt x="108" y="260"/>
                    <a:pt x="108" y="258"/>
                  </a:cubicBezTo>
                  <a:cubicBezTo>
                    <a:pt x="109" y="259"/>
                    <a:pt x="109" y="258"/>
                    <a:pt x="110" y="257"/>
                  </a:cubicBezTo>
                  <a:cubicBezTo>
                    <a:pt x="111" y="257"/>
                    <a:pt x="111" y="258"/>
                    <a:pt x="112" y="257"/>
                  </a:cubicBezTo>
                  <a:cubicBezTo>
                    <a:pt x="112" y="257"/>
                    <a:pt x="112" y="257"/>
                    <a:pt x="112" y="258"/>
                  </a:cubicBezTo>
                  <a:cubicBezTo>
                    <a:pt x="111" y="259"/>
                    <a:pt x="112" y="261"/>
                    <a:pt x="110" y="261"/>
                  </a:cubicBezTo>
                  <a:cubicBezTo>
                    <a:pt x="111" y="261"/>
                    <a:pt x="110" y="259"/>
                    <a:pt x="111" y="259"/>
                  </a:cubicBezTo>
                  <a:cubicBezTo>
                    <a:pt x="111" y="258"/>
                    <a:pt x="110" y="259"/>
                    <a:pt x="110" y="259"/>
                  </a:cubicBezTo>
                  <a:cubicBezTo>
                    <a:pt x="110" y="260"/>
                    <a:pt x="109" y="260"/>
                    <a:pt x="110" y="261"/>
                  </a:cubicBezTo>
                  <a:cubicBezTo>
                    <a:pt x="109" y="261"/>
                    <a:pt x="109" y="261"/>
                    <a:pt x="109" y="260"/>
                  </a:cubicBezTo>
                  <a:moveTo>
                    <a:pt x="98" y="268"/>
                  </a:moveTo>
                  <a:cubicBezTo>
                    <a:pt x="98" y="269"/>
                    <a:pt x="97" y="269"/>
                    <a:pt x="96" y="269"/>
                  </a:cubicBezTo>
                  <a:cubicBezTo>
                    <a:pt x="96" y="268"/>
                    <a:pt x="97" y="268"/>
                    <a:pt x="98" y="268"/>
                  </a:cubicBezTo>
                  <a:moveTo>
                    <a:pt x="105" y="266"/>
                  </a:moveTo>
                  <a:cubicBezTo>
                    <a:pt x="104" y="266"/>
                    <a:pt x="104" y="266"/>
                    <a:pt x="104" y="266"/>
                  </a:cubicBezTo>
                  <a:cubicBezTo>
                    <a:pt x="103" y="267"/>
                    <a:pt x="103" y="266"/>
                    <a:pt x="103" y="266"/>
                  </a:cubicBezTo>
                  <a:cubicBezTo>
                    <a:pt x="99" y="266"/>
                    <a:pt x="103" y="266"/>
                    <a:pt x="103" y="265"/>
                  </a:cubicBezTo>
                  <a:cubicBezTo>
                    <a:pt x="104" y="265"/>
                    <a:pt x="105" y="265"/>
                    <a:pt x="105" y="266"/>
                  </a:cubicBezTo>
                  <a:moveTo>
                    <a:pt x="100" y="268"/>
                  </a:moveTo>
                  <a:cubicBezTo>
                    <a:pt x="99" y="268"/>
                    <a:pt x="99" y="268"/>
                    <a:pt x="99" y="268"/>
                  </a:cubicBezTo>
                  <a:cubicBezTo>
                    <a:pt x="99" y="267"/>
                    <a:pt x="100" y="267"/>
                    <a:pt x="100" y="266"/>
                  </a:cubicBezTo>
                  <a:cubicBezTo>
                    <a:pt x="100" y="266"/>
                    <a:pt x="100" y="268"/>
                    <a:pt x="100" y="268"/>
                  </a:cubicBezTo>
                  <a:moveTo>
                    <a:pt x="95" y="266"/>
                  </a:moveTo>
                  <a:cubicBezTo>
                    <a:pt x="94" y="266"/>
                    <a:pt x="95" y="265"/>
                    <a:pt x="96" y="265"/>
                  </a:cubicBezTo>
                  <a:cubicBezTo>
                    <a:pt x="95" y="264"/>
                    <a:pt x="93" y="266"/>
                    <a:pt x="93" y="265"/>
                  </a:cubicBezTo>
                  <a:cubicBezTo>
                    <a:pt x="94" y="264"/>
                    <a:pt x="94" y="265"/>
                    <a:pt x="95" y="264"/>
                  </a:cubicBezTo>
                  <a:cubicBezTo>
                    <a:pt x="96" y="265"/>
                    <a:pt x="97" y="264"/>
                    <a:pt x="97" y="265"/>
                  </a:cubicBezTo>
                  <a:cubicBezTo>
                    <a:pt x="96" y="266"/>
                    <a:pt x="95" y="265"/>
                    <a:pt x="95" y="266"/>
                  </a:cubicBezTo>
                  <a:moveTo>
                    <a:pt x="88" y="268"/>
                  </a:moveTo>
                  <a:cubicBezTo>
                    <a:pt x="88" y="267"/>
                    <a:pt x="91" y="266"/>
                    <a:pt x="91" y="267"/>
                  </a:cubicBezTo>
                  <a:cubicBezTo>
                    <a:pt x="90" y="267"/>
                    <a:pt x="89" y="267"/>
                    <a:pt x="88" y="268"/>
                  </a:cubicBezTo>
                  <a:moveTo>
                    <a:pt x="22" y="98"/>
                  </a:moveTo>
                  <a:cubicBezTo>
                    <a:pt x="23" y="98"/>
                    <a:pt x="22" y="96"/>
                    <a:pt x="22" y="96"/>
                  </a:cubicBezTo>
                  <a:cubicBezTo>
                    <a:pt x="23" y="96"/>
                    <a:pt x="24" y="97"/>
                    <a:pt x="23" y="97"/>
                  </a:cubicBezTo>
                  <a:cubicBezTo>
                    <a:pt x="23" y="98"/>
                    <a:pt x="24" y="98"/>
                    <a:pt x="24" y="98"/>
                  </a:cubicBezTo>
                  <a:cubicBezTo>
                    <a:pt x="24" y="99"/>
                    <a:pt x="24" y="100"/>
                    <a:pt x="24" y="101"/>
                  </a:cubicBezTo>
                  <a:cubicBezTo>
                    <a:pt x="24" y="101"/>
                    <a:pt x="23" y="101"/>
                    <a:pt x="23" y="101"/>
                  </a:cubicBezTo>
                  <a:cubicBezTo>
                    <a:pt x="23" y="101"/>
                    <a:pt x="24" y="103"/>
                    <a:pt x="23" y="102"/>
                  </a:cubicBezTo>
                  <a:cubicBezTo>
                    <a:pt x="22" y="101"/>
                    <a:pt x="23" y="101"/>
                    <a:pt x="23" y="100"/>
                  </a:cubicBezTo>
                  <a:cubicBezTo>
                    <a:pt x="23" y="99"/>
                    <a:pt x="23" y="99"/>
                    <a:pt x="22" y="98"/>
                  </a:cubicBezTo>
                  <a:cubicBezTo>
                    <a:pt x="21" y="99"/>
                    <a:pt x="23" y="99"/>
                    <a:pt x="23" y="100"/>
                  </a:cubicBezTo>
                  <a:cubicBezTo>
                    <a:pt x="22" y="101"/>
                    <a:pt x="22" y="102"/>
                    <a:pt x="23" y="104"/>
                  </a:cubicBezTo>
                  <a:cubicBezTo>
                    <a:pt x="23" y="105"/>
                    <a:pt x="23" y="107"/>
                    <a:pt x="23" y="108"/>
                  </a:cubicBezTo>
                  <a:cubicBezTo>
                    <a:pt x="22" y="104"/>
                    <a:pt x="21" y="98"/>
                    <a:pt x="21" y="93"/>
                  </a:cubicBezTo>
                  <a:cubicBezTo>
                    <a:pt x="22" y="94"/>
                    <a:pt x="21" y="97"/>
                    <a:pt x="22" y="98"/>
                  </a:cubicBezTo>
                  <a:moveTo>
                    <a:pt x="16" y="88"/>
                  </a:moveTo>
                  <a:cubicBezTo>
                    <a:pt x="15" y="88"/>
                    <a:pt x="16" y="86"/>
                    <a:pt x="15" y="86"/>
                  </a:cubicBezTo>
                  <a:cubicBezTo>
                    <a:pt x="15" y="85"/>
                    <a:pt x="15" y="85"/>
                    <a:pt x="15" y="84"/>
                  </a:cubicBezTo>
                  <a:cubicBezTo>
                    <a:pt x="17" y="83"/>
                    <a:pt x="16" y="88"/>
                    <a:pt x="16" y="88"/>
                  </a:cubicBezTo>
                  <a:moveTo>
                    <a:pt x="16" y="91"/>
                  </a:moveTo>
                  <a:cubicBezTo>
                    <a:pt x="16" y="91"/>
                    <a:pt x="17" y="91"/>
                    <a:pt x="17" y="91"/>
                  </a:cubicBezTo>
                  <a:cubicBezTo>
                    <a:pt x="17" y="90"/>
                    <a:pt x="16" y="90"/>
                    <a:pt x="16" y="91"/>
                  </a:cubicBezTo>
                  <a:cubicBezTo>
                    <a:pt x="15" y="90"/>
                    <a:pt x="16" y="89"/>
                    <a:pt x="16" y="88"/>
                  </a:cubicBezTo>
                  <a:cubicBezTo>
                    <a:pt x="16" y="88"/>
                    <a:pt x="16" y="88"/>
                    <a:pt x="16" y="88"/>
                  </a:cubicBezTo>
                  <a:cubicBezTo>
                    <a:pt x="17" y="89"/>
                    <a:pt x="17" y="90"/>
                    <a:pt x="18" y="91"/>
                  </a:cubicBezTo>
                  <a:cubicBezTo>
                    <a:pt x="18" y="92"/>
                    <a:pt x="19" y="93"/>
                    <a:pt x="19" y="94"/>
                  </a:cubicBezTo>
                  <a:cubicBezTo>
                    <a:pt x="19" y="96"/>
                    <a:pt x="18" y="96"/>
                    <a:pt x="19" y="97"/>
                  </a:cubicBezTo>
                  <a:cubicBezTo>
                    <a:pt x="19" y="98"/>
                    <a:pt x="18" y="97"/>
                    <a:pt x="18" y="97"/>
                  </a:cubicBezTo>
                  <a:cubicBezTo>
                    <a:pt x="17" y="98"/>
                    <a:pt x="18" y="99"/>
                    <a:pt x="17" y="100"/>
                  </a:cubicBezTo>
                  <a:cubicBezTo>
                    <a:pt x="16" y="100"/>
                    <a:pt x="17" y="97"/>
                    <a:pt x="17" y="98"/>
                  </a:cubicBezTo>
                  <a:cubicBezTo>
                    <a:pt x="16" y="98"/>
                    <a:pt x="17" y="97"/>
                    <a:pt x="18" y="97"/>
                  </a:cubicBezTo>
                  <a:cubicBezTo>
                    <a:pt x="17" y="96"/>
                    <a:pt x="18" y="96"/>
                    <a:pt x="18" y="96"/>
                  </a:cubicBezTo>
                  <a:cubicBezTo>
                    <a:pt x="18" y="95"/>
                    <a:pt x="18" y="95"/>
                    <a:pt x="18" y="94"/>
                  </a:cubicBezTo>
                  <a:cubicBezTo>
                    <a:pt x="18" y="94"/>
                    <a:pt x="19" y="94"/>
                    <a:pt x="18" y="94"/>
                  </a:cubicBezTo>
                  <a:cubicBezTo>
                    <a:pt x="18" y="93"/>
                    <a:pt x="18" y="93"/>
                    <a:pt x="18" y="94"/>
                  </a:cubicBezTo>
                  <a:cubicBezTo>
                    <a:pt x="17" y="94"/>
                    <a:pt x="18" y="94"/>
                    <a:pt x="17" y="95"/>
                  </a:cubicBezTo>
                  <a:cubicBezTo>
                    <a:pt x="17" y="95"/>
                    <a:pt x="17" y="95"/>
                    <a:pt x="17" y="95"/>
                  </a:cubicBezTo>
                  <a:cubicBezTo>
                    <a:pt x="17" y="96"/>
                    <a:pt x="18" y="97"/>
                    <a:pt x="16" y="97"/>
                  </a:cubicBezTo>
                  <a:cubicBezTo>
                    <a:pt x="16" y="94"/>
                    <a:pt x="16" y="93"/>
                    <a:pt x="16" y="91"/>
                  </a:cubicBezTo>
                  <a:moveTo>
                    <a:pt x="17" y="91"/>
                  </a:moveTo>
                  <a:cubicBezTo>
                    <a:pt x="17" y="92"/>
                    <a:pt x="16" y="92"/>
                    <a:pt x="17" y="93"/>
                  </a:cubicBezTo>
                  <a:cubicBezTo>
                    <a:pt x="18" y="93"/>
                    <a:pt x="18" y="92"/>
                    <a:pt x="17" y="91"/>
                  </a:cubicBezTo>
                  <a:moveTo>
                    <a:pt x="92" y="265"/>
                  </a:moveTo>
                  <a:cubicBezTo>
                    <a:pt x="91" y="265"/>
                    <a:pt x="91" y="264"/>
                    <a:pt x="89" y="265"/>
                  </a:cubicBezTo>
                  <a:cubicBezTo>
                    <a:pt x="90" y="264"/>
                    <a:pt x="91" y="264"/>
                    <a:pt x="92" y="264"/>
                  </a:cubicBezTo>
                  <a:cubicBezTo>
                    <a:pt x="92" y="263"/>
                    <a:pt x="94" y="263"/>
                    <a:pt x="95" y="263"/>
                  </a:cubicBezTo>
                  <a:cubicBezTo>
                    <a:pt x="96" y="264"/>
                    <a:pt x="94" y="263"/>
                    <a:pt x="93" y="264"/>
                  </a:cubicBezTo>
                  <a:cubicBezTo>
                    <a:pt x="92" y="264"/>
                    <a:pt x="93" y="265"/>
                    <a:pt x="92" y="265"/>
                  </a:cubicBezTo>
                  <a:moveTo>
                    <a:pt x="13" y="82"/>
                  </a:moveTo>
                  <a:cubicBezTo>
                    <a:pt x="13" y="81"/>
                    <a:pt x="14" y="79"/>
                    <a:pt x="15" y="81"/>
                  </a:cubicBezTo>
                  <a:cubicBezTo>
                    <a:pt x="14" y="80"/>
                    <a:pt x="15" y="82"/>
                    <a:pt x="13" y="82"/>
                  </a:cubicBezTo>
                  <a:moveTo>
                    <a:pt x="16" y="84"/>
                  </a:moveTo>
                  <a:cubicBezTo>
                    <a:pt x="16" y="82"/>
                    <a:pt x="16" y="82"/>
                    <a:pt x="16" y="82"/>
                  </a:cubicBezTo>
                  <a:cubicBezTo>
                    <a:pt x="17" y="82"/>
                    <a:pt x="17" y="84"/>
                    <a:pt x="16" y="84"/>
                  </a:cubicBezTo>
                  <a:moveTo>
                    <a:pt x="87" y="270"/>
                  </a:moveTo>
                  <a:cubicBezTo>
                    <a:pt x="88" y="270"/>
                    <a:pt x="88" y="270"/>
                    <a:pt x="88" y="270"/>
                  </a:cubicBezTo>
                  <a:cubicBezTo>
                    <a:pt x="89" y="271"/>
                    <a:pt x="89" y="271"/>
                    <a:pt x="89" y="271"/>
                  </a:cubicBezTo>
                  <a:cubicBezTo>
                    <a:pt x="88" y="271"/>
                    <a:pt x="88" y="271"/>
                    <a:pt x="88" y="271"/>
                  </a:cubicBezTo>
                  <a:cubicBezTo>
                    <a:pt x="88" y="270"/>
                    <a:pt x="88" y="271"/>
                    <a:pt x="87" y="270"/>
                  </a:cubicBezTo>
                  <a:moveTo>
                    <a:pt x="17" y="101"/>
                  </a:moveTo>
                  <a:cubicBezTo>
                    <a:pt x="16" y="101"/>
                    <a:pt x="16" y="100"/>
                    <a:pt x="15" y="100"/>
                  </a:cubicBezTo>
                  <a:cubicBezTo>
                    <a:pt x="15" y="97"/>
                    <a:pt x="14" y="95"/>
                    <a:pt x="14" y="93"/>
                  </a:cubicBezTo>
                  <a:cubicBezTo>
                    <a:pt x="15" y="95"/>
                    <a:pt x="15" y="97"/>
                    <a:pt x="15" y="99"/>
                  </a:cubicBezTo>
                  <a:cubicBezTo>
                    <a:pt x="16" y="100"/>
                    <a:pt x="16" y="100"/>
                    <a:pt x="17" y="101"/>
                  </a:cubicBezTo>
                  <a:moveTo>
                    <a:pt x="7" y="205"/>
                  </a:moveTo>
                  <a:cubicBezTo>
                    <a:pt x="6" y="203"/>
                    <a:pt x="6" y="201"/>
                    <a:pt x="7" y="199"/>
                  </a:cubicBezTo>
                  <a:cubicBezTo>
                    <a:pt x="8" y="199"/>
                    <a:pt x="7" y="201"/>
                    <a:pt x="7" y="202"/>
                  </a:cubicBezTo>
                  <a:cubicBezTo>
                    <a:pt x="7" y="203"/>
                    <a:pt x="7" y="204"/>
                    <a:pt x="7" y="205"/>
                  </a:cubicBezTo>
                  <a:moveTo>
                    <a:pt x="113" y="261"/>
                  </a:moveTo>
                  <a:cubicBezTo>
                    <a:pt x="111" y="261"/>
                    <a:pt x="114" y="262"/>
                    <a:pt x="112" y="262"/>
                  </a:cubicBezTo>
                  <a:cubicBezTo>
                    <a:pt x="112" y="262"/>
                    <a:pt x="113" y="262"/>
                    <a:pt x="113" y="263"/>
                  </a:cubicBezTo>
                  <a:cubicBezTo>
                    <a:pt x="112" y="263"/>
                    <a:pt x="112" y="263"/>
                    <a:pt x="111" y="263"/>
                  </a:cubicBezTo>
                  <a:cubicBezTo>
                    <a:pt x="111" y="263"/>
                    <a:pt x="109" y="264"/>
                    <a:pt x="109" y="263"/>
                  </a:cubicBezTo>
                  <a:cubicBezTo>
                    <a:pt x="110" y="263"/>
                    <a:pt x="111" y="263"/>
                    <a:pt x="111" y="263"/>
                  </a:cubicBezTo>
                  <a:cubicBezTo>
                    <a:pt x="112" y="263"/>
                    <a:pt x="111" y="262"/>
                    <a:pt x="111" y="262"/>
                  </a:cubicBezTo>
                  <a:cubicBezTo>
                    <a:pt x="111" y="261"/>
                    <a:pt x="112" y="261"/>
                    <a:pt x="112" y="260"/>
                  </a:cubicBezTo>
                  <a:cubicBezTo>
                    <a:pt x="113" y="261"/>
                    <a:pt x="113" y="259"/>
                    <a:pt x="114" y="260"/>
                  </a:cubicBezTo>
                  <a:cubicBezTo>
                    <a:pt x="114" y="260"/>
                    <a:pt x="114" y="260"/>
                    <a:pt x="114" y="260"/>
                  </a:cubicBezTo>
                  <a:cubicBezTo>
                    <a:pt x="114" y="260"/>
                    <a:pt x="113" y="261"/>
                    <a:pt x="113" y="261"/>
                  </a:cubicBezTo>
                  <a:moveTo>
                    <a:pt x="16" y="107"/>
                  </a:moveTo>
                  <a:cubicBezTo>
                    <a:pt x="15" y="107"/>
                    <a:pt x="16" y="106"/>
                    <a:pt x="16" y="105"/>
                  </a:cubicBezTo>
                  <a:cubicBezTo>
                    <a:pt x="16" y="105"/>
                    <a:pt x="16" y="105"/>
                    <a:pt x="15" y="105"/>
                  </a:cubicBezTo>
                  <a:cubicBezTo>
                    <a:pt x="16" y="104"/>
                    <a:pt x="15" y="104"/>
                    <a:pt x="15" y="103"/>
                  </a:cubicBezTo>
                  <a:cubicBezTo>
                    <a:pt x="15" y="102"/>
                    <a:pt x="14" y="101"/>
                    <a:pt x="15" y="101"/>
                  </a:cubicBezTo>
                  <a:cubicBezTo>
                    <a:pt x="15" y="103"/>
                    <a:pt x="16" y="103"/>
                    <a:pt x="17" y="104"/>
                  </a:cubicBezTo>
                  <a:cubicBezTo>
                    <a:pt x="17" y="105"/>
                    <a:pt x="16" y="106"/>
                    <a:pt x="16" y="107"/>
                  </a:cubicBezTo>
                  <a:moveTo>
                    <a:pt x="89" y="18"/>
                  </a:moveTo>
                  <a:cubicBezTo>
                    <a:pt x="89" y="19"/>
                    <a:pt x="86" y="19"/>
                    <a:pt x="86" y="18"/>
                  </a:cubicBezTo>
                  <a:cubicBezTo>
                    <a:pt x="87" y="18"/>
                    <a:pt x="87" y="18"/>
                    <a:pt x="87" y="18"/>
                  </a:cubicBezTo>
                  <a:cubicBezTo>
                    <a:pt x="88" y="18"/>
                    <a:pt x="87" y="18"/>
                    <a:pt x="87" y="17"/>
                  </a:cubicBezTo>
                  <a:cubicBezTo>
                    <a:pt x="86" y="17"/>
                    <a:pt x="86" y="19"/>
                    <a:pt x="84" y="18"/>
                  </a:cubicBezTo>
                  <a:cubicBezTo>
                    <a:pt x="85" y="17"/>
                    <a:pt x="86" y="17"/>
                    <a:pt x="87" y="17"/>
                  </a:cubicBezTo>
                  <a:cubicBezTo>
                    <a:pt x="88" y="17"/>
                    <a:pt x="88" y="18"/>
                    <a:pt x="89" y="18"/>
                  </a:cubicBezTo>
                  <a:moveTo>
                    <a:pt x="62" y="13"/>
                  </a:moveTo>
                  <a:cubicBezTo>
                    <a:pt x="61" y="13"/>
                    <a:pt x="59" y="14"/>
                    <a:pt x="60" y="12"/>
                  </a:cubicBezTo>
                  <a:cubicBezTo>
                    <a:pt x="60" y="13"/>
                    <a:pt x="60" y="13"/>
                    <a:pt x="61" y="13"/>
                  </a:cubicBezTo>
                  <a:cubicBezTo>
                    <a:pt x="62" y="12"/>
                    <a:pt x="60" y="13"/>
                    <a:pt x="60" y="12"/>
                  </a:cubicBezTo>
                  <a:cubicBezTo>
                    <a:pt x="61" y="12"/>
                    <a:pt x="64" y="13"/>
                    <a:pt x="63" y="12"/>
                  </a:cubicBezTo>
                  <a:cubicBezTo>
                    <a:pt x="64" y="11"/>
                    <a:pt x="65" y="12"/>
                    <a:pt x="65" y="13"/>
                  </a:cubicBezTo>
                  <a:cubicBezTo>
                    <a:pt x="64" y="13"/>
                    <a:pt x="64" y="12"/>
                    <a:pt x="63" y="13"/>
                  </a:cubicBezTo>
                  <a:cubicBezTo>
                    <a:pt x="63" y="13"/>
                    <a:pt x="63" y="13"/>
                    <a:pt x="63" y="13"/>
                  </a:cubicBezTo>
                  <a:cubicBezTo>
                    <a:pt x="63" y="13"/>
                    <a:pt x="62" y="13"/>
                    <a:pt x="62" y="13"/>
                  </a:cubicBezTo>
                  <a:moveTo>
                    <a:pt x="66" y="17"/>
                  </a:moveTo>
                  <a:cubicBezTo>
                    <a:pt x="65" y="18"/>
                    <a:pt x="63" y="17"/>
                    <a:pt x="61" y="17"/>
                  </a:cubicBezTo>
                  <a:cubicBezTo>
                    <a:pt x="62" y="17"/>
                    <a:pt x="62" y="16"/>
                    <a:pt x="62" y="15"/>
                  </a:cubicBezTo>
                  <a:cubicBezTo>
                    <a:pt x="63" y="15"/>
                    <a:pt x="63" y="16"/>
                    <a:pt x="63" y="17"/>
                  </a:cubicBezTo>
                  <a:cubicBezTo>
                    <a:pt x="64" y="17"/>
                    <a:pt x="63" y="16"/>
                    <a:pt x="64" y="16"/>
                  </a:cubicBezTo>
                  <a:cubicBezTo>
                    <a:pt x="64" y="16"/>
                    <a:pt x="64" y="16"/>
                    <a:pt x="64" y="16"/>
                  </a:cubicBezTo>
                  <a:cubicBezTo>
                    <a:pt x="64" y="16"/>
                    <a:pt x="64" y="15"/>
                    <a:pt x="64" y="15"/>
                  </a:cubicBezTo>
                  <a:cubicBezTo>
                    <a:pt x="64" y="15"/>
                    <a:pt x="63" y="15"/>
                    <a:pt x="64" y="15"/>
                  </a:cubicBezTo>
                  <a:cubicBezTo>
                    <a:pt x="63" y="15"/>
                    <a:pt x="62" y="14"/>
                    <a:pt x="62" y="14"/>
                  </a:cubicBezTo>
                  <a:cubicBezTo>
                    <a:pt x="62" y="13"/>
                    <a:pt x="63" y="13"/>
                    <a:pt x="64" y="14"/>
                  </a:cubicBezTo>
                  <a:cubicBezTo>
                    <a:pt x="65" y="14"/>
                    <a:pt x="65" y="13"/>
                    <a:pt x="67" y="14"/>
                  </a:cubicBezTo>
                  <a:cubicBezTo>
                    <a:pt x="67" y="15"/>
                    <a:pt x="66" y="15"/>
                    <a:pt x="65" y="15"/>
                  </a:cubicBezTo>
                  <a:cubicBezTo>
                    <a:pt x="65" y="15"/>
                    <a:pt x="65" y="15"/>
                    <a:pt x="65" y="15"/>
                  </a:cubicBezTo>
                  <a:cubicBezTo>
                    <a:pt x="66" y="15"/>
                    <a:pt x="66" y="14"/>
                    <a:pt x="68" y="15"/>
                  </a:cubicBezTo>
                  <a:cubicBezTo>
                    <a:pt x="68" y="15"/>
                    <a:pt x="68" y="15"/>
                    <a:pt x="68" y="14"/>
                  </a:cubicBezTo>
                  <a:cubicBezTo>
                    <a:pt x="69" y="14"/>
                    <a:pt x="69" y="15"/>
                    <a:pt x="69" y="15"/>
                  </a:cubicBezTo>
                  <a:cubicBezTo>
                    <a:pt x="70" y="15"/>
                    <a:pt x="70" y="14"/>
                    <a:pt x="71" y="15"/>
                  </a:cubicBezTo>
                  <a:cubicBezTo>
                    <a:pt x="71" y="16"/>
                    <a:pt x="70" y="16"/>
                    <a:pt x="69" y="16"/>
                  </a:cubicBezTo>
                  <a:cubicBezTo>
                    <a:pt x="68" y="16"/>
                    <a:pt x="68" y="17"/>
                    <a:pt x="68" y="18"/>
                  </a:cubicBezTo>
                  <a:cubicBezTo>
                    <a:pt x="66" y="18"/>
                    <a:pt x="68" y="16"/>
                    <a:pt x="66" y="17"/>
                  </a:cubicBezTo>
                  <a:cubicBezTo>
                    <a:pt x="66" y="17"/>
                    <a:pt x="66" y="17"/>
                    <a:pt x="66" y="17"/>
                  </a:cubicBezTo>
                  <a:moveTo>
                    <a:pt x="85" y="14"/>
                  </a:moveTo>
                  <a:cubicBezTo>
                    <a:pt x="86" y="13"/>
                    <a:pt x="86" y="14"/>
                    <a:pt x="87" y="14"/>
                  </a:cubicBezTo>
                  <a:cubicBezTo>
                    <a:pt x="87" y="14"/>
                    <a:pt x="88" y="14"/>
                    <a:pt x="88" y="14"/>
                  </a:cubicBezTo>
                  <a:cubicBezTo>
                    <a:pt x="89" y="15"/>
                    <a:pt x="89" y="15"/>
                    <a:pt x="90" y="16"/>
                  </a:cubicBezTo>
                  <a:cubicBezTo>
                    <a:pt x="89" y="17"/>
                    <a:pt x="88" y="14"/>
                    <a:pt x="87" y="15"/>
                  </a:cubicBezTo>
                  <a:cubicBezTo>
                    <a:pt x="86" y="14"/>
                    <a:pt x="86" y="14"/>
                    <a:pt x="85" y="14"/>
                  </a:cubicBezTo>
                  <a:moveTo>
                    <a:pt x="81" y="14"/>
                  </a:moveTo>
                  <a:cubicBezTo>
                    <a:pt x="81" y="13"/>
                    <a:pt x="82" y="13"/>
                    <a:pt x="82" y="14"/>
                  </a:cubicBezTo>
                  <a:cubicBezTo>
                    <a:pt x="83" y="13"/>
                    <a:pt x="84" y="13"/>
                    <a:pt x="85" y="13"/>
                  </a:cubicBezTo>
                  <a:cubicBezTo>
                    <a:pt x="83" y="13"/>
                    <a:pt x="84" y="14"/>
                    <a:pt x="86" y="15"/>
                  </a:cubicBezTo>
                  <a:cubicBezTo>
                    <a:pt x="84" y="16"/>
                    <a:pt x="83" y="14"/>
                    <a:pt x="81" y="14"/>
                  </a:cubicBezTo>
                  <a:cubicBezTo>
                    <a:pt x="81" y="14"/>
                    <a:pt x="81" y="14"/>
                    <a:pt x="81" y="14"/>
                  </a:cubicBezTo>
                  <a:moveTo>
                    <a:pt x="50" y="13"/>
                  </a:moveTo>
                  <a:cubicBezTo>
                    <a:pt x="52" y="13"/>
                    <a:pt x="52" y="13"/>
                    <a:pt x="52" y="13"/>
                  </a:cubicBezTo>
                  <a:cubicBezTo>
                    <a:pt x="51" y="14"/>
                    <a:pt x="51" y="15"/>
                    <a:pt x="50" y="15"/>
                  </a:cubicBezTo>
                  <a:cubicBezTo>
                    <a:pt x="50" y="14"/>
                    <a:pt x="51" y="14"/>
                    <a:pt x="50" y="13"/>
                  </a:cubicBezTo>
                  <a:moveTo>
                    <a:pt x="51" y="17"/>
                  </a:moveTo>
                  <a:cubicBezTo>
                    <a:pt x="52" y="17"/>
                    <a:pt x="52" y="18"/>
                    <a:pt x="53" y="18"/>
                  </a:cubicBezTo>
                  <a:cubicBezTo>
                    <a:pt x="53" y="18"/>
                    <a:pt x="53" y="17"/>
                    <a:pt x="54" y="17"/>
                  </a:cubicBezTo>
                  <a:cubicBezTo>
                    <a:pt x="54" y="18"/>
                    <a:pt x="54" y="18"/>
                    <a:pt x="54" y="18"/>
                  </a:cubicBezTo>
                  <a:cubicBezTo>
                    <a:pt x="53" y="18"/>
                    <a:pt x="51" y="19"/>
                    <a:pt x="51" y="17"/>
                  </a:cubicBezTo>
                  <a:moveTo>
                    <a:pt x="54" y="18"/>
                  </a:moveTo>
                  <a:cubicBezTo>
                    <a:pt x="55" y="16"/>
                    <a:pt x="56" y="18"/>
                    <a:pt x="57" y="17"/>
                  </a:cubicBezTo>
                  <a:cubicBezTo>
                    <a:pt x="57" y="16"/>
                    <a:pt x="59" y="18"/>
                    <a:pt x="61" y="17"/>
                  </a:cubicBezTo>
                  <a:cubicBezTo>
                    <a:pt x="61" y="18"/>
                    <a:pt x="59" y="18"/>
                    <a:pt x="58" y="18"/>
                  </a:cubicBezTo>
                  <a:cubicBezTo>
                    <a:pt x="57" y="18"/>
                    <a:pt x="55" y="18"/>
                    <a:pt x="54" y="18"/>
                  </a:cubicBezTo>
                  <a:moveTo>
                    <a:pt x="54" y="16"/>
                  </a:moveTo>
                  <a:cubicBezTo>
                    <a:pt x="54" y="16"/>
                    <a:pt x="54" y="16"/>
                    <a:pt x="54" y="16"/>
                  </a:cubicBezTo>
                  <a:cubicBezTo>
                    <a:pt x="54" y="15"/>
                    <a:pt x="54" y="15"/>
                    <a:pt x="54" y="15"/>
                  </a:cubicBezTo>
                  <a:cubicBezTo>
                    <a:pt x="54" y="15"/>
                    <a:pt x="56" y="15"/>
                    <a:pt x="54" y="14"/>
                  </a:cubicBezTo>
                  <a:cubicBezTo>
                    <a:pt x="54" y="13"/>
                    <a:pt x="55" y="14"/>
                    <a:pt x="56" y="14"/>
                  </a:cubicBezTo>
                  <a:cubicBezTo>
                    <a:pt x="56" y="14"/>
                    <a:pt x="57" y="14"/>
                    <a:pt x="57" y="14"/>
                  </a:cubicBezTo>
                  <a:cubicBezTo>
                    <a:pt x="57" y="14"/>
                    <a:pt x="57" y="15"/>
                    <a:pt x="57" y="15"/>
                  </a:cubicBezTo>
                  <a:cubicBezTo>
                    <a:pt x="58" y="15"/>
                    <a:pt x="58" y="15"/>
                    <a:pt x="58" y="16"/>
                  </a:cubicBezTo>
                  <a:cubicBezTo>
                    <a:pt x="59" y="16"/>
                    <a:pt x="60" y="15"/>
                    <a:pt x="60" y="16"/>
                  </a:cubicBezTo>
                  <a:cubicBezTo>
                    <a:pt x="59" y="16"/>
                    <a:pt x="58" y="16"/>
                    <a:pt x="57" y="16"/>
                  </a:cubicBezTo>
                  <a:cubicBezTo>
                    <a:pt x="56" y="15"/>
                    <a:pt x="55" y="14"/>
                    <a:pt x="55" y="15"/>
                  </a:cubicBezTo>
                  <a:cubicBezTo>
                    <a:pt x="55" y="16"/>
                    <a:pt x="57" y="15"/>
                    <a:pt x="57" y="16"/>
                  </a:cubicBezTo>
                  <a:cubicBezTo>
                    <a:pt x="55" y="17"/>
                    <a:pt x="55" y="15"/>
                    <a:pt x="54" y="16"/>
                  </a:cubicBezTo>
                  <a:moveTo>
                    <a:pt x="90" y="15"/>
                  </a:moveTo>
                  <a:cubicBezTo>
                    <a:pt x="89" y="15"/>
                    <a:pt x="89" y="15"/>
                    <a:pt x="90" y="15"/>
                  </a:cubicBezTo>
                  <a:cubicBezTo>
                    <a:pt x="91" y="15"/>
                    <a:pt x="94" y="16"/>
                    <a:pt x="97" y="16"/>
                  </a:cubicBezTo>
                  <a:cubicBezTo>
                    <a:pt x="98" y="16"/>
                    <a:pt x="98" y="17"/>
                    <a:pt x="97" y="17"/>
                  </a:cubicBezTo>
                  <a:cubicBezTo>
                    <a:pt x="94" y="16"/>
                    <a:pt x="92" y="16"/>
                    <a:pt x="90" y="15"/>
                  </a:cubicBezTo>
                  <a:moveTo>
                    <a:pt x="56" y="12"/>
                  </a:moveTo>
                  <a:cubicBezTo>
                    <a:pt x="56" y="12"/>
                    <a:pt x="56" y="11"/>
                    <a:pt x="57" y="11"/>
                  </a:cubicBezTo>
                  <a:cubicBezTo>
                    <a:pt x="56" y="11"/>
                    <a:pt x="58" y="12"/>
                    <a:pt x="57" y="12"/>
                  </a:cubicBezTo>
                  <a:cubicBezTo>
                    <a:pt x="57" y="13"/>
                    <a:pt x="58" y="12"/>
                    <a:pt x="58" y="13"/>
                  </a:cubicBezTo>
                  <a:cubicBezTo>
                    <a:pt x="57" y="12"/>
                    <a:pt x="55" y="13"/>
                    <a:pt x="53" y="13"/>
                  </a:cubicBezTo>
                  <a:cubicBezTo>
                    <a:pt x="54" y="12"/>
                    <a:pt x="53" y="13"/>
                    <a:pt x="53" y="12"/>
                  </a:cubicBezTo>
                  <a:cubicBezTo>
                    <a:pt x="54" y="11"/>
                    <a:pt x="54" y="12"/>
                    <a:pt x="56" y="12"/>
                  </a:cubicBezTo>
                  <a:moveTo>
                    <a:pt x="56" y="9"/>
                  </a:moveTo>
                  <a:cubicBezTo>
                    <a:pt x="55" y="8"/>
                    <a:pt x="59" y="9"/>
                    <a:pt x="59" y="8"/>
                  </a:cubicBezTo>
                  <a:cubicBezTo>
                    <a:pt x="60" y="9"/>
                    <a:pt x="60" y="8"/>
                    <a:pt x="61" y="9"/>
                  </a:cubicBezTo>
                  <a:cubicBezTo>
                    <a:pt x="60" y="9"/>
                    <a:pt x="58" y="10"/>
                    <a:pt x="57" y="10"/>
                  </a:cubicBezTo>
                  <a:cubicBezTo>
                    <a:pt x="58" y="9"/>
                    <a:pt x="58" y="9"/>
                    <a:pt x="56" y="9"/>
                  </a:cubicBezTo>
                  <a:moveTo>
                    <a:pt x="80" y="16"/>
                  </a:moveTo>
                  <a:cubicBezTo>
                    <a:pt x="80" y="16"/>
                    <a:pt x="80" y="15"/>
                    <a:pt x="81" y="15"/>
                  </a:cubicBezTo>
                  <a:cubicBezTo>
                    <a:pt x="81" y="16"/>
                    <a:pt x="81" y="16"/>
                    <a:pt x="82" y="17"/>
                  </a:cubicBezTo>
                  <a:cubicBezTo>
                    <a:pt x="81" y="17"/>
                    <a:pt x="82" y="18"/>
                    <a:pt x="80" y="18"/>
                  </a:cubicBezTo>
                  <a:cubicBezTo>
                    <a:pt x="80" y="17"/>
                    <a:pt x="81" y="17"/>
                    <a:pt x="81" y="16"/>
                  </a:cubicBezTo>
                  <a:cubicBezTo>
                    <a:pt x="80" y="16"/>
                    <a:pt x="79" y="17"/>
                    <a:pt x="80" y="18"/>
                  </a:cubicBezTo>
                  <a:cubicBezTo>
                    <a:pt x="79" y="18"/>
                    <a:pt x="79" y="18"/>
                    <a:pt x="79" y="18"/>
                  </a:cubicBezTo>
                  <a:cubicBezTo>
                    <a:pt x="79" y="18"/>
                    <a:pt x="79" y="18"/>
                    <a:pt x="79" y="18"/>
                  </a:cubicBezTo>
                  <a:cubicBezTo>
                    <a:pt x="78" y="17"/>
                    <a:pt x="80" y="17"/>
                    <a:pt x="79" y="16"/>
                  </a:cubicBezTo>
                  <a:cubicBezTo>
                    <a:pt x="78" y="16"/>
                    <a:pt x="78" y="17"/>
                    <a:pt x="76" y="16"/>
                  </a:cubicBezTo>
                  <a:cubicBezTo>
                    <a:pt x="77" y="15"/>
                    <a:pt x="77" y="15"/>
                    <a:pt x="78" y="15"/>
                  </a:cubicBezTo>
                  <a:cubicBezTo>
                    <a:pt x="79" y="15"/>
                    <a:pt x="79" y="16"/>
                    <a:pt x="80" y="16"/>
                  </a:cubicBezTo>
                  <a:moveTo>
                    <a:pt x="118" y="25"/>
                  </a:moveTo>
                  <a:cubicBezTo>
                    <a:pt x="118" y="25"/>
                    <a:pt x="119" y="25"/>
                    <a:pt x="120" y="25"/>
                  </a:cubicBezTo>
                  <a:cubicBezTo>
                    <a:pt x="121" y="26"/>
                    <a:pt x="121" y="26"/>
                    <a:pt x="122" y="27"/>
                  </a:cubicBezTo>
                  <a:cubicBezTo>
                    <a:pt x="121" y="28"/>
                    <a:pt x="120" y="26"/>
                    <a:pt x="118" y="25"/>
                  </a:cubicBezTo>
                  <a:moveTo>
                    <a:pt x="104" y="26"/>
                  </a:moveTo>
                  <a:cubicBezTo>
                    <a:pt x="104" y="26"/>
                    <a:pt x="105" y="27"/>
                    <a:pt x="106" y="27"/>
                  </a:cubicBezTo>
                  <a:cubicBezTo>
                    <a:pt x="106" y="28"/>
                    <a:pt x="104" y="27"/>
                    <a:pt x="104" y="27"/>
                  </a:cubicBezTo>
                  <a:cubicBezTo>
                    <a:pt x="104" y="27"/>
                    <a:pt x="103" y="26"/>
                    <a:pt x="102" y="27"/>
                  </a:cubicBezTo>
                  <a:cubicBezTo>
                    <a:pt x="103" y="28"/>
                    <a:pt x="105" y="28"/>
                    <a:pt x="106" y="28"/>
                  </a:cubicBezTo>
                  <a:cubicBezTo>
                    <a:pt x="106" y="28"/>
                    <a:pt x="106" y="28"/>
                    <a:pt x="105" y="28"/>
                  </a:cubicBezTo>
                  <a:cubicBezTo>
                    <a:pt x="106" y="28"/>
                    <a:pt x="107" y="28"/>
                    <a:pt x="107" y="28"/>
                  </a:cubicBezTo>
                  <a:cubicBezTo>
                    <a:pt x="108" y="28"/>
                    <a:pt x="108" y="28"/>
                    <a:pt x="108" y="29"/>
                  </a:cubicBezTo>
                  <a:cubicBezTo>
                    <a:pt x="109" y="29"/>
                    <a:pt x="110" y="29"/>
                    <a:pt x="110" y="29"/>
                  </a:cubicBezTo>
                  <a:cubicBezTo>
                    <a:pt x="111" y="29"/>
                    <a:pt x="109" y="31"/>
                    <a:pt x="111" y="31"/>
                  </a:cubicBezTo>
                  <a:cubicBezTo>
                    <a:pt x="111" y="31"/>
                    <a:pt x="111" y="30"/>
                    <a:pt x="111" y="30"/>
                  </a:cubicBezTo>
                  <a:cubicBezTo>
                    <a:pt x="111" y="29"/>
                    <a:pt x="112" y="31"/>
                    <a:pt x="113" y="31"/>
                  </a:cubicBezTo>
                  <a:cubicBezTo>
                    <a:pt x="113" y="31"/>
                    <a:pt x="112" y="31"/>
                    <a:pt x="111" y="31"/>
                  </a:cubicBezTo>
                  <a:cubicBezTo>
                    <a:pt x="111" y="31"/>
                    <a:pt x="111" y="31"/>
                    <a:pt x="111" y="32"/>
                  </a:cubicBezTo>
                  <a:cubicBezTo>
                    <a:pt x="112" y="32"/>
                    <a:pt x="113" y="31"/>
                    <a:pt x="113" y="31"/>
                  </a:cubicBezTo>
                  <a:cubicBezTo>
                    <a:pt x="112" y="32"/>
                    <a:pt x="115" y="33"/>
                    <a:pt x="116" y="34"/>
                  </a:cubicBezTo>
                  <a:cubicBezTo>
                    <a:pt x="115" y="34"/>
                    <a:pt x="114" y="34"/>
                    <a:pt x="113" y="34"/>
                  </a:cubicBezTo>
                  <a:cubicBezTo>
                    <a:pt x="113" y="34"/>
                    <a:pt x="114" y="34"/>
                    <a:pt x="114" y="34"/>
                  </a:cubicBezTo>
                  <a:cubicBezTo>
                    <a:pt x="113" y="35"/>
                    <a:pt x="110" y="34"/>
                    <a:pt x="108" y="33"/>
                  </a:cubicBezTo>
                  <a:cubicBezTo>
                    <a:pt x="108" y="33"/>
                    <a:pt x="108" y="32"/>
                    <a:pt x="108" y="32"/>
                  </a:cubicBezTo>
                  <a:cubicBezTo>
                    <a:pt x="107" y="32"/>
                    <a:pt x="107" y="32"/>
                    <a:pt x="107" y="32"/>
                  </a:cubicBezTo>
                  <a:cubicBezTo>
                    <a:pt x="106" y="32"/>
                    <a:pt x="107" y="32"/>
                    <a:pt x="107" y="31"/>
                  </a:cubicBezTo>
                  <a:cubicBezTo>
                    <a:pt x="106" y="31"/>
                    <a:pt x="106" y="32"/>
                    <a:pt x="106" y="32"/>
                  </a:cubicBezTo>
                  <a:cubicBezTo>
                    <a:pt x="105" y="32"/>
                    <a:pt x="104" y="31"/>
                    <a:pt x="103" y="30"/>
                  </a:cubicBezTo>
                  <a:cubicBezTo>
                    <a:pt x="102" y="30"/>
                    <a:pt x="101" y="30"/>
                    <a:pt x="99" y="29"/>
                  </a:cubicBezTo>
                  <a:cubicBezTo>
                    <a:pt x="98" y="29"/>
                    <a:pt x="97" y="28"/>
                    <a:pt x="96" y="27"/>
                  </a:cubicBezTo>
                  <a:cubicBezTo>
                    <a:pt x="96" y="27"/>
                    <a:pt x="95" y="27"/>
                    <a:pt x="95" y="27"/>
                  </a:cubicBezTo>
                  <a:cubicBezTo>
                    <a:pt x="93" y="27"/>
                    <a:pt x="91" y="25"/>
                    <a:pt x="89" y="25"/>
                  </a:cubicBezTo>
                  <a:cubicBezTo>
                    <a:pt x="89" y="25"/>
                    <a:pt x="89" y="25"/>
                    <a:pt x="89" y="25"/>
                  </a:cubicBezTo>
                  <a:cubicBezTo>
                    <a:pt x="89" y="24"/>
                    <a:pt x="91" y="25"/>
                    <a:pt x="90" y="24"/>
                  </a:cubicBezTo>
                  <a:cubicBezTo>
                    <a:pt x="89" y="24"/>
                    <a:pt x="88" y="24"/>
                    <a:pt x="88" y="25"/>
                  </a:cubicBezTo>
                  <a:cubicBezTo>
                    <a:pt x="86" y="23"/>
                    <a:pt x="84" y="24"/>
                    <a:pt x="82" y="23"/>
                  </a:cubicBezTo>
                  <a:cubicBezTo>
                    <a:pt x="81" y="23"/>
                    <a:pt x="81" y="22"/>
                    <a:pt x="80" y="22"/>
                  </a:cubicBezTo>
                  <a:cubicBezTo>
                    <a:pt x="80" y="21"/>
                    <a:pt x="79" y="21"/>
                    <a:pt x="78" y="20"/>
                  </a:cubicBezTo>
                  <a:cubicBezTo>
                    <a:pt x="79" y="19"/>
                    <a:pt x="80" y="20"/>
                    <a:pt x="81" y="21"/>
                  </a:cubicBezTo>
                  <a:cubicBezTo>
                    <a:pt x="82" y="21"/>
                    <a:pt x="83" y="21"/>
                    <a:pt x="84" y="21"/>
                  </a:cubicBezTo>
                  <a:cubicBezTo>
                    <a:pt x="84" y="21"/>
                    <a:pt x="85" y="21"/>
                    <a:pt x="85" y="21"/>
                  </a:cubicBezTo>
                  <a:cubicBezTo>
                    <a:pt x="85" y="21"/>
                    <a:pt x="85" y="22"/>
                    <a:pt x="85" y="22"/>
                  </a:cubicBezTo>
                  <a:cubicBezTo>
                    <a:pt x="86" y="22"/>
                    <a:pt x="87" y="22"/>
                    <a:pt x="87" y="22"/>
                  </a:cubicBezTo>
                  <a:cubicBezTo>
                    <a:pt x="88" y="22"/>
                    <a:pt x="88" y="22"/>
                    <a:pt x="90" y="22"/>
                  </a:cubicBezTo>
                  <a:cubicBezTo>
                    <a:pt x="89" y="23"/>
                    <a:pt x="88" y="23"/>
                    <a:pt x="89" y="24"/>
                  </a:cubicBezTo>
                  <a:cubicBezTo>
                    <a:pt x="90" y="24"/>
                    <a:pt x="89" y="23"/>
                    <a:pt x="89" y="23"/>
                  </a:cubicBezTo>
                  <a:cubicBezTo>
                    <a:pt x="90" y="23"/>
                    <a:pt x="91" y="23"/>
                    <a:pt x="92" y="22"/>
                  </a:cubicBezTo>
                  <a:cubicBezTo>
                    <a:pt x="94" y="23"/>
                    <a:pt x="96" y="23"/>
                    <a:pt x="97" y="25"/>
                  </a:cubicBezTo>
                  <a:cubicBezTo>
                    <a:pt x="99" y="25"/>
                    <a:pt x="100" y="24"/>
                    <a:pt x="100" y="24"/>
                  </a:cubicBezTo>
                  <a:cubicBezTo>
                    <a:pt x="101" y="24"/>
                    <a:pt x="102" y="25"/>
                    <a:pt x="103" y="25"/>
                  </a:cubicBezTo>
                  <a:cubicBezTo>
                    <a:pt x="103" y="26"/>
                    <a:pt x="103" y="26"/>
                    <a:pt x="103" y="26"/>
                  </a:cubicBezTo>
                  <a:cubicBezTo>
                    <a:pt x="103" y="26"/>
                    <a:pt x="104" y="26"/>
                    <a:pt x="104" y="26"/>
                  </a:cubicBezTo>
                  <a:moveTo>
                    <a:pt x="93" y="23"/>
                  </a:moveTo>
                  <a:cubicBezTo>
                    <a:pt x="93" y="23"/>
                    <a:pt x="93" y="23"/>
                    <a:pt x="93" y="24"/>
                  </a:cubicBezTo>
                  <a:cubicBezTo>
                    <a:pt x="94" y="22"/>
                    <a:pt x="92" y="23"/>
                    <a:pt x="91" y="23"/>
                  </a:cubicBezTo>
                  <a:cubicBezTo>
                    <a:pt x="92" y="23"/>
                    <a:pt x="91" y="24"/>
                    <a:pt x="92" y="24"/>
                  </a:cubicBezTo>
                  <a:cubicBezTo>
                    <a:pt x="92" y="24"/>
                    <a:pt x="92" y="23"/>
                    <a:pt x="93" y="23"/>
                  </a:cubicBezTo>
                  <a:moveTo>
                    <a:pt x="95" y="24"/>
                  </a:moveTo>
                  <a:cubicBezTo>
                    <a:pt x="94" y="24"/>
                    <a:pt x="94" y="25"/>
                    <a:pt x="93" y="25"/>
                  </a:cubicBezTo>
                  <a:cubicBezTo>
                    <a:pt x="93" y="24"/>
                    <a:pt x="93" y="24"/>
                    <a:pt x="92" y="24"/>
                  </a:cubicBezTo>
                  <a:cubicBezTo>
                    <a:pt x="94" y="24"/>
                    <a:pt x="93" y="26"/>
                    <a:pt x="94" y="26"/>
                  </a:cubicBezTo>
                  <a:cubicBezTo>
                    <a:pt x="94" y="24"/>
                    <a:pt x="95" y="25"/>
                    <a:pt x="95" y="24"/>
                  </a:cubicBezTo>
                  <a:moveTo>
                    <a:pt x="97" y="25"/>
                  </a:moveTo>
                  <a:cubicBezTo>
                    <a:pt x="97" y="24"/>
                    <a:pt x="96" y="24"/>
                    <a:pt x="95" y="24"/>
                  </a:cubicBezTo>
                  <a:cubicBezTo>
                    <a:pt x="95" y="24"/>
                    <a:pt x="95" y="24"/>
                    <a:pt x="95" y="25"/>
                  </a:cubicBezTo>
                  <a:cubicBezTo>
                    <a:pt x="96" y="25"/>
                    <a:pt x="96" y="25"/>
                    <a:pt x="97" y="25"/>
                  </a:cubicBezTo>
                  <a:moveTo>
                    <a:pt x="109" y="32"/>
                  </a:moveTo>
                  <a:cubicBezTo>
                    <a:pt x="109" y="32"/>
                    <a:pt x="109" y="32"/>
                    <a:pt x="109" y="32"/>
                  </a:cubicBezTo>
                  <a:cubicBezTo>
                    <a:pt x="110" y="33"/>
                    <a:pt x="110" y="33"/>
                    <a:pt x="111" y="32"/>
                  </a:cubicBezTo>
                  <a:cubicBezTo>
                    <a:pt x="110" y="32"/>
                    <a:pt x="109" y="31"/>
                    <a:pt x="109" y="32"/>
                  </a:cubicBezTo>
                  <a:moveTo>
                    <a:pt x="100" y="27"/>
                  </a:moveTo>
                  <a:cubicBezTo>
                    <a:pt x="99" y="27"/>
                    <a:pt x="98" y="26"/>
                    <a:pt x="98" y="27"/>
                  </a:cubicBezTo>
                  <a:cubicBezTo>
                    <a:pt x="98" y="27"/>
                    <a:pt x="101" y="28"/>
                    <a:pt x="100" y="27"/>
                  </a:cubicBezTo>
                  <a:moveTo>
                    <a:pt x="102" y="26"/>
                  </a:moveTo>
                  <a:cubicBezTo>
                    <a:pt x="102" y="24"/>
                    <a:pt x="99" y="25"/>
                    <a:pt x="98" y="26"/>
                  </a:cubicBezTo>
                  <a:cubicBezTo>
                    <a:pt x="100" y="26"/>
                    <a:pt x="100" y="25"/>
                    <a:pt x="102" y="26"/>
                  </a:cubicBezTo>
                  <a:moveTo>
                    <a:pt x="14" y="80"/>
                  </a:moveTo>
                  <a:cubicBezTo>
                    <a:pt x="14" y="78"/>
                    <a:pt x="12" y="79"/>
                    <a:pt x="12" y="78"/>
                  </a:cubicBezTo>
                  <a:cubicBezTo>
                    <a:pt x="13" y="78"/>
                    <a:pt x="13" y="79"/>
                    <a:pt x="15" y="79"/>
                  </a:cubicBezTo>
                  <a:cubicBezTo>
                    <a:pt x="15" y="79"/>
                    <a:pt x="14" y="80"/>
                    <a:pt x="14" y="80"/>
                  </a:cubicBezTo>
                  <a:moveTo>
                    <a:pt x="141" y="48"/>
                  </a:moveTo>
                  <a:cubicBezTo>
                    <a:pt x="139" y="49"/>
                    <a:pt x="140" y="47"/>
                    <a:pt x="139" y="46"/>
                  </a:cubicBezTo>
                  <a:cubicBezTo>
                    <a:pt x="139" y="45"/>
                    <a:pt x="139" y="46"/>
                    <a:pt x="140" y="46"/>
                  </a:cubicBezTo>
                  <a:cubicBezTo>
                    <a:pt x="140" y="47"/>
                    <a:pt x="141" y="48"/>
                    <a:pt x="141" y="48"/>
                  </a:cubicBezTo>
                  <a:moveTo>
                    <a:pt x="90" y="18"/>
                  </a:moveTo>
                  <a:cubicBezTo>
                    <a:pt x="91" y="18"/>
                    <a:pt x="90" y="19"/>
                    <a:pt x="91" y="19"/>
                  </a:cubicBezTo>
                  <a:cubicBezTo>
                    <a:pt x="90" y="20"/>
                    <a:pt x="90" y="18"/>
                    <a:pt x="89" y="19"/>
                  </a:cubicBezTo>
                  <a:cubicBezTo>
                    <a:pt x="88" y="19"/>
                    <a:pt x="90" y="19"/>
                    <a:pt x="90" y="18"/>
                  </a:cubicBezTo>
                  <a:moveTo>
                    <a:pt x="91" y="22"/>
                  </a:moveTo>
                  <a:cubicBezTo>
                    <a:pt x="91" y="22"/>
                    <a:pt x="90" y="22"/>
                    <a:pt x="90" y="22"/>
                  </a:cubicBezTo>
                  <a:cubicBezTo>
                    <a:pt x="89" y="22"/>
                    <a:pt x="89" y="22"/>
                    <a:pt x="88" y="22"/>
                  </a:cubicBezTo>
                  <a:cubicBezTo>
                    <a:pt x="89" y="20"/>
                    <a:pt x="90" y="22"/>
                    <a:pt x="91" y="22"/>
                  </a:cubicBezTo>
                  <a:moveTo>
                    <a:pt x="100" y="17"/>
                  </a:moveTo>
                  <a:cubicBezTo>
                    <a:pt x="101" y="18"/>
                    <a:pt x="101" y="18"/>
                    <a:pt x="101" y="18"/>
                  </a:cubicBezTo>
                  <a:cubicBezTo>
                    <a:pt x="101" y="18"/>
                    <a:pt x="101" y="18"/>
                    <a:pt x="101" y="19"/>
                  </a:cubicBezTo>
                  <a:cubicBezTo>
                    <a:pt x="101" y="19"/>
                    <a:pt x="101" y="19"/>
                    <a:pt x="101" y="19"/>
                  </a:cubicBezTo>
                  <a:cubicBezTo>
                    <a:pt x="102" y="19"/>
                    <a:pt x="102" y="18"/>
                    <a:pt x="101" y="18"/>
                  </a:cubicBezTo>
                  <a:cubicBezTo>
                    <a:pt x="102" y="17"/>
                    <a:pt x="103" y="19"/>
                    <a:pt x="103" y="19"/>
                  </a:cubicBezTo>
                  <a:cubicBezTo>
                    <a:pt x="103" y="18"/>
                    <a:pt x="103" y="18"/>
                    <a:pt x="103" y="18"/>
                  </a:cubicBezTo>
                  <a:cubicBezTo>
                    <a:pt x="103" y="19"/>
                    <a:pt x="104" y="19"/>
                    <a:pt x="106" y="19"/>
                  </a:cubicBezTo>
                  <a:cubicBezTo>
                    <a:pt x="106" y="20"/>
                    <a:pt x="104" y="19"/>
                    <a:pt x="104" y="20"/>
                  </a:cubicBezTo>
                  <a:cubicBezTo>
                    <a:pt x="104" y="20"/>
                    <a:pt x="104" y="19"/>
                    <a:pt x="104" y="19"/>
                  </a:cubicBezTo>
                  <a:cubicBezTo>
                    <a:pt x="103" y="19"/>
                    <a:pt x="103" y="20"/>
                    <a:pt x="103" y="20"/>
                  </a:cubicBezTo>
                  <a:cubicBezTo>
                    <a:pt x="102" y="19"/>
                    <a:pt x="102" y="19"/>
                    <a:pt x="100" y="19"/>
                  </a:cubicBezTo>
                  <a:cubicBezTo>
                    <a:pt x="100" y="18"/>
                    <a:pt x="99" y="18"/>
                    <a:pt x="100" y="17"/>
                  </a:cubicBezTo>
                  <a:moveTo>
                    <a:pt x="119" y="260"/>
                  </a:moveTo>
                  <a:cubicBezTo>
                    <a:pt x="119" y="260"/>
                    <a:pt x="118" y="261"/>
                    <a:pt x="117" y="261"/>
                  </a:cubicBezTo>
                  <a:cubicBezTo>
                    <a:pt x="117" y="260"/>
                    <a:pt x="118" y="260"/>
                    <a:pt x="119" y="260"/>
                  </a:cubicBezTo>
                  <a:moveTo>
                    <a:pt x="97" y="19"/>
                  </a:moveTo>
                  <a:cubicBezTo>
                    <a:pt x="98" y="20"/>
                    <a:pt x="99" y="21"/>
                    <a:pt x="100" y="20"/>
                  </a:cubicBezTo>
                  <a:cubicBezTo>
                    <a:pt x="101" y="20"/>
                    <a:pt x="100" y="21"/>
                    <a:pt x="102" y="21"/>
                  </a:cubicBezTo>
                  <a:cubicBezTo>
                    <a:pt x="103" y="22"/>
                    <a:pt x="104" y="21"/>
                    <a:pt x="104" y="22"/>
                  </a:cubicBezTo>
                  <a:cubicBezTo>
                    <a:pt x="104" y="22"/>
                    <a:pt x="103" y="22"/>
                    <a:pt x="101" y="22"/>
                  </a:cubicBezTo>
                  <a:cubicBezTo>
                    <a:pt x="100" y="21"/>
                    <a:pt x="97" y="21"/>
                    <a:pt x="97" y="19"/>
                  </a:cubicBezTo>
                  <a:moveTo>
                    <a:pt x="96" y="19"/>
                  </a:moveTo>
                  <a:cubicBezTo>
                    <a:pt x="95" y="22"/>
                    <a:pt x="93" y="19"/>
                    <a:pt x="92" y="19"/>
                  </a:cubicBezTo>
                  <a:cubicBezTo>
                    <a:pt x="92" y="18"/>
                    <a:pt x="92" y="19"/>
                    <a:pt x="91" y="18"/>
                  </a:cubicBezTo>
                  <a:cubicBezTo>
                    <a:pt x="93" y="17"/>
                    <a:pt x="94" y="20"/>
                    <a:pt x="96" y="19"/>
                  </a:cubicBezTo>
                  <a:moveTo>
                    <a:pt x="98" y="23"/>
                  </a:moveTo>
                  <a:cubicBezTo>
                    <a:pt x="98" y="23"/>
                    <a:pt x="99" y="23"/>
                    <a:pt x="99" y="23"/>
                  </a:cubicBezTo>
                  <a:cubicBezTo>
                    <a:pt x="99" y="24"/>
                    <a:pt x="98" y="23"/>
                    <a:pt x="98" y="23"/>
                  </a:cubicBezTo>
                  <a:cubicBezTo>
                    <a:pt x="96" y="23"/>
                    <a:pt x="95" y="22"/>
                    <a:pt x="93" y="21"/>
                  </a:cubicBezTo>
                  <a:cubicBezTo>
                    <a:pt x="93" y="20"/>
                    <a:pt x="97" y="22"/>
                    <a:pt x="98" y="23"/>
                  </a:cubicBezTo>
                  <a:moveTo>
                    <a:pt x="159" y="35"/>
                  </a:moveTo>
                  <a:cubicBezTo>
                    <a:pt x="158" y="35"/>
                    <a:pt x="158" y="35"/>
                    <a:pt x="157" y="35"/>
                  </a:cubicBezTo>
                  <a:cubicBezTo>
                    <a:pt x="156" y="35"/>
                    <a:pt x="155" y="34"/>
                    <a:pt x="154" y="34"/>
                  </a:cubicBezTo>
                  <a:cubicBezTo>
                    <a:pt x="153" y="33"/>
                    <a:pt x="152" y="32"/>
                    <a:pt x="152" y="32"/>
                  </a:cubicBezTo>
                  <a:cubicBezTo>
                    <a:pt x="151" y="31"/>
                    <a:pt x="149" y="30"/>
                    <a:pt x="148" y="29"/>
                  </a:cubicBezTo>
                  <a:cubicBezTo>
                    <a:pt x="148" y="28"/>
                    <a:pt x="147" y="28"/>
                    <a:pt x="146" y="28"/>
                  </a:cubicBezTo>
                  <a:cubicBezTo>
                    <a:pt x="142" y="23"/>
                    <a:pt x="138" y="22"/>
                    <a:pt x="135" y="19"/>
                  </a:cubicBezTo>
                  <a:cubicBezTo>
                    <a:pt x="136" y="19"/>
                    <a:pt x="136" y="19"/>
                    <a:pt x="136" y="19"/>
                  </a:cubicBezTo>
                  <a:cubicBezTo>
                    <a:pt x="137" y="18"/>
                    <a:pt x="136" y="18"/>
                    <a:pt x="135" y="18"/>
                  </a:cubicBezTo>
                  <a:cubicBezTo>
                    <a:pt x="135" y="17"/>
                    <a:pt x="134" y="15"/>
                    <a:pt x="133" y="15"/>
                  </a:cubicBezTo>
                  <a:cubicBezTo>
                    <a:pt x="133" y="16"/>
                    <a:pt x="134" y="18"/>
                    <a:pt x="135" y="18"/>
                  </a:cubicBezTo>
                  <a:cubicBezTo>
                    <a:pt x="133" y="18"/>
                    <a:pt x="133" y="17"/>
                    <a:pt x="131" y="16"/>
                  </a:cubicBezTo>
                  <a:cubicBezTo>
                    <a:pt x="132" y="16"/>
                    <a:pt x="130" y="15"/>
                    <a:pt x="132" y="15"/>
                  </a:cubicBezTo>
                  <a:cubicBezTo>
                    <a:pt x="132" y="15"/>
                    <a:pt x="131" y="14"/>
                    <a:pt x="130" y="14"/>
                  </a:cubicBezTo>
                  <a:cubicBezTo>
                    <a:pt x="130" y="15"/>
                    <a:pt x="131" y="15"/>
                    <a:pt x="130" y="16"/>
                  </a:cubicBezTo>
                  <a:cubicBezTo>
                    <a:pt x="128" y="15"/>
                    <a:pt x="128" y="15"/>
                    <a:pt x="128" y="15"/>
                  </a:cubicBezTo>
                  <a:cubicBezTo>
                    <a:pt x="131" y="16"/>
                    <a:pt x="129" y="13"/>
                    <a:pt x="128" y="14"/>
                  </a:cubicBezTo>
                  <a:cubicBezTo>
                    <a:pt x="127" y="14"/>
                    <a:pt x="128" y="14"/>
                    <a:pt x="128" y="14"/>
                  </a:cubicBezTo>
                  <a:cubicBezTo>
                    <a:pt x="129" y="15"/>
                    <a:pt x="126" y="13"/>
                    <a:pt x="125" y="13"/>
                  </a:cubicBezTo>
                  <a:cubicBezTo>
                    <a:pt x="125" y="13"/>
                    <a:pt x="125" y="13"/>
                    <a:pt x="125" y="12"/>
                  </a:cubicBezTo>
                  <a:cubicBezTo>
                    <a:pt x="124" y="12"/>
                    <a:pt x="123" y="11"/>
                    <a:pt x="122" y="10"/>
                  </a:cubicBezTo>
                  <a:cubicBezTo>
                    <a:pt x="124" y="10"/>
                    <a:pt x="126" y="11"/>
                    <a:pt x="127" y="10"/>
                  </a:cubicBezTo>
                  <a:cubicBezTo>
                    <a:pt x="127" y="10"/>
                    <a:pt x="127" y="10"/>
                    <a:pt x="127" y="10"/>
                  </a:cubicBezTo>
                  <a:cubicBezTo>
                    <a:pt x="129" y="11"/>
                    <a:pt x="127" y="10"/>
                    <a:pt x="128" y="9"/>
                  </a:cubicBezTo>
                  <a:cubicBezTo>
                    <a:pt x="129" y="10"/>
                    <a:pt x="130" y="10"/>
                    <a:pt x="131" y="11"/>
                  </a:cubicBezTo>
                  <a:cubicBezTo>
                    <a:pt x="131" y="12"/>
                    <a:pt x="130" y="11"/>
                    <a:pt x="129" y="10"/>
                  </a:cubicBezTo>
                  <a:cubicBezTo>
                    <a:pt x="128" y="11"/>
                    <a:pt x="131" y="12"/>
                    <a:pt x="132" y="12"/>
                  </a:cubicBezTo>
                  <a:cubicBezTo>
                    <a:pt x="133" y="13"/>
                    <a:pt x="133" y="13"/>
                    <a:pt x="134" y="14"/>
                  </a:cubicBezTo>
                  <a:cubicBezTo>
                    <a:pt x="136" y="14"/>
                    <a:pt x="136" y="14"/>
                    <a:pt x="136" y="14"/>
                  </a:cubicBezTo>
                  <a:cubicBezTo>
                    <a:pt x="136" y="13"/>
                    <a:pt x="134" y="13"/>
                    <a:pt x="134" y="13"/>
                  </a:cubicBezTo>
                  <a:cubicBezTo>
                    <a:pt x="134" y="13"/>
                    <a:pt x="134" y="12"/>
                    <a:pt x="134" y="12"/>
                  </a:cubicBezTo>
                  <a:cubicBezTo>
                    <a:pt x="133" y="11"/>
                    <a:pt x="132" y="11"/>
                    <a:pt x="131" y="10"/>
                  </a:cubicBezTo>
                  <a:cubicBezTo>
                    <a:pt x="134" y="12"/>
                    <a:pt x="138" y="13"/>
                    <a:pt x="141" y="16"/>
                  </a:cubicBezTo>
                  <a:cubicBezTo>
                    <a:pt x="140" y="16"/>
                    <a:pt x="139" y="17"/>
                    <a:pt x="139" y="18"/>
                  </a:cubicBezTo>
                  <a:cubicBezTo>
                    <a:pt x="140" y="19"/>
                    <a:pt x="141" y="18"/>
                    <a:pt x="142" y="19"/>
                  </a:cubicBezTo>
                  <a:cubicBezTo>
                    <a:pt x="143" y="20"/>
                    <a:pt x="141" y="18"/>
                    <a:pt x="142" y="18"/>
                  </a:cubicBezTo>
                  <a:cubicBezTo>
                    <a:pt x="144" y="19"/>
                    <a:pt x="144" y="19"/>
                    <a:pt x="144" y="19"/>
                  </a:cubicBezTo>
                  <a:cubicBezTo>
                    <a:pt x="145" y="18"/>
                    <a:pt x="144" y="17"/>
                    <a:pt x="142" y="17"/>
                  </a:cubicBezTo>
                  <a:cubicBezTo>
                    <a:pt x="144" y="16"/>
                    <a:pt x="146" y="19"/>
                    <a:pt x="148" y="20"/>
                  </a:cubicBezTo>
                  <a:cubicBezTo>
                    <a:pt x="148" y="20"/>
                    <a:pt x="148" y="20"/>
                    <a:pt x="147" y="20"/>
                  </a:cubicBezTo>
                  <a:cubicBezTo>
                    <a:pt x="148" y="21"/>
                    <a:pt x="149" y="21"/>
                    <a:pt x="150" y="22"/>
                  </a:cubicBezTo>
                  <a:cubicBezTo>
                    <a:pt x="150" y="21"/>
                    <a:pt x="150" y="21"/>
                    <a:pt x="149" y="21"/>
                  </a:cubicBezTo>
                  <a:cubicBezTo>
                    <a:pt x="151" y="21"/>
                    <a:pt x="154" y="24"/>
                    <a:pt x="157" y="27"/>
                  </a:cubicBezTo>
                  <a:cubicBezTo>
                    <a:pt x="156" y="26"/>
                    <a:pt x="156" y="27"/>
                    <a:pt x="156" y="28"/>
                  </a:cubicBezTo>
                  <a:cubicBezTo>
                    <a:pt x="157" y="29"/>
                    <a:pt x="159" y="29"/>
                    <a:pt x="158" y="28"/>
                  </a:cubicBezTo>
                  <a:cubicBezTo>
                    <a:pt x="159" y="27"/>
                    <a:pt x="160" y="30"/>
                    <a:pt x="160" y="30"/>
                  </a:cubicBezTo>
                  <a:cubicBezTo>
                    <a:pt x="160" y="32"/>
                    <a:pt x="159" y="33"/>
                    <a:pt x="159" y="35"/>
                  </a:cubicBezTo>
                  <a:moveTo>
                    <a:pt x="133" y="14"/>
                  </a:moveTo>
                  <a:cubicBezTo>
                    <a:pt x="133" y="14"/>
                    <a:pt x="131" y="12"/>
                    <a:pt x="130" y="13"/>
                  </a:cubicBezTo>
                  <a:cubicBezTo>
                    <a:pt x="131" y="13"/>
                    <a:pt x="131" y="13"/>
                    <a:pt x="133" y="14"/>
                  </a:cubicBezTo>
                  <a:moveTo>
                    <a:pt x="139" y="18"/>
                  </a:moveTo>
                  <a:cubicBezTo>
                    <a:pt x="139" y="17"/>
                    <a:pt x="138" y="17"/>
                    <a:pt x="140" y="16"/>
                  </a:cubicBezTo>
                  <a:cubicBezTo>
                    <a:pt x="138" y="14"/>
                    <a:pt x="138" y="17"/>
                    <a:pt x="137" y="16"/>
                  </a:cubicBezTo>
                  <a:cubicBezTo>
                    <a:pt x="137" y="15"/>
                    <a:pt x="135" y="13"/>
                    <a:pt x="134" y="15"/>
                  </a:cubicBezTo>
                  <a:cubicBezTo>
                    <a:pt x="135" y="16"/>
                    <a:pt x="135" y="15"/>
                    <a:pt x="136" y="15"/>
                  </a:cubicBezTo>
                  <a:cubicBezTo>
                    <a:pt x="137" y="16"/>
                    <a:pt x="137" y="18"/>
                    <a:pt x="139" y="18"/>
                  </a:cubicBezTo>
                  <a:moveTo>
                    <a:pt x="148" y="23"/>
                  </a:moveTo>
                  <a:cubicBezTo>
                    <a:pt x="147" y="21"/>
                    <a:pt x="146" y="21"/>
                    <a:pt x="145" y="21"/>
                  </a:cubicBezTo>
                  <a:cubicBezTo>
                    <a:pt x="144" y="21"/>
                    <a:pt x="143" y="19"/>
                    <a:pt x="143" y="20"/>
                  </a:cubicBezTo>
                  <a:cubicBezTo>
                    <a:pt x="143" y="21"/>
                    <a:pt x="144" y="21"/>
                    <a:pt x="144" y="22"/>
                  </a:cubicBezTo>
                  <a:cubicBezTo>
                    <a:pt x="146" y="21"/>
                    <a:pt x="146" y="23"/>
                    <a:pt x="148" y="23"/>
                  </a:cubicBezTo>
                  <a:moveTo>
                    <a:pt x="146" y="24"/>
                  </a:moveTo>
                  <a:cubicBezTo>
                    <a:pt x="145" y="24"/>
                    <a:pt x="146" y="25"/>
                    <a:pt x="146" y="26"/>
                  </a:cubicBezTo>
                  <a:cubicBezTo>
                    <a:pt x="148" y="25"/>
                    <a:pt x="147" y="24"/>
                    <a:pt x="146" y="24"/>
                  </a:cubicBezTo>
                  <a:moveTo>
                    <a:pt x="150" y="24"/>
                  </a:moveTo>
                  <a:cubicBezTo>
                    <a:pt x="149" y="23"/>
                    <a:pt x="148" y="23"/>
                    <a:pt x="148" y="23"/>
                  </a:cubicBezTo>
                  <a:cubicBezTo>
                    <a:pt x="148" y="24"/>
                    <a:pt x="148" y="24"/>
                    <a:pt x="149" y="25"/>
                  </a:cubicBezTo>
                  <a:lnTo>
                    <a:pt x="150" y="24"/>
                  </a:lnTo>
                  <a:close/>
                  <a:moveTo>
                    <a:pt x="152" y="25"/>
                  </a:moveTo>
                  <a:cubicBezTo>
                    <a:pt x="151" y="24"/>
                    <a:pt x="149" y="25"/>
                    <a:pt x="151" y="26"/>
                  </a:cubicBezTo>
                  <a:cubicBezTo>
                    <a:pt x="151" y="27"/>
                    <a:pt x="153" y="25"/>
                    <a:pt x="152" y="25"/>
                  </a:cubicBezTo>
                  <a:moveTo>
                    <a:pt x="157" y="30"/>
                  </a:moveTo>
                  <a:cubicBezTo>
                    <a:pt x="158" y="30"/>
                    <a:pt x="158" y="30"/>
                    <a:pt x="157" y="29"/>
                  </a:cubicBezTo>
                  <a:cubicBezTo>
                    <a:pt x="156" y="29"/>
                    <a:pt x="157" y="30"/>
                    <a:pt x="157" y="32"/>
                  </a:cubicBezTo>
                  <a:cubicBezTo>
                    <a:pt x="159" y="31"/>
                    <a:pt x="157" y="30"/>
                    <a:pt x="157" y="30"/>
                  </a:cubicBezTo>
                  <a:moveTo>
                    <a:pt x="8" y="56"/>
                  </a:moveTo>
                  <a:cubicBezTo>
                    <a:pt x="8" y="57"/>
                    <a:pt x="9" y="58"/>
                    <a:pt x="8" y="59"/>
                  </a:cubicBezTo>
                  <a:cubicBezTo>
                    <a:pt x="7" y="57"/>
                    <a:pt x="8" y="57"/>
                    <a:pt x="7" y="55"/>
                  </a:cubicBezTo>
                  <a:cubicBezTo>
                    <a:pt x="7" y="55"/>
                    <a:pt x="8" y="56"/>
                    <a:pt x="8" y="56"/>
                  </a:cubicBezTo>
                  <a:moveTo>
                    <a:pt x="7" y="57"/>
                  </a:moveTo>
                  <a:cubicBezTo>
                    <a:pt x="7" y="58"/>
                    <a:pt x="5" y="56"/>
                    <a:pt x="6" y="55"/>
                  </a:cubicBezTo>
                  <a:cubicBezTo>
                    <a:pt x="7" y="56"/>
                    <a:pt x="6" y="57"/>
                    <a:pt x="7" y="57"/>
                  </a:cubicBezTo>
                  <a:moveTo>
                    <a:pt x="4" y="44"/>
                  </a:moveTo>
                  <a:cubicBezTo>
                    <a:pt x="5" y="44"/>
                    <a:pt x="5" y="45"/>
                    <a:pt x="5" y="46"/>
                  </a:cubicBezTo>
                  <a:cubicBezTo>
                    <a:pt x="6" y="47"/>
                    <a:pt x="6" y="48"/>
                    <a:pt x="5" y="49"/>
                  </a:cubicBezTo>
                  <a:cubicBezTo>
                    <a:pt x="6" y="50"/>
                    <a:pt x="6" y="51"/>
                    <a:pt x="6" y="52"/>
                  </a:cubicBezTo>
                  <a:cubicBezTo>
                    <a:pt x="6" y="52"/>
                    <a:pt x="6" y="51"/>
                    <a:pt x="6" y="51"/>
                  </a:cubicBezTo>
                  <a:cubicBezTo>
                    <a:pt x="6" y="51"/>
                    <a:pt x="6" y="51"/>
                    <a:pt x="6" y="52"/>
                  </a:cubicBezTo>
                  <a:cubicBezTo>
                    <a:pt x="5" y="51"/>
                    <a:pt x="5" y="50"/>
                    <a:pt x="5" y="48"/>
                  </a:cubicBezTo>
                  <a:cubicBezTo>
                    <a:pt x="5" y="47"/>
                    <a:pt x="5" y="46"/>
                    <a:pt x="4" y="46"/>
                  </a:cubicBezTo>
                  <a:cubicBezTo>
                    <a:pt x="4" y="45"/>
                    <a:pt x="4" y="45"/>
                    <a:pt x="4" y="44"/>
                  </a:cubicBezTo>
                  <a:moveTo>
                    <a:pt x="8" y="60"/>
                  </a:moveTo>
                  <a:cubicBezTo>
                    <a:pt x="8" y="61"/>
                    <a:pt x="9" y="61"/>
                    <a:pt x="10" y="63"/>
                  </a:cubicBezTo>
                  <a:cubicBezTo>
                    <a:pt x="8" y="63"/>
                    <a:pt x="8" y="61"/>
                    <a:pt x="7" y="60"/>
                  </a:cubicBezTo>
                  <a:cubicBezTo>
                    <a:pt x="8" y="60"/>
                    <a:pt x="8" y="58"/>
                    <a:pt x="9" y="59"/>
                  </a:cubicBezTo>
                  <a:cubicBezTo>
                    <a:pt x="10" y="59"/>
                    <a:pt x="8" y="58"/>
                    <a:pt x="9" y="58"/>
                  </a:cubicBezTo>
                  <a:cubicBezTo>
                    <a:pt x="10" y="58"/>
                    <a:pt x="10" y="59"/>
                    <a:pt x="10" y="60"/>
                  </a:cubicBezTo>
                  <a:cubicBezTo>
                    <a:pt x="9" y="60"/>
                    <a:pt x="9" y="60"/>
                    <a:pt x="8" y="60"/>
                  </a:cubicBezTo>
                  <a:moveTo>
                    <a:pt x="8" y="50"/>
                  </a:moveTo>
                  <a:cubicBezTo>
                    <a:pt x="8" y="51"/>
                    <a:pt x="8" y="52"/>
                    <a:pt x="8" y="53"/>
                  </a:cubicBezTo>
                  <a:cubicBezTo>
                    <a:pt x="8" y="53"/>
                    <a:pt x="8" y="54"/>
                    <a:pt x="9" y="54"/>
                  </a:cubicBezTo>
                  <a:cubicBezTo>
                    <a:pt x="9" y="54"/>
                    <a:pt x="9" y="55"/>
                    <a:pt x="9" y="55"/>
                  </a:cubicBezTo>
                  <a:cubicBezTo>
                    <a:pt x="9" y="55"/>
                    <a:pt x="9" y="55"/>
                    <a:pt x="9" y="56"/>
                  </a:cubicBezTo>
                  <a:cubicBezTo>
                    <a:pt x="8" y="56"/>
                    <a:pt x="8" y="56"/>
                    <a:pt x="7" y="55"/>
                  </a:cubicBezTo>
                  <a:cubicBezTo>
                    <a:pt x="7" y="54"/>
                    <a:pt x="6" y="54"/>
                    <a:pt x="6" y="52"/>
                  </a:cubicBezTo>
                  <a:cubicBezTo>
                    <a:pt x="7" y="52"/>
                    <a:pt x="7" y="54"/>
                    <a:pt x="7" y="54"/>
                  </a:cubicBezTo>
                  <a:cubicBezTo>
                    <a:pt x="8" y="53"/>
                    <a:pt x="7" y="52"/>
                    <a:pt x="7" y="52"/>
                  </a:cubicBezTo>
                  <a:cubicBezTo>
                    <a:pt x="7" y="51"/>
                    <a:pt x="7" y="50"/>
                    <a:pt x="8" y="50"/>
                  </a:cubicBezTo>
                  <a:moveTo>
                    <a:pt x="65" y="10"/>
                  </a:moveTo>
                  <a:cubicBezTo>
                    <a:pt x="65" y="9"/>
                    <a:pt x="66" y="9"/>
                    <a:pt x="65" y="9"/>
                  </a:cubicBezTo>
                  <a:cubicBezTo>
                    <a:pt x="66" y="8"/>
                    <a:pt x="67" y="9"/>
                    <a:pt x="67" y="10"/>
                  </a:cubicBezTo>
                  <a:lnTo>
                    <a:pt x="65" y="10"/>
                  </a:lnTo>
                  <a:close/>
                  <a:moveTo>
                    <a:pt x="11" y="65"/>
                  </a:moveTo>
                  <a:cubicBezTo>
                    <a:pt x="10" y="64"/>
                    <a:pt x="11" y="63"/>
                    <a:pt x="10" y="61"/>
                  </a:cubicBezTo>
                  <a:cubicBezTo>
                    <a:pt x="11" y="61"/>
                    <a:pt x="11" y="63"/>
                    <a:pt x="11" y="62"/>
                  </a:cubicBezTo>
                  <a:cubicBezTo>
                    <a:pt x="11" y="63"/>
                    <a:pt x="12" y="64"/>
                    <a:pt x="11" y="65"/>
                  </a:cubicBezTo>
                  <a:moveTo>
                    <a:pt x="10" y="78"/>
                  </a:moveTo>
                  <a:cubicBezTo>
                    <a:pt x="10" y="78"/>
                    <a:pt x="9" y="75"/>
                    <a:pt x="9" y="74"/>
                  </a:cubicBezTo>
                  <a:cubicBezTo>
                    <a:pt x="10" y="73"/>
                    <a:pt x="10" y="74"/>
                    <a:pt x="10" y="75"/>
                  </a:cubicBezTo>
                  <a:cubicBezTo>
                    <a:pt x="10" y="75"/>
                    <a:pt x="11" y="77"/>
                    <a:pt x="10" y="78"/>
                  </a:cubicBezTo>
                  <a:moveTo>
                    <a:pt x="7" y="45"/>
                  </a:moveTo>
                  <a:cubicBezTo>
                    <a:pt x="7" y="42"/>
                    <a:pt x="5" y="45"/>
                    <a:pt x="5" y="42"/>
                  </a:cubicBezTo>
                  <a:cubicBezTo>
                    <a:pt x="6" y="42"/>
                    <a:pt x="6" y="43"/>
                    <a:pt x="7" y="43"/>
                  </a:cubicBezTo>
                  <a:cubicBezTo>
                    <a:pt x="7" y="44"/>
                    <a:pt x="7" y="45"/>
                    <a:pt x="8" y="46"/>
                  </a:cubicBezTo>
                  <a:cubicBezTo>
                    <a:pt x="8" y="47"/>
                    <a:pt x="8" y="47"/>
                    <a:pt x="7" y="48"/>
                  </a:cubicBezTo>
                  <a:cubicBezTo>
                    <a:pt x="7" y="47"/>
                    <a:pt x="7" y="46"/>
                    <a:pt x="6" y="46"/>
                  </a:cubicBezTo>
                  <a:cubicBezTo>
                    <a:pt x="6" y="45"/>
                    <a:pt x="6" y="45"/>
                    <a:pt x="7" y="45"/>
                  </a:cubicBezTo>
                  <a:moveTo>
                    <a:pt x="8" y="72"/>
                  </a:moveTo>
                  <a:cubicBezTo>
                    <a:pt x="8" y="72"/>
                    <a:pt x="8" y="69"/>
                    <a:pt x="7" y="68"/>
                  </a:cubicBezTo>
                  <a:cubicBezTo>
                    <a:pt x="8" y="69"/>
                    <a:pt x="9" y="71"/>
                    <a:pt x="8" y="72"/>
                  </a:cubicBezTo>
                  <a:moveTo>
                    <a:pt x="10" y="68"/>
                  </a:moveTo>
                  <a:cubicBezTo>
                    <a:pt x="11" y="67"/>
                    <a:pt x="10" y="67"/>
                    <a:pt x="10" y="66"/>
                  </a:cubicBezTo>
                  <a:cubicBezTo>
                    <a:pt x="11" y="66"/>
                    <a:pt x="11" y="67"/>
                    <a:pt x="11" y="67"/>
                  </a:cubicBezTo>
                  <a:cubicBezTo>
                    <a:pt x="11" y="68"/>
                    <a:pt x="11" y="68"/>
                    <a:pt x="10" y="68"/>
                  </a:cubicBezTo>
                  <a:moveTo>
                    <a:pt x="13" y="76"/>
                  </a:moveTo>
                  <a:cubicBezTo>
                    <a:pt x="12" y="76"/>
                    <a:pt x="12" y="77"/>
                    <a:pt x="13" y="78"/>
                  </a:cubicBezTo>
                  <a:cubicBezTo>
                    <a:pt x="11" y="77"/>
                    <a:pt x="12" y="75"/>
                    <a:pt x="11" y="74"/>
                  </a:cubicBezTo>
                  <a:cubicBezTo>
                    <a:pt x="11" y="73"/>
                    <a:pt x="12" y="73"/>
                    <a:pt x="12" y="73"/>
                  </a:cubicBezTo>
                  <a:cubicBezTo>
                    <a:pt x="12" y="72"/>
                    <a:pt x="11" y="73"/>
                    <a:pt x="11" y="73"/>
                  </a:cubicBezTo>
                  <a:cubicBezTo>
                    <a:pt x="11" y="73"/>
                    <a:pt x="11" y="72"/>
                    <a:pt x="11" y="72"/>
                  </a:cubicBezTo>
                  <a:cubicBezTo>
                    <a:pt x="11" y="71"/>
                    <a:pt x="12" y="72"/>
                    <a:pt x="12" y="71"/>
                  </a:cubicBezTo>
                  <a:cubicBezTo>
                    <a:pt x="13" y="71"/>
                    <a:pt x="13" y="73"/>
                    <a:pt x="13" y="73"/>
                  </a:cubicBezTo>
                  <a:cubicBezTo>
                    <a:pt x="13" y="74"/>
                    <a:pt x="14" y="73"/>
                    <a:pt x="14" y="74"/>
                  </a:cubicBezTo>
                  <a:cubicBezTo>
                    <a:pt x="13" y="75"/>
                    <a:pt x="13" y="74"/>
                    <a:pt x="13" y="73"/>
                  </a:cubicBezTo>
                  <a:cubicBezTo>
                    <a:pt x="12" y="73"/>
                    <a:pt x="12" y="74"/>
                    <a:pt x="12" y="74"/>
                  </a:cubicBezTo>
                  <a:cubicBezTo>
                    <a:pt x="13" y="75"/>
                    <a:pt x="14" y="75"/>
                    <a:pt x="15" y="77"/>
                  </a:cubicBezTo>
                  <a:cubicBezTo>
                    <a:pt x="13" y="76"/>
                    <a:pt x="14" y="77"/>
                    <a:pt x="15" y="78"/>
                  </a:cubicBezTo>
                  <a:cubicBezTo>
                    <a:pt x="14" y="78"/>
                    <a:pt x="14" y="78"/>
                    <a:pt x="13" y="78"/>
                  </a:cubicBezTo>
                  <a:cubicBezTo>
                    <a:pt x="13" y="77"/>
                    <a:pt x="14" y="77"/>
                    <a:pt x="13" y="76"/>
                  </a:cubicBezTo>
                  <a:moveTo>
                    <a:pt x="6" y="65"/>
                  </a:moveTo>
                  <a:cubicBezTo>
                    <a:pt x="6" y="64"/>
                    <a:pt x="5" y="63"/>
                    <a:pt x="5" y="62"/>
                  </a:cubicBezTo>
                  <a:cubicBezTo>
                    <a:pt x="5" y="62"/>
                    <a:pt x="5" y="61"/>
                    <a:pt x="5" y="61"/>
                  </a:cubicBezTo>
                  <a:cubicBezTo>
                    <a:pt x="5" y="60"/>
                    <a:pt x="5" y="60"/>
                    <a:pt x="4" y="60"/>
                  </a:cubicBezTo>
                  <a:cubicBezTo>
                    <a:pt x="4" y="59"/>
                    <a:pt x="4" y="58"/>
                    <a:pt x="4" y="58"/>
                  </a:cubicBezTo>
                  <a:cubicBezTo>
                    <a:pt x="4" y="57"/>
                    <a:pt x="4" y="56"/>
                    <a:pt x="3" y="55"/>
                  </a:cubicBezTo>
                  <a:cubicBezTo>
                    <a:pt x="3" y="53"/>
                    <a:pt x="2" y="51"/>
                    <a:pt x="2" y="48"/>
                  </a:cubicBezTo>
                  <a:cubicBezTo>
                    <a:pt x="4" y="48"/>
                    <a:pt x="3" y="51"/>
                    <a:pt x="3" y="53"/>
                  </a:cubicBezTo>
                  <a:cubicBezTo>
                    <a:pt x="4" y="54"/>
                    <a:pt x="5" y="54"/>
                    <a:pt x="4" y="55"/>
                  </a:cubicBezTo>
                  <a:cubicBezTo>
                    <a:pt x="4" y="56"/>
                    <a:pt x="5" y="56"/>
                    <a:pt x="5" y="55"/>
                  </a:cubicBezTo>
                  <a:cubicBezTo>
                    <a:pt x="5" y="55"/>
                    <a:pt x="5" y="56"/>
                    <a:pt x="5" y="56"/>
                  </a:cubicBezTo>
                  <a:cubicBezTo>
                    <a:pt x="5" y="57"/>
                    <a:pt x="5" y="57"/>
                    <a:pt x="4" y="57"/>
                  </a:cubicBezTo>
                  <a:cubicBezTo>
                    <a:pt x="5" y="60"/>
                    <a:pt x="5" y="62"/>
                    <a:pt x="7" y="63"/>
                  </a:cubicBezTo>
                  <a:cubicBezTo>
                    <a:pt x="6" y="64"/>
                    <a:pt x="7" y="65"/>
                    <a:pt x="6" y="65"/>
                  </a:cubicBezTo>
                  <a:moveTo>
                    <a:pt x="68" y="9"/>
                  </a:moveTo>
                  <a:cubicBezTo>
                    <a:pt x="68" y="8"/>
                    <a:pt x="71" y="8"/>
                    <a:pt x="71" y="9"/>
                  </a:cubicBezTo>
                  <a:cubicBezTo>
                    <a:pt x="71" y="10"/>
                    <a:pt x="69" y="8"/>
                    <a:pt x="68" y="9"/>
                  </a:cubicBezTo>
                  <a:moveTo>
                    <a:pt x="72" y="17"/>
                  </a:moveTo>
                  <a:cubicBezTo>
                    <a:pt x="71" y="17"/>
                    <a:pt x="70" y="16"/>
                    <a:pt x="70" y="16"/>
                  </a:cubicBezTo>
                  <a:cubicBezTo>
                    <a:pt x="70" y="15"/>
                    <a:pt x="72" y="17"/>
                    <a:pt x="72" y="17"/>
                  </a:cubicBezTo>
                  <a:cubicBezTo>
                    <a:pt x="72" y="17"/>
                    <a:pt x="73" y="17"/>
                    <a:pt x="74" y="17"/>
                  </a:cubicBezTo>
                  <a:cubicBezTo>
                    <a:pt x="75" y="17"/>
                    <a:pt x="76" y="18"/>
                    <a:pt x="77" y="17"/>
                  </a:cubicBezTo>
                  <a:cubicBezTo>
                    <a:pt x="77" y="18"/>
                    <a:pt x="77" y="18"/>
                    <a:pt x="78" y="18"/>
                  </a:cubicBezTo>
                  <a:cubicBezTo>
                    <a:pt x="77" y="19"/>
                    <a:pt x="76" y="18"/>
                    <a:pt x="74" y="17"/>
                  </a:cubicBezTo>
                  <a:cubicBezTo>
                    <a:pt x="73" y="17"/>
                    <a:pt x="72" y="18"/>
                    <a:pt x="72" y="17"/>
                  </a:cubicBezTo>
                  <a:moveTo>
                    <a:pt x="69" y="11"/>
                  </a:moveTo>
                  <a:cubicBezTo>
                    <a:pt x="69" y="12"/>
                    <a:pt x="68" y="11"/>
                    <a:pt x="68" y="13"/>
                  </a:cubicBezTo>
                  <a:cubicBezTo>
                    <a:pt x="68" y="13"/>
                    <a:pt x="68" y="12"/>
                    <a:pt x="67" y="12"/>
                  </a:cubicBezTo>
                  <a:cubicBezTo>
                    <a:pt x="68" y="12"/>
                    <a:pt x="68" y="11"/>
                    <a:pt x="69" y="11"/>
                  </a:cubicBezTo>
                  <a:moveTo>
                    <a:pt x="67" y="12"/>
                  </a:moveTo>
                  <a:cubicBezTo>
                    <a:pt x="67" y="12"/>
                    <a:pt x="68" y="14"/>
                    <a:pt x="66" y="13"/>
                  </a:cubicBezTo>
                  <a:cubicBezTo>
                    <a:pt x="66" y="13"/>
                    <a:pt x="67" y="12"/>
                    <a:pt x="66" y="12"/>
                  </a:cubicBezTo>
                  <a:cubicBezTo>
                    <a:pt x="67" y="11"/>
                    <a:pt x="67" y="11"/>
                    <a:pt x="67" y="12"/>
                  </a:cubicBezTo>
                  <a:moveTo>
                    <a:pt x="68" y="17"/>
                  </a:moveTo>
                  <a:cubicBezTo>
                    <a:pt x="69" y="17"/>
                    <a:pt x="70" y="18"/>
                    <a:pt x="70" y="17"/>
                  </a:cubicBezTo>
                  <a:cubicBezTo>
                    <a:pt x="71" y="18"/>
                    <a:pt x="68" y="19"/>
                    <a:pt x="68" y="17"/>
                  </a:cubicBezTo>
                  <a:moveTo>
                    <a:pt x="7" y="21"/>
                  </a:moveTo>
                  <a:cubicBezTo>
                    <a:pt x="8" y="19"/>
                    <a:pt x="9" y="20"/>
                    <a:pt x="9" y="18"/>
                  </a:cubicBezTo>
                  <a:cubicBezTo>
                    <a:pt x="11" y="19"/>
                    <a:pt x="7" y="20"/>
                    <a:pt x="9" y="21"/>
                  </a:cubicBezTo>
                  <a:cubicBezTo>
                    <a:pt x="8" y="22"/>
                    <a:pt x="8" y="21"/>
                    <a:pt x="7" y="21"/>
                  </a:cubicBezTo>
                  <a:moveTo>
                    <a:pt x="50" y="2"/>
                  </a:moveTo>
                  <a:cubicBezTo>
                    <a:pt x="52" y="1"/>
                    <a:pt x="55" y="2"/>
                    <a:pt x="57" y="1"/>
                  </a:cubicBezTo>
                  <a:cubicBezTo>
                    <a:pt x="59" y="1"/>
                    <a:pt x="60" y="0"/>
                    <a:pt x="61" y="1"/>
                  </a:cubicBezTo>
                  <a:cubicBezTo>
                    <a:pt x="61" y="2"/>
                    <a:pt x="59" y="1"/>
                    <a:pt x="58" y="1"/>
                  </a:cubicBezTo>
                  <a:cubicBezTo>
                    <a:pt x="58" y="2"/>
                    <a:pt x="57" y="2"/>
                    <a:pt x="57" y="2"/>
                  </a:cubicBezTo>
                  <a:cubicBezTo>
                    <a:pt x="56" y="2"/>
                    <a:pt x="56" y="2"/>
                    <a:pt x="56" y="2"/>
                  </a:cubicBezTo>
                  <a:cubicBezTo>
                    <a:pt x="55" y="2"/>
                    <a:pt x="54" y="3"/>
                    <a:pt x="54" y="1"/>
                  </a:cubicBezTo>
                  <a:cubicBezTo>
                    <a:pt x="52" y="2"/>
                    <a:pt x="52" y="2"/>
                    <a:pt x="50" y="2"/>
                  </a:cubicBezTo>
                  <a:moveTo>
                    <a:pt x="74" y="16"/>
                  </a:moveTo>
                  <a:cubicBezTo>
                    <a:pt x="73" y="16"/>
                    <a:pt x="72" y="16"/>
                    <a:pt x="72" y="16"/>
                  </a:cubicBezTo>
                  <a:cubicBezTo>
                    <a:pt x="72" y="15"/>
                    <a:pt x="73" y="15"/>
                    <a:pt x="74" y="16"/>
                  </a:cubicBezTo>
                  <a:moveTo>
                    <a:pt x="77" y="12"/>
                  </a:moveTo>
                  <a:cubicBezTo>
                    <a:pt x="78" y="12"/>
                    <a:pt x="79" y="13"/>
                    <a:pt x="79" y="13"/>
                  </a:cubicBezTo>
                  <a:cubicBezTo>
                    <a:pt x="78" y="15"/>
                    <a:pt x="75" y="14"/>
                    <a:pt x="73" y="13"/>
                  </a:cubicBezTo>
                  <a:cubicBezTo>
                    <a:pt x="72" y="13"/>
                    <a:pt x="72" y="14"/>
                    <a:pt x="72" y="14"/>
                  </a:cubicBezTo>
                  <a:cubicBezTo>
                    <a:pt x="72" y="13"/>
                    <a:pt x="71" y="14"/>
                    <a:pt x="69" y="14"/>
                  </a:cubicBezTo>
                  <a:cubicBezTo>
                    <a:pt x="68" y="14"/>
                    <a:pt x="68" y="13"/>
                    <a:pt x="68" y="13"/>
                  </a:cubicBezTo>
                  <a:cubicBezTo>
                    <a:pt x="69" y="13"/>
                    <a:pt x="70" y="14"/>
                    <a:pt x="71" y="13"/>
                  </a:cubicBezTo>
                  <a:cubicBezTo>
                    <a:pt x="72" y="13"/>
                    <a:pt x="72" y="12"/>
                    <a:pt x="73" y="12"/>
                  </a:cubicBezTo>
                  <a:cubicBezTo>
                    <a:pt x="73" y="12"/>
                    <a:pt x="73" y="12"/>
                    <a:pt x="73" y="13"/>
                  </a:cubicBezTo>
                  <a:cubicBezTo>
                    <a:pt x="75" y="13"/>
                    <a:pt x="77" y="14"/>
                    <a:pt x="77" y="12"/>
                  </a:cubicBezTo>
                  <a:moveTo>
                    <a:pt x="72" y="4"/>
                  </a:moveTo>
                  <a:cubicBezTo>
                    <a:pt x="73" y="3"/>
                    <a:pt x="74" y="3"/>
                    <a:pt x="75" y="4"/>
                  </a:cubicBezTo>
                  <a:cubicBezTo>
                    <a:pt x="76" y="3"/>
                    <a:pt x="79" y="3"/>
                    <a:pt x="78" y="5"/>
                  </a:cubicBezTo>
                  <a:cubicBezTo>
                    <a:pt x="76" y="4"/>
                    <a:pt x="73" y="5"/>
                    <a:pt x="72" y="4"/>
                  </a:cubicBezTo>
                  <a:moveTo>
                    <a:pt x="177" y="121"/>
                  </a:moveTo>
                  <a:cubicBezTo>
                    <a:pt x="179" y="122"/>
                    <a:pt x="180" y="124"/>
                    <a:pt x="182" y="126"/>
                  </a:cubicBezTo>
                  <a:cubicBezTo>
                    <a:pt x="180" y="125"/>
                    <a:pt x="179" y="122"/>
                    <a:pt x="177" y="121"/>
                  </a:cubicBezTo>
                  <a:moveTo>
                    <a:pt x="37" y="96"/>
                  </a:moveTo>
                  <a:cubicBezTo>
                    <a:pt x="36" y="96"/>
                    <a:pt x="36" y="95"/>
                    <a:pt x="36" y="94"/>
                  </a:cubicBezTo>
                  <a:cubicBezTo>
                    <a:pt x="37" y="94"/>
                    <a:pt x="37" y="95"/>
                    <a:pt x="37" y="96"/>
                  </a:cubicBezTo>
                  <a:moveTo>
                    <a:pt x="35" y="94"/>
                  </a:moveTo>
                  <a:cubicBezTo>
                    <a:pt x="35" y="97"/>
                    <a:pt x="35" y="97"/>
                    <a:pt x="35" y="97"/>
                  </a:cubicBezTo>
                  <a:cubicBezTo>
                    <a:pt x="35" y="97"/>
                    <a:pt x="34" y="94"/>
                    <a:pt x="35" y="94"/>
                  </a:cubicBezTo>
                  <a:moveTo>
                    <a:pt x="38" y="94"/>
                  </a:moveTo>
                  <a:cubicBezTo>
                    <a:pt x="39" y="94"/>
                    <a:pt x="38" y="95"/>
                    <a:pt x="38" y="96"/>
                  </a:cubicBezTo>
                  <a:cubicBezTo>
                    <a:pt x="38" y="96"/>
                    <a:pt x="38" y="94"/>
                    <a:pt x="38" y="94"/>
                  </a:cubicBezTo>
                  <a:moveTo>
                    <a:pt x="37" y="115"/>
                  </a:moveTo>
                  <a:cubicBezTo>
                    <a:pt x="38" y="115"/>
                    <a:pt x="37" y="117"/>
                    <a:pt x="38" y="117"/>
                  </a:cubicBezTo>
                  <a:cubicBezTo>
                    <a:pt x="36" y="117"/>
                    <a:pt x="37" y="116"/>
                    <a:pt x="37" y="115"/>
                  </a:cubicBezTo>
                  <a:moveTo>
                    <a:pt x="41" y="93"/>
                  </a:moveTo>
                  <a:cubicBezTo>
                    <a:pt x="40" y="90"/>
                    <a:pt x="40" y="89"/>
                    <a:pt x="40" y="87"/>
                  </a:cubicBezTo>
                  <a:cubicBezTo>
                    <a:pt x="41" y="88"/>
                    <a:pt x="39" y="86"/>
                    <a:pt x="41" y="86"/>
                  </a:cubicBezTo>
                  <a:cubicBezTo>
                    <a:pt x="41" y="87"/>
                    <a:pt x="41" y="88"/>
                    <a:pt x="41" y="89"/>
                  </a:cubicBezTo>
                  <a:cubicBezTo>
                    <a:pt x="41" y="89"/>
                    <a:pt x="40" y="89"/>
                    <a:pt x="40" y="89"/>
                  </a:cubicBezTo>
                  <a:cubicBezTo>
                    <a:pt x="40" y="90"/>
                    <a:pt x="41" y="91"/>
                    <a:pt x="41" y="91"/>
                  </a:cubicBezTo>
                  <a:cubicBezTo>
                    <a:pt x="41" y="92"/>
                    <a:pt x="41" y="91"/>
                    <a:pt x="42" y="91"/>
                  </a:cubicBezTo>
                  <a:cubicBezTo>
                    <a:pt x="41" y="92"/>
                    <a:pt x="42" y="93"/>
                    <a:pt x="42" y="94"/>
                  </a:cubicBezTo>
                  <a:cubicBezTo>
                    <a:pt x="42" y="95"/>
                    <a:pt x="42" y="95"/>
                    <a:pt x="42" y="94"/>
                  </a:cubicBezTo>
                  <a:cubicBezTo>
                    <a:pt x="43" y="95"/>
                    <a:pt x="42" y="95"/>
                    <a:pt x="42" y="96"/>
                  </a:cubicBezTo>
                  <a:cubicBezTo>
                    <a:pt x="41" y="96"/>
                    <a:pt x="41" y="94"/>
                    <a:pt x="41" y="95"/>
                  </a:cubicBezTo>
                  <a:cubicBezTo>
                    <a:pt x="40" y="94"/>
                    <a:pt x="41" y="93"/>
                    <a:pt x="42" y="94"/>
                  </a:cubicBezTo>
                  <a:cubicBezTo>
                    <a:pt x="41" y="93"/>
                    <a:pt x="41" y="92"/>
                    <a:pt x="41" y="93"/>
                  </a:cubicBezTo>
                  <a:moveTo>
                    <a:pt x="33" y="87"/>
                  </a:moveTo>
                  <a:cubicBezTo>
                    <a:pt x="34" y="87"/>
                    <a:pt x="34" y="88"/>
                    <a:pt x="34" y="88"/>
                  </a:cubicBezTo>
                  <a:cubicBezTo>
                    <a:pt x="34" y="89"/>
                    <a:pt x="34" y="90"/>
                    <a:pt x="34" y="91"/>
                  </a:cubicBezTo>
                  <a:cubicBezTo>
                    <a:pt x="33" y="90"/>
                    <a:pt x="34" y="88"/>
                    <a:pt x="33" y="87"/>
                  </a:cubicBezTo>
                  <a:moveTo>
                    <a:pt x="42" y="120"/>
                  </a:moveTo>
                  <a:cubicBezTo>
                    <a:pt x="41" y="120"/>
                    <a:pt x="41" y="121"/>
                    <a:pt x="41" y="121"/>
                  </a:cubicBezTo>
                  <a:cubicBezTo>
                    <a:pt x="41" y="122"/>
                    <a:pt x="41" y="122"/>
                    <a:pt x="42" y="122"/>
                  </a:cubicBezTo>
                  <a:cubicBezTo>
                    <a:pt x="42" y="123"/>
                    <a:pt x="41" y="123"/>
                    <a:pt x="41" y="124"/>
                  </a:cubicBezTo>
                  <a:cubicBezTo>
                    <a:pt x="41" y="124"/>
                    <a:pt x="40" y="124"/>
                    <a:pt x="40" y="123"/>
                  </a:cubicBezTo>
                  <a:cubicBezTo>
                    <a:pt x="40" y="122"/>
                    <a:pt x="40" y="123"/>
                    <a:pt x="41" y="123"/>
                  </a:cubicBezTo>
                  <a:cubicBezTo>
                    <a:pt x="41" y="122"/>
                    <a:pt x="40" y="122"/>
                    <a:pt x="40" y="120"/>
                  </a:cubicBezTo>
                  <a:cubicBezTo>
                    <a:pt x="42" y="120"/>
                    <a:pt x="41" y="120"/>
                    <a:pt x="41" y="118"/>
                  </a:cubicBezTo>
                  <a:cubicBezTo>
                    <a:pt x="42" y="118"/>
                    <a:pt x="42" y="119"/>
                    <a:pt x="42" y="121"/>
                  </a:cubicBezTo>
                  <a:cubicBezTo>
                    <a:pt x="42" y="121"/>
                    <a:pt x="42" y="121"/>
                    <a:pt x="42" y="120"/>
                  </a:cubicBezTo>
                  <a:moveTo>
                    <a:pt x="38" y="87"/>
                  </a:moveTo>
                  <a:cubicBezTo>
                    <a:pt x="37" y="87"/>
                    <a:pt x="38" y="85"/>
                    <a:pt x="37" y="84"/>
                  </a:cubicBezTo>
                  <a:cubicBezTo>
                    <a:pt x="38" y="84"/>
                    <a:pt x="38" y="86"/>
                    <a:pt x="38" y="87"/>
                  </a:cubicBezTo>
                  <a:moveTo>
                    <a:pt x="43" y="90"/>
                  </a:moveTo>
                  <a:cubicBezTo>
                    <a:pt x="43" y="90"/>
                    <a:pt x="43" y="91"/>
                    <a:pt x="43" y="92"/>
                  </a:cubicBezTo>
                  <a:cubicBezTo>
                    <a:pt x="42" y="92"/>
                    <a:pt x="42" y="91"/>
                    <a:pt x="43" y="90"/>
                  </a:cubicBezTo>
                  <a:moveTo>
                    <a:pt x="43" y="127"/>
                  </a:moveTo>
                  <a:cubicBezTo>
                    <a:pt x="43" y="127"/>
                    <a:pt x="44" y="128"/>
                    <a:pt x="44" y="129"/>
                  </a:cubicBezTo>
                  <a:cubicBezTo>
                    <a:pt x="43" y="129"/>
                    <a:pt x="43" y="128"/>
                    <a:pt x="43" y="127"/>
                  </a:cubicBezTo>
                  <a:moveTo>
                    <a:pt x="43" y="136"/>
                  </a:moveTo>
                  <a:cubicBezTo>
                    <a:pt x="43" y="136"/>
                    <a:pt x="43" y="136"/>
                    <a:pt x="43" y="135"/>
                  </a:cubicBezTo>
                  <a:cubicBezTo>
                    <a:pt x="43" y="136"/>
                    <a:pt x="44" y="136"/>
                    <a:pt x="44" y="137"/>
                  </a:cubicBezTo>
                  <a:cubicBezTo>
                    <a:pt x="43" y="137"/>
                    <a:pt x="43" y="137"/>
                    <a:pt x="43" y="136"/>
                  </a:cubicBezTo>
                  <a:moveTo>
                    <a:pt x="33" y="86"/>
                  </a:moveTo>
                  <a:cubicBezTo>
                    <a:pt x="32" y="81"/>
                    <a:pt x="32" y="80"/>
                    <a:pt x="31" y="75"/>
                  </a:cubicBezTo>
                  <a:cubicBezTo>
                    <a:pt x="31" y="74"/>
                    <a:pt x="32" y="76"/>
                    <a:pt x="32" y="77"/>
                  </a:cubicBezTo>
                  <a:cubicBezTo>
                    <a:pt x="32" y="80"/>
                    <a:pt x="33" y="84"/>
                    <a:pt x="34" y="86"/>
                  </a:cubicBezTo>
                  <a:cubicBezTo>
                    <a:pt x="33" y="86"/>
                    <a:pt x="33" y="86"/>
                    <a:pt x="33" y="86"/>
                  </a:cubicBezTo>
                  <a:moveTo>
                    <a:pt x="43" y="151"/>
                  </a:moveTo>
                  <a:cubicBezTo>
                    <a:pt x="43" y="152"/>
                    <a:pt x="43" y="152"/>
                    <a:pt x="42" y="152"/>
                  </a:cubicBezTo>
                  <a:cubicBezTo>
                    <a:pt x="42" y="151"/>
                    <a:pt x="43" y="151"/>
                    <a:pt x="43" y="151"/>
                  </a:cubicBezTo>
                  <a:moveTo>
                    <a:pt x="46" y="167"/>
                  </a:moveTo>
                  <a:cubicBezTo>
                    <a:pt x="46" y="168"/>
                    <a:pt x="45" y="169"/>
                    <a:pt x="45" y="168"/>
                  </a:cubicBezTo>
                  <a:cubicBezTo>
                    <a:pt x="45" y="168"/>
                    <a:pt x="45" y="167"/>
                    <a:pt x="46" y="167"/>
                  </a:cubicBezTo>
                  <a:moveTo>
                    <a:pt x="47" y="153"/>
                  </a:moveTo>
                  <a:cubicBezTo>
                    <a:pt x="47" y="154"/>
                    <a:pt x="47" y="155"/>
                    <a:pt x="47" y="157"/>
                  </a:cubicBezTo>
                  <a:cubicBezTo>
                    <a:pt x="47" y="158"/>
                    <a:pt x="46" y="159"/>
                    <a:pt x="46" y="160"/>
                  </a:cubicBezTo>
                  <a:cubicBezTo>
                    <a:pt x="46" y="162"/>
                    <a:pt x="47" y="161"/>
                    <a:pt x="46" y="163"/>
                  </a:cubicBezTo>
                  <a:cubicBezTo>
                    <a:pt x="46" y="163"/>
                    <a:pt x="46" y="162"/>
                    <a:pt x="46" y="162"/>
                  </a:cubicBezTo>
                  <a:cubicBezTo>
                    <a:pt x="45" y="164"/>
                    <a:pt x="46" y="165"/>
                    <a:pt x="46" y="166"/>
                  </a:cubicBezTo>
                  <a:cubicBezTo>
                    <a:pt x="44" y="166"/>
                    <a:pt x="44" y="167"/>
                    <a:pt x="44" y="168"/>
                  </a:cubicBezTo>
                  <a:cubicBezTo>
                    <a:pt x="42" y="167"/>
                    <a:pt x="44" y="165"/>
                    <a:pt x="45" y="164"/>
                  </a:cubicBezTo>
                  <a:cubicBezTo>
                    <a:pt x="44" y="164"/>
                    <a:pt x="43" y="162"/>
                    <a:pt x="43" y="161"/>
                  </a:cubicBezTo>
                  <a:cubicBezTo>
                    <a:pt x="44" y="161"/>
                    <a:pt x="44" y="162"/>
                    <a:pt x="44" y="162"/>
                  </a:cubicBezTo>
                  <a:cubicBezTo>
                    <a:pt x="45" y="162"/>
                    <a:pt x="44" y="161"/>
                    <a:pt x="44" y="161"/>
                  </a:cubicBezTo>
                  <a:cubicBezTo>
                    <a:pt x="44" y="161"/>
                    <a:pt x="44" y="159"/>
                    <a:pt x="44" y="159"/>
                  </a:cubicBezTo>
                  <a:cubicBezTo>
                    <a:pt x="44" y="159"/>
                    <a:pt x="45" y="159"/>
                    <a:pt x="45" y="159"/>
                  </a:cubicBezTo>
                  <a:cubicBezTo>
                    <a:pt x="45" y="158"/>
                    <a:pt x="44" y="158"/>
                    <a:pt x="44" y="157"/>
                  </a:cubicBezTo>
                  <a:cubicBezTo>
                    <a:pt x="44" y="157"/>
                    <a:pt x="45" y="157"/>
                    <a:pt x="45" y="157"/>
                  </a:cubicBezTo>
                  <a:cubicBezTo>
                    <a:pt x="45" y="156"/>
                    <a:pt x="44" y="155"/>
                    <a:pt x="45" y="155"/>
                  </a:cubicBezTo>
                  <a:cubicBezTo>
                    <a:pt x="45" y="155"/>
                    <a:pt x="45" y="154"/>
                    <a:pt x="45" y="154"/>
                  </a:cubicBezTo>
                  <a:cubicBezTo>
                    <a:pt x="46" y="154"/>
                    <a:pt x="47" y="155"/>
                    <a:pt x="47" y="153"/>
                  </a:cubicBezTo>
                  <a:moveTo>
                    <a:pt x="46" y="154"/>
                  </a:moveTo>
                  <a:cubicBezTo>
                    <a:pt x="46" y="155"/>
                    <a:pt x="45" y="156"/>
                    <a:pt x="45" y="156"/>
                  </a:cubicBezTo>
                  <a:cubicBezTo>
                    <a:pt x="45" y="157"/>
                    <a:pt x="45" y="157"/>
                    <a:pt x="46" y="157"/>
                  </a:cubicBezTo>
                  <a:cubicBezTo>
                    <a:pt x="46" y="156"/>
                    <a:pt x="47" y="154"/>
                    <a:pt x="46" y="154"/>
                  </a:cubicBezTo>
                  <a:moveTo>
                    <a:pt x="38" y="126"/>
                  </a:moveTo>
                  <a:cubicBezTo>
                    <a:pt x="37" y="125"/>
                    <a:pt x="38" y="124"/>
                    <a:pt x="38" y="123"/>
                  </a:cubicBezTo>
                  <a:cubicBezTo>
                    <a:pt x="38" y="123"/>
                    <a:pt x="38" y="125"/>
                    <a:pt x="38" y="126"/>
                  </a:cubicBezTo>
                  <a:moveTo>
                    <a:pt x="40" y="126"/>
                  </a:moveTo>
                  <a:cubicBezTo>
                    <a:pt x="39" y="125"/>
                    <a:pt x="39" y="123"/>
                    <a:pt x="39" y="122"/>
                  </a:cubicBezTo>
                  <a:cubicBezTo>
                    <a:pt x="40" y="123"/>
                    <a:pt x="39" y="125"/>
                    <a:pt x="40" y="126"/>
                  </a:cubicBezTo>
                  <a:moveTo>
                    <a:pt x="36" y="173"/>
                  </a:moveTo>
                  <a:cubicBezTo>
                    <a:pt x="37" y="173"/>
                    <a:pt x="36" y="174"/>
                    <a:pt x="36" y="175"/>
                  </a:cubicBezTo>
                  <a:cubicBezTo>
                    <a:pt x="35" y="176"/>
                    <a:pt x="36" y="173"/>
                    <a:pt x="36" y="173"/>
                  </a:cubicBezTo>
                  <a:moveTo>
                    <a:pt x="37" y="161"/>
                  </a:moveTo>
                  <a:cubicBezTo>
                    <a:pt x="38" y="163"/>
                    <a:pt x="37" y="164"/>
                    <a:pt x="37" y="166"/>
                  </a:cubicBezTo>
                  <a:cubicBezTo>
                    <a:pt x="37" y="168"/>
                    <a:pt x="36" y="173"/>
                    <a:pt x="36" y="170"/>
                  </a:cubicBezTo>
                  <a:cubicBezTo>
                    <a:pt x="37" y="168"/>
                    <a:pt x="37" y="164"/>
                    <a:pt x="37" y="161"/>
                  </a:cubicBezTo>
                  <a:moveTo>
                    <a:pt x="48" y="261"/>
                  </a:moveTo>
                  <a:cubicBezTo>
                    <a:pt x="49" y="262"/>
                    <a:pt x="46" y="260"/>
                    <a:pt x="44" y="260"/>
                  </a:cubicBezTo>
                  <a:cubicBezTo>
                    <a:pt x="45" y="260"/>
                    <a:pt x="47" y="260"/>
                    <a:pt x="47" y="261"/>
                  </a:cubicBezTo>
                  <a:cubicBezTo>
                    <a:pt x="48" y="261"/>
                    <a:pt x="48" y="261"/>
                    <a:pt x="48" y="261"/>
                  </a:cubicBezTo>
                  <a:moveTo>
                    <a:pt x="53" y="263"/>
                  </a:moveTo>
                  <a:cubicBezTo>
                    <a:pt x="52" y="262"/>
                    <a:pt x="51" y="262"/>
                    <a:pt x="49" y="262"/>
                  </a:cubicBezTo>
                  <a:cubicBezTo>
                    <a:pt x="50" y="261"/>
                    <a:pt x="53" y="261"/>
                    <a:pt x="53" y="263"/>
                  </a:cubicBezTo>
                  <a:moveTo>
                    <a:pt x="56" y="265"/>
                  </a:moveTo>
                  <a:cubicBezTo>
                    <a:pt x="57" y="265"/>
                    <a:pt x="56" y="266"/>
                    <a:pt x="56" y="267"/>
                  </a:cubicBezTo>
                  <a:cubicBezTo>
                    <a:pt x="55" y="266"/>
                    <a:pt x="54" y="266"/>
                    <a:pt x="54" y="266"/>
                  </a:cubicBezTo>
                  <a:cubicBezTo>
                    <a:pt x="54" y="265"/>
                    <a:pt x="55" y="267"/>
                    <a:pt x="56" y="265"/>
                  </a:cubicBezTo>
                  <a:moveTo>
                    <a:pt x="31" y="73"/>
                  </a:moveTo>
                  <a:cubicBezTo>
                    <a:pt x="30" y="72"/>
                    <a:pt x="30" y="69"/>
                    <a:pt x="30" y="68"/>
                  </a:cubicBezTo>
                  <a:cubicBezTo>
                    <a:pt x="31" y="69"/>
                    <a:pt x="31" y="72"/>
                    <a:pt x="31" y="73"/>
                  </a:cubicBezTo>
                  <a:moveTo>
                    <a:pt x="43" y="168"/>
                  </a:moveTo>
                  <a:cubicBezTo>
                    <a:pt x="45" y="168"/>
                    <a:pt x="45" y="171"/>
                    <a:pt x="44" y="173"/>
                  </a:cubicBezTo>
                  <a:cubicBezTo>
                    <a:pt x="44" y="174"/>
                    <a:pt x="44" y="173"/>
                    <a:pt x="44" y="173"/>
                  </a:cubicBezTo>
                  <a:cubicBezTo>
                    <a:pt x="45" y="174"/>
                    <a:pt x="44" y="175"/>
                    <a:pt x="43" y="176"/>
                  </a:cubicBezTo>
                  <a:cubicBezTo>
                    <a:pt x="43" y="176"/>
                    <a:pt x="44" y="176"/>
                    <a:pt x="44" y="176"/>
                  </a:cubicBezTo>
                  <a:cubicBezTo>
                    <a:pt x="44" y="177"/>
                    <a:pt x="44" y="179"/>
                    <a:pt x="43" y="179"/>
                  </a:cubicBezTo>
                  <a:cubicBezTo>
                    <a:pt x="43" y="180"/>
                    <a:pt x="43" y="181"/>
                    <a:pt x="44" y="181"/>
                  </a:cubicBezTo>
                  <a:cubicBezTo>
                    <a:pt x="43" y="182"/>
                    <a:pt x="43" y="184"/>
                    <a:pt x="43" y="186"/>
                  </a:cubicBezTo>
                  <a:cubicBezTo>
                    <a:pt x="42" y="186"/>
                    <a:pt x="41" y="186"/>
                    <a:pt x="41" y="187"/>
                  </a:cubicBezTo>
                  <a:cubicBezTo>
                    <a:pt x="42" y="188"/>
                    <a:pt x="42" y="186"/>
                    <a:pt x="43" y="187"/>
                  </a:cubicBezTo>
                  <a:cubicBezTo>
                    <a:pt x="43" y="188"/>
                    <a:pt x="43" y="188"/>
                    <a:pt x="42" y="188"/>
                  </a:cubicBezTo>
                  <a:cubicBezTo>
                    <a:pt x="42" y="190"/>
                    <a:pt x="41" y="193"/>
                    <a:pt x="42" y="194"/>
                  </a:cubicBezTo>
                  <a:cubicBezTo>
                    <a:pt x="42" y="195"/>
                    <a:pt x="41" y="195"/>
                    <a:pt x="41" y="195"/>
                  </a:cubicBezTo>
                  <a:cubicBezTo>
                    <a:pt x="42" y="196"/>
                    <a:pt x="42" y="198"/>
                    <a:pt x="41" y="199"/>
                  </a:cubicBezTo>
                  <a:cubicBezTo>
                    <a:pt x="42" y="199"/>
                    <a:pt x="41" y="201"/>
                    <a:pt x="42" y="202"/>
                  </a:cubicBezTo>
                  <a:cubicBezTo>
                    <a:pt x="41" y="202"/>
                    <a:pt x="41" y="201"/>
                    <a:pt x="41" y="201"/>
                  </a:cubicBezTo>
                  <a:cubicBezTo>
                    <a:pt x="40" y="201"/>
                    <a:pt x="41" y="203"/>
                    <a:pt x="41" y="203"/>
                  </a:cubicBezTo>
                  <a:cubicBezTo>
                    <a:pt x="41" y="204"/>
                    <a:pt x="41" y="203"/>
                    <a:pt x="41" y="203"/>
                  </a:cubicBezTo>
                  <a:cubicBezTo>
                    <a:pt x="42" y="204"/>
                    <a:pt x="41" y="204"/>
                    <a:pt x="41" y="204"/>
                  </a:cubicBezTo>
                  <a:cubicBezTo>
                    <a:pt x="41" y="204"/>
                    <a:pt x="41" y="206"/>
                    <a:pt x="40" y="206"/>
                  </a:cubicBezTo>
                  <a:cubicBezTo>
                    <a:pt x="40" y="206"/>
                    <a:pt x="41" y="207"/>
                    <a:pt x="40" y="207"/>
                  </a:cubicBezTo>
                  <a:cubicBezTo>
                    <a:pt x="40" y="208"/>
                    <a:pt x="40" y="208"/>
                    <a:pt x="40" y="208"/>
                  </a:cubicBezTo>
                  <a:cubicBezTo>
                    <a:pt x="40" y="208"/>
                    <a:pt x="40" y="209"/>
                    <a:pt x="41" y="209"/>
                  </a:cubicBezTo>
                  <a:cubicBezTo>
                    <a:pt x="41" y="210"/>
                    <a:pt x="40" y="210"/>
                    <a:pt x="40" y="210"/>
                  </a:cubicBezTo>
                  <a:cubicBezTo>
                    <a:pt x="40" y="210"/>
                    <a:pt x="41" y="211"/>
                    <a:pt x="41" y="211"/>
                  </a:cubicBezTo>
                  <a:cubicBezTo>
                    <a:pt x="40" y="212"/>
                    <a:pt x="40" y="213"/>
                    <a:pt x="40" y="213"/>
                  </a:cubicBezTo>
                  <a:cubicBezTo>
                    <a:pt x="40" y="214"/>
                    <a:pt x="41" y="213"/>
                    <a:pt x="41" y="213"/>
                  </a:cubicBezTo>
                  <a:cubicBezTo>
                    <a:pt x="41" y="214"/>
                    <a:pt x="40" y="215"/>
                    <a:pt x="40" y="217"/>
                  </a:cubicBezTo>
                  <a:cubicBezTo>
                    <a:pt x="40" y="217"/>
                    <a:pt x="41" y="218"/>
                    <a:pt x="41" y="218"/>
                  </a:cubicBezTo>
                  <a:cubicBezTo>
                    <a:pt x="41" y="218"/>
                    <a:pt x="40" y="219"/>
                    <a:pt x="40" y="219"/>
                  </a:cubicBezTo>
                  <a:cubicBezTo>
                    <a:pt x="40" y="220"/>
                    <a:pt x="41" y="219"/>
                    <a:pt x="41" y="219"/>
                  </a:cubicBezTo>
                  <a:cubicBezTo>
                    <a:pt x="41" y="220"/>
                    <a:pt x="41" y="221"/>
                    <a:pt x="41" y="221"/>
                  </a:cubicBezTo>
                  <a:cubicBezTo>
                    <a:pt x="40" y="221"/>
                    <a:pt x="40" y="221"/>
                    <a:pt x="40" y="220"/>
                  </a:cubicBezTo>
                  <a:cubicBezTo>
                    <a:pt x="40" y="221"/>
                    <a:pt x="39" y="220"/>
                    <a:pt x="39" y="221"/>
                  </a:cubicBezTo>
                  <a:cubicBezTo>
                    <a:pt x="39" y="221"/>
                    <a:pt x="39" y="221"/>
                    <a:pt x="39" y="221"/>
                  </a:cubicBezTo>
                  <a:cubicBezTo>
                    <a:pt x="39" y="222"/>
                    <a:pt x="40" y="221"/>
                    <a:pt x="40" y="221"/>
                  </a:cubicBezTo>
                  <a:cubicBezTo>
                    <a:pt x="41" y="221"/>
                    <a:pt x="40" y="222"/>
                    <a:pt x="40" y="222"/>
                  </a:cubicBezTo>
                  <a:cubicBezTo>
                    <a:pt x="40" y="222"/>
                    <a:pt x="41" y="223"/>
                    <a:pt x="41" y="223"/>
                  </a:cubicBezTo>
                  <a:cubicBezTo>
                    <a:pt x="41" y="223"/>
                    <a:pt x="40" y="224"/>
                    <a:pt x="41" y="224"/>
                  </a:cubicBezTo>
                  <a:cubicBezTo>
                    <a:pt x="41" y="225"/>
                    <a:pt x="41" y="224"/>
                    <a:pt x="41" y="225"/>
                  </a:cubicBezTo>
                  <a:cubicBezTo>
                    <a:pt x="41" y="225"/>
                    <a:pt x="41" y="225"/>
                    <a:pt x="41" y="225"/>
                  </a:cubicBezTo>
                  <a:cubicBezTo>
                    <a:pt x="41" y="226"/>
                    <a:pt x="41" y="227"/>
                    <a:pt x="42" y="228"/>
                  </a:cubicBezTo>
                  <a:cubicBezTo>
                    <a:pt x="42" y="229"/>
                    <a:pt x="41" y="230"/>
                    <a:pt x="41" y="230"/>
                  </a:cubicBezTo>
                  <a:cubicBezTo>
                    <a:pt x="42" y="230"/>
                    <a:pt x="42" y="230"/>
                    <a:pt x="42" y="230"/>
                  </a:cubicBezTo>
                  <a:cubicBezTo>
                    <a:pt x="42" y="230"/>
                    <a:pt x="42" y="231"/>
                    <a:pt x="43" y="231"/>
                  </a:cubicBezTo>
                  <a:cubicBezTo>
                    <a:pt x="43" y="232"/>
                    <a:pt x="44" y="231"/>
                    <a:pt x="44" y="231"/>
                  </a:cubicBezTo>
                  <a:cubicBezTo>
                    <a:pt x="44" y="232"/>
                    <a:pt x="45" y="232"/>
                    <a:pt x="45" y="232"/>
                  </a:cubicBezTo>
                  <a:cubicBezTo>
                    <a:pt x="45" y="232"/>
                    <a:pt x="45" y="232"/>
                    <a:pt x="45" y="233"/>
                  </a:cubicBezTo>
                  <a:cubicBezTo>
                    <a:pt x="45" y="233"/>
                    <a:pt x="45" y="233"/>
                    <a:pt x="45" y="233"/>
                  </a:cubicBezTo>
                  <a:cubicBezTo>
                    <a:pt x="46" y="233"/>
                    <a:pt x="46" y="234"/>
                    <a:pt x="46" y="234"/>
                  </a:cubicBezTo>
                  <a:cubicBezTo>
                    <a:pt x="46" y="234"/>
                    <a:pt x="46" y="235"/>
                    <a:pt x="46" y="235"/>
                  </a:cubicBezTo>
                  <a:cubicBezTo>
                    <a:pt x="47" y="235"/>
                    <a:pt x="47" y="235"/>
                    <a:pt x="47" y="236"/>
                  </a:cubicBezTo>
                  <a:cubicBezTo>
                    <a:pt x="47" y="236"/>
                    <a:pt x="47" y="236"/>
                    <a:pt x="47" y="236"/>
                  </a:cubicBezTo>
                  <a:cubicBezTo>
                    <a:pt x="47" y="237"/>
                    <a:pt x="48" y="236"/>
                    <a:pt x="47" y="237"/>
                  </a:cubicBezTo>
                  <a:cubicBezTo>
                    <a:pt x="48" y="238"/>
                    <a:pt x="48" y="237"/>
                    <a:pt x="48" y="237"/>
                  </a:cubicBezTo>
                  <a:cubicBezTo>
                    <a:pt x="48" y="237"/>
                    <a:pt x="48" y="237"/>
                    <a:pt x="49" y="238"/>
                  </a:cubicBezTo>
                  <a:cubicBezTo>
                    <a:pt x="49" y="238"/>
                    <a:pt x="49" y="238"/>
                    <a:pt x="49" y="238"/>
                  </a:cubicBezTo>
                  <a:cubicBezTo>
                    <a:pt x="49" y="238"/>
                    <a:pt x="50" y="238"/>
                    <a:pt x="50" y="238"/>
                  </a:cubicBezTo>
                  <a:cubicBezTo>
                    <a:pt x="50" y="238"/>
                    <a:pt x="50" y="239"/>
                    <a:pt x="50" y="239"/>
                  </a:cubicBezTo>
                  <a:cubicBezTo>
                    <a:pt x="50" y="239"/>
                    <a:pt x="50" y="239"/>
                    <a:pt x="51" y="239"/>
                  </a:cubicBezTo>
                  <a:cubicBezTo>
                    <a:pt x="50" y="240"/>
                    <a:pt x="50" y="238"/>
                    <a:pt x="49" y="239"/>
                  </a:cubicBezTo>
                  <a:cubicBezTo>
                    <a:pt x="48" y="240"/>
                    <a:pt x="49" y="239"/>
                    <a:pt x="49" y="240"/>
                  </a:cubicBezTo>
                  <a:cubicBezTo>
                    <a:pt x="49" y="240"/>
                    <a:pt x="50" y="240"/>
                    <a:pt x="50" y="240"/>
                  </a:cubicBezTo>
                  <a:cubicBezTo>
                    <a:pt x="50" y="240"/>
                    <a:pt x="50" y="240"/>
                    <a:pt x="51" y="240"/>
                  </a:cubicBezTo>
                  <a:cubicBezTo>
                    <a:pt x="51" y="240"/>
                    <a:pt x="51" y="240"/>
                    <a:pt x="51" y="241"/>
                  </a:cubicBezTo>
                  <a:cubicBezTo>
                    <a:pt x="51" y="241"/>
                    <a:pt x="52" y="241"/>
                    <a:pt x="52" y="241"/>
                  </a:cubicBezTo>
                  <a:cubicBezTo>
                    <a:pt x="52" y="241"/>
                    <a:pt x="53" y="241"/>
                    <a:pt x="53" y="240"/>
                  </a:cubicBezTo>
                  <a:cubicBezTo>
                    <a:pt x="54" y="241"/>
                    <a:pt x="55" y="241"/>
                    <a:pt x="56" y="241"/>
                  </a:cubicBezTo>
                  <a:cubicBezTo>
                    <a:pt x="57" y="241"/>
                    <a:pt x="57" y="241"/>
                    <a:pt x="58" y="242"/>
                  </a:cubicBezTo>
                  <a:cubicBezTo>
                    <a:pt x="59" y="241"/>
                    <a:pt x="60" y="241"/>
                    <a:pt x="61" y="242"/>
                  </a:cubicBezTo>
                  <a:cubicBezTo>
                    <a:pt x="62" y="242"/>
                    <a:pt x="63" y="242"/>
                    <a:pt x="64" y="242"/>
                  </a:cubicBezTo>
                  <a:cubicBezTo>
                    <a:pt x="65" y="241"/>
                    <a:pt x="67" y="242"/>
                    <a:pt x="69" y="242"/>
                  </a:cubicBezTo>
                  <a:cubicBezTo>
                    <a:pt x="70" y="242"/>
                    <a:pt x="72" y="241"/>
                    <a:pt x="73" y="241"/>
                  </a:cubicBezTo>
                  <a:cubicBezTo>
                    <a:pt x="75" y="241"/>
                    <a:pt x="77" y="240"/>
                    <a:pt x="78" y="240"/>
                  </a:cubicBezTo>
                  <a:cubicBezTo>
                    <a:pt x="80" y="240"/>
                    <a:pt x="82" y="240"/>
                    <a:pt x="83" y="239"/>
                  </a:cubicBezTo>
                  <a:cubicBezTo>
                    <a:pt x="83" y="240"/>
                    <a:pt x="84" y="239"/>
                    <a:pt x="85" y="239"/>
                  </a:cubicBezTo>
                  <a:cubicBezTo>
                    <a:pt x="85" y="238"/>
                    <a:pt x="85" y="239"/>
                    <a:pt x="86" y="239"/>
                  </a:cubicBezTo>
                  <a:cubicBezTo>
                    <a:pt x="87" y="238"/>
                    <a:pt x="89" y="237"/>
                    <a:pt x="91" y="237"/>
                  </a:cubicBezTo>
                  <a:cubicBezTo>
                    <a:pt x="92" y="237"/>
                    <a:pt x="93" y="237"/>
                    <a:pt x="94" y="236"/>
                  </a:cubicBezTo>
                  <a:cubicBezTo>
                    <a:pt x="95" y="236"/>
                    <a:pt x="95" y="236"/>
                    <a:pt x="96" y="235"/>
                  </a:cubicBezTo>
                  <a:cubicBezTo>
                    <a:pt x="96" y="235"/>
                    <a:pt x="97" y="235"/>
                    <a:pt x="98" y="235"/>
                  </a:cubicBezTo>
                  <a:cubicBezTo>
                    <a:pt x="99" y="235"/>
                    <a:pt x="100" y="234"/>
                    <a:pt x="101" y="234"/>
                  </a:cubicBezTo>
                  <a:cubicBezTo>
                    <a:pt x="101" y="234"/>
                    <a:pt x="101" y="234"/>
                    <a:pt x="101" y="233"/>
                  </a:cubicBezTo>
                  <a:cubicBezTo>
                    <a:pt x="102" y="233"/>
                    <a:pt x="102" y="233"/>
                    <a:pt x="103" y="233"/>
                  </a:cubicBezTo>
                  <a:cubicBezTo>
                    <a:pt x="104" y="233"/>
                    <a:pt x="105" y="234"/>
                    <a:pt x="107" y="233"/>
                  </a:cubicBezTo>
                  <a:cubicBezTo>
                    <a:pt x="108" y="234"/>
                    <a:pt x="106" y="235"/>
                    <a:pt x="107" y="236"/>
                  </a:cubicBezTo>
                  <a:cubicBezTo>
                    <a:pt x="108" y="237"/>
                    <a:pt x="109" y="236"/>
                    <a:pt x="109" y="236"/>
                  </a:cubicBezTo>
                  <a:cubicBezTo>
                    <a:pt x="110" y="235"/>
                    <a:pt x="109" y="235"/>
                    <a:pt x="109" y="235"/>
                  </a:cubicBezTo>
                  <a:cubicBezTo>
                    <a:pt x="110" y="234"/>
                    <a:pt x="110" y="235"/>
                    <a:pt x="111" y="235"/>
                  </a:cubicBezTo>
                  <a:cubicBezTo>
                    <a:pt x="112" y="235"/>
                    <a:pt x="112" y="234"/>
                    <a:pt x="113" y="234"/>
                  </a:cubicBezTo>
                  <a:cubicBezTo>
                    <a:pt x="113" y="235"/>
                    <a:pt x="113" y="234"/>
                    <a:pt x="113" y="235"/>
                  </a:cubicBezTo>
                  <a:cubicBezTo>
                    <a:pt x="114" y="235"/>
                    <a:pt x="114" y="234"/>
                    <a:pt x="115" y="234"/>
                  </a:cubicBezTo>
                  <a:cubicBezTo>
                    <a:pt x="115" y="234"/>
                    <a:pt x="115" y="235"/>
                    <a:pt x="115" y="235"/>
                  </a:cubicBezTo>
                  <a:cubicBezTo>
                    <a:pt x="116" y="234"/>
                    <a:pt x="117" y="234"/>
                    <a:pt x="118" y="234"/>
                  </a:cubicBezTo>
                  <a:cubicBezTo>
                    <a:pt x="118" y="234"/>
                    <a:pt x="118" y="234"/>
                    <a:pt x="118" y="234"/>
                  </a:cubicBezTo>
                  <a:cubicBezTo>
                    <a:pt x="119" y="233"/>
                    <a:pt x="121" y="233"/>
                    <a:pt x="121" y="233"/>
                  </a:cubicBezTo>
                  <a:cubicBezTo>
                    <a:pt x="122" y="232"/>
                    <a:pt x="121" y="232"/>
                    <a:pt x="122" y="232"/>
                  </a:cubicBezTo>
                  <a:cubicBezTo>
                    <a:pt x="123" y="232"/>
                    <a:pt x="123" y="231"/>
                    <a:pt x="124" y="230"/>
                  </a:cubicBezTo>
                  <a:cubicBezTo>
                    <a:pt x="124" y="231"/>
                    <a:pt x="124" y="231"/>
                    <a:pt x="125" y="231"/>
                  </a:cubicBezTo>
                  <a:cubicBezTo>
                    <a:pt x="125" y="231"/>
                    <a:pt x="125" y="231"/>
                    <a:pt x="126" y="231"/>
                  </a:cubicBezTo>
                  <a:cubicBezTo>
                    <a:pt x="125" y="230"/>
                    <a:pt x="125" y="230"/>
                    <a:pt x="125" y="229"/>
                  </a:cubicBezTo>
                  <a:cubicBezTo>
                    <a:pt x="125" y="229"/>
                    <a:pt x="125" y="229"/>
                    <a:pt x="125" y="229"/>
                  </a:cubicBezTo>
                  <a:cubicBezTo>
                    <a:pt x="126" y="229"/>
                    <a:pt x="126" y="229"/>
                    <a:pt x="126" y="229"/>
                  </a:cubicBezTo>
                  <a:cubicBezTo>
                    <a:pt x="127" y="228"/>
                    <a:pt x="129" y="230"/>
                    <a:pt x="129" y="228"/>
                  </a:cubicBezTo>
                  <a:cubicBezTo>
                    <a:pt x="128" y="228"/>
                    <a:pt x="128" y="228"/>
                    <a:pt x="128" y="229"/>
                  </a:cubicBezTo>
                  <a:cubicBezTo>
                    <a:pt x="127" y="229"/>
                    <a:pt x="127" y="228"/>
                    <a:pt x="127" y="227"/>
                  </a:cubicBezTo>
                  <a:cubicBezTo>
                    <a:pt x="127" y="227"/>
                    <a:pt x="128" y="226"/>
                    <a:pt x="129" y="226"/>
                  </a:cubicBezTo>
                  <a:cubicBezTo>
                    <a:pt x="129" y="227"/>
                    <a:pt x="127" y="227"/>
                    <a:pt x="128" y="227"/>
                  </a:cubicBezTo>
                  <a:cubicBezTo>
                    <a:pt x="129" y="228"/>
                    <a:pt x="131" y="226"/>
                    <a:pt x="131" y="225"/>
                  </a:cubicBezTo>
                  <a:cubicBezTo>
                    <a:pt x="132" y="225"/>
                    <a:pt x="133" y="223"/>
                    <a:pt x="134" y="225"/>
                  </a:cubicBezTo>
                  <a:cubicBezTo>
                    <a:pt x="135" y="225"/>
                    <a:pt x="134" y="224"/>
                    <a:pt x="135" y="223"/>
                  </a:cubicBezTo>
                  <a:cubicBezTo>
                    <a:pt x="136" y="223"/>
                    <a:pt x="135" y="224"/>
                    <a:pt x="135" y="224"/>
                  </a:cubicBezTo>
                  <a:cubicBezTo>
                    <a:pt x="135" y="225"/>
                    <a:pt x="137" y="224"/>
                    <a:pt x="137" y="226"/>
                  </a:cubicBezTo>
                  <a:cubicBezTo>
                    <a:pt x="137" y="226"/>
                    <a:pt x="139" y="225"/>
                    <a:pt x="139" y="225"/>
                  </a:cubicBezTo>
                  <a:cubicBezTo>
                    <a:pt x="138" y="225"/>
                    <a:pt x="138" y="225"/>
                    <a:pt x="137" y="225"/>
                  </a:cubicBezTo>
                  <a:cubicBezTo>
                    <a:pt x="137" y="224"/>
                    <a:pt x="136" y="224"/>
                    <a:pt x="137" y="223"/>
                  </a:cubicBezTo>
                  <a:cubicBezTo>
                    <a:pt x="138" y="222"/>
                    <a:pt x="137" y="223"/>
                    <a:pt x="138" y="224"/>
                  </a:cubicBezTo>
                  <a:cubicBezTo>
                    <a:pt x="138" y="224"/>
                    <a:pt x="138" y="223"/>
                    <a:pt x="139" y="223"/>
                  </a:cubicBezTo>
                  <a:cubicBezTo>
                    <a:pt x="140" y="223"/>
                    <a:pt x="139" y="223"/>
                    <a:pt x="139" y="222"/>
                  </a:cubicBezTo>
                  <a:cubicBezTo>
                    <a:pt x="139" y="222"/>
                    <a:pt x="140" y="221"/>
                    <a:pt x="141" y="221"/>
                  </a:cubicBezTo>
                  <a:cubicBezTo>
                    <a:pt x="142" y="221"/>
                    <a:pt x="142" y="222"/>
                    <a:pt x="143" y="222"/>
                  </a:cubicBezTo>
                  <a:cubicBezTo>
                    <a:pt x="143" y="222"/>
                    <a:pt x="143" y="221"/>
                    <a:pt x="143" y="221"/>
                  </a:cubicBezTo>
                  <a:cubicBezTo>
                    <a:pt x="143" y="221"/>
                    <a:pt x="142" y="221"/>
                    <a:pt x="142" y="221"/>
                  </a:cubicBezTo>
                  <a:cubicBezTo>
                    <a:pt x="141" y="220"/>
                    <a:pt x="143" y="220"/>
                    <a:pt x="143" y="220"/>
                  </a:cubicBezTo>
                  <a:cubicBezTo>
                    <a:pt x="142" y="219"/>
                    <a:pt x="142" y="220"/>
                    <a:pt x="141" y="220"/>
                  </a:cubicBezTo>
                  <a:cubicBezTo>
                    <a:pt x="141" y="219"/>
                    <a:pt x="143" y="219"/>
                    <a:pt x="144" y="218"/>
                  </a:cubicBezTo>
                  <a:cubicBezTo>
                    <a:pt x="144" y="219"/>
                    <a:pt x="143" y="219"/>
                    <a:pt x="144" y="219"/>
                  </a:cubicBezTo>
                  <a:cubicBezTo>
                    <a:pt x="145" y="218"/>
                    <a:pt x="146" y="219"/>
                    <a:pt x="147" y="219"/>
                  </a:cubicBezTo>
                  <a:cubicBezTo>
                    <a:pt x="147" y="219"/>
                    <a:pt x="147" y="219"/>
                    <a:pt x="147" y="219"/>
                  </a:cubicBezTo>
                  <a:cubicBezTo>
                    <a:pt x="146" y="218"/>
                    <a:pt x="145" y="218"/>
                    <a:pt x="144" y="217"/>
                  </a:cubicBezTo>
                  <a:cubicBezTo>
                    <a:pt x="145" y="217"/>
                    <a:pt x="145" y="217"/>
                    <a:pt x="146" y="218"/>
                  </a:cubicBezTo>
                  <a:cubicBezTo>
                    <a:pt x="147" y="218"/>
                    <a:pt x="147" y="217"/>
                    <a:pt x="146" y="216"/>
                  </a:cubicBezTo>
                  <a:cubicBezTo>
                    <a:pt x="147" y="216"/>
                    <a:pt x="147" y="217"/>
                    <a:pt x="148" y="217"/>
                  </a:cubicBezTo>
                  <a:cubicBezTo>
                    <a:pt x="148" y="216"/>
                    <a:pt x="147" y="216"/>
                    <a:pt x="149" y="216"/>
                  </a:cubicBezTo>
                  <a:cubicBezTo>
                    <a:pt x="149" y="216"/>
                    <a:pt x="150" y="215"/>
                    <a:pt x="150" y="216"/>
                  </a:cubicBezTo>
                  <a:cubicBezTo>
                    <a:pt x="151" y="215"/>
                    <a:pt x="149" y="215"/>
                    <a:pt x="150" y="214"/>
                  </a:cubicBezTo>
                  <a:cubicBezTo>
                    <a:pt x="149" y="215"/>
                    <a:pt x="149" y="215"/>
                    <a:pt x="149" y="215"/>
                  </a:cubicBezTo>
                  <a:cubicBezTo>
                    <a:pt x="149" y="214"/>
                    <a:pt x="149" y="214"/>
                    <a:pt x="150" y="214"/>
                  </a:cubicBezTo>
                  <a:cubicBezTo>
                    <a:pt x="150" y="214"/>
                    <a:pt x="151" y="214"/>
                    <a:pt x="151" y="214"/>
                  </a:cubicBezTo>
                  <a:cubicBezTo>
                    <a:pt x="152" y="213"/>
                    <a:pt x="152" y="213"/>
                    <a:pt x="153" y="213"/>
                  </a:cubicBezTo>
                  <a:cubicBezTo>
                    <a:pt x="152" y="213"/>
                    <a:pt x="150" y="214"/>
                    <a:pt x="150" y="213"/>
                  </a:cubicBezTo>
                  <a:cubicBezTo>
                    <a:pt x="151" y="212"/>
                    <a:pt x="151" y="213"/>
                    <a:pt x="152" y="212"/>
                  </a:cubicBezTo>
                  <a:cubicBezTo>
                    <a:pt x="152" y="212"/>
                    <a:pt x="152" y="212"/>
                    <a:pt x="152" y="212"/>
                  </a:cubicBezTo>
                  <a:cubicBezTo>
                    <a:pt x="152" y="211"/>
                    <a:pt x="151" y="212"/>
                    <a:pt x="151" y="211"/>
                  </a:cubicBezTo>
                  <a:cubicBezTo>
                    <a:pt x="151" y="211"/>
                    <a:pt x="151" y="212"/>
                    <a:pt x="150" y="212"/>
                  </a:cubicBezTo>
                  <a:cubicBezTo>
                    <a:pt x="150" y="212"/>
                    <a:pt x="151" y="211"/>
                    <a:pt x="152" y="211"/>
                  </a:cubicBezTo>
                  <a:cubicBezTo>
                    <a:pt x="152" y="211"/>
                    <a:pt x="152" y="211"/>
                    <a:pt x="153" y="212"/>
                  </a:cubicBezTo>
                  <a:cubicBezTo>
                    <a:pt x="153" y="211"/>
                    <a:pt x="154" y="209"/>
                    <a:pt x="155" y="210"/>
                  </a:cubicBezTo>
                  <a:cubicBezTo>
                    <a:pt x="155" y="209"/>
                    <a:pt x="155" y="209"/>
                    <a:pt x="154" y="209"/>
                  </a:cubicBezTo>
                  <a:cubicBezTo>
                    <a:pt x="154" y="208"/>
                    <a:pt x="157" y="208"/>
                    <a:pt x="158" y="206"/>
                  </a:cubicBezTo>
                  <a:cubicBezTo>
                    <a:pt x="158" y="206"/>
                    <a:pt x="159" y="207"/>
                    <a:pt x="159" y="206"/>
                  </a:cubicBezTo>
                  <a:cubicBezTo>
                    <a:pt x="160" y="205"/>
                    <a:pt x="159" y="205"/>
                    <a:pt x="159" y="204"/>
                  </a:cubicBezTo>
                  <a:cubicBezTo>
                    <a:pt x="160" y="204"/>
                    <a:pt x="160" y="203"/>
                    <a:pt x="162" y="203"/>
                  </a:cubicBezTo>
                  <a:cubicBezTo>
                    <a:pt x="162" y="202"/>
                    <a:pt x="161" y="202"/>
                    <a:pt x="162" y="202"/>
                  </a:cubicBezTo>
                  <a:cubicBezTo>
                    <a:pt x="162" y="201"/>
                    <a:pt x="161" y="201"/>
                    <a:pt x="161" y="200"/>
                  </a:cubicBezTo>
                  <a:cubicBezTo>
                    <a:pt x="161" y="200"/>
                    <a:pt x="160" y="200"/>
                    <a:pt x="161" y="200"/>
                  </a:cubicBezTo>
                  <a:cubicBezTo>
                    <a:pt x="161" y="200"/>
                    <a:pt x="162" y="201"/>
                    <a:pt x="163" y="201"/>
                  </a:cubicBezTo>
                  <a:cubicBezTo>
                    <a:pt x="163" y="200"/>
                    <a:pt x="162" y="201"/>
                    <a:pt x="162" y="200"/>
                  </a:cubicBezTo>
                  <a:cubicBezTo>
                    <a:pt x="162" y="199"/>
                    <a:pt x="162" y="198"/>
                    <a:pt x="162" y="198"/>
                  </a:cubicBezTo>
                  <a:cubicBezTo>
                    <a:pt x="163" y="197"/>
                    <a:pt x="164" y="197"/>
                    <a:pt x="165" y="196"/>
                  </a:cubicBezTo>
                  <a:cubicBezTo>
                    <a:pt x="165" y="195"/>
                    <a:pt x="163" y="195"/>
                    <a:pt x="164" y="195"/>
                  </a:cubicBezTo>
                  <a:cubicBezTo>
                    <a:pt x="165" y="194"/>
                    <a:pt x="165" y="195"/>
                    <a:pt x="165" y="195"/>
                  </a:cubicBezTo>
                  <a:cubicBezTo>
                    <a:pt x="165" y="195"/>
                    <a:pt x="165" y="194"/>
                    <a:pt x="166" y="194"/>
                  </a:cubicBezTo>
                  <a:cubicBezTo>
                    <a:pt x="166" y="193"/>
                    <a:pt x="165" y="194"/>
                    <a:pt x="165" y="193"/>
                  </a:cubicBezTo>
                  <a:cubicBezTo>
                    <a:pt x="166" y="192"/>
                    <a:pt x="166" y="191"/>
                    <a:pt x="166" y="190"/>
                  </a:cubicBezTo>
                  <a:cubicBezTo>
                    <a:pt x="167" y="190"/>
                    <a:pt x="167" y="191"/>
                    <a:pt x="167" y="191"/>
                  </a:cubicBezTo>
                  <a:cubicBezTo>
                    <a:pt x="168" y="191"/>
                    <a:pt x="168" y="191"/>
                    <a:pt x="168" y="190"/>
                  </a:cubicBezTo>
                  <a:cubicBezTo>
                    <a:pt x="168" y="190"/>
                    <a:pt x="168" y="189"/>
                    <a:pt x="168" y="189"/>
                  </a:cubicBezTo>
                  <a:cubicBezTo>
                    <a:pt x="169" y="189"/>
                    <a:pt x="169" y="189"/>
                    <a:pt x="169" y="190"/>
                  </a:cubicBezTo>
                  <a:cubicBezTo>
                    <a:pt x="170" y="190"/>
                    <a:pt x="170" y="190"/>
                    <a:pt x="170" y="189"/>
                  </a:cubicBezTo>
                  <a:cubicBezTo>
                    <a:pt x="170" y="189"/>
                    <a:pt x="169" y="189"/>
                    <a:pt x="169" y="188"/>
                  </a:cubicBezTo>
                  <a:cubicBezTo>
                    <a:pt x="169" y="188"/>
                    <a:pt x="168" y="187"/>
                    <a:pt x="168" y="187"/>
                  </a:cubicBezTo>
                  <a:cubicBezTo>
                    <a:pt x="168" y="186"/>
                    <a:pt x="168" y="186"/>
                    <a:pt x="167" y="186"/>
                  </a:cubicBezTo>
                  <a:cubicBezTo>
                    <a:pt x="168" y="185"/>
                    <a:pt x="168" y="184"/>
                    <a:pt x="168" y="184"/>
                  </a:cubicBezTo>
                  <a:cubicBezTo>
                    <a:pt x="169" y="183"/>
                    <a:pt x="169" y="182"/>
                    <a:pt x="169" y="182"/>
                  </a:cubicBezTo>
                  <a:cubicBezTo>
                    <a:pt x="169" y="181"/>
                    <a:pt x="169" y="181"/>
                    <a:pt x="169" y="181"/>
                  </a:cubicBezTo>
                  <a:cubicBezTo>
                    <a:pt x="169" y="180"/>
                    <a:pt x="169" y="179"/>
                    <a:pt x="169" y="179"/>
                  </a:cubicBezTo>
                  <a:cubicBezTo>
                    <a:pt x="169" y="179"/>
                    <a:pt x="170" y="179"/>
                    <a:pt x="170" y="179"/>
                  </a:cubicBezTo>
                  <a:cubicBezTo>
                    <a:pt x="170" y="179"/>
                    <a:pt x="170" y="178"/>
                    <a:pt x="170" y="178"/>
                  </a:cubicBezTo>
                  <a:cubicBezTo>
                    <a:pt x="170" y="177"/>
                    <a:pt x="169" y="177"/>
                    <a:pt x="169" y="177"/>
                  </a:cubicBezTo>
                  <a:cubicBezTo>
                    <a:pt x="168" y="177"/>
                    <a:pt x="169" y="178"/>
                    <a:pt x="168" y="177"/>
                  </a:cubicBezTo>
                  <a:cubicBezTo>
                    <a:pt x="167" y="176"/>
                    <a:pt x="170" y="177"/>
                    <a:pt x="169" y="176"/>
                  </a:cubicBezTo>
                  <a:cubicBezTo>
                    <a:pt x="169" y="176"/>
                    <a:pt x="169" y="176"/>
                    <a:pt x="170" y="176"/>
                  </a:cubicBezTo>
                  <a:cubicBezTo>
                    <a:pt x="170" y="175"/>
                    <a:pt x="169" y="174"/>
                    <a:pt x="170" y="174"/>
                  </a:cubicBezTo>
                  <a:cubicBezTo>
                    <a:pt x="170" y="174"/>
                    <a:pt x="169" y="174"/>
                    <a:pt x="169" y="174"/>
                  </a:cubicBezTo>
                  <a:cubicBezTo>
                    <a:pt x="169" y="173"/>
                    <a:pt x="170" y="172"/>
                    <a:pt x="169" y="172"/>
                  </a:cubicBezTo>
                  <a:cubicBezTo>
                    <a:pt x="169" y="171"/>
                    <a:pt x="169" y="171"/>
                    <a:pt x="169" y="170"/>
                  </a:cubicBezTo>
                  <a:cubicBezTo>
                    <a:pt x="169" y="170"/>
                    <a:pt x="169" y="171"/>
                    <a:pt x="170" y="171"/>
                  </a:cubicBezTo>
                  <a:cubicBezTo>
                    <a:pt x="171" y="171"/>
                    <a:pt x="168" y="168"/>
                    <a:pt x="169" y="170"/>
                  </a:cubicBezTo>
                  <a:cubicBezTo>
                    <a:pt x="168" y="170"/>
                    <a:pt x="169" y="169"/>
                    <a:pt x="168" y="168"/>
                  </a:cubicBezTo>
                  <a:cubicBezTo>
                    <a:pt x="169" y="168"/>
                    <a:pt x="169" y="168"/>
                    <a:pt x="170" y="168"/>
                  </a:cubicBezTo>
                  <a:cubicBezTo>
                    <a:pt x="170" y="168"/>
                    <a:pt x="169" y="168"/>
                    <a:pt x="169" y="168"/>
                  </a:cubicBezTo>
                  <a:cubicBezTo>
                    <a:pt x="168" y="167"/>
                    <a:pt x="170" y="165"/>
                    <a:pt x="169" y="165"/>
                  </a:cubicBezTo>
                  <a:cubicBezTo>
                    <a:pt x="168" y="164"/>
                    <a:pt x="169" y="165"/>
                    <a:pt x="169" y="164"/>
                  </a:cubicBezTo>
                  <a:cubicBezTo>
                    <a:pt x="168" y="164"/>
                    <a:pt x="169" y="164"/>
                    <a:pt x="169" y="164"/>
                  </a:cubicBezTo>
                  <a:cubicBezTo>
                    <a:pt x="168" y="164"/>
                    <a:pt x="168" y="163"/>
                    <a:pt x="169" y="163"/>
                  </a:cubicBezTo>
                  <a:cubicBezTo>
                    <a:pt x="168" y="162"/>
                    <a:pt x="168" y="163"/>
                    <a:pt x="168" y="162"/>
                  </a:cubicBezTo>
                  <a:cubicBezTo>
                    <a:pt x="167" y="162"/>
                    <a:pt x="168" y="162"/>
                    <a:pt x="168" y="161"/>
                  </a:cubicBezTo>
                  <a:cubicBezTo>
                    <a:pt x="169" y="161"/>
                    <a:pt x="167" y="160"/>
                    <a:pt x="167" y="159"/>
                  </a:cubicBezTo>
                  <a:cubicBezTo>
                    <a:pt x="167" y="159"/>
                    <a:pt x="167" y="159"/>
                    <a:pt x="167" y="159"/>
                  </a:cubicBezTo>
                  <a:cubicBezTo>
                    <a:pt x="167" y="158"/>
                    <a:pt x="167" y="158"/>
                    <a:pt x="167" y="158"/>
                  </a:cubicBezTo>
                  <a:cubicBezTo>
                    <a:pt x="167" y="158"/>
                    <a:pt x="167" y="157"/>
                    <a:pt x="166" y="156"/>
                  </a:cubicBezTo>
                  <a:cubicBezTo>
                    <a:pt x="166" y="155"/>
                    <a:pt x="166" y="155"/>
                    <a:pt x="166" y="154"/>
                  </a:cubicBezTo>
                  <a:cubicBezTo>
                    <a:pt x="165" y="153"/>
                    <a:pt x="165" y="153"/>
                    <a:pt x="165" y="152"/>
                  </a:cubicBezTo>
                  <a:cubicBezTo>
                    <a:pt x="165" y="152"/>
                    <a:pt x="165" y="152"/>
                    <a:pt x="165" y="151"/>
                  </a:cubicBezTo>
                  <a:cubicBezTo>
                    <a:pt x="165" y="151"/>
                    <a:pt x="164" y="151"/>
                    <a:pt x="164" y="151"/>
                  </a:cubicBezTo>
                  <a:cubicBezTo>
                    <a:pt x="164" y="151"/>
                    <a:pt x="165" y="149"/>
                    <a:pt x="163" y="150"/>
                  </a:cubicBezTo>
                  <a:cubicBezTo>
                    <a:pt x="163" y="149"/>
                    <a:pt x="163" y="149"/>
                    <a:pt x="163" y="149"/>
                  </a:cubicBezTo>
                  <a:cubicBezTo>
                    <a:pt x="163" y="148"/>
                    <a:pt x="162" y="148"/>
                    <a:pt x="162" y="147"/>
                  </a:cubicBezTo>
                  <a:cubicBezTo>
                    <a:pt x="162" y="147"/>
                    <a:pt x="161" y="147"/>
                    <a:pt x="161" y="147"/>
                  </a:cubicBezTo>
                  <a:cubicBezTo>
                    <a:pt x="161" y="146"/>
                    <a:pt x="161" y="146"/>
                    <a:pt x="161" y="146"/>
                  </a:cubicBezTo>
                  <a:cubicBezTo>
                    <a:pt x="161" y="145"/>
                    <a:pt x="160" y="146"/>
                    <a:pt x="161" y="145"/>
                  </a:cubicBezTo>
                  <a:cubicBezTo>
                    <a:pt x="160" y="145"/>
                    <a:pt x="160" y="145"/>
                    <a:pt x="160" y="145"/>
                  </a:cubicBezTo>
                  <a:cubicBezTo>
                    <a:pt x="159" y="143"/>
                    <a:pt x="157" y="142"/>
                    <a:pt x="156" y="140"/>
                  </a:cubicBezTo>
                  <a:cubicBezTo>
                    <a:pt x="156" y="140"/>
                    <a:pt x="155" y="139"/>
                    <a:pt x="154" y="139"/>
                  </a:cubicBezTo>
                  <a:cubicBezTo>
                    <a:pt x="154" y="139"/>
                    <a:pt x="154" y="138"/>
                    <a:pt x="153" y="138"/>
                  </a:cubicBezTo>
                  <a:cubicBezTo>
                    <a:pt x="153" y="138"/>
                    <a:pt x="153" y="138"/>
                    <a:pt x="153" y="137"/>
                  </a:cubicBezTo>
                  <a:cubicBezTo>
                    <a:pt x="153" y="137"/>
                    <a:pt x="153" y="137"/>
                    <a:pt x="153" y="136"/>
                  </a:cubicBezTo>
                  <a:cubicBezTo>
                    <a:pt x="152" y="136"/>
                    <a:pt x="152" y="136"/>
                    <a:pt x="151" y="136"/>
                  </a:cubicBezTo>
                  <a:cubicBezTo>
                    <a:pt x="150" y="136"/>
                    <a:pt x="150" y="135"/>
                    <a:pt x="149" y="135"/>
                  </a:cubicBezTo>
                  <a:cubicBezTo>
                    <a:pt x="149" y="135"/>
                    <a:pt x="148" y="134"/>
                    <a:pt x="148" y="134"/>
                  </a:cubicBezTo>
                  <a:cubicBezTo>
                    <a:pt x="148" y="134"/>
                    <a:pt x="147" y="133"/>
                    <a:pt x="146" y="133"/>
                  </a:cubicBezTo>
                  <a:cubicBezTo>
                    <a:pt x="146" y="133"/>
                    <a:pt x="146" y="134"/>
                    <a:pt x="145" y="133"/>
                  </a:cubicBezTo>
                  <a:cubicBezTo>
                    <a:pt x="146" y="133"/>
                    <a:pt x="146" y="132"/>
                    <a:pt x="146" y="132"/>
                  </a:cubicBezTo>
                  <a:cubicBezTo>
                    <a:pt x="145" y="132"/>
                    <a:pt x="146" y="132"/>
                    <a:pt x="145" y="133"/>
                  </a:cubicBezTo>
                  <a:cubicBezTo>
                    <a:pt x="145" y="133"/>
                    <a:pt x="145" y="133"/>
                    <a:pt x="144" y="133"/>
                  </a:cubicBezTo>
                  <a:cubicBezTo>
                    <a:pt x="144" y="133"/>
                    <a:pt x="144" y="132"/>
                    <a:pt x="144" y="132"/>
                  </a:cubicBezTo>
                  <a:cubicBezTo>
                    <a:pt x="144" y="132"/>
                    <a:pt x="144" y="132"/>
                    <a:pt x="144" y="132"/>
                  </a:cubicBezTo>
                  <a:cubicBezTo>
                    <a:pt x="144" y="132"/>
                    <a:pt x="143" y="132"/>
                    <a:pt x="143" y="132"/>
                  </a:cubicBezTo>
                  <a:cubicBezTo>
                    <a:pt x="141" y="132"/>
                    <a:pt x="140" y="131"/>
                    <a:pt x="139" y="130"/>
                  </a:cubicBezTo>
                  <a:cubicBezTo>
                    <a:pt x="139" y="130"/>
                    <a:pt x="138" y="130"/>
                    <a:pt x="137" y="129"/>
                  </a:cubicBezTo>
                  <a:cubicBezTo>
                    <a:pt x="137" y="129"/>
                    <a:pt x="137" y="129"/>
                    <a:pt x="136" y="129"/>
                  </a:cubicBezTo>
                  <a:cubicBezTo>
                    <a:pt x="136" y="129"/>
                    <a:pt x="135" y="128"/>
                    <a:pt x="135" y="128"/>
                  </a:cubicBezTo>
                  <a:cubicBezTo>
                    <a:pt x="137" y="128"/>
                    <a:pt x="137" y="127"/>
                    <a:pt x="139" y="126"/>
                  </a:cubicBezTo>
                  <a:cubicBezTo>
                    <a:pt x="138" y="126"/>
                    <a:pt x="137" y="126"/>
                    <a:pt x="137" y="126"/>
                  </a:cubicBezTo>
                  <a:cubicBezTo>
                    <a:pt x="136" y="126"/>
                    <a:pt x="136" y="125"/>
                    <a:pt x="136" y="124"/>
                  </a:cubicBezTo>
                  <a:cubicBezTo>
                    <a:pt x="135" y="124"/>
                    <a:pt x="133" y="123"/>
                    <a:pt x="132" y="123"/>
                  </a:cubicBezTo>
                  <a:cubicBezTo>
                    <a:pt x="131" y="122"/>
                    <a:pt x="130" y="122"/>
                    <a:pt x="129" y="122"/>
                  </a:cubicBezTo>
                  <a:cubicBezTo>
                    <a:pt x="127" y="122"/>
                    <a:pt x="129" y="121"/>
                    <a:pt x="128" y="121"/>
                  </a:cubicBezTo>
                  <a:cubicBezTo>
                    <a:pt x="127" y="121"/>
                    <a:pt x="127" y="121"/>
                    <a:pt x="126" y="121"/>
                  </a:cubicBezTo>
                  <a:cubicBezTo>
                    <a:pt x="124" y="121"/>
                    <a:pt x="124" y="120"/>
                    <a:pt x="122" y="120"/>
                  </a:cubicBezTo>
                  <a:cubicBezTo>
                    <a:pt x="123" y="119"/>
                    <a:pt x="123" y="118"/>
                    <a:pt x="120" y="118"/>
                  </a:cubicBezTo>
                  <a:cubicBezTo>
                    <a:pt x="118" y="118"/>
                    <a:pt x="125" y="120"/>
                    <a:pt x="120" y="119"/>
                  </a:cubicBezTo>
                  <a:cubicBezTo>
                    <a:pt x="119" y="119"/>
                    <a:pt x="118" y="118"/>
                    <a:pt x="118" y="118"/>
                  </a:cubicBezTo>
                  <a:cubicBezTo>
                    <a:pt x="116" y="118"/>
                    <a:pt x="115" y="118"/>
                    <a:pt x="115" y="118"/>
                  </a:cubicBezTo>
                  <a:cubicBezTo>
                    <a:pt x="114" y="117"/>
                    <a:pt x="114" y="117"/>
                    <a:pt x="113" y="117"/>
                  </a:cubicBezTo>
                  <a:cubicBezTo>
                    <a:pt x="110" y="116"/>
                    <a:pt x="108" y="115"/>
                    <a:pt x="105" y="115"/>
                  </a:cubicBezTo>
                  <a:cubicBezTo>
                    <a:pt x="104" y="114"/>
                    <a:pt x="103" y="114"/>
                    <a:pt x="102" y="114"/>
                  </a:cubicBezTo>
                  <a:cubicBezTo>
                    <a:pt x="102" y="114"/>
                    <a:pt x="101" y="114"/>
                    <a:pt x="101" y="113"/>
                  </a:cubicBezTo>
                  <a:cubicBezTo>
                    <a:pt x="101" y="113"/>
                    <a:pt x="100" y="113"/>
                    <a:pt x="100" y="113"/>
                  </a:cubicBezTo>
                  <a:cubicBezTo>
                    <a:pt x="100" y="113"/>
                    <a:pt x="100" y="113"/>
                    <a:pt x="100" y="113"/>
                  </a:cubicBezTo>
                  <a:cubicBezTo>
                    <a:pt x="99" y="113"/>
                    <a:pt x="99" y="113"/>
                    <a:pt x="98" y="113"/>
                  </a:cubicBezTo>
                  <a:cubicBezTo>
                    <a:pt x="98" y="113"/>
                    <a:pt x="98" y="113"/>
                    <a:pt x="97" y="113"/>
                  </a:cubicBezTo>
                  <a:cubicBezTo>
                    <a:pt x="98" y="111"/>
                    <a:pt x="100" y="110"/>
                    <a:pt x="100" y="109"/>
                  </a:cubicBezTo>
                  <a:cubicBezTo>
                    <a:pt x="101" y="108"/>
                    <a:pt x="102" y="106"/>
                    <a:pt x="102" y="106"/>
                  </a:cubicBezTo>
                  <a:cubicBezTo>
                    <a:pt x="103" y="104"/>
                    <a:pt x="105" y="104"/>
                    <a:pt x="105" y="103"/>
                  </a:cubicBezTo>
                  <a:cubicBezTo>
                    <a:pt x="106" y="102"/>
                    <a:pt x="106" y="102"/>
                    <a:pt x="106" y="101"/>
                  </a:cubicBezTo>
                  <a:cubicBezTo>
                    <a:pt x="107" y="101"/>
                    <a:pt x="108" y="100"/>
                    <a:pt x="108" y="100"/>
                  </a:cubicBezTo>
                  <a:cubicBezTo>
                    <a:pt x="108" y="100"/>
                    <a:pt x="110" y="98"/>
                    <a:pt x="110" y="97"/>
                  </a:cubicBezTo>
                  <a:cubicBezTo>
                    <a:pt x="111" y="96"/>
                    <a:pt x="111" y="96"/>
                    <a:pt x="113" y="94"/>
                  </a:cubicBezTo>
                  <a:cubicBezTo>
                    <a:pt x="112" y="94"/>
                    <a:pt x="111" y="96"/>
                    <a:pt x="110" y="96"/>
                  </a:cubicBezTo>
                  <a:cubicBezTo>
                    <a:pt x="108" y="98"/>
                    <a:pt x="113" y="93"/>
                    <a:pt x="114" y="91"/>
                  </a:cubicBezTo>
                  <a:cubicBezTo>
                    <a:pt x="114" y="93"/>
                    <a:pt x="117" y="90"/>
                    <a:pt x="116" y="92"/>
                  </a:cubicBezTo>
                  <a:cubicBezTo>
                    <a:pt x="117" y="92"/>
                    <a:pt x="116" y="91"/>
                    <a:pt x="118" y="89"/>
                  </a:cubicBezTo>
                  <a:cubicBezTo>
                    <a:pt x="118" y="89"/>
                    <a:pt x="115" y="91"/>
                    <a:pt x="117" y="89"/>
                  </a:cubicBezTo>
                  <a:cubicBezTo>
                    <a:pt x="118" y="87"/>
                    <a:pt x="117" y="90"/>
                    <a:pt x="119" y="88"/>
                  </a:cubicBezTo>
                  <a:cubicBezTo>
                    <a:pt x="120" y="87"/>
                    <a:pt x="118" y="88"/>
                    <a:pt x="118" y="87"/>
                  </a:cubicBezTo>
                  <a:cubicBezTo>
                    <a:pt x="119" y="87"/>
                    <a:pt x="121" y="84"/>
                    <a:pt x="120" y="85"/>
                  </a:cubicBezTo>
                  <a:cubicBezTo>
                    <a:pt x="120" y="85"/>
                    <a:pt x="120" y="85"/>
                    <a:pt x="120" y="84"/>
                  </a:cubicBezTo>
                  <a:cubicBezTo>
                    <a:pt x="120" y="84"/>
                    <a:pt x="120" y="84"/>
                    <a:pt x="121" y="84"/>
                  </a:cubicBezTo>
                  <a:cubicBezTo>
                    <a:pt x="121" y="84"/>
                    <a:pt x="121" y="83"/>
                    <a:pt x="121" y="83"/>
                  </a:cubicBezTo>
                  <a:cubicBezTo>
                    <a:pt x="122" y="82"/>
                    <a:pt x="122" y="82"/>
                    <a:pt x="123" y="81"/>
                  </a:cubicBezTo>
                  <a:cubicBezTo>
                    <a:pt x="123" y="80"/>
                    <a:pt x="123" y="80"/>
                    <a:pt x="124" y="79"/>
                  </a:cubicBezTo>
                  <a:cubicBezTo>
                    <a:pt x="124" y="79"/>
                    <a:pt x="124" y="79"/>
                    <a:pt x="124" y="79"/>
                  </a:cubicBezTo>
                  <a:cubicBezTo>
                    <a:pt x="124" y="79"/>
                    <a:pt x="124" y="79"/>
                    <a:pt x="125" y="78"/>
                  </a:cubicBezTo>
                  <a:cubicBezTo>
                    <a:pt x="125" y="77"/>
                    <a:pt x="125" y="77"/>
                    <a:pt x="125" y="77"/>
                  </a:cubicBezTo>
                  <a:cubicBezTo>
                    <a:pt x="125" y="77"/>
                    <a:pt x="125" y="77"/>
                    <a:pt x="125" y="77"/>
                  </a:cubicBezTo>
                  <a:cubicBezTo>
                    <a:pt x="126" y="78"/>
                    <a:pt x="126" y="77"/>
                    <a:pt x="127" y="78"/>
                  </a:cubicBezTo>
                  <a:cubicBezTo>
                    <a:pt x="127" y="78"/>
                    <a:pt x="127" y="77"/>
                    <a:pt x="128" y="76"/>
                  </a:cubicBezTo>
                  <a:cubicBezTo>
                    <a:pt x="128" y="76"/>
                    <a:pt x="128" y="75"/>
                    <a:pt x="128" y="75"/>
                  </a:cubicBezTo>
                  <a:cubicBezTo>
                    <a:pt x="128" y="75"/>
                    <a:pt x="127" y="75"/>
                    <a:pt x="127" y="75"/>
                  </a:cubicBezTo>
                  <a:cubicBezTo>
                    <a:pt x="127" y="74"/>
                    <a:pt x="127" y="73"/>
                    <a:pt x="128" y="72"/>
                  </a:cubicBezTo>
                  <a:cubicBezTo>
                    <a:pt x="128" y="72"/>
                    <a:pt x="128" y="71"/>
                    <a:pt x="127" y="71"/>
                  </a:cubicBezTo>
                  <a:cubicBezTo>
                    <a:pt x="128" y="70"/>
                    <a:pt x="128" y="69"/>
                    <a:pt x="127" y="69"/>
                  </a:cubicBezTo>
                  <a:cubicBezTo>
                    <a:pt x="127" y="68"/>
                    <a:pt x="126" y="68"/>
                    <a:pt x="126" y="67"/>
                  </a:cubicBezTo>
                  <a:cubicBezTo>
                    <a:pt x="126" y="67"/>
                    <a:pt x="127" y="67"/>
                    <a:pt x="126" y="66"/>
                  </a:cubicBezTo>
                  <a:cubicBezTo>
                    <a:pt x="126" y="66"/>
                    <a:pt x="126" y="66"/>
                    <a:pt x="126" y="66"/>
                  </a:cubicBezTo>
                  <a:cubicBezTo>
                    <a:pt x="125" y="66"/>
                    <a:pt x="125" y="65"/>
                    <a:pt x="125" y="65"/>
                  </a:cubicBezTo>
                  <a:cubicBezTo>
                    <a:pt x="125" y="64"/>
                    <a:pt x="125" y="64"/>
                    <a:pt x="125" y="64"/>
                  </a:cubicBezTo>
                  <a:cubicBezTo>
                    <a:pt x="125" y="63"/>
                    <a:pt x="125" y="63"/>
                    <a:pt x="124" y="63"/>
                  </a:cubicBezTo>
                  <a:cubicBezTo>
                    <a:pt x="124" y="62"/>
                    <a:pt x="124" y="61"/>
                    <a:pt x="124" y="61"/>
                  </a:cubicBezTo>
                  <a:cubicBezTo>
                    <a:pt x="123" y="61"/>
                    <a:pt x="122" y="60"/>
                    <a:pt x="122" y="60"/>
                  </a:cubicBezTo>
                  <a:cubicBezTo>
                    <a:pt x="122" y="59"/>
                    <a:pt x="122" y="59"/>
                    <a:pt x="122" y="59"/>
                  </a:cubicBezTo>
                  <a:cubicBezTo>
                    <a:pt x="122" y="59"/>
                    <a:pt x="122" y="59"/>
                    <a:pt x="122" y="59"/>
                  </a:cubicBezTo>
                  <a:cubicBezTo>
                    <a:pt x="122" y="59"/>
                    <a:pt x="122" y="59"/>
                    <a:pt x="122" y="59"/>
                  </a:cubicBezTo>
                  <a:cubicBezTo>
                    <a:pt x="122" y="59"/>
                    <a:pt x="122" y="59"/>
                    <a:pt x="121" y="59"/>
                  </a:cubicBezTo>
                  <a:cubicBezTo>
                    <a:pt x="121" y="59"/>
                    <a:pt x="121" y="59"/>
                    <a:pt x="121" y="59"/>
                  </a:cubicBezTo>
                  <a:cubicBezTo>
                    <a:pt x="122" y="58"/>
                    <a:pt x="122" y="58"/>
                    <a:pt x="123" y="58"/>
                  </a:cubicBezTo>
                  <a:cubicBezTo>
                    <a:pt x="123" y="58"/>
                    <a:pt x="124" y="57"/>
                    <a:pt x="124" y="57"/>
                  </a:cubicBezTo>
                  <a:cubicBezTo>
                    <a:pt x="125" y="57"/>
                    <a:pt x="124" y="57"/>
                    <a:pt x="124" y="57"/>
                  </a:cubicBezTo>
                  <a:cubicBezTo>
                    <a:pt x="125" y="56"/>
                    <a:pt x="126" y="56"/>
                    <a:pt x="127" y="55"/>
                  </a:cubicBezTo>
                  <a:cubicBezTo>
                    <a:pt x="127" y="55"/>
                    <a:pt x="126" y="55"/>
                    <a:pt x="126" y="55"/>
                  </a:cubicBezTo>
                  <a:cubicBezTo>
                    <a:pt x="126" y="55"/>
                    <a:pt x="126" y="54"/>
                    <a:pt x="125" y="54"/>
                  </a:cubicBezTo>
                  <a:cubicBezTo>
                    <a:pt x="125" y="53"/>
                    <a:pt x="125" y="54"/>
                    <a:pt x="125" y="54"/>
                  </a:cubicBezTo>
                  <a:cubicBezTo>
                    <a:pt x="125" y="54"/>
                    <a:pt x="125" y="54"/>
                    <a:pt x="125" y="54"/>
                  </a:cubicBezTo>
                  <a:cubicBezTo>
                    <a:pt x="125" y="55"/>
                    <a:pt x="126" y="56"/>
                    <a:pt x="126" y="57"/>
                  </a:cubicBezTo>
                  <a:cubicBezTo>
                    <a:pt x="125" y="57"/>
                    <a:pt x="125" y="57"/>
                    <a:pt x="125" y="58"/>
                  </a:cubicBezTo>
                  <a:cubicBezTo>
                    <a:pt x="125" y="58"/>
                    <a:pt x="125" y="58"/>
                    <a:pt x="125" y="58"/>
                  </a:cubicBezTo>
                  <a:cubicBezTo>
                    <a:pt x="126" y="59"/>
                    <a:pt x="126" y="59"/>
                    <a:pt x="126" y="59"/>
                  </a:cubicBezTo>
                  <a:cubicBezTo>
                    <a:pt x="126" y="59"/>
                    <a:pt x="126" y="59"/>
                    <a:pt x="126" y="59"/>
                  </a:cubicBezTo>
                  <a:cubicBezTo>
                    <a:pt x="126" y="59"/>
                    <a:pt x="126" y="59"/>
                    <a:pt x="126" y="59"/>
                  </a:cubicBezTo>
                  <a:cubicBezTo>
                    <a:pt x="127" y="58"/>
                    <a:pt x="127" y="58"/>
                    <a:pt x="128" y="58"/>
                  </a:cubicBezTo>
                  <a:cubicBezTo>
                    <a:pt x="128" y="57"/>
                    <a:pt x="130" y="56"/>
                    <a:pt x="130" y="55"/>
                  </a:cubicBezTo>
                  <a:cubicBezTo>
                    <a:pt x="131" y="55"/>
                    <a:pt x="131" y="55"/>
                    <a:pt x="131" y="54"/>
                  </a:cubicBezTo>
                  <a:cubicBezTo>
                    <a:pt x="133" y="54"/>
                    <a:pt x="133" y="53"/>
                    <a:pt x="134" y="52"/>
                  </a:cubicBezTo>
                  <a:cubicBezTo>
                    <a:pt x="134" y="53"/>
                    <a:pt x="134" y="52"/>
                    <a:pt x="135" y="53"/>
                  </a:cubicBezTo>
                  <a:cubicBezTo>
                    <a:pt x="135" y="52"/>
                    <a:pt x="135" y="52"/>
                    <a:pt x="134" y="52"/>
                  </a:cubicBezTo>
                  <a:cubicBezTo>
                    <a:pt x="135" y="52"/>
                    <a:pt x="135" y="51"/>
                    <a:pt x="136" y="52"/>
                  </a:cubicBezTo>
                  <a:cubicBezTo>
                    <a:pt x="137" y="52"/>
                    <a:pt x="137" y="51"/>
                    <a:pt x="136" y="51"/>
                  </a:cubicBezTo>
                  <a:cubicBezTo>
                    <a:pt x="137" y="51"/>
                    <a:pt x="137" y="51"/>
                    <a:pt x="138" y="51"/>
                  </a:cubicBezTo>
                  <a:cubicBezTo>
                    <a:pt x="138" y="51"/>
                    <a:pt x="138" y="51"/>
                    <a:pt x="138" y="51"/>
                  </a:cubicBezTo>
                  <a:cubicBezTo>
                    <a:pt x="139" y="51"/>
                    <a:pt x="139" y="51"/>
                    <a:pt x="140" y="51"/>
                  </a:cubicBezTo>
                  <a:cubicBezTo>
                    <a:pt x="140" y="51"/>
                    <a:pt x="139" y="52"/>
                    <a:pt x="140" y="52"/>
                  </a:cubicBezTo>
                  <a:cubicBezTo>
                    <a:pt x="140" y="52"/>
                    <a:pt x="141" y="52"/>
                    <a:pt x="142" y="52"/>
                  </a:cubicBezTo>
                  <a:cubicBezTo>
                    <a:pt x="142" y="53"/>
                    <a:pt x="143" y="53"/>
                    <a:pt x="143" y="54"/>
                  </a:cubicBezTo>
                  <a:cubicBezTo>
                    <a:pt x="143" y="54"/>
                    <a:pt x="144" y="54"/>
                    <a:pt x="144" y="54"/>
                  </a:cubicBezTo>
                  <a:cubicBezTo>
                    <a:pt x="144" y="54"/>
                    <a:pt x="144" y="55"/>
                    <a:pt x="144" y="55"/>
                  </a:cubicBezTo>
                  <a:cubicBezTo>
                    <a:pt x="144" y="55"/>
                    <a:pt x="144" y="55"/>
                    <a:pt x="144" y="55"/>
                  </a:cubicBezTo>
                  <a:cubicBezTo>
                    <a:pt x="143" y="55"/>
                    <a:pt x="143" y="55"/>
                    <a:pt x="143" y="55"/>
                  </a:cubicBezTo>
                  <a:cubicBezTo>
                    <a:pt x="143" y="54"/>
                    <a:pt x="143" y="54"/>
                    <a:pt x="142" y="53"/>
                  </a:cubicBezTo>
                  <a:cubicBezTo>
                    <a:pt x="141" y="52"/>
                    <a:pt x="141" y="52"/>
                    <a:pt x="140" y="51"/>
                  </a:cubicBezTo>
                  <a:cubicBezTo>
                    <a:pt x="138" y="49"/>
                    <a:pt x="138" y="49"/>
                    <a:pt x="138" y="49"/>
                  </a:cubicBezTo>
                  <a:cubicBezTo>
                    <a:pt x="140" y="48"/>
                    <a:pt x="141" y="49"/>
                    <a:pt x="143" y="49"/>
                  </a:cubicBezTo>
                  <a:cubicBezTo>
                    <a:pt x="142" y="46"/>
                    <a:pt x="144" y="48"/>
                    <a:pt x="145" y="47"/>
                  </a:cubicBezTo>
                  <a:cubicBezTo>
                    <a:pt x="144" y="45"/>
                    <a:pt x="144" y="45"/>
                    <a:pt x="144" y="45"/>
                  </a:cubicBezTo>
                  <a:cubicBezTo>
                    <a:pt x="145" y="45"/>
                    <a:pt x="145" y="45"/>
                    <a:pt x="146" y="45"/>
                  </a:cubicBezTo>
                  <a:cubicBezTo>
                    <a:pt x="144" y="43"/>
                    <a:pt x="144" y="43"/>
                    <a:pt x="143" y="41"/>
                  </a:cubicBezTo>
                  <a:cubicBezTo>
                    <a:pt x="143" y="41"/>
                    <a:pt x="142" y="41"/>
                    <a:pt x="142" y="40"/>
                  </a:cubicBezTo>
                  <a:cubicBezTo>
                    <a:pt x="141" y="39"/>
                    <a:pt x="142" y="40"/>
                    <a:pt x="142" y="39"/>
                  </a:cubicBezTo>
                  <a:cubicBezTo>
                    <a:pt x="141" y="38"/>
                    <a:pt x="141" y="38"/>
                    <a:pt x="141" y="38"/>
                  </a:cubicBezTo>
                  <a:cubicBezTo>
                    <a:pt x="141" y="38"/>
                    <a:pt x="141" y="38"/>
                    <a:pt x="141" y="38"/>
                  </a:cubicBezTo>
                  <a:cubicBezTo>
                    <a:pt x="141" y="38"/>
                    <a:pt x="141" y="38"/>
                    <a:pt x="141" y="38"/>
                  </a:cubicBezTo>
                  <a:cubicBezTo>
                    <a:pt x="141" y="38"/>
                    <a:pt x="141" y="38"/>
                    <a:pt x="141" y="38"/>
                  </a:cubicBezTo>
                  <a:cubicBezTo>
                    <a:pt x="140" y="39"/>
                    <a:pt x="140" y="39"/>
                    <a:pt x="140" y="39"/>
                  </a:cubicBezTo>
                  <a:cubicBezTo>
                    <a:pt x="140" y="39"/>
                    <a:pt x="140" y="39"/>
                    <a:pt x="141" y="39"/>
                  </a:cubicBezTo>
                  <a:cubicBezTo>
                    <a:pt x="141" y="39"/>
                    <a:pt x="141" y="39"/>
                    <a:pt x="141" y="39"/>
                  </a:cubicBezTo>
                  <a:cubicBezTo>
                    <a:pt x="141" y="40"/>
                    <a:pt x="141" y="40"/>
                    <a:pt x="141" y="40"/>
                  </a:cubicBezTo>
                  <a:cubicBezTo>
                    <a:pt x="141" y="41"/>
                    <a:pt x="141" y="41"/>
                    <a:pt x="142" y="41"/>
                  </a:cubicBezTo>
                  <a:cubicBezTo>
                    <a:pt x="142" y="41"/>
                    <a:pt x="140" y="39"/>
                    <a:pt x="142" y="39"/>
                  </a:cubicBezTo>
                  <a:cubicBezTo>
                    <a:pt x="144" y="42"/>
                    <a:pt x="146" y="46"/>
                    <a:pt x="147" y="49"/>
                  </a:cubicBezTo>
                  <a:cubicBezTo>
                    <a:pt x="147" y="50"/>
                    <a:pt x="148" y="50"/>
                    <a:pt x="148" y="50"/>
                  </a:cubicBezTo>
                  <a:cubicBezTo>
                    <a:pt x="149" y="50"/>
                    <a:pt x="149" y="49"/>
                    <a:pt x="150" y="49"/>
                  </a:cubicBezTo>
                  <a:cubicBezTo>
                    <a:pt x="151" y="51"/>
                    <a:pt x="151" y="50"/>
                    <a:pt x="152" y="52"/>
                  </a:cubicBezTo>
                  <a:cubicBezTo>
                    <a:pt x="153" y="52"/>
                    <a:pt x="152" y="51"/>
                    <a:pt x="152" y="51"/>
                  </a:cubicBezTo>
                  <a:cubicBezTo>
                    <a:pt x="151" y="50"/>
                    <a:pt x="152" y="51"/>
                    <a:pt x="152" y="52"/>
                  </a:cubicBezTo>
                  <a:cubicBezTo>
                    <a:pt x="153" y="53"/>
                    <a:pt x="153" y="55"/>
                    <a:pt x="154" y="56"/>
                  </a:cubicBezTo>
                  <a:cubicBezTo>
                    <a:pt x="154" y="58"/>
                    <a:pt x="154" y="59"/>
                    <a:pt x="154" y="60"/>
                  </a:cubicBezTo>
                  <a:cubicBezTo>
                    <a:pt x="154" y="60"/>
                    <a:pt x="155" y="61"/>
                    <a:pt x="155" y="63"/>
                  </a:cubicBezTo>
                  <a:cubicBezTo>
                    <a:pt x="155" y="63"/>
                    <a:pt x="155" y="62"/>
                    <a:pt x="154" y="62"/>
                  </a:cubicBezTo>
                  <a:cubicBezTo>
                    <a:pt x="154" y="62"/>
                    <a:pt x="154" y="62"/>
                    <a:pt x="154" y="62"/>
                  </a:cubicBezTo>
                  <a:cubicBezTo>
                    <a:pt x="154" y="63"/>
                    <a:pt x="154" y="64"/>
                    <a:pt x="155" y="64"/>
                  </a:cubicBezTo>
                  <a:cubicBezTo>
                    <a:pt x="155" y="65"/>
                    <a:pt x="155" y="65"/>
                    <a:pt x="155" y="66"/>
                  </a:cubicBezTo>
                  <a:cubicBezTo>
                    <a:pt x="155" y="67"/>
                    <a:pt x="155" y="67"/>
                    <a:pt x="155" y="68"/>
                  </a:cubicBezTo>
                  <a:cubicBezTo>
                    <a:pt x="155" y="69"/>
                    <a:pt x="155" y="70"/>
                    <a:pt x="156" y="71"/>
                  </a:cubicBezTo>
                  <a:cubicBezTo>
                    <a:pt x="155" y="69"/>
                    <a:pt x="155" y="73"/>
                    <a:pt x="155" y="73"/>
                  </a:cubicBezTo>
                  <a:cubicBezTo>
                    <a:pt x="155" y="74"/>
                    <a:pt x="155" y="74"/>
                    <a:pt x="155" y="75"/>
                  </a:cubicBezTo>
                  <a:cubicBezTo>
                    <a:pt x="155" y="76"/>
                    <a:pt x="155" y="76"/>
                    <a:pt x="155" y="77"/>
                  </a:cubicBezTo>
                  <a:cubicBezTo>
                    <a:pt x="155" y="78"/>
                    <a:pt x="155" y="80"/>
                    <a:pt x="154" y="81"/>
                  </a:cubicBezTo>
                  <a:cubicBezTo>
                    <a:pt x="154" y="82"/>
                    <a:pt x="154" y="84"/>
                    <a:pt x="153" y="85"/>
                  </a:cubicBezTo>
                  <a:cubicBezTo>
                    <a:pt x="153" y="86"/>
                    <a:pt x="153" y="86"/>
                    <a:pt x="153" y="86"/>
                  </a:cubicBezTo>
                  <a:cubicBezTo>
                    <a:pt x="153" y="87"/>
                    <a:pt x="153" y="87"/>
                    <a:pt x="153" y="87"/>
                  </a:cubicBezTo>
                  <a:cubicBezTo>
                    <a:pt x="152" y="87"/>
                    <a:pt x="152" y="87"/>
                    <a:pt x="152" y="87"/>
                  </a:cubicBezTo>
                  <a:cubicBezTo>
                    <a:pt x="152" y="87"/>
                    <a:pt x="152" y="87"/>
                    <a:pt x="152" y="87"/>
                  </a:cubicBezTo>
                  <a:cubicBezTo>
                    <a:pt x="152" y="87"/>
                    <a:pt x="152" y="87"/>
                    <a:pt x="152" y="87"/>
                  </a:cubicBezTo>
                  <a:cubicBezTo>
                    <a:pt x="152" y="87"/>
                    <a:pt x="152" y="87"/>
                    <a:pt x="152" y="87"/>
                  </a:cubicBezTo>
                  <a:cubicBezTo>
                    <a:pt x="152" y="88"/>
                    <a:pt x="152" y="88"/>
                    <a:pt x="152" y="88"/>
                  </a:cubicBezTo>
                  <a:cubicBezTo>
                    <a:pt x="152" y="88"/>
                    <a:pt x="152" y="88"/>
                    <a:pt x="152" y="88"/>
                  </a:cubicBezTo>
                  <a:cubicBezTo>
                    <a:pt x="152" y="89"/>
                    <a:pt x="151" y="89"/>
                    <a:pt x="151" y="89"/>
                  </a:cubicBezTo>
                  <a:cubicBezTo>
                    <a:pt x="151" y="90"/>
                    <a:pt x="151" y="90"/>
                    <a:pt x="151" y="91"/>
                  </a:cubicBezTo>
                  <a:cubicBezTo>
                    <a:pt x="150" y="91"/>
                    <a:pt x="150" y="92"/>
                    <a:pt x="150" y="92"/>
                  </a:cubicBezTo>
                  <a:cubicBezTo>
                    <a:pt x="150" y="93"/>
                    <a:pt x="150" y="92"/>
                    <a:pt x="149" y="92"/>
                  </a:cubicBezTo>
                  <a:cubicBezTo>
                    <a:pt x="149" y="93"/>
                    <a:pt x="149" y="93"/>
                    <a:pt x="149" y="93"/>
                  </a:cubicBezTo>
                  <a:cubicBezTo>
                    <a:pt x="148" y="93"/>
                    <a:pt x="149" y="93"/>
                    <a:pt x="149" y="94"/>
                  </a:cubicBezTo>
                  <a:cubicBezTo>
                    <a:pt x="149" y="94"/>
                    <a:pt x="148" y="95"/>
                    <a:pt x="147" y="95"/>
                  </a:cubicBezTo>
                  <a:cubicBezTo>
                    <a:pt x="147" y="95"/>
                    <a:pt x="148" y="95"/>
                    <a:pt x="147" y="96"/>
                  </a:cubicBezTo>
                  <a:cubicBezTo>
                    <a:pt x="147" y="96"/>
                    <a:pt x="147" y="96"/>
                    <a:pt x="146" y="96"/>
                  </a:cubicBezTo>
                  <a:cubicBezTo>
                    <a:pt x="146" y="97"/>
                    <a:pt x="147" y="97"/>
                    <a:pt x="146" y="98"/>
                  </a:cubicBezTo>
                  <a:cubicBezTo>
                    <a:pt x="145" y="98"/>
                    <a:pt x="146" y="97"/>
                    <a:pt x="145" y="97"/>
                  </a:cubicBezTo>
                  <a:cubicBezTo>
                    <a:pt x="144" y="98"/>
                    <a:pt x="145" y="98"/>
                    <a:pt x="144" y="99"/>
                  </a:cubicBezTo>
                  <a:cubicBezTo>
                    <a:pt x="144" y="99"/>
                    <a:pt x="143" y="99"/>
                    <a:pt x="143" y="99"/>
                  </a:cubicBezTo>
                  <a:cubicBezTo>
                    <a:pt x="142" y="100"/>
                    <a:pt x="142" y="100"/>
                    <a:pt x="142" y="100"/>
                  </a:cubicBezTo>
                  <a:cubicBezTo>
                    <a:pt x="141" y="100"/>
                    <a:pt x="141" y="101"/>
                    <a:pt x="141" y="101"/>
                  </a:cubicBezTo>
                  <a:cubicBezTo>
                    <a:pt x="141" y="101"/>
                    <a:pt x="141" y="101"/>
                    <a:pt x="141" y="101"/>
                  </a:cubicBezTo>
                  <a:cubicBezTo>
                    <a:pt x="141" y="101"/>
                    <a:pt x="141" y="101"/>
                    <a:pt x="141" y="101"/>
                  </a:cubicBezTo>
                  <a:cubicBezTo>
                    <a:pt x="141" y="101"/>
                    <a:pt x="141" y="101"/>
                    <a:pt x="141" y="101"/>
                  </a:cubicBezTo>
                  <a:cubicBezTo>
                    <a:pt x="142" y="101"/>
                    <a:pt x="142" y="101"/>
                    <a:pt x="142" y="101"/>
                  </a:cubicBezTo>
                  <a:cubicBezTo>
                    <a:pt x="143" y="101"/>
                    <a:pt x="143" y="101"/>
                    <a:pt x="144" y="102"/>
                  </a:cubicBezTo>
                  <a:cubicBezTo>
                    <a:pt x="144" y="102"/>
                    <a:pt x="145" y="101"/>
                    <a:pt x="145" y="101"/>
                  </a:cubicBezTo>
                  <a:cubicBezTo>
                    <a:pt x="145" y="102"/>
                    <a:pt x="147" y="102"/>
                    <a:pt x="149" y="103"/>
                  </a:cubicBezTo>
                  <a:cubicBezTo>
                    <a:pt x="148" y="103"/>
                    <a:pt x="148" y="103"/>
                    <a:pt x="148" y="103"/>
                  </a:cubicBezTo>
                  <a:cubicBezTo>
                    <a:pt x="149" y="103"/>
                    <a:pt x="149" y="103"/>
                    <a:pt x="150" y="103"/>
                  </a:cubicBezTo>
                  <a:cubicBezTo>
                    <a:pt x="150" y="104"/>
                    <a:pt x="149" y="103"/>
                    <a:pt x="149" y="104"/>
                  </a:cubicBezTo>
                  <a:cubicBezTo>
                    <a:pt x="149" y="104"/>
                    <a:pt x="150" y="104"/>
                    <a:pt x="151" y="104"/>
                  </a:cubicBezTo>
                  <a:cubicBezTo>
                    <a:pt x="152" y="105"/>
                    <a:pt x="153" y="105"/>
                    <a:pt x="154" y="105"/>
                  </a:cubicBezTo>
                  <a:cubicBezTo>
                    <a:pt x="155" y="105"/>
                    <a:pt x="155" y="106"/>
                    <a:pt x="155" y="106"/>
                  </a:cubicBezTo>
                  <a:cubicBezTo>
                    <a:pt x="155" y="106"/>
                    <a:pt x="156" y="106"/>
                    <a:pt x="156" y="106"/>
                  </a:cubicBezTo>
                  <a:cubicBezTo>
                    <a:pt x="157" y="106"/>
                    <a:pt x="157" y="106"/>
                    <a:pt x="157" y="106"/>
                  </a:cubicBezTo>
                  <a:cubicBezTo>
                    <a:pt x="157" y="106"/>
                    <a:pt x="157" y="107"/>
                    <a:pt x="158" y="107"/>
                  </a:cubicBezTo>
                  <a:cubicBezTo>
                    <a:pt x="159" y="107"/>
                    <a:pt x="160" y="107"/>
                    <a:pt x="161" y="108"/>
                  </a:cubicBezTo>
                  <a:cubicBezTo>
                    <a:pt x="161" y="108"/>
                    <a:pt x="161" y="108"/>
                    <a:pt x="161" y="108"/>
                  </a:cubicBezTo>
                  <a:cubicBezTo>
                    <a:pt x="161" y="108"/>
                    <a:pt x="161" y="108"/>
                    <a:pt x="161" y="108"/>
                  </a:cubicBezTo>
                  <a:cubicBezTo>
                    <a:pt x="162" y="109"/>
                    <a:pt x="162" y="109"/>
                    <a:pt x="162" y="109"/>
                  </a:cubicBezTo>
                  <a:cubicBezTo>
                    <a:pt x="163" y="110"/>
                    <a:pt x="164" y="110"/>
                    <a:pt x="164" y="110"/>
                  </a:cubicBezTo>
                  <a:cubicBezTo>
                    <a:pt x="165" y="111"/>
                    <a:pt x="166" y="112"/>
                    <a:pt x="167" y="114"/>
                  </a:cubicBezTo>
                  <a:cubicBezTo>
                    <a:pt x="168" y="114"/>
                    <a:pt x="169" y="114"/>
                    <a:pt x="170" y="115"/>
                  </a:cubicBezTo>
                  <a:cubicBezTo>
                    <a:pt x="171" y="116"/>
                    <a:pt x="171" y="117"/>
                    <a:pt x="173" y="118"/>
                  </a:cubicBezTo>
                  <a:cubicBezTo>
                    <a:pt x="172" y="119"/>
                    <a:pt x="172" y="119"/>
                    <a:pt x="172" y="119"/>
                  </a:cubicBezTo>
                  <a:cubicBezTo>
                    <a:pt x="173" y="120"/>
                    <a:pt x="176" y="120"/>
                    <a:pt x="175" y="122"/>
                  </a:cubicBezTo>
                  <a:cubicBezTo>
                    <a:pt x="175" y="122"/>
                    <a:pt x="174" y="121"/>
                    <a:pt x="174" y="120"/>
                  </a:cubicBezTo>
                  <a:cubicBezTo>
                    <a:pt x="173" y="120"/>
                    <a:pt x="172" y="120"/>
                    <a:pt x="171" y="119"/>
                  </a:cubicBezTo>
                  <a:cubicBezTo>
                    <a:pt x="171" y="120"/>
                    <a:pt x="172" y="120"/>
                    <a:pt x="172" y="121"/>
                  </a:cubicBezTo>
                  <a:cubicBezTo>
                    <a:pt x="171" y="120"/>
                    <a:pt x="170" y="122"/>
                    <a:pt x="169" y="122"/>
                  </a:cubicBezTo>
                  <a:cubicBezTo>
                    <a:pt x="168" y="122"/>
                    <a:pt x="167" y="120"/>
                    <a:pt x="165" y="119"/>
                  </a:cubicBezTo>
                  <a:cubicBezTo>
                    <a:pt x="165" y="119"/>
                    <a:pt x="164" y="118"/>
                    <a:pt x="165" y="118"/>
                  </a:cubicBezTo>
                  <a:cubicBezTo>
                    <a:pt x="164" y="117"/>
                    <a:pt x="164" y="117"/>
                    <a:pt x="163" y="117"/>
                  </a:cubicBezTo>
                  <a:cubicBezTo>
                    <a:pt x="163" y="118"/>
                    <a:pt x="163" y="118"/>
                    <a:pt x="164" y="119"/>
                  </a:cubicBezTo>
                  <a:cubicBezTo>
                    <a:pt x="163" y="119"/>
                    <a:pt x="161" y="117"/>
                    <a:pt x="161" y="116"/>
                  </a:cubicBezTo>
                  <a:cubicBezTo>
                    <a:pt x="162" y="115"/>
                    <a:pt x="161" y="115"/>
                    <a:pt x="161" y="115"/>
                  </a:cubicBezTo>
                  <a:cubicBezTo>
                    <a:pt x="161" y="114"/>
                    <a:pt x="160" y="115"/>
                    <a:pt x="160" y="113"/>
                  </a:cubicBezTo>
                  <a:cubicBezTo>
                    <a:pt x="159" y="114"/>
                    <a:pt x="159" y="114"/>
                    <a:pt x="159" y="114"/>
                  </a:cubicBezTo>
                  <a:cubicBezTo>
                    <a:pt x="159" y="115"/>
                    <a:pt x="162" y="115"/>
                    <a:pt x="160" y="116"/>
                  </a:cubicBezTo>
                  <a:cubicBezTo>
                    <a:pt x="159" y="115"/>
                    <a:pt x="158" y="114"/>
                    <a:pt x="157" y="113"/>
                  </a:cubicBezTo>
                  <a:cubicBezTo>
                    <a:pt x="156" y="113"/>
                    <a:pt x="157" y="114"/>
                    <a:pt x="156" y="114"/>
                  </a:cubicBezTo>
                  <a:cubicBezTo>
                    <a:pt x="157" y="115"/>
                    <a:pt x="158" y="115"/>
                    <a:pt x="158" y="116"/>
                  </a:cubicBezTo>
                  <a:cubicBezTo>
                    <a:pt x="158" y="116"/>
                    <a:pt x="157" y="116"/>
                    <a:pt x="157" y="116"/>
                  </a:cubicBezTo>
                  <a:cubicBezTo>
                    <a:pt x="157" y="117"/>
                    <a:pt x="157" y="117"/>
                    <a:pt x="157" y="118"/>
                  </a:cubicBezTo>
                  <a:cubicBezTo>
                    <a:pt x="158" y="118"/>
                    <a:pt x="157" y="117"/>
                    <a:pt x="158" y="116"/>
                  </a:cubicBezTo>
                  <a:cubicBezTo>
                    <a:pt x="158" y="117"/>
                    <a:pt x="158" y="116"/>
                    <a:pt x="159" y="116"/>
                  </a:cubicBezTo>
                  <a:cubicBezTo>
                    <a:pt x="160" y="116"/>
                    <a:pt x="159" y="117"/>
                    <a:pt x="160" y="117"/>
                  </a:cubicBezTo>
                  <a:cubicBezTo>
                    <a:pt x="160" y="118"/>
                    <a:pt x="159" y="117"/>
                    <a:pt x="159" y="117"/>
                  </a:cubicBezTo>
                  <a:cubicBezTo>
                    <a:pt x="158" y="118"/>
                    <a:pt x="160" y="118"/>
                    <a:pt x="161" y="118"/>
                  </a:cubicBezTo>
                  <a:cubicBezTo>
                    <a:pt x="162" y="119"/>
                    <a:pt x="162" y="119"/>
                    <a:pt x="162" y="120"/>
                  </a:cubicBezTo>
                  <a:cubicBezTo>
                    <a:pt x="163" y="120"/>
                    <a:pt x="163" y="119"/>
                    <a:pt x="164" y="120"/>
                  </a:cubicBezTo>
                  <a:cubicBezTo>
                    <a:pt x="164" y="121"/>
                    <a:pt x="164" y="121"/>
                    <a:pt x="164" y="122"/>
                  </a:cubicBezTo>
                  <a:cubicBezTo>
                    <a:pt x="164" y="122"/>
                    <a:pt x="165" y="121"/>
                    <a:pt x="165" y="122"/>
                  </a:cubicBezTo>
                  <a:cubicBezTo>
                    <a:pt x="167" y="124"/>
                    <a:pt x="170" y="127"/>
                    <a:pt x="172" y="130"/>
                  </a:cubicBezTo>
                  <a:cubicBezTo>
                    <a:pt x="173" y="131"/>
                    <a:pt x="173" y="130"/>
                    <a:pt x="174" y="131"/>
                  </a:cubicBezTo>
                  <a:cubicBezTo>
                    <a:pt x="174" y="130"/>
                    <a:pt x="174" y="130"/>
                    <a:pt x="173" y="129"/>
                  </a:cubicBezTo>
                  <a:cubicBezTo>
                    <a:pt x="175" y="129"/>
                    <a:pt x="175" y="128"/>
                    <a:pt x="175" y="127"/>
                  </a:cubicBezTo>
                  <a:cubicBezTo>
                    <a:pt x="176" y="127"/>
                    <a:pt x="176" y="127"/>
                    <a:pt x="176" y="127"/>
                  </a:cubicBezTo>
                  <a:cubicBezTo>
                    <a:pt x="176" y="128"/>
                    <a:pt x="176" y="128"/>
                    <a:pt x="176" y="128"/>
                  </a:cubicBezTo>
                  <a:cubicBezTo>
                    <a:pt x="175" y="128"/>
                    <a:pt x="175" y="129"/>
                    <a:pt x="175" y="130"/>
                  </a:cubicBezTo>
                  <a:cubicBezTo>
                    <a:pt x="176" y="130"/>
                    <a:pt x="175" y="129"/>
                    <a:pt x="176" y="128"/>
                  </a:cubicBezTo>
                  <a:cubicBezTo>
                    <a:pt x="176" y="129"/>
                    <a:pt x="176" y="130"/>
                    <a:pt x="177" y="130"/>
                  </a:cubicBezTo>
                  <a:cubicBezTo>
                    <a:pt x="177" y="131"/>
                    <a:pt x="178" y="131"/>
                    <a:pt x="178" y="131"/>
                  </a:cubicBezTo>
                  <a:cubicBezTo>
                    <a:pt x="178" y="130"/>
                    <a:pt x="178" y="130"/>
                    <a:pt x="177" y="129"/>
                  </a:cubicBezTo>
                  <a:cubicBezTo>
                    <a:pt x="176" y="128"/>
                    <a:pt x="177" y="127"/>
                    <a:pt x="176" y="126"/>
                  </a:cubicBezTo>
                  <a:cubicBezTo>
                    <a:pt x="177" y="126"/>
                    <a:pt x="178" y="126"/>
                    <a:pt x="178" y="125"/>
                  </a:cubicBezTo>
                  <a:cubicBezTo>
                    <a:pt x="179" y="126"/>
                    <a:pt x="180" y="126"/>
                    <a:pt x="181" y="127"/>
                  </a:cubicBezTo>
                  <a:cubicBezTo>
                    <a:pt x="182" y="128"/>
                    <a:pt x="181" y="128"/>
                    <a:pt x="181" y="128"/>
                  </a:cubicBezTo>
                  <a:cubicBezTo>
                    <a:pt x="182" y="129"/>
                    <a:pt x="182" y="130"/>
                    <a:pt x="183" y="131"/>
                  </a:cubicBezTo>
                  <a:cubicBezTo>
                    <a:pt x="183" y="131"/>
                    <a:pt x="183" y="131"/>
                    <a:pt x="183" y="132"/>
                  </a:cubicBezTo>
                  <a:cubicBezTo>
                    <a:pt x="184" y="133"/>
                    <a:pt x="185" y="134"/>
                    <a:pt x="185" y="135"/>
                  </a:cubicBezTo>
                  <a:cubicBezTo>
                    <a:pt x="186" y="135"/>
                    <a:pt x="186" y="136"/>
                    <a:pt x="186" y="137"/>
                  </a:cubicBezTo>
                  <a:cubicBezTo>
                    <a:pt x="187" y="137"/>
                    <a:pt x="187" y="138"/>
                    <a:pt x="187" y="139"/>
                  </a:cubicBezTo>
                  <a:cubicBezTo>
                    <a:pt x="188" y="140"/>
                    <a:pt x="188" y="140"/>
                    <a:pt x="188" y="141"/>
                  </a:cubicBezTo>
                  <a:cubicBezTo>
                    <a:pt x="189" y="142"/>
                    <a:pt x="189" y="143"/>
                    <a:pt x="189" y="143"/>
                  </a:cubicBezTo>
                  <a:cubicBezTo>
                    <a:pt x="189" y="144"/>
                    <a:pt x="189" y="145"/>
                    <a:pt x="190" y="145"/>
                  </a:cubicBezTo>
                  <a:cubicBezTo>
                    <a:pt x="191" y="146"/>
                    <a:pt x="190" y="146"/>
                    <a:pt x="190" y="147"/>
                  </a:cubicBezTo>
                  <a:cubicBezTo>
                    <a:pt x="190" y="147"/>
                    <a:pt x="191" y="147"/>
                    <a:pt x="191" y="147"/>
                  </a:cubicBezTo>
                  <a:cubicBezTo>
                    <a:pt x="191" y="148"/>
                    <a:pt x="190" y="148"/>
                    <a:pt x="190" y="149"/>
                  </a:cubicBezTo>
                  <a:cubicBezTo>
                    <a:pt x="191" y="150"/>
                    <a:pt x="192" y="151"/>
                    <a:pt x="191" y="152"/>
                  </a:cubicBezTo>
                  <a:cubicBezTo>
                    <a:pt x="191" y="152"/>
                    <a:pt x="192" y="152"/>
                    <a:pt x="192" y="152"/>
                  </a:cubicBezTo>
                  <a:cubicBezTo>
                    <a:pt x="192" y="153"/>
                    <a:pt x="192" y="155"/>
                    <a:pt x="193" y="157"/>
                  </a:cubicBezTo>
                  <a:cubicBezTo>
                    <a:pt x="193" y="157"/>
                    <a:pt x="193" y="157"/>
                    <a:pt x="194" y="157"/>
                  </a:cubicBezTo>
                  <a:cubicBezTo>
                    <a:pt x="194" y="159"/>
                    <a:pt x="194" y="160"/>
                    <a:pt x="194" y="162"/>
                  </a:cubicBezTo>
                  <a:cubicBezTo>
                    <a:pt x="194" y="163"/>
                    <a:pt x="194" y="165"/>
                    <a:pt x="194" y="167"/>
                  </a:cubicBezTo>
                  <a:cubicBezTo>
                    <a:pt x="194" y="169"/>
                    <a:pt x="194" y="171"/>
                    <a:pt x="194" y="173"/>
                  </a:cubicBezTo>
                  <a:cubicBezTo>
                    <a:pt x="194" y="175"/>
                    <a:pt x="194" y="177"/>
                    <a:pt x="194" y="179"/>
                  </a:cubicBezTo>
                  <a:cubicBezTo>
                    <a:pt x="194" y="180"/>
                    <a:pt x="194" y="181"/>
                    <a:pt x="194" y="182"/>
                  </a:cubicBezTo>
                  <a:cubicBezTo>
                    <a:pt x="194" y="183"/>
                    <a:pt x="194" y="184"/>
                    <a:pt x="194" y="185"/>
                  </a:cubicBezTo>
                  <a:cubicBezTo>
                    <a:pt x="193" y="186"/>
                    <a:pt x="193" y="188"/>
                    <a:pt x="193" y="189"/>
                  </a:cubicBezTo>
                  <a:cubicBezTo>
                    <a:pt x="194" y="187"/>
                    <a:pt x="194" y="187"/>
                    <a:pt x="194" y="190"/>
                  </a:cubicBezTo>
                  <a:cubicBezTo>
                    <a:pt x="194" y="189"/>
                    <a:pt x="193" y="191"/>
                    <a:pt x="193" y="193"/>
                  </a:cubicBezTo>
                  <a:cubicBezTo>
                    <a:pt x="192" y="194"/>
                    <a:pt x="192" y="196"/>
                    <a:pt x="191" y="197"/>
                  </a:cubicBezTo>
                  <a:cubicBezTo>
                    <a:pt x="191" y="198"/>
                    <a:pt x="191" y="199"/>
                    <a:pt x="190" y="200"/>
                  </a:cubicBezTo>
                  <a:cubicBezTo>
                    <a:pt x="190" y="201"/>
                    <a:pt x="190" y="200"/>
                    <a:pt x="190" y="201"/>
                  </a:cubicBezTo>
                  <a:cubicBezTo>
                    <a:pt x="189" y="201"/>
                    <a:pt x="189" y="203"/>
                    <a:pt x="189" y="203"/>
                  </a:cubicBezTo>
                  <a:cubicBezTo>
                    <a:pt x="188" y="204"/>
                    <a:pt x="188" y="205"/>
                    <a:pt x="188" y="205"/>
                  </a:cubicBezTo>
                  <a:cubicBezTo>
                    <a:pt x="187" y="206"/>
                    <a:pt x="188" y="207"/>
                    <a:pt x="186" y="208"/>
                  </a:cubicBezTo>
                  <a:cubicBezTo>
                    <a:pt x="186" y="209"/>
                    <a:pt x="185" y="209"/>
                    <a:pt x="185" y="209"/>
                  </a:cubicBezTo>
                  <a:cubicBezTo>
                    <a:pt x="185" y="209"/>
                    <a:pt x="185" y="210"/>
                    <a:pt x="185" y="211"/>
                  </a:cubicBezTo>
                  <a:cubicBezTo>
                    <a:pt x="185" y="211"/>
                    <a:pt x="185" y="211"/>
                    <a:pt x="184" y="212"/>
                  </a:cubicBezTo>
                  <a:cubicBezTo>
                    <a:pt x="184" y="213"/>
                    <a:pt x="184" y="214"/>
                    <a:pt x="183" y="215"/>
                  </a:cubicBezTo>
                  <a:cubicBezTo>
                    <a:pt x="183" y="216"/>
                    <a:pt x="180" y="219"/>
                    <a:pt x="179" y="220"/>
                  </a:cubicBezTo>
                  <a:cubicBezTo>
                    <a:pt x="179" y="220"/>
                    <a:pt x="180" y="221"/>
                    <a:pt x="179" y="221"/>
                  </a:cubicBezTo>
                  <a:cubicBezTo>
                    <a:pt x="179" y="221"/>
                    <a:pt x="179" y="220"/>
                    <a:pt x="179" y="220"/>
                  </a:cubicBezTo>
                  <a:cubicBezTo>
                    <a:pt x="178" y="221"/>
                    <a:pt x="178" y="221"/>
                    <a:pt x="178" y="222"/>
                  </a:cubicBezTo>
                  <a:cubicBezTo>
                    <a:pt x="178" y="222"/>
                    <a:pt x="178" y="222"/>
                    <a:pt x="178" y="222"/>
                  </a:cubicBezTo>
                  <a:cubicBezTo>
                    <a:pt x="179" y="222"/>
                    <a:pt x="178" y="223"/>
                    <a:pt x="178" y="222"/>
                  </a:cubicBezTo>
                  <a:cubicBezTo>
                    <a:pt x="177" y="223"/>
                    <a:pt x="177" y="223"/>
                    <a:pt x="176" y="224"/>
                  </a:cubicBezTo>
                  <a:cubicBezTo>
                    <a:pt x="176" y="224"/>
                    <a:pt x="176" y="224"/>
                    <a:pt x="176" y="225"/>
                  </a:cubicBezTo>
                  <a:cubicBezTo>
                    <a:pt x="175" y="225"/>
                    <a:pt x="175" y="226"/>
                    <a:pt x="175" y="226"/>
                  </a:cubicBezTo>
                  <a:cubicBezTo>
                    <a:pt x="174" y="227"/>
                    <a:pt x="174" y="227"/>
                    <a:pt x="173" y="227"/>
                  </a:cubicBezTo>
                  <a:cubicBezTo>
                    <a:pt x="172" y="229"/>
                    <a:pt x="170" y="231"/>
                    <a:pt x="168" y="233"/>
                  </a:cubicBezTo>
                  <a:cubicBezTo>
                    <a:pt x="167" y="233"/>
                    <a:pt x="167" y="234"/>
                    <a:pt x="166" y="235"/>
                  </a:cubicBezTo>
                  <a:cubicBezTo>
                    <a:pt x="166" y="235"/>
                    <a:pt x="165" y="235"/>
                    <a:pt x="165" y="235"/>
                  </a:cubicBezTo>
                  <a:cubicBezTo>
                    <a:pt x="164" y="236"/>
                    <a:pt x="163" y="237"/>
                    <a:pt x="163" y="237"/>
                  </a:cubicBezTo>
                  <a:cubicBezTo>
                    <a:pt x="162" y="238"/>
                    <a:pt x="161" y="238"/>
                    <a:pt x="161" y="238"/>
                  </a:cubicBezTo>
                  <a:cubicBezTo>
                    <a:pt x="160" y="238"/>
                    <a:pt x="159" y="239"/>
                    <a:pt x="159" y="239"/>
                  </a:cubicBezTo>
                  <a:cubicBezTo>
                    <a:pt x="158" y="239"/>
                    <a:pt x="158" y="240"/>
                    <a:pt x="158" y="240"/>
                  </a:cubicBezTo>
                  <a:cubicBezTo>
                    <a:pt x="158" y="241"/>
                    <a:pt x="157" y="240"/>
                    <a:pt x="157" y="241"/>
                  </a:cubicBezTo>
                  <a:cubicBezTo>
                    <a:pt x="156" y="241"/>
                    <a:pt x="156" y="241"/>
                    <a:pt x="156" y="242"/>
                  </a:cubicBezTo>
                  <a:cubicBezTo>
                    <a:pt x="155" y="242"/>
                    <a:pt x="154" y="242"/>
                    <a:pt x="154" y="242"/>
                  </a:cubicBezTo>
                  <a:cubicBezTo>
                    <a:pt x="153" y="243"/>
                    <a:pt x="151" y="245"/>
                    <a:pt x="149" y="245"/>
                  </a:cubicBezTo>
                  <a:cubicBezTo>
                    <a:pt x="149" y="246"/>
                    <a:pt x="147" y="248"/>
                    <a:pt x="145" y="248"/>
                  </a:cubicBezTo>
                  <a:cubicBezTo>
                    <a:pt x="144" y="249"/>
                    <a:pt x="144" y="249"/>
                    <a:pt x="143" y="249"/>
                  </a:cubicBezTo>
                  <a:cubicBezTo>
                    <a:pt x="140" y="251"/>
                    <a:pt x="137" y="253"/>
                    <a:pt x="133" y="254"/>
                  </a:cubicBezTo>
                  <a:cubicBezTo>
                    <a:pt x="133" y="254"/>
                    <a:pt x="132" y="253"/>
                    <a:pt x="131" y="254"/>
                  </a:cubicBezTo>
                  <a:cubicBezTo>
                    <a:pt x="132" y="255"/>
                    <a:pt x="132" y="254"/>
                    <a:pt x="132" y="254"/>
                  </a:cubicBezTo>
                  <a:cubicBezTo>
                    <a:pt x="132" y="255"/>
                    <a:pt x="129" y="256"/>
                    <a:pt x="129" y="255"/>
                  </a:cubicBezTo>
                  <a:cubicBezTo>
                    <a:pt x="129" y="256"/>
                    <a:pt x="128" y="256"/>
                    <a:pt x="127" y="256"/>
                  </a:cubicBezTo>
                  <a:cubicBezTo>
                    <a:pt x="126" y="257"/>
                    <a:pt x="126" y="258"/>
                    <a:pt x="124" y="258"/>
                  </a:cubicBezTo>
                  <a:cubicBezTo>
                    <a:pt x="124" y="258"/>
                    <a:pt x="125" y="257"/>
                    <a:pt x="125" y="257"/>
                  </a:cubicBezTo>
                  <a:cubicBezTo>
                    <a:pt x="125" y="257"/>
                    <a:pt x="124" y="256"/>
                    <a:pt x="125" y="256"/>
                  </a:cubicBezTo>
                  <a:cubicBezTo>
                    <a:pt x="125" y="255"/>
                    <a:pt x="124" y="257"/>
                    <a:pt x="124" y="257"/>
                  </a:cubicBezTo>
                  <a:cubicBezTo>
                    <a:pt x="124" y="256"/>
                    <a:pt x="124" y="256"/>
                    <a:pt x="124" y="255"/>
                  </a:cubicBezTo>
                  <a:cubicBezTo>
                    <a:pt x="123" y="255"/>
                    <a:pt x="123" y="256"/>
                    <a:pt x="122" y="256"/>
                  </a:cubicBezTo>
                  <a:cubicBezTo>
                    <a:pt x="122" y="255"/>
                    <a:pt x="121" y="255"/>
                    <a:pt x="120" y="256"/>
                  </a:cubicBezTo>
                  <a:cubicBezTo>
                    <a:pt x="121" y="257"/>
                    <a:pt x="122" y="256"/>
                    <a:pt x="123" y="258"/>
                  </a:cubicBezTo>
                  <a:cubicBezTo>
                    <a:pt x="123" y="258"/>
                    <a:pt x="122" y="259"/>
                    <a:pt x="122" y="259"/>
                  </a:cubicBezTo>
                  <a:cubicBezTo>
                    <a:pt x="121" y="259"/>
                    <a:pt x="121" y="258"/>
                    <a:pt x="120" y="258"/>
                  </a:cubicBezTo>
                  <a:cubicBezTo>
                    <a:pt x="119" y="259"/>
                    <a:pt x="120" y="260"/>
                    <a:pt x="121" y="259"/>
                  </a:cubicBezTo>
                  <a:cubicBezTo>
                    <a:pt x="120" y="261"/>
                    <a:pt x="119" y="259"/>
                    <a:pt x="118" y="259"/>
                  </a:cubicBezTo>
                  <a:cubicBezTo>
                    <a:pt x="118" y="259"/>
                    <a:pt x="116" y="260"/>
                    <a:pt x="117" y="261"/>
                  </a:cubicBezTo>
                  <a:cubicBezTo>
                    <a:pt x="117" y="261"/>
                    <a:pt x="116" y="261"/>
                    <a:pt x="116" y="262"/>
                  </a:cubicBezTo>
                  <a:cubicBezTo>
                    <a:pt x="115" y="261"/>
                    <a:pt x="114" y="262"/>
                    <a:pt x="114" y="261"/>
                  </a:cubicBezTo>
                  <a:cubicBezTo>
                    <a:pt x="114" y="261"/>
                    <a:pt x="115" y="260"/>
                    <a:pt x="115" y="262"/>
                  </a:cubicBezTo>
                  <a:cubicBezTo>
                    <a:pt x="117" y="261"/>
                    <a:pt x="117" y="261"/>
                    <a:pt x="117" y="261"/>
                  </a:cubicBezTo>
                  <a:cubicBezTo>
                    <a:pt x="117" y="260"/>
                    <a:pt x="115" y="261"/>
                    <a:pt x="115" y="260"/>
                  </a:cubicBezTo>
                  <a:cubicBezTo>
                    <a:pt x="116" y="259"/>
                    <a:pt x="116" y="260"/>
                    <a:pt x="117" y="260"/>
                  </a:cubicBezTo>
                  <a:cubicBezTo>
                    <a:pt x="116" y="259"/>
                    <a:pt x="115" y="259"/>
                    <a:pt x="115" y="259"/>
                  </a:cubicBezTo>
                  <a:cubicBezTo>
                    <a:pt x="114" y="259"/>
                    <a:pt x="113" y="260"/>
                    <a:pt x="112" y="260"/>
                  </a:cubicBezTo>
                  <a:cubicBezTo>
                    <a:pt x="112" y="258"/>
                    <a:pt x="114" y="257"/>
                    <a:pt x="113" y="256"/>
                  </a:cubicBezTo>
                  <a:cubicBezTo>
                    <a:pt x="114" y="255"/>
                    <a:pt x="115" y="256"/>
                    <a:pt x="116" y="255"/>
                  </a:cubicBezTo>
                  <a:cubicBezTo>
                    <a:pt x="116" y="256"/>
                    <a:pt x="116" y="255"/>
                    <a:pt x="117" y="256"/>
                  </a:cubicBezTo>
                  <a:cubicBezTo>
                    <a:pt x="118" y="256"/>
                    <a:pt x="117" y="254"/>
                    <a:pt x="118" y="253"/>
                  </a:cubicBezTo>
                  <a:cubicBezTo>
                    <a:pt x="119" y="253"/>
                    <a:pt x="119" y="253"/>
                    <a:pt x="119" y="254"/>
                  </a:cubicBezTo>
                  <a:cubicBezTo>
                    <a:pt x="120" y="254"/>
                    <a:pt x="119" y="253"/>
                    <a:pt x="120" y="253"/>
                  </a:cubicBezTo>
                  <a:cubicBezTo>
                    <a:pt x="121" y="252"/>
                    <a:pt x="121" y="253"/>
                    <a:pt x="122" y="253"/>
                  </a:cubicBezTo>
                  <a:cubicBezTo>
                    <a:pt x="123" y="252"/>
                    <a:pt x="121" y="252"/>
                    <a:pt x="121" y="251"/>
                  </a:cubicBezTo>
                  <a:cubicBezTo>
                    <a:pt x="122" y="252"/>
                    <a:pt x="123" y="251"/>
                    <a:pt x="123" y="251"/>
                  </a:cubicBezTo>
                  <a:cubicBezTo>
                    <a:pt x="124" y="251"/>
                    <a:pt x="123" y="251"/>
                    <a:pt x="122" y="251"/>
                  </a:cubicBezTo>
                  <a:cubicBezTo>
                    <a:pt x="123" y="250"/>
                    <a:pt x="125" y="250"/>
                    <a:pt x="125" y="249"/>
                  </a:cubicBezTo>
                  <a:cubicBezTo>
                    <a:pt x="124" y="248"/>
                    <a:pt x="124" y="250"/>
                    <a:pt x="123" y="250"/>
                  </a:cubicBezTo>
                  <a:cubicBezTo>
                    <a:pt x="123" y="249"/>
                    <a:pt x="122" y="250"/>
                    <a:pt x="122" y="249"/>
                  </a:cubicBezTo>
                  <a:cubicBezTo>
                    <a:pt x="121" y="249"/>
                    <a:pt x="121" y="250"/>
                    <a:pt x="120" y="250"/>
                  </a:cubicBezTo>
                  <a:cubicBezTo>
                    <a:pt x="119" y="251"/>
                    <a:pt x="119" y="250"/>
                    <a:pt x="118" y="250"/>
                  </a:cubicBezTo>
                  <a:cubicBezTo>
                    <a:pt x="118" y="251"/>
                    <a:pt x="117" y="251"/>
                    <a:pt x="117" y="252"/>
                  </a:cubicBezTo>
                  <a:cubicBezTo>
                    <a:pt x="116" y="251"/>
                    <a:pt x="115" y="251"/>
                    <a:pt x="114" y="251"/>
                  </a:cubicBezTo>
                  <a:cubicBezTo>
                    <a:pt x="113" y="252"/>
                    <a:pt x="115" y="251"/>
                    <a:pt x="115" y="252"/>
                  </a:cubicBezTo>
                  <a:cubicBezTo>
                    <a:pt x="114" y="254"/>
                    <a:pt x="111" y="253"/>
                    <a:pt x="111" y="254"/>
                  </a:cubicBezTo>
                  <a:cubicBezTo>
                    <a:pt x="110" y="254"/>
                    <a:pt x="109" y="254"/>
                    <a:pt x="108" y="254"/>
                  </a:cubicBezTo>
                  <a:cubicBezTo>
                    <a:pt x="108" y="253"/>
                    <a:pt x="110" y="254"/>
                    <a:pt x="111" y="253"/>
                  </a:cubicBezTo>
                  <a:cubicBezTo>
                    <a:pt x="109" y="253"/>
                    <a:pt x="108" y="252"/>
                    <a:pt x="106" y="252"/>
                  </a:cubicBezTo>
                  <a:cubicBezTo>
                    <a:pt x="105" y="253"/>
                    <a:pt x="107" y="253"/>
                    <a:pt x="108" y="253"/>
                  </a:cubicBezTo>
                  <a:cubicBezTo>
                    <a:pt x="108" y="254"/>
                    <a:pt x="106" y="254"/>
                    <a:pt x="107" y="255"/>
                  </a:cubicBezTo>
                  <a:cubicBezTo>
                    <a:pt x="106" y="255"/>
                    <a:pt x="106" y="255"/>
                    <a:pt x="106" y="255"/>
                  </a:cubicBezTo>
                  <a:cubicBezTo>
                    <a:pt x="105" y="256"/>
                    <a:pt x="104" y="256"/>
                    <a:pt x="102" y="256"/>
                  </a:cubicBezTo>
                  <a:cubicBezTo>
                    <a:pt x="102" y="256"/>
                    <a:pt x="104" y="256"/>
                    <a:pt x="103" y="255"/>
                  </a:cubicBezTo>
                  <a:cubicBezTo>
                    <a:pt x="102" y="255"/>
                    <a:pt x="102" y="255"/>
                    <a:pt x="101" y="255"/>
                  </a:cubicBezTo>
                  <a:cubicBezTo>
                    <a:pt x="100" y="255"/>
                    <a:pt x="100" y="256"/>
                    <a:pt x="101" y="257"/>
                  </a:cubicBezTo>
                  <a:cubicBezTo>
                    <a:pt x="100" y="257"/>
                    <a:pt x="98" y="258"/>
                    <a:pt x="98" y="257"/>
                  </a:cubicBezTo>
                  <a:cubicBezTo>
                    <a:pt x="97" y="256"/>
                    <a:pt x="99" y="257"/>
                    <a:pt x="100" y="256"/>
                  </a:cubicBezTo>
                  <a:cubicBezTo>
                    <a:pt x="98" y="255"/>
                    <a:pt x="98" y="257"/>
                    <a:pt x="97" y="257"/>
                  </a:cubicBezTo>
                  <a:cubicBezTo>
                    <a:pt x="97" y="257"/>
                    <a:pt x="97" y="257"/>
                    <a:pt x="97" y="258"/>
                  </a:cubicBezTo>
                  <a:cubicBezTo>
                    <a:pt x="94" y="258"/>
                    <a:pt x="94" y="258"/>
                    <a:pt x="94" y="258"/>
                  </a:cubicBezTo>
                  <a:cubicBezTo>
                    <a:pt x="93" y="258"/>
                    <a:pt x="97" y="258"/>
                    <a:pt x="96" y="257"/>
                  </a:cubicBezTo>
                  <a:cubicBezTo>
                    <a:pt x="95" y="257"/>
                    <a:pt x="94" y="258"/>
                    <a:pt x="93" y="258"/>
                  </a:cubicBezTo>
                  <a:cubicBezTo>
                    <a:pt x="95" y="259"/>
                    <a:pt x="91" y="259"/>
                    <a:pt x="90" y="259"/>
                  </a:cubicBezTo>
                  <a:cubicBezTo>
                    <a:pt x="89" y="259"/>
                    <a:pt x="91" y="259"/>
                    <a:pt x="92" y="259"/>
                  </a:cubicBezTo>
                  <a:cubicBezTo>
                    <a:pt x="91" y="258"/>
                    <a:pt x="89" y="259"/>
                    <a:pt x="89" y="259"/>
                  </a:cubicBezTo>
                  <a:cubicBezTo>
                    <a:pt x="88" y="259"/>
                    <a:pt x="85" y="259"/>
                    <a:pt x="84" y="260"/>
                  </a:cubicBezTo>
                  <a:cubicBezTo>
                    <a:pt x="85" y="260"/>
                    <a:pt x="87" y="260"/>
                    <a:pt x="88" y="260"/>
                  </a:cubicBezTo>
                  <a:cubicBezTo>
                    <a:pt x="88" y="260"/>
                    <a:pt x="87" y="260"/>
                    <a:pt x="86" y="260"/>
                  </a:cubicBezTo>
                  <a:cubicBezTo>
                    <a:pt x="85" y="260"/>
                    <a:pt x="83" y="260"/>
                    <a:pt x="83" y="261"/>
                  </a:cubicBezTo>
                  <a:cubicBezTo>
                    <a:pt x="81" y="261"/>
                    <a:pt x="80" y="261"/>
                    <a:pt x="77" y="262"/>
                  </a:cubicBezTo>
                  <a:cubicBezTo>
                    <a:pt x="77" y="262"/>
                    <a:pt x="77" y="262"/>
                    <a:pt x="77" y="262"/>
                  </a:cubicBezTo>
                  <a:cubicBezTo>
                    <a:pt x="76" y="262"/>
                    <a:pt x="76" y="262"/>
                    <a:pt x="76" y="261"/>
                  </a:cubicBezTo>
                  <a:cubicBezTo>
                    <a:pt x="73" y="262"/>
                    <a:pt x="72" y="261"/>
                    <a:pt x="70" y="262"/>
                  </a:cubicBezTo>
                  <a:cubicBezTo>
                    <a:pt x="69" y="261"/>
                    <a:pt x="70" y="261"/>
                    <a:pt x="70" y="260"/>
                  </a:cubicBezTo>
                  <a:cubicBezTo>
                    <a:pt x="70" y="260"/>
                    <a:pt x="69" y="260"/>
                    <a:pt x="69" y="260"/>
                  </a:cubicBezTo>
                  <a:cubicBezTo>
                    <a:pt x="69" y="260"/>
                    <a:pt x="69" y="261"/>
                    <a:pt x="69" y="261"/>
                  </a:cubicBezTo>
                  <a:cubicBezTo>
                    <a:pt x="68" y="262"/>
                    <a:pt x="67" y="262"/>
                    <a:pt x="65" y="262"/>
                  </a:cubicBezTo>
                  <a:cubicBezTo>
                    <a:pt x="65" y="263"/>
                    <a:pt x="65" y="263"/>
                    <a:pt x="66" y="263"/>
                  </a:cubicBezTo>
                  <a:cubicBezTo>
                    <a:pt x="65" y="264"/>
                    <a:pt x="64" y="263"/>
                    <a:pt x="63" y="263"/>
                  </a:cubicBezTo>
                  <a:cubicBezTo>
                    <a:pt x="63" y="263"/>
                    <a:pt x="63" y="262"/>
                    <a:pt x="62" y="261"/>
                  </a:cubicBezTo>
                  <a:cubicBezTo>
                    <a:pt x="62" y="261"/>
                    <a:pt x="63" y="262"/>
                    <a:pt x="63" y="261"/>
                  </a:cubicBezTo>
                  <a:cubicBezTo>
                    <a:pt x="63" y="261"/>
                    <a:pt x="63" y="260"/>
                    <a:pt x="62" y="261"/>
                  </a:cubicBezTo>
                  <a:cubicBezTo>
                    <a:pt x="61" y="261"/>
                    <a:pt x="62" y="262"/>
                    <a:pt x="62" y="263"/>
                  </a:cubicBezTo>
                  <a:cubicBezTo>
                    <a:pt x="60" y="262"/>
                    <a:pt x="60" y="262"/>
                    <a:pt x="58" y="262"/>
                  </a:cubicBezTo>
                  <a:cubicBezTo>
                    <a:pt x="58" y="261"/>
                    <a:pt x="58" y="261"/>
                    <a:pt x="58" y="261"/>
                  </a:cubicBezTo>
                  <a:cubicBezTo>
                    <a:pt x="56" y="261"/>
                    <a:pt x="56" y="262"/>
                    <a:pt x="54" y="261"/>
                  </a:cubicBezTo>
                  <a:cubicBezTo>
                    <a:pt x="54" y="261"/>
                    <a:pt x="53" y="261"/>
                    <a:pt x="53" y="260"/>
                  </a:cubicBezTo>
                  <a:cubicBezTo>
                    <a:pt x="53" y="260"/>
                    <a:pt x="54" y="259"/>
                    <a:pt x="53" y="259"/>
                  </a:cubicBezTo>
                  <a:cubicBezTo>
                    <a:pt x="51" y="260"/>
                    <a:pt x="54" y="260"/>
                    <a:pt x="53" y="261"/>
                  </a:cubicBezTo>
                  <a:cubicBezTo>
                    <a:pt x="52" y="261"/>
                    <a:pt x="52" y="260"/>
                    <a:pt x="51" y="260"/>
                  </a:cubicBezTo>
                  <a:cubicBezTo>
                    <a:pt x="50" y="260"/>
                    <a:pt x="51" y="260"/>
                    <a:pt x="51" y="261"/>
                  </a:cubicBezTo>
                  <a:cubicBezTo>
                    <a:pt x="50" y="261"/>
                    <a:pt x="49" y="260"/>
                    <a:pt x="49" y="260"/>
                  </a:cubicBezTo>
                  <a:cubicBezTo>
                    <a:pt x="48" y="260"/>
                    <a:pt x="47" y="260"/>
                    <a:pt x="46" y="260"/>
                  </a:cubicBezTo>
                  <a:cubicBezTo>
                    <a:pt x="45" y="259"/>
                    <a:pt x="44" y="259"/>
                    <a:pt x="43" y="259"/>
                  </a:cubicBezTo>
                  <a:cubicBezTo>
                    <a:pt x="43" y="258"/>
                    <a:pt x="44" y="258"/>
                    <a:pt x="44" y="258"/>
                  </a:cubicBezTo>
                  <a:cubicBezTo>
                    <a:pt x="43" y="258"/>
                    <a:pt x="42" y="258"/>
                    <a:pt x="42" y="258"/>
                  </a:cubicBezTo>
                  <a:cubicBezTo>
                    <a:pt x="42" y="257"/>
                    <a:pt x="43" y="258"/>
                    <a:pt x="43" y="257"/>
                  </a:cubicBezTo>
                  <a:cubicBezTo>
                    <a:pt x="42" y="256"/>
                    <a:pt x="42" y="257"/>
                    <a:pt x="41" y="257"/>
                  </a:cubicBezTo>
                  <a:cubicBezTo>
                    <a:pt x="41" y="258"/>
                    <a:pt x="42" y="258"/>
                    <a:pt x="42" y="259"/>
                  </a:cubicBezTo>
                  <a:cubicBezTo>
                    <a:pt x="41" y="259"/>
                    <a:pt x="40" y="259"/>
                    <a:pt x="40" y="258"/>
                  </a:cubicBezTo>
                  <a:cubicBezTo>
                    <a:pt x="40" y="258"/>
                    <a:pt x="41" y="258"/>
                    <a:pt x="41" y="258"/>
                  </a:cubicBezTo>
                  <a:cubicBezTo>
                    <a:pt x="41" y="257"/>
                    <a:pt x="40" y="257"/>
                    <a:pt x="40" y="257"/>
                  </a:cubicBezTo>
                  <a:cubicBezTo>
                    <a:pt x="40" y="256"/>
                    <a:pt x="39" y="256"/>
                    <a:pt x="38" y="255"/>
                  </a:cubicBezTo>
                  <a:cubicBezTo>
                    <a:pt x="37" y="255"/>
                    <a:pt x="39" y="256"/>
                    <a:pt x="38" y="256"/>
                  </a:cubicBezTo>
                  <a:cubicBezTo>
                    <a:pt x="37" y="255"/>
                    <a:pt x="36" y="255"/>
                    <a:pt x="36" y="254"/>
                  </a:cubicBezTo>
                  <a:cubicBezTo>
                    <a:pt x="36" y="253"/>
                    <a:pt x="36" y="253"/>
                    <a:pt x="36" y="253"/>
                  </a:cubicBezTo>
                  <a:cubicBezTo>
                    <a:pt x="36" y="252"/>
                    <a:pt x="36" y="253"/>
                    <a:pt x="35" y="252"/>
                  </a:cubicBezTo>
                  <a:cubicBezTo>
                    <a:pt x="34" y="251"/>
                    <a:pt x="35" y="251"/>
                    <a:pt x="34" y="251"/>
                  </a:cubicBezTo>
                  <a:cubicBezTo>
                    <a:pt x="34" y="251"/>
                    <a:pt x="34" y="252"/>
                    <a:pt x="34" y="252"/>
                  </a:cubicBezTo>
                  <a:cubicBezTo>
                    <a:pt x="34" y="253"/>
                    <a:pt x="34" y="253"/>
                    <a:pt x="33" y="252"/>
                  </a:cubicBezTo>
                  <a:cubicBezTo>
                    <a:pt x="33" y="253"/>
                    <a:pt x="35" y="254"/>
                    <a:pt x="36" y="255"/>
                  </a:cubicBezTo>
                  <a:cubicBezTo>
                    <a:pt x="35" y="256"/>
                    <a:pt x="34" y="254"/>
                    <a:pt x="33" y="254"/>
                  </a:cubicBezTo>
                  <a:cubicBezTo>
                    <a:pt x="32" y="253"/>
                    <a:pt x="32" y="252"/>
                    <a:pt x="31" y="251"/>
                  </a:cubicBezTo>
                  <a:cubicBezTo>
                    <a:pt x="32" y="250"/>
                    <a:pt x="32" y="250"/>
                    <a:pt x="32" y="250"/>
                  </a:cubicBezTo>
                  <a:cubicBezTo>
                    <a:pt x="31" y="249"/>
                    <a:pt x="30" y="249"/>
                    <a:pt x="30" y="250"/>
                  </a:cubicBezTo>
                  <a:cubicBezTo>
                    <a:pt x="30" y="250"/>
                    <a:pt x="29" y="249"/>
                    <a:pt x="29" y="248"/>
                  </a:cubicBezTo>
                  <a:cubicBezTo>
                    <a:pt x="29" y="248"/>
                    <a:pt x="29" y="249"/>
                    <a:pt x="30" y="248"/>
                  </a:cubicBezTo>
                  <a:cubicBezTo>
                    <a:pt x="29" y="248"/>
                    <a:pt x="29" y="247"/>
                    <a:pt x="29" y="247"/>
                  </a:cubicBezTo>
                  <a:cubicBezTo>
                    <a:pt x="29" y="246"/>
                    <a:pt x="28" y="246"/>
                    <a:pt x="28" y="245"/>
                  </a:cubicBezTo>
                  <a:cubicBezTo>
                    <a:pt x="28" y="245"/>
                    <a:pt x="28" y="245"/>
                    <a:pt x="29" y="245"/>
                  </a:cubicBezTo>
                  <a:cubicBezTo>
                    <a:pt x="28" y="242"/>
                    <a:pt x="27" y="241"/>
                    <a:pt x="26" y="239"/>
                  </a:cubicBezTo>
                  <a:cubicBezTo>
                    <a:pt x="25" y="239"/>
                    <a:pt x="24" y="238"/>
                    <a:pt x="24" y="236"/>
                  </a:cubicBezTo>
                  <a:cubicBezTo>
                    <a:pt x="24" y="236"/>
                    <a:pt x="24" y="237"/>
                    <a:pt x="24" y="237"/>
                  </a:cubicBezTo>
                  <a:cubicBezTo>
                    <a:pt x="24" y="238"/>
                    <a:pt x="25" y="239"/>
                    <a:pt x="24" y="239"/>
                  </a:cubicBezTo>
                  <a:cubicBezTo>
                    <a:pt x="24" y="239"/>
                    <a:pt x="24" y="238"/>
                    <a:pt x="24" y="238"/>
                  </a:cubicBezTo>
                  <a:cubicBezTo>
                    <a:pt x="23" y="237"/>
                    <a:pt x="23" y="236"/>
                    <a:pt x="23" y="235"/>
                  </a:cubicBezTo>
                  <a:cubicBezTo>
                    <a:pt x="24" y="235"/>
                    <a:pt x="24" y="236"/>
                    <a:pt x="24" y="236"/>
                  </a:cubicBezTo>
                  <a:cubicBezTo>
                    <a:pt x="24" y="235"/>
                    <a:pt x="25" y="236"/>
                    <a:pt x="25" y="235"/>
                  </a:cubicBezTo>
                  <a:cubicBezTo>
                    <a:pt x="25" y="233"/>
                    <a:pt x="25" y="236"/>
                    <a:pt x="24" y="234"/>
                  </a:cubicBezTo>
                  <a:cubicBezTo>
                    <a:pt x="23" y="233"/>
                    <a:pt x="25" y="233"/>
                    <a:pt x="25" y="232"/>
                  </a:cubicBezTo>
                  <a:cubicBezTo>
                    <a:pt x="24" y="231"/>
                    <a:pt x="24" y="233"/>
                    <a:pt x="23" y="232"/>
                  </a:cubicBezTo>
                  <a:cubicBezTo>
                    <a:pt x="24" y="231"/>
                    <a:pt x="22" y="229"/>
                    <a:pt x="23" y="230"/>
                  </a:cubicBezTo>
                  <a:cubicBezTo>
                    <a:pt x="22" y="228"/>
                    <a:pt x="22" y="227"/>
                    <a:pt x="22" y="225"/>
                  </a:cubicBezTo>
                  <a:cubicBezTo>
                    <a:pt x="21" y="225"/>
                    <a:pt x="22" y="227"/>
                    <a:pt x="22" y="228"/>
                  </a:cubicBezTo>
                  <a:cubicBezTo>
                    <a:pt x="20" y="227"/>
                    <a:pt x="21" y="226"/>
                    <a:pt x="21" y="225"/>
                  </a:cubicBezTo>
                  <a:cubicBezTo>
                    <a:pt x="21" y="224"/>
                    <a:pt x="20" y="224"/>
                    <a:pt x="20" y="223"/>
                  </a:cubicBezTo>
                  <a:cubicBezTo>
                    <a:pt x="21" y="223"/>
                    <a:pt x="21" y="224"/>
                    <a:pt x="21" y="224"/>
                  </a:cubicBezTo>
                  <a:cubicBezTo>
                    <a:pt x="22" y="224"/>
                    <a:pt x="22" y="224"/>
                    <a:pt x="22" y="223"/>
                  </a:cubicBezTo>
                  <a:cubicBezTo>
                    <a:pt x="23" y="223"/>
                    <a:pt x="23" y="223"/>
                    <a:pt x="23" y="222"/>
                  </a:cubicBezTo>
                  <a:cubicBezTo>
                    <a:pt x="23" y="222"/>
                    <a:pt x="22" y="223"/>
                    <a:pt x="22" y="222"/>
                  </a:cubicBezTo>
                  <a:cubicBezTo>
                    <a:pt x="21" y="221"/>
                    <a:pt x="21" y="223"/>
                    <a:pt x="20" y="222"/>
                  </a:cubicBezTo>
                  <a:cubicBezTo>
                    <a:pt x="20" y="221"/>
                    <a:pt x="20" y="222"/>
                    <a:pt x="21" y="222"/>
                  </a:cubicBezTo>
                  <a:cubicBezTo>
                    <a:pt x="20" y="220"/>
                    <a:pt x="21" y="220"/>
                    <a:pt x="21" y="218"/>
                  </a:cubicBezTo>
                  <a:cubicBezTo>
                    <a:pt x="22" y="218"/>
                    <a:pt x="20" y="219"/>
                    <a:pt x="22" y="219"/>
                  </a:cubicBezTo>
                  <a:cubicBezTo>
                    <a:pt x="22" y="219"/>
                    <a:pt x="22" y="218"/>
                    <a:pt x="22" y="217"/>
                  </a:cubicBezTo>
                  <a:cubicBezTo>
                    <a:pt x="22" y="217"/>
                    <a:pt x="21" y="217"/>
                    <a:pt x="21" y="217"/>
                  </a:cubicBezTo>
                  <a:cubicBezTo>
                    <a:pt x="20" y="217"/>
                    <a:pt x="21" y="216"/>
                    <a:pt x="20" y="216"/>
                  </a:cubicBezTo>
                  <a:cubicBezTo>
                    <a:pt x="20" y="215"/>
                    <a:pt x="19" y="214"/>
                    <a:pt x="20" y="213"/>
                  </a:cubicBezTo>
                  <a:cubicBezTo>
                    <a:pt x="19" y="212"/>
                    <a:pt x="20" y="209"/>
                    <a:pt x="20" y="207"/>
                  </a:cubicBezTo>
                  <a:cubicBezTo>
                    <a:pt x="20" y="205"/>
                    <a:pt x="19" y="205"/>
                    <a:pt x="20" y="204"/>
                  </a:cubicBezTo>
                  <a:cubicBezTo>
                    <a:pt x="20" y="204"/>
                    <a:pt x="19" y="204"/>
                    <a:pt x="19" y="203"/>
                  </a:cubicBezTo>
                  <a:cubicBezTo>
                    <a:pt x="20" y="199"/>
                    <a:pt x="19" y="196"/>
                    <a:pt x="20" y="193"/>
                  </a:cubicBezTo>
                  <a:cubicBezTo>
                    <a:pt x="20" y="193"/>
                    <a:pt x="20" y="193"/>
                    <a:pt x="20" y="192"/>
                  </a:cubicBezTo>
                  <a:cubicBezTo>
                    <a:pt x="20" y="191"/>
                    <a:pt x="20" y="192"/>
                    <a:pt x="20" y="191"/>
                  </a:cubicBezTo>
                  <a:cubicBezTo>
                    <a:pt x="22" y="190"/>
                    <a:pt x="21" y="191"/>
                    <a:pt x="22" y="192"/>
                  </a:cubicBezTo>
                  <a:cubicBezTo>
                    <a:pt x="21" y="192"/>
                    <a:pt x="20" y="194"/>
                    <a:pt x="21" y="195"/>
                  </a:cubicBezTo>
                  <a:cubicBezTo>
                    <a:pt x="22" y="195"/>
                    <a:pt x="21" y="193"/>
                    <a:pt x="22" y="193"/>
                  </a:cubicBezTo>
                  <a:cubicBezTo>
                    <a:pt x="22" y="193"/>
                    <a:pt x="22" y="193"/>
                    <a:pt x="23" y="193"/>
                  </a:cubicBezTo>
                  <a:cubicBezTo>
                    <a:pt x="23" y="192"/>
                    <a:pt x="23" y="191"/>
                    <a:pt x="23" y="191"/>
                  </a:cubicBezTo>
                  <a:cubicBezTo>
                    <a:pt x="22" y="190"/>
                    <a:pt x="23" y="192"/>
                    <a:pt x="22" y="191"/>
                  </a:cubicBezTo>
                  <a:cubicBezTo>
                    <a:pt x="21" y="191"/>
                    <a:pt x="21" y="188"/>
                    <a:pt x="20" y="190"/>
                  </a:cubicBezTo>
                  <a:cubicBezTo>
                    <a:pt x="20" y="190"/>
                    <a:pt x="20" y="187"/>
                    <a:pt x="21" y="187"/>
                  </a:cubicBezTo>
                  <a:cubicBezTo>
                    <a:pt x="20" y="186"/>
                    <a:pt x="21" y="183"/>
                    <a:pt x="22" y="180"/>
                  </a:cubicBezTo>
                  <a:cubicBezTo>
                    <a:pt x="22" y="177"/>
                    <a:pt x="22" y="174"/>
                    <a:pt x="22" y="171"/>
                  </a:cubicBezTo>
                  <a:cubicBezTo>
                    <a:pt x="22" y="170"/>
                    <a:pt x="23" y="170"/>
                    <a:pt x="23" y="170"/>
                  </a:cubicBezTo>
                  <a:cubicBezTo>
                    <a:pt x="23" y="169"/>
                    <a:pt x="23" y="168"/>
                    <a:pt x="23" y="168"/>
                  </a:cubicBezTo>
                  <a:cubicBezTo>
                    <a:pt x="23" y="168"/>
                    <a:pt x="22" y="168"/>
                    <a:pt x="23" y="167"/>
                  </a:cubicBezTo>
                  <a:cubicBezTo>
                    <a:pt x="24" y="166"/>
                    <a:pt x="23" y="167"/>
                    <a:pt x="24" y="168"/>
                  </a:cubicBezTo>
                  <a:cubicBezTo>
                    <a:pt x="24" y="168"/>
                    <a:pt x="24" y="168"/>
                    <a:pt x="25" y="168"/>
                  </a:cubicBezTo>
                  <a:cubicBezTo>
                    <a:pt x="25" y="169"/>
                    <a:pt x="23" y="170"/>
                    <a:pt x="25" y="170"/>
                  </a:cubicBezTo>
                  <a:cubicBezTo>
                    <a:pt x="25" y="170"/>
                    <a:pt x="24" y="170"/>
                    <a:pt x="25" y="169"/>
                  </a:cubicBezTo>
                  <a:cubicBezTo>
                    <a:pt x="25" y="169"/>
                    <a:pt x="26" y="169"/>
                    <a:pt x="26" y="168"/>
                  </a:cubicBezTo>
                  <a:cubicBezTo>
                    <a:pt x="25" y="168"/>
                    <a:pt x="26" y="169"/>
                    <a:pt x="25" y="169"/>
                  </a:cubicBezTo>
                  <a:cubicBezTo>
                    <a:pt x="25" y="167"/>
                    <a:pt x="26" y="165"/>
                    <a:pt x="26" y="164"/>
                  </a:cubicBezTo>
                  <a:cubicBezTo>
                    <a:pt x="25" y="164"/>
                    <a:pt x="26" y="166"/>
                    <a:pt x="25" y="166"/>
                  </a:cubicBezTo>
                  <a:cubicBezTo>
                    <a:pt x="24" y="167"/>
                    <a:pt x="24" y="166"/>
                    <a:pt x="23" y="166"/>
                  </a:cubicBezTo>
                  <a:cubicBezTo>
                    <a:pt x="23" y="162"/>
                    <a:pt x="24" y="160"/>
                    <a:pt x="25" y="157"/>
                  </a:cubicBezTo>
                  <a:cubicBezTo>
                    <a:pt x="24" y="156"/>
                    <a:pt x="24" y="155"/>
                    <a:pt x="24" y="154"/>
                  </a:cubicBezTo>
                  <a:cubicBezTo>
                    <a:pt x="24" y="153"/>
                    <a:pt x="24" y="152"/>
                    <a:pt x="24" y="151"/>
                  </a:cubicBezTo>
                  <a:cubicBezTo>
                    <a:pt x="23" y="151"/>
                    <a:pt x="23" y="151"/>
                    <a:pt x="23" y="152"/>
                  </a:cubicBezTo>
                  <a:cubicBezTo>
                    <a:pt x="22" y="152"/>
                    <a:pt x="23" y="151"/>
                    <a:pt x="22" y="151"/>
                  </a:cubicBezTo>
                  <a:cubicBezTo>
                    <a:pt x="21" y="151"/>
                    <a:pt x="22" y="152"/>
                    <a:pt x="22" y="152"/>
                  </a:cubicBezTo>
                  <a:cubicBezTo>
                    <a:pt x="22" y="153"/>
                    <a:pt x="21" y="154"/>
                    <a:pt x="21" y="155"/>
                  </a:cubicBezTo>
                  <a:cubicBezTo>
                    <a:pt x="21" y="156"/>
                    <a:pt x="22" y="156"/>
                    <a:pt x="22" y="156"/>
                  </a:cubicBezTo>
                  <a:cubicBezTo>
                    <a:pt x="22" y="157"/>
                    <a:pt x="21" y="158"/>
                    <a:pt x="21" y="158"/>
                  </a:cubicBezTo>
                  <a:cubicBezTo>
                    <a:pt x="21" y="159"/>
                    <a:pt x="22" y="158"/>
                    <a:pt x="22" y="159"/>
                  </a:cubicBezTo>
                  <a:cubicBezTo>
                    <a:pt x="21" y="161"/>
                    <a:pt x="22" y="163"/>
                    <a:pt x="21" y="165"/>
                  </a:cubicBezTo>
                  <a:cubicBezTo>
                    <a:pt x="20" y="164"/>
                    <a:pt x="20" y="167"/>
                    <a:pt x="19" y="167"/>
                  </a:cubicBezTo>
                  <a:cubicBezTo>
                    <a:pt x="19" y="168"/>
                    <a:pt x="21" y="167"/>
                    <a:pt x="20" y="168"/>
                  </a:cubicBezTo>
                  <a:cubicBezTo>
                    <a:pt x="20" y="168"/>
                    <a:pt x="20" y="168"/>
                    <a:pt x="20" y="167"/>
                  </a:cubicBezTo>
                  <a:cubicBezTo>
                    <a:pt x="21" y="166"/>
                    <a:pt x="21" y="168"/>
                    <a:pt x="21" y="168"/>
                  </a:cubicBezTo>
                  <a:cubicBezTo>
                    <a:pt x="20" y="169"/>
                    <a:pt x="19" y="169"/>
                    <a:pt x="19" y="170"/>
                  </a:cubicBezTo>
                  <a:cubicBezTo>
                    <a:pt x="20" y="171"/>
                    <a:pt x="20" y="170"/>
                    <a:pt x="20" y="169"/>
                  </a:cubicBezTo>
                  <a:cubicBezTo>
                    <a:pt x="21" y="169"/>
                    <a:pt x="20" y="170"/>
                    <a:pt x="20" y="171"/>
                  </a:cubicBezTo>
                  <a:cubicBezTo>
                    <a:pt x="20" y="172"/>
                    <a:pt x="20" y="174"/>
                    <a:pt x="20" y="176"/>
                  </a:cubicBezTo>
                  <a:cubicBezTo>
                    <a:pt x="19" y="176"/>
                    <a:pt x="19" y="175"/>
                    <a:pt x="19" y="175"/>
                  </a:cubicBezTo>
                  <a:cubicBezTo>
                    <a:pt x="18" y="175"/>
                    <a:pt x="19" y="177"/>
                    <a:pt x="20" y="177"/>
                  </a:cubicBezTo>
                  <a:cubicBezTo>
                    <a:pt x="19" y="180"/>
                    <a:pt x="18" y="180"/>
                    <a:pt x="18" y="182"/>
                  </a:cubicBezTo>
                  <a:cubicBezTo>
                    <a:pt x="19" y="183"/>
                    <a:pt x="18" y="181"/>
                    <a:pt x="19" y="180"/>
                  </a:cubicBezTo>
                  <a:cubicBezTo>
                    <a:pt x="20" y="183"/>
                    <a:pt x="18" y="186"/>
                    <a:pt x="18" y="188"/>
                  </a:cubicBezTo>
                  <a:cubicBezTo>
                    <a:pt x="18" y="189"/>
                    <a:pt x="18" y="189"/>
                    <a:pt x="18" y="189"/>
                  </a:cubicBezTo>
                  <a:cubicBezTo>
                    <a:pt x="18" y="190"/>
                    <a:pt x="18" y="189"/>
                    <a:pt x="18" y="189"/>
                  </a:cubicBezTo>
                  <a:cubicBezTo>
                    <a:pt x="18" y="190"/>
                    <a:pt x="18" y="190"/>
                    <a:pt x="18" y="191"/>
                  </a:cubicBezTo>
                  <a:cubicBezTo>
                    <a:pt x="18" y="192"/>
                    <a:pt x="17" y="193"/>
                    <a:pt x="17" y="194"/>
                  </a:cubicBezTo>
                  <a:cubicBezTo>
                    <a:pt x="17" y="194"/>
                    <a:pt x="17" y="194"/>
                    <a:pt x="18" y="194"/>
                  </a:cubicBezTo>
                  <a:cubicBezTo>
                    <a:pt x="17" y="197"/>
                    <a:pt x="18" y="200"/>
                    <a:pt x="17" y="202"/>
                  </a:cubicBezTo>
                  <a:cubicBezTo>
                    <a:pt x="17" y="203"/>
                    <a:pt x="17" y="202"/>
                    <a:pt x="17" y="202"/>
                  </a:cubicBezTo>
                  <a:cubicBezTo>
                    <a:pt x="18" y="203"/>
                    <a:pt x="17" y="207"/>
                    <a:pt x="16" y="207"/>
                  </a:cubicBezTo>
                  <a:cubicBezTo>
                    <a:pt x="17" y="208"/>
                    <a:pt x="17" y="209"/>
                    <a:pt x="17" y="209"/>
                  </a:cubicBezTo>
                  <a:cubicBezTo>
                    <a:pt x="17" y="212"/>
                    <a:pt x="16" y="216"/>
                    <a:pt x="16" y="219"/>
                  </a:cubicBezTo>
                  <a:cubicBezTo>
                    <a:pt x="14" y="220"/>
                    <a:pt x="14" y="221"/>
                    <a:pt x="13" y="221"/>
                  </a:cubicBezTo>
                  <a:cubicBezTo>
                    <a:pt x="13" y="224"/>
                    <a:pt x="13" y="225"/>
                    <a:pt x="13" y="229"/>
                  </a:cubicBezTo>
                  <a:cubicBezTo>
                    <a:pt x="14" y="229"/>
                    <a:pt x="14" y="229"/>
                    <a:pt x="14" y="229"/>
                  </a:cubicBezTo>
                  <a:cubicBezTo>
                    <a:pt x="15" y="230"/>
                    <a:pt x="15" y="231"/>
                    <a:pt x="14" y="231"/>
                  </a:cubicBezTo>
                  <a:cubicBezTo>
                    <a:pt x="15" y="232"/>
                    <a:pt x="15" y="231"/>
                    <a:pt x="15" y="230"/>
                  </a:cubicBezTo>
                  <a:cubicBezTo>
                    <a:pt x="15" y="228"/>
                    <a:pt x="14" y="228"/>
                    <a:pt x="14" y="227"/>
                  </a:cubicBezTo>
                  <a:cubicBezTo>
                    <a:pt x="15" y="228"/>
                    <a:pt x="16" y="229"/>
                    <a:pt x="16" y="230"/>
                  </a:cubicBezTo>
                  <a:cubicBezTo>
                    <a:pt x="16" y="230"/>
                    <a:pt x="16" y="230"/>
                    <a:pt x="16" y="229"/>
                  </a:cubicBezTo>
                  <a:cubicBezTo>
                    <a:pt x="17" y="229"/>
                    <a:pt x="16" y="230"/>
                    <a:pt x="16" y="230"/>
                  </a:cubicBezTo>
                  <a:cubicBezTo>
                    <a:pt x="16" y="230"/>
                    <a:pt x="16" y="231"/>
                    <a:pt x="15" y="231"/>
                  </a:cubicBezTo>
                  <a:cubicBezTo>
                    <a:pt x="15" y="231"/>
                    <a:pt x="16" y="232"/>
                    <a:pt x="16" y="232"/>
                  </a:cubicBezTo>
                  <a:cubicBezTo>
                    <a:pt x="16" y="233"/>
                    <a:pt x="15" y="234"/>
                    <a:pt x="15" y="234"/>
                  </a:cubicBezTo>
                  <a:cubicBezTo>
                    <a:pt x="15" y="234"/>
                    <a:pt x="16" y="234"/>
                    <a:pt x="16" y="235"/>
                  </a:cubicBezTo>
                  <a:cubicBezTo>
                    <a:pt x="15" y="236"/>
                    <a:pt x="16" y="238"/>
                    <a:pt x="15" y="238"/>
                  </a:cubicBezTo>
                  <a:cubicBezTo>
                    <a:pt x="16" y="239"/>
                    <a:pt x="16" y="237"/>
                    <a:pt x="17" y="238"/>
                  </a:cubicBezTo>
                  <a:cubicBezTo>
                    <a:pt x="17" y="239"/>
                    <a:pt x="17" y="240"/>
                    <a:pt x="16" y="240"/>
                  </a:cubicBezTo>
                  <a:cubicBezTo>
                    <a:pt x="17" y="240"/>
                    <a:pt x="16" y="243"/>
                    <a:pt x="18" y="242"/>
                  </a:cubicBezTo>
                  <a:cubicBezTo>
                    <a:pt x="19" y="242"/>
                    <a:pt x="16" y="241"/>
                    <a:pt x="17" y="240"/>
                  </a:cubicBezTo>
                  <a:cubicBezTo>
                    <a:pt x="18" y="239"/>
                    <a:pt x="18" y="242"/>
                    <a:pt x="18" y="242"/>
                  </a:cubicBezTo>
                  <a:cubicBezTo>
                    <a:pt x="19" y="243"/>
                    <a:pt x="19" y="243"/>
                    <a:pt x="19" y="243"/>
                  </a:cubicBezTo>
                  <a:cubicBezTo>
                    <a:pt x="20" y="245"/>
                    <a:pt x="22" y="248"/>
                    <a:pt x="22" y="250"/>
                  </a:cubicBezTo>
                  <a:cubicBezTo>
                    <a:pt x="23" y="250"/>
                    <a:pt x="23" y="253"/>
                    <a:pt x="25" y="254"/>
                  </a:cubicBezTo>
                  <a:cubicBezTo>
                    <a:pt x="25" y="254"/>
                    <a:pt x="25" y="255"/>
                    <a:pt x="26" y="255"/>
                  </a:cubicBezTo>
                  <a:cubicBezTo>
                    <a:pt x="26" y="255"/>
                    <a:pt x="27" y="255"/>
                    <a:pt x="27" y="255"/>
                  </a:cubicBezTo>
                  <a:cubicBezTo>
                    <a:pt x="27" y="254"/>
                    <a:pt x="26" y="254"/>
                    <a:pt x="25" y="253"/>
                  </a:cubicBezTo>
                  <a:cubicBezTo>
                    <a:pt x="25" y="253"/>
                    <a:pt x="24" y="252"/>
                    <a:pt x="24" y="251"/>
                  </a:cubicBezTo>
                  <a:cubicBezTo>
                    <a:pt x="25" y="251"/>
                    <a:pt x="26" y="253"/>
                    <a:pt x="27" y="254"/>
                  </a:cubicBezTo>
                  <a:cubicBezTo>
                    <a:pt x="27" y="254"/>
                    <a:pt x="28" y="255"/>
                    <a:pt x="28" y="256"/>
                  </a:cubicBezTo>
                  <a:cubicBezTo>
                    <a:pt x="29" y="256"/>
                    <a:pt x="29" y="256"/>
                    <a:pt x="29" y="257"/>
                  </a:cubicBezTo>
                  <a:cubicBezTo>
                    <a:pt x="30" y="257"/>
                    <a:pt x="30" y="257"/>
                    <a:pt x="30" y="258"/>
                  </a:cubicBezTo>
                  <a:cubicBezTo>
                    <a:pt x="30" y="259"/>
                    <a:pt x="29" y="257"/>
                    <a:pt x="29" y="258"/>
                  </a:cubicBezTo>
                  <a:cubicBezTo>
                    <a:pt x="30" y="258"/>
                    <a:pt x="31" y="258"/>
                    <a:pt x="32" y="259"/>
                  </a:cubicBezTo>
                  <a:cubicBezTo>
                    <a:pt x="32" y="260"/>
                    <a:pt x="34" y="260"/>
                    <a:pt x="35" y="262"/>
                  </a:cubicBezTo>
                  <a:cubicBezTo>
                    <a:pt x="36" y="261"/>
                    <a:pt x="33" y="261"/>
                    <a:pt x="34" y="260"/>
                  </a:cubicBezTo>
                  <a:cubicBezTo>
                    <a:pt x="35" y="260"/>
                    <a:pt x="35" y="261"/>
                    <a:pt x="36" y="261"/>
                  </a:cubicBezTo>
                  <a:cubicBezTo>
                    <a:pt x="37" y="262"/>
                    <a:pt x="37" y="262"/>
                    <a:pt x="37" y="261"/>
                  </a:cubicBezTo>
                  <a:cubicBezTo>
                    <a:pt x="38" y="262"/>
                    <a:pt x="39" y="263"/>
                    <a:pt x="39" y="264"/>
                  </a:cubicBezTo>
                  <a:cubicBezTo>
                    <a:pt x="40" y="264"/>
                    <a:pt x="41" y="264"/>
                    <a:pt x="41" y="263"/>
                  </a:cubicBezTo>
                  <a:cubicBezTo>
                    <a:pt x="42" y="263"/>
                    <a:pt x="42" y="265"/>
                    <a:pt x="43" y="264"/>
                  </a:cubicBezTo>
                  <a:cubicBezTo>
                    <a:pt x="44" y="264"/>
                    <a:pt x="44" y="265"/>
                    <a:pt x="45" y="266"/>
                  </a:cubicBezTo>
                  <a:cubicBezTo>
                    <a:pt x="46" y="266"/>
                    <a:pt x="44" y="265"/>
                    <a:pt x="45" y="264"/>
                  </a:cubicBezTo>
                  <a:cubicBezTo>
                    <a:pt x="46" y="265"/>
                    <a:pt x="47" y="266"/>
                    <a:pt x="48" y="266"/>
                  </a:cubicBezTo>
                  <a:cubicBezTo>
                    <a:pt x="49" y="266"/>
                    <a:pt x="51" y="266"/>
                    <a:pt x="52" y="266"/>
                  </a:cubicBezTo>
                  <a:cubicBezTo>
                    <a:pt x="52" y="266"/>
                    <a:pt x="52" y="266"/>
                    <a:pt x="53" y="266"/>
                  </a:cubicBezTo>
                  <a:cubicBezTo>
                    <a:pt x="52" y="267"/>
                    <a:pt x="54" y="267"/>
                    <a:pt x="54" y="268"/>
                  </a:cubicBezTo>
                  <a:cubicBezTo>
                    <a:pt x="54" y="267"/>
                    <a:pt x="57" y="267"/>
                    <a:pt x="56" y="266"/>
                  </a:cubicBezTo>
                  <a:cubicBezTo>
                    <a:pt x="57" y="265"/>
                    <a:pt x="57" y="267"/>
                    <a:pt x="57" y="267"/>
                  </a:cubicBezTo>
                  <a:cubicBezTo>
                    <a:pt x="58" y="266"/>
                    <a:pt x="57" y="266"/>
                    <a:pt x="58" y="265"/>
                  </a:cubicBezTo>
                  <a:cubicBezTo>
                    <a:pt x="60" y="266"/>
                    <a:pt x="61" y="266"/>
                    <a:pt x="63" y="266"/>
                  </a:cubicBezTo>
                  <a:cubicBezTo>
                    <a:pt x="64" y="266"/>
                    <a:pt x="66" y="266"/>
                    <a:pt x="67" y="265"/>
                  </a:cubicBezTo>
                  <a:cubicBezTo>
                    <a:pt x="68" y="265"/>
                    <a:pt x="68" y="266"/>
                    <a:pt x="68" y="266"/>
                  </a:cubicBezTo>
                  <a:cubicBezTo>
                    <a:pt x="69" y="266"/>
                    <a:pt x="70" y="265"/>
                    <a:pt x="71" y="265"/>
                  </a:cubicBezTo>
                  <a:cubicBezTo>
                    <a:pt x="71" y="265"/>
                    <a:pt x="72" y="265"/>
                    <a:pt x="72" y="265"/>
                  </a:cubicBezTo>
                  <a:cubicBezTo>
                    <a:pt x="74" y="265"/>
                    <a:pt x="75" y="265"/>
                    <a:pt x="77" y="265"/>
                  </a:cubicBezTo>
                  <a:cubicBezTo>
                    <a:pt x="79" y="264"/>
                    <a:pt x="80" y="264"/>
                    <a:pt x="82" y="264"/>
                  </a:cubicBezTo>
                  <a:cubicBezTo>
                    <a:pt x="83" y="264"/>
                    <a:pt x="84" y="265"/>
                    <a:pt x="86" y="266"/>
                  </a:cubicBezTo>
                  <a:cubicBezTo>
                    <a:pt x="86" y="267"/>
                    <a:pt x="86" y="268"/>
                    <a:pt x="87" y="268"/>
                  </a:cubicBezTo>
                  <a:cubicBezTo>
                    <a:pt x="87" y="268"/>
                    <a:pt x="87" y="269"/>
                    <a:pt x="86" y="269"/>
                  </a:cubicBezTo>
                  <a:cubicBezTo>
                    <a:pt x="87" y="269"/>
                    <a:pt x="85" y="271"/>
                    <a:pt x="87" y="271"/>
                  </a:cubicBezTo>
                  <a:cubicBezTo>
                    <a:pt x="86" y="271"/>
                    <a:pt x="86" y="273"/>
                    <a:pt x="86" y="273"/>
                  </a:cubicBezTo>
                  <a:cubicBezTo>
                    <a:pt x="86" y="274"/>
                    <a:pt x="84" y="273"/>
                    <a:pt x="85" y="274"/>
                  </a:cubicBezTo>
                  <a:cubicBezTo>
                    <a:pt x="81" y="274"/>
                    <a:pt x="77" y="275"/>
                    <a:pt x="73" y="275"/>
                  </a:cubicBezTo>
                  <a:cubicBezTo>
                    <a:pt x="72" y="275"/>
                    <a:pt x="72" y="274"/>
                    <a:pt x="71" y="274"/>
                  </a:cubicBezTo>
                  <a:cubicBezTo>
                    <a:pt x="70" y="274"/>
                    <a:pt x="69" y="275"/>
                    <a:pt x="68" y="275"/>
                  </a:cubicBezTo>
                  <a:cubicBezTo>
                    <a:pt x="67" y="275"/>
                    <a:pt x="67" y="274"/>
                    <a:pt x="66" y="274"/>
                  </a:cubicBezTo>
                  <a:cubicBezTo>
                    <a:pt x="65" y="274"/>
                    <a:pt x="64" y="275"/>
                    <a:pt x="63" y="274"/>
                  </a:cubicBezTo>
                  <a:cubicBezTo>
                    <a:pt x="63" y="274"/>
                    <a:pt x="63" y="275"/>
                    <a:pt x="62" y="275"/>
                  </a:cubicBezTo>
                  <a:cubicBezTo>
                    <a:pt x="62" y="275"/>
                    <a:pt x="61" y="275"/>
                    <a:pt x="61" y="275"/>
                  </a:cubicBezTo>
                  <a:cubicBezTo>
                    <a:pt x="60" y="275"/>
                    <a:pt x="60" y="275"/>
                    <a:pt x="59" y="275"/>
                  </a:cubicBezTo>
                  <a:cubicBezTo>
                    <a:pt x="59" y="275"/>
                    <a:pt x="59" y="275"/>
                    <a:pt x="58" y="274"/>
                  </a:cubicBezTo>
                  <a:cubicBezTo>
                    <a:pt x="58" y="274"/>
                    <a:pt x="58" y="274"/>
                    <a:pt x="58" y="274"/>
                  </a:cubicBezTo>
                  <a:cubicBezTo>
                    <a:pt x="57" y="274"/>
                    <a:pt x="57" y="275"/>
                    <a:pt x="57" y="275"/>
                  </a:cubicBezTo>
                  <a:cubicBezTo>
                    <a:pt x="56" y="275"/>
                    <a:pt x="55" y="274"/>
                    <a:pt x="54" y="274"/>
                  </a:cubicBezTo>
                  <a:cubicBezTo>
                    <a:pt x="53" y="274"/>
                    <a:pt x="53" y="274"/>
                    <a:pt x="52" y="274"/>
                  </a:cubicBezTo>
                  <a:cubicBezTo>
                    <a:pt x="51" y="275"/>
                    <a:pt x="49" y="274"/>
                    <a:pt x="48" y="273"/>
                  </a:cubicBezTo>
                  <a:cubicBezTo>
                    <a:pt x="47" y="273"/>
                    <a:pt x="47" y="273"/>
                    <a:pt x="47" y="274"/>
                  </a:cubicBezTo>
                  <a:cubicBezTo>
                    <a:pt x="46" y="273"/>
                    <a:pt x="44" y="273"/>
                    <a:pt x="42" y="272"/>
                  </a:cubicBezTo>
                  <a:cubicBezTo>
                    <a:pt x="41" y="272"/>
                    <a:pt x="40" y="272"/>
                    <a:pt x="39" y="272"/>
                  </a:cubicBezTo>
                  <a:cubicBezTo>
                    <a:pt x="39" y="271"/>
                    <a:pt x="38" y="271"/>
                    <a:pt x="36" y="270"/>
                  </a:cubicBezTo>
                  <a:cubicBezTo>
                    <a:pt x="36" y="270"/>
                    <a:pt x="38" y="270"/>
                    <a:pt x="36" y="269"/>
                  </a:cubicBezTo>
                  <a:cubicBezTo>
                    <a:pt x="35" y="268"/>
                    <a:pt x="36" y="270"/>
                    <a:pt x="35" y="270"/>
                  </a:cubicBezTo>
                  <a:cubicBezTo>
                    <a:pt x="33" y="269"/>
                    <a:pt x="32" y="268"/>
                    <a:pt x="31" y="267"/>
                  </a:cubicBezTo>
                  <a:cubicBezTo>
                    <a:pt x="30" y="267"/>
                    <a:pt x="30" y="267"/>
                    <a:pt x="29" y="266"/>
                  </a:cubicBezTo>
                  <a:cubicBezTo>
                    <a:pt x="28" y="266"/>
                    <a:pt x="28" y="265"/>
                    <a:pt x="27" y="265"/>
                  </a:cubicBezTo>
                  <a:cubicBezTo>
                    <a:pt x="27" y="265"/>
                    <a:pt x="28" y="265"/>
                    <a:pt x="29" y="265"/>
                  </a:cubicBezTo>
                  <a:cubicBezTo>
                    <a:pt x="28" y="263"/>
                    <a:pt x="26" y="264"/>
                    <a:pt x="26" y="264"/>
                  </a:cubicBezTo>
                  <a:cubicBezTo>
                    <a:pt x="24" y="263"/>
                    <a:pt x="27" y="264"/>
                    <a:pt x="26" y="263"/>
                  </a:cubicBezTo>
                  <a:cubicBezTo>
                    <a:pt x="25" y="262"/>
                    <a:pt x="25" y="263"/>
                    <a:pt x="24" y="263"/>
                  </a:cubicBezTo>
                  <a:cubicBezTo>
                    <a:pt x="23" y="262"/>
                    <a:pt x="22" y="261"/>
                    <a:pt x="22" y="260"/>
                  </a:cubicBezTo>
                  <a:cubicBezTo>
                    <a:pt x="21" y="259"/>
                    <a:pt x="22" y="260"/>
                    <a:pt x="22" y="259"/>
                  </a:cubicBezTo>
                  <a:cubicBezTo>
                    <a:pt x="22" y="259"/>
                    <a:pt x="22" y="259"/>
                    <a:pt x="21" y="258"/>
                  </a:cubicBezTo>
                  <a:cubicBezTo>
                    <a:pt x="21" y="257"/>
                    <a:pt x="22" y="261"/>
                    <a:pt x="20" y="258"/>
                  </a:cubicBezTo>
                  <a:cubicBezTo>
                    <a:pt x="18" y="256"/>
                    <a:pt x="20" y="258"/>
                    <a:pt x="20" y="257"/>
                  </a:cubicBezTo>
                  <a:cubicBezTo>
                    <a:pt x="20" y="256"/>
                    <a:pt x="20" y="256"/>
                    <a:pt x="19" y="255"/>
                  </a:cubicBezTo>
                  <a:cubicBezTo>
                    <a:pt x="19" y="254"/>
                    <a:pt x="18" y="256"/>
                    <a:pt x="17" y="256"/>
                  </a:cubicBezTo>
                  <a:cubicBezTo>
                    <a:pt x="16" y="254"/>
                    <a:pt x="16" y="254"/>
                    <a:pt x="16" y="254"/>
                  </a:cubicBezTo>
                  <a:cubicBezTo>
                    <a:pt x="15" y="253"/>
                    <a:pt x="15" y="253"/>
                    <a:pt x="15" y="253"/>
                  </a:cubicBezTo>
                  <a:cubicBezTo>
                    <a:pt x="16" y="253"/>
                    <a:pt x="16" y="253"/>
                    <a:pt x="17" y="252"/>
                  </a:cubicBezTo>
                  <a:cubicBezTo>
                    <a:pt x="16" y="252"/>
                    <a:pt x="16" y="250"/>
                    <a:pt x="15" y="251"/>
                  </a:cubicBezTo>
                  <a:cubicBezTo>
                    <a:pt x="13" y="249"/>
                    <a:pt x="13" y="247"/>
                    <a:pt x="14" y="246"/>
                  </a:cubicBezTo>
                  <a:cubicBezTo>
                    <a:pt x="14" y="246"/>
                    <a:pt x="12" y="245"/>
                    <a:pt x="13" y="244"/>
                  </a:cubicBezTo>
                  <a:cubicBezTo>
                    <a:pt x="12" y="243"/>
                    <a:pt x="12" y="246"/>
                    <a:pt x="12" y="243"/>
                  </a:cubicBezTo>
                  <a:cubicBezTo>
                    <a:pt x="11" y="243"/>
                    <a:pt x="11" y="244"/>
                    <a:pt x="11" y="244"/>
                  </a:cubicBezTo>
                  <a:cubicBezTo>
                    <a:pt x="11" y="244"/>
                    <a:pt x="9" y="241"/>
                    <a:pt x="11" y="241"/>
                  </a:cubicBezTo>
                  <a:cubicBezTo>
                    <a:pt x="11" y="240"/>
                    <a:pt x="10" y="240"/>
                    <a:pt x="9" y="239"/>
                  </a:cubicBezTo>
                  <a:cubicBezTo>
                    <a:pt x="10" y="239"/>
                    <a:pt x="10" y="239"/>
                    <a:pt x="10" y="239"/>
                  </a:cubicBezTo>
                  <a:cubicBezTo>
                    <a:pt x="10" y="238"/>
                    <a:pt x="9" y="237"/>
                    <a:pt x="9" y="237"/>
                  </a:cubicBezTo>
                  <a:cubicBezTo>
                    <a:pt x="9" y="236"/>
                    <a:pt x="9" y="235"/>
                    <a:pt x="10" y="235"/>
                  </a:cubicBezTo>
                  <a:cubicBezTo>
                    <a:pt x="8" y="235"/>
                    <a:pt x="8" y="232"/>
                    <a:pt x="8" y="231"/>
                  </a:cubicBezTo>
                  <a:cubicBezTo>
                    <a:pt x="8" y="231"/>
                    <a:pt x="8" y="232"/>
                    <a:pt x="8" y="232"/>
                  </a:cubicBezTo>
                  <a:cubicBezTo>
                    <a:pt x="7" y="230"/>
                    <a:pt x="8" y="227"/>
                    <a:pt x="7" y="225"/>
                  </a:cubicBezTo>
                  <a:cubicBezTo>
                    <a:pt x="8" y="224"/>
                    <a:pt x="9" y="224"/>
                    <a:pt x="10" y="222"/>
                  </a:cubicBezTo>
                  <a:cubicBezTo>
                    <a:pt x="10" y="221"/>
                    <a:pt x="9" y="221"/>
                    <a:pt x="9" y="220"/>
                  </a:cubicBezTo>
                  <a:cubicBezTo>
                    <a:pt x="8" y="221"/>
                    <a:pt x="8" y="219"/>
                    <a:pt x="7" y="221"/>
                  </a:cubicBezTo>
                  <a:cubicBezTo>
                    <a:pt x="7" y="220"/>
                    <a:pt x="7" y="218"/>
                    <a:pt x="6" y="219"/>
                  </a:cubicBezTo>
                  <a:cubicBezTo>
                    <a:pt x="5" y="214"/>
                    <a:pt x="6" y="208"/>
                    <a:pt x="6" y="205"/>
                  </a:cubicBezTo>
                  <a:cubicBezTo>
                    <a:pt x="7" y="205"/>
                    <a:pt x="6" y="207"/>
                    <a:pt x="6" y="208"/>
                  </a:cubicBezTo>
                  <a:cubicBezTo>
                    <a:pt x="6" y="210"/>
                    <a:pt x="6" y="211"/>
                    <a:pt x="6" y="212"/>
                  </a:cubicBezTo>
                  <a:cubicBezTo>
                    <a:pt x="7" y="211"/>
                    <a:pt x="7" y="210"/>
                    <a:pt x="7" y="210"/>
                  </a:cubicBezTo>
                  <a:cubicBezTo>
                    <a:pt x="8" y="208"/>
                    <a:pt x="6" y="209"/>
                    <a:pt x="6" y="207"/>
                  </a:cubicBezTo>
                  <a:cubicBezTo>
                    <a:pt x="7" y="208"/>
                    <a:pt x="7" y="208"/>
                    <a:pt x="7" y="208"/>
                  </a:cubicBezTo>
                  <a:cubicBezTo>
                    <a:pt x="7" y="206"/>
                    <a:pt x="7" y="205"/>
                    <a:pt x="8" y="204"/>
                  </a:cubicBezTo>
                  <a:cubicBezTo>
                    <a:pt x="8" y="204"/>
                    <a:pt x="7" y="204"/>
                    <a:pt x="7" y="203"/>
                  </a:cubicBezTo>
                  <a:cubicBezTo>
                    <a:pt x="8" y="201"/>
                    <a:pt x="8" y="201"/>
                    <a:pt x="8" y="201"/>
                  </a:cubicBezTo>
                  <a:cubicBezTo>
                    <a:pt x="8" y="200"/>
                    <a:pt x="8" y="201"/>
                    <a:pt x="9" y="200"/>
                  </a:cubicBezTo>
                  <a:cubicBezTo>
                    <a:pt x="9" y="199"/>
                    <a:pt x="8" y="200"/>
                    <a:pt x="8" y="199"/>
                  </a:cubicBezTo>
                  <a:cubicBezTo>
                    <a:pt x="8" y="198"/>
                    <a:pt x="8" y="197"/>
                    <a:pt x="7" y="197"/>
                  </a:cubicBezTo>
                  <a:cubicBezTo>
                    <a:pt x="8" y="195"/>
                    <a:pt x="8" y="192"/>
                    <a:pt x="8" y="191"/>
                  </a:cubicBezTo>
                  <a:cubicBezTo>
                    <a:pt x="9" y="192"/>
                    <a:pt x="8" y="194"/>
                    <a:pt x="8" y="196"/>
                  </a:cubicBezTo>
                  <a:cubicBezTo>
                    <a:pt x="8" y="197"/>
                    <a:pt x="8" y="197"/>
                    <a:pt x="9" y="197"/>
                  </a:cubicBezTo>
                  <a:cubicBezTo>
                    <a:pt x="9" y="196"/>
                    <a:pt x="9" y="196"/>
                    <a:pt x="8" y="196"/>
                  </a:cubicBezTo>
                  <a:cubicBezTo>
                    <a:pt x="9" y="195"/>
                    <a:pt x="8" y="194"/>
                    <a:pt x="9" y="192"/>
                  </a:cubicBezTo>
                  <a:cubicBezTo>
                    <a:pt x="9" y="192"/>
                    <a:pt x="9" y="192"/>
                    <a:pt x="10" y="192"/>
                  </a:cubicBezTo>
                  <a:cubicBezTo>
                    <a:pt x="10" y="189"/>
                    <a:pt x="10" y="186"/>
                    <a:pt x="10" y="182"/>
                  </a:cubicBezTo>
                  <a:cubicBezTo>
                    <a:pt x="11" y="181"/>
                    <a:pt x="11" y="183"/>
                    <a:pt x="12" y="182"/>
                  </a:cubicBezTo>
                  <a:cubicBezTo>
                    <a:pt x="12" y="181"/>
                    <a:pt x="10" y="182"/>
                    <a:pt x="11" y="180"/>
                  </a:cubicBezTo>
                  <a:cubicBezTo>
                    <a:pt x="11" y="180"/>
                    <a:pt x="12" y="181"/>
                    <a:pt x="12" y="182"/>
                  </a:cubicBezTo>
                  <a:cubicBezTo>
                    <a:pt x="13" y="182"/>
                    <a:pt x="13" y="180"/>
                    <a:pt x="11" y="180"/>
                  </a:cubicBezTo>
                  <a:cubicBezTo>
                    <a:pt x="12" y="179"/>
                    <a:pt x="11" y="179"/>
                    <a:pt x="11" y="179"/>
                  </a:cubicBezTo>
                  <a:cubicBezTo>
                    <a:pt x="12" y="173"/>
                    <a:pt x="14" y="163"/>
                    <a:pt x="14" y="158"/>
                  </a:cubicBezTo>
                  <a:cubicBezTo>
                    <a:pt x="14" y="157"/>
                    <a:pt x="14" y="158"/>
                    <a:pt x="14" y="158"/>
                  </a:cubicBezTo>
                  <a:cubicBezTo>
                    <a:pt x="13" y="157"/>
                    <a:pt x="14" y="156"/>
                    <a:pt x="13" y="155"/>
                  </a:cubicBezTo>
                  <a:cubicBezTo>
                    <a:pt x="14" y="154"/>
                    <a:pt x="14" y="156"/>
                    <a:pt x="15" y="155"/>
                  </a:cubicBezTo>
                  <a:cubicBezTo>
                    <a:pt x="15" y="154"/>
                    <a:pt x="15" y="154"/>
                    <a:pt x="15" y="154"/>
                  </a:cubicBezTo>
                  <a:cubicBezTo>
                    <a:pt x="15" y="153"/>
                    <a:pt x="15" y="153"/>
                    <a:pt x="15" y="154"/>
                  </a:cubicBezTo>
                  <a:cubicBezTo>
                    <a:pt x="15" y="154"/>
                    <a:pt x="15" y="155"/>
                    <a:pt x="16" y="155"/>
                  </a:cubicBezTo>
                  <a:cubicBezTo>
                    <a:pt x="16" y="154"/>
                    <a:pt x="17" y="153"/>
                    <a:pt x="17" y="152"/>
                  </a:cubicBezTo>
                  <a:cubicBezTo>
                    <a:pt x="16" y="151"/>
                    <a:pt x="15" y="150"/>
                    <a:pt x="14" y="149"/>
                  </a:cubicBezTo>
                  <a:cubicBezTo>
                    <a:pt x="15" y="148"/>
                    <a:pt x="15" y="148"/>
                    <a:pt x="16" y="148"/>
                  </a:cubicBezTo>
                  <a:cubicBezTo>
                    <a:pt x="15" y="146"/>
                    <a:pt x="16" y="144"/>
                    <a:pt x="16" y="141"/>
                  </a:cubicBezTo>
                  <a:cubicBezTo>
                    <a:pt x="16" y="141"/>
                    <a:pt x="16" y="141"/>
                    <a:pt x="17" y="141"/>
                  </a:cubicBezTo>
                  <a:cubicBezTo>
                    <a:pt x="17" y="140"/>
                    <a:pt x="16" y="140"/>
                    <a:pt x="16" y="140"/>
                  </a:cubicBezTo>
                  <a:cubicBezTo>
                    <a:pt x="16" y="139"/>
                    <a:pt x="16" y="137"/>
                    <a:pt x="16" y="135"/>
                  </a:cubicBezTo>
                  <a:cubicBezTo>
                    <a:pt x="16" y="133"/>
                    <a:pt x="16" y="130"/>
                    <a:pt x="16" y="127"/>
                  </a:cubicBezTo>
                  <a:cubicBezTo>
                    <a:pt x="16" y="126"/>
                    <a:pt x="16" y="125"/>
                    <a:pt x="17" y="125"/>
                  </a:cubicBezTo>
                  <a:cubicBezTo>
                    <a:pt x="16" y="124"/>
                    <a:pt x="16" y="124"/>
                    <a:pt x="16" y="124"/>
                  </a:cubicBezTo>
                  <a:cubicBezTo>
                    <a:pt x="16" y="123"/>
                    <a:pt x="16" y="123"/>
                    <a:pt x="17" y="122"/>
                  </a:cubicBezTo>
                  <a:cubicBezTo>
                    <a:pt x="15" y="120"/>
                    <a:pt x="16" y="116"/>
                    <a:pt x="16" y="112"/>
                  </a:cubicBezTo>
                  <a:cubicBezTo>
                    <a:pt x="16" y="111"/>
                    <a:pt x="16" y="113"/>
                    <a:pt x="17" y="112"/>
                  </a:cubicBezTo>
                  <a:cubicBezTo>
                    <a:pt x="17" y="111"/>
                    <a:pt x="15" y="111"/>
                    <a:pt x="15" y="109"/>
                  </a:cubicBezTo>
                  <a:cubicBezTo>
                    <a:pt x="16" y="110"/>
                    <a:pt x="16" y="110"/>
                    <a:pt x="17" y="110"/>
                  </a:cubicBezTo>
                  <a:cubicBezTo>
                    <a:pt x="17" y="109"/>
                    <a:pt x="16" y="109"/>
                    <a:pt x="17" y="108"/>
                  </a:cubicBezTo>
                  <a:cubicBezTo>
                    <a:pt x="17" y="108"/>
                    <a:pt x="17" y="109"/>
                    <a:pt x="18" y="109"/>
                  </a:cubicBezTo>
                  <a:cubicBezTo>
                    <a:pt x="18" y="108"/>
                    <a:pt x="16" y="108"/>
                    <a:pt x="17" y="106"/>
                  </a:cubicBezTo>
                  <a:cubicBezTo>
                    <a:pt x="18" y="106"/>
                    <a:pt x="18" y="106"/>
                    <a:pt x="18" y="107"/>
                  </a:cubicBezTo>
                  <a:cubicBezTo>
                    <a:pt x="19" y="107"/>
                    <a:pt x="17" y="106"/>
                    <a:pt x="17" y="105"/>
                  </a:cubicBezTo>
                  <a:cubicBezTo>
                    <a:pt x="18" y="105"/>
                    <a:pt x="17" y="104"/>
                    <a:pt x="18" y="104"/>
                  </a:cubicBezTo>
                  <a:cubicBezTo>
                    <a:pt x="17" y="103"/>
                    <a:pt x="15" y="102"/>
                    <a:pt x="16" y="101"/>
                  </a:cubicBezTo>
                  <a:cubicBezTo>
                    <a:pt x="16" y="101"/>
                    <a:pt x="17" y="101"/>
                    <a:pt x="17" y="102"/>
                  </a:cubicBezTo>
                  <a:cubicBezTo>
                    <a:pt x="18" y="102"/>
                    <a:pt x="17" y="102"/>
                    <a:pt x="17" y="103"/>
                  </a:cubicBezTo>
                  <a:cubicBezTo>
                    <a:pt x="19" y="103"/>
                    <a:pt x="18" y="101"/>
                    <a:pt x="17" y="100"/>
                  </a:cubicBezTo>
                  <a:cubicBezTo>
                    <a:pt x="18" y="100"/>
                    <a:pt x="19" y="101"/>
                    <a:pt x="19" y="101"/>
                  </a:cubicBezTo>
                  <a:cubicBezTo>
                    <a:pt x="19" y="100"/>
                    <a:pt x="18" y="100"/>
                    <a:pt x="18" y="99"/>
                  </a:cubicBezTo>
                  <a:cubicBezTo>
                    <a:pt x="18" y="98"/>
                    <a:pt x="19" y="98"/>
                    <a:pt x="19" y="98"/>
                  </a:cubicBezTo>
                  <a:cubicBezTo>
                    <a:pt x="19" y="99"/>
                    <a:pt x="21" y="103"/>
                    <a:pt x="20" y="104"/>
                  </a:cubicBezTo>
                  <a:cubicBezTo>
                    <a:pt x="20" y="105"/>
                    <a:pt x="20" y="104"/>
                    <a:pt x="21" y="104"/>
                  </a:cubicBezTo>
                  <a:cubicBezTo>
                    <a:pt x="21" y="106"/>
                    <a:pt x="21" y="108"/>
                    <a:pt x="21" y="109"/>
                  </a:cubicBezTo>
                  <a:cubicBezTo>
                    <a:pt x="21" y="109"/>
                    <a:pt x="21" y="109"/>
                    <a:pt x="21" y="109"/>
                  </a:cubicBezTo>
                  <a:cubicBezTo>
                    <a:pt x="22" y="111"/>
                    <a:pt x="21" y="112"/>
                    <a:pt x="22" y="113"/>
                  </a:cubicBezTo>
                  <a:cubicBezTo>
                    <a:pt x="22" y="114"/>
                    <a:pt x="22" y="115"/>
                    <a:pt x="22" y="116"/>
                  </a:cubicBezTo>
                  <a:cubicBezTo>
                    <a:pt x="22" y="117"/>
                    <a:pt x="23" y="118"/>
                    <a:pt x="23" y="119"/>
                  </a:cubicBezTo>
                  <a:cubicBezTo>
                    <a:pt x="22" y="119"/>
                    <a:pt x="22" y="121"/>
                    <a:pt x="22" y="122"/>
                  </a:cubicBezTo>
                  <a:cubicBezTo>
                    <a:pt x="23" y="122"/>
                    <a:pt x="23" y="120"/>
                    <a:pt x="24" y="120"/>
                  </a:cubicBezTo>
                  <a:cubicBezTo>
                    <a:pt x="25" y="120"/>
                    <a:pt x="24" y="120"/>
                    <a:pt x="24" y="121"/>
                  </a:cubicBezTo>
                  <a:cubicBezTo>
                    <a:pt x="24" y="122"/>
                    <a:pt x="25" y="121"/>
                    <a:pt x="25" y="122"/>
                  </a:cubicBezTo>
                  <a:cubicBezTo>
                    <a:pt x="25" y="120"/>
                    <a:pt x="24" y="119"/>
                    <a:pt x="24" y="118"/>
                  </a:cubicBezTo>
                  <a:cubicBezTo>
                    <a:pt x="24" y="116"/>
                    <a:pt x="23" y="114"/>
                    <a:pt x="23" y="113"/>
                  </a:cubicBezTo>
                  <a:cubicBezTo>
                    <a:pt x="23" y="111"/>
                    <a:pt x="23" y="110"/>
                    <a:pt x="23" y="109"/>
                  </a:cubicBezTo>
                  <a:cubicBezTo>
                    <a:pt x="23" y="109"/>
                    <a:pt x="25" y="109"/>
                    <a:pt x="25" y="110"/>
                  </a:cubicBezTo>
                  <a:cubicBezTo>
                    <a:pt x="26" y="110"/>
                    <a:pt x="25" y="108"/>
                    <a:pt x="25" y="108"/>
                  </a:cubicBezTo>
                  <a:cubicBezTo>
                    <a:pt x="25" y="108"/>
                    <a:pt x="24" y="108"/>
                    <a:pt x="24" y="109"/>
                  </a:cubicBezTo>
                  <a:cubicBezTo>
                    <a:pt x="24" y="109"/>
                    <a:pt x="24" y="107"/>
                    <a:pt x="24" y="106"/>
                  </a:cubicBezTo>
                  <a:cubicBezTo>
                    <a:pt x="24" y="106"/>
                    <a:pt x="25" y="106"/>
                    <a:pt x="25" y="106"/>
                  </a:cubicBezTo>
                  <a:cubicBezTo>
                    <a:pt x="25" y="105"/>
                    <a:pt x="23" y="106"/>
                    <a:pt x="24" y="104"/>
                  </a:cubicBezTo>
                  <a:cubicBezTo>
                    <a:pt x="25" y="105"/>
                    <a:pt x="24" y="105"/>
                    <a:pt x="25" y="104"/>
                  </a:cubicBezTo>
                  <a:cubicBezTo>
                    <a:pt x="25" y="103"/>
                    <a:pt x="24" y="104"/>
                    <a:pt x="25" y="104"/>
                  </a:cubicBezTo>
                  <a:cubicBezTo>
                    <a:pt x="24" y="104"/>
                    <a:pt x="24" y="103"/>
                    <a:pt x="24" y="103"/>
                  </a:cubicBezTo>
                  <a:cubicBezTo>
                    <a:pt x="24" y="102"/>
                    <a:pt x="24" y="102"/>
                    <a:pt x="26" y="102"/>
                  </a:cubicBezTo>
                  <a:cubicBezTo>
                    <a:pt x="25" y="101"/>
                    <a:pt x="24" y="101"/>
                    <a:pt x="24" y="99"/>
                  </a:cubicBezTo>
                  <a:cubicBezTo>
                    <a:pt x="24" y="98"/>
                    <a:pt x="26" y="98"/>
                    <a:pt x="25" y="97"/>
                  </a:cubicBezTo>
                  <a:cubicBezTo>
                    <a:pt x="25" y="96"/>
                    <a:pt x="24" y="95"/>
                    <a:pt x="23" y="96"/>
                  </a:cubicBezTo>
                  <a:cubicBezTo>
                    <a:pt x="23" y="94"/>
                    <a:pt x="22" y="93"/>
                    <a:pt x="21" y="93"/>
                  </a:cubicBezTo>
                  <a:cubicBezTo>
                    <a:pt x="21" y="92"/>
                    <a:pt x="22" y="92"/>
                    <a:pt x="21" y="92"/>
                  </a:cubicBezTo>
                  <a:cubicBezTo>
                    <a:pt x="22" y="91"/>
                    <a:pt x="22" y="92"/>
                    <a:pt x="22" y="93"/>
                  </a:cubicBezTo>
                  <a:cubicBezTo>
                    <a:pt x="23" y="92"/>
                    <a:pt x="23" y="92"/>
                    <a:pt x="24" y="91"/>
                  </a:cubicBezTo>
                  <a:cubicBezTo>
                    <a:pt x="23" y="90"/>
                    <a:pt x="23" y="90"/>
                    <a:pt x="23" y="89"/>
                  </a:cubicBezTo>
                  <a:cubicBezTo>
                    <a:pt x="24" y="88"/>
                    <a:pt x="24" y="90"/>
                    <a:pt x="24" y="89"/>
                  </a:cubicBezTo>
                  <a:cubicBezTo>
                    <a:pt x="25" y="89"/>
                    <a:pt x="24" y="88"/>
                    <a:pt x="24" y="89"/>
                  </a:cubicBezTo>
                  <a:cubicBezTo>
                    <a:pt x="24" y="88"/>
                    <a:pt x="23" y="87"/>
                    <a:pt x="23" y="86"/>
                  </a:cubicBezTo>
                  <a:cubicBezTo>
                    <a:pt x="22" y="86"/>
                    <a:pt x="22" y="86"/>
                    <a:pt x="21" y="86"/>
                  </a:cubicBezTo>
                  <a:cubicBezTo>
                    <a:pt x="22" y="87"/>
                    <a:pt x="22" y="88"/>
                    <a:pt x="22" y="89"/>
                  </a:cubicBezTo>
                  <a:cubicBezTo>
                    <a:pt x="21" y="89"/>
                    <a:pt x="22" y="90"/>
                    <a:pt x="20" y="91"/>
                  </a:cubicBezTo>
                  <a:cubicBezTo>
                    <a:pt x="20" y="87"/>
                    <a:pt x="18" y="81"/>
                    <a:pt x="18" y="77"/>
                  </a:cubicBezTo>
                  <a:cubicBezTo>
                    <a:pt x="19" y="77"/>
                    <a:pt x="18" y="78"/>
                    <a:pt x="18" y="78"/>
                  </a:cubicBezTo>
                  <a:cubicBezTo>
                    <a:pt x="19" y="81"/>
                    <a:pt x="20" y="85"/>
                    <a:pt x="20" y="88"/>
                  </a:cubicBezTo>
                  <a:cubicBezTo>
                    <a:pt x="21" y="87"/>
                    <a:pt x="20" y="85"/>
                    <a:pt x="21" y="85"/>
                  </a:cubicBezTo>
                  <a:cubicBezTo>
                    <a:pt x="21" y="84"/>
                    <a:pt x="20" y="85"/>
                    <a:pt x="20" y="83"/>
                  </a:cubicBezTo>
                  <a:cubicBezTo>
                    <a:pt x="20" y="83"/>
                    <a:pt x="20" y="83"/>
                    <a:pt x="20" y="82"/>
                  </a:cubicBezTo>
                  <a:cubicBezTo>
                    <a:pt x="21" y="81"/>
                    <a:pt x="20" y="81"/>
                    <a:pt x="20" y="81"/>
                  </a:cubicBezTo>
                  <a:cubicBezTo>
                    <a:pt x="19" y="81"/>
                    <a:pt x="20" y="81"/>
                    <a:pt x="20" y="81"/>
                  </a:cubicBezTo>
                  <a:cubicBezTo>
                    <a:pt x="20" y="80"/>
                    <a:pt x="19" y="80"/>
                    <a:pt x="19" y="80"/>
                  </a:cubicBezTo>
                  <a:cubicBezTo>
                    <a:pt x="19" y="79"/>
                    <a:pt x="19" y="77"/>
                    <a:pt x="18" y="76"/>
                  </a:cubicBezTo>
                  <a:cubicBezTo>
                    <a:pt x="18" y="75"/>
                    <a:pt x="19" y="75"/>
                    <a:pt x="19" y="75"/>
                  </a:cubicBezTo>
                  <a:cubicBezTo>
                    <a:pt x="18" y="74"/>
                    <a:pt x="18" y="76"/>
                    <a:pt x="18" y="75"/>
                  </a:cubicBezTo>
                  <a:cubicBezTo>
                    <a:pt x="17" y="75"/>
                    <a:pt x="18" y="75"/>
                    <a:pt x="18" y="74"/>
                  </a:cubicBezTo>
                  <a:cubicBezTo>
                    <a:pt x="18" y="73"/>
                    <a:pt x="17" y="74"/>
                    <a:pt x="17" y="74"/>
                  </a:cubicBezTo>
                  <a:cubicBezTo>
                    <a:pt x="16" y="71"/>
                    <a:pt x="15" y="69"/>
                    <a:pt x="15" y="67"/>
                  </a:cubicBezTo>
                  <a:cubicBezTo>
                    <a:pt x="14" y="67"/>
                    <a:pt x="15" y="66"/>
                    <a:pt x="15" y="66"/>
                  </a:cubicBezTo>
                  <a:cubicBezTo>
                    <a:pt x="15" y="66"/>
                    <a:pt x="14" y="65"/>
                    <a:pt x="14" y="64"/>
                  </a:cubicBezTo>
                  <a:cubicBezTo>
                    <a:pt x="14" y="64"/>
                    <a:pt x="14" y="63"/>
                    <a:pt x="13" y="63"/>
                  </a:cubicBezTo>
                  <a:cubicBezTo>
                    <a:pt x="14" y="62"/>
                    <a:pt x="13" y="62"/>
                    <a:pt x="14" y="62"/>
                  </a:cubicBezTo>
                  <a:cubicBezTo>
                    <a:pt x="12" y="60"/>
                    <a:pt x="13" y="56"/>
                    <a:pt x="11" y="54"/>
                  </a:cubicBezTo>
                  <a:cubicBezTo>
                    <a:pt x="12" y="54"/>
                    <a:pt x="12" y="55"/>
                    <a:pt x="13" y="55"/>
                  </a:cubicBezTo>
                  <a:cubicBezTo>
                    <a:pt x="13" y="56"/>
                    <a:pt x="13" y="57"/>
                    <a:pt x="13" y="58"/>
                  </a:cubicBezTo>
                  <a:cubicBezTo>
                    <a:pt x="14" y="58"/>
                    <a:pt x="15" y="58"/>
                    <a:pt x="15" y="59"/>
                  </a:cubicBezTo>
                  <a:cubicBezTo>
                    <a:pt x="15" y="58"/>
                    <a:pt x="14" y="57"/>
                    <a:pt x="13" y="56"/>
                  </a:cubicBezTo>
                  <a:cubicBezTo>
                    <a:pt x="14" y="56"/>
                    <a:pt x="13" y="54"/>
                    <a:pt x="14" y="54"/>
                  </a:cubicBezTo>
                  <a:cubicBezTo>
                    <a:pt x="13" y="54"/>
                    <a:pt x="13" y="55"/>
                    <a:pt x="12" y="54"/>
                  </a:cubicBezTo>
                  <a:cubicBezTo>
                    <a:pt x="12" y="53"/>
                    <a:pt x="12" y="53"/>
                    <a:pt x="12" y="52"/>
                  </a:cubicBezTo>
                  <a:cubicBezTo>
                    <a:pt x="11" y="52"/>
                    <a:pt x="12" y="53"/>
                    <a:pt x="12" y="54"/>
                  </a:cubicBezTo>
                  <a:cubicBezTo>
                    <a:pt x="11" y="53"/>
                    <a:pt x="10" y="51"/>
                    <a:pt x="10" y="50"/>
                  </a:cubicBezTo>
                  <a:cubicBezTo>
                    <a:pt x="10" y="50"/>
                    <a:pt x="10" y="49"/>
                    <a:pt x="10" y="49"/>
                  </a:cubicBezTo>
                  <a:cubicBezTo>
                    <a:pt x="10" y="48"/>
                    <a:pt x="10" y="48"/>
                    <a:pt x="10" y="47"/>
                  </a:cubicBezTo>
                  <a:cubicBezTo>
                    <a:pt x="10" y="47"/>
                    <a:pt x="10" y="46"/>
                    <a:pt x="10" y="46"/>
                  </a:cubicBezTo>
                  <a:cubicBezTo>
                    <a:pt x="10" y="45"/>
                    <a:pt x="10" y="45"/>
                    <a:pt x="9" y="45"/>
                  </a:cubicBezTo>
                  <a:cubicBezTo>
                    <a:pt x="9" y="44"/>
                    <a:pt x="10" y="44"/>
                    <a:pt x="9" y="43"/>
                  </a:cubicBezTo>
                  <a:cubicBezTo>
                    <a:pt x="9" y="42"/>
                    <a:pt x="9" y="42"/>
                    <a:pt x="10" y="42"/>
                  </a:cubicBezTo>
                  <a:cubicBezTo>
                    <a:pt x="10" y="41"/>
                    <a:pt x="9" y="41"/>
                    <a:pt x="9" y="40"/>
                  </a:cubicBezTo>
                  <a:cubicBezTo>
                    <a:pt x="10" y="40"/>
                    <a:pt x="10" y="41"/>
                    <a:pt x="10" y="41"/>
                  </a:cubicBezTo>
                  <a:cubicBezTo>
                    <a:pt x="10" y="41"/>
                    <a:pt x="11" y="40"/>
                    <a:pt x="11" y="40"/>
                  </a:cubicBezTo>
                  <a:cubicBezTo>
                    <a:pt x="11" y="39"/>
                    <a:pt x="11" y="38"/>
                    <a:pt x="10" y="38"/>
                  </a:cubicBezTo>
                  <a:cubicBezTo>
                    <a:pt x="10" y="38"/>
                    <a:pt x="11" y="36"/>
                    <a:pt x="10" y="36"/>
                  </a:cubicBezTo>
                  <a:cubicBezTo>
                    <a:pt x="10" y="37"/>
                    <a:pt x="10" y="38"/>
                    <a:pt x="10" y="39"/>
                  </a:cubicBezTo>
                  <a:cubicBezTo>
                    <a:pt x="9" y="39"/>
                    <a:pt x="10" y="38"/>
                    <a:pt x="10" y="37"/>
                  </a:cubicBezTo>
                  <a:cubicBezTo>
                    <a:pt x="9" y="37"/>
                    <a:pt x="9" y="37"/>
                    <a:pt x="9" y="38"/>
                  </a:cubicBezTo>
                  <a:cubicBezTo>
                    <a:pt x="8" y="38"/>
                    <a:pt x="8" y="39"/>
                    <a:pt x="8" y="39"/>
                  </a:cubicBezTo>
                  <a:cubicBezTo>
                    <a:pt x="8" y="41"/>
                    <a:pt x="8" y="41"/>
                    <a:pt x="7" y="42"/>
                  </a:cubicBezTo>
                  <a:cubicBezTo>
                    <a:pt x="6" y="42"/>
                    <a:pt x="8" y="41"/>
                    <a:pt x="7" y="40"/>
                  </a:cubicBezTo>
                  <a:cubicBezTo>
                    <a:pt x="6" y="40"/>
                    <a:pt x="6" y="41"/>
                    <a:pt x="6" y="41"/>
                  </a:cubicBezTo>
                  <a:cubicBezTo>
                    <a:pt x="6" y="42"/>
                    <a:pt x="5" y="39"/>
                    <a:pt x="5" y="42"/>
                  </a:cubicBezTo>
                  <a:cubicBezTo>
                    <a:pt x="4" y="42"/>
                    <a:pt x="4" y="41"/>
                    <a:pt x="4" y="40"/>
                  </a:cubicBezTo>
                  <a:cubicBezTo>
                    <a:pt x="5" y="39"/>
                    <a:pt x="5" y="38"/>
                    <a:pt x="4" y="38"/>
                  </a:cubicBezTo>
                  <a:cubicBezTo>
                    <a:pt x="4" y="39"/>
                    <a:pt x="3" y="40"/>
                    <a:pt x="3" y="43"/>
                  </a:cubicBezTo>
                  <a:cubicBezTo>
                    <a:pt x="3" y="44"/>
                    <a:pt x="3" y="42"/>
                    <a:pt x="4" y="43"/>
                  </a:cubicBezTo>
                  <a:cubicBezTo>
                    <a:pt x="4" y="44"/>
                    <a:pt x="3" y="44"/>
                    <a:pt x="2" y="45"/>
                  </a:cubicBezTo>
                  <a:cubicBezTo>
                    <a:pt x="3" y="46"/>
                    <a:pt x="3" y="47"/>
                    <a:pt x="3" y="47"/>
                  </a:cubicBezTo>
                  <a:cubicBezTo>
                    <a:pt x="2" y="47"/>
                    <a:pt x="2" y="46"/>
                    <a:pt x="2" y="46"/>
                  </a:cubicBezTo>
                  <a:cubicBezTo>
                    <a:pt x="2" y="45"/>
                    <a:pt x="2" y="45"/>
                    <a:pt x="2" y="44"/>
                  </a:cubicBezTo>
                  <a:cubicBezTo>
                    <a:pt x="2" y="42"/>
                    <a:pt x="2" y="41"/>
                    <a:pt x="2" y="39"/>
                  </a:cubicBezTo>
                  <a:cubicBezTo>
                    <a:pt x="2" y="40"/>
                    <a:pt x="2" y="41"/>
                    <a:pt x="3" y="40"/>
                  </a:cubicBezTo>
                  <a:cubicBezTo>
                    <a:pt x="3" y="39"/>
                    <a:pt x="2" y="39"/>
                    <a:pt x="2" y="37"/>
                  </a:cubicBezTo>
                  <a:cubicBezTo>
                    <a:pt x="2" y="37"/>
                    <a:pt x="2" y="37"/>
                    <a:pt x="2" y="38"/>
                  </a:cubicBezTo>
                  <a:cubicBezTo>
                    <a:pt x="1" y="36"/>
                    <a:pt x="1" y="34"/>
                    <a:pt x="0" y="33"/>
                  </a:cubicBezTo>
                  <a:cubicBezTo>
                    <a:pt x="0" y="32"/>
                    <a:pt x="1" y="32"/>
                    <a:pt x="1" y="31"/>
                  </a:cubicBezTo>
                  <a:cubicBezTo>
                    <a:pt x="2" y="30"/>
                    <a:pt x="2" y="29"/>
                    <a:pt x="2" y="29"/>
                  </a:cubicBezTo>
                  <a:cubicBezTo>
                    <a:pt x="2" y="28"/>
                    <a:pt x="3" y="27"/>
                    <a:pt x="3" y="26"/>
                  </a:cubicBezTo>
                  <a:cubicBezTo>
                    <a:pt x="4" y="26"/>
                    <a:pt x="4" y="27"/>
                    <a:pt x="3" y="28"/>
                  </a:cubicBezTo>
                  <a:cubicBezTo>
                    <a:pt x="4" y="28"/>
                    <a:pt x="5" y="26"/>
                    <a:pt x="5" y="25"/>
                  </a:cubicBezTo>
                  <a:cubicBezTo>
                    <a:pt x="6" y="25"/>
                    <a:pt x="7" y="24"/>
                    <a:pt x="8" y="24"/>
                  </a:cubicBezTo>
                  <a:cubicBezTo>
                    <a:pt x="8" y="22"/>
                    <a:pt x="6" y="23"/>
                    <a:pt x="5" y="24"/>
                  </a:cubicBezTo>
                  <a:cubicBezTo>
                    <a:pt x="5" y="24"/>
                    <a:pt x="6" y="22"/>
                    <a:pt x="6" y="22"/>
                  </a:cubicBezTo>
                  <a:cubicBezTo>
                    <a:pt x="6" y="23"/>
                    <a:pt x="8" y="22"/>
                    <a:pt x="9" y="22"/>
                  </a:cubicBezTo>
                  <a:cubicBezTo>
                    <a:pt x="9" y="21"/>
                    <a:pt x="9" y="20"/>
                    <a:pt x="10" y="19"/>
                  </a:cubicBezTo>
                  <a:cubicBezTo>
                    <a:pt x="10" y="18"/>
                    <a:pt x="11" y="17"/>
                    <a:pt x="12" y="16"/>
                  </a:cubicBezTo>
                  <a:cubicBezTo>
                    <a:pt x="13" y="15"/>
                    <a:pt x="13" y="16"/>
                    <a:pt x="14" y="16"/>
                  </a:cubicBezTo>
                  <a:cubicBezTo>
                    <a:pt x="14" y="15"/>
                    <a:pt x="14" y="15"/>
                    <a:pt x="14" y="15"/>
                  </a:cubicBezTo>
                  <a:cubicBezTo>
                    <a:pt x="15" y="14"/>
                    <a:pt x="13" y="15"/>
                    <a:pt x="14" y="14"/>
                  </a:cubicBezTo>
                  <a:cubicBezTo>
                    <a:pt x="15" y="13"/>
                    <a:pt x="15" y="13"/>
                    <a:pt x="15" y="14"/>
                  </a:cubicBezTo>
                  <a:cubicBezTo>
                    <a:pt x="16" y="12"/>
                    <a:pt x="17" y="11"/>
                    <a:pt x="19" y="10"/>
                  </a:cubicBezTo>
                  <a:cubicBezTo>
                    <a:pt x="20" y="10"/>
                    <a:pt x="21" y="10"/>
                    <a:pt x="23" y="9"/>
                  </a:cubicBezTo>
                  <a:cubicBezTo>
                    <a:pt x="22" y="9"/>
                    <a:pt x="22" y="9"/>
                    <a:pt x="21" y="9"/>
                  </a:cubicBezTo>
                  <a:cubicBezTo>
                    <a:pt x="22" y="8"/>
                    <a:pt x="27" y="7"/>
                    <a:pt x="29" y="6"/>
                  </a:cubicBezTo>
                  <a:cubicBezTo>
                    <a:pt x="30" y="6"/>
                    <a:pt x="30" y="7"/>
                    <a:pt x="31" y="6"/>
                  </a:cubicBezTo>
                  <a:cubicBezTo>
                    <a:pt x="32" y="6"/>
                    <a:pt x="31" y="6"/>
                    <a:pt x="31" y="6"/>
                  </a:cubicBezTo>
                  <a:cubicBezTo>
                    <a:pt x="32" y="5"/>
                    <a:pt x="33" y="5"/>
                    <a:pt x="34" y="5"/>
                  </a:cubicBezTo>
                  <a:cubicBezTo>
                    <a:pt x="35" y="4"/>
                    <a:pt x="36" y="4"/>
                    <a:pt x="37" y="4"/>
                  </a:cubicBezTo>
                  <a:cubicBezTo>
                    <a:pt x="37" y="5"/>
                    <a:pt x="38" y="5"/>
                    <a:pt x="39" y="5"/>
                  </a:cubicBezTo>
                  <a:cubicBezTo>
                    <a:pt x="39" y="4"/>
                    <a:pt x="38" y="4"/>
                    <a:pt x="38" y="4"/>
                  </a:cubicBezTo>
                  <a:cubicBezTo>
                    <a:pt x="39" y="3"/>
                    <a:pt x="39" y="4"/>
                    <a:pt x="39" y="4"/>
                  </a:cubicBezTo>
                  <a:cubicBezTo>
                    <a:pt x="40" y="4"/>
                    <a:pt x="41" y="3"/>
                    <a:pt x="42" y="4"/>
                  </a:cubicBezTo>
                  <a:cubicBezTo>
                    <a:pt x="41" y="5"/>
                    <a:pt x="39" y="4"/>
                    <a:pt x="37" y="5"/>
                  </a:cubicBezTo>
                  <a:cubicBezTo>
                    <a:pt x="36" y="6"/>
                    <a:pt x="37" y="6"/>
                    <a:pt x="36" y="7"/>
                  </a:cubicBezTo>
                  <a:cubicBezTo>
                    <a:pt x="36" y="6"/>
                    <a:pt x="35" y="6"/>
                    <a:pt x="34" y="6"/>
                  </a:cubicBezTo>
                  <a:cubicBezTo>
                    <a:pt x="34" y="6"/>
                    <a:pt x="32" y="7"/>
                    <a:pt x="32" y="7"/>
                  </a:cubicBezTo>
                  <a:cubicBezTo>
                    <a:pt x="32" y="7"/>
                    <a:pt x="31" y="7"/>
                    <a:pt x="31" y="8"/>
                  </a:cubicBezTo>
                  <a:cubicBezTo>
                    <a:pt x="30" y="8"/>
                    <a:pt x="30" y="7"/>
                    <a:pt x="29" y="7"/>
                  </a:cubicBezTo>
                  <a:cubicBezTo>
                    <a:pt x="28" y="8"/>
                    <a:pt x="27" y="6"/>
                    <a:pt x="26" y="7"/>
                  </a:cubicBezTo>
                  <a:cubicBezTo>
                    <a:pt x="26" y="9"/>
                    <a:pt x="29" y="8"/>
                    <a:pt x="28" y="10"/>
                  </a:cubicBezTo>
                  <a:cubicBezTo>
                    <a:pt x="27" y="9"/>
                    <a:pt x="25" y="9"/>
                    <a:pt x="25" y="8"/>
                  </a:cubicBezTo>
                  <a:cubicBezTo>
                    <a:pt x="23" y="9"/>
                    <a:pt x="23" y="10"/>
                    <a:pt x="25" y="9"/>
                  </a:cubicBezTo>
                  <a:cubicBezTo>
                    <a:pt x="25" y="10"/>
                    <a:pt x="24" y="10"/>
                    <a:pt x="24" y="10"/>
                  </a:cubicBezTo>
                  <a:cubicBezTo>
                    <a:pt x="22" y="10"/>
                    <a:pt x="22" y="10"/>
                    <a:pt x="20" y="10"/>
                  </a:cubicBezTo>
                  <a:cubicBezTo>
                    <a:pt x="20" y="11"/>
                    <a:pt x="21" y="12"/>
                    <a:pt x="21" y="11"/>
                  </a:cubicBezTo>
                  <a:cubicBezTo>
                    <a:pt x="21" y="12"/>
                    <a:pt x="19" y="12"/>
                    <a:pt x="19" y="13"/>
                  </a:cubicBezTo>
                  <a:cubicBezTo>
                    <a:pt x="19" y="13"/>
                    <a:pt x="20" y="13"/>
                    <a:pt x="20" y="13"/>
                  </a:cubicBezTo>
                  <a:cubicBezTo>
                    <a:pt x="20" y="13"/>
                    <a:pt x="21" y="13"/>
                    <a:pt x="21" y="12"/>
                  </a:cubicBezTo>
                  <a:cubicBezTo>
                    <a:pt x="22" y="12"/>
                    <a:pt x="22" y="12"/>
                    <a:pt x="22" y="11"/>
                  </a:cubicBezTo>
                  <a:cubicBezTo>
                    <a:pt x="23" y="10"/>
                    <a:pt x="24" y="11"/>
                    <a:pt x="25" y="10"/>
                  </a:cubicBezTo>
                  <a:cubicBezTo>
                    <a:pt x="25" y="11"/>
                    <a:pt x="24" y="11"/>
                    <a:pt x="25" y="12"/>
                  </a:cubicBezTo>
                  <a:cubicBezTo>
                    <a:pt x="25" y="12"/>
                    <a:pt x="25" y="11"/>
                    <a:pt x="25" y="11"/>
                  </a:cubicBezTo>
                  <a:cubicBezTo>
                    <a:pt x="26" y="11"/>
                    <a:pt x="26" y="11"/>
                    <a:pt x="27" y="11"/>
                  </a:cubicBezTo>
                  <a:cubicBezTo>
                    <a:pt x="27" y="11"/>
                    <a:pt x="27" y="10"/>
                    <a:pt x="28" y="10"/>
                  </a:cubicBezTo>
                  <a:cubicBezTo>
                    <a:pt x="29" y="9"/>
                    <a:pt x="28" y="9"/>
                    <a:pt x="28" y="8"/>
                  </a:cubicBezTo>
                  <a:cubicBezTo>
                    <a:pt x="30" y="8"/>
                    <a:pt x="30" y="9"/>
                    <a:pt x="31" y="9"/>
                  </a:cubicBezTo>
                  <a:cubicBezTo>
                    <a:pt x="33" y="8"/>
                    <a:pt x="32" y="8"/>
                    <a:pt x="33" y="7"/>
                  </a:cubicBezTo>
                  <a:cubicBezTo>
                    <a:pt x="34" y="7"/>
                    <a:pt x="34" y="8"/>
                    <a:pt x="35" y="8"/>
                  </a:cubicBezTo>
                  <a:cubicBezTo>
                    <a:pt x="35" y="7"/>
                    <a:pt x="38" y="6"/>
                    <a:pt x="39" y="6"/>
                  </a:cubicBezTo>
                  <a:cubicBezTo>
                    <a:pt x="39" y="7"/>
                    <a:pt x="41" y="6"/>
                    <a:pt x="42" y="6"/>
                  </a:cubicBezTo>
                  <a:cubicBezTo>
                    <a:pt x="43" y="6"/>
                    <a:pt x="42" y="4"/>
                    <a:pt x="44" y="4"/>
                  </a:cubicBezTo>
                  <a:cubicBezTo>
                    <a:pt x="44" y="5"/>
                    <a:pt x="44" y="5"/>
                    <a:pt x="43" y="5"/>
                  </a:cubicBezTo>
                  <a:cubicBezTo>
                    <a:pt x="43" y="6"/>
                    <a:pt x="45" y="5"/>
                    <a:pt x="45" y="5"/>
                  </a:cubicBezTo>
                  <a:cubicBezTo>
                    <a:pt x="45" y="5"/>
                    <a:pt x="45" y="4"/>
                    <a:pt x="44" y="4"/>
                  </a:cubicBezTo>
                  <a:cubicBezTo>
                    <a:pt x="43" y="3"/>
                    <a:pt x="42" y="4"/>
                    <a:pt x="43" y="3"/>
                  </a:cubicBezTo>
                  <a:cubicBezTo>
                    <a:pt x="42" y="3"/>
                    <a:pt x="41" y="3"/>
                    <a:pt x="39" y="4"/>
                  </a:cubicBezTo>
                  <a:cubicBezTo>
                    <a:pt x="40" y="2"/>
                    <a:pt x="42" y="3"/>
                    <a:pt x="44" y="3"/>
                  </a:cubicBezTo>
                  <a:cubicBezTo>
                    <a:pt x="45" y="2"/>
                    <a:pt x="47" y="2"/>
                    <a:pt x="50" y="2"/>
                  </a:cubicBezTo>
                  <a:cubicBezTo>
                    <a:pt x="50" y="3"/>
                    <a:pt x="50" y="3"/>
                    <a:pt x="50" y="4"/>
                  </a:cubicBezTo>
                  <a:cubicBezTo>
                    <a:pt x="52" y="4"/>
                    <a:pt x="53" y="4"/>
                    <a:pt x="55" y="4"/>
                  </a:cubicBezTo>
                  <a:cubicBezTo>
                    <a:pt x="55" y="5"/>
                    <a:pt x="54" y="5"/>
                    <a:pt x="53" y="5"/>
                  </a:cubicBezTo>
                  <a:cubicBezTo>
                    <a:pt x="54" y="6"/>
                    <a:pt x="55" y="4"/>
                    <a:pt x="56" y="4"/>
                  </a:cubicBezTo>
                  <a:cubicBezTo>
                    <a:pt x="57" y="4"/>
                    <a:pt x="57" y="5"/>
                    <a:pt x="58" y="5"/>
                  </a:cubicBezTo>
                  <a:cubicBezTo>
                    <a:pt x="59" y="5"/>
                    <a:pt x="58" y="4"/>
                    <a:pt x="57" y="4"/>
                  </a:cubicBezTo>
                  <a:cubicBezTo>
                    <a:pt x="58" y="2"/>
                    <a:pt x="58" y="4"/>
                    <a:pt x="59" y="5"/>
                  </a:cubicBezTo>
                  <a:cubicBezTo>
                    <a:pt x="61" y="4"/>
                    <a:pt x="60" y="3"/>
                    <a:pt x="60" y="3"/>
                  </a:cubicBezTo>
                  <a:cubicBezTo>
                    <a:pt x="62" y="3"/>
                    <a:pt x="60" y="4"/>
                    <a:pt x="61" y="4"/>
                  </a:cubicBezTo>
                  <a:cubicBezTo>
                    <a:pt x="61" y="3"/>
                    <a:pt x="63" y="4"/>
                    <a:pt x="63" y="3"/>
                  </a:cubicBezTo>
                  <a:cubicBezTo>
                    <a:pt x="64" y="3"/>
                    <a:pt x="66" y="3"/>
                    <a:pt x="65" y="3"/>
                  </a:cubicBezTo>
                  <a:cubicBezTo>
                    <a:pt x="66" y="3"/>
                    <a:pt x="68" y="4"/>
                    <a:pt x="68" y="3"/>
                  </a:cubicBezTo>
                  <a:cubicBezTo>
                    <a:pt x="69" y="4"/>
                    <a:pt x="68" y="4"/>
                    <a:pt x="68" y="4"/>
                  </a:cubicBezTo>
                  <a:cubicBezTo>
                    <a:pt x="69" y="5"/>
                    <a:pt x="69" y="3"/>
                    <a:pt x="69" y="3"/>
                  </a:cubicBezTo>
                  <a:cubicBezTo>
                    <a:pt x="70" y="4"/>
                    <a:pt x="70" y="3"/>
                    <a:pt x="72" y="3"/>
                  </a:cubicBezTo>
                  <a:cubicBezTo>
                    <a:pt x="72" y="4"/>
                    <a:pt x="71" y="4"/>
                    <a:pt x="71" y="5"/>
                  </a:cubicBezTo>
                  <a:cubicBezTo>
                    <a:pt x="64" y="4"/>
                    <a:pt x="61" y="5"/>
                    <a:pt x="55" y="5"/>
                  </a:cubicBezTo>
                  <a:cubicBezTo>
                    <a:pt x="55" y="6"/>
                    <a:pt x="55" y="6"/>
                    <a:pt x="56" y="6"/>
                  </a:cubicBezTo>
                  <a:cubicBezTo>
                    <a:pt x="55" y="6"/>
                    <a:pt x="53" y="7"/>
                    <a:pt x="52" y="7"/>
                  </a:cubicBezTo>
                  <a:cubicBezTo>
                    <a:pt x="52" y="7"/>
                    <a:pt x="52" y="6"/>
                    <a:pt x="51" y="6"/>
                  </a:cubicBezTo>
                  <a:cubicBezTo>
                    <a:pt x="51" y="6"/>
                    <a:pt x="50" y="7"/>
                    <a:pt x="50" y="7"/>
                  </a:cubicBezTo>
                  <a:cubicBezTo>
                    <a:pt x="50" y="6"/>
                    <a:pt x="51" y="6"/>
                    <a:pt x="49" y="6"/>
                  </a:cubicBezTo>
                  <a:cubicBezTo>
                    <a:pt x="49" y="4"/>
                    <a:pt x="51" y="5"/>
                    <a:pt x="53" y="5"/>
                  </a:cubicBezTo>
                  <a:cubicBezTo>
                    <a:pt x="51" y="4"/>
                    <a:pt x="49" y="3"/>
                    <a:pt x="46" y="4"/>
                  </a:cubicBezTo>
                  <a:cubicBezTo>
                    <a:pt x="46" y="3"/>
                    <a:pt x="46" y="3"/>
                    <a:pt x="46" y="3"/>
                  </a:cubicBezTo>
                  <a:cubicBezTo>
                    <a:pt x="44" y="3"/>
                    <a:pt x="45" y="4"/>
                    <a:pt x="46" y="5"/>
                  </a:cubicBezTo>
                  <a:cubicBezTo>
                    <a:pt x="48" y="5"/>
                    <a:pt x="47" y="4"/>
                    <a:pt x="48" y="4"/>
                  </a:cubicBezTo>
                  <a:cubicBezTo>
                    <a:pt x="48" y="5"/>
                    <a:pt x="47" y="7"/>
                    <a:pt x="49" y="7"/>
                  </a:cubicBezTo>
                  <a:cubicBezTo>
                    <a:pt x="46" y="7"/>
                    <a:pt x="43" y="9"/>
                    <a:pt x="39" y="9"/>
                  </a:cubicBezTo>
                  <a:cubicBezTo>
                    <a:pt x="38" y="10"/>
                    <a:pt x="35" y="10"/>
                    <a:pt x="33" y="11"/>
                  </a:cubicBezTo>
                  <a:cubicBezTo>
                    <a:pt x="32" y="11"/>
                    <a:pt x="33" y="12"/>
                    <a:pt x="32" y="12"/>
                  </a:cubicBezTo>
                  <a:cubicBezTo>
                    <a:pt x="31" y="12"/>
                    <a:pt x="31" y="11"/>
                    <a:pt x="30" y="10"/>
                  </a:cubicBezTo>
                  <a:cubicBezTo>
                    <a:pt x="29" y="11"/>
                    <a:pt x="29" y="11"/>
                    <a:pt x="27" y="12"/>
                  </a:cubicBezTo>
                  <a:cubicBezTo>
                    <a:pt x="27" y="13"/>
                    <a:pt x="27" y="13"/>
                    <a:pt x="27" y="13"/>
                  </a:cubicBezTo>
                  <a:cubicBezTo>
                    <a:pt x="28" y="12"/>
                    <a:pt x="29" y="12"/>
                    <a:pt x="30" y="11"/>
                  </a:cubicBezTo>
                  <a:cubicBezTo>
                    <a:pt x="32" y="12"/>
                    <a:pt x="29" y="14"/>
                    <a:pt x="27" y="14"/>
                  </a:cubicBezTo>
                  <a:cubicBezTo>
                    <a:pt x="27" y="14"/>
                    <a:pt x="27" y="13"/>
                    <a:pt x="27" y="13"/>
                  </a:cubicBezTo>
                  <a:cubicBezTo>
                    <a:pt x="27" y="13"/>
                    <a:pt x="25" y="14"/>
                    <a:pt x="26" y="15"/>
                  </a:cubicBezTo>
                  <a:cubicBezTo>
                    <a:pt x="25" y="15"/>
                    <a:pt x="24" y="15"/>
                    <a:pt x="24" y="16"/>
                  </a:cubicBezTo>
                  <a:cubicBezTo>
                    <a:pt x="23" y="16"/>
                    <a:pt x="22" y="17"/>
                    <a:pt x="21" y="17"/>
                  </a:cubicBezTo>
                  <a:cubicBezTo>
                    <a:pt x="19" y="19"/>
                    <a:pt x="18" y="20"/>
                    <a:pt x="17" y="21"/>
                  </a:cubicBezTo>
                  <a:cubicBezTo>
                    <a:pt x="15" y="23"/>
                    <a:pt x="13" y="25"/>
                    <a:pt x="12" y="27"/>
                  </a:cubicBezTo>
                  <a:cubicBezTo>
                    <a:pt x="11" y="27"/>
                    <a:pt x="11" y="28"/>
                    <a:pt x="11" y="29"/>
                  </a:cubicBezTo>
                  <a:cubicBezTo>
                    <a:pt x="11" y="29"/>
                    <a:pt x="11" y="30"/>
                    <a:pt x="11" y="31"/>
                  </a:cubicBezTo>
                  <a:cubicBezTo>
                    <a:pt x="10" y="31"/>
                    <a:pt x="10" y="32"/>
                    <a:pt x="10" y="33"/>
                  </a:cubicBezTo>
                  <a:cubicBezTo>
                    <a:pt x="10" y="33"/>
                    <a:pt x="10" y="34"/>
                    <a:pt x="10" y="35"/>
                  </a:cubicBezTo>
                  <a:cubicBezTo>
                    <a:pt x="10" y="35"/>
                    <a:pt x="11" y="34"/>
                    <a:pt x="11" y="34"/>
                  </a:cubicBezTo>
                  <a:cubicBezTo>
                    <a:pt x="11" y="33"/>
                    <a:pt x="12" y="33"/>
                    <a:pt x="12" y="33"/>
                  </a:cubicBezTo>
                  <a:cubicBezTo>
                    <a:pt x="12" y="31"/>
                    <a:pt x="14" y="29"/>
                    <a:pt x="15" y="29"/>
                  </a:cubicBezTo>
                  <a:cubicBezTo>
                    <a:pt x="15" y="29"/>
                    <a:pt x="15" y="28"/>
                    <a:pt x="15" y="28"/>
                  </a:cubicBezTo>
                  <a:cubicBezTo>
                    <a:pt x="15" y="27"/>
                    <a:pt x="15" y="27"/>
                    <a:pt x="16" y="26"/>
                  </a:cubicBezTo>
                  <a:cubicBezTo>
                    <a:pt x="15" y="25"/>
                    <a:pt x="15" y="26"/>
                    <a:pt x="14" y="25"/>
                  </a:cubicBezTo>
                  <a:cubicBezTo>
                    <a:pt x="16" y="23"/>
                    <a:pt x="16" y="26"/>
                    <a:pt x="17" y="26"/>
                  </a:cubicBezTo>
                  <a:cubicBezTo>
                    <a:pt x="17" y="26"/>
                    <a:pt x="18" y="25"/>
                    <a:pt x="19" y="24"/>
                  </a:cubicBezTo>
                  <a:cubicBezTo>
                    <a:pt x="20" y="24"/>
                    <a:pt x="18" y="24"/>
                    <a:pt x="18" y="23"/>
                  </a:cubicBezTo>
                  <a:cubicBezTo>
                    <a:pt x="18" y="23"/>
                    <a:pt x="18" y="25"/>
                    <a:pt x="16" y="25"/>
                  </a:cubicBezTo>
                  <a:cubicBezTo>
                    <a:pt x="16" y="24"/>
                    <a:pt x="17" y="24"/>
                    <a:pt x="16" y="23"/>
                  </a:cubicBezTo>
                  <a:cubicBezTo>
                    <a:pt x="19" y="22"/>
                    <a:pt x="21" y="19"/>
                    <a:pt x="25" y="17"/>
                  </a:cubicBezTo>
                  <a:cubicBezTo>
                    <a:pt x="26" y="17"/>
                    <a:pt x="25" y="17"/>
                    <a:pt x="24" y="18"/>
                  </a:cubicBezTo>
                  <a:cubicBezTo>
                    <a:pt x="24" y="18"/>
                    <a:pt x="23" y="19"/>
                    <a:pt x="24" y="19"/>
                  </a:cubicBezTo>
                  <a:cubicBezTo>
                    <a:pt x="24" y="20"/>
                    <a:pt x="25" y="19"/>
                    <a:pt x="26" y="18"/>
                  </a:cubicBezTo>
                  <a:cubicBezTo>
                    <a:pt x="27" y="18"/>
                    <a:pt x="26" y="17"/>
                    <a:pt x="27" y="17"/>
                  </a:cubicBezTo>
                  <a:cubicBezTo>
                    <a:pt x="27" y="18"/>
                    <a:pt x="28" y="18"/>
                    <a:pt x="28" y="17"/>
                  </a:cubicBezTo>
                  <a:cubicBezTo>
                    <a:pt x="29" y="17"/>
                    <a:pt x="28" y="16"/>
                    <a:pt x="29" y="17"/>
                  </a:cubicBezTo>
                  <a:cubicBezTo>
                    <a:pt x="30" y="17"/>
                    <a:pt x="31" y="17"/>
                    <a:pt x="31" y="16"/>
                  </a:cubicBezTo>
                  <a:cubicBezTo>
                    <a:pt x="31" y="16"/>
                    <a:pt x="30" y="16"/>
                    <a:pt x="30" y="15"/>
                  </a:cubicBezTo>
                  <a:cubicBezTo>
                    <a:pt x="31" y="15"/>
                    <a:pt x="31" y="16"/>
                    <a:pt x="32" y="16"/>
                  </a:cubicBezTo>
                  <a:cubicBezTo>
                    <a:pt x="32" y="16"/>
                    <a:pt x="32" y="15"/>
                    <a:pt x="32" y="15"/>
                  </a:cubicBezTo>
                  <a:cubicBezTo>
                    <a:pt x="32" y="14"/>
                    <a:pt x="31" y="15"/>
                    <a:pt x="31" y="15"/>
                  </a:cubicBezTo>
                  <a:cubicBezTo>
                    <a:pt x="30" y="14"/>
                    <a:pt x="32" y="14"/>
                    <a:pt x="32" y="14"/>
                  </a:cubicBezTo>
                  <a:cubicBezTo>
                    <a:pt x="33" y="14"/>
                    <a:pt x="32" y="13"/>
                    <a:pt x="33" y="13"/>
                  </a:cubicBezTo>
                  <a:cubicBezTo>
                    <a:pt x="35" y="12"/>
                    <a:pt x="37" y="12"/>
                    <a:pt x="39" y="12"/>
                  </a:cubicBezTo>
                  <a:cubicBezTo>
                    <a:pt x="38" y="13"/>
                    <a:pt x="37" y="12"/>
                    <a:pt x="36" y="12"/>
                  </a:cubicBezTo>
                  <a:cubicBezTo>
                    <a:pt x="36" y="13"/>
                    <a:pt x="37" y="13"/>
                    <a:pt x="38" y="13"/>
                  </a:cubicBezTo>
                  <a:cubicBezTo>
                    <a:pt x="38" y="13"/>
                    <a:pt x="39" y="13"/>
                    <a:pt x="40" y="14"/>
                  </a:cubicBezTo>
                  <a:cubicBezTo>
                    <a:pt x="41" y="13"/>
                    <a:pt x="39" y="13"/>
                    <a:pt x="39" y="12"/>
                  </a:cubicBezTo>
                  <a:cubicBezTo>
                    <a:pt x="41" y="11"/>
                    <a:pt x="41" y="14"/>
                    <a:pt x="42" y="14"/>
                  </a:cubicBezTo>
                  <a:cubicBezTo>
                    <a:pt x="43" y="14"/>
                    <a:pt x="44" y="14"/>
                    <a:pt x="45" y="14"/>
                  </a:cubicBezTo>
                  <a:cubicBezTo>
                    <a:pt x="46" y="14"/>
                    <a:pt x="45" y="13"/>
                    <a:pt x="46" y="13"/>
                  </a:cubicBezTo>
                  <a:cubicBezTo>
                    <a:pt x="47" y="12"/>
                    <a:pt x="47" y="14"/>
                    <a:pt x="49" y="13"/>
                  </a:cubicBezTo>
                  <a:cubicBezTo>
                    <a:pt x="49" y="15"/>
                    <a:pt x="50" y="15"/>
                    <a:pt x="50" y="16"/>
                  </a:cubicBezTo>
                  <a:cubicBezTo>
                    <a:pt x="49" y="15"/>
                    <a:pt x="48" y="17"/>
                    <a:pt x="47" y="17"/>
                  </a:cubicBezTo>
                  <a:cubicBezTo>
                    <a:pt x="48" y="18"/>
                    <a:pt x="48" y="17"/>
                    <a:pt x="49" y="17"/>
                  </a:cubicBezTo>
                  <a:cubicBezTo>
                    <a:pt x="49" y="18"/>
                    <a:pt x="49" y="18"/>
                    <a:pt x="49" y="19"/>
                  </a:cubicBezTo>
                  <a:cubicBezTo>
                    <a:pt x="48" y="19"/>
                    <a:pt x="48" y="19"/>
                    <a:pt x="48" y="18"/>
                  </a:cubicBezTo>
                  <a:cubicBezTo>
                    <a:pt x="47" y="18"/>
                    <a:pt x="47" y="19"/>
                    <a:pt x="47" y="18"/>
                  </a:cubicBezTo>
                  <a:cubicBezTo>
                    <a:pt x="46" y="18"/>
                    <a:pt x="46" y="18"/>
                    <a:pt x="47" y="18"/>
                  </a:cubicBezTo>
                  <a:cubicBezTo>
                    <a:pt x="47" y="17"/>
                    <a:pt x="47" y="16"/>
                    <a:pt x="47" y="16"/>
                  </a:cubicBezTo>
                  <a:cubicBezTo>
                    <a:pt x="47" y="15"/>
                    <a:pt x="46" y="16"/>
                    <a:pt x="45" y="16"/>
                  </a:cubicBezTo>
                  <a:cubicBezTo>
                    <a:pt x="45" y="16"/>
                    <a:pt x="45" y="15"/>
                    <a:pt x="45" y="14"/>
                  </a:cubicBezTo>
                  <a:cubicBezTo>
                    <a:pt x="44" y="14"/>
                    <a:pt x="45" y="16"/>
                    <a:pt x="44" y="16"/>
                  </a:cubicBezTo>
                  <a:cubicBezTo>
                    <a:pt x="44" y="17"/>
                    <a:pt x="45" y="16"/>
                    <a:pt x="45" y="17"/>
                  </a:cubicBezTo>
                  <a:cubicBezTo>
                    <a:pt x="44" y="17"/>
                    <a:pt x="43" y="18"/>
                    <a:pt x="43" y="17"/>
                  </a:cubicBezTo>
                  <a:cubicBezTo>
                    <a:pt x="43" y="17"/>
                    <a:pt x="43" y="18"/>
                    <a:pt x="41" y="18"/>
                  </a:cubicBezTo>
                  <a:cubicBezTo>
                    <a:pt x="42" y="17"/>
                    <a:pt x="41" y="16"/>
                    <a:pt x="40" y="17"/>
                  </a:cubicBezTo>
                  <a:cubicBezTo>
                    <a:pt x="39" y="16"/>
                    <a:pt x="40" y="16"/>
                    <a:pt x="39" y="15"/>
                  </a:cubicBezTo>
                  <a:cubicBezTo>
                    <a:pt x="39" y="16"/>
                    <a:pt x="39" y="16"/>
                    <a:pt x="38" y="16"/>
                  </a:cubicBezTo>
                  <a:cubicBezTo>
                    <a:pt x="38" y="16"/>
                    <a:pt x="38" y="16"/>
                    <a:pt x="37" y="16"/>
                  </a:cubicBezTo>
                  <a:cubicBezTo>
                    <a:pt x="37" y="15"/>
                    <a:pt x="37" y="14"/>
                    <a:pt x="37" y="14"/>
                  </a:cubicBezTo>
                  <a:cubicBezTo>
                    <a:pt x="36" y="14"/>
                    <a:pt x="36" y="15"/>
                    <a:pt x="35" y="15"/>
                  </a:cubicBezTo>
                  <a:cubicBezTo>
                    <a:pt x="34" y="14"/>
                    <a:pt x="36" y="14"/>
                    <a:pt x="35" y="13"/>
                  </a:cubicBezTo>
                  <a:cubicBezTo>
                    <a:pt x="34" y="13"/>
                    <a:pt x="35" y="14"/>
                    <a:pt x="34" y="15"/>
                  </a:cubicBezTo>
                  <a:cubicBezTo>
                    <a:pt x="34" y="15"/>
                    <a:pt x="34" y="13"/>
                    <a:pt x="33" y="14"/>
                  </a:cubicBezTo>
                  <a:cubicBezTo>
                    <a:pt x="32" y="14"/>
                    <a:pt x="33" y="15"/>
                    <a:pt x="32" y="16"/>
                  </a:cubicBezTo>
                  <a:cubicBezTo>
                    <a:pt x="33" y="16"/>
                    <a:pt x="33" y="15"/>
                    <a:pt x="34" y="15"/>
                  </a:cubicBezTo>
                  <a:cubicBezTo>
                    <a:pt x="34" y="16"/>
                    <a:pt x="35" y="15"/>
                    <a:pt x="35" y="16"/>
                  </a:cubicBezTo>
                  <a:cubicBezTo>
                    <a:pt x="35" y="16"/>
                    <a:pt x="35" y="16"/>
                    <a:pt x="35" y="16"/>
                  </a:cubicBezTo>
                  <a:cubicBezTo>
                    <a:pt x="36" y="17"/>
                    <a:pt x="36" y="16"/>
                    <a:pt x="36" y="17"/>
                  </a:cubicBezTo>
                  <a:cubicBezTo>
                    <a:pt x="36" y="17"/>
                    <a:pt x="36" y="18"/>
                    <a:pt x="35" y="18"/>
                  </a:cubicBezTo>
                  <a:cubicBezTo>
                    <a:pt x="35" y="17"/>
                    <a:pt x="35" y="17"/>
                    <a:pt x="35" y="17"/>
                  </a:cubicBezTo>
                  <a:cubicBezTo>
                    <a:pt x="34" y="17"/>
                    <a:pt x="34" y="17"/>
                    <a:pt x="34" y="18"/>
                  </a:cubicBezTo>
                  <a:cubicBezTo>
                    <a:pt x="34" y="19"/>
                    <a:pt x="36" y="18"/>
                    <a:pt x="37" y="18"/>
                  </a:cubicBezTo>
                  <a:cubicBezTo>
                    <a:pt x="37" y="19"/>
                    <a:pt x="36" y="19"/>
                    <a:pt x="36" y="19"/>
                  </a:cubicBezTo>
                  <a:cubicBezTo>
                    <a:pt x="37" y="19"/>
                    <a:pt x="37" y="20"/>
                    <a:pt x="36" y="21"/>
                  </a:cubicBezTo>
                  <a:cubicBezTo>
                    <a:pt x="37" y="21"/>
                    <a:pt x="37" y="21"/>
                    <a:pt x="37" y="21"/>
                  </a:cubicBezTo>
                  <a:cubicBezTo>
                    <a:pt x="38" y="21"/>
                    <a:pt x="38" y="20"/>
                    <a:pt x="39" y="21"/>
                  </a:cubicBezTo>
                  <a:cubicBezTo>
                    <a:pt x="39" y="22"/>
                    <a:pt x="36" y="22"/>
                    <a:pt x="35" y="23"/>
                  </a:cubicBezTo>
                  <a:cubicBezTo>
                    <a:pt x="34" y="23"/>
                    <a:pt x="33" y="24"/>
                    <a:pt x="32" y="24"/>
                  </a:cubicBezTo>
                  <a:cubicBezTo>
                    <a:pt x="32" y="24"/>
                    <a:pt x="33" y="23"/>
                    <a:pt x="33" y="23"/>
                  </a:cubicBezTo>
                  <a:cubicBezTo>
                    <a:pt x="32" y="23"/>
                    <a:pt x="32" y="24"/>
                    <a:pt x="32" y="24"/>
                  </a:cubicBezTo>
                  <a:cubicBezTo>
                    <a:pt x="31" y="24"/>
                    <a:pt x="31" y="24"/>
                    <a:pt x="31" y="24"/>
                  </a:cubicBezTo>
                  <a:cubicBezTo>
                    <a:pt x="30" y="24"/>
                    <a:pt x="30" y="25"/>
                    <a:pt x="30" y="25"/>
                  </a:cubicBezTo>
                  <a:cubicBezTo>
                    <a:pt x="29" y="26"/>
                    <a:pt x="29" y="25"/>
                    <a:pt x="28" y="26"/>
                  </a:cubicBezTo>
                  <a:cubicBezTo>
                    <a:pt x="28" y="26"/>
                    <a:pt x="28" y="26"/>
                    <a:pt x="27" y="27"/>
                  </a:cubicBezTo>
                  <a:cubicBezTo>
                    <a:pt x="27" y="27"/>
                    <a:pt x="27" y="27"/>
                    <a:pt x="26" y="27"/>
                  </a:cubicBezTo>
                  <a:cubicBezTo>
                    <a:pt x="25" y="26"/>
                    <a:pt x="26" y="25"/>
                    <a:pt x="28" y="24"/>
                  </a:cubicBezTo>
                  <a:cubicBezTo>
                    <a:pt x="27" y="24"/>
                    <a:pt x="26" y="24"/>
                    <a:pt x="25" y="25"/>
                  </a:cubicBezTo>
                  <a:cubicBezTo>
                    <a:pt x="24" y="26"/>
                    <a:pt x="25" y="25"/>
                    <a:pt x="26" y="26"/>
                  </a:cubicBezTo>
                  <a:cubicBezTo>
                    <a:pt x="25" y="26"/>
                    <a:pt x="25" y="27"/>
                    <a:pt x="25" y="27"/>
                  </a:cubicBezTo>
                  <a:cubicBezTo>
                    <a:pt x="25" y="27"/>
                    <a:pt x="24" y="28"/>
                    <a:pt x="25" y="28"/>
                  </a:cubicBezTo>
                  <a:cubicBezTo>
                    <a:pt x="25" y="29"/>
                    <a:pt x="25" y="27"/>
                    <a:pt x="26" y="28"/>
                  </a:cubicBezTo>
                  <a:cubicBezTo>
                    <a:pt x="25" y="29"/>
                    <a:pt x="24" y="29"/>
                    <a:pt x="23" y="31"/>
                  </a:cubicBezTo>
                  <a:cubicBezTo>
                    <a:pt x="23" y="31"/>
                    <a:pt x="23" y="31"/>
                    <a:pt x="23" y="32"/>
                  </a:cubicBezTo>
                  <a:cubicBezTo>
                    <a:pt x="22" y="33"/>
                    <a:pt x="21" y="34"/>
                    <a:pt x="21" y="35"/>
                  </a:cubicBezTo>
                  <a:cubicBezTo>
                    <a:pt x="20" y="37"/>
                    <a:pt x="19" y="39"/>
                    <a:pt x="19" y="41"/>
                  </a:cubicBezTo>
                  <a:cubicBezTo>
                    <a:pt x="19" y="41"/>
                    <a:pt x="18" y="40"/>
                    <a:pt x="18" y="41"/>
                  </a:cubicBezTo>
                  <a:cubicBezTo>
                    <a:pt x="18" y="41"/>
                    <a:pt x="19" y="41"/>
                    <a:pt x="18" y="42"/>
                  </a:cubicBezTo>
                  <a:cubicBezTo>
                    <a:pt x="17" y="41"/>
                    <a:pt x="18" y="41"/>
                    <a:pt x="18" y="42"/>
                  </a:cubicBezTo>
                  <a:cubicBezTo>
                    <a:pt x="18" y="42"/>
                    <a:pt x="19" y="43"/>
                    <a:pt x="18" y="44"/>
                  </a:cubicBezTo>
                  <a:cubicBezTo>
                    <a:pt x="18" y="44"/>
                    <a:pt x="19" y="44"/>
                    <a:pt x="19" y="44"/>
                  </a:cubicBezTo>
                  <a:cubicBezTo>
                    <a:pt x="19" y="44"/>
                    <a:pt x="19" y="45"/>
                    <a:pt x="19" y="46"/>
                  </a:cubicBezTo>
                  <a:cubicBezTo>
                    <a:pt x="19" y="46"/>
                    <a:pt x="19" y="47"/>
                    <a:pt x="19" y="47"/>
                  </a:cubicBezTo>
                  <a:cubicBezTo>
                    <a:pt x="19" y="48"/>
                    <a:pt x="20" y="47"/>
                    <a:pt x="20" y="48"/>
                  </a:cubicBezTo>
                  <a:cubicBezTo>
                    <a:pt x="19" y="49"/>
                    <a:pt x="18" y="48"/>
                    <a:pt x="18" y="47"/>
                  </a:cubicBezTo>
                  <a:cubicBezTo>
                    <a:pt x="17" y="47"/>
                    <a:pt x="18" y="48"/>
                    <a:pt x="18" y="49"/>
                  </a:cubicBezTo>
                  <a:cubicBezTo>
                    <a:pt x="19" y="49"/>
                    <a:pt x="19" y="49"/>
                    <a:pt x="19" y="49"/>
                  </a:cubicBezTo>
                  <a:cubicBezTo>
                    <a:pt x="20" y="49"/>
                    <a:pt x="20" y="50"/>
                    <a:pt x="20" y="51"/>
                  </a:cubicBezTo>
                  <a:cubicBezTo>
                    <a:pt x="21" y="54"/>
                    <a:pt x="21" y="54"/>
                    <a:pt x="21" y="54"/>
                  </a:cubicBezTo>
                  <a:cubicBezTo>
                    <a:pt x="22" y="56"/>
                    <a:pt x="22" y="58"/>
                    <a:pt x="23" y="60"/>
                  </a:cubicBezTo>
                  <a:cubicBezTo>
                    <a:pt x="24" y="63"/>
                    <a:pt x="25" y="67"/>
                    <a:pt x="26" y="71"/>
                  </a:cubicBezTo>
                  <a:cubicBezTo>
                    <a:pt x="26" y="73"/>
                    <a:pt x="27" y="75"/>
                    <a:pt x="27" y="77"/>
                  </a:cubicBezTo>
                  <a:cubicBezTo>
                    <a:pt x="27" y="79"/>
                    <a:pt x="28" y="81"/>
                    <a:pt x="28" y="83"/>
                  </a:cubicBezTo>
                  <a:cubicBezTo>
                    <a:pt x="28" y="85"/>
                    <a:pt x="29" y="87"/>
                    <a:pt x="29" y="89"/>
                  </a:cubicBezTo>
                  <a:cubicBezTo>
                    <a:pt x="29" y="91"/>
                    <a:pt x="30" y="92"/>
                    <a:pt x="30" y="94"/>
                  </a:cubicBezTo>
                  <a:cubicBezTo>
                    <a:pt x="30" y="97"/>
                    <a:pt x="31" y="99"/>
                    <a:pt x="31" y="102"/>
                  </a:cubicBezTo>
                  <a:cubicBezTo>
                    <a:pt x="31" y="102"/>
                    <a:pt x="31" y="102"/>
                    <a:pt x="31" y="103"/>
                  </a:cubicBezTo>
                  <a:cubicBezTo>
                    <a:pt x="32" y="104"/>
                    <a:pt x="32" y="106"/>
                    <a:pt x="32" y="108"/>
                  </a:cubicBezTo>
                  <a:cubicBezTo>
                    <a:pt x="32" y="109"/>
                    <a:pt x="32" y="110"/>
                    <a:pt x="32" y="111"/>
                  </a:cubicBezTo>
                  <a:cubicBezTo>
                    <a:pt x="32" y="112"/>
                    <a:pt x="33" y="114"/>
                    <a:pt x="33" y="115"/>
                  </a:cubicBezTo>
                  <a:cubicBezTo>
                    <a:pt x="33" y="117"/>
                    <a:pt x="33" y="119"/>
                    <a:pt x="33" y="120"/>
                  </a:cubicBezTo>
                  <a:cubicBezTo>
                    <a:pt x="33" y="122"/>
                    <a:pt x="35" y="124"/>
                    <a:pt x="34" y="126"/>
                  </a:cubicBezTo>
                  <a:cubicBezTo>
                    <a:pt x="34" y="128"/>
                    <a:pt x="34" y="129"/>
                    <a:pt x="34" y="130"/>
                  </a:cubicBezTo>
                  <a:cubicBezTo>
                    <a:pt x="34" y="130"/>
                    <a:pt x="34" y="130"/>
                    <a:pt x="35" y="130"/>
                  </a:cubicBezTo>
                  <a:cubicBezTo>
                    <a:pt x="34" y="132"/>
                    <a:pt x="35" y="134"/>
                    <a:pt x="35" y="137"/>
                  </a:cubicBezTo>
                  <a:cubicBezTo>
                    <a:pt x="34" y="137"/>
                    <a:pt x="34" y="137"/>
                    <a:pt x="34" y="136"/>
                  </a:cubicBezTo>
                  <a:cubicBezTo>
                    <a:pt x="34" y="138"/>
                    <a:pt x="35" y="137"/>
                    <a:pt x="35" y="138"/>
                  </a:cubicBezTo>
                  <a:cubicBezTo>
                    <a:pt x="35" y="139"/>
                    <a:pt x="34" y="138"/>
                    <a:pt x="34" y="138"/>
                  </a:cubicBezTo>
                  <a:cubicBezTo>
                    <a:pt x="34" y="139"/>
                    <a:pt x="34" y="140"/>
                    <a:pt x="34" y="141"/>
                  </a:cubicBezTo>
                  <a:cubicBezTo>
                    <a:pt x="34" y="142"/>
                    <a:pt x="34" y="142"/>
                    <a:pt x="34" y="144"/>
                  </a:cubicBezTo>
                  <a:cubicBezTo>
                    <a:pt x="34" y="144"/>
                    <a:pt x="34" y="145"/>
                    <a:pt x="34" y="145"/>
                  </a:cubicBezTo>
                  <a:cubicBezTo>
                    <a:pt x="34" y="146"/>
                    <a:pt x="35" y="147"/>
                    <a:pt x="35" y="149"/>
                  </a:cubicBezTo>
                  <a:cubicBezTo>
                    <a:pt x="34" y="150"/>
                    <a:pt x="34" y="150"/>
                    <a:pt x="34" y="150"/>
                  </a:cubicBezTo>
                  <a:cubicBezTo>
                    <a:pt x="34" y="151"/>
                    <a:pt x="35" y="151"/>
                    <a:pt x="34" y="152"/>
                  </a:cubicBezTo>
                  <a:cubicBezTo>
                    <a:pt x="34" y="153"/>
                    <a:pt x="34" y="154"/>
                    <a:pt x="34" y="155"/>
                  </a:cubicBezTo>
                  <a:cubicBezTo>
                    <a:pt x="35" y="156"/>
                    <a:pt x="35" y="157"/>
                    <a:pt x="35" y="158"/>
                  </a:cubicBezTo>
                  <a:cubicBezTo>
                    <a:pt x="35" y="158"/>
                    <a:pt x="34" y="159"/>
                    <a:pt x="34" y="159"/>
                  </a:cubicBezTo>
                  <a:cubicBezTo>
                    <a:pt x="34" y="159"/>
                    <a:pt x="35" y="160"/>
                    <a:pt x="34" y="160"/>
                  </a:cubicBezTo>
                  <a:cubicBezTo>
                    <a:pt x="34" y="161"/>
                    <a:pt x="34" y="161"/>
                    <a:pt x="34" y="161"/>
                  </a:cubicBezTo>
                  <a:cubicBezTo>
                    <a:pt x="34" y="161"/>
                    <a:pt x="34" y="162"/>
                    <a:pt x="34" y="162"/>
                  </a:cubicBezTo>
                  <a:cubicBezTo>
                    <a:pt x="34" y="164"/>
                    <a:pt x="33" y="166"/>
                    <a:pt x="33" y="167"/>
                  </a:cubicBezTo>
                  <a:cubicBezTo>
                    <a:pt x="33" y="168"/>
                    <a:pt x="33" y="168"/>
                    <a:pt x="33" y="169"/>
                  </a:cubicBezTo>
                  <a:cubicBezTo>
                    <a:pt x="33" y="169"/>
                    <a:pt x="33" y="169"/>
                    <a:pt x="33" y="170"/>
                  </a:cubicBezTo>
                  <a:cubicBezTo>
                    <a:pt x="33" y="171"/>
                    <a:pt x="33" y="172"/>
                    <a:pt x="33" y="173"/>
                  </a:cubicBezTo>
                  <a:cubicBezTo>
                    <a:pt x="32" y="174"/>
                    <a:pt x="33" y="175"/>
                    <a:pt x="33" y="175"/>
                  </a:cubicBezTo>
                  <a:cubicBezTo>
                    <a:pt x="33" y="176"/>
                    <a:pt x="32" y="176"/>
                    <a:pt x="32" y="177"/>
                  </a:cubicBezTo>
                  <a:cubicBezTo>
                    <a:pt x="32" y="179"/>
                    <a:pt x="32" y="182"/>
                    <a:pt x="32" y="184"/>
                  </a:cubicBezTo>
                  <a:cubicBezTo>
                    <a:pt x="32" y="185"/>
                    <a:pt x="32" y="185"/>
                    <a:pt x="32" y="185"/>
                  </a:cubicBezTo>
                  <a:cubicBezTo>
                    <a:pt x="31" y="187"/>
                    <a:pt x="32" y="189"/>
                    <a:pt x="31" y="191"/>
                  </a:cubicBezTo>
                  <a:cubicBezTo>
                    <a:pt x="31" y="191"/>
                    <a:pt x="31" y="191"/>
                    <a:pt x="31" y="191"/>
                  </a:cubicBezTo>
                  <a:cubicBezTo>
                    <a:pt x="31" y="193"/>
                    <a:pt x="31" y="195"/>
                    <a:pt x="31" y="197"/>
                  </a:cubicBezTo>
                  <a:cubicBezTo>
                    <a:pt x="30" y="197"/>
                    <a:pt x="30" y="197"/>
                    <a:pt x="30" y="197"/>
                  </a:cubicBezTo>
                  <a:cubicBezTo>
                    <a:pt x="30" y="198"/>
                    <a:pt x="30" y="198"/>
                    <a:pt x="31" y="198"/>
                  </a:cubicBezTo>
                  <a:cubicBezTo>
                    <a:pt x="30" y="200"/>
                    <a:pt x="32" y="201"/>
                    <a:pt x="30" y="203"/>
                  </a:cubicBezTo>
                  <a:cubicBezTo>
                    <a:pt x="30" y="204"/>
                    <a:pt x="30" y="204"/>
                    <a:pt x="30" y="205"/>
                  </a:cubicBezTo>
                  <a:cubicBezTo>
                    <a:pt x="30" y="206"/>
                    <a:pt x="30" y="206"/>
                    <a:pt x="29" y="206"/>
                  </a:cubicBezTo>
                  <a:cubicBezTo>
                    <a:pt x="29" y="207"/>
                    <a:pt x="29" y="206"/>
                    <a:pt x="30" y="207"/>
                  </a:cubicBezTo>
                  <a:cubicBezTo>
                    <a:pt x="30" y="208"/>
                    <a:pt x="29" y="208"/>
                    <a:pt x="29" y="210"/>
                  </a:cubicBezTo>
                  <a:cubicBezTo>
                    <a:pt x="29" y="210"/>
                    <a:pt x="30" y="210"/>
                    <a:pt x="30" y="211"/>
                  </a:cubicBezTo>
                  <a:cubicBezTo>
                    <a:pt x="30" y="212"/>
                    <a:pt x="31" y="214"/>
                    <a:pt x="30" y="217"/>
                  </a:cubicBezTo>
                  <a:cubicBezTo>
                    <a:pt x="30" y="217"/>
                    <a:pt x="30" y="218"/>
                    <a:pt x="30" y="219"/>
                  </a:cubicBezTo>
                  <a:cubicBezTo>
                    <a:pt x="30" y="221"/>
                    <a:pt x="31" y="224"/>
                    <a:pt x="30" y="225"/>
                  </a:cubicBezTo>
                  <a:cubicBezTo>
                    <a:pt x="30" y="226"/>
                    <a:pt x="31" y="226"/>
                    <a:pt x="31" y="226"/>
                  </a:cubicBezTo>
                  <a:cubicBezTo>
                    <a:pt x="31" y="227"/>
                    <a:pt x="31" y="228"/>
                    <a:pt x="31" y="228"/>
                  </a:cubicBezTo>
                  <a:cubicBezTo>
                    <a:pt x="32" y="229"/>
                    <a:pt x="32" y="230"/>
                    <a:pt x="32" y="231"/>
                  </a:cubicBezTo>
                  <a:cubicBezTo>
                    <a:pt x="33" y="231"/>
                    <a:pt x="33" y="232"/>
                    <a:pt x="33" y="233"/>
                  </a:cubicBezTo>
                  <a:cubicBezTo>
                    <a:pt x="34" y="233"/>
                    <a:pt x="34" y="233"/>
                    <a:pt x="34" y="232"/>
                  </a:cubicBezTo>
                  <a:cubicBezTo>
                    <a:pt x="34" y="232"/>
                    <a:pt x="33" y="232"/>
                    <a:pt x="33" y="232"/>
                  </a:cubicBezTo>
                  <a:cubicBezTo>
                    <a:pt x="33" y="231"/>
                    <a:pt x="33" y="231"/>
                    <a:pt x="33" y="231"/>
                  </a:cubicBezTo>
                  <a:cubicBezTo>
                    <a:pt x="33" y="230"/>
                    <a:pt x="33" y="230"/>
                    <a:pt x="33" y="230"/>
                  </a:cubicBezTo>
                  <a:cubicBezTo>
                    <a:pt x="32" y="229"/>
                    <a:pt x="33" y="229"/>
                    <a:pt x="33" y="228"/>
                  </a:cubicBezTo>
                  <a:cubicBezTo>
                    <a:pt x="32" y="227"/>
                    <a:pt x="32" y="226"/>
                    <a:pt x="32" y="225"/>
                  </a:cubicBezTo>
                  <a:cubicBezTo>
                    <a:pt x="32" y="225"/>
                    <a:pt x="33" y="224"/>
                    <a:pt x="33" y="224"/>
                  </a:cubicBezTo>
                  <a:cubicBezTo>
                    <a:pt x="33" y="224"/>
                    <a:pt x="32" y="223"/>
                    <a:pt x="32" y="222"/>
                  </a:cubicBezTo>
                  <a:cubicBezTo>
                    <a:pt x="32" y="221"/>
                    <a:pt x="32" y="221"/>
                    <a:pt x="32" y="220"/>
                  </a:cubicBezTo>
                  <a:cubicBezTo>
                    <a:pt x="32" y="218"/>
                    <a:pt x="32" y="217"/>
                    <a:pt x="32" y="215"/>
                  </a:cubicBezTo>
                  <a:cubicBezTo>
                    <a:pt x="32" y="215"/>
                    <a:pt x="32" y="216"/>
                    <a:pt x="33" y="216"/>
                  </a:cubicBezTo>
                  <a:cubicBezTo>
                    <a:pt x="33" y="215"/>
                    <a:pt x="33" y="214"/>
                    <a:pt x="34" y="214"/>
                  </a:cubicBezTo>
                  <a:cubicBezTo>
                    <a:pt x="34" y="213"/>
                    <a:pt x="33" y="213"/>
                    <a:pt x="33" y="213"/>
                  </a:cubicBezTo>
                  <a:cubicBezTo>
                    <a:pt x="32" y="213"/>
                    <a:pt x="33" y="214"/>
                    <a:pt x="33" y="215"/>
                  </a:cubicBezTo>
                  <a:cubicBezTo>
                    <a:pt x="31" y="214"/>
                    <a:pt x="32" y="212"/>
                    <a:pt x="32" y="210"/>
                  </a:cubicBezTo>
                  <a:cubicBezTo>
                    <a:pt x="33" y="209"/>
                    <a:pt x="31" y="209"/>
                    <a:pt x="32" y="209"/>
                  </a:cubicBezTo>
                  <a:cubicBezTo>
                    <a:pt x="33" y="208"/>
                    <a:pt x="33" y="209"/>
                    <a:pt x="33" y="210"/>
                  </a:cubicBezTo>
                  <a:cubicBezTo>
                    <a:pt x="33" y="210"/>
                    <a:pt x="34" y="210"/>
                    <a:pt x="34" y="210"/>
                  </a:cubicBezTo>
                  <a:cubicBezTo>
                    <a:pt x="33" y="211"/>
                    <a:pt x="33" y="211"/>
                    <a:pt x="33" y="211"/>
                  </a:cubicBezTo>
                  <a:cubicBezTo>
                    <a:pt x="33" y="211"/>
                    <a:pt x="33" y="210"/>
                    <a:pt x="33" y="210"/>
                  </a:cubicBezTo>
                  <a:cubicBezTo>
                    <a:pt x="32" y="211"/>
                    <a:pt x="33" y="212"/>
                    <a:pt x="33" y="213"/>
                  </a:cubicBezTo>
                  <a:cubicBezTo>
                    <a:pt x="34" y="214"/>
                    <a:pt x="33" y="211"/>
                    <a:pt x="34" y="211"/>
                  </a:cubicBezTo>
                  <a:cubicBezTo>
                    <a:pt x="34" y="210"/>
                    <a:pt x="33" y="209"/>
                    <a:pt x="33" y="207"/>
                  </a:cubicBezTo>
                  <a:cubicBezTo>
                    <a:pt x="32" y="206"/>
                    <a:pt x="33" y="208"/>
                    <a:pt x="32" y="208"/>
                  </a:cubicBezTo>
                  <a:cubicBezTo>
                    <a:pt x="32" y="207"/>
                    <a:pt x="32" y="205"/>
                    <a:pt x="33" y="205"/>
                  </a:cubicBezTo>
                  <a:cubicBezTo>
                    <a:pt x="33" y="205"/>
                    <a:pt x="33" y="207"/>
                    <a:pt x="34" y="206"/>
                  </a:cubicBezTo>
                  <a:cubicBezTo>
                    <a:pt x="34" y="205"/>
                    <a:pt x="33" y="206"/>
                    <a:pt x="33" y="205"/>
                  </a:cubicBezTo>
                  <a:cubicBezTo>
                    <a:pt x="35" y="205"/>
                    <a:pt x="34" y="203"/>
                    <a:pt x="34" y="202"/>
                  </a:cubicBezTo>
                  <a:cubicBezTo>
                    <a:pt x="33" y="202"/>
                    <a:pt x="33" y="203"/>
                    <a:pt x="33" y="204"/>
                  </a:cubicBezTo>
                  <a:cubicBezTo>
                    <a:pt x="32" y="204"/>
                    <a:pt x="33" y="202"/>
                    <a:pt x="33" y="201"/>
                  </a:cubicBezTo>
                  <a:cubicBezTo>
                    <a:pt x="34" y="202"/>
                    <a:pt x="34" y="201"/>
                    <a:pt x="35" y="200"/>
                  </a:cubicBezTo>
                  <a:cubicBezTo>
                    <a:pt x="34" y="200"/>
                    <a:pt x="34" y="201"/>
                    <a:pt x="33" y="200"/>
                  </a:cubicBezTo>
                  <a:cubicBezTo>
                    <a:pt x="33" y="200"/>
                    <a:pt x="34" y="200"/>
                    <a:pt x="34" y="199"/>
                  </a:cubicBezTo>
                  <a:cubicBezTo>
                    <a:pt x="34" y="198"/>
                    <a:pt x="34" y="199"/>
                    <a:pt x="34" y="199"/>
                  </a:cubicBezTo>
                  <a:cubicBezTo>
                    <a:pt x="33" y="196"/>
                    <a:pt x="34" y="192"/>
                    <a:pt x="34" y="187"/>
                  </a:cubicBezTo>
                  <a:cubicBezTo>
                    <a:pt x="34" y="187"/>
                    <a:pt x="35" y="186"/>
                    <a:pt x="34" y="185"/>
                  </a:cubicBezTo>
                  <a:cubicBezTo>
                    <a:pt x="35" y="183"/>
                    <a:pt x="35" y="180"/>
                    <a:pt x="36" y="178"/>
                  </a:cubicBezTo>
                  <a:cubicBezTo>
                    <a:pt x="36" y="179"/>
                    <a:pt x="36" y="181"/>
                    <a:pt x="36" y="182"/>
                  </a:cubicBezTo>
                  <a:cubicBezTo>
                    <a:pt x="35" y="184"/>
                    <a:pt x="35" y="186"/>
                    <a:pt x="35" y="187"/>
                  </a:cubicBezTo>
                  <a:cubicBezTo>
                    <a:pt x="36" y="187"/>
                    <a:pt x="36" y="186"/>
                    <a:pt x="37" y="187"/>
                  </a:cubicBezTo>
                  <a:cubicBezTo>
                    <a:pt x="37" y="186"/>
                    <a:pt x="38" y="185"/>
                    <a:pt x="37" y="185"/>
                  </a:cubicBezTo>
                  <a:cubicBezTo>
                    <a:pt x="37" y="185"/>
                    <a:pt x="37" y="185"/>
                    <a:pt x="37" y="186"/>
                  </a:cubicBezTo>
                  <a:cubicBezTo>
                    <a:pt x="35" y="185"/>
                    <a:pt x="37" y="184"/>
                    <a:pt x="37" y="183"/>
                  </a:cubicBezTo>
                  <a:cubicBezTo>
                    <a:pt x="36" y="183"/>
                    <a:pt x="37" y="185"/>
                    <a:pt x="36" y="184"/>
                  </a:cubicBezTo>
                  <a:cubicBezTo>
                    <a:pt x="37" y="177"/>
                    <a:pt x="39" y="166"/>
                    <a:pt x="39" y="157"/>
                  </a:cubicBezTo>
                  <a:cubicBezTo>
                    <a:pt x="39" y="157"/>
                    <a:pt x="40" y="156"/>
                    <a:pt x="40" y="155"/>
                  </a:cubicBezTo>
                  <a:cubicBezTo>
                    <a:pt x="40" y="155"/>
                    <a:pt x="40" y="154"/>
                    <a:pt x="40" y="153"/>
                  </a:cubicBezTo>
                  <a:cubicBezTo>
                    <a:pt x="40" y="152"/>
                    <a:pt x="41" y="151"/>
                    <a:pt x="40" y="150"/>
                  </a:cubicBezTo>
                  <a:cubicBezTo>
                    <a:pt x="41" y="150"/>
                    <a:pt x="41" y="149"/>
                    <a:pt x="41" y="148"/>
                  </a:cubicBezTo>
                  <a:cubicBezTo>
                    <a:pt x="41" y="148"/>
                    <a:pt x="40" y="148"/>
                    <a:pt x="40" y="148"/>
                  </a:cubicBezTo>
                  <a:cubicBezTo>
                    <a:pt x="40" y="147"/>
                    <a:pt x="40" y="145"/>
                    <a:pt x="40" y="144"/>
                  </a:cubicBezTo>
                  <a:cubicBezTo>
                    <a:pt x="40" y="143"/>
                    <a:pt x="40" y="142"/>
                    <a:pt x="40" y="141"/>
                  </a:cubicBezTo>
                  <a:cubicBezTo>
                    <a:pt x="40" y="140"/>
                    <a:pt x="40" y="140"/>
                    <a:pt x="40" y="139"/>
                  </a:cubicBezTo>
                  <a:cubicBezTo>
                    <a:pt x="40" y="136"/>
                    <a:pt x="40" y="133"/>
                    <a:pt x="40" y="131"/>
                  </a:cubicBezTo>
                  <a:cubicBezTo>
                    <a:pt x="40" y="130"/>
                    <a:pt x="40" y="131"/>
                    <a:pt x="40" y="131"/>
                  </a:cubicBezTo>
                  <a:cubicBezTo>
                    <a:pt x="40" y="129"/>
                    <a:pt x="39" y="128"/>
                    <a:pt x="39" y="126"/>
                  </a:cubicBezTo>
                  <a:cubicBezTo>
                    <a:pt x="40" y="126"/>
                    <a:pt x="40" y="128"/>
                    <a:pt x="41" y="128"/>
                  </a:cubicBezTo>
                  <a:cubicBezTo>
                    <a:pt x="41" y="127"/>
                    <a:pt x="39" y="125"/>
                    <a:pt x="40" y="124"/>
                  </a:cubicBezTo>
                  <a:cubicBezTo>
                    <a:pt x="42" y="124"/>
                    <a:pt x="40" y="126"/>
                    <a:pt x="41" y="126"/>
                  </a:cubicBezTo>
                  <a:cubicBezTo>
                    <a:pt x="41" y="127"/>
                    <a:pt x="41" y="127"/>
                    <a:pt x="41" y="129"/>
                  </a:cubicBezTo>
                  <a:cubicBezTo>
                    <a:pt x="41" y="129"/>
                    <a:pt x="41" y="129"/>
                    <a:pt x="41" y="129"/>
                  </a:cubicBezTo>
                  <a:cubicBezTo>
                    <a:pt x="42" y="129"/>
                    <a:pt x="42" y="129"/>
                    <a:pt x="43" y="128"/>
                  </a:cubicBezTo>
                  <a:cubicBezTo>
                    <a:pt x="43" y="130"/>
                    <a:pt x="44" y="130"/>
                    <a:pt x="45" y="130"/>
                  </a:cubicBezTo>
                  <a:cubicBezTo>
                    <a:pt x="46" y="129"/>
                    <a:pt x="45" y="128"/>
                    <a:pt x="45" y="127"/>
                  </a:cubicBezTo>
                  <a:cubicBezTo>
                    <a:pt x="46" y="127"/>
                    <a:pt x="46" y="128"/>
                    <a:pt x="46" y="128"/>
                  </a:cubicBezTo>
                  <a:cubicBezTo>
                    <a:pt x="46" y="129"/>
                    <a:pt x="46" y="129"/>
                    <a:pt x="46" y="129"/>
                  </a:cubicBezTo>
                  <a:cubicBezTo>
                    <a:pt x="46" y="130"/>
                    <a:pt x="46" y="131"/>
                    <a:pt x="47" y="133"/>
                  </a:cubicBezTo>
                  <a:cubicBezTo>
                    <a:pt x="46" y="133"/>
                    <a:pt x="44" y="133"/>
                    <a:pt x="44" y="132"/>
                  </a:cubicBezTo>
                  <a:cubicBezTo>
                    <a:pt x="43" y="132"/>
                    <a:pt x="43" y="134"/>
                    <a:pt x="44" y="134"/>
                  </a:cubicBezTo>
                  <a:cubicBezTo>
                    <a:pt x="43" y="135"/>
                    <a:pt x="43" y="133"/>
                    <a:pt x="42" y="133"/>
                  </a:cubicBezTo>
                  <a:cubicBezTo>
                    <a:pt x="42" y="134"/>
                    <a:pt x="42" y="134"/>
                    <a:pt x="43" y="134"/>
                  </a:cubicBezTo>
                  <a:cubicBezTo>
                    <a:pt x="43" y="135"/>
                    <a:pt x="42" y="135"/>
                    <a:pt x="42" y="136"/>
                  </a:cubicBezTo>
                  <a:cubicBezTo>
                    <a:pt x="41" y="136"/>
                    <a:pt x="43" y="134"/>
                    <a:pt x="41" y="133"/>
                  </a:cubicBezTo>
                  <a:cubicBezTo>
                    <a:pt x="41" y="132"/>
                    <a:pt x="43" y="131"/>
                    <a:pt x="42" y="130"/>
                  </a:cubicBezTo>
                  <a:cubicBezTo>
                    <a:pt x="40" y="129"/>
                    <a:pt x="42" y="132"/>
                    <a:pt x="40" y="131"/>
                  </a:cubicBezTo>
                  <a:cubicBezTo>
                    <a:pt x="41" y="132"/>
                    <a:pt x="41" y="133"/>
                    <a:pt x="41" y="134"/>
                  </a:cubicBezTo>
                  <a:cubicBezTo>
                    <a:pt x="41" y="135"/>
                    <a:pt x="41" y="136"/>
                    <a:pt x="41" y="136"/>
                  </a:cubicBezTo>
                  <a:cubicBezTo>
                    <a:pt x="41" y="137"/>
                    <a:pt x="41" y="140"/>
                    <a:pt x="41" y="143"/>
                  </a:cubicBezTo>
                  <a:cubicBezTo>
                    <a:pt x="41" y="144"/>
                    <a:pt x="42" y="146"/>
                    <a:pt x="41" y="147"/>
                  </a:cubicBezTo>
                  <a:cubicBezTo>
                    <a:pt x="41" y="148"/>
                    <a:pt x="42" y="149"/>
                    <a:pt x="42" y="150"/>
                  </a:cubicBezTo>
                  <a:cubicBezTo>
                    <a:pt x="41" y="150"/>
                    <a:pt x="41" y="150"/>
                    <a:pt x="41" y="150"/>
                  </a:cubicBezTo>
                  <a:cubicBezTo>
                    <a:pt x="41" y="150"/>
                    <a:pt x="41" y="150"/>
                    <a:pt x="42" y="151"/>
                  </a:cubicBezTo>
                  <a:cubicBezTo>
                    <a:pt x="42" y="152"/>
                    <a:pt x="41" y="154"/>
                    <a:pt x="42" y="154"/>
                  </a:cubicBezTo>
                  <a:cubicBezTo>
                    <a:pt x="42" y="154"/>
                    <a:pt x="42" y="154"/>
                    <a:pt x="42" y="153"/>
                  </a:cubicBezTo>
                  <a:cubicBezTo>
                    <a:pt x="43" y="153"/>
                    <a:pt x="43" y="154"/>
                    <a:pt x="43" y="155"/>
                  </a:cubicBezTo>
                  <a:cubicBezTo>
                    <a:pt x="43" y="155"/>
                    <a:pt x="43" y="156"/>
                    <a:pt x="43" y="156"/>
                  </a:cubicBezTo>
                  <a:cubicBezTo>
                    <a:pt x="43" y="158"/>
                    <a:pt x="42" y="158"/>
                    <a:pt x="42" y="160"/>
                  </a:cubicBezTo>
                  <a:cubicBezTo>
                    <a:pt x="42" y="160"/>
                    <a:pt x="42" y="160"/>
                    <a:pt x="43" y="160"/>
                  </a:cubicBezTo>
                  <a:cubicBezTo>
                    <a:pt x="42" y="161"/>
                    <a:pt x="42" y="162"/>
                    <a:pt x="42" y="163"/>
                  </a:cubicBezTo>
                  <a:cubicBezTo>
                    <a:pt x="42" y="164"/>
                    <a:pt x="42" y="164"/>
                    <a:pt x="42" y="164"/>
                  </a:cubicBezTo>
                  <a:cubicBezTo>
                    <a:pt x="43" y="164"/>
                    <a:pt x="43" y="164"/>
                    <a:pt x="43" y="164"/>
                  </a:cubicBezTo>
                  <a:cubicBezTo>
                    <a:pt x="43" y="165"/>
                    <a:pt x="43" y="166"/>
                    <a:pt x="42" y="166"/>
                  </a:cubicBezTo>
                  <a:cubicBezTo>
                    <a:pt x="42" y="167"/>
                    <a:pt x="43" y="166"/>
                    <a:pt x="43" y="167"/>
                  </a:cubicBezTo>
                  <a:cubicBezTo>
                    <a:pt x="43" y="168"/>
                    <a:pt x="41" y="167"/>
                    <a:pt x="41" y="169"/>
                  </a:cubicBezTo>
                  <a:cubicBezTo>
                    <a:pt x="41" y="169"/>
                    <a:pt x="42" y="168"/>
                    <a:pt x="42" y="168"/>
                  </a:cubicBezTo>
                  <a:cubicBezTo>
                    <a:pt x="41" y="170"/>
                    <a:pt x="43" y="170"/>
                    <a:pt x="42" y="171"/>
                  </a:cubicBezTo>
                  <a:cubicBezTo>
                    <a:pt x="42" y="170"/>
                    <a:pt x="41" y="170"/>
                    <a:pt x="41" y="170"/>
                  </a:cubicBezTo>
                  <a:cubicBezTo>
                    <a:pt x="41" y="171"/>
                    <a:pt x="42" y="171"/>
                    <a:pt x="42" y="171"/>
                  </a:cubicBezTo>
                  <a:cubicBezTo>
                    <a:pt x="43" y="171"/>
                    <a:pt x="41" y="173"/>
                    <a:pt x="42" y="173"/>
                  </a:cubicBezTo>
                  <a:cubicBezTo>
                    <a:pt x="43" y="172"/>
                    <a:pt x="42" y="169"/>
                    <a:pt x="44" y="170"/>
                  </a:cubicBezTo>
                  <a:cubicBezTo>
                    <a:pt x="44" y="170"/>
                    <a:pt x="43" y="170"/>
                    <a:pt x="43" y="170"/>
                  </a:cubicBezTo>
                  <a:lnTo>
                    <a:pt x="43" y="168"/>
                  </a:lnTo>
                  <a:close/>
                  <a:moveTo>
                    <a:pt x="46" y="131"/>
                  </a:moveTo>
                  <a:cubicBezTo>
                    <a:pt x="45" y="131"/>
                    <a:pt x="44" y="131"/>
                    <a:pt x="44" y="132"/>
                  </a:cubicBezTo>
                  <a:cubicBezTo>
                    <a:pt x="46" y="132"/>
                    <a:pt x="46" y="132"/>
                    <a:pt x="46" y="132"/>
                  </a:cubicBezTo>
                  <a:lnTo>
                    <a:pt x="46" y="131"/>
                  </a:lnTo>
                  <a:close/>
                  <a:moveTo>
                    <a:pt x="42" y="131"/>
                  </a:moveTo>
                  <a:cubicBezTo>
                    <a:pt x="42" y="132"/>
                    <a:pt x="42" y="132"/>
                    <a:pt x="42" y="132"/>
                  </a:cubicBezTo>
                  <a:cubicBezTo>
                    <a:pt x="43" y="132"/>
                    <a:pt x="44" y="132"/>
                    <a:pt x="44" y="130"/>
                  </a:cubicBezTo>
                  <a:cubicBezTo>
                    <a:pt x="43" y="130"/>
                    <a:pt x="44" y="132"/>
                    <a:pt x="42" y="131"/>
                  </a:cubicBezTo>
                  <a:moveTo>
                    <a:pt x="41" y="158"/>
                  </a:moveTo>
                  <a:cubicBezTo>
                    <a:pt x="41" y="157"/>
                    <a:pt x="43" y="158"/>
                    <a:pt x="43" y="156"/>
                  </a:cubicBezTo>
                  <a:cubicBezTo>
                    <a:pt x="42" y="155"/>
                    <a:pt x="42" y="156"/>
                    <a:pt x="41" y="156"/>
                  </a:cubicBezTo>
                  <a:cubicBezTo>
                    <a:pt x="41" y="156"/>
                    <a:pt x="41" y="158"/>
                    <a:pt x="41" y="158"/>
                  </a:cubicBezTo>
                  <a:moveTo>
                    <a:pt x="42" y="17"/>
                  </a:moveTo>
                  <a:cubicBezTo>
                    <a:pt x="42" y="16"/>
                    <a:pt x="44" y="16"/>
                    <a:pt x="43" y="15"/>
                  </a:cubicBezTo>
                  <a:cubicBezTo>
                    <a:pt x="42" y="15"/>
                    <a:pt x="43" y="16"/>
                    <a:pt x="42" y="16"/>
                  </a:cubicBezTo>
                  <a:cubicBezTo>
                    <a:pt x="42" y="15"/>
                    <a:pt x="42" y="14"/>
                    <a:pt x="41" y="14"/>
                  </a:cubicBezTo>
                  <a:cubicBezTo>
                    <a:pt x="41" y="15"/>
                    <a:pt x="42" y="16"/>
                    <a:pt x="42" y="17"/>
                  </a:cubicBezTo>
                  <a:moveTo>
                    <a:pt x="26" y="21"/>
                  </a:moveTo>
                  <a:cubicBezTo>
                    <a:pt x="26" y="21"/>
                    <a:pt x="26" y="21"/>
                    <a:pt x="26" y="21"/>
                  </a:cubicBezTo>
                  <a:cubicBezTo>
                    <a:pt x="26" y="22"/>
                    <a:pt x="26" y="22"/>
                    <a:pt x="26" y="23"/>
                  </a:cubicBezTo>
                  <a:cubicBezTo>
                    <a:pt x="27" y="23"/>
                    <a:pt x="27" y="22"/>
                    <a:pt x="26" y="21"/>
                  </a:cubicBezTo>
                  <a:moveTo>
                    <a:pt x="28" y="23"/>
                  </a:moveTo>
                  <a:cubicBezTo>
                    <a:pt x="28" y="24"/>
                    <a:pt x="29" y="24"/>
                    <a:pt x="28" y="26"/>
                  </a:cubicBezTo>
                  <a:cubicBezTo>
                    <a:pt x="29" y="25"/>
                    <a:pt x="30" y="23"/>
                    <a:pt x="28" y="23"/>
                  </a:cubicBezTo>
                  <a:moveTo>
                    <a:pt x="33" y="19"/>
                  </a:moveTo>
                  <a:cubicBezTo>
                    <a:pt x="33" y="20"/>
                    <a:pt x="32" y="21"/>
                    <a:pt x="34" y="21"/>
                  </a:cubicBezTo>
                  <a:cubicBezTo>
                    <a:pt x="33" y="20"/>
                    <a:pt x="34" y="20"/>
                    <a:pt x="35" y="19"/>
                  </a:cubicBezTo>
                  <a:cubicBezTo>
                    <a:pt x="34" y="19"/>
                    <a:pt x="34" y="19"/>
                    <a:pt x="33" y="19"/>
                  </a:cubicBezTo>
                  <a:moveTo>
                    <a:pt x="32" y="18"/>
                  </a:moveTo>
                  <a:cubicBezTo>
                    <a:pt x="32" y="17"/>
                    <a:pt x="33" y="17"/>
                    <a:pt x="33" y="17"/>
                  </a:cubicBezTo>
                  <a:cubicBezTo>
                    <a:pt x="32" y="17"/>
                    <a:pt x="32" y="16"/>
                    <a:pt x="31" y="17"/>
                  </a:cubicBezTo>
                  <a:cubicBezTo>
                    <a:pt x="31" y="17"/>
                    <a:pt x="32" y="18"/>
                    <a:pt x="32" y="18"/>
                  </a:cubicBezTo>
                  <a:moveTo>
                    <a:pt x="32" y="21"/>
                  </a:moveTo>
                  <a:cubicBezTo>
                    <a:pt x="32" y="22"/>
                    <a:pt x="32" y="22"/>
                    <a:pt x="32" y="23"/>
                  </a:cubicBezTo>
                  <a:cubicBezTo>
                    <a:pt x="33" y="22"/>
                    <a:pt x="33" y="22"/>
                    <a:pt x="33" y="23"/>
                  </a:cubicBezTo>
                  <a:cubicBezTo>
                    <a:pt x="33" y="22"/>
                    <a:pt x="33" y="21"/>
                    <a:pt x="32" y="21"/>
                  </a:cubicBezTo>
                  <a:moveTo>
                    <a:pt x="24" y="21"/>
                  </a:moveTo>
                  <a:cubicBezTo>
                    <a:pt x="26" y="21"/>
                    <a:pt x="26" y="19"/>
                    <a:pt x="28" y="19"/>
                  </a:cubicBezTo>
                  <a:cubicBezTo>
                    <a:pt x="28" y="19"/>
                    <a:pt x="29" y="19"/>
                    <a:pt x="29" y="19"/>
                  </a:cubicBezTo>
                  <a:cubicBezTo>
                    <a:pt x="29" y="20"/>
                    <a:pt x="28" y="20"/>
                    <a:pt x="28" y="20"/>
                  </a:cubicBezTo>
                  <a:cubicBezTo>
                    <a:pt x="29" y="20"/>
                    <a:pt x="30" y="21"/>
                    <a:pt x="31" y="21"/>
                  </a:cubicBezTo>
                  <a:cubicBezTo>
                    <a:pt x="31" y="20"/>
                    <a:pt x="31" y="20"/>
                    <a:pt x="32" y="19"/>
                  </a:cubicBezTo>
                  <a:cubicBezTo>
                    <a:pt x="31" y="18"/>
                    <a:pt x="30" y="17"/>
                    <a:pt x="28" y="18"/>
                  </a:cubicBezTo>
                  <a:cubicBezTo>
                    <a:pt x="28" y="18"/>
                    <a:pt x="29" y="18"/>
                    <a:pt x="29" y="18"/>
                  </a:cubicBezTo>
                  <a:cubicBezTo>
                    <a:pt x="30" y="18"/>
                    <a:pt x="31" y="19"/>
                    <a:pt x="30" y="19"/>
                  </a:cubicBezTo>
                  <a:cubicBezTo>
                    <a:pt x="29" y="19"/>
                    <a:pt x="29" y="19"/>
                    <a:pt x="28" y="18"/>
                  </a:cubicBezTo>
                  <a:cubicBezTo>
                    <a:pt x="27" y="19"/>
                    <a:pt x="25" y="20"/>
                    <a:pt x="24" y="21"/>
                  </a:cubicBezTo>
                  <a:moveTo>
                    <a:pt x="21" y="16"/>
                  </a:moveTo>
                  <a:cubicBezTo>
                    <a:pt x="22" y="16"/>
                    <a:pt x="22" y="15"/>
                    <a:pt x="22" y="14"/>
                  </a:cubicBezTo>
                  <a:cubicBezTo>
                    <a:pt x="21" y="16"/>
                    <a:pt x="21" y="15"/>
                    <a:pt x="20" y="15"/>
                  </a:cubicBezTo>
                  <a:lnTo>
                    <a:pt x="21" y="16"/>
                  </a:lnTo>
                  <a:close/>
                  <a:moveTo>
                    <a:pt x="11" y="19"/>
                  </a:moveTo>
                  <a:cubicBezTo>
                    <a:pt x="11" y="19"/>
                    <a:pt x="14" y="17"/>
                    <a:pt x="13" y="17"/>
                  </a:cubicBezTo>
                  <a:cubicBezTo>
                    <a:pt x="12" y="17"/>
                    <a:pt x="10" y="19"/>
                    <a:pt x="11" y="19"/>
                  </a:cubicBezTo>
                  <a:moveTo>
                    <a:pt x="10" y="25"/>
                  </a:moveTo>
                  <a:cubicBezTo>
                    <a:pt x="11" y="24"/>
                    <a:pt x="12" y="24"/>
                    <a:pt x="13" y="23"/>
                  </a:cubicBezTo>
                  <a:cubicBezTo>
                    <a:pt x="13" y="22"/>
                    <a:pt x="14" y="22"/>
                    <a:pt x="14" y="21"/>
                  </a:cubicBezTo>
                  <a:cubicBezTo>
                    <a:pt x="13" y="19"/>
                    <a:pt x="12" y="21"/>
                    <a:pt x="12" y="22"/>
                  </a:cubicBezTo>
                  <a:cubicBezTo>
                    <a:pt x="11" y="24"/>
                    <a:pt x="10" y="24"/>
                    <a:pt x="10" y="25"/>
                  </a:cubicBezTo>
                  <a:moveTo>
                    <a:pt x="7" y="30"/>
                  </a:moveTo>
                  <a:cubicBezTo>
                    <a:pt x="8" y="30"/>
                    <a:pt x="8" y="29"/>
                    <a:pt x="8" y="28"/>
                  </a:cubicBezTo>
                  <a:cubicBezTo>
                    <a:pt x="8" y="27"/>
                    <a:pt x="9" y="26"/>
                    <a:pt x="10" y="26"/>
                  </a:cubicBezTo>
                  <a:cubicBezTo>
                    <a:pt x="8" y="26"/>
                    <a:pt x="7" y="29"/>
                    <a:pt x="7" y="30"/>
                  </a:cubicBezTo>
                  <a:moveTo>
                    <a:pt x="3" y="31"/>
                  </a:moveTo>
                  <a:cubicBezTo>
                    <a:pt x="4" y="30"/>
                    <a:pt x="5" y="29"/>
                    <a:pt x="5" y="28"/>
                  </a:cubicBezTo>
                  <a:cubicBezTo>
                    <a:pt x="6" y="27"/>
                    <a:pt x="6" y="26"/>
                    <a:pt x="6" y="25"/>
                  </a:cubicBezTo>
                  <a:cubicBezTo>
                    <a:pt x="6" y="26"/>
                    <a:pt x="5" y="27"/>
                    <a:pt x="4" y="28"/>
                  </a:cubicBezTo>
                  <a:cubicBezTo>
                    <a:pt x="4" y="29"/>
                    <a:pt x="3" y="30"/>
                    <a:pt x="3" y="31"/>
                  </a:cubicBezTo>
                  <a:moveTo>
                    <a:pt x="23" y="26"/>
                  </a:moveTo>
                  <a:cubicBezTo>
                    <a:pt x="23" y="26"/>
                    <a:pt x="23" y="27"/>
                    <a:pt x="23" y="27"/>
                  </a:cubicBezTo>
                  <a:cubicBezTo>
                    <a:pt x="23" y="27"/>
                    <a:pt x="24" y="27"/>
                    <a:pt x="25" y="27"/>
                  </a:cubicBezTo>
                  <a:cubicBezTo>
                    <a:pt x="24" y="26"/>
                    <a:pt x="24" y="26"/>
                    <a:pt x="23" y="26"/>
                  </a:cubicBezTo>
                  <a:moveTo>
                    <a:pt x="19" y="22"/>
                  </a:moveTo>
                  <a:cubicBezTo>
                    <a:pt x="20" y="23"/>
                    <a:pt x="21" y="21"/>
                    <a:pt x="22" y="21"/>
                  </a:cubicBezTo>
                  <a:cubicBezTo>
                    <a:pt x="22" y="22"/>
                    <a:pt x="23" y="22"/>
                    <a:pt x="24" y="21"/>
                  </a:cubicBezTo>
                  <a:cubicBezTo>
                    <a:pt x="23" y="20"/>
                    <a:pt x="22" y="20"/>
                    <a:pt x="21" y="21"/>
                  </a:cubicBezTo>
                  <a:cubicBezTo>
                    <a:pt x="20" y="21"/>
                    <a:pt x="19" y="22"/>
                    <a:pt x="19" y="22"/>
                  </a:cubicBezTo>
                  <a:moveTo>
                    <a:pt x="21" y="24"/>
                  </a:moveTo>
                  <a:cubicBezTo>
                    <a:pt x="21" y="23"/>
                    <a:pt x="22" y="24"/>
                    <a:pt x="22" y="24"/>
                  </a:cubicBezTo>
                  <a:cubicBezTo>
                    <a:pt x="23" y="23"/>
                    <a:pt x="23" y="23"/>
                    <a:pt x="23" y="23"/>
                  </a:cubicBezTo>
                  <a:cubicBezTo>
                    <a:pt x="22" y="23"/>
                    <a:pt x="21" y="23"/>
                    <a:pt x="22" y="22"/>
                  </a:cubicBezTo>
                  <a:cubicBezTo>
                    <a:pt x="21" y="22"/>
                    <a:pt x="20" y="24"/>
                    <a:pt x="21" y="24"/>
                  </a:cubicBezTo>
                  <a:moveTo>
                    <a:pt x="23" y="28"/>
                  </a:moveTo>
                  <a:cubicBezTo>
                    <a:pt x="23" y="28"/>
                    <a:pt x="22" y="27"/>
                    <a:pt x="21" y="28"/>
                  </a:cubicBezTo>
                  <a:cubicBezTo>
                    <a:pt x="21" y="29"/>
                    <a:pt x="22" y="28"/>
                    <a:pt x="22" y="28"/>
                  </a:cubicBezTo>
                  <a:cubicBezTo>
                    <a:pt x="22" y="28"/>
                    <a:pt x="22" y="29"/>
                    <a:pt x="22" y="29"/>
                  </a:cubicBezTo>
                  <a:cubicBezTo>
                    <a:pt x="23" y="30"/>
                    <a:pt x="23" y="30"/>
                    <a:pt x="24" y="29"/>
                  </a:cubicBezTo>
                  <a:cubicBezTo>
                    <a:pt x="22" y="28"/>
                    <a:pt x="24" y="28"/>
                    <a:pt x="23" y="28"/>
                  </a:cubicBezTo>
                  <a:moveTo>
                    <a:pt x="17" y="32"/>
                  </a:moveTo>
                  <a:cubicBezTo>
                    <a:pt x="15" y="31"/>
                    <a:pt x="19" y="30"/>
                    <a:pt x="17" y="30"/>
                  </a:cubicBezTo>
                  <a:cubicBezTo>
                    <a:pt x="18" y="29"/>
                    <a:pt x="17" y="28"/>
                    <a:pt x="18" y="28"/>
                  </a:cubicBezTo>
                  <a:cubicBezTo>
                    <a:pt x="19" y="27"/>
                    <a:pt x="20" y="27"/>
                    <a:pt x="21" y="26"/>
                  </a:cubicBezTo>
                  <a:cubicBezTo>
                    <a:pt x="21" y="25"/>
                    <a:pt x="21" y="25"/>
                    <a:pt x="21" y="25"/>
                  </a:cubicBezTo>
                  <a:cubicBezTo>
                    <a:pt x="20" y="26"/>
                    <a:pt x="19" y="27"/>
                    <a:pt x="18" y="25"/>
                  </a:cubicBezTo>
                  <a:cubicBezTo>
                    <a:pt x="17" y="27"/>
                    <a:pt x="17" y="28"/>
                    <a:pt x="16" y="30"/>
                  </a:cubicBezTo>
                  <a:cubicBezTo>
                    <a:pt x="17" y="30"/>
                    <a:pt x="16" y="31"/>
                    <a:pt x="16" y="31"/>
                  </a:cubicBezTo>
                  <a:cubicBezTo>
                    <a:pt x="16" y="32"/>
                    <a:pt x="16" y="32"/>
                    <a:pt x="17" y="32"/>
                  </a:cubicBezTo>
                  <a:moveTo>
                    <a:pt x="20" y="37"/>
                  </a:moveTo>
                  <a:cubicBezTo>
                    <a:pt x="20" y="36"/>
                    <a:pt x="20" y="36"/>
                    <a:pt x="20" y="35"/>
                  </a:cubicBezTo>
                  <a:cubicBezTo>
                    <a:pt x="20" y="34"/>
                    <a:pt x="20" y="34"/>
                    <a:pt x="20" y="34"/>
                  </a:cubicBezTo>
                  <a:cubicBezTo>
                    <a:pt x="21" y="33"/>
                    <a:pt x="22" y="32"/>
                    <a:pt x="23" y="31"/>
                  </a:cubicBezTo>
                  <a:cubicBezTo>
                    <a:pt x="22" y="30"/>
                    <a:pt x="22" y="30"/>
                    <a:pt x="21" y="30"/>
                  </a:cubicBezTo>
                  <a:cubicBezTo>
                    <a:pt x="21" y="31"/>
                    <a:pt x="20" y="31"/>
                    <a:pt x="20" y="32"/>
                  </a:cubicBezTo>
                  <a:cubicBezTo>
                    <a:pt x="21" y="32"/>
                    <a:pt x="21" y="31"/>
                    <a:pt x="22" y="31"/>
                  </a:cubicBezTo>
                  <a:cubicBezTo>
                    <a:pt x="22" y="32"/>
                    <a:pt x="21" y="32"/>
                    <a:pt x="21" y="32"/>
                  </a:cubicBezTo>
                  <a:cubicBezTo>
                    <a:pt x="21" y="32"/>
                    <a:pt x="20" y="33"/>
                    <a:pt x="20" y="33"/>
                  </a:cubicBezTo>
                  <a:cubicBezTo>
                    <a:pt x="20" y="31"/>
                    <a:pt x="19" y="31"/>
                    <a:pt x="19" y="30"/>
                  </a:cubicBezTo>
                  <a:cubicBezTo>
                    <a:pt x="19" y="30"/>
                    <a:pt x="20" y="30"/>
                    <a:pt x="20" y="30"/>
                  </a:cubicBezTo>
                  <a:cubicBezTo>
                    <a:pt x="19" y="29"/>
                    <a:pt x="19" y="30"/>
                    <a:pt x="18" y="29"/>
                  </a:cubicBezTo>
                  <a:cubicBezTo>
                    <a:pt x="18" y="29"/>
                    <a:pt x="19" y="28"/>
                    <a:pt x="18" y="28"/>
                  </a:cubicBezTo>
                  <a:cubicBezTo>
                    <a:pt x="18" y="29"/>
                    <a:pt x="19" y="30"/>
                    <a:pt x="18" y="31"/>
                  </a:cubicBezTo>
                  <a:cubicBezTo>
                    <a:pt x="20" y="31"/>
                    <a:pt x="19" y="33"/>
                    <a:pt x="19" y="33"/>
                  </a:cubicBezTo>
                  <a:cubicBezTo>
                    <a:pt x="19" y="33"/>
                    <a:pt x="20" y="34"/>
                    <a:pt x="20" y="34"/>
                  </a:cubicBezTo>
                  <a:cubicBezTo>
                    <a:pt x="19" y="34"/>
                    <a:pt x="18" y="34"/>
                    <a:pt x="18" y="35"/>
                  </a:cubicBezTo>
                  <a:cubicBezTo>
                    <a:pt x="18" y="35"/>
                    <a:pt x="17" y="36"/>
                    <a:pt x="17" y="35"/>
                  </a:cubicBezTo>
                  <a:cubicBezTo>
                    <a:pt x="18" y="36"/>
                    <a:pt x="18" y="36"/>
                    <a:pt x="18" y="36"/>
                  </a:cubicBezTo>
                  <a:cubicBezTo>
                    <a:pt x="19" y="35"/>
                    <a:pt x="19" y="34"/>
                    <a:pt x="20" y="35"/>
                  </a:cubicBezTo>
                  <a:cubicBezTo>
                    <a:pt x="19" y="35"/>
                    <a:pt x="18" y="37"/>
                    <a:pt x="20" y="37"/>
                  </a:cubicBezTo>
                  <a:moveTo>
                    <a:pt x="14" y="36"/>
                  </a:moveTo>
                  <a:cubicBezTo>
                    <a:pt x="14" y="37"/>
                    <a:pt x="13" y="37"/>
                    <a:pt x="13" y="38"/>
                  </a:cubicBezTo>
                  <a:cubicBezTo>
                    <a:pt x="14" y="39"/>
                    <a:pt x="15" y="36"/>
                    <a:pt x="14" y="36"/>
                  </a:cubicBezTo>
                  <a:moveTo>
                    <a:pt x="16" y="39"/>
                  </a:moveTo>
                  <a:cubicBezTo>
                    <a:pt x="17" y="38"/>
                    <a:pt x="16" y="38"/>
                    <a:pt x="16" y="38"/>
                  </a:cubicBezTo>
                  <a:cubicBezTo>
                    <a:pt x="16" y="37"/>
                    <a:pt x="16" y="36"/>
                    <a:pt x="16" y="36"/>
                  </a:cubicBezTo>
                  <a:cubicBezTo>
                    <a:pt x="15" y="36"/>
                    <a:pt x="15" y="37"/>
                    <a:pt x="15" y="37"/>
                  </a:cubicBezTo>
                  <a:cubicBezTo>
                    <a:pt x="15" y="38"/>
                    <a:pt x="15" y="38"/>
                    <a:pt x="15" y="38"/>
                  </a:cubicBezTo>
                  <a:cubicBezTo>
                    <a:pt x="16" y="38"/>
                    <a:pt x="16" y="39"/>
                    <a:pt x="16" y="39"/>
                  </a:cubicBezTo>
                  <a:moveTo>
                    <a:pt x="18" y="41"/>
                  </a:moveTo>
                  <a:cubicBezTo>
                    <a:pt x="18" y="40"/>
                    <a:pt x="19" y="40"/>
                    <a:pt x="18" y="39"/>
                  </a:cubicBezTo>
                  <a:cubicBezTo>
                    <a:pt x="18" y="39"/>
                    <a:pt x="18" y="40"/>
                    <a:pt x="17" y="39"/>
                  </a:cubicBezTo>
                  <a:cubicBezTo>
                    <a:pt x="17" y="40"/>
                    <a:pt x="17" y="41"/>
                    <a:pt x="18" y="41"/>
                  </a:cubicBezTo>
                  <a:moveTo>
                    <a:pt x="17" y="43"/>
                  </a:moveTo>
                  <a:cubicBezTo>
                    <a:pt x="17" y="44"/>
                    <a:pt x="16" y="43"/>
                    <a:pt x="16" y="44"/>
                  </a:cubicBezTo>
                  <a:cubicBezTo>
                    <a:pt x="16" y="44"/>
                    <a:pt x="17" y="44"/>
                    <a:pt x="17" y="45"/>
                  </a:cubicBezTo>
                  <a:cubicBezTo>
                    <a:pt x="18" y="46"/>
                    <a:pt x="17" y="44"/>
                    <a:pt x="18" y="45"/>
                  </a:cubicBezTo>
                  <a:cubicBezTo>
                    <a:pt x="18" y="45"/>
                    <a:pt x="17" y="46"/>
                    <a:pt x="18" y="46"/>
                  </a:cubicBezTo>
                  <a:cubicBezTo>
                    <a:pt x="18" y="45"/>
                    <a:pt x="19" y="45"/>
                    <a:pt x="19" y="45"/>
                  </a:cubicBezTo>
                  <a:cubicBezTo>
                    <a:pt x="18" y="44"/>
                    <a:pt x="17" y="43"/>
                    <a:pt x="17" y="41"/>
                  </a:cubicBezTo>
                  <a:cubicBezTo>
                    <a:pt x="17" y="41"/>
                    <a:pt x="16" y="41"/>
                    <a:pt x="16" y="41"/>
                  </a:cubicBezTo>
                  <a:cubicBezTo>
                    <a:pt x="16" y="39"/>
                    <a:pt x="16" y="42"/>
                    <a:pt x="17" y="42"/>
                  </a:cubicBezTo>
                  <a:cubicBezTo>
                    <a:pt x="17" y="42"/>
                    <a:pt x="15" y="43"/>
                    <a:pt x="16" y="43"/>
                  </a:cubicBezTo>
                  <a:cubicBezTo>
                    <a:pt x="16" y="43"/>
                    <a:pt x="17" y="42"/>
                    <a:pt x="17" y="43"/>
                  </a:cubicBezTo>
                  <a:moveTo>
                    <a:pt x="15" y="46"/>
                  </a:moveTo>
                  <a:cubicBezTo>
                    <a:pt x="15" y="46"/>
                    <a:pt x="15" y="45"/>
                    <a:pt x="15" y="45"/>
                  </a:cubicBezTo>
                  <a:cubicBezTo>
                    <a:pt x="14" y="44"/>
                    <a:pt x="15" y="46"/>
                    <a:pt x="14" y="45"/>
                  </a:cubicBezTo>
                  <a:cubicBezTo>
                    <a:pt x="14" y="44"/>
                    <a:pt x="14" y="44"/>
                    <a:pt x="14" y="43"/>
                  </a:cubicBezTo>
                  <a:cubicBezTo>
                    <a:pt x="13" y="43"/>
                    <a:pt x="14" y="43"/>
                    <a:pt x="13" y="43"/>
                  </a:cubicBezTo>
                  <a:cubicBezTo>
                    <a:pt x="13" y="44"/>
                    <a:pt x="13" y="46"/>
                    <a:pt x="14" y="46"/>
                  </a:cubicBezTo>
                  <a:cubicBezTo>
                    <a:pt x="14" y="45"/>
                    <a:pt x="14" y="46"/>
                    <a:pt x="15" y="46"/>
                  </a:cubicBezTo>
                  <a:moveTo>
                    <a:pt x="17" y="48"/>
                  </a:moveTo>
                  <a:cubicBezTo>
                    <a:pt x="16" y="48"/>
                    <a:pt x="14" y="48"/>
                    <a:pt x="15" y="49"/>
                  </a:cubicBezTo>
                  <a:cubicBezTo>
                    <a:pt x="15" y="49"/>
                    <a:pt x="16" y="49"/>
                    <a:pt x="16" y="49"/>
                  </a:cubicBezTo>
                  <a:cubicBezTo>
                    <a:pt x="16" y="49"/>
                    <a:pt x="16" y="50"/>
                    <a:pt x="17" y="50"/>
                  </a:cubicBezTo>
                  <a:cubicBezTo>
                    <a:pt x="17" y="49"/>
                    <a:pt x="17" y="48"/>
                    <a:pt x="17" y="47"/>
                  </a:cubicBezTo>
                  <a:cubicBezTo>
                    <a:pt x="17" y="47"/>
                    <a:pt x="17" y="45"/>
                    <a:pt x="17" y="46"/>
                  </a:cubicBezTo>
                  <a:lnTo>
                    <a:pt x="17" y="48"/>
                  </a:lnTo>
                  <a:close/>
                  <a:moveTo>
                    <a:pt x="13" y="47"/>
                  </a:moveTo>
                  <a:cubicBezTo>
                    <a:pt x="12" y="47"/>
                    <a:pt x="12" y="50"/>
                    <a:pt x="13" y="49"/>
                  </a:cubicBezTo>
                  <a:cubicBezTo>
                    <a:pt x="13" y="49"/>
                    <a:pt x="13" y="49"/>
                    <a:pt x="13" y="48"/>
                  </a:cubicBezTo>
                  <a:cubicBezTo>
                    <a:pt x="13" y="48"/>
                    <a:pt x="13" y="47"/>
                    <a:pt x="13" y="47"/>
                  </a:cubicBezTo>
                  <a:moveTo>
                    <a:pt x="12" y="50"/>
                  </a:moveTo>
                  <a:cubicBezTo>
                    <a:pt x="12" y="49"/>
                    <a:pt x="11" y="50"/>
                    <a:pt x="11" y="48"/>
                  </a:cubicBezTo>
                  <a:cubicBezTo>
                    <a:pt x="11" y="48"/>
                    <a:pt x="12" y="48"/>
                    <a:pt x="11" y="47"/>
                  </a:cubicBezTo>
                  <a:cubicBezTo>
                    <a:pt x="10" y="47"/>
                    <a:pt x="10" y="47"/>
                    <a:pt x="10" y="47"/>
                  </a:cubicBezTo>
                  <a:cubicBezTo>
                    <a:pt x="11" y="49"/>
                    <a:pt x="10" y="49"/>
                    <a:pt x="10" y="50"/>
                  </a:cubicBezTo>
                  <a:cubicBezTo>
                    <a:pt x="11" y="50"/>
                    <a:pt x="11" y="49"/>
                    <a:pt x="12" y="50"/>
                  </a:cubicBezTo>
                  <a:moveTo>
                    <a:pt x="15" y="52"/>
                  </a:moveTo>
                  <a:cubicBezTo>
                    <a:pt x="16" y="52"/>
                    <a:pt x="16" y="49"/>
                    <a:pt x="16" y="50"/>
                  </a:cubicBezTo>
                  <a:cubicBezTo>
                    <a:pt x="16" y="51"/>
                    <a:pt x="15" y="51"/>
                    <a:pt x="15" y="52"/>
                  </a:cubicBezTo>
                  <a:moveTo>
                    <a:pt x="13" y="54"/>
                  </a:moveTo>
                  <a:cubicBezTo>
                    <a:pt x="13" y="53"/>
                    <a:pt x="14" y="52"/>
                    <a:pt x="13" y="51"/>
                  </a:cubicBezTo>
                  <a:cubicBezTo>
                    <a:pt x="12" y="51"/>
                    <a:pt x="12" y="53"/>
                    <a:pt x="13" y="54"/>
                  </a:cubicBezTo>
                  <a:moveTo>
                    <a:pt x="15" y="57"/>
                  </a:moveTo>
                  <a:cubicBezTo>
                    <a:pt x="15" y="56"/>
                    <a:pt x="15" y="54"/>
                    <a:pt x="14" y="54"/>
                  </a:cubicBezTo>
                  <a:cubicBezTo>
                    <a:pt x="14" y="55"/>
                    <a:pt x="14" y="57"/>
                    <a:pt x="15" y="57"/>
                  </a:cubicBezTo>
                  <a:moveTo>
                    <a:pt x="18" y="58"/>
                  </a:moveTo>
                  <a:cubicBezTo>
                    <a:pt x="18" y="57"/>
                    <a:pt x="19" y="56"/>
                    <a:pt x="18" y="56"/>
                  </a:cubicBezTo>
                  <a:cubicBezTo>
                    <a:pt x="18" y="56"/>
                    <a:pt x="17" y="58"/>
                    <a:pt x="18" y="58"/>
                  </a:cubicBezTo>
                  <a:moveTo>
                    <a:pt x="21" y="57"/>
                  </a:moveTo>
                  <a:cubicBezTo>
                    <a:pt x="21" y="56"/>
                    <a:pt x="20" y="54"/>
                    <a:pt x="20" y="53"/>
                  </a:cubicBezTo>
                  <a:cubicBezTo>
                    <a:pt x="19" y="53"/>
                    <a:pt x="20" y="55"/>
                    <a:pt x="19" y="55"/>
                  </a:cubicBezTo>
                  <a:cubicBezTo>
                    <a:pt x="19" y="55"/>
                    <a:pt x="19" y="55"/>
                    <a:pt x="19" y="55"/>
                  </a:cubicBezTo>
                  <a:cubicBezTo>
                    <a:pt x="19" y="56"/>
                    <a:pt x="20" y="55"/>
                    <a:pt x="20" y="55"/>
                  </a:cubicBezTo>
                  <a:cubicBezTo>
                    <a:pt x="20" y="56"/>
                    <a:pt x="20" y="57"/>
                    <a:pt x="21" y="57"/>
                  </a:cubicBezTo>
                  <a:moveTo>
                    <a:pt x="23" y="69"/>
                  </a:moveTo>
                  <a:cubicBezTo>
                    <a:pt x="24" y="70"/>
                    <a:pt x="23" y="70"/>
                    <a:pt x="24" y="71"/>
                  </a:cubicBezTo>
                  <a:cubicBezTo>
                    <a:pt x="25" y="71"/>
                    <a:pt x="24" y="69"/>
                    <a:pt x="23" y="69"/>
                  </a:cubicBezTo>
                  <a:moveTo>
                    <a:pt x="15" y="60"/>
                  </a:moveTo>
                  <a:cubicBezTo>
                    <a:pt x="15" y="60"/>
                    <a:pt x="15" y="60"/>
                    <a:pt x="15" y="60"/>
                  </a:cubicBezTo>
                  <a:cubicBezTo>
                    <a:pt x="15" y="59"/>
                    <a:pt x="14" y="59"/>
                    <a:pt x="13" y="59"/>
                  </a:cubicBezTo>
                  <a:cubicBezTo>
                    <a:pt x="14" y="60"/>
                    <a:pt x="14" y="60"/>
                    <a:pt x="14" y="60"/>
                  </a:cubicBezTo>
                  <a:cubicBezTo>
                    <a:pt x="15" y="61"/>
                    <a:pt x="14" y="60"/>
                    <a:pt x="15" y="60"/>
                  </a:cubicBezTo>
                  <a:moveTo>
                    <a:pt x="21" y="59"/>
                  </a:moveTo>
                  <a:cubicBezTo>
                    <a:pt x="21" y="59"/>
                    <a:pt x="22" y="58"/>
                    <a:pt x="22" y="58"/>
                  </a:cubicBezTo>
                  <a:cubicBezTo>
                    <a:pt x="21" y="58"/>
                    <a:pt x="21" y="58"/>
                    <a:pt x="20" y="58"/>
                  </a:cubicBezTo>
                  <a:lnTo>
                    <a:pt x="21" y="59"/>
                  </a:lnTo>
                  <a:close/>
                  <a:moveTo>
                    <a:pt x="16" y="65"/>
                  </a:moveTo>
                  <a:cubicBezTo>
                    <a:pt x="16" y="63"/>
                    <a:pt x="15" y="63"/>
                    <a:pt x="15" y="62"/>
                  </a:cubicBezTo>
                  <a:cubicBezTo>
                    <a:pt x="16" y="62"/>
                    <a:pt x="16" y="63"/>
                    <a:pt x="16" y="63"/>
                  </a:cubicBezTo>
                  <a:cubicBezTo>
                    <a:pt x="17" y="62"/>
                    <a:pt x="15" y="61"/>
                    <a:pt x="15" y="61"/>
                  </a:cubicBezTo>
                  <a:cubicBezTo>
                    <a:pt x="15" y="63"/>
                    <a:pt x="16" y="64"/>
                    <a:pt x="15" y="65"/>
                  </a:cubicBezTo>
                  <a:cubicBezTo>
                    <a:pt x="15" y="65"/>
                    <a:pt x="16" y="65"/>
                    <a:pt x="16" y="65"/>
                  </a:cubicBezTo>
                  <a:moveTo>
                    <a:pt x="20" y="63"/>
                  </a:moveTo>
                  <a:cubicBezTo>
                    <a:pt x="22" y="66"/>
                    <a:pt x="21" y="61"/>
                    <a:pt x="20" y="62"/>
                  </a:cubicBezTo>
                  <a:cubicBezTo>
                    <a:pt x="20" y="62"/>
                    <a:pt x="20" y="62"/>
                    <a:pt x="20" y="63"/>
                  </a:cubicBezTo>
                  <a:moveTo>
                    <a:pt x="21" y="67"/>
                  </a:moveTo>
                  <a:cubicBezTo>
                    <a:pt x="23" y="67"/>
                    <a:pt x="23" y="67"/>
                    <a:pt x="23" y="67"/>
                  </a:cubicBezTo>
                  <a:cubicBezTo>
                    <a:pt x="23" y="67"/>
                    <a:pt x="23" y="69"/>
                    <a:pt x="24" y="68"/>
                  </a:cubicBezTo>
                  <a:cubicBezTo>
                    <a:pt x="23" y="67"/>
                    <a:pt x="23" y="66"/>
                    <a:pt x="23" y="65"/>
                  </a:cubicBezTo>
                  <a:cubicBezTo>
                    <a:pt x="22" y="65"/>
                    <a:pt x="23" y="66"/>
                    <a:pt x="22" y="66"/>
                  </a:cubicBezTo>
                  <a:cubicBezTo>
                    <a:pt x="22" y="66"/>
                    <a:pt x="21" y="66"/>
                    <a:pt x="21" y="65"/>
                  </a:cubicBezTo>
                  <a:cubicBezTo>
                    <a:pt x="23" y="65"/>
                    <a:pt x="23" y="61"/>
                    <a:pt x="21" y="61"/>
                  </a:cubicBezTo>
                  <a:cubicBezTo>
                    <a:pt x="21" y="63"/>
                    <a:pt x="21" y="64"/>
                    <a:pt x="21" y="64"/>
                  </a:cubicBezTo>
                  <a:cubicBezTo>
                    <a:pt x="20" y="65"/>
                    <a:pt x="20" y="64"/>
                    <a:pt x="19" y="64"/>
                  </a:cubicBezTo>
                  <a:cubicBezTo>
                    <a:pt x="20" y="65"/>
                    <a:pt x="21" y="65"/>
                    <a:pt x="21" y="67"/>
                  </a:cubicBezTo>
                  <a:moveTo>
                    <a:pt x="18" y="73"/>
                  </a:moveTo>
                  <a:cubicBezTo>
                    <a:pt x="18" y="72"/>
                    <a:pt x="19" y="72"/>
                    <a:pt x="18" y="72"/>
                  </a:cubicBezTo>
                  <a:cubicBezTo>
                    <a:pt x="18" y="71"/>
                    <a:pt x="18" y="72"/>
                    <a:pt x="17" y="71"/>
                  </a:cubicBezTo>
                  <a:cubicBezTo>
                    <a:pt x="18" y="71"/>
                    <a:pt x="17" y="71"/>
                    <a:pt x="17" y="70"/>
                  </a:cubicBezTo>
                  <a:cubicBezTo>
                    <a:pt x="18" y="70"/>
                    <a:pt x="18" y="71"/>
                    <a:pt x="19" y="70"/>
                  </a:cubicBezTo>
                  <a:cubicBezTo>
                    <a:pt x="19" y="70"/>
                    <a:pt x="19" y="69"/>
                    <a:pt x="18" y="69"/>
                  </a:cubicBezTo>
                  <a:cubicBezTo>
                    <a:pt x="18" y="69"/>
                    <a:pt x="18" y="69"/>
                    <a:pt x="18" y="69"/>
                  </a:cubicBezTo>
                  <a:cubicBezTo>
                    <a:pt x="17" y="67"/>
                    <a:pt x="18" y="67"/>
                    <a:pt x="18" y="66"/>
                  </a:cubicBezTo>
                  <a:cubicBezTo>
                    <a:pt x="17" y="67"/>
                    <a:pt x="17" y="66"/>
                    <a:pt x="15" y="67"/>
                  </a:cubicBezTo>
                  <a:cubicBezTo>
                    <a:pt x="16" y="68"/>
                    <a:pt x="16" y="68"/>
                    <a:pt x="16" y="70"/>
                  </a:cubicBezTo>
                  <a:cubicBezTo>
                    <a:pt x="16" y="70"/>
                    <a:pt x="17" y="70"/>
                    <a:pt x="17" y="70"/>
                  </a:cubicBezTo>
                  <a:cubicBezTo>
                    <a:pt x="17" y="71"/>
                    <a:pt x="16" y="71"/>
                    <a:pt x="16" y="73"/>
                  </a:cubicBezTo>
                  <a:cubicBezTo>
                    <a:pt x="17" y="73"/>
                    <a:pt x="17" y="73"/>
                    <a:pt x="18" y="73"/>
                  </a:cubicBezTo>
                  <a:moveTo>
                    <a:pt x="20" y="72"/>
                  </a:moveTo>
                  <a:cubicBezTo>
                    <a:pt x="20" y="71"/>
                    <a:pt x="21" y="71"/>
                    <a:pt x="20" y="71"/>
                  </a:cubicBezTo>
                  <a:cubicBezTo>
                    <a:pt x="21" y="71"/>
                    <a:pt x="20" y="70"/>
                    <a:pt x="21" y="70"/>
                  </a:cubicBezTo>
                  <a:cubicBezTo>
                    <a:pt x="22" y="69"/>
                    <a:pt x="20" y="69"/>
                    <a:pt x="20" y="69"/>
                  </a:cubicBezTo>
                  <a:cubicBezTo>
                    <a:pt x="21" y="69"/>
                    <a:pt x="21" y="70"/>
                    <a:pt x="20" y="70"/>
                  </a:cubicBezTo>
                  <a:cubicBezTo>
                    <a:pt x="20" y="70"/>
                    <a:pt x="20" y="70"/>
                    <a:pt x="20" y="70"/>
                  </a:cubicBezTo>
                  <a:cubicBezTo>
                    <a:pt x="20" y="69"/>
                    <a:pt x="20" y="68"/>
                    <a:pt x="19" y="68"/>
                  </a:cubicBezTo>
                  <a:cubicBezTo>
                    <a:pt x="19" y="68"/>
                    <a:pt x="19" y="69"/>
                    <a:pt x="20" y="70"/>
                  </a:cubicBezTo>
                  <a:cubicBezTo>
                    <a:pt x="19" y="71"/>
                    <a:pt x="19" y="72"/>
                    <a:pt x="19" y="73"/>
                  </a:cubicBezTo>
                  <a:cubicBezTo>
                    <a:pt x="20" y="73"/>
                    <a:pt x="20" y="73"/>
                    <a:pt x="20" y="72"/>
                  </a:cubicBezTo>
                  <a:moveTo>
                    <a:pt x="23" y="75"/>
                  </a:moveTo>
                  <a:cubicBezTo>
                    <a:pt x="23" y="75"/>
                    <a:pt x="23" y="74"/>
                    <a:pt x="23" y="74"/>
                  </a:cubicBezTo>
                  <a:cubicBezTo>
                    <a:pt x="24" y="76"/>
                    <a:pt x="24" y="76"/>
                    <a:pt x="24" y="76"/>
                  </a:cubicBezTo>
                  <a:cubicBezTo>
                    <a:pt x="24" y="76"/>
                    <a:pt x="25" y="76"/>
                    <a:pt x="25" y="76"/>
                  </a:cubicBezTo>
                  <a:cubicBezTo>
                    <a:pt x="25" y="74"/>
                    <a:pt x="24" y="74"/>
                    <a:pt x="24" y="72"/>
                  </a:cubicBezTo>
                  <a:cubicBezTo>
                    <a:pt x="23" y="72"/>
                    <a:pt x="23" y="73"/>
                    <a:pt x="23" y="73"/>
                  </a:cubicBezTo>
                  <a:cubicBezTo>
                    <a:pt x="23" y="73"/>
                    <a:pt x="22" y="73"/>
                    <a:pt x="22" y="73"/>
                  </a:cubicBezTo>
                  <a:cubicBezTo>
                    <a:pt x="22" y="73"/>
                    <a:pt x="22" y="73"/>
                    <a:pt x="22" y="73"/>
                  </a:cubicBezTo>
                  <a:cubicBezTo>
                    <a:pt x="22" y="74"/>
                    <a:pt x="21" y="73"/>
                    <a:pt x="21" y="74"/>
                  </a:cubicBezTo>
                  <a:cubicBezTo>
                    <a:pt x="23" y="73"/>
                    <a:pt x="22" y="75"/>
                    <a:pt x="23" y="75"/>
                  </a:cubicBezTo>
                  <a:moveTo>
                    <a:pt x="21" y="79"/>
                  </a:moveTo>
                  <a:cubicBezTo>
                    <a:pt x="22" y="78"/>
                    <a:pt x="21" y="77"/>
                    <a:pt x="21" y="75"/>
                  </a:cubicBezTo>
                  <a:cubicBezTo>
                    <a:pt x="19" y="76"/>
                    <a:pt x="20" y="78"/>
                    <a:pt x="21" y="79"/>
                  </a:cubicBezTo>
                  <a:moveTo>
                    <a:pt x="23" y="79"/>
                  </a:moveTo>
                  <a:cubicBezTo>
                    <a:pt x="23" y="80"/>
                    <a:pt x="23" y="80"/>
                    <a:pt x="23" y="80"/>
                  </a:cubicBezTo>
                  <a:cubicBezTo>
                    <a:pt x="23" y="81"/>
                    <a:pt x="22" y="80"/>
                    <a:pt x="22" y="81"/>
                  </a:cubicBezTo>
                  <a:cubicBezTo>
                    <a:pt x="22" y="81"/>
                    <a:pt x="22" y="82"/>
                    <a:pt x="23" y="82"/>
                  </a:cubicBezTo>
                  <a:cubicBezTo>
                    <a:pt x="23" y="82"/>
                    <a:pt x="22" y="81"/>
                    <a:pt x="23" y="80"/>
                  </a:cubicBezTo>
                  <a:cubicBezTo>
                    <a:pt x="23" y="82"/>
                    <a:pt x="24" y="81"/>
                    <a:pt x="24" y="81"/>
                  </a:cubicBezTo>
                  <a:cubicBezTo>
                    <a:pt x="24" y="82"/>
                    <a:pt x="24" y="83"/>
                    <a:pt x="24" y="83"/>
                  </a:cubicBezTo>
                  <a:cubicBezTo>
                    <a:pt x="26" y="83"/>
                    <a:pt x="24" y="81"/>
                    <a:pt x="25" y="80"/>
                  </a:cubicBezTo>
                  <a:cubicBezTo>
                    <a:pt x="25" y="80"/>
                    <a:pt x="25" y="80"/>
                    <a:pt x="26" y="80"/>
                  </a:cubicBezTo>
                  <a:cubicBezTo>
                    <a:pt x="26" y="79"/>
                    <a:pt x="26" y="79"/>
                    <a:pt x="25" y="78"/>
                  </a:cubicBezTo>
                  <a:cubicBezTo>
                    <a:pt x="24" y="78"/>
                    <a:pt x="25" y="80"/>
                    <a:pt x="24" y="79"/>
                  </a:cubicBezTo>
                  <a:cubicBezTo>
                    <a:pt x="24" y="78"/>
                    <a:pt x="24" y="78"/>
                    <a:pt x="24" y="78"/>
                  </a:cubicBezTo>
                  <a:cubicBezTo>
                    <a:pt x="23" y="78"/>
                    <a:pt x="24" y="79"/>
                    <a:pt x="23" y="80"/>
                  </a:cubicBezTo>
                  <a:cubicBezTo>
                    <a:pt x="23" y="80"/>
                    <a:pt x="23" y="80"/>
                    <a:pt x="23" y="79"/>
                  </a:cubicBezTo>
                  <a:cubicBezTo>
                    <a:pt x="23" y="79"/>
                    <a:pt x="23" y="79"/>
                    <a:pt x="23" y="79"/>
                  </a:cubicBezTo>
                  <a:moveTo>
                    <a:pt x="23" y="85"/>
                  </a:moveTo>
                  <a:cubicBezTo>
                    <a:pt x="23" y="83"/>
                    <a:pt x="22" y="84"/>
                    <a:pt x="22" y="84"/>
                  </a:cubicBezTo>
                  <a:cubicBezTo>
                    <a:pt x="21" y="82"/>
                    <a:pt x="22" y="81"/>
                    <a:pt x="21" y="80"/>
                  </a:cubicBezTo>
                  <a:cubicBezTo>
                    <a:pt x="21" y="80"/>
                    <a:pt x="21" y="80"/>
                    <a:pt x="20" y="80"/>
                  </a:cubicBezTo>
                  <a:cubicBezTo>
                    <a:pt x="21" y="82"/>
                    <a:pt x="21" y="83"/>
                    <a:pt x="22" y="85"/>
                  </a:cubicBezTo>
                  <a:lnTo>
                    <a:pt x="23" y="85"/>
                  </a:lnTo>
                  <a:close/>
                  <a:moveTo>
                    <a:pt x="24" y="94"/>
                  </a:moveTo>
                  <a:cubicBezTo>
                    <a:pt x="24" y="94"/>
                    <a:pt x="24" y="93"/>
                    <a:pt x="25" y="93"/>
                  </a:cubicBezTo>
                  <a:cubicBezTo>
                    <a:pt x="24" y="92"/>
                    <a:pt x="24" y="92"/>
                    <a:pt x="23" y="92"/>
                  </a:cubicBezTo>
                  <a:cubicBezTo>
                    <a:pt x="23" y="93"/>
                    <a:pt x="23" y="93"/>
                    <a:pt x="24" y="94"/>
                  </a:cubicBezTo>
                  <a:moveTo>
                    <a:pt x="27" y="97"/>
                  </a:moveTo>
                  <a:cubicBezTo>
                    <a:pt x="27" y="96"/>
                    <a:pt x="27" y="95"/>
                    <a:pt x="26" y="95"/>
                  </a:cubicBezTo>
                  <a:cubicBezTo>
                    <a:pt x="26" y="95"/>
                    <a:pt x="26" y="97"/>
                    <a:pt x="27" y="97"/>
                  </a:cubicBezTo>
                  <a:moveTo>
                    <a:pt x="30" y="104"/>
                  </a:moveTo>
                  <a:cubicBezTo>
                    <a:pt x="30" y="103"/>
                    <a:pt x="30" y="103"/>
                    <a:pt x="30" y="103"/>
                  </a:cubicBezTo>
                  <a:cubicBezTo>
                    <a:pt x="29" y="102"/>
                    <a:pt x="29" y="104"/>
                    <a:pt x="30" y="104"/>
                  </a:cubicBezTo>
                  <a:moveTo>
                    <a:pt x="27" y="105"/>
                  </a:moveTo>
                  <a:cubicBezTo>
                    <a:pt x="27" y="104"/>
                    <a:pt x="28" y="102"/>
                    <a:pt x="27" y="101"/>
                  </a:cubicBezTo>
                  <a:cubicBezTo>
                    <a:pt x="27" y="102"/>
                    <a:pt x="26" y="104"/>
                    <a:pt x="27" y="105"/>
                  </a:cubicBezTo>
                  <a:moveTo>
                    <a:pt x="24" y="111"/>
                  </a:moveTo>
                  <a:cubicBezTo>
                    <a:pt x="24" y="111"/>
                    <a:pt x="25" y="111"/>
                    <a:pt x="24" y="110"/>
                  </a:cubicBezTo>
                  <a:cubicBezTo>
                    <a:pt x="23" y="110"/>
                    <a:pt x="23" y="110"/>
                    <a:pt x="23" y="110"/>
                  </a:cubicBezTo>
                  <a:cubicBezTo>
                    <a:pt x="23" y="110"/>
                    <a:pt x="23" y="111"/>
                    <a:pt x="24" y="111"/>
                  </a:cubicBezTo>
                  <a:moveTo>
                    <a:pt x="25" y="114"/>
                  </a:moveTo>
                  <a:cubicBezTo>
                    <a:pt x="26" y="113"/>
                    <a:pt x="25" y="111"/>
                    <a:pt x="24" y="112"/>
                  </a:cubicBezTo>
                  <a:cubicBezTo>
                    <a:pt x="24" y="112"/>
                    <a:pt x="23" y="113"/>
                    <a:pt x="24" y="113"/>
                  </a:cubicBezTo>
                  <a:cubicBezTo>
                    <a:pt x="24" y="113"/>
                    <a:pt x="24" y="112"/>
                    <a:pt x="24" y="112"/>
                  </a:cubicBezTo>
                  <a:cubicBezTo>
                    <a:pt x="24" y="114"/>
                    <a:pt x="25" y="113"/>
                    <a:pt x="25" y="114"/>
                  </a:cubicBezTo>
                  <a:moveTo>
                    <a:pt x="24" y="118"/>
                  </a:moveTo>
                  <a:cubicBezTo>
                    <a:pt x="26" y="118"/>
                    <a:pt x="24" y="117"/>
                    <a:pt x="24" y="116"/>
                  </a:cubicBezTo>
                  <a:cubicBezTo>
                    <a:pt x="24" y="116"/>
                    <a:pt x="25" y="114"/>
                    <a:pt x="24" y="114"/>
                  </a:cubicBezTo>
                  <a:cubicBezTo>
                    <a:pt x="24" y="115"/>
                    <a:pt x="24" y="117"/>
                    <a:pt x="24" y="118"/>
                  </a:cubicBezTo>
                  <a:moveTo>
                    <a:pt x="28" y="121"/>
                  </a:moveTo>
                  <a:cubicBezTo>
                    <a:pt x="28" y="120"/>
                    <a:pt x="28" y="119"/>
                    <a:pt x="28" y="119"/>
                  </a:cubicBezTo>
                  <a:cubicBezTo>
                    <a:pt x="28" y="119"/>
                    <a:pt x="27" y="121"/>
                    <a:pt x="28" y="121"/>
                  </a:cubicBezTo>
                  <a:moveTo>
                    <a:pt x="19" y="104"/>
                  </a:moveTo>
                  <a:cubicBezTo>
                    <a:pt x="19" y="102"/>
                    <a:pt x="20" y="102"/>
                    <a:pt x="19" y="101"/>
                  </a:cubicBezTo>
                  <a:cubicBezTo>
                    <a:pt x="18" y="101"/>
                    <a:pt x="19" y="103"/>
                    <a:pt x="19" y="104"/>
                  </a:cubicBezTo>
                  <a:moveTo>
                    <a:pt x="19" y="107"/>
                  </a:moveTo>
                  <a:cubicBezTo>
                    <a:pt x="19" y="106"/>
                    <a:pt x="20" y="105"/>
                    <a:pt x="19" y="105"/>
                  </a:cubicBezTo>
                  <a:cubicBezTo>
                    <a:pt x="19" y="106"/>
                    <a:pt x="19" y="106"/>
                    <a:pt x="18" y="105"/>
                  </a:cubicBezTo>
                  <a:cubicBezTo>
                    <a:pt x="18" y="106"/>
                    <a:pt x="19" y="107"/>
                    <a:pt x="19" y="107"/>
                  </a:cubicBezTo>
                  <a:moveTo>
                    <a:pt x="17" y="111"/>
                  </a:moveTo>
                  <a:cubicBezTo>
                    <a:pt x="18" y="111"/>
                    <a:pt x="19" y="111"/>
                    <a:pt x="19" y="110"/>
                  </a:cubicBezTo>
                  <a:cubicBezTo>
                    <a:pt x="18" y="110"/>
                    <a:pt x="17" y="111"/>
                    <a:pt x="17" y="111"/>
                  </a:cubicBezTo>
                  <a:moveTo>
                    <a:pt x="19" y="112"/>
                  </a:moveTo>
                  <a:cubicBezTo>
                    <a:pt x="19" y="110"/>
                    <a:pt x="21" y="113"/>
                    <a:pt x="20" y="111"/>
                  </a:cubicBezTo>
                  <a:cubicBezTo>
                    <a:pt x="19" y="110"/>
                    <a:pt x="18" y="111"/>
                    <a:pt x="19" y="112"/>
                  </a:cubicBezTo>
                  <a:moveTo>
                    <a:pt x="21" y="121"/>
                  </a:moveTo>
                  <a:cubicBezTo>
                    <a:pt x="21" y="121"/>
                    <a:pt x="20" y="121"/>
                    <a:pt x="20" y="121"/>
                  </a:cubicBezTo>
                  <a:cubicBezTo>
                    <a:pt x="20" y="121"/>
                    <a:pt x="20" y="122"/>
                    <a:pt x="20" y="122"/>
                  </a:cubicBezTo>
                  <a:cubicBezTo>
                    <a:pt x="21" y="122"/>
                    <a:pt x="21" y="121"/>
                    <a:pt x="21" y="121"/>
                  </a:cubicBezTo>
                  <a:moveTo>
                    <a:pt x="17" y="123"/>
                  </a:moveTo>
                  <a:cubicBezTo>
                    <a:pt x="17" y="123"/>
                    <a:pt x="18" y="123"/>
                    <a:pt x="18" y="123"/>
                  </a:cubicBezTo>
                  <a:cubicBezTo>
                    <a:pt x="17" y="123"/>
                    <a:pt x="18" y="122"/>
                    <a:pt x="18" y="122"/>
                  </a:cubicBezTo>
                  <a:cubicBezTo>
                    <a:pt x="19" y="122"/>
                    <a:pt x="19" y="123"/>
                    <a:pt x="19" y="123"/>
                  </a:cubicBezTo>
                  <a:cubicBezTo>
                    <a:pt x="19" y="121"/>
                    <a:pt x="18" y="119"/>
                    <a:pt x="19" y="118"/>
                  </a:cubicBezTo>
                  <a:cubicBezTo>
                    <a:pt x="19" y="117"/>
                    <a:pt x="20" y="117"/>
                    <a:pt x="20" y="116"/>
                  </a:cubicBezTo>
                  <a:cubicBezTo>
                    <a:pt x="20" y="117"/>
                    <a:pt x="21" y="119"/>
                    <a:pt x="21" y="118"/>
                  </a:cubicBezTo>
                  <a:cubicBezTo>
                    <a:pt x="21" y="118"/>
                    <a:pt x="21" y="117"/>
                    <a:pt x="20" y="116"/>
                  </a:cubicBezTo>
                  <a:cubicBezTo>
                    <a:pt x="20" y="116"/>
                    <a:pt x="20" y="115"/>
                    <a:pt x="19" y="115"/>
                  </a:cubicBezTo>
                  <a:cubicBezTo>
                    <a:pt x="19" y="115"/>
                    <a:pt x="19" y="116"/>
                    <a:pt x="19" y="116"/>
                  </a:cubicBezTo>
                  <a:cubicBezTo>
                    <a:pt x="19" y="115"/>
                    <a:pt x="18" y="114"/>
                    <a:pt x="19" y="114"/>
                  </a:cubicBezTo>
                  <a:cubicBezTo>
                    <a:pt x="19" y="114"/>
                    <a:pt x="19" y="115"/>
                    <a:pt x="19" y="115"/>
                  </a:cubicBezTo>
                  <a:cubicBezTo>
                    <a:pt x="19" y="114"/>
                    <a:pt x="19" y="114"/>
                    <a:pt x="20" y="113"/>
                  </a:cubicBezTo>
                  <a:cubicBezTo>
                    <a:pt x="20" y="114"/>
                    <a:pt x="20" y="113"/>
                    <a:pt x="21" y="113"/>
                  </a:cubicBezTo>
                  <a:cubicBezTo>
                    <a:pt x="20" y="113"/>
                    <a:pt x="20" y="112"/>
                    <a:pt x="19" y="112"/>
                  </a:cubicBezTo>
                  <a:cubicBezTo>
                    <a:pt x="19" y="113"/>
                    <a:pt x="20" y="113"/>
                    <a:pt x="19" y="114"/>
                  </a:cubicBezTo>
                  <a:cubicBezTo>
                    <a:pt x="18" y="113"/>
                    <a:pt x="17" y="113"/>
                    <a:pt x="16" y="113"/>
                  </a:cubicBezTo>
                  <a:cubicBezTo>
                    <a:pt x="16" y="114"/>
                    <a:pt x="16" y="114"/>
                    <a:pt x="16" y="114"/>
                  </a:cubicBezTo>
                  <a:cubicBezTo>
                    <a:pt x="17" y="115"/>
                    <a:pt x="17" y="113"/>
                    <a:pt x="17" y="114"/>
                  </a:cubicBezTo>
                  <a:cubicBezTo>
                    <a:pt x="17" y="114"/>
                    <a:pt x="17" y="115"/>
                    <a:pt x="17" y="115"/>
                  </a:cubicBezTo>
                  <a:cubicBezTo>
                    <a:pt x="17" y="115"/>
                    <a:pt x="17" y="114"/>
                    <a:pt x="17" y="114"/>
                  </a:cubicBezTo>
                  <a:cubicBezTo>
                    <a:pt x="16" y="115"/>
                    <a:pt x="17" y="116"/>
                    <a:pt x="17" y="117"/>
                  </a:cubicBezTo>
                  <a:cubicBezTo>
                    <a:pt x="17" y="118"/>
                    <a:pt x="16" y="119"/>
                    <a:pt x="17" y="119"/>
                  </a:cubicBezTo>
                  <a:cubicBezTo>
                    <a:pt x="17" y="118"/>
                    <a:pt x="18" y="117"/>
                    <a:pt x="18" y="116"/>
                  </a:cubicBezTo>
                  <a:cubicBezTo>
                    <a:pt x="19" y="117"/>
                    <a:pt x="18" y="118"/>
                    <a:pt x="18" y="119"/>
                  </a:cubicBezTo>
                  <a:cubicBezTo>
                    <a:pt x="18" y="119"/>
                    <a:pt x="19" y="121"/>
                    <a:pt x="18" y="121"/>
                  </a:cubicBezTo>
                  <a:cubicBezTo>
                    <a:pt x="17" y="121"/>
                    <a:pt x="18" y="119"/>
                    <a:pt x="17" y="120"/>
                  </a:cubicBezTo>
                  <a:cubicBezTo>
                    <a:pt x="17" y="121"/>
                    <a:pt x="17" y="122"/>
                    <a:pt x="17" y="123"/>
                  </a:cubicBezTo>
                  <a:moveTo>
                    <a:pt x="24" y="129"/>
                  </a:moveTo>
                  <a:cubicBezTo>
                    <a:pt x="25" y="129"/>
                    <a:pt x="27" y="128"/>
                    <a:pt x="26" y="127"/>
                  </a:cubicBezTo>
                  <a:cubicBezTo>
                    <a:pt x="26" y="127"/>
                    <a:pt x="25" y="127"/>
                    <a:pt x="25" y="127"/>
                  </a:cubicBezTo>
                  <a:cubicBezTo>
                    <a:pt x="25" y="127"/>
                    <a:pt x="25" y="126"/>
                    <a:pt x="25" y="125"/>
                  </a:cubicBezTo>
                  <a:cubicBezTo>
                    <a:pt x="26" y="125"/>
                    <a:pt x="25" y="125"/>
                    <a:pt x="26" y="124"/>
                  </a:cubicBezTo>
                  <a:cubicBezTo>
                    <a:pt x="26" y="123"/>
                    <a:pt x="25" y="123"/>
                    <a:pt x="25" y="122"/>
                  </a:cubicBezTo>
                  <a:cubicBezTo>
                    <a:pt x="24" y="122"/>
                    <a:pt x="25" y="122"/>
                    <a:pt x="24" y="122"/>
                  </a:cubicBezTo>
                  <a:cubicBezTo>
                    <a:pt x="24" y="125"/>
                    <a:pt x="24" y="127"/>
                    <a:pt x="24" y="129"/>
                  </a:cubicBezTo>
                  <a:moveTo>
                    <a:pt x="26" y="138"/>
                  </a:moveTo>
                  <a:cubicBezTo>
                    <a:pt x="26" y="137"/>
                    <a:pt x="25" y="136"/>
                    <a:pt x="25" y="135"/>
                  </a:cubicBezTo>
                  <a:cubicBezTo>
                    <a:pt x="26" y="135"/>
                    <a:pt x="26" y="136"/>
                    <a:pt x="26" y="136"/>
                  </a:cubicBezTo>
                  <a:cubicBezTo>
                    <a:pt x="26" y="136"/>
                    <a:pt x="26" y="136"/>
                    <a:pt x="26" y="136"/>
                  </a:cubicBezTo>
                  <a:cubicBezTo>
                    <a:pt x="26" y="135"/>
                    <a:pt x="26" y="135"/>
                    <a:pt x="26" y="135"/>
                  </a:cubicBezTo>
                  <a:cubicBezTo>
                    <a:pt x="26" y="135"/>
                    <a:pt x="25" y="135"/>
                    <a:pt x="25" y="135"/>
                  </a:cubicBezTo>
                  <a:cubicBezTo>
                    <a:pt x="27" y="134"/>
                    <a:pt x="25" y="133"/>
                    <a:pt x="25" y="132"/>
                  </a:cubicBezTo>
                  <a:cubicBezTo>
                    <a:pt x="26" y="132"/>
                    <a:pt x="26" y="132"/>
                    <a:pt x="26" y="132"/>
                  </a:cubicBezTo>
                  <a:cubicBezTo>
                    <a:pt x="25" y="131"/>
                    <a:pt x="27" y="128"/>
                    <a:pt x="26" y="128"/>
                  </a:cubicBezTo>
                  <a:cubicBezTo>
                    <a:pt x="26" y="130"/>
                    <a:pt x="25" y="131"/>
                    <a:pt x="24" y="130"/>
                  </a:cubicBezTo>
                  <a:cubicBezTo>
                    <a:pt x="24" y="131"/>
                    <a:pt x="24" y="132"/>
                    <a:pt x="25" y="133"/>
                  </a:cubicBezTo>
                  <a:cubicBezTo>
                    <a:pt x="25" y="135"/>
                    <a:pt x="23" y="138"/>
                    <a:pt x="26" y="138"/>
                  </a:cubicBezTo>
                  <a:moveTo>
                    <a:pt x="17" y="145"/>
                  </a:moveTo>
                  <a:cubicBezTo>
                    <a:pt x="16" y="144"/>
                    <a:pt x="17" y="144"/>
                    <a:pt x="16" y="143"/>
                  </a:cubicBezTo>
                  <a:cubicBezTo>
                    <a:pt x="16" y="144"/>
                    <a:pt x="16" y="144"/>
                    <a:pt x="16" y="145"/>
                  </a:cubicBezTo>
                  <a:lnTo>
                    <a:pt x="17" y="145"/>
                  </a:lnTo>
                  <a:close/>
                  <a:moveTo>
                    <a:pt x="22" y="147"/>
                  </a:moveTo>
                  <a:cubicBezTo>
                    <a:pt x="23" y="147"/>
                    <a:pt x="23" y="146"/>
                    <a:pt x="23" y="145"/>
                  </a:cubicBezTo>
                  <a:cubicBezTo>
                    <a:pt x="22" y="144"/>
                    <a:pt x="22" y="147"/>
                    <a:pt x="22" y="147"/>
                  </a:cubicBezTo>
                  <a:moveTo>
                    <a:pt x="25" y="147"/>
                  </a:moveTo>
                  <a:cubicBezTo>
                    <a:pt x="25" y="145"/>
                    <a:pt x="26" y="148"/>
                    <a:pt x="27" y="147"/>
                  </a:cubicBezTo>
                  <a:cubicBezTo>
                    <a:pt x="27" y="145"/>
                    <a:pt x="27" y="144"/>
                    <a:pt x="26" y="143"/>
                  </a:cubicBezTo>
                  <a:cubicBezTo>
                    <a:pt x="26" y="142"/>
                    <a:pt x="26" y="144"/>
                    <a:pt x="25" y="143"/>
                  </a:cubicBezTo>
                  <a:cubicBezTo>
                    <a:pt x="26" y="142"/>
                    <a:pt x="27" y="141"/>
                    <a:pt x="27" y="140"/>
                  </a:cubicBezTo>
                  <a:cubicBezTo>
                    <a:pt x="26" y="140"/>
                    <a:pt x="26" y="139"/>
                    <a:pt x="25" y="139"/>
                  </a:cubicBezTo>
                  <a:cubicBezTo>
                    <a:pt x="25" y="140"/>
                    <a:pt x="25" y="142"/>
                    <a:pt x="26" y="140"/>
                  </a:cubicBezTo>
                  <a:cubicBezTo>
                    <a:pt x="25" y="142"/>
                    <a:pt x="25" y="142"/>
                    <a:pt x="25" y="143"/>
                  </a:cubicBezTo>
                  <a:cubicBezTo>
                    <a:pt x="26" y="144"/>
                    <a:pt x="24" y="146"/>
                    <a:pt x="25" y="147"/>
                  </a:cubicBezTo>
                  <a:moveTo>
                    <a:pt x="27" y="148"/>
                  </a:moveTo>
                  <a:cubicBezTo>
                    <a:pt x="27" y="148"/>
                    <a:pt x="26" y="148"/>
                    <a:pt x="26" y="148"/>
                  </a:cubicBezTo>
                  <a:cubicBezTo>
                    <a:pt x="26" y="149"/>
                    <a:pt x="25" y="148"/>
                    <a:pt x="25" y="149"/>
                  </a:cubicBezTo>
                  <a:cubicBezTo>
                    <a:pt x="25" y="150"/>
                    <a:pt x="27" y="148"/>
                    <a:pt x="27" y="148"/>
                  </a:cubicBezTo>
                  <a:moveTo>
                    <a:pt x="77" y="274"/>
                  </a:moveTo>
                  <a:cubicBezTo>
                    <a:pt x="78" y="273"/>
                    <a:pt x="78" y="273"/>
                    <a:pt x="78" y="273"/>
                  </a:cubicBezTo>
                  <a:cubicBezTo>
                    <a:pt x="77" y="273"/>
                    <a:pt x="79" y="271"/>
                    <a:pt x="77" y="272"/>
                  </a:cubicBezTo>
                  <a:cubicBezTo>
                    <a:pt x="77" y="272"/>
                    <a:pt x="77" y="273"/>
                    <a:pt x="77" y="274"/>
                  </a:cubicBezTo>
                  <a:moveTo>
                    <a:pt x="59" y="266"/>
                  </a:moveTo>
                  <a:cubicBezTo>
                    <a:pt x="60" y="267"/>
                    <a:pt x="61" y="267"/>
                    <a:pt x="62" y="266"/>
                  </a:cubicBezTo>
                  <a:cubicBezTo>
                    <a:pt x="62" y="266"/>
                    <a:pt x="59" y="266"/>
                    <a:pt x="59" y="266"/>
                  </a:cubicBezTo>
                  <a:moveTo>
                    <a:pt x="38" y="270"/>
                  </a:moveTo>
                  <a:cubicBezTo>
                    <a:pt x="39" y="270"/>
                    <a:pt x="39" y="271"/>
                    <a:pt x="40" y="271"/>
                  </a:cubicBezTo>
                  <a:cubicBezTo>
                    <a:pt x="41" y="271"/>
                    <a:pt x="38" y="269"/>
                    <a:pt x="38" y="270"/>
                  </a:cubicBezTo>
                  <a:moveTo>
                    <a:pt x="31" y="267"/>
                  </a:moveTo>
                  <a:cubicBezTo>
                    <a:pt x="32" y="267"/>
                    <a:pt x="32" y="267"/>
                    <a:pt x="33" y="268"/>
                  </a:cubicBezTo>
                  <a:cubicBezTo>
                    <a:pt x="33" y="268"/>
                    <a:pt x="34" y="269"/>
                    <a:pt x="35" y="269"/>
                  </a:cubicBezTo>
                  <a:cubicBezTo>
                    <a:pt x="34" y="268"/>
                    <a:pt x="34" y="268"/>
                    <a:pt x="33" y="267"/>
                  </a:cubicBezTo>
                  <a:cubicBezTo>
                    <a:pt x="32" y="267"/>
                    <a:pt x="31" y="266"/>
                    <a:pt x="31" y="267"/>
                  </a:cubicBezTo>
                  <a:moveTo>
                    <a:pt x="10" y="228"/>
                  </a:moveTo>
                  <a:cubicBezTo>
                    <a:pt x="10" y="229"/>
                    <a:pt x="11" y="228"/>
                    <a:pt x="11" y="229"/>
                  </a:cubicBezTo>
                  <a:cubicBezTo>
                    <a:pt x="11" y="227"/>
                    <a:pt x="11" y="227"/>
                    <a:pt x="11" y="227"/>
                  </a:cubicBezTo>
                  <a:cubicBezTo>
                    <a:pt x="10" y="227"/>
                    <a:pt x="10" y="227"/>
                    <a:pt x="10" y="228"/>
                  </a:cubicBezTo>
                  <a:moveTo>
                    <a:pt x="15" y="211"/>
                  </a:moveTo>
                  <a:cubicBezTo>
                    <a:pt x="16" y="212"/>
                    <a:pt x="14" y="212"/>
                    <a:pt x="14" y="213"/>
                  </a:cubicBezTo>
                  <a:cubicBezTo>
                    <a:pt x="15" y="214"/>
                    <a:pt x="15" y="212"/>
                    <a:pt x="16" y="213"/>
                  </a:cubicBezTo>
                  <a:cubicBezTo>
                    <a:pt x="16" y="212"/>
                    <a:pt x="16" y="211"/>
                    <a:pt x="15" y="211"/>
                  </a:cubicBezTo>
                  <a:moveTo>
                    <a:pt x="8" y="205"/>
                  </a:moveTo>
                  <a:cubicBezTo>
                    <a:pt x="8" y="206"/>
                    <a:pt x="7" y="206"/>
                    <a:pt x="7" y="206"/>
                  </a:cubicBezTo>
                  <a:cubicBezTo>
                    <a:pt x="8" y="207"/>
                    <a:pt x="8" y="206"/>
                    <a:pt x="9" y="205"/>
                  </a:cubicBezTo>
                  <a:cubicBezTo>
                    <a:pt x="10" y="206"/>
                    <a:pt x="9" y="206"/>
                    <a:pt x="10" y="206"/>
                  </a:cubicBezTo>
                  <a:cubicBezTo>
                    <a:pt x="10" y="204"/>
                    <a:pt x="9" y="205"/>
                    <a:pt x="8" y="205"/>
                  </a:cubicBezTo>
                  <a:moveTo>
                    <a:pt x="11" y="185"/>
                  </a:moveTo>
                  <a:cubicBezTo>
                    <a:pt x="11" y="186"/>
                    <a:pt x="11" y="187"/>
                    <a:pt x="11" y="187"/>
                  </a:cubicBezTo>
                  <a:cubicBezTo>
                    <a:pt x="11" y="186"/>
                    <a:pt x="12" y="186"/>
                    <a:pt x="11" y="185"/>
                  </a:cubicBezTo>
                  <a:moveTo>
                    <a:pt x="18" y="177"/>
                  </a:moveTo>
                  <a:cubicBezTo>
                    <a:pt x="18" y="179"/>
                    <a:pt x="18" y="179"/>
                    <a:pt x="18" y="179"/>
                  </a:cubicBezTo>
                  <a:cubicBezTo>
                    <a:pt x="19" y="180"/>
                    <a:pt x="19" y="177"/>
                    <a:pt x="18" y="177"/>
                  </a:cubicBezTo>
                  <a:moveTo>
                    <a:pt x="14" y="174"/>
                  </a:moveTo>
                  <a:cubicBezTo>
                    <a:pt x="14" y="175"/>
                    <a:pt x="13" y="176"/>
                    <a:pt x="14" y="176"/>
                  </a:cubicBezTo>
                  <a:cubicBezTo>
                    <a:pt x="14" y="176"/>
                    <a:pt x="15" y="174"/>
                    <a:pt x="14" y="174"/>
                  </a:cubicBezTo>
                  <a:moveTo>
                    <a:pt x="15" y="169"/>
                  </a:moveTo>
                  <a:cubicBezTo>
                    <a:pt x="15" y="170"/>
                    <a:pt x="16" y="172"/>
                    <a:pt x="16" y="171"/>
                  </a:cubicBezTo>
                  <a:cubicBezTo>
                    <a:pt x="16" y="171"/>
                    <a:pt x="17" y="169"/>
                    <a:pt x="15" y="169"/>
                  </a:cubicBezTo>
                  <a:moveTo>
                    <a:pt x="21" y="162"/>
                  </a:moveTo>
                  <a:cubicBezTo>
                    <a:pt x="20" y="162"/>
                    <a:pt x="20" y="163"/>
                    <a:pt x="19" y="164"/>
                  </a:cubicBezTo>
                  <a:cubicBezTo>
                    <a:pt x="21" y="165"/>
                    <a:pt x="21" y="163"/>
                    <a:pt x="21" y="162"/>
                  </a:cubicBezTo>
                  <a:moveTo>
                    <a:pt x="16" y="156"/>
                  </a:moveTo>
                  <a:cubicBezTo>
                    <a:pt x="15" y="157"/>
                    <a:pt x="15" y="158"/>
                    <a:pt x="14" y="159"/>
                  </a:cubicBezTo>
                  <a:cubicBezTo>
                    <a:pt x="15" y="159"/>
                    <a:pt x="15" y="158"/>
                    <a:pt x="15" y="158"/>
                  </a:cubicBezTo>
                  <a:cubicBezTo>
                    <a:pt x="16" y="157"/>
                    <a:pt x="17" y="156"/>
                    <a:pt x="16" y="156"/>
                  </a:cubicBezTo>
                  <a:moveTo>
                    <a:pt x="25" y="151"/>
                  </a:moveTo>
                  <a:cubicBezTo>
                    <a:pt x="25" y="153"/>
                    <a:pt x="26" y="154"/>
                    <a:pt x="26" y="155"/>
                  </a:cubicBezTo>
                  <a:cubicBezTo>
                    <a:pt x="26" y="154"/>
                    <a:pt x="27" y="152"/>
                    <a:pt x="26" y="152"/>
                  </a:cubicBezTo>
                  <a:cubicBezTo>
                    <a:pt x="26" y="152"/>
                    <a:pt x="25" y="152"/>
                    <a:pt x="25" y="151"/>
                  </a:cubicBezTo>
                  <a:moveTo>
                    <a:pt x="25" y="160"/>
                  </a:moveTo>
                  <a:cubicBezTo>
                    <a:pt x="27" y="160"/>
                    <a:pt x="26" y="158"/>
                    <a:pt x="26" y="157"/>
                  </a:cubicBezTo>
                  <a:cubicBezTo>
                    <a:pt x="26" y="157"/>
                    <a:pt x="26" y="156"/>
                    <a:pt x="26" y="156"/>
                  </a:cubicBezTo>
                  <a:cubicBezTo>
                    <a:pt x="27" y="156"/>
                    <a:pt x="27" y="156"/>
                    <a:pt x="27" y="155"/>
                  </a:cubicBezTo>
                  <a:cubicBezTo>
                    <a:pt x="26" y="155"/>
                    <a:pt x="26" y="156"/>
                    <a:pt x="25" y="155"/>
                  </a:cubicBezTo>
                  <a:cubicBezTo>
                    <a:pt x="26" y="154"/>
                    <a:pt x="25" y="154"/>
                    <a:pt x="25" y="153"/>
                  </a:cubicBezTo>
                  <a:cubicBezTo>
                    <a:pt x="25" y="155"/>
                    <a:pt x="26" y="158"/>
                    <a:pt x="25" y="160"/>
                  </a:cubicBezTo>
                  <a:moveTo>
                    <a:pt x="23" y="177"/>
                  </a:moveTo>
                  <a:cubicBezTo>
                    <a:pt x="23" y="177"/>
                    <a:pt x="23" y="176"/>
                    <a:pt x="23" y="177"/>
                  </a:cubicBezTo>
                  <a:cubicBezTo>
                    <a:pt x="23" y="176"/>
                    <a:pt x="23" y="176"/>
                    <a:pt x="24" y="175"/>
                  </a:cubicBezTo>
                  <a:cubicBezTo>
                    <a:pt x="23" y="174"/>
                    <a:pt x="23" y="177"/>
                    <a:pt x="23" y="177"/>
                  </a:cubicBezTo>
                  <a:moveTo>
                    <a:pt x="22" y="183"/>
                  </a:moveTo>
                  <a:cubicBezTo>
                    <a:pt x="23" y="182"/>
                    <a:pt x="23" y="182"/>
                    <a:pt x="22" y="182"/>
                  </a:cubicBezTo>
                  <a:cubicBezTo>
                    <a:pt x="22" y="182"/>
                    <a:pt x="22" y="182"/>
                    <a:pt x="22" y="183"/>
                  </a:cubicBezTo>
                  <a:close/>
                  <a:moveTo>
                    <a:pt x="22" y="185"/>
                  </a:moveTo>
                  <a:cubicBezTo>
                    <a:pt x="23" y="185"/>
                    <a:pt x="24" y="185"/>
                    <a:pt x="24" y="184"/>
                  </a:cubicBezTo>
                  <a:cubicBezTo>
                    <a:pt x="23" y="183"/>
                    <a:pt x="23" y="184"/>
                    <a:pt x="23" y="184"/>
                  </a:cubicBezTo>
                  <a:cubicBezTo>
                    <a:pt x="23" y="184"/>
                    <a:pt x="22" y="184"/>
                    <a:pt x="22" y="184"/>
                  </a:cubicBezTo>
                  <a:lnTo>
                    <a:pt x="22" y="185"/>
                  </a:lnTo>
                  <a:close/>
                  <a:moveTo>
                    <a:pt x="22" y="208"/>
                  </a:moveTo>
                  <a:cubicBezTo>
                    <a:pt x="22" y="207"/>
                    <a:pt x="22" y="206"/>
                    <a:pt x="21" y="206"/>
                  </a:cubicBezTo>
                  <a:cubicBezTo>
                    <a:pt x="21" y="207"/>
                    <a:pt x="20" y="207"/>
                    <a:pt x="20" y="208"/>
                  </a:cubicBezTo>
                  <a:lnTo>
                    <a:pt x="22" y="208"/>
                  </a:lnTo>
                  <a:close/>
                  <a:moveTo>
                    <a:pt x="115" y="256"/>
                  </a:moveTo>
                  <a:cubicBezTo>
                    <a:pt x="115" y="257"/>
                    <a:pt x="114" y="257"/>
                    <a:pt x="113" y="258"/>
                  </a:cubicBezTo>
                  <a:cubicBezTo>
                    <a:pt x="114" y="258"/>
                    <a:pt x="114" y="259"/>
                    <a:pt x="115" y="258"/>
                  </a:cubicBezTo>
                  <a:cubicBezTo>
                    <a:pt x="115" y="258"/>
                    <a:pt x="116" y="256"/>
                    <a:pt x="115" y="256"/>
                  </a:cubicBezTo>
                  <a:moveTo>
                    <a:pt x="121" y="253"/>
                  </a:moveTo>
                  <a:cubicBezTo>
                    <a:pt x="121" y="253"/>
                    <a:pt x="121" y="253"/>
                    <a:pt x="121" y="253"/>
                  </a:cubicBezTo>
                  <a:cubicBezTo>
                    <a:pt x="120" y="253"/>
                    <a:pt x="120" y="254"/>
                    <a:pt x="120" y="254"/>
                  </a:cubicBezTo>
                  <a:cubicBezTo>
                    <a:pt x="120" y="254"/>
                    <a:pt x="122" y="254"/>
                    <a:pt x="121" y="253"/>
                  </a:cubicBezTo>
                  <a:moveTo>
                    <a:pt x="167" y="119"/>
                  </a:moveTo>
                  <a:cubicBezTo>
                    <a:pt x="167" y="119"/>
                    <a:pt x="167" y="121"/>
                    <a:pt x="168" y="120"/>
                  </a:cubicBezTo>
                  <a:cubicBezTo>
                    <a:pt x="168" y="120"/>
                    <a:pt x="168" y="118"/>
                    <a:pt x="167" y="119"/>
                  </a:cubicBezTo>
                  <a:moveTo>
                    <a:pt x="164" y="113"/>
                  </a:moveTo>
                  <a:cubicBezTo>
                    <a:pt x="165" y="114"/>
                    <a:pt x="165" y="114"/>
                    <a:pt x="164" y="115"/>
                  </a:cubicBezTo>
                  <a:cubicBezTo>
                    <a:pt x="165" y="116"/>
                    <a:pt x="165" y="115"/>
                    <a:pt x="166" y="116"/>
                  </a:cubicBezTo>
                  <a:cubicBezTo>
                    <a:pt x="167" y="116"/>
                    <a:pt x="166" y="114"/>
                    <a:pt x="165" y="114"/>
                  </a:cubicBezTo>
                  <a:cubicBezTo>
                    <a:pt x="165" y="114"/>
                    <a:pt x="165" y="114"/>
                    <a:pt x="165" y="114"/>
                  </a:cubicBezTo>
                  <a:cubicBezTo>
                    <a:pt x="165" y="114"/>
                    <a:pt x="165" y="113"/>
                    <a:pt x="164" y="113"/>
                  </a:cubicBezTo>
                  <a:moveTo>
                    <a:pt x="158" y="111"/>
                  </a:moveTo>
                  <a:cubicBezTo>
                    <a:pt x="158" y="112"/>
                    <a:pt x="159" y="113"/>
                    <a:pt x="160" y="113"/>
                  </a:cubicBezTo>
                  <a:cubicBezTo>
                    <a:pt x="159" y="113"/>
                    <a:pt x="159" y="112"/>
                    <a:pt x="159" y="112"/>
                  </a:cubicBezTo>
                  <a:cubicBezTo>
                    <a:pt x="159" y="112"/>
                    <a:pt x="159" y="112"/>
                    <a:pt x="158" y="111"/>
                  </a:cubicBezTo>
                  <a:moveTo>
                    <a:pt x="141" y="41"/>
                  </a:moveTo>
                  <a:cubicBezTo>
                    <a:pt x="142" y="42"/>
                    <a:pt x="140" y="43"/>
                    <a:pt x="140" y="42"/>
                  </a:cubicBezTo>
                  <a:lnTo>
                    <a:pt x="141" y="41"/>
                  </a:lnTo>
                  <a:close/>
                  <a:moveTo>
                    <a:pt x="144" y="46"/>
                  </a:moveTo>
                  <a:cubicBezTo>
                    <a:pt x="144" y="45"/>
                    <a:pt x="144" y="44"/>
                    <a:pt x="143" y="43"/>
                  </a:cubicBezTo>
                  <a:cubicBezTo>
                    <a:pt x="142" y="44"/>
                    <a:pt x="143" y="45"/>
                    <a:pt x="144" y="46"/>
                  </a:cubicBezTo>
                  <a:moveTo>
                    <a:pt x="124" y="59"/>
                  </a:moveTo>
                  <a:cubicBezTo>
                    <a:pt x="125" y="59"/>
                    <a:pt x="126" y="59"/>
                    <a:pt x="126" y="58"/>
                  </a:cubicBezTo>
                  <a:cubicBezTo>
                    <a:pt x="125" y="58"/>
                    <a:pt x="125" y="58"/>
                    <a:pt x="124" y="58"/>
                  </a:cubicBezTo>
                  <a:cubicBezTo>
                    <a:pt x="124" y="59"/>
                    <a:pt x="124" y="59"/>
                    <a:pt x="124" y="59"/>
                  </a:cubicBezTo>
                  <a:moveTo>
                    <a:pt x="125" y="64"/>
                  </a:moveTo>
                  <a:cubicBezTo>
                    <a:pt x="126" y="64"/>
                    <a:pt x="126" y="64"/>
                    <a:pt x="126" y="64"/>
                  </a:cubicBezTo>
                  <a:cubicBezTo>
                    <a:pt x="127" y="64"/>
                    <a:pt x="128" y="64"/>
                    <a:pt x="128" y="63"/>
                  </a:cubicBezTo>
                  <a:cubicBezTo>
                    <a:pt x="127" y="63"/>
                    <a:pt x="127" y="63"/>
                    <a:pt x="127" y="63"/>
                  </a:cubicBezTo>
                  <a:cubicBezTo>
                    <a:pt x="127" y="63"/>
                    <a:pt x="126" y="63"/>
                    <a:pt x="126" y="63"/>
                  </a:cubicBezTo>
                  <a:cubicBezTo>
                    <a:pt x="126" y="64"/>
                    <a:pt x="126" y="64"/>
                    <a:pt x="125" y="64"/>
                  </a:cubicBezTo>
                  <a:moveTo>
                    <a:pt x="153" y="58"/>
                  </a:moveTo>
                  <a:cubicBezTo>
                    <a:pt x="153" y="57"/>
                    <a:pt x="153" y="55"/>
                    <a:pt x="152" y="55"/>
                  </a:cubicBezTo>
                  <a:cubicBezTo>
                    <a:pt x="151" y="56"/>
                    <a:pt x="153" y="56"/>
                    <a:pt x="152" y="57"/>
                  </a:cubicBezTo>
                  <a:cubicBezTo>
                    <a:pt x="152" y="57"/>
                    <a:pt x="152" y="57"/>
                    <a:pt x="152" y="57"/>
                  </a:cubicBezTo>
                  <a:cubicBezTo>
                    <a:pt x="153" y="57"/>
                    <a:pt x="153" y="57"/>
                    <a:pt x="153" y="58"/>
                  </a:cubicBezTo>
                  <a:cubicBezTo>
                    <a:pt x="153" y="58"/>
                    <a:pt x="153" y="58"/>
                    <a:pt x="153" y="58"/>
                  </a:cubicBezTo>
                  <a:moveTo>
                    <a:pt x="128" y="65"/>
                  </a:moveTo>
                  <a:cubicBezTo>
                    <a:pt x="128" y="65"/>
                    <a:pt x="127" y="64"/>
                    <a:pt x="126" y="65"/>
                  </a:cubicBezTo>
                  <a:cubicBezTo>
                    <a:pt x="127" y="66"/>
                    <a:pt x="129" y="66"/>
                    <a:pt x="128" y="67"/>
                  </a:cubicBezTo>
                  <a:cubicBezTo>
                    <a:pt x="129" y="67"/>
                    <a:pt x="128" y="66"/>
                    <a:pt x="128" y="65"/>
                  </a:cubicBezTo>
                  <a:moveTo>
                    <a:pt x="130" y="68"/>
                  </a:moveTo>
                  <a:cubicBezTo>
                    <a:pt x="129" y="67"/>
                    <a:pt x="129" y="67"/>
                    <a:pt x="128" y="67"/>
                  </a:cubicBezTo>
                  <a:cubicBezTo>
                    <a:pt x="128" y="68"/>
                    <a:pt x="130" y="69"/>
                    <a:pt x="130" y="68"/>
                  </a:cubicBezTo>
                  <a:moveTo>
                    <a:pt x="151" y="88"/>
                  </a:moveTo>
                  <a:cubicBezTo>
                    <a:pt x="151" y="88"/>
                    <a:pt x="150" y="88"/>
                    <a:pt x="150" y="88"/>
                  </a:cubicBezTo>
                  <a:cubicBezTo>
                    <a:pt x="151" y="89"/>
                    <a:pt x="152" y="88"/>
                    <a:pt x="151" y="88"/>
                  </a:cubicBezTo>
                  <a:moveTo>
                    <a:pt x="132" y="105"/>
                  </a:moveTo>
                  <a:cubicBezTo>
                    <a:pt x="130" y="106"/>
                    <a:pt x="130" y="106"/>
                    <a:pt x="130" y="106"/>
                  </a:cubicBezTo>
                  <a:cubicBezTo>
                    <a:pt x="131" y="106"/>
                    <a:pt x="131" y="106"/>
                    <a:pt x="131" y="106"/>
                  </a:cubicBezTo>
                  <a:cubicBezTo>
                    <a:pt x="132" y="106"/>
                    <a:pt x="133" y="105"/>
                    <a:pt x="132" y="105"/>
                  </a:cubicBezTo>
                  <a:moveTo>
                    <a:pt x="168" y="126"/>
                  </a:moveTo>
                  <a:cubicBezTo>
                    <a:pt x="168" y="126"/>
                    <a:pt x="168" y="125"/>
                    <a:pt x="167" y="125"/>
                  </a:cubicBezTo>
                  <a:cubicBezTo>
                    <a:pt x="167" y="125"/>
                    <a:pt x="166" y="124"/>
                    <a:pt x="166" y="125"/>
                  </a:cubicBezTo>
                  <a:cubicBezTo>
                    <a:pt x="167" y="125"/>
                    <a:pt x="169" y="127"/>
                    <a:pt x="168" y="126"/>
                  </a:cubicBezTo>
                  <a:moveTo>
                    <a:pt x="169" y="131"/>
                  </a:moveTo>
                  <a:cubicBezTo>
                    <a:pt x="169" y="130"/>
                    <a:pt x="170" y="130"/>
                    <a:pt x="169" y="129"/>
                  </a:cubicBezTo>
                  <a:cubicBezTo>
                    <a:pt x="168" y="129"/>
                    <a:pt x="169" y="131"/>
                    <a:pt x="169" y="131"/>
                  </a:cubicBezTo>
                  <a:moveTo>
                    <a:pt x="175" y="131"/>
                  </a:moveTo>
                  <a:cubicBezTo>
                    <a:pt x="174" y="131"/>
                    <a:pt x="174" y="131"/>
                    <a:pt x="175" y="132"/>
                  </a:cubicBezTo>
                  <a:cubicBezTo>
                    <a:pt x="175" y="132"/>
                    <a:pt x="176" y="133"/>
                    <a:pt x="176" y="133"/>
                  </a:cubicBezTo>
                  <a:cubicBezTo>
                    <a:pt x="176" y="132"/>
                    <a:pt x="176" y="131"/>
                    <a:pt x="175" y="131"/>
                  </a:cubicBezTo>
                  <a:moveTo>
                    <a:pt x="178" y="143"/>
                  </a:moveTo>
                  <a:cubicBezTo>
                    <a:pt x="177" y="142"/>
                    <a:pt x="178" y="142"/>
                    <a:pt x="178" y="142"/>
                  </a:cubicBezTo>
                  <a:cubicBezTo>
                    <a:pt x="178" y="140"/>
                    <a:pt x="177" y="139"/>
                    <a:pt x="177" y="139"/>
                  </a:cubicBezTo>
                  <a:cubicBezTo>
                    <a:pt x="177" y="139"/>
                    <a:pt x="177" y="138"/>
                    <a:pt x="177" y="138"/>
                  </a:cubicBezTo>
                  <a:cubicBezTo>
                    <a:pt x="175" y="137"/>
                    <a:pt x="174" y="135"/>
                    <a:pt x="173" y="133"/>
                  </a:cubicBezTo>
                  <a:cubicBezTo>
                    <a:pt x="173" y="133"/>
                    <a:pt x="172" y="132"/>
                    <a:pt x="172" y="133"/>
                  </a:cubicBezTo>
                  <a:cubicBezTo>
                    <a:pt x="173" y="133"/>
                    <a:pt x="173" y="133"/>
                    <a:pt x="173" y="134"/>
                  </a:cubicBezTo>
                  <a:cubicBezTo>
                    <a:pt x="173" y="134"/>
                    <a:pt x="173" y="135"/>
                    <a:pt x="173" y="136"/>
                  </a:cubicBezTo>
                  <a:cubicBezTo>
                    <a:pt x="174" y="136"/>
                    <a:pt x="174" y="136"/>
                    <a:pt x="174" y="137"/>
                  </a:cubicBezTo>
                  <a:cubicBezTo>
                    <a:pt x="175" y="138"/>
                    <a:pt x="175" y="139"/>
                    <a:pt x="175" y="140"/>
                  </a:cubicBezTo>
                  <a:cubicBezTo>
                    <a:pt x="175" y="140"/>
                    <a:pt x="176" y="140"/>
                    <a:pt x="176" y="140"/>
                  </a:cubicBezTo>
                  <a:cubicBezTo>
                    <a:pt x="176" y="141"/>
                    <a:pt x="177" y="143"/>
                    <a:pt x="178" y="143"/>
                  </a:cubicBezTo>
                  <a:moveTo>
                    <a:pt x="184" y="181"/>
                  </a:moveTo>
                  <a:cubicBezTo>
                    <a:pt x="184" y="180"/>
                    <a:pt x="185" y="180"/>
                    <a:pt x="185" y="179"/>
                  </a:cubicBezTo>
                  <a:cubicBezTo>
                    <a:pt x="185" y="178"/>
                    <a:pt x="185" y="178"/>
                    <a:pt x="185" y="177"/>
                  </a:cubicBezTo>
                  <a:cubicBezTo>
                    <a:pt x="185" y="177"/>
                    <a:pt x="185" y="177"/>
                    <a:pt x="185" y="177"/>
                  </a:cubicBezTo>
                  <a:cubicBezTo>
                    <a:pt x="185" y="177"/>
                    <a:pt x="185" y="177"/>
                    <a:pt x="185" y="177"/>
                  </a:cubicBezTo>
                  <a:cubicBezTo>
                    <a:pt x="185" y="175"/>
                    <a:pt x="185" y="174"/>
                    <a:pt x="184" y="174"/>
                  </a:cubicBezTo>
                  <a:cubicBezTo>
                    <a:pt x="183" y="175"/>
                    <a:pt x="184" y="177"/>
                    <a:pt x="184" y="178"/>
                  </a:cubicBezTo>
                  <a:cubicBezTo>
                    <a:pt x="184" y="179"/>
                    <a:pt x="183" y="180"/>
                    <a:pt x="184" y="181"/>
                  </a:cubicBezTo>
                  <a:moveTo>
                    <a:pt x="171" y="229"/>
                  </a:moveTo>
                  <a:cubicBezTo>
                    <a:pt x="171" y="228"/>
                    <a:pt x="172" y="228"/>
                    <a:pt x="172" y="227"/>
                  </a:cubicBezTo>
                  <a:cubicBezTo>
                    <a:pt x="172" y="226"/>
                    <a:pt x="170" y="229"/>
                    <a:pt x="171" y="229"/>
                  </a:cubicBezTo>
                  <a:moveTo>
                    <a:pt x="174" y="223"/>
                  </a:moveTo>
                  <a:cubicBezTo>
                    <a:pt x="173" y="223"/>
                    <a:pt x="174" y="225"/>
                    <a:pt x="175" y="224"/>
                  </a:cubicBezTo>
                  <a:cubicBezTo>
                    <a:pt x="174" y="224"/>
                    <a:pt x="175" y="223"/>
                    <a:pt x="174" y="223"/>
                  </a:cubicBezTo>
                  <a:moveTo>
                    <a:pt x="172" y="223"/>
                  </a:moveTo>
                  <a:cubicBezTo>
                    <a:pt x="172" y="222"/>
                    <a:pt x="173" y="223"/>
                    <a:pt x="174" y="222"/>
                  </a:cubicBezTo>
                  <a:cubicBezTo>
                    <a:pt x="174" y="220"/>
                    <a:pt x="171" y="221"/>
                    <a:pt x="172" y="223"/>
                  </a:cubicBezTo>
                  <a:moveTo>
                    <a:pt x="185" y="182"/>
                  </a:moveTo>
                  <a:cubicBezTo>
                    <a:pt x="184" y="182"/>
                    <a:pt x="184" y="182"/>
                    <a:pt x="183" y="182"/>
                  </a:cubicBezTo>
                  <a:cubicBezTo>
                    <a:pt x="183" y="182"/>
                    <a:pt x="183" y="182"/>
                    <a:pt x="183" y="181"/>
                  </a:cubicBezTo>
                  <a:cubicBezTo>
                    <a:pt x="183" y="183"/>
                    <a:pt x="185" y="184"/>
                    <a:pt x="185" y="182"/>
                  </a:cubicBezTo>
                  <a:moveTo>
                    <a:pt x="166" y="193"/>
                  </a:moveTo>
                  <a:cubicBezTo>
                    <a:pt x="167" y="193"/>
                    <a:pt x="167" y="192"/>
                    <a:pt x="167" y="191"/>
                  </a:cubicBezTo>
                  <a:cubicBezTo>
                    <a:pt x="166" y="192"/>
                    <a:pt x="165" y="192"/>
                    <a:pt x="166" y="193"/>
                  </a:cubicBezTo>
                  <a:moveTo>
                    <a:pt x="163" y="200"/>
                  </a:moveTo>
                  <a:cubicBezTo>
                    <a:pt x="163" y="198"/>
                    <a:pt x="164" y="199"/>
                    <a:pt x="164" y="198"/>
                  </a:cubicBezTo>
                  <a:cubicBezTo>
                    <a:pt x="164" y="198"/>
                    <a:pt x="164" y="197"/>
                    <a:pt x="163" y="198"/>
                  </a:cubicBezTo>
                  <a:cubicBezTo>
                    <a:pt x="163" y="198"/>
                    <a:pt x="162" y="199"/>
                    <a:pt x="163" y="200"/>
                  </a:cubicBezTo>
                  <a:moveTo>
                    <a:pt x="153" y="212"/>
                  </a:moveTo>
                  <a:cubicBezTo>
                    <a:pt x="154" y="212"/>
                    <a:pt x="155" y="211"/>
                    <a:pt x="154" y="211"/>
                  </a:cubicBezTo>
                  <a:cubicBezTo>
                    <a:pt x="154" y="211"/>
                    <a:pt x="153" y="211"/>
                    <a:pt x="153" y="212"/>
                  </a:cubicBezTo>
                  <a:moveTo>
                    <a:pt x="166" y="223"/>
                  </a:moveTo>
                  <a:cubicBezTo>
                    <a:pt x="167" y="222"/>
                    <a:pt x="167" y="222"/>
                    <a:pt x="167" y="221"/>
                  </a:cubicBezTo>
                  <a:cubicBezTo>
                    <a:pt x="168" y="222"/>
                    <a:pt x="168" y="220"/>
                    <a:pt x="169" y="220"/>
                  </a:cubicBezTo>
                  <a:cubicBezTo>
                    <a:pt x="169" y="219"/>
                    <a:pt x="170" y="220"/>
                    <a:pt x="170" y="219"/>
                  </a:cubicBezTo>
                  <a:cubicBezTo>
                    <a:pt x="169" y="219"/>
                    <a:pt x="171" y="217"/>
                    <a:pt x="171" y="217"/>
                  </a:cubicBezTo>
                  <a:cubicBezTo>
                    <a:pt x="171" y="216"/>
                    <a:pt x="171" y="215"/>
                    <a:pt x="172" y="216"/>
                  </a:cubicBezTo>
                  <a:cubicBezTo>
                    <a:pt x="171" y="217"/>
                    <a:pt x="171" y="217"/>
                    <a:pt x="171" y="218"/>
                  </a:cubicBezTo>
                  <a:cubicBezTo>
                    <a:pt x="172" y="217"/>
                    <a:pt x="172" y="217"/>
                    <a:pt x="172" y="216"/>
                  </a:cubicBezTo>
                  <a:cubicBezTo>
                    <a:pt x="173" y="216"/>
                    <a:pt x="173" y="215"/>
                    <a:pt x="173" y="215"/>
                  </a:cubicBezTo>
                  <a:cubicBezTo>
                    <a:pt x="173" y="214"/>
                    <a:pt x="173" y="213"/>
                    <a:pt x="174" y="214"/>
                  </a:cubicBezTo>
                  <a:cubicBezTo>
                    <a:pt x="174" y="214"/>
                    <a:pt x="174" y="214"/>
                    <a:pt x="174" y="214"/>
                  </a:cubicBezTo>
                  <a:cubicBezTo>
                    <a:pt x="174" y="213"/>
                    <a:pt x="176" y="213"/>
                    <a:pt x="175" y="212"/>
                  </a:cubicBezTo>
                  <a:cubicBezTo>
                    <a:pt x="175" y="212"/>
                    <a:pt x="175" y="213"/>
                    <a:pt x="174" y="212"/>
                  </a:cubicBezTo>
                  <a:cubicBezTo>
                    <a:pt x="175" y="211"/>
                    <a:pt x="176" y="211"/>
                    <a:pt x="176" y="209"/>
                  </a:cubicBezTo>
                  <a:cubicBezTo>
                    <a:pt x="176" y="209"/>
                    <a:pt x="177" y="209"/>
                    <a:pt x="177" y="209"/>
                  </a:cubicBezTo>
                  <a:cubicBezTo>
                    <a:pt x="177" y="209"/>
                    <a:pt x="178" y="207"/>
                    <a:pt x="178" y="207"/>
                  </a:cubicBezTo>
                  <a:cubicBezTo>
                    <a:pt x="179" y="207"/>
                    <a:pt x="179" y="208"/>
                    <a:pt x="179" y="208"/>
                  </a:cubicBezTo>
                  <a:cubicBezTo>
                    <a:pt x="179" y="207"/>
                    <a:pt x="179" y="206"/>
                    <a:pt x="180" y="206"/>
                  </a:cubicBezTo>
                  <a:cubicBezTo>
                    <a:pt x="180" y="206"/>
                    <a:pt x="181" y="206"/>
                    <a:pt x="181" y="206"/>
                  </a:cubicBezTo>
                  <a:cubicBezTo>
                    <a:pt x="181" y="205"/>
                    <a:pt x="180" y="205"/>
                    <a:pt x="179" y="205"/>
                  </a:cubicBezTo>
                  <a:cubicBezTo>
                    <a:pt x="180" y="204"/>
                    <a:pt x="178" y="204"/>
                    <a:pt x="179" y="203"/>
                  </a:cubicBezTo>
                  <a:cubicBezTo>
                    <a:pt x="179" y="202"/>
                    <a:pt x="180" y="203"/>
                    <a:pt x="180" y="202"/>
                  </a:cubicBezTo>
                  <a:cubicBezTo>
                    <a:pt x="180" y="201"/>
                    <a:pt x="180" y="201"/>
                    <a:pt x="180" y="200"/>
                  </a:cubicBezTo>
                  <a:cubicBezTo>
                    <a:pt x="181" y="198"/>
                    <a:pt x="182" y="196"/>
                    <a:pt x="183" y="194"/>
                  </a:cubicBezTo>
                  <a:cubicBezTo>
                    <a:pt x="183" y="194"/>
                    <a:pt x="182" y="193"/>
                    <a:pt x="183" y="193"/>
                  </a:cubicBezTo>
                  <a:cubicBezTo>
                    <a:pt x="183" y="191"/>
                    <a:pt x="183" y="190"/>
                    <a:pt x="184" y="188"/>
                  </a:cubicBezTo>
                  <a:cubicBezTo>
                    <a:pt x="184" y="188"/>
                    <a:pt x="184" y="187"/>
                    <a:pt x="184" y="186"/>
                  </a:cubicBezTo>
                  <a:cubicBezTo>
                    <a:pt x="184" y="186"/>
                    <a:pt x="184" y="185"/>
                    <a:pt x="185" y="184"/>
                  </a:cubicBezTo>
                  <a:cubicBezTo>
                    <a:pt x="184" y="183"/>
                    <a:pt x="183" y="184"/>
                    <a:pt x="183" y="185"/>
                  </a:cubicBezTo>
                  <a:cubicBezTo>
                    <a:pt x="183" y="185"/>
                    <a:pt x="183" y="186"/>
                    <a:pt x="183" y="186"/>
                  </a:cubicBezTo>
                  <a:cubicBezTo>
                    <a:pt x="183" y="187"/>
                    <a:pt x="183" y="187"/>
                    <a:pt x="183" y="187"/>
                  </a:cubicBezTo>
                  <a:cubicBezTo>
                    <a:pt x="182" y="189"/>
                    <a:pt x="182" y="191"/>
                    <a:pt x="181" y="192"/>
                  </a:cubicBezTo>
                  <a:cubicBezTo>
                    <a:pt x="181" y="192"/>
                    <a:pt x="181" y="193"/>
                    <a:pt x="181" y="193"/>
                  </a:cubicBezTo>
                  <a:cubicBezTo>
                    <a:pt x="180" y="196"/>
                    <a:pt x="180" y="197"/>
                    <a:pt x="179" y="200"/>
                  </a:cubicBezTo>
                  <a:cubicBezTo>
                    <a:pt x="178" y="200"/>
                    <a:pt x="179" y="199"/>
                    <a:pt x="178" y="200"/>
                  </a:cubicBezTo>
                  <a:cubicBezTo>
                    <a:pt x="179" y="200"/>
                    <a:pt x="178" y="201"/>
                    <a:pt x="178" y="202"/>
                  </a:cubicBezTo>
                  <a:cubicBezTo>
                    <a:pt x="178" y="203"/>
                    <a:pt x="177" y="204"/>
                    <a:pt x="177" y="205"/>
                  </a:cubicBezTo>
                  <a:cubicBezTo>
                    <a:pt x="176" y="206"/>
                    <a:pt x="176" y="206"/>
                    <a:pt x="175" y="207"/>
                  </a:cubicBezTo>
                  <a:cubicBezTo>
                    <a:pt x="175" y="208"/>
                    <a:pt x="174" y="209"/>
                    <a:pt x="173" y="210"/>
                  </a:cubicBezTo>
                  <a:cubicBezTo>
                    <a:pt x="175" y="210"/>
                    <a:pt x="173" y="211"/>
                    <a:pt x="173" y="212"/>
                  </a:cubicBezTo>
                  <a:cubicBezTo>
                    <a:pt x="172" y="212"/>
                    <a:pt x="173" y="211"/>
                    <a:pt x="172" y="211"/>
                  </a:cubicBezTo>
                  <a:cubicBezTo>
                    <a:pt x="172" y="212"/>
                    <a:pt x="171" y="212"/>
                    <a:pt x="171" y="213"/>
                  </a:cubicBezTo>
                  <a:cubicBezTo>
                    <a:pt x="171" y="214"/>
                    <a:pt x="171" y="212"/>
                    <a:pt x="172" y="213"/>
                  </a:cubicBezTo>
                  <a:cubicBezTo>
                    <a:pt x="173" y="213"/>
                    <a:pt x="171" y="214"/>
                    <a:pt x="170" y="215"/>
                  </a:cubicBezTo>
                  <a:cubicBezTo>
                    <a:pt x="171" y="215"/>
                    <a:pt x="171" y="216"/>
                    <a:pt x="170" y="216"/>
                  </a:cubicBezTo>
                  <a:cubicBezTo>
                    <a:pt x="170" y="215"/>
                    <a:pt x="170" y="216"/>
                    <a:pt x="169" y="217"/>
                  </a:cubicBezTo>
                  <a:cubicBezTo>
                    <a:pt x="168" y="218"/>
                    <a:pt x="168" y="218"/>
                    <a:pt x="168" y="219"/>
                  </a:cubicBezTo>
                  <a:cubicBezTo>
                    <a:pt x="167" y="219"/>
                    <a:pt x="167" y="219"/>
                    <a:pt x="167" y="218"/>
                  </a:cubicBezTo>
                  <a:cubicBezTo>
                    <a:pt x="166" y="219"/>
                    <a:pt x="167" y="219"/>
                    <a:pt x="167" y="220"/>
                  </a:cubicBezTo>
                  <a:cubicBezTo>
                    <a:pt x="166" y="221"/>
                    <a:pt x="165" y="221"/>
                    <a:pt x="164" y="222"/>
                  </a:cubicBezTo>
                  <a:cubicBezTo>
                    <a:pt x="164" y="222"/>
                    <a:pt x="163" y="223"/>
                    <a:pt x="163" y="223"/>
                  </a:cubicBezTo>
                  <a:cubicBezTo>
                    <a:pt x="162" y="222"/>
                    <a:pt x="163" y="222"/>
                    <a:pt x="162" y="222"/>
                  </a:cubicBezTo>
                  <a:cubicBezTo>
                    <a:pt x="162" y="222"/>
                    <a:pt x="162" y="223"/>
                    <a:pt x="162" y="224"/>
                  </a:cubicBezTo>
                  <a:cubicBezTo>
                    <a:pt x="162" y="224"/>
                    <a:pt x="160" y="224"/>
                    <a:pt x="161" y="225"/>
                  </a:cubicBezTo>
                  <a:cubicBezTo>
                    <a:pt x="162" y="224"/>
                    <a:pt x="163" y="223"/>
                    <a:pt x="163" y="223"/>
                  </a:cubicBezTo>
                  <a:cubicBezTo>
                    <a:pt x="163" y="224"/>
                    <a:pt x="163" y="225"/>
                    <a:pt x="162" y="225"/>
                  </a:cubicBezTo>
                  <a:cubicBezTo>
                    <a:pt x="161" y="227"/>
                    <a:pt x="162" y="226"/>
                    <a:pt x="161" y="226"/>
                  </a:cubicBezTo>
                  <a:cubicBezTo>
                    <a:pt x="161" y="229"/>
                    <a:pt x="166" y="223"/>
                    <a:pt x="166" y="223"/>
                  </a:cubicBezTo>
                  <a:moveTo>
                    <a:pt x="154" y="234"/>
                  </a:moveTo>
                  <a:cubicBezTo>
                    <a:pt x="153" y="233"/>
                    <a:pt x="152" y="234"/>
                    <a:pt x="152" y="234"/>
                  </a:cubicBezTo>
                  <a:cubicBezTo>
                    <a:pt x="152" y="235"/>
                    <a:pt x="154" y="235"/>
                    <a:pt x="154" y="234"/>
                  </a:cubicBezTo>
                  <a:moveTo>
                    <a:pt x="148" y="245"/>
                  </a:moveTo>
                  <a:cubicBezTo>
                    <a:pt x="149" y="244"/>
                    <a:pt x="150" y="243"/>
                    <a:pt x="150" y="244"/>
                  </a:cubicBezTo>
                  <a:cubicBezTo>
                    <a:pt x="150" y="243"/>
                    <a:pt x="148" y="243"/>
                    <a:pt x="148" y="243"/>
                  </a:cubicBezTo>
                  <a:cubicBezTo>
                    <a:pt x="148" y="243"/>
                    <a:pt x="149" y="243"/>
                    <a:pt x="149" y="243"/>
                  </a:cubicBezTo>
                  <a:cubicBezTo>
                    <a:pt x="148" y="244"/>
                    <a:pt x="148" y="244"/>
                    <a:pt x="148" y="245"/>
                  </a:cubicBezTo>
                  <a:moveTo>
                    <a:pt x="144" y="243"/>
                  </a:moveTo>
                  <a:cubicBezTo>
                    <a:pt x="145" y="243"/>
                    <a:pt x="146" y="242"/>
                    <a:pt x="146" y="242"/>
                  </a:cubicBezTo>
                  <a:cubicBezTo>
                    <a:pt x="145" y="242"/>
                    <a:pt x="144" y="242"/>
                    <a:pt x="144" y="243"/>
                  </a:cubicBezTo>
                  <a:moveTo>
                    <a:pt x="143" y="242"/>
                  </a:moveTo>
                  <a:cubicBezTo>
                    <a:pt x="143" y="243"/>
                    <a:pt x="144" y="242"/>
                    <a:pt x="144" y="242"/>
                  </a:cubicBezTo>
                  <a:cubicBezTo>
                    <a:pt x="144" y="241"/>
                    <a:pt x="143" y="242"/>
                    <a:pt x="143" y="242"/>
                  </a:cubicBezTo>
                  <a:moveTo>
                    <a:pt x="134" y="227"/>
                  </a:moveTo>
                  <a:cubicBezTo>
                    <a:pt x="135" y="227"/>
                    <a:pt x="135" y="226"/>
                    <a:pt x="136" y="225"/>
                  </a:cubicBezTo>
                  <a:cubicBezTo>
                    <a:pt x="135" y="225"/>
                    <a:pt x="134" y="226"/>
                    <a:pt x="134" y="227"/>
                  </a:cubicBezTo>
                  <a:moveTo>
                    <a:pt x="133" y="225"/>
                  </a:moveTo>
                  <a:cubicBezTo>
                    <a:pt x="133" y="224"/>
                    <a:pt x="132" y="225"/>
                    <a:pt x="131" y="225"/>
                  </a:cubicBezTo>
                  <a:cubicBezTo>
                    <a:pt x="131" y="226"/>
                    <a:pt x="132" y="226"/>
                    <a:pt x="133" y="225"/>
                  </a:cubicBezTo>
                  <a:moveTo>
                    <a:pt x="130" y="229"/>
                  </a:moveTo>
                  <a:cubicBezTo>
                    <a:pt x="130" y="229"/>
                    <a:pt x="131" y="228"/>
                    <a:pt x="131" y="228"/>
                  </a:cubicBezTo>
                  <a:cubicBezTo>
                    <a:pt x="130" y="227"/>
                    <a:pt x="129" y="228"/>
                    <a:pt x="130" y="229"/>
                  </a:cubicBezTo>
                  <a:moveTo>
                    <a:pt x="132" y="244"/>
                  </a:moveTo>
                  <a:cubicBezTo>
                    <a:pt x="134" y="244"/>
                    <a:pt x="133" y="243"/>
                    <a:pt x="134" y="243"/>
                  </a:cubicBezTo>
                  <a:cubicBezTo>
                    <a:pt x="134" y="243"/>
                    <a:pt x="137" y="243"/>
                    <a:pt x="137" y="241"/>
                  </a:cubicBezTo>
                  <a:cubicBezTo>
                    <a:pt x="136" y="242"/>
                    <a:pt x="135" y="243"/>
                    <a:pt x="134" y="242"/>
                  </a:cubicBezTo>
                  <a:cubicBezTo>
                    <a:pt x="134" y="242"/>
                    <a:pt x="135" y="242"/>
                    <a:pt x="134" y="242"/>
                  </a:cubicBezTo>
                  <a:cubicBezTo>
                    <a:pt x="134" y="243"/>
                    <a:pt x="131" y="243"/>
                    <a:pt x="132" y="244"/>
                  </a:cubicBezTo>
                  <a:moveTo>
                    <a:pt x="126" y="230"/>
                  </a:moveTo>
                  <a:cubicBezTo>
                    <a:pt x="127" y="230"/>
                    <a:pt x="127" y="231"/>
                    <a:pt x="127" y="230"/>
                  </a:cubicBezTo>
                  <a:cubicBezTo>
                    <a:pt x="127" y="230"/>
                    <a:pt x="127" y="229"/>
                    <a:pt x="127" y="229"/>
                  </a:cubicBezTo>
                  <a:cubicBezTo>
                    <a:pt x="126" y="229"/>
                    <a:pt x="126" y="230"/>
                    <a:pt x="126" y="230"/>
                  </a:cubicBezTo>
                  <a:moveTo>
                    <a:pt x="123" y="249"/>
                  </a:moveTo>
                  <a:cubicBezTo>
                    <a:pt x="124" y="247"/>
                    <a:pt x="126" y="248"/>
                    <a:pt x="126" y="247"/>
                  </a:cubicBezTo>
                  <a:cubicBezTo>
                    <a:pt x="125" y="247"/>
                    <a:pt x="125" y="246"/>
                    <a:pt x="123" y="247"/>
                  </a:cubicBezTo>
                  <a:cubicBezTo>
                    <a:pt x="123" y="247"/>
                    <a:pt x="123" y="248"/>
                    <a:pt x="124" y="248"/>
                  </a:cubicBezTo>
                  <a:cubicBezTo>
                    <a:pt x="123" y="248"/>
                    <a:pt x="123" y="248"/>
                    <a:pt x="123" y="249"/>
                  </a:cubicBezTo>
                  <a:moveTo>
                    <a:pt x="119" y="248"/>
                  </a:moveTo>
                  <a:cubicBezTo>
                    <a:pt x="120" y="248"/>
                    <a:pt x="120" y="247"/>
                    <a:pt x="120" y="246"/>
                  </a:cubicBezTo>
                  <a:cubicBezTo>
                    <a:pt x="119" y="247"/>
                    <a:pt x="118" y="248"/>
                    <a:pt x="119" y="248"/>
                  </a:cubicBezTo>
                  <a:moveTo>
                    <a:pt x="102" y="253"/>
                  </a:moveTo>
                  <a:cubicBezTo>
                    <a:pt x="102" y="253"/>
                    <a:pt x="102" y="253"/>
                    <a:pt x="102" y="254"/>
                  </a:cubicBezTo>
                  <a:cubicBezTo>
                    <a:pt x="103" y="254"/>
                    <a:pt x="104" y="253"/>
                    <a:pt x="104" y="253"/>
                  </a:cubicBezTo>
                  <a:cubicBezTo>
                    <a:pt x="104" y="254"/>
                    <a:pt x="103" y="253"/>
                    <a:pt x="103" y="254"/>
                  </a:cubicBezTo>
                  <a:cubicBezTo>
                    <a:pt x="105" y="254"/>
                    <a:pt x="104" y="254"/>
                    <a:pt x="106" y="253"/>
                  </a:cubicBezTo>
                  <a:cubicBezTo>
                    <a:pt x="105" y="253"/>
                    <a:pt x="105" y="252"/>
                    <a:pt x="105" y="252"/>
                  </a:cubicBezTo>
                  <a:cubicBezTo>
                    <a:pt x="104" y="252"/>
                    <a:pt x="102" y="253"/>
                    <a:pt x="102" y="253"/>
                  </a:cubicBezTo>
                  <a:moveTo>
                    <a:pt x="83" y="260"/>
                  </a:moveTo>
                  <a:cubicBezTo>
                    <a:pt x="83" y="260"/>
                    <a:pt x="83" y="260"/>
                    <a:pt x="84" y="260"/>
                  </a:cubicBezTo>
                  <a:cubicBezTo>
                    <a:pt x="84" y="259"/>
                    <a:pt x="84" y="259"/>
                    <a:pt x="84" y="258"/>
                  </a:cubicBezTo>
                  <a:cubicBezTo>
                    <a:pt x="83" y="259"/>
                    <a:pt x="83" y="259"/>
                    <a:pt x="83" y="260"/>
                  </a:cubicBezTo>
                  <a:moveTo>
                    <a:pt x="78" y="261"/>
                  </a:moveTo>
                  <a:cubicBezTo>
                    <a:pt x="79" y="261"/>
                    <a:pt x="79" y="261"/>
                    <a:pt x="80" y="261"/>
                  </a:cubicBezTo>
                  <a:cubicBezTo>
                    <a:pt x="80" y="260"/>
                    <a:pt x="80" y="260"/>
                    <a:pt x="80" y="260"/>
                  </a:cubicBezTo>
                  <a:cubicBezTo>
                    <a:pt x="81" y="259"/>
                    <a:pt x="82" y="260"/>
                    <a:pt x="82" y="260"/>
                  </a:cubicBezTo>
                  <a:cubicBezTo>
                    <a:pt x="82" y="259"/>
                    <a:pt x="80" y="259"/>
                    <a:pt x="79" y="259"/>
                  </a:cubicBezTo>
                  <a:cubicBezTo>
                    <a:pt x="79" y="260"/>
                    <a:pt x="79" y="260"/>
                    <a:pt x="79" y="260"/>
                  </a:cubicBezTo>
                  <a:cubicBezTo>
                    <a:pt x="79" y="260"/>
                    <a:pt x="78" y="260"/>
                    <a:pt x="77" y="260"/>
                  </a:cubicBezTo>
                  <a:cubicBezTo>
                    <a:pt x="75" y="261"/>
                    <a:pt x="77" y="260"/>
                    <a:pt x="78" y="261"/>
                  </a:cubicBezTo>
                  <a:moveTo>
                    <a:pt x="47" y="238"/>
                  </a:moveTo>
                  <a:cubicBezTo>
                    <a:pt x="47" y="238"/>
                    <a:pt x="47" y="239"/>
                    <a:pt x="48" y="238"/>
                  </a:cubicBezTo>
                  <a:cubicBezTo>
                    <a:pt x="48" y="238"/>
                    <a:pt x="48" y="238"/>
                    <a:pt x="48" y="238"/>
                  </a:cubicBezTo>
                  <a:cubicBezTo>
                    <a:pt x="48" y="238"/>
                    <a:pt x="48" y="238"/>
                    <a:pt x="48" y="238"/>
                  </a:cubicBezTo>
                  <a:cubicBezTo>
                    <a:pt x="48" y="237"/>
                    <a:pt x="48" y="237"/>
                    <a:pt x="47" y="238"/>
                  </a:cubicBezTo>
                  <a:moveTo>
                    <a:pt x="46" y="238"/>
                  </a:moveTo>
                  <a:cubicBezTo>
                    <a:pt x="46" y="239"/>
                    <a:pt x="46" y="239"/>
                    <a:pt x="47" y="239"/>
                  </a:cubicBezTo>
                  <a:cubicBezTo>
                    <a:pt x="47" y="238"/>
                    <a:pt x="47" y="238"/>
                    <a:pt x="47" y="237"/>
                  </a:cubicBezTo>
                  <a:cubicBezTo>
                    <a:pt x="46" y="238"/>
                    <a:pt x="47" y="238"/>
                    <a:pt x="46" y="238"/>
                  </a:cubicBezTo>
                  <a:moveTo>
                    <a:pt x="46" y="237"/>
                  </a:moveTo>
                  <a:cubicBezTo>
                    <a:pt x="46" y="237"/>
                    <a:pt x="46" y="237"/>
                    <a:pt x="47" y="237"/>
                  </a:cubicBezTo>
                  <a:cubicBezTo>
                    <a:pt x="46" y="237"/>
                    <a:pt x="47" y="236"/>
                    <a:pt x="46" y="237"/>
                  </a:cubicBezTo>
                  <a:moveTo>
                    <a:pt x="35" y="239"/>
                  </a:moveTo>
                  <a:cubicBezTo>
                    <a:pt x="35" y="239"/>
                    <a:pt x="36" y="240"/>
                    <a:pt x="36" y="240"/>
                  </a:cubicBezTo>
                  <a:cubicBezTo>
                    <a:pt x="36" y="239"/>
                    <a:pt x="36" y="239"/>
                    <a:pt x="35" y="239"/>
                  </a:cubicBezTo>
                  <a:moveTo>
                    <a:pt x="44" y="234"/>
                  </a:moveTo>
                  <a:cubicBezTo>
                    <a:pt x="44" y="234"/>
                    <a:pt x="44" y="235"/>
                    <a:pt x="45" y="234"/>
                  </a:cubicBezTo>
                  <a:cubicBezTo>
                    <a:pt x="45" y="234"/>
                    <a:pt x="45" y="233"/>
                    <a:pt x="44" y="234"/>
                  </a:cubicBezTo>
                  <a:moveTo>
                    <a:pt x="33" y="218"/>
                  </a:moveTo>
                  <a:cubicBezTo>
                    <a:pt x="33" y="218"/>
                    <a:pt x="33" y="219"/>
                    <a:pt x="33" y="220"/>
                  </a:cubicBezTo>
                  <a:cubicBezTo>
                    <a:pt x="34" y="219"/>
                    <a:pt x="34" y="219"/>
                    <a:pt x="34" y="219"/>
                  </a:cubicBezTo>
                  <a:cubicBezTo>
                    <a:pt x="33" y="219"/>
                    <a:pt x="33" y="218"/>
                    <a:pt x="33" y="218"/>
                  </a:cubicBezTo>
                  <a:moveTo>
                    <a:pt x="33" y="216"/>
                  </a:moveTo>
                  <a:cubicBezTo>
                    <a:pt x="33" y="216"/>
                    <a:pt x="32" y="217"/>
                    <a:pt x="33" y="217"/>
                  </a:cubicBezTo>
                  <a:cubicBezTo>
                    <a:pt x="34" y="216"/>
                    <a:pt x="33" y="218"/>
                    <a:pt x="34" y="218"/>
                  </a:cubicBezTo>
                  <a:cubicBezTo>
                    <a:pt x="35" y="218"/>
                    <a:pt x="34" y="216"/>
                    <a:pt x="33" y="216"/>
                  </a:cubicBezTo>
                  <a:moveTo>
                    <a:pt x="39" y="203"/>
                  </a:moveTo>
                  <a:cubicBezTo>
                    <a:pt x="38" y="204"/>
                    <a:pt x="38" y="205"/>
                    <a:pt x="39" y="205"/>
                  </a:cubicBezTo>
                  <a:cubicBezTo>
                    <a:pt x="38" y="204"/>
                    <a:pt x="39" y="204"/>
                    <a:pt x="39" y="203"/>
                  </a:cubicBezTo>
                  <a:moveTo>
                    <a:pt x="39" y="191"/>
                  </a:moveTo>
                  <a:cubicBezTo>
                    <a:pt x="40" y="191"/>
                    <a:pt x="40" y="192"/>
                    <a:pt x="40" y="192"/>
                  </a:cubicBezTo>
                  <a:cubicBezTo>
                    <a:pt x="41" y="193"/>
                    <a:pt x="41" y="192"/>
                    <a:pt x="42" y="191"/>
                  </a:cubicBezTo>
                  <a:cubicBezTo>
                    <a:pt x="41" y="191"/>
                    <a:pt x="41" y="191"/>
                    <a:pt x="41" y="190"/>
                  </a:cubicBezTo>
                  <a:cubicBezTo>
                    <a:pt x="40" y="190"/>
                    <a:pt x="40" y="191"/>
                    <a:pt x="39" y="191"/>
                  </a:cubicBezTo>
                  <a:moveTo>
                    <a:pt x="41" y="189"/>
                  </a:moveTo>
                  <a:cubicBezTo>
                    <a:pt x="40" y="189"/>
                    <a:pt x="40" y="189"/>
                    <a:pt x="39" y="189"/>
                  </a:cubicBezTo>
                  <a:cubicBezTo>
                    <a:pt x="40" y="189"/>
                    <a:pt x="42" y="190"/>
                    <a:pt x="41" y="189"/>
                  </a:cubicBezTo>
                  <a:moveTo>
                    <a:pt x="35" y="188"/>
                  </a:moveTo>
                  <a:cubicBezTo>
                    <a:pt x="35" y="189"/>
                    <a:pt x="35" y="191"/>
                    <a:pt x="36" y="192"/>
                  </a:cubicBezTo>
                  <a:cubicBezTo>
                    <a:pt x="36" y="191"/>
                    <a:pt x="36" y="191"/>
                    <a:pt x="36" y="191"/>
                  </a:cubicBezTo>
                  <a:cubicBezTo>
                    <a:pt x="36" y="190"/>
                    <a:pt x="36" y="188"/>
                    <a:pt x="35" y="188"/>
                  </a:cubicBezTo>
                  <a:moveTo>
                    <a:pt x="39" y="177"/>
                  </a:moveTo>
                  <a:cubicBezTo>
                    <a:pt x="39" y="176"/>
                    <a:pt x="39" y="176"/>
                    <a:pt x="38" y="175"/>
                  </a:cubicBezTo>
                  <a:cubicBezTo>
                    <a:pt x="38" y="176"/>
                    <a:pt x="38" y="176"/>
                    <a:pt x="38" y="177"/>
                  </a:cubicBezTo>
                  <a:lnTo>
                    <a:pt x="39" y="177"/>
                  </a:lnTo>
                  <a:close/>
                  <a:moveTo>
                    <a:pt x="41" y="179"/>
                  </a:moveTo>
                  <a:cubicBezTo>
                    <a:pt x="40" y="180"/>
                    <a:pt x="41" y="180"/>
                    <a:pt x="41" y="181"/>
                  </a:cubicBezTo>
                  <a:cubicBezTo>
                    <a:pt x="41" y="181"/>
                    <a:pt x="43" y="181"/>
                    <a:pt x="42" y="180"/>
                  </a:cubicBezTo>
                  <a:cubicBezTo>
                    <a:pt x="42" y="181"/>
                    <a:pt x="41" y="179"/>
                    <a:pt x="41" y="179"/>
                  </a:cubicBezTo>
                  <a:moveTo>
                    <a:pt x="42" y="174"/>
                  </a:moveTo>
                  <a:cubicBezTo>
                    <a:pt x="42" y="175"/>
                    <a:pt x="41" y="177"/>
                    <a:pt x="43" y="177"/>
                  </a:cubicBezTo>
                  <a:cubicBezTo>
                    <a:pt x="42" y="176"/>
                    <a:pt x="44" y="174"/>
                    <a:pt x="42" y="174"/>
                  </a:cubicBezTo>
                  <a:moveTo>
                    <a:pt x="42" y="174"/>
                  </a:moveTo>
                  <a:cubicBezTo>
                    <a:pt x="41" y="174"/>
                    <a:pt x="41" y="177"/>
                    <a:pt x="41" y="178"/>
                  </a:cubicBezTo>
                  <a:cubicBezTo>
                    <a:pt x="41" y="178"/>
                    <a:pt x="41" y="179"/>
                    <a:pt x="42" y="179"/>
                  </a:cubicBezTo>
                  <a:cubicBezTo>
                    <a:pt x="42" y="177"/>
                    <a:pt x="41" y="176"/>
                    <a:pt x="42" y="174"/>
                  </a:cubicBezTo>
                  <a:moveTo>
                    <a:pt x="178" y="207"/>
                  </a:moveTo>
                  <a:cubicBezTo>
                    <a:pt x="178" y="206"/>
                    <a:pt x="178" y="206"/>
                    <a:pt x="178" y="205"/>
                  </a:cubicBezTo>
                  <a:cubicBezTo>
                    <a:pt x="178" y="205"/>
                    <a:pt x="179" y="205"/>
                    <a:pt x="178" y="206"/>
                  </a:cubicBezTo>
                  <a:cubicBezTo>
                    <a:pt x="178" y="206"/>
                    <a:pt x="179" y="206"/>
                    <a:pt x="179" y="206"/>
                  </a:cubicBezTo>
                  <a:cubicBezTo>
                    <a:pt x="179" y="206"/>
                    <a:pt x="178" y="207"/>
                    <a:pt x="178" y="207"/>
                  </a:cubicBezTo>
                  <a:moveTo>
                    <a:pt x="28" y="15"/>
                  </a:moveTo>
                  <a:cubicBezTo>
                    <a:pt x="28" y="16"/>
                    <a:pt x="27" y="16"/>
                    <a:pt x="26" y="17"/>
                  </a:cubicBezTo>
                  <a:cubicBezTo>
                    <a:pt x="26" y="16"/>
                    <a:pt x="27" y="16"/>
                    <a:pt x="28" y="15"/>
                  </a:cubicBezTo>
                  <a:moveTo>
                    <a:pt x="72" y="262"/>
                  </a:moveTo>
                  <a:cubicBezTo>
                    <a:pt x="72" y="263"/>
                    <a:pt x="71" y="263"/>
                    <a:pt x="70" y="263"/>
                  </a:cubicBezTo>
                  <a:cubicBezTo>
                    <a:pt x="69" y="263"/>
                    <a:pt x="68" y="263"/>
                    <a:pt x="67" y="263"/>
                  </a:cubicBezTo>
                  <a:cubicBezTo>
                    <a:pt x="67" y="262"/>
                    <a:pt x="68" y="263"/>
                    <a:pt x="69" y="263"/>
                  </a:cubicBezTo>
                  <a:cubicBezTo>
                    <a:pt x="69" y="262"/>
                    <a:pt x="71" y="262"/>
                    <a:pt x="72" y="262"/>
                  </a:cubicBezTo>
                  <a:moveTo>
                    <a:pt x="27" y="246"/>
                  </a:moveTo>
                  <a:cubicBezTo>
                    <a:pt x="27" y="245"/>
                    <a:pt x="26" y="243"/>
                    <a:pt x="25" y="242"/>
                  </a:cubicBezTo>
                  <a:cubicBezTo>
                    <a:pt x="26" y="243"/>
                    <a:pt x="27" y="244"/>
                    <a:pt x="27" y="246"/>
                  </a:cubicBezTo>
                  <a:moveTo>
                    <a:pt x="25" y="44"/>
                  </a:moveTo>
                  <a:cubicBezTo>
                    <a:pt x="26" y="44"/>
                    <a:pt x="26" y="45"/>
                    <a:pt x="26" y="46"/>
                  </a:cubicBezTo>
                  <a:cubicBezTo>
                    <a:pt x="25" y="47"/>
                    <a:pt x="26" y="47"/>
                    <a:pt x="25" y="48"/>
                  </a:cubicBezTo>
                  <a:cubicBezTo>
                    <a:pt x="25" y="46"/>
                    <a:pt x="25" y="45"/>
                    <a:pt x="25" y="44"/>
                  </a:cubicBezTo>
                  <a:moveTo>
                    <a:pt x="40" y="19"/>
                  </a:moveTo>
                  <a:cubicBezTo>
                    <a:pt x="40" y="19"/>
                    <a:pt x="40" y="20"/>
                    <a:pt x="39" y="20"/>
                  </a:cubicBezTo>
                  <a:cubicBezTo>
                    <a:pt x="39" y="19"/>
                    <a:pt x="38" y="18"/>
                    <a:pt x="38" y="17"/>
                  </a:cubicBezTo>
                  <a:cubicBezTo>
                    <a:pt x="39" y="18"/>
                    <a:pt x="40" y="18"/>
                    <a:pt x="40" y="19"/>
                  </a:cubicBezTo>
                  <a:moveTo>
                    <a:pt x="26" y="40"/>
                  </a:moveTo>
                  <a:cubicBezTo>
                    <a:pt x="27" y="41"/>
                    <a:pt x="26" y="42"/>
                    <a:pt x="26" y="42"/>
                  </a:cubicBezTo>
                  <a:cubicBezTo>
                    <a:pt x="25" y="42"/>
                    <a:pt x="26" y="41"/>
                    <a:pt x="26" y="40"/>
                  </a:cubicBezTo>
                  <a:moveTo>
                    <a:pt x="29" y="62"/>
                  </a:moveTo>
                  <a:cubicBezTo>
                    <a:pt x="28" y="60"/>
                    <a:pt x="27" y="58"/>
                    <a:pt x="27" y="57"/>
                  </a:cubicBezTo>
                  <a:cubicBezTo>
                    <a:pt x="29" y="60"/>
                    <a:pt x="28" y="63"/>
                    <a:pt x="30" y="67"/>
                  </a:cubicBezTo>
                  <a:cubicBezTo>
                    <a:pt x="30" y="68"/>
                    <a:pt x="29" y="64"/>
                    <a:pt x="29" y="62"/>
                  </a:cubicBezTo>
                  <a:moveTo>
                    <a:pt x="42" y="20"/>
                  </a:moveTo>
                  <a:cubicBezTo>
                    <a:pt x="41" y="20"/>
                    <a:pt x="40" y="21"/>
                    <a:pt x="39" y="21"/>
                  </a:cubicBezTo>
                  <a:cubicBezTo>
                    <a:pt x="40" y="20"/>
                    <a:pt x="42" y="19"/>
                    <a:pt x="42" y="20"/>
                  </a:cubicBezTo>
                  <a:moveTo>
                    <a:pt x="51" y="18"/>
                  </a:moveTo>
                  <a:cubicBezTo>
                    <a:pt x="51" y="19"/>
                    <a:pt x="50" y="19"/>
                    <a:pt x="49" y="19"/>
                  </a:cubicBezTo>
                  <a:cubicBezTo>
                    <a:pt x="50" y="18"/>
                    <a:pt x="50" y="18"/>
                    <a:pt x="51" y="18"/>
                  </a:cubicBezTo>
                  <a:moveTo>
                    <a:pt x="46" y="19"/>
                  </a:moveTo>
                  <a:cubicBezTo>
                    <a:pt x="45" y="20"/>
                    <a:pt x="44" y="20"/>
                    <a:pt x="43" y="19"/>
                  </a:cubicBezTo>
                  <a:cubicBezTo>
                    <a:pt x="43" y="19"/>
                    <a:pt x="44" y="19"/>
                    <a:pt x="45" y="18"/>
                  </a:cubicBezTo>
                  <a:cubicBezTo>
                    <a:pt x="45" y="19"/>
                    <a:pt x="46" y="19"/>
                    <a:pt x="46" y="19"/>
                  </a:cubicBezTo>
                  <a:moveTo>
                    <a:pt x="15" y="27"/>
                  </a:moveTo>
                  <a:cubicBezTo>
                    <a:pt x="13" y="28"/>
                    <a:pt x="14" y="29"/>
                    <a:pt x="14" y="30"/>
                  </a:cubicBezTo>
                  <a:cubicBezTo>
                    <a:pt x="11" y="29"/>
                    <a:pt x="12" y="32"/>
                    <a:pt x="12" y="32"/>
                  </a:cubicBezTo>
                  <a:cubicBezTo>
                    <a:pt x="12" y="32"/>
                    <a:pt x="11" y="32"/>
                    <a:pt x="11" y="32"/>
                  </a:cubicBezTo>
                  <a:cubicBezTo>
                    <a:pt x="11" y="31"/>
                    <a:pt x="12" y="29"/>
                    <a:pt x="13" y="29"/>
                  </a:cubicBezTo>
                  <a:cubicBezTo>
                    <a:pt x="13" y="29"/>
                    <a:pt x="13" y="26"/>
                    <a:pt x="15" y="27"/>
                  </a:cubicBezTo>
                  <a:moveTo>
                    <a:pt x="193" y="147"/>
                  </a:moveTo>
                  <a:cubicBezTo>
                    <a:pt x="194" y="149"/>
                    <a:pt x="194" y="150"/>
                    <a:pt x="194" y="151"/>
                  </a:cubicBezTo>
                  <a:cubicBezTo>
                    <a:pt x="195" y="152"/>
                    <a:pt x="195" y="154"/>
                    <a:pt x="195" y="155"/>
                  </a:cubicBezTo>
                  <a:cubicBezTo>
                    <a:pt x="194" y="153"/>
                    <a:pt x="194" y="151"/>
                    <a:pt x="193" y="148"/>
                  </a:cubicBezTo>
                  <a:cubicBezTo>
                    <a:pt x="192" y="148"/>
                    <a:pt x="193" y="148"/>
                    <a:pt x="193" y="147"/>
                  </a:cubicBezTo>
                  <a:moveTo>
                    <a:pt x="104" y="232"/>
                  </a:moveTo>
                  <a:cubicBezTo>
                    <a:pt x="106" y="231"/>
                    <a:pt x="106" y="231"/>
                    <a:pt x="106" y="231"/>
                  </a:cubicBezTo>
                  <a:cubicBezTo>
                    <a:pt x="106" y="232"/>
                    <a:pt x="104" y="233"/>
                    <a:pt x="104" y="232"/>
                  </a:cubicBezTo>
                  <a:moveTo>
                    <a:pt x="122" y="121"/>
                  </a:moveTo>
                  <a:cubicBezTo>
                    <a:pt x="121" y="121"/>
                    <a:pt x="118" y="121"/>
                    <a:pt x="117" y="121"/>
                  </a:cubicBezTo>
                  <a:cubicBezTo>
                    <a:pt x="116" y="120"/>
                    <a:pt x="114" y="119"/>
                    <a:pt x="115" y="119"/>
                  </a:cubicBezTo>
                  <a:cubicBezTo>
                    <a:pt x="118" y="120"/>
                    <a:pt x="119" y="120"/>
                    <a:pt x="122" y="121"/>
                  </a:cubicBezTo>
                  <a:moveTo>
                    <a:pt x="118" y="227"/>
                  </a:moveTo>
                  <a:cubicBezTo>
                    <a:pt x="119" y="227"/>
                    <a:pt x="120" y="226"/>
                    <a:pt x="121" y="226"/>
                  </a:cubicBezTo>
                  <a:cubicBezTo>
                    <a:pt x="122" y="225"/>
                    <a:pt x="124" y="224"/>
                    <a:pt x="124" y="225"/>
                  </a:cubicBezTo>
                  <a:cubicBezTo>
                    <a:pt x="122" y="226"/>
                    <a:pt x="119" y="228"/>
                    <a:pt x="118" y="227"/>
                  </a:cubicBezTo>
                  <a:moveTo>
                    <a:pt x="167" y="184"/>
                  </a:moveTo>
                  <a:cubicBezTo>
                    <a:pt x="166" y="185"/>
                    <a:pt x="167" y="183"/>
                    <a:pt x="167" y="182"/>
                  </a:cubicBezTo>
                  <a:cubicBezTo>
                    <a:pt x="167" y="182"/>
                    <a:pt x="167" y="182"/>
                    <a:pt x="167" y="181"/>
                  </a:cubicBezTo>
                  <a:cubicBezTo>
                    <a:pt x="168" y="182"/>
                    <a:pt x="167" y="184"/>
                    <a:pt x="167" y="184"/>
                  </a:cubicBezTo>
                  <a:moveTo>
                    <a:pt x="136" y="222"/>
                  </a:moveTo>
                  <a:cubicBezTo>
                    <a:pt x="137" y="222"/>
                    <a:pt x="138" y="221"/>
                    <a:pt x="138" y="222"/>
                  </a:cubicBezTo>
                  <a:cubicBezTo>
                    <a:pt x="137" y="222"/>
                    <a:pt x="137" y="223"/>
                    <a:pt x="136" y="222"/>
                  </a:cubicBezTo>
                  <a:moveTo>
                    <a:pt x="117" y="230"/>
                  </a:moveTo>
                  <a:cubicBezTo>
                    <a:pt x="117" y="229"/>
                    <a:pt x="119" y="230"/>
                    <a:pt x="118" y="229"/>
                  </a:cubicBezTo>
                  <a:cubicBezTo>
                    <a:pt x="119" y="230"/>
                    <a:pt x="120" y="228"/>
                    <a:pt x="121" y="229"/>
                  </a:cubicBezTo>
                  <a:cubicBezTo>
                    <a:pt x="119" y="229"/>
                    <a:pt x="118" y="229"/>
                    <a:pt x="117" y="230"/>
                  </a:cubicBezTo>
                  <a:moveTo>
                    <a:pt x="108" y="233"/>
                  </a:moveTo>
                  <a:cubicBezTo>
                    <a:pt x="109" y="233"/>
                    <a:pt x="110" y="234"/>
                    <a:pt x="111" y="233"/>
                  </a:cubicBezTo>
                  <a:cubicBezTo>
                    <a:pt x="111" y="233"/>
                    <a:pt x="108" y="235"/>
                    <a:pt x="108" y="233"/>
                  </a:cubicBezTo>
                  <a:moveTo>
                    <a:pt x="118" y="231"/>
                  </a:moveTo>
                  <a:cubicBezTo>
                    <a:pt x="119" y="230"/>
                    <a:pt x="120" y="230"/>
                    <a:pt x="121" y="231"/>
                  </a:cubicBezTo>
                  <a:cubicBezTo>
                    <a:pt x="120" y="231"/>
                    <a:pt x="119" y="232"/>
                    <a:pt x="118" y="231"/>
                  </a:cubicBezTo>
                  <a:moveTo>
                    <a:pt x="122" y="230"/>
                  </a:moveTo>
                  <a:cubicBezTo>
                    <a:pt x="122" y="229"/>
                    <a:pt x="121" y="230"/>
                    <a:pt x="121" y="229"/>
                  </a:cubicBezTo>
                  <a:cubicBezTo>
                    <a:pt x="122" y="229"/>
                    <a:pt x="122" y="230"/>
                    <a:pt x="123" y="229"/>
                  </a:cubicBezTo>
                  <a:cubicBezTo>
                    <a:pt x="123" y="230"/>
                    <a:pt x="123" y="230"/>
                    <a:pt x="122" y="230"/>
                  </a:cubicBezTo>
                  <a:moveTo>
                    <a:pt x="185" y="131"/>
                  </a:moveTo>
                  <a:cubicBezTo>
                    <a:pt x="186" y="131"/>
                    <a:pt x="187" y="133"/>
                    <a:pt x="187" y="134"/>
                  </a:cubicBezTo>
                  <a:cubicBezTo>
                    <a:pt x="188" y="136"/>
                    <a:pt x="189" y="137"/>
                    <a:pt x="190" y="139"/>
                  </a:cubicBezTo>
                  <a:cubicBezTo>
                    <a:pt x="190" y="139"/>
                    <a:pt x="190" y="140"/>
                    <a:pt x="190" y="141"/>
                  </a:cubicBezTo>
                  <a:cubicBezTo>
                    <a:pt x="191" y="141"/>
                    <a:pt x="191" y="142"/>
                    <a:pt x="191" y="143"/>
                  </a:cubicBezTo>
                  <a:cubicBezTo>
                    <a:pt x="192" y="144"/>
                    <a:pt x="194" y="146"/>
                    <a:pt x="192" y="147"/>
                  </a:cubicBezTo>
                  <a:cubicBezTo>
                    <a:pt x="192" y="145"/>
                    <a:pt x="192" y="144"/>
                    <a:pt x="191" y="142"/>
                  </a:cubicBezTo>
                  <a:cubicBezTo>
                    <a:pt x="190" y="141"/>
                    <a:pt x="189" y="140"/>
                    <a:pt x="189" y="138"/>
                  </a:cubicBezTo>
                  <a:cubicBezTo>
                    <a:pt x="188" y="136"/>
                    <a:pt x="187" y="133"/>
                    <a:pt x="185" y="131"/>
                  </a:cubicBezTo>
                  <a:moveTo>
                    <a:pt x="196" y="162"/>
                  </a:moveTo>
                  <a:cubicBezTo>
                    <a:pt x="196" y="162"/>
                    <a:pt x="197" y="165"/>
                    <a:pt x="196" y="166"/>
                  </a:cubicBezTo>
                  <a:cubicBezTo>
                    <a:pt x="195" y="165"/>
                    <a:pt x="196" y="163"/>
                    <a:pt x="196" y="162"/>
                  </a:cubicBezTo>
                  <a:moveTo>
                    <a:pt x="195" y="184"/>
                  </a:moveTo>
                  <a:cubicBezTo>
                    <a:pt x="195" y="184"/>
                    <a:pt x="195" y="186"/>
                    <a:pt x="195" y="187"/>
                  </a:cubicBezTo>
                  <a:cubicBezTo>
                    <a:pt x="193" y="187"/>
                    <a:pt x="195" y="185"/>
                    <a:pt x="195" y="184"/>
                  </a:cubicBezTo>
                  <a:moveTo>
                    <a:pt x="196" y="166"/>
                  </a:moveTo>
                  <a:cubicBezTo>
                    <a:pt x="197" y="166"/>
                    <a:pt x="197" y="171"/>
                    <a:pt x="196" y="171"/>
                  </a:cubicBezTo>
                  <a:cubicBezTo>
                    <a:pt x="196" y="170"/>
                    <a:pt x="196" y="168"/>
                    <a:pt x="196" y="166"/>
                  </a:cubicBezTo>
                  <a:moveTo>
                    <a:pt x="166" y="110"/>
                  </a:moveTo>
                  <a:cubicBezTo>
                    <a:pt x="167" y="110"/>
                    <a:pt x="167" y="111"/>
                    <a:pt x="169" y="112"/>
                  </a:cubicBezTo>
                  <a:cubicBezTo>
                    <a:pt x="168" y="112"/>
                    <a:pt x="167" y="110"/>
                    <a:pt x="166" y="110"/>
                  </a:cubicBezTo>
                  <a:moveTo>
                    <a:pt x="147" y="101"/>
                  </a:moveTo>
                  <a:cubicBezTo>
                    <a:pt x="149" y="101"/>
                    <a:pt x="148" y="101"/>
                    <a:pt x="149" y="101"/>
                  </a:cubicBezTo>
                  <a:cubicBezTo>
                    <a:pt x="150" y="102"/>
                    <a:pt x="151" y="102"/>
                    <a:pt x="152" y="102"/>
                  </a:cubicBezTo>
                  <a:cubicBezTo>
                    <a:pt x="153" y="103"/>
                    <a:pt x="154" y="103"/>
                    <a:pt x="155" y="104"/>
                  </a:cubicBezTo>
                  <a:cubicBezTo>
                    <a:pt x="153" y="105"/>
                    <a:pt x="153" y="103"/>
                    <a:pt x="153" y="103"/>
                  </a:cubicBezTo>
                  <a:cubicBezTo>
                    <a:pt x="151" y="102"/>
                    <a:pt x="149" y="102"/>
                    <a:pt x="147" y="101"/>
                  </a:cubicBezTo>
                  <a:moveTo>
                    <a:pt x="182" y="126"/>
                  </a:moveTo>
                  <a:cubicBezTo>
                    <a:pt x="183" y="126"/>
                    <a:pt x="185" y="130"/>
                    <a:pt x="184" y="130"/>
                  </a:cubicBezTo>
                  <a:cubicBezTo>
                    <a:pt x="184" y="129"/>
                    <a:pt x="183" y="128"/>
                    <a:pt x="182" y="126"/>
                  </a:cubicBezTo>
                  <a:moveTo>
                    <a:pt x="169" y="113"/>
                  </a:moveTo>
                  <a:cubicBezTo>
                    <a:pt x="170" y="112"/>
                    <a:pt x="171" y="114"/>
                    <a:pt x="171" y="114"/>
                  </a:cubicBezTo>
                  <a:cubicBezTo>
                    <a:pt x="170" y="115"/>
                    <a:pt x="170" y="113"/>
                    <a:pt x="169" y="113"/>
                  </a:cubicBezTo>
                  <a:moveTo>
                    <a:pt x="78" y="239"/>
                  </a:moveTo>
                  <a:cubicBezTo>
                    <a:pt x="78" y="238"/>
                    <a:pt x="80" y="239"/>
                    <a:pt x="81" y="238"/>
                  </a:cubicBezTo>
                  <a:cubicBezTo>
                    <a:pt x="81" y="239"/>
                    <a:pt x="79" y="239"/>
                    <a:pt x="78" y="239"/>
                  </a:cubicBezTo>
                  <a:moveTo>
                    <a:pt x="43" y="119"/>
                  </a:moveTo>
                  <a:cubicBezTo>
                    <a:pt x="43" y="120"/>
                    <a:pt x="44" y="121"/>
                    <a:pt x="44" y="121"/>
                  </a:cubicBezTo>
                  <a:cubicBezTo>
                    <a:pt x="44" y="121"/>
                    <a:pt x="45" y="121"/>
                    <a:pt x="45" y="121"/>
                  </a:cubicBezTo>
                  <a:cubicBezTo>
                    <a:pt x="46" y="121"/>
                    <a:pt x="44" y="121"/>
                    <a:pt x="44" y="122"/>
                  </a:cubicBezTo>
                  <a:cubicBezTo>
                    <a:pt x="44" y="122"/>
                    <a:pt x="43" y="120"/>
                    <a:pt x="43" y="119"/>
                  </a:cubicBezTo>
                  <a:moveTo>
                    <a:pt x="43" y="111"/>
                  </a:moveTo>
                  <a:cubicBezTo>
                    <a:pt x="44" y="111"/>
                    <a:pt x="44" y="113"/>
                    <a:pt x="43" y="114"/>
                  </a:cubicBezTo>
                  <a:cubicBezTo>
                    <a:pt x="43" y="114"/>
                    <a:pt x="43" y="112"/>
                    <a:pt x="43" y="111"/>
                  </a:cubicBezTo>
                  <a:moveTo>
                    <a:pt x="47" y="122"/>
                  </a:moveTo>
                  <a:cubicBezTo>
                    <a:pt x="47" y="123"/>
                    <a:pt x="48" y="124"/>
                    <a:pt x="47" y="124"/>
                  </a:cubicBezTo>
                  <a:cubicBezTo>
                    <a:pt x="47" y="124"/>
                    <a:pt x="46" y="122"/>
                    <a:pt x="47" y="122"/>
                  </a:cubicBezTo>
                  <a:moveTo>
                    <a:pt x="46" y="114"/>
                  </a:moveTo>
                  <a:cubicBezTo>
                    <a:pt x="47" y="115"/>
                    <a:pt x="46" y="116"/>
                    <a:pt x="46" y="117"/>
                  </a:cubicBezTo>
                  <a:cubicBezTo>
                    <a:pt x="46" y="118"/>
                    <a:pt x="46" y="118"/>
                    <a:pt x="46" y="118"/>
                  </a:cubicBezTo>
                  <a:cubicBezTo>
                    <a:pt x="45" y="117"/>
                    <a:pt x="46" y="115"/>
                    <a:pt x="46" y="114"/>
                  </a:cubicBezTo>
                  <a:moveTo>
                    <a:pt x="45" y="122"/>
                  </a:moveTo>
                  <a:cubicBezTo>
                    <a:pt x="46" y="122"/>
                    <a:pt x="45" y="123"/>
                    <a:pt x="45" y="124"/>
                  </a:cubicBezTo>
                  <a:cubicBezTo>
                    <a:pt x="45" y="124"/>
                    <a:pt x="46" y="124"/>
                    <a:pt x="46" y="124"/>
                  </a:cubicBezTo>
                  <a:cubicBezTo>
                    <a:pt x="46" y="125"/>
                    <a:pt x="46" y="125"/>
                    <a:pt x="46" y="125"/>
                  </a:cubicBezTo>
                  <a:cubicBezTo>
                    <a:pt x="46" y="126"/>
                    <a:pt x="47" y="126"/>
                    <a:pt x="47" y="127"/>
                  </a:cubicBezTo>
                  <a:cubicBezTo>
                    <a:pt x="46" y="128"/>
                    <a:pt x="46" y="126"/>
                    <a:pt x="46" y="126"/>
                  </a:cubicBezTo>
                  <a:cubicBezTo>
                    <a:pt x="45" y="126"/>
                    <a:pt x="45" y="125"/>
                    <a:pt x="45" y="126"/>
                  </a:cubicBezTo>
                  <a:cubicBezTo>
                    <a:pt x="44" y="126"/>
                    <a:pt x="45" y="126"/>
                    <a:pt x="45" y="125"/>
                  </a:cubicBezTo>
                  <a:cubicBezTo>
                    <a:pt x="45" y="125"/>
                    <a:pt x="44" y="125"/>
                    <a:pt x="44" y="125"/>
                  </a:cubicBezTo>
                  <a:cubicBezTo>
                    <a:pt x="44" y="124"/>
                    <a:pt x="45" y="123"/>
                    <a:pt x="44" y="122"/>
                  </a:cubicBezTo>
                  <a:cubicBezTo>
                    <a:pt x="45" y="123"/>
                    <a:pt x="45" y="122"/>
                    <a:pt x="45" y="122"/>
                  </a:cubicBezTo>
                  <a:moveTo>
                    <a:pt x="46" y="142"/>
                  </a:moveTo>
                  <a:cubicBezTo>
                    <a:pt x="46" y="143"/>
                    <a:pt x="47" y="144"/>
                    <a:pt x="46" y="146"/>
                  </a:cubicBezTo>
                  <a:cubicBezTo>
                    <a:pt x="46" y="146"/>
                    <a:pt x="46" y="146"/>
                    <a:pt x="46" y="147"/>
                  </a:cubicBezTo>
                  <a:cubicBezTo>
                    <a:pt x="44" y="146"/>
                    <a:pt x="44" y="144"/>
                    <a:pt x="45" y="143"/>
                  </a:cubicBezTo>
                  <a:cubicBezTo>
                    <a:pt x="45" y="143"/>
                    <a:pt x="45" y="143"/>
                    <a:pt x="44" y="143"/>
                  </a:cubicBezTo>
                  <a:cubicBezTo>
                    <a:pt x="44" y="144"/>
                    <a:pt x="44" y="148"/>
                    <a:pt x="42" y="149"/>
                  </a:cubicBezTo>
                  <a:cubicBezTo>
                    <a:pt x="42" y="147"/>
                    <a:pt x="43" y="147"/>
                    <a:pt x="43" y="145"/>
                  </a:cubicBezTo>
                  <a:cubicBezTo>
                    <a:pt x="43" y="145"/>
                    <a:pt x="42" y="144"/>
                    <a:pt x="42" y="145"/>
                  </a:cubicBezTo>
                  <a:cubicBezTo>
                    <a:pt x="42" y="144"/>
                    <a:pt x="42" y="142"/>
                    <a:pt x="42" y="141"/>
                  </a:cubicBezTo>
                  <a:cubicBezTo>
                    <a:pt x="42" y="139"/>
                    <a:pt x="42" y="138"/>
                    <a:pt x="42" y="137"/>
                  </a:cubicBezTo>
                  <a:cubicBezTo>
                    <a:pt x="43" y="137"/>
                    <a:pt x="43" y="139"/>
                    <a:pt x="43" y="140"/>
                  </a:cubicBezTo>
                  <a:cubicBezTo>
                    <a:pt x="44" y="140"/>
                    <a:pt x="45" y="139"/>
                    <a:pt x="44" y="139"/>
                  </a:cubicBezTo>
                  <a:cubicBezTo>
                    <a:pt x="45" y="137"/>
                    <a:pt x="45" y="140"/>
                    <a:pt x="45" y="141"/>
                  </a:cubicBezTo>
                  <a:cubicBezTo>
                    <a:pt x="44" y="141"/>
                    <a:pt x="44" y="140"/>
                    <a:pt x="43" y="140"/>
                  </a:cubicBezTo>
                  <a:cubicBezTo>
                    <a:pt x="43" y="142"/>
                    <a:pt x="43" y="142"/>
                    <a:pt x="43" y="143"/>
                  </a:cubicBezTo>
                  <a:cubicBezTo>
                    <a:pt x="44" y="144"/>
                    <a:pt x="43" y="142"/>
                    <a:pt x="44" y="142"/>
                  </a:cubicBezTo>
                  <a:cubicBezTo>
                    <a:pt x="44" y="142"/>
                    <a:pt x="44" y="143"/>
                    <a:pt x="44" y="142"/>
                  </a:cubicBezTo>
                  <a:cubicBezTo>
                    <a:pt x="44" y="142"/>
                    <a:pt x="44" y="141"/>
                    <a:pt x="45" y="141"/>
                  </a:cubicBezTo>
                  <a:cubicBezTo>
                    <a:pt x="45" y="142"/>
                    <a:pt x="46" y="142"/>
                    <a:pt x="46" y="142"/>
                  </a:cubicBezTo>
                  <a:moveTo>
                    <a:pt x="50" y="122"/>
                  </a:moveTo>
                  <a:cubicBezTo>
                    <a:pt x="50" y="123"/>
                    <a:pt x="51" y="124"/>
                    <a:pt x="51" y="126"/>
                  </a:cubicBezTo>
                  <a:cubicBezTo>
                    <a:pt x="52" y="127"/>
                    <a:pt x="51" y="126"/>
                    <a:pt x="51" y="127"/>
                  </a:cubicBezTo>
                  <a:cubicBezTo>
                    <a:pt x="52" y="129"/>
                    <a:pt x="53" y="132"/>
                    <a:pt x="53" y="136"/>
                  </a:cubicBezTo>
                  <a:cubicBezTo>
                    <a:pt x="53" y="136"/>
                    <a:pt x="53" y="137"/>
                    <a:pt x="52" y="137"/>
                  </a:cubicBezTo>
                  <a:cubicBezTo>
                    <a:pt x="51" y="138"/>
                    <a:pt x="51" y="135"/>
                    <a:pt x="50" y="136"/>
                  </a:cubicBezTo>
                  <a:cubicBezTo>
                    <a:pt x="50" y="135"/>
                    <a:pt x="50" y="135"/>
                    <a:pt x="50" y="134"/>
                  </a:cubicBezTo>
                  <a:cubicBezTo>
                    <a:pt x="48" y="134"/>
                    <a:pt x="49" y="136"/>
                    <a:pt x="49" y="137"/>
                  </a:cubicBezTo>
                  <a:cubicBezTo>
                    <a:pt x="48" y="137"/>
                    <a:pt x="48" y="137"/>
                    <a:pt x="48" y="137"/>
                  </a:cubicBezTo>
                  <a:cubicBezTo>
                    <a:pt x="49" y="135"/>
                    <a:pt x="48" y="133"/>
                    <a:pt x="48" y="130"/>
                  </a:cubicBezTo>
                  <a:cubicBezTo>
                    <a:pt x="48" y="130"/>
                    <a:pt x="48" y="131"/>
                    <a:pt x="48" y="131"/>
                  </a:cubicBezTo>
                  <a:cubicBezTo>
                    <a:pt x="49" y="132"/>
                    <a:pt x="49" y="132"/>
                    <a:pt x="50" y="132"/>
                  </a:cubicBezTo>
                  <a:cubicBezTo>
                    <a:pt x="51" y="131"/>
                    <a:pt x="50" y="131"/>
                    <a:pt x="49" y="131"/>
                  </a:cubicBezTo>
                  <a:cubicBezTo>
                    <a:pt x="49" y="129"/>
                    <a:pt x="50" y="128"/>
                    <a:pt x="50" y="127"/>
                  </a:cubicBezTo>
                  <a:cubicBezTo>
                    <a:pt x="50" y="125"/>
                    <a:pt x="50" y="124"/>
                    <a:pt x="49" y="123"/>
                  </a:cubicBezTo>
                  <a:cubicBezTo>
                    <a:pt x="49" y="123"/>
                    <a:pt x="50" y="122"/>
                    <a:pt x="50" y="122"/>
                  </a:cubicBezTo>
                  <a:moveTo>
                    <a:pt x="51" y="129"/>
                  </a:moveTo>
                  <a:cubicBezTo>
                    <a:pt x="50" y="129"/>
                    <a:pt x="50" y="129"/>
                    <a:pt x="50" y="130"/>
                  </a:cubicBezTo>
                  <a:cubicBezTo>
                    <a:pt x="51" y="130"/>
                    <a:pt x="51" y="128"/>
                    <a:pt x="51" y="127"/>
                  </a:cubicBezTo>
                  <a:cubicBezTo>
                    <a:pt x="51" y="125"/>
                    <a:pt x="50" y="128"/>
                    <a:pt x="51" y="129"/>
                  </a:cubicBezTo>
                  <a:moveTo>
                    <a:pt x="46" y="139"/>
                  </a:moveTo>
                  <a:cubicBezTo>
                    <a:pt x="46" y="138"/>
                    <a:pt x="46" y="138"/>
                    <a:pt x="46" y="138"/>
                  </a:cubicBezTo>
                  <a:cubicBezTo>
                    <a:pt x="45" y="138"/>
                    <a:pt x="46" y="139"/>
                    <a:pt x="46" y="140"/>
                  </a:cubicBezTo>
                  <a:cubicBezTo>
                    <a:pt x="46" y="140"/>
                    <a:pt x="46" y="140"/>
                    <a:pt x="46" y="139"/>
                  </a:cubicBezTo>
                  <a:cubicBezTo>
                    <a:pt x="47" y="139"/>
                    <a:pt x="47" y="140"/>
                    <a:pt x="47" y="139"/>
                  </a:cubicBezTo>
                  <a:cubicBezTo>
                    <a:pt x="48" y="139"/>
                    <a:pt x="48" y="140"/>
                    <a:pt x="47" y="141"/>
                  </a:cubicBezTo>
                  <a:cubicBezTo>
                    <a:pt x="47" y="141"/>
                    <a:pt x="47" y="140"/>
                    <a:pt x="47" y="140"/>
                  </a:cubicBezTo>
                  <a:cubicBezTo>
                    <a:pt x="47" y="140"/>
                    <a:pt x="47" y="140"/>
                    <a:pt x="47" y="141"/>
                  </a:cubicBezTo>
                  <a:cubicBezTo>
                    <a:pt x="47" y="142"/>
                    <a:pt x="47" y="142"/>
                    <a:pt x="47" y="142"/>
                  </a:cubicBezTo>
                  <a:cubicBezTo>
                    <a:pt x="46" y="143"/>
                    <a:pt x="46" y="142"/>
                    <a:pt x="46" y="141"/>
                  </a:cubicBezTo>
                  <a:cubicBezTo>
                    <a:pt x="45" y="140"/>
                    <a:pt x="45" y="139"/>
                    <a:pt x="45" y="136"/>
                  </a:cubicBezTo>
                  <a:cubicBezTo>
                    <a:pt x="45" y="137"/>
                    <a:pt x="45" y="137"/>
                    <a:pt x="45" y="137"/>
                  </a:cubicBezTo>
                  <a:cubicBezTo>
                    <a:pt x="45" y="136"/>
                    <a:pt x="44" y="136"/>
                    <a:pt x="44" y="135"/>
                  </a:cubicBezTo>
                  <a:cubicBezTo>
                    <a:pt x="45" y="135"/>
                    <a:pt x="46" y="135"/>
                    <a:pt x="45" y="134"/>
                  </a:cubicBezTo>
                  <a:cubicBezTo>
                    <a:pt x="47" y="134"/>
                    <a:pt x="47" y="136"/>
                    <a:pt x="47" y="137"/>
                  </a:cubicBezTo>
                  <a:cubicBezTo>
                    <a:pt x="46" y="137"/>
                    <a:pt x="46" y="137"/>
                    <a:pt x="46" y="137"/>
                  </a:cubicBezTo>
                  <a:cubicBezTo>
                    <a:pt x="46" y="138"/>
                    <a:pt x="47" y="137"/>
                    <a:pt x="46" y="139"/>
                  </a:cubicBezTo>
                  <a:moveTo>
                    <a:pt x="41" y="110"/>
                  </a:moveTo>
                  <a:cubicBezTo>
                    <a:pt x="41" y="110"/>
                    <a:pt x="41" y="111"/>
                    <a:pt x="41" y="111"/>
                  </a:cubicBezTo>
                  <a:cubicBezTo>
                    <a:pt x="41" y="112"/>
                    <a:pt x="42" y="113"/>
                    <a:pt x="42" y="114"/>
                  </a:cubicBezTo>
                  <a:cubicBezTo>
                    <a:pt x="42" y="115"/>
                    <a:pt x="42" y="117"/>
                    <a:pt x="41" y="117"/>
                  </a:cubicBezTo>
                  <a:cubicBezTo>
                    <a:pt x="41" y="116"/>
                    <a:pt x="41" y="116"/>
                    <a:pt x="41" y="115"/>
                  </a:cubicBezTo>
                  <a:cubicBezTo>
                    <a:pt x="40" y="115"/>
                    <a:pt x="40" y="115"/>
                    <a:pt x="40" y="115"/>
                  </a:cubicBezTo>
                  <a:cubicBezTo>
                    <a:pt x="39" y="116"/>
                    <a:pt x="40" y="117"/>
                    <a:pt x="40" y="119"/>
                  </a:cubicBezTo>
                  <a:cubicBezTo>
                    <a:pt x="39" y="119"/>
                    <a:pt x="40" y="118"/>
                    <a:pt x="39" y="117"/>
                  </a:cubicBezTo>
                  <a:cubicBezTo>
                    <a:pt x="39" y="117"/>
                    <a:pt x="39" y="116"/>
                    <a:pt x="39" y="116"/>
                  </a:cubicBezTo>
                  <a:cubicBezTo>
                    <a:pt x="38" y="114"/>
                    <a:pt x="38" y="112"/>
                    <a:pt x="38" y="111"/>
                  </a:cubicBezTo>
                  <a:cubicBezTo>
                    <a:pt x="39" y="110"/>
                    <a:pt x="39" y="111"/>
                    <a:pt x="39" y="111"/>
                  </a:cubicBezTo>
                  <a:cubicBezTo>
                    <a:pt x="38" y="111"/>
                    <a:pt x="39" y="114"/>
                    <a:pt x="39" y="115"/>
                  </a:cubicBezTo>
                  <a:cubicBezTo>
                    <a:pt x="40" y="115"/>
                    <a:pt x="41" y="114"/>
                    <a:pt x="41" y="113"/>
                  </a:cubicBezTo>
                  <a:cubicBezTo>
                    <a:pt x="40" y="113"/>
                    <a:pt x="40" y="113"/>
                    <a:pt x="40" y="114"/>
                  </a:cubicBezTo>
                  <a:cubicBezTo>
                    <a:pt x="39" y="113"/>
                    <a:pt x="41" y="112"/>
                    <a:pt x="41" y="110"/>
                  </a:cubicBezTo>
                  <a:moveTo>
                    <a:pt x="46" y="147"/>
                  </a:moveTo>
                  <a:cubicBezTo>
                    <a:pt x="48" y="148"/>
                    <a:pt x="46" y="149"/>
                    <a:pt x="46" y="151"/>
                  </a:cubicBezTo>
                  <a:cubicBezTo>
                    <a:pt x="46" y="149"/>
                    <a:pt x="47" y="150"/>
                    <a:pt x="47" y="152"/>
                  </a:cubicBezTo>
                  <a:cubicBezTo>
                    <a:pt x="46" y="151"/>
                    <a:pt x="47" y="153"/>
                    <a:pt x="45" y="154"/>
                  </a:cubicBezTo>
                  <a:cubicBezTo>
                    <a:pt x="45" y="153"/>
                    <a:pt x="45" y="152"/>
                    <a:pt x="45" y="154"/>
                  </a:cubicBezTo>
                  <a:cubicBezTo>
                    <a:pt x="43" y="153"/>
                    <a:pt x="44" y="152"/>
                    <a:pt x="44" y="151"/>
                  </a:cubicBezTo>
                  <a:cubicBezTo>
                    <a:pt x="45" y="151"/>
                    <a:pt x="44" y="153"/>
                    <a:pt x="46" y="152"/>
                  </a:cubicBezTo>
                  <a:cubicBezTo>
                    <a:pt x="46" y="152"/>
                    <a:pt x="45" y="152"/>
                    <a:pt x="45" y="152"/>
                  </a:cubicBezTo>
                  <a:cubicBezTo>
                    <a:pt x="45" y="149"/>
                    <a:pt x="45" y="149"/>
                    <a:pt x="45" y="149"/>
                  </a:cubicBezTo>
                  <a:cubicBezTo>
                    <a:pt x="45" y="149"/>
                    <a:pt x="44" y="150"/>
                    <a:pt x="44" y="148"/>
                  </a:cubicBezTo>
                  <a:cubicBezTo>
                    <a:pt x="45" y="148"/>
                    <a:pt x="46" y="150"/>
                    <a:pt x="46" y="147"/>
                  </a:cubicBezTo>
                  <a:moveTo>
                    <a:pt x="42" y="100"/>
                  </a:moveTo>
                  <a:cubicBezTo>
                    <a:pt x="42" y="98"/>
                    <a:pt x="43" y="99"/>
                    <a:pt x="42" y="97"/>
                  </a:cubicBezTo>
                  <a:cubicBezTo>
                    <a:pt x="43" y="97"/>
                    <a:pt x="43" y="100"/>
                    <a:pt x="42" y="100"/>
                  </a:cubicBezTo>
                  <a:moveTo>
                    <a:pt x="133" y="38"/>
                  </a:moveTo>
                  <a:cubicBezTo>
                    <a:pt x="134" y="38"/>
                    <a:pt x="135" y="40"/>
                    <a:pt x="136" y="41"/>
                  </a:cubicBezTo>
                  <a:cubicBezTo>
                    <a:pt x="136" y="41"/>
                    <a:pt x="135" y="41"/>
                    <a:pt x="134" y="40"/>
                  </a:cubicBezTo>
                  <a:cubicBezTo>
                    <a:pt x="134" y="39"/>
                    <a:pt x="133" y="39"/>
                    <a:pt x="133" y="38"/>
                  </a:cubicBezTo>
                  <a:moveTo>
                    <a:pt x="42" y="99"/>
                  </a:moveTo>
                  <a:cubicBezTo>
                    <a:pt x="42" y="100"/>
                    <a:pt x="42" y="101"/>
                    <a:pt x="43" y="101"/>
                  </a:cubicBezTo>
                  <a:cubicBezTo>
                    <a:pt x="43" y="102"/>
                    <a:pt x="44" y="103"/>
                    <a:pt x="43" y="104"/>
                  </a:cubicBezTo>
                  <a:cubicBezTo>
                    <a:pt x="43" y="103"/>
                    <a:pt x="43" y="101"/>
                    <a:pt x="42" y="101"/>
                  </a:cubicBezTo>
                  <a:cubicBezTo>
                    <a:pt x="42" y="101"/>
                    <a:pt x="42" y="101"/>
                    <a:pt x="42" y="101"/>
                  </a:cubicBezTo>
                  <a:cubicBezTo>
                    <a:pt x="42" y="101"/>
                    <a:pt x="41" y="100"/>
                    <a:pt x="42" y="99"/>
                  </a:cubicBezTo>
                  <a:moveTo>
                    <a:pt x="125" y="52"/>
                  </a:moveTo>
                  <a:cubicBezTo>
                    <a:pt x="125" y="53"/>
                    <a:pt x="124" y="52"/>
                    <a:pt x="124" y="52"/>
                  </a:cubicBezTo>
                  <a:cubicBezTo>
                    <a:pt x="123" y="53"/>
                    <a:pt x="124" y="53"/>
                    <a:pt x="123" y="53"/>
                  </a:cubicBezTo>
                  <a:cubicBezTo>
                    <a:pt x="122" y="53"/>
                    <a:pt x="122" y="52"/>
                    <a:pt x="121" y="52"/>
                  </a:cubicBezTo>
                  <a:cubicBezTo>
                    <a:pt x="120" y="51"/>
                    <a:pt x="118" y="50"/>
                    <a:pt x="117" y="49"/>
                  </a:cubicBezTo>
                  <a:cubicBezTo>
                    <a:pt x="116" y="49"/>
                    <a:pt x="116" y="49"/>
                    <a:pt x="116" y="49"/>
                  </a:cubicBezTo>
                  <a:cubicBezTo>
                    <a:pt x="114" y="47"/>
                    <a:pt x="112" y="47"/>
                    <a:pt x="109" y="46"/>
                  </a:cubicBezTo>
                  <a:cubicBezTo>
                    <a:pt x="109" y="46"/>
                    <a:pt x="108" y="45"/>
                    <a:pt x="108" y="45"/>
                  </a:cubicBezTo>
                  <a:cubicBezTo>
                    <a:pt x="108" y="45"/>
                    <a:pt x="107" y="45"/>
                    <a:pt x="107" y="45"/>
                  </a:cubicBezTo>
                  <a:cubicBezTo>
                    <a:pt x="106" y="45"/>
                    <a:pt x="106" y="44"/>
                    <a:pt x="106" y="44"/>
                  </a:cubicBezTo>
                  <a:cubicBezTo>
                    <a:pt x="104" y="43"/>
                    <a:pt x="101" y="43"/>
                    <a:pt x="100" y="42"/>
                  </a:cubicBezTo>
                  <a:cubicBezTo>
                    <a:pt x="100" y="41"/>
                    <a:pt x="100" y="41"/>
                    <a:pt x="100" y="40"/>
                  </a:cubicBezTo>
                  <a:cubicBezTo>
                    <a:pt x="99" y="40"/>
                    <a:pt x="100" y="41"/>
                    <a:pt x="99" y="42"/>
                  </a:cubicBezTo>
                  <a:cubicBezTo>
                    <a:pt x="97" y="41"/>
                    <a:pt x="96" y="41"/>
                    <a:pt x="95" y="41"/>
                  </a:cubicBezTo>
                  <a:cubicBezTo>
                    <a:pt x="95" y="42"/>
                    <a:pt x="95" y="41"/>
                    <a:pt x="94" y="41"/>
                  </a:cubicBezTo>
                  <a:cubicBezTo>
                    <a:pt x="94" y="40"/>
                    <a:pt x="93" y="41"/>
                    <a:pt x="92" y="40"/>
                  </a:cubicBezTo>
                  <a:cubicBezTo>
                    <a:pt x="92" y="42"/>
                    <a:pt x="92" y="40"/>
                    <a:pt x="91" y="41"/>
                  </a:cubicBezTo>
                  <a:cubicBezTo>
                    <a:pt x="91" y="41"/>
                    <a:pt x="91" y="42"/>
                    <a:pt x="91" y="43"/>
                  </a:cubicBezTo>
                  <a:cubicBezTo>
                    <a:pt x="92" y="42"/>
                    <a:pt x="92" y="41"/>
                    <a:pt x="92" y="41"/>
                  </a:cubicBezTo>
                  <a:cubicBezTo>
                    <a:pt x="93" y="41"/>
                    <a:pt x="93" y="42"/>
                    <a:pt x="94" y="42"/>
                  </a:cubicBezTo>
                  <a:cubicBezTo>
                    <a:pt x="94" y="43"/>
                    <a:pt x="94" y="43"/>
                    <a:pt x="94" y="43"/>
                  </a:cubicBezTo>
                  <a:cubicBezTo>
                    <a:pt x="95" y="43"/>
                    <a:pt x="95" y="42"/>
                    <a:pt x="96" y="42"/>
                  </a:cubicBezTo>
                  <a:cubicBezTo>
                    <a:pt x="96" y="42"/>
                    <a:pt x="95" y="42"/>
                    <a:pt x="95" y="43"/>
                  </a:cubicBezTo>
                  <a:cubicBezTo>
                    <a:pt x="96" y="43"/>
                    <a:pt x="97" y="42"/>
                    <a:pt x="97" y="43"/>
                  </a:cubicBezTo>
                  <a:cubicBezTo>
                    <a:pt x="98" y="43"/>
                    <a:pt x="99" y="43"/>
                    <a:pt x="101" y="43"/>
                  </a:cubicBezTo>
                  <a:cubicBezTo>
                    <a:pt x="100" y="44"/>
                    <a:pt x="99" y="44"/>
                    <a:pt x="99" y="43"/>
                  </a:cubicBezTo>
                  <a:cubicBezTo>
                    <a:pt x="99" y="44"/>
                    <a:pt x="99" y="44"/>
                    <a:pt x="99" y="45"/>
                  </a:cubicBezTo>
                  <a:cubicBezTo>
                    <a:pt x="100" y="45"/>
                    <a:pt x="99" y="44"/>
                    <a:pt x="99" y="44"/>
                  </a:cubicBezTo>
                  <a:cubicBezTo>
                    <a:pt x="100" y="44"/>
                    <a:pt x="100" y="44"/>
                    <a:pt x="100" y="44"/>
                  </a:cubicBezTo>
                  <a:cubicBezTo>
                    <a:pt x="101" y="44"/>
                    <a:pt x="101" y="43"/>
                    <a:pt x="102" y="44"/>
                  </a:cubicBezTo>
                  <a:cubicBezTo>
                    <a:pt x="102" y="45"/>
                    <a:pt x="101" y="44"/>
                    <a:pt x="101" y="44"/>
                  </a:cubicBezTo>
                  <a:cubicBezTo>
                    <a:pt x="100" y="44"/>
                    <a:pt x="100" y="45"/>
                    <a:pt x="100" y="45"/>
                  </a:cubicBezTo>
                  <a:cubicBezTo>
                    <a:pt x="100" y="47"/>
                    <a:pt x="101" y="46"/>
                    <a:pt x="102" y="47"/>
                  </a:cubicBezTo>
                  <a:cubicBezTo>
                    <a:pt x="103" y="45"/>
                    <a:pt x="101" y="46"/>
                    <a:pt x="101" y="45"/>
                  </a:cubicBezTo>
                  <a:cubicBezTo>
                    <a:pt x="101" y="44"/>
                    <a:pt x="102" y="45"/>
                    <a:pt x="103" y="44"/>
                  </a:cubicBezTo>
                  <a:cubicBezTo>
                    <a:pt x="103" y="45"/>
                    <a:pt x="103" y="45"/>
                    <a:pt x="102" y="46"/>
                  </a:cubicBezTo>
                  <a:cubicBezTo>
                    <a:pt x="103" y="47"/>
                    <a:pt x="102" y="48"/>
                    <a:pt x="104" y="48"/>
                  </a:cubicBezTo>
                  <a:cubicBezTo>
                    <a:pt x="103" y="49"/>
                    <a:pt x="102" y="49"/>
                    <a:pt x="102" y="48"/>
                  </a:cubicBezTo>
                  <a:cubicBezTo>
                    <a:pt x="101" y="48"/>
                    <a:pt x="102" y="49"/>
                    <a:pt x="102" y="50"/>
                  </a:cubicBezTo>
                  <a:cubicBezTo>
                    <a:pt x="101" y="50"/>
                    <a:pt x="101" y="49"/>
                    <a:pt x="100" y="49"/>
                  </a:cubicBezTo>
                  <a:cubicBezTo>
                    <a:pt x="100" y="49"/>
                    <a:pt x="99" y="49"/>
                    <a:pt x="99" y="49"/>
                  </a:cubicBezTo>
                  <a:cubicBezTo>
                    <a:pt x="98" y="48"/>
                    <a:pt x="97" y="47"/>
                    <a:pt x="95" y="47"/>
                  </a:cubicBezTo>
                  <a:cubicBezTo>
                    <a:pt x="95" y="47"/>
                    <a:pt x="95" y="47"/>
                    <a:pt x="94" y="47"/>
                  </a:cubicBezTo>
                  <a:cubicBezTo>
                    <a:pt x="93" y="46"/>
                    <a:pt x="90" y="45"/>
                    <a:pt x="89" y="45"/>
                  </a:cubicBezTo>
                  <a:cubicBezTo>
                    <a:pt x="88" y="44"/>
                    <a:pt x="87" y="44"/>
                    <a:pt x="87" y="44"/>
                  </a:cubicBezTo>
                  <a:cubicBezTo>
                    <a:pt x="82" y="42"/>
                    <a:pt x="77" y="41"/>
                    <a:pt x="73" y="39"/>
                  </a:cubicBezTo>
                  <a:cubicBezTo>
                    <a:pt x="73" y="39"/>
                    <a:pt x="72" y="39"/>
                    <a:pt x="72" y="39"/>
                  </a:cubicBezTo>
                  <a:cubicBezTo>
                    <a:pt x="71" y="38"/>
                    <a:pt x="70" y="38"/>
                    <a:pt x="69" y="38"/>
                  </a:cubicBezTo>
                  <a:cubicBezTo>
                    <a:pt x="68" y="38"/>
                    <a:pt x="68" y="38"/>
                    <a:pt x="67" y="38"/>
                  </a:cubicBezTo>
                  <a:cubicBezTo>
                    <a:pt x="66" y="38"/>
                    <a:pt x="66" y="37"/>
                    <a:pt x="65" y="37"/>
                  </a:cubicBezTo>
                  <a:cubicBezTo>
                    <a:pt x="64" y="37"/>
                    <a:pt x="63" y="36"/>
                    <a:pt x="61" y="37"/>
                  </a:cubicBezTo>
                  <a:cubicBezTo>
                    <a:pt x="61" y="37"/>
                    <a:pt x="61" y="36"/>
                    <a:pt x="62" y="36"/>
                  </a:cubicBezTo>
                  <a:cubicBezTo>
                    <a:pt x="61" y="35"/>
                    <a:pt x="59" y="37"/>
                    <a:pt x="59" y="37"/>
                  </a:cubicBezTo>
                  <a:cubicBezTo>
                    <a:pt x="59" y="37"/>
                    <a:pt x="57" y="37"/>
                    <a:pt x="57" y="35"/>
                  </a:cubicBezTo>
                  <a:cubicBezTo>
                    <a:pt x="56" y="37"/>
                    <a:pt x="54" y="35"/>
                    <a:pt x="53" y="36"/>
                  </a:cubicBezTo>
                  <a:cubicBezTo>
                    <a:pt x="52" y="37"/>
                    <a:pt x="52" y="36"/>
                    <a:pt x="52" y="36"/>
                  </a:cubicBezTo>
                  <a:cubicBezTo>
                    <a:pt x="52" y="36"/>
                    <a:pt x="51" y="36"/>
                    <a:pt x="51" y="36"/>
                  </a:cubicBezTo>
                  <a:cubicBezTo>
                    <a:pt x="50" y="36"/>
                    <a:pt x="48" y="35"/>
                    <a:pt x="46" y="36"/>
                  </a:cubicBezTo>
                  <a:cubicBezTo>
                    <a:pt x="46" y="36"/>
                    <a:pt x="45" y="36"/>
                    <a:pt x="45" y="36"/>
                  </a:cubicBezTo>
                  <a:cubicBezTo>
                    <a:pt x="45" y="36"/>
                    <a:pt x="45" y="36"/>
                    <a:pt x="45" y="36"/>
                  </a:cubicBezTo>
                  <a:cubicBezTo>
                    <a:pt x="44" y="36"/>
                    <a:pt x="44" y="36"/>
                    <a:pt x="43" y="36"/>
                  </a:cubicBezTo>
                  <a:cubicBezTo>
                    <a:pt x="43" y="36"/>
                    <a:pt x="42" y="36"/>
                    <a:pt x="42" y="36"/>
                  </a:cubicBezTo>
                  <a:cubicBezTo>
                    <a:pt x="42" y="36"/>
                    <a:pt x="42" y="37"/>
                    <a:pt x="42" y="37"/>
                  </a:cubicBezTo>
                  <a:cubicBezTo>
                    <a:pt x="41" y="37"/>
                    <a:pt x="41" y="37"/>
                    <a:pt x="40" y="37"/>
                  </a:cubicBezTo>
                  <a:cubicBezTo>
                    <a:pt x="39" y="37"/>
                    <a:pt x="40" y="37"/>
                    <a:pt x="39" y="38"/>
                  </a:cubicBezTo>
                  <a:cubicBezTo>
                    <a:pt x="39" y="37"/>
                    <a:pt x="38" y="37"/>
                    <a:pt x="37" y="38"/>
                  </a:cubicBezTo>
                  <a:cubicBezTo>
                    <a:pt x="37" y="38"/>
                    <a:pt x="37" y="38"/>
                    <a:pt x="37" y="38"/>
                  </a:cubicBezTo>
                  <a:cubicBezTo>
                    <a:pt x="37" y="38"/>
                    <a:pt x="37" y="38"/>
                    <a:pt x="37" y="38"/>
                  </a:cubicBezTo>
                  <a:cubicBezTo>
                    <a:pt x="37" y="38"/>
                    <a:pt x="36" y="38"/>
                    <a:pt x="36" y="38"/>
                  </a:cubicBezTo>
                  <a:cubicBezTo>
                    <a:pt x="36" y="39"/>
                    <a:pt x="36" y="39"/>
                    <a:pt x="36" y="39"/>
                  </a:cubicBezTo>
                  <a:cubicBezTo>
                    <a:pt x="36" y="40"/>
                    <a:pt x="35" y="40"/>
                    <a:pt x="35" y="40"/>
                  </a:cubicBezTo>
                  <a:cubicBezTo>
                    <a:pt x="34" y="41"/>
                    <a:pt x="35" y="42"/>
                    <a:pt x="34" y="41"/>
                  </a:cubicBezTo>
                  <a:cubicBezTo>
                    <a:pt x="34" y="42"/>
                    <a:pt x="34" y="42"/>
                    <a:pt x="34" y="42"/>
                  </a:cubicBezTo>
                  <a:cubicBezTo>
                    <a:pt x="34" y="42"/>
                    <a:pt x="34" y="42"/>
                    <a:pt x="34" y="42"/>
                  </a:cubicBezTo>
                  <a:cubicBezTo>
                    <a:pt x="34" y="42"/>
                    <a:pt x="34" y="43"/>
                    <a:pt x="34" y="43"/>
                  </a:cubicBezTo>
                  <a:cubicBezTo>
                    <a:pt x="34" y="43"/>
                    <a:pt x="33" y="44"/>
                    <a:pt x="34" y="44"/>
                  </a:cubicBezTo>
                  <a:cubicBezTo>
                    <a:pt x="34" y="44"/>
                    <a:pt x="34" y="44"/>
                    <a:pt x="34" y="44"/>
                  </a:cubicBezTo>
                  <a:cubicBezTo>
                    <a:pt x="34" y="44"/>
                    <a:pt x="33" y="45"/>
                    <a:pt x="33" y="45"/>
                  </a:cubicBezTo>
                  <a:cubicBezTo>
                    <a:pt x="33" y="45"/>
                    <a:pt x="34" y="45"/>
                    <a:pt x="34" y="45"/>
                  </a:cubicBezTo>
                  <a:cubicBezTo>
                    <a:pt x="34" y="45"/>
                    <a:pt x="34" y="45"/>
                    <a:pt x="34" y="45"/>
                  </a:cubicBezTo>
                  <a:cubicBezTo>
                    <a:pt x="34" y="45"/>
                    <a:pt x="34" y="45"/>
                    <a:pt x="34" y="46"/>
                  </a:cubicBezTo>
                  <a:cubicBezTo>
                    <a:pt x="34" y="46"/>
                    <a:pt x="34" y="46"/>
                    <a:pt x="34" y="46"/>
                  </a:cubicBezTo>
                  <a:cubicBezTo>
                    <a:pt x="34" y="46"/>
                    <a:pt x="34" y="46"/>
                    <a:pt x="34" y="46"/>
                  </a:cubicBezTo>
                  <a:cubicBezTo>
                    <a:pt x="34" y="47"/>
                    <a:pt x="34" y="47"/>
                    <a:pt x="34" y="47"/>
                  </a:cubicBezTo>
                  <a:cubicBezTo>
                    <a:pt x="34" y="47"/>
                    <a:pt x="34" y="47"/>
                    <a:pt x="34" y="47"/>
                  </a:cubicBezTo>
                  <a:cubicBezTo>
                    <a:pt x="34" y="48"/>
                    <a:pt x="34" y="48"/>
                    <a:pt x="35" y="48"/>
                  </a:cubicBezTo>
                  <a:cubicBezTo>
                    <a:pt x="35" y="49"/>
                    <a:pt x="35" y="50"/>
                    <a:pt x="35" y="50"/>
                  </a:cubicBezTo>
                  <a:cubicBezTo>
                    <a:pt x="35" y="51"/>
                    <a:pt x="35" y="51"/>
                    <a:pt x="35" y="51"/>
                  </a:cubicBezTo>
                  <a:cubicBezTo>
                    <a:pt x="36" y="52"/>
                    <a:pt x="37" y="54"/>
                    <a:pt x="37" y="56"/>
                  </a:cubicBezTo>
                  <a:cubicBezTo>
                    <a:pt x="38" y="57"/>
                    <a:pt x="38" y="59"/>
                    <a:pt x="38" y="61"/>
                  </a:cubicBezTo>
                  <a:cubicBezTo>
                    <a:pt x="38" y="61"/>
                    <a:pt x="38" y="60"/>
                    <a:pt x="37" y="61"/>
                  </a:cubicBezTo>
                  <a:cubicBezTo>
                    <a:pt x="37" y="61"/>
                    <a:pt x="38" y="62"/>
                    <a:pt x="38" y="62"/>
                  </a:cubicBezTo>
                  <a:cubicBezTo>
                    <a:pt x="38" y="63"/>
                    <a:pt x="39" y="64"/>
                    <a:pt x="39" y="65"/>
                  </a:cubicBezTo>
                  <a:cubicBezTo>
                    <a:pt x="39" y="66"/>
                    <a:pt x="40" y="65"/>
                    <a:pt x="40" y="66"/>
                  </a:cubicBezTo>
                  <a:cubicBezTo>
                    <a:pt x="41" y="69"/>
                    <a:pt x="41" y="73"/>
                    <a:pt x="42" y="76"/>
                  </a:cubicBezTo>
                  <a:cubicBezTo>
                    <a:pt x="42" y="76"/>
                    <a:pt x="43" y="77"/>
                    <a:pt x="43" y="77"/>
                  </a:cubicBezTo>
                  <a:cubicBezTo>
                    <a:pt x="44" y="80"/>
                    <a:pt x="44" y="82"/>
                    <a:pt x="44" y="84"/>
                  </a:cubicBezTo>
                  <a:cubicBezTo>
                    <a:pt x="44" y="85"/>
                    <a:pt x="45" y="85"/>
                    <a:pt x="45" y="86"/>
                  </a:cubicBezTo>
                  <a:cubicBezTo>
                    <a:pt x="45" y="87"/>
                    <a:pt x="44" y="87"/>
                    <a:pt x="44" y="88"/>
                  </a:cubicBezTo>
                  <a:cubicBezTo>
                    <a:pt x="44" y="89"/>
                    <a:pt x="45" y="89"/>
                    <a:pt x="45" y="90"/>
                  </a:cubicBezTo>
                  <a:cubicBezTo>
                    <a:pt x="45" y="92"/>
                    <a:pt x="46" y="95"/>
                    <a:pt x="46" y="98"/>
                  </a:cubicBezTo>
                  <a:cubicBezTo>
                    <a:pt x="45" y="98"/>
                    <a:pt x="45" y="97"/>
                    <a:pt x="45" y="96"/>
                  </a:cubicBezTo>
                  <a:cubicBezTo>
                    <a:pt x="45" y="95"/>
                    <a:pt x="43" y="94"/>
                    <a:pt x="45" y="93"/>
                  </a:cubicBezTo>
                  <a:cubicBezTo>
                    <a:pt x="45" y="92"/>
                    <a:pt x="43" y="93"/>
                    <a:pt x="43" y="91"/>
                  </a:cubicBezTo>
                  <a:cubicBezTo>
                    <a:pt x="44" y="91"/>
                    <a:pt x="44" y="91"/>
                    <a:pt x="44" y="90"/>
                  </a:cubicBezTo>
                  <a:cubicBezTo>
                    <a:pt x="44" y="91"/>
                    <a:pt x="43" y="89"/>
                    <a:pt x="44" y="88"/>
                  </a:cubicBezTo>
                  <a:cubicBezTo>
                    <a:pt x="42" y="88"/>
                    <a:pt x="43" y="90"/>
                    <a:pt x="42" y="90"/>
                  </a:cubicBezTo>
                  <a:cubicBezTo>
                    <a:pt x="42" y="87"/>
                    <a:pt x="42" y="86"/>
                    <a:pt x="41" y="85"/>
                  </a:cubicBezTo>
                  <a:cubicBezTo>
                    <a:pt x="40" y="85"/>
                    <a:pt x="41" y="86"/>
                    <a:pt x="39" y="86"/>
                  </a:cubicBezTo>
                  <a:cubicBezTo>
                    <a:pt x="40" y="83"/>
                    <a:pt x="38" y="82"/>
                    <a:pt x="39" y="80"/>
                  </a:cubicBezTo>
                  <a:cubicBezTo>
                    <a:pt x="38" y="79"/>
                    <a:pt x="38" y="79"/>
                    <a:pt x="38" y="80"/>
                  </a:cubicBezTo>
                  <a:cubicBezTo>
                    <a:pt x="37" y="79"/>
                    <a:pt x="38" y="79"/>
                    <a:pt x="37" y="79"/>
                  </a:cubicBezTo>
                  <a:cubicBezTo>
                    <a:pt x="37" y="78"/>
                    <a:pt x="38" y="79"/>
                    <a:pt x="39" y="79"/>
                  </a:cubicBezTo>
                  <a:cubicBezTo>
                    <a:pt x="38" y="76"/>
                    <a:pt x="37" y="75"/>
                    <a:pt x="37" y="72"/>
                  </a:cubicBezTo>
                  <a:cubicBezTo>
                    <a:pt x="37" y="72"/>
                    <a:pt x="37" y="73"/>
                    <a:pt x="37" y="73"/>
                  </a:cubicBezTo>
                  <a:cubicBezTo>
                    <a:pt x="36" y="72"/>
                    <a:pt x="35" y="69"/>
                    <a:pt x="35" y="67"/>
                  </a:cubicBezTo>
                  <a:cubicBezTo>
                    <a:pt x="35" y="66"/>
                    <a:pt x="34" y="66"/>
                    <a:pt x="34" y="65"/>
                  </a:cubicBezTo>
                  <a:cubicBezTo>
                    <a:pt x="34" y="65"/>
                    <a:pt x="34" y="64"/>
                    <a:pt x="34" y="63"/>
                  </a:cubicBezTo>
                  <a:cubicBezTo>
                    <a:pt x="34" y="63"/>
                    <a:pt x="34" y="63"/>
                    <a:pt x="33" y="63"/>
                  </a:cubicBezTo>
                  <a:cubicBezTo>
                    <a:pt x="33" y="62"/>
                    <a:pt x="34" y="61"/>
                    <a:pt x="33" y="61"/>
                  </a:cubicBezTo>
                  <a:cubicBezTo>
                    <a:pt x="32" y="61"/>
                    <a:pt x="33" y="63"/>
                    <a:pt x="33" y="63"/>
                  </a:cubicBezTo>
                  <a:cubicBezTo>
                    <a:pt x="32" y="64"/>
                    <a:pt x="32" y="64"/>
                    <a:pt x="32" y="65"/>
                  </a:cubicBezTo>
                  <a:cubicBezTo>
                    <a:pt x="32" y="65"/>
                    <a:pt x="32" y="65"/>
                    <a:pt x="32" y="65"/>
                  </a:cubicBezTo>
                  <a:cubicBezTo>
                    <a:pt x="33" y="65"/>
                    <a:pt x="33" y="64"/>
                    <a:pt x="33" y="64"/>
                  </a:cubicBezTo>
                  <a:cubicBezTo>
                    <a:pt x="34" y="69"/>
                    <a:pt x="34" y="72"/>
                    <a:pt x="35" y="74"/>
                  </a:cubicBezTo>
                  <a:cubicBezTo>
                    <a:pt x="36" y="77"/>
                    <a:pt x="36" y="80"/>
                    <a:pt x="37" y="84"/>
                  </a:cubicBezTo>
                  <a:cubicBezTo>
                    <a:pt x="37" y="85"/>
                    <a:pt x="36" y="84"/>
                    <a:pt x="36" y="84"/>
                  </a:cubicBezTo>
                  <a:cubicBezTo>
                    <a:pt x="36" y="87"/>
                    <a:pt x="37" y="88"/>
                    <a:pt x="37" y="90"/>
                  </a:cubicBezTo>
                  <a:cubicBezTo>
                    <a:pt x="37" y="91"/>
                    <a:pt x="38" y="90"/>
                    <a:pt x="38" y="91"/>
                  </a:cubicBezTo>
                  <a:cubicBezTo>
                    <a:pt x="38" y="92"/>
                    <a:pt x="38" y="93"/>
                    <a:pt x="36" y="93"/>
                  </a:cubicBezTo>
                  <a:cubicBezTo>
                    <a:pt x="37" y="94"/>
                    <a:pt x="37" y="94"/>
                    <a:pt x="38" y="93"/>
                  </a:cubicBezTo>
                  <a:cubicBezTo>
                    <a:pt x="38" y="94"/>
                    <a:pt x="37" y="94"/>
                    <a:pt x="37" y="94"/>
                  </a:cubicBezTo>
                  <a:cubicBezTo>
                    <a:pt x="36" y="94"/>
                    <a:pt x="36" y="93"/>
                    <a:pt x="35" y="93"/>
                  </a:cubicBezTo>
                  <a:cubicBezTo>
                    <a:pt x="36" y="91"/>
                    <a:pt x="35" y="91"/>
                    <a:pt x="35" y="89"/>
                  </a:cubicBezTo>
                  <a:cubicBezTo>
                    <a:pt x="36" y="89"/>
                    <a:pt x="35" y="91"/>
                    <a:pt x="36" y="90"/>
                  </a:cubicBezTo>
                  <a:cubicBezTo>
                    <a:pt x="37" y="90"/>
                    <a:pt x="36" y="88"/>
                    <a:pt x="35" y="89"/>
                  </a:cubicBezTo>
                  <a:cubicBezTo>
                    <a:pt x="35" y="87"/>
                    <a:pt x="34" y="87"/>
                    <a:pt x="34" y="86"/>
                  </a:cubicBezTo>
                  <a:cubicBezTo>
                    <a:pt x="35" y="86"/>
                    <a:pt x="35" y="86"/>
                    <a:pt x="35" y="87"/>
                  </a:cubicBezTo>
                  <a:cubicBezTo>
                    <a:pt x="36" y="86"/>
                    <a:pt x="35" y="85"/>
                    <a:pt x="34" y="85"/>
                  </a:cubicBezTo>
                  <a:cubicBezTo>
                    <a:pt x="34" y="83"/>
                    <a:pt x="34" y="81"/>
                    <a:pt x="33" y="79"/>
                  </a:cubicBezTo>
                  <a:cubicBezTo>
                    <a:pt x="33" y="78"/>
                    <a:pt x="34" y="78"/>
                    <a:pt x="34" y="77"/>
                  </a:cubicBezTo>
                  <a:cubicBezTo>
                    <a:pt x="34" y="77"/>
                    <a:pt x="33" y="77"/>
                    <a:pt x="33" y="76"/>
                  </a:cubicBezTo>
                  <a:cubicBezTo>
                    <a:pt x="33" y="73"/>
                    <a:pt x="31" y="69"/>
                    <a:pt x="31" y="67"/>
                  </a:cubicBezTo>
                  <a:cubicBezTo>
                    <a:pt x="32" y="66"/>
                    <a:pt x="32" y="68"/>
                    <a:pt x="32" y="68"/>
                  </a:cubicBezTo>
                  <a:cubicBezTo>
                    <a:pt x="33" y="67"/>
                    <a:pt x="31" y="66"/>
                    <a:pt x="30" y="65"/>
                  </a:cubicBezTo>
                  <a:cubicBezTo>
                    <a:pt x="30" y="64"/>
                    <a:pt x="30" y="63"/>
                    <a:pt x="30" y="62"/>
                  </a:cubicBezTo>
                  <a:cubicBezTo>
                    <a:pt x="30" y="61"/>
                    <a:pt x="30" y="60"/>
                    <a:pt x="30" y="60"/>
                  </a:cubicBezTo>
                  <a:cubicBezTo>
                    <a:pt x="29" y="58"/>
                    <a:pt x="29" y="56"/>
                    <a:pt x="28" y="54"/>
                  </a:cubicBezTo>
                  <a:cubicBezTo>
                    <a:pt x="28" y="54"/>
                    <a:pt x="28" y="53"/>
                    <a:pt x="29" y="54"/>
                  </a:cubicBezTo>
                  <a:cubicBezTo>
                    <a:pt x="29" y="52"/>
                    <a:pt x="28" y="53"/>
                    <a:pt x="28" y="52"/>
                  </a:cubicBezTo>
                  <a:cubicBezTo>
                    <a:pt x="28" y="52"/>
                    <a:pt x="28" y="51"/>
                    <a:pt x="28" y="50"/>
                  </a:cubicBezTo>
                  <a:cubicBezTo>
                    <a:pt x="28" y="50"/>
                    <a:pt x="27" y="49"/>
                    <a:pt x="27" y="49"/>
                  </a:cubicBezTo>
                  <a:cubicBezTo>
                    <a:pt x="27" y="48"/>
                    <a:pt x="27" y="47"/>
                    <a:pt x="27" y="46"/>
                  </a:cubicBezTo>
                  <a:cubicBezTo>
                    <a:pt x="27" y="46"/>
                    <a:pt x="26" y="45"/>
                    <a:pt x="26" y="44"/>
                  </a:cubicBezTo>
                  <a:cubicBezTo>
                    <a:pt x="26" y="44"/>
                    <a:pt x="27" y="44"/>
                    <a:pt x="27" y="43"/>
                  </a:cubicBezTo>
                  <a:cubicBezTo>
                    <a:pt x="27" y="43"/>
                    <a:pt x="27" y="42"/>
                    <a:pt x="27" y="42"/>
                  </a:cubicBezTo>
                  <a:cubicBezTo>
                    <a:pt x="27" y="42"/>
                    <a:pt x="27" y="42"/>
                    <a:pt x="27" y="42"/>
                  </a:cubicBezTo>
                  <a:cubicBezTo>
                    <a:pt x="27" y="41"/>
                    <a:pt x="27" y="40"/>
                    <a:pt x="27" y="40"/>
                  </a:cubicBezTo>
                  <a:cubicBezTo>
                    <a:pt x="27" y="39"/>
                    <a:pt x="27" y="39"/>
                    <a:pt x="27" y="39"/>
                  </a:cubicBezTo>
                  <a:cubicBezTo>
                    <a:pt x="27" y="39"/>
                    <a:pt x="27" y="39"/>
                    <a:pt x="28" y="38"/>
                  </a:cubicBezTo>
                  <a:cubicBezTo>
                    <a:pt x="28" y="38"/>
                    <a:pt x="29" y="38"/>
                    <a:pt x="28" y="37"/>
                  </a:cubicBezTo>
                  <a:cubicBezTo>
                    <a:pt x="28" y="37"/>
                    <a:pt x="29" y="37"/>
                    <a:pt x="29" y="36"/>
                  </a:cubicBezTo>
                  <a:cubicBezTo>
                    <a:pt x="29" y="36"/>
                    <a:pt x="29" y="37"/>
                    <a:pt x="29" y="37"/>
                  </a:cubicBezTo>
                  <a:cubicBezTo>
                    <a:pt x="28" y="36"/>
                    <a:pt x="29" y="36"/>
                    <a:pt x="29" y="36"/>
                  </a:cubicBezTo>
                  <a:cubicBezTo>
                    <a:pt x="30" y="35"/>
                    <a:pt x="31" y="34"/>
                    <a:pt x="32" y="34"/>
                  </a:cubicBezTo>
                  <a:cubicBezTo>
                    <a:pt x="32" y="33"/>
                    <a:pt x="33" y="33"/>
                    <a:pt x="33" y="33"/>
                  </a:cubicBezTo>
                  <a:cubicBezTo>
                    <a:pt x="33" y="33"/>
                    <a:pt x="34" y="32"/>
                    <a:pt x="34" y="32"/>
                  </a:cubicBezTo>
                  <a:cubicBezTo>
                    <a:pt x="34" y="32"/>
                    <a:pt x="35" y="32"/>
                    <a:pt x="35" y="32"/>
                  </a:cubicBezTo>
                  <a:cubicBezTo>
                    <a:pt x="36" y="32"/>
                    <a:pt x="36" y="32"/>
                    <a:pt x="37" y="31"/>
                  </a:cubicBezTo>
                  <a:cubicBezTo>
                    <a:pt x="38" y="31"/>
                    <a:pt x="39" y="31"/>
                    <a:pt x="40" y="30"/>
                  </a:cubicBezTo>
                  <a:cubicBezTo>
                    <a:pt x="40" y="30"/>
                    <a:pt x="41" y="31"/>
                    <a:pt x="41" y="30"/>
                  </a:cubicBezTo>
                  <a:cubicBezTo>
                    <a:pt x="42" y="30"/>
                    <a:pt x="43" y="29"/>
                    <a:pt x="44" y="30"/>
                  </a:cubicBezTo>
                  <a:cubicBezTo>
                    <a:pt x="44" y="29"/>
                    <a:pt x="46" y="29"/>
                    <a:pt x="47" y="29"/>
                  </a:cubicBezTo>
                  <a:cubicBezTo>
                    <a:pt x="47" y="29"/>
                    <a:pt x="46" y="30"/>
                    <a:pt x="46" y="29"/>
                  </a:cubicBezTo>
                  <a:cubicBezTo>
                    <a:pt x="46" y="30"/>
                    <a:pt x="48" y="30"/>
                    <a:pt x="47" y="29"/>
                  </a:cubicBezTo>
                  <a:cubicBezTo>
                    <a:pt x="48" y="29"/>
                    <a:pt x="49" y="30"/>
                    <a:pt x="50" y="29"/>
                  </a:cubicBezTo>
                  <a:cubicBezTo>
                    <a:pt x="50" y="29"/>
                    <a:pt x="49" y="29"/>
                    <a:pt x="49" y="29"/>
                  </a:cubicBezTo>
                  <a:cubicBezTo>
                    <a:pt x="50" y="28"/>
                    <a:pt x="52" y="29"/>
                    <a:pt x="54" y="28"/>
                  </a:cubicBezTo>
                  <a:cubicBezTo>
                    <a:pt x="55" y="29"/>
                    <a:pt x="56" y="30"/>
                    <a:pt x="58" y="30"/>
                  </a:cubicBezTo>
                  <a:cubicBezTo>
                    <a:pt x="58" y="29"/>
                    <a:pt x="57" y="30"/>
                    <a:pt x="57" y="28"/>
                  </a:cubicBezTo>
                  <a:cubicBezTo>
                    <a:pt x="59" y="29"/>
                    <a:pt x="59" y="28"/>
                    <a:pt x="61" y="28"/>
                  </a:cubicBezTo>
                  <a:cubicBezTo>
                    <a:pt x="62" y="28"/>
                    <a:pt x="63" y="29"/>
                    <a:pt x="65" y="29"/>
                  </a:cubicBezTo>
                  <a:cubicBezTo>
                    <a:pt x="65" y="29"/>
                    <a:pt x="64" y="29"/>
                    <a:pt x="64" y="29"/>
                  </a:cubicBezTo>
                  <a:cubicBezTo>
                    <a:pt x="64" y="30"/>
                    <a:pt x="66" y="29"/>
                    <a:pt x="65" y="28"/>
                  </a:cubicBezTo>
                  <a:cubicBezTo>
                    <a:pt x="66" y="28"/>
                    <a:pt x="66" y="28"/>
                    <a:pt x="66" y="29"/>
                  </a:cubicBezTo>
                  <a:cubicBezTo>
                    <a:pt x="68" y="28"/>
                    <a:pt x="71" y="29"/>
                    <a:pt x="73" y="29"/>
                  </a:cubicBezTo>
                  <a:cubicBezTo>
                    <a:pt x="72" y="30"/>
                    <a:pt x="74" y="30"/>
                    <a:pt x="75" y="30"/>
                  </a:cubicBezTo>
                  <a:cubicBezTo>
                    <a:pt x="75" y="29"/>
                    <a:pt x="73" y="30"/>
                    <a:pt x="74" y="29"/>
                  </a:cubicBezTo>
                  <a:cubicBezTo>
                    <a:pt x="77" y="29"/>
                    <a:pt x="80" y="30"/>
                    <a:pt x="82" y="30"/>
                  </a:cubicBezTo>
                  <a:cubicBezTo>
                    <a:pt x="82" y="31"/>
                    <a:pt x="82" y="31"/>
                    <a:pt x="82" y="31"/>
                  </a:cubicBezTo>
                  <a:cubicBezTo>
                    <a:pt x="83" y="31"/>
                    <a:pt x="83" y="31"/>
                    <a:pt x="83" y="31"/>
                  </a:cubicBezTo>
                  <a:cubicBezTo>
                    <a:pt x="84" y="31"/>
                    <a:pt x="86" y="31"/>
                    <a:pt x="87" y="32"/>
                  </a:cubicBezTo>
                  <a:cubicBezTo>
                    <a:pt x="89" y="32"/>
                    <a:pt x="91" y="33"/>
                    <a:pt x="94" y="34"/>
                  </a:cubicBezTo>
                  <a:cubicBezTo>
                    <a:pt x="94" y="34"/>
                    <a:pt x="95" y="34"/>
                    <a:pt x="95" y="34"/>
                  </a:cubicBezTo>
                  <a:cubicBezTo>
                    <a:pt x="98" y="35"/>
                    <a:pt x="102" y="36"/>
                    <a:pt x="105" y="37"/>
                  </a:cubicBezTo>
                  <a:cubicBezTo>
                    <a:pt x="106" y="38"/>
                    <a:pt x="107" y="38"/>
                    <a:pt x="107" y="38"/>
                  </a:cubicBezTo>
                  <a:cubicBezTo>
                    <a:pt x="109" y="38"/>
                    <a:pt x="111" y="39"/>
                    <a:pt x="112" y="40"/>
                  </a:cubicBezTo>
                  <a:cubicBezTo>
                    <a:pt x="114" y="41"/>
                    <a:pt x="117" y="42"/>
                    <a:pt x="118" y="43"/>
                  </a:cubicBezTo>
                  <a:cubicBezTo>
                    <a:pt x="119" y="43"/>
                    <a:pt x="119" y="44"/>
                    <a:pt x="119" y="44"/>
                  </a:cubicBezTo>
                  <a:cubicBezTo>
                    <a:pt x="119" y="44"/>
                    <a:pt x="120" y="44"/>
                    <a:pt x="120" y="44"/>
                  </a:cubicBezTo>
                  <a:cubicBezTo>
                    <a:pt x="121" y="45"/>
                    <a:pt x="121" y="46"/>
                    <a:pt x="122" y="45"/>
                  </a:cubicBezTo>
                  <a:cubicBezTo>
                    <a:pt x="123" y="46"/>
                    <a:pt x="124" y="47"/>
                    <a:pt x="125" y="47"/>
                  </a:cubicBezTo>
                  <a:cubicBezTo>
                    <a:pt x="125" y="48"/>
                    <a:pt x="126" y="49"/>
                    <a:pt x="127" y="50"/>
                  </a:cubicBezTo>
                  <a:cubicBezTo>
                    <a:pt x="126" y="50"/>
                    <a:pt x="126" y="50"/>
                    <a:pt x="126" y="50"/>
                  </a:cubicBezTo>
                  <a:cubicBezTo>
                    <a:pt x="125" y="50"/>
                    <a:pt x="125" y="49"/>
                    <a:pt x="124" y="49"/>
                  </a:cubicBezTo>
                  <a:cubicBezTo>
                    <a:pt x="124" y="49"/>
                    <a:pt x="124" y="50"/>
                    <a:pt x="123" y="50"/>
                  </a:cubicBezTo>
                  <a:cubicBezTo>
                    <a:pt x="124" y="50"/>
                    <a:pt x="124" y="50"/>
                    <a:pt x="124" y="50"/>
                  </a:cubicBezTo>
                  <a:cubicBezTo>
                    <a:pt x="125" y="50"/>
                    <a:pt x="124" y="50"/>
                    <a:pt x="124" y="51"/>
                  </a:cubicBezTo>
                  <a:cubicBezTo>
                    <a:pt x="124" y="51"/>
                    <a:pt x="125" y="51"/>
                    <a:pt x="125" y="51"/>
                  </a:cubicBezTo>
                  <a:cubicBezTo>
                    <a:pt x="125" y="51"/>
                    <a:pt x="124" y="52"/>
                    <a:pt x="125" y="52"/>
                  </a:cubicBezTo>
                  <a:moveTo>
                    <a:pt x="33" y="69"/>
                  </a:moveTo>
                  <a:cubicBezTo>
                    <a:pt x="33" y="69"/>
                    <a:pt x="31" y="70"/>
                    <a:pt x="33" y="71"/>
                  </a:cubicBezTo>
                  <a:cubicBezTo>
                    <a:pt x="32" y="70"/>
                    <a:pt x="34" y="69"/>
                    <a:pt x="33" y="69"/>
                  </a:cubicBezTo>
                  <a:moveTo>
                    <a:pt x="40" y="82"/>
                  </a:moveTo>
                  <a:cubicBezTo>
                    <a:pt x="40" y="83"/>
                    <a:pt x="40" y="84"/>
                    <a:pt x="40" y="84"/>
                  </a:cubicBezTo>
                  <a:cubicBezTo>
                    <a:pt x="41" y="84"/>
                    <a:pt x="41" y="82"/>
                    <a:pt x="41" y="82"/>
                  </a:cubicBezTo>
                  <a:cubicBezTo>
                    <a:pt x="41" y="83"/>
                    <a:pt x="40" y="82"/>
                    <a:pt x="40" y="82"/>
                  </a:cubicBezTo>
                  <a:moveTo>
                    <a:pt x="43" y="78"/>
                  </a:moveTo>
                  <a:cubicBezTo>
                    <a:pt x="42" y="78"/>
                    <a:pt x="42" y="80"/>
                    <a:pt x="43" y="81"/>
                  </a:cubicBezTo>
                  <a:cubicBezTo>
                    <a:pt x="43" y="80"/>
                    <a:pt x="43" y="79"/>
                    <a:pt x="43" y="78"/>
                  </a:cubicBezTo>
                  <a:moveTo>
                    <a:pt x="39" y="67"/>
                  </a:moveTo>
                  <a:cubicBezTo>
                    <a:pt x="39" y="67"/>
                    <a:pt x="39" y="70"/>
                    <a:pt x="40" y="70"/>
                  </a:cubicBezTo>
                  <a:cubicBezTo>
                    <a:pt x="39" y="68"/>
                    <a:pt x="40" y="67"/>
                    <a:pt x="39" y="67"/>
                  </a:cubicBezTo>
                  <a:moveTo>
                    <a:pt x="31" y="60"/>
                  </a:moveTo>
                  <a:cubicBezTo>
                    <a:pt x="30" y="60"/>
                    <a:pt x="32" y="63"/>
                    <a:pt x="32" y="62"/>
                  </a:cubicBezTo>
                  <a:cubicBezTo>
                    <a:pt x="31" y="62"/>
                    <a:pt x="31" y="60"/>
                    <a:pt x="31" y="60"/>
                  </a:cubicBezTo>
                  <a:moveTo>
                    <a:pt x="33" y="44"/>
                  </a:moveTo>
                  <a:cubicBezTo>
                    <a:pt x="32" y="44"/>
                    <a:pt x="32" y="44"/>
                    <a:pt x="33" y="44"/>
                  </a:cubicBezTo>
                  <a:cubicBezTo>
                    <a:pt x="33" y="44"/>
                    <a:pt x="34" y="44"/>
                    <a:pt x="33" y="44"/>
                  </a:cubicBezTo>
                  <a:moveTo>
                    <a:pt x="33" y="41"/>
                  </a:moveTo>
                  <a:cubicBezTo>
                    <a:pt x="32" y="41"/>
                    <a:pt x="33" y="41"/>
                    <a:pt x="33" y="41"/>
                  </a:cubicBezTo>
                  <a:cubicBezTo>
                    <a:pt x="34" y="41"/>
                    <a:pt x="34" y="41"/>
                    <a:pt x="34" y="41"/>
                  </a:cubicBezTo>
                  <a:cubicBezTo>
                    <a:pt x="33" y="40"/>
                    <a:pt x="33" y="41"/>
                    <a:pt x="33" y="41"/>
                  </a:cubicBezTo>
                  <a:moveTo>
                    <a:pt x="53" y="32"/>
                  </a:moveTo>
                  <a:cubicBezTo>
                    <a:pt x="52" y="32"/>
                    <a:pt x="52" y="32"/>
                    <a:pt x="52" y="33"/>
                  </a:cubicBezTo>
                  <a:cubicBezTo>
                    <a:pt x="52" y="33"/>
                    <a:pt x="53" y="33"/>
                    <a:pt x="53" y="32"/>
                  </a:cubicBezTo>
                  <a:moveTo>
                    <a:pt x="54" y="29"/>
                  </a:moveTo>
                  <a:cubicBezTo>
                    <a:pt x="53" y="29"/>
                    <a:pt x="51" y="28"/>
                    <a:pt x="50" y="30"/>
                  </a:cubicBezTo>
                  <a:cubicBezTo>
                    <a:pt x="52" y="30"/>
                    <a:pt x="51" y="30"/>
                    <a:pt x="51" y="29"/>
                  </a:cubicBezTo>
                  <a:cubicBezTo>
                    <a:pt x="52" y="28"/>
                    <a:pt x="54" y="31"/>
                    <a:pt x="54" y="29"/>
                  </a:cubicBezTo>
                  <a:moveTo>
                    <a:pt x="61" y="28"/>
                  </a:moveTo>
                  <a:cubicBezTo>
                    <a:pt x="60" y="28"/>
                    <a:pt x="59" y="28"/>
                    <a:pt x="59" y="29"/>
                  </a:cubicBezTo>
                  <a:cubicBezTo>
                    <a:pt x="60" y="30"/>
                    <a:pt x="60" y="29"/>
                    <a:pt x="61" y="28"/>
                  </a:cubicBezTo>
                  <a:moveTo>
                    <a:pt x="61" y="29"/>
                  </a:moveTo>
                  <a:cubicBezTo>
                    <a:pt x="62" y="29"/>
                    <a:pt x="62" y="30"/>
                    <a:pt x="63" y="30"/>
                  </a:cubicBezTo>
                  <a:cubicBezTo>
                    <a:pt x="63" y="29"/>
                    <a:pt x="61" y="28"/>
                    <a:pt x="61" y="29"/>
                  </a:cubicBezTo>
                  <a:moveTo>
                    <a:pt x="73" y="37"/>
                  </a:moveTo>
                  <a:cubicBezTo>
                    <a:pt x="72" y="37"/>
                    <a:pt x="72" y="37"/>
                    <a:pt x="72" y="37"/>
                  </a:cubicBezTo>
                  <a:cubicBezTo>
                    <a:pt x="71" y="38"/>
                    <a:pt x="73" y="38"/>
                    <a:pt x="73" y="37"/>
                  </a:cubicBezTo>
                  <a:moveTo>
                    <a:pt x="77" y="38"/>
                  </a:moveTo>
                  <a:cubicBezTo>
                    <a:pt x="75" y="38"/>
                    <a:pt x="76" y="36"/>
                    <a:pt x="75" y="36"/>
                  </a:cubicBezTo>
                  <a:cubicBezTo>
                    <a:pt x="75" y="37"/>
                    <a:pt x="76" y="37"/>
                    <a:pt x="76" y="38"/>
                  </a:cubicBezTo>
                  <a:cubicBezTo>
                    <a:pt x="76" y="39"/>
                    <a:pt x="75" y="38"/>
                    <a:pt x="75" y="39"/>
                  </a:cubicBezTo>
                  <a:cubicBezTo>
                    <a:pt x="76" y="39"/>
                    <a:pt x="77" y="38"/>
                    <a:pt x="77" y="38"/>
                  </a:cubicBezTo>
                  <a:moveTo>
                    <a:pt x="85" y="42"/>
                  </a:moveTo>
                  <a:cubicBezTo>
                    <a:pt x="86" y="43"/>
                    <a:pt x="86" y="43"/>
                    <a:pt x="86" y="43"/>
                  </a:cubicBezTo>
                  <a:cubicBezTo>
                    <a:pt x="87" y="42"/>
                    <a:pt x="85" y="41"/>
                    <a:pt x="85" y="42"/>
                  </a:cubicBezTo>
                  <a:moveTo>
                    <a:pt x="88" y="40"/>
                  </a:moveTo>
                  <a:cubicBezTo>
                    <a:pt x="87" y="40"/>
                    <a:pt x="86" y="40"/>
                    <a:pt x="86" y="40"/>
                  </a:cubicBezTo>
                  <a:cubicBezTo>
                    <a:pt x="86" y="40"/>
                    <a:pt x="86" y="40"/>
                    <a:pt x="86" y="41"/>
                  </a:cubicBezTo>
                  <a:cubicBezTo>
                    <a:pt x="87" y="41"/>
                    <a:pt x="87" y="41"/>
                    <a:pt x="88" y="40"/>
                  </a:cubicBezTo>
                  <a:moveTo>
                    <a:pt x="100" y="47"/>
                  </a:moveTo>
                  <a:cubicBezTo>
                    <a:pt x="101" y="48"/>
                    <a:pt x="100" y="48"/>
                    <a:pt x="101" y="49"/>
                  </a:cubicBezTo>
                  <a:cubicBezTo>
                    <a:pt x="102" y="48"/>
                    <a:pt x="101" y="48"/>
                    <a:pt x="101" y="48"/>
                  </a:cubicBezTo>
                  <a:cubicBezTo>
                    <a:pt x="100" y="47"/>
                    <a:pt x="101" y="47"/>
                    <a:pt x="101" y="47"/>
                  </a:cubicBezTo>
                  <a:cubicBezTo>
                    <a:pt x="101" y="47"/>
                    <a:pt x="100" y="46"/>
                    <a:pt x="100" y="46"/>
                  </a:cubicBezTo>
                  <a:cubicBezTo>
                    <a:pt x="100" y="46"/>
                    <a:pt x="100" y="46"/>
                    <a:pt x="100" y="46"/>
                  </a:cubicBezTo>
                  <a:cubicBezTo>
                    <a:pt x="99" y="47"/>
                    <a:pt x="100" y="47"/>
                    <a:pt x="100" y="47"/>
                  </a:cubicBezTo>
                  <a:moveTo>
                    <a:pt x="98" y="47"/>
                  </a:moveTo>
                  <a:cubicBezTo>
                    <a:pt x="97" y="46"/>
                    <a:pt x="97" y="46"/>
                    <a:pt x="97" y="46"/>
                  </a:cubicBezTo>
                  <a:cubicBezTo>
                    <a:pt x="96" y="47"/>
                    <a:pt x="98" y="48"/>
                    <a:pt x="98" y="47"/>
                  </a:cubicBezTo>
                  <a:moveTo>
                    <a:pt x="97" y="44"/>
                  </a:moveTo>
                  <a:cubicBezTo>
                    <a:pt x="96" y="46"/>
                    <a:pt x="98" y="45"/>
                    <a:pt x="98" y="46"/>
                  </a:cubicBezTo>
                  <a:cubicBezTo>
                    <a:pt x="98" y="45"/>
                    <a:pt x="99" y="46"/>
                    <a:pt x="99" y="45"/>
                  </a:cubicBezTo>
                  <a:cubicBezTo>
                    <a:pt x="98" y="45"/>
                    <a:pt x="98" y="45"/>
                    <a:pt x="97" y="44"/>
                  </a:cubicBezTo>
                  <a:moveTo>
                    <a:pt x="94" y="46"/>
                  </a:moveTo>
                  <a:cubicBezTo>
                    <a:pt x="94" y="47"/>
                    <a:pt x="95" y="46"/>
                    <a:pt x="95" y="46"/>
                  </a:cubicBezTo>
                  <a:cubicBezTo>
                    <a:pt x="96" y="46"/>
                    <a:pt x="96" y="47"/>
                    <a:pt x="97" y="46"/>
                  </a:cubicBezTo>
                  <a:cubicBezTo>
                    <a:pt x="96" y="45"/>
                    <a:pt x="94" y="45"/>
                    <a:pt x="94" y="46"/>
                  </a:cubicBezTo>
                  <a:moveTo>
                    <a:pt x="90" y="44"/>
                  </a:moveTo>
                  <a:cubicBezTo>
                    <a:pt x="91" y="44"/>
                    <a:pt x="91" y="44"/>
                    <a:pt x="91" y="43"/>
                  </a:cubicBezTo>
                  <a:cubicBezTo>
                    <a:pt x="91" y="43"/>
                    <a:pt x="90" y="43"/>
                    <a:pt x="90" y="44"/>
                  </a:cubicBezTo>
                  <a:moveTo>
                    <a:pt x="119" y="47"/>
                  </a:moveTo>
                  <a:cubicBezTo>
                    <a:pt x="119" y="46"/>
                    <a:pt x="119" y="46"/>
                    <a:pt x="119" y="45"/>
                  </a:cubicBezTo>
                  <a:cubicBezTo>
                    <a:pt x="118" y="46"/>
                    <a:pt x="118" y="46"/>
                    <a:pt x="117" y="47"/>
                  </a:cubicBezTo>
                  <a:cubicBezTo>
                    <a:pt x="118" y="47"/>
                    <a:pt x="118" y="47"/>
                    <a:pt x="119" y="47"/>
                  </a:cubicBezTo>
                  <a:moveTo>
                    <a:pt x="122" y="48"/>
                  </a:moveTo>
                  <a:cubicBezTo>
                    <a:pt x="122" y="47"/>
                    <a:pt x="122" y="47"/>
                    <a:pt x="122" y="47"/>
                  </a:cubicBezTo>
                  <a:cubicBezTo>
                    <a:pt x="123" y="47"/>
                    <a:pt x="123" y="47"/>
                    <a:pt x="123" y="47"/>
                  </a:cubicBezTo>
                  <a:cubicBezTo>
                    <a:pt x="122" y="47"/>
                    <a:pt x="122" y="46"/>
                    <a:pt x="121" y="46"/>
                  </a:cubicBezTo>
                  <a:cubicBezTo>
                    <a:pt x="121" y="47"/>
                    <a:pt x="122" y="47"/>
                    <a:pt x="122" y="47"/>
                  </a:cubicBezTo>
                  <a:cubicBezTo>
                    <a:pt x="122" y="47"/>
                    <a:pt x="122" y="48"/>
                    <a:pt x="122" y="48"/>
                  </a:cubicBezTo>
                  <a:moveTo>
                    <a:pt x="40" y="105"/>
                  </a:moveTo>
                  <a:cubicBezTo>
                    <a:pt x="40" y="106"/>
                    <a:pt x="41" y="107"/>
                    <a:pt x="41" y="108"/>
                  </a:cubicBezTo>
                  <a:cubicBezTo>
                    <a:pt x="41" y="109"/>
                    <a:pt x="40" y="110"/>
                    <a:pt x="40" y="111"/>
                  </a:cubicBezTo>
                  <a:cubicBezTo>
                    <a:pt x="39" y="110"/>
                    <a:pt x="38" y="108"/>
                    <a:pt x="38" y="107"/>
                  </a:cubicBezTo>
                  <a:cubicBezTo>
                    <a:pt x="38" y="108"/>
                    <a:pt x="39" y="108"/>
                    <a:pt x="39" y="109"/>
                  </a:cubicBezTo>
                  <a:cubicBezTo>
                    <a:pt x="40" y="109"/>
                    <a:pt x="40" y="109"/>
                    <a:pt x="40" y="108"/>
                  </a:cubicBezTo>
                  <a:cubicBezTo>
                    <a:pt x="38" y="108"/>
                    <a:pt x="36" y="104"/>
                    <a:pt x="38" y="103"/>
                  </a:cubicBezTo>
                  <a:cubicBezTo>
                    <a:pt x="38" y="104"/>
                    <a:pt x="38" y="104"/>
                    <a:pt x="39" y="105"/>
                  </a:cubicBezTo>
                  <a:cubicBezTo>
                    <a:pt x="40" y="103"/>
                    <a:pt x="37" y="101"/>
                    <a:pt x="38" y="100"/>
                  </a:cubicBezTo>
                  <a:cubicBezTo>
                    <a:pt x="37" y="100"/>
                    <a:pt x="37" y="100"/>
                    <a:pt x="37" y="100"/>
                  </a:cubicBezTo>
                  <a:cubicBezTo>
                    <a:pt x="37" y="101"/>
                    <a:pt x="38" y="101"/>
                    <a:pt x="38" y="103"/>
                  </a:cubicBezTo>
                  <a:cubicBezTo>
                    <a:pt x="37" y="103"/>
                    <a:pt x="37" y="102"/>
                    <a:pt x="36" y="101"/>
                  </a:cubicBezTo>
                  <a:cubicBezTo>
                    <a:pt x="36" y="100"/>
                    <a:pt x="36" y="99"/>
                    <a:pt x="37" y="99"/>
                  </a:cubicBezTo>
                  <a:cubicBezTo>
                    <a:pt x="36" y="98"/>
                    <a:pt x="36" y="98"/>
                    <a:pt x="36" y="97"/>
                  </a:cubicBezTo>
                  <a:cubicBezTo>
                    <a:pt x="37" y="97"/>
                    <a:pt x="37" y="98"/>
                    <a:pt x="38" y="98"/>
                  </a:cubicBezTo>
                  <a:cubicBezTo>
                    <a:pt x="38" y="98"/>
                    <a:pt x="37" y="98"/>
                    <a:pt x="37" y="99"/>
                  </a:cubicBezTo>
                  <a:cubicBezTo>
                    <a:pt x="37" y="99"/>
                    <a:pt x="38" y="99"/>
                    <a:pt x="38" y="99"/>
                  </a:cubicBezTo>
                  <a:cubicBezTo>
                    <a:pt x="39" y="99"/>
                    <a:pt x="38" y="99"/>
                    <a:pt x="38" y="98"/>
                  </a:cubicBezTo>
                  <a:cubicBezTo>
                    <a:pt x="40" y="98"/>
                    <a:pt x="40" y="100"/>
                    <a:pt x="40" y="101"/>
                  </a:cubicBezTo>
                  <a:cubicBezTo>
                    <a:pt x="40" y="102"/>
                    <a:pt x="40" y="103"/>
                    <a:pt x="40" y="105"/>
                  </a:cubicBezTo>
                  <a:moveTo>
                    <a:pt x="44" y="104"/>
                  </a:moveTo>
                  <a:cubicBezTo>
                    <a:pt x="44" y="105"/>
                    <a:pt x="44" y="105"/>
                    <a:pt x="44" y="105"/>
                  </a:cubicBezTo>
                  <a:cubicBezTo>
                    <a:pt x="43" y="104"/>
                    <a:pt x="43" y="106"/>
                    <a:pt x="42" y="106"/>
                  </a:cubicBezTo>
                  <a:cubicBezTo>
                    <a:pt x="42" y="104"/>
                    <a:pt x="43" y="104"/>
                    <a:pt x="44" y="104"/>
                  </a:cubicBezTo>
                  <a:moveTo>
                    <a:pt x="41" y="98"/>
                  </a:moveTo>
                  <a:cubicBezTo>
                    <a:pt x="41" y="97"/>
                    <a:pt x="41" y="97"/>
                    <a:pt x="41" y="96"/>
                  </a:cubicBezTo>
                  <a:cubicBezTo>
                    <a:pt x="42" y="96"/>
                    <a:pt x="42" y="99"/>
                    <a:pt x="41" y="98"/>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416320"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国内外研究现状</a:t>
            </a:r>
          </a:p>
        </p:txBody>
      </p:sp>
      <p:sp>
        <p:nvSpPr>
          <p:cNvPr id="33" name="文本框 32"/>
          <p:cNvSpPr txBox="1"/>
          <p:nvPr/>
        </p:nvSpPr>
        <p:spPr>
          <a:xfrm>
            <a:off x="1214111" y="1497864"/>
            <a:ext cx="9184949" cy="1355628"/>
          </a:xfrm>
          <a:prstGeom prst="rect">
            <a:avLst/>
          </a:prstGeom>
          <a:noFill/>
        </p:spPr>
        <p:txBody>
          <a:bodyPr wrap="square" rtlCol="0">
            <a:spAutoFit/>
          </a:bodyPr>
          <a:lstStyle/>
          <a:p>
            <a:pPr algn="just">
              <a:lnSpc>
                <a:spcPts val="2500"/>
              </a:lnSpc>
            </a:pPr>
            <a:r>
              <a:rPr lang="zh-CN" altLang="en-US" sz="2000" b="1" dirty="0">
                <a:blipFill>
                  <a:blip r:embed="rId4"/>
                  <a:stretch>
                    <a:fillRect/>
                  </a:stretch>
                </a:blipFill>
                <a:latin typeface="微软雅黑" panose="020B0503020204020204" pitchFamily="34" charset="-122"/>
                <a:ea typeface="微软雅黑" panose="020B0503020204020204" pitchFamily="34" charset="-122"/>
              </a:rPr>
              <a:t>最短路径计算最著名的方法之一是</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Dijkstra</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算法。它计算加权图中的单源最短路径，可以使用</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O</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|E|+|</a:t>
            </a:r>
            <a:r>
              <a:rPr lang="en-US" altLang="zh-CN" sz="2000" b="1" dirty="0" err="1">
                <a:blipFill>
                  <a:blip r:embed="rId4"/>
                  <a:stretch>
                    <a:fillRect/>
                  </a:stretch>
                </a:blipFill>
                <a:latin typeface="微软雅黑" panose="020B0503020204020204" pitchFamily="34" charset="-122"/>
                <a:ea typeface="微软雅黑" panose="020B0503020204020204" pitchFamily="34" charset="-122"/>
              </a:rPr>
              <a:t>V|log|V</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）时间实现。对于无权图（与许多社交网络一样），则广度优先搜索（</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BFS</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）过程可以计算</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O</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|V|+|E|</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）中的最短路径。但是，将这些方法应用于具有数百万个顶点的社交网络的成本高得令人望而却步。</a:t>
            </a:r>
          </a:p>
        </p:txBody>
      </p:sp>
      <p:sp>
        <p:nvSpPr>
          <p:cNvPr id="22" name="矩形 21"/>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3"/>
                                        </p:tgtEl>
                                        <p:attrNameLst>
                                          <p:attrName>ppt_y</p:attrName>
                                        </p:attrNameLst>
                                      </p:cBhvr>
                                      <p:tavLst>
                                        <p:tav tm="0">
                                          <p:val>
                                            <p:strVal val="#ppt_y"/>
                                          </p:val>
                                        </p:tav>
                                        <p:tav tm="100000">
                                          <p:val>
                                            <p:strVal val="#ppt_y"/>
                                          </p:val>
                                        </p:tav>
                                      </p:tavLst>
                                    </p:anim>
                                    <p:anim calcmode="lin" valueType="num">
                                      <p:cBhvr>
                                        <p:cTn id="1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416320" cy="646331"/>
          </a:xfrm>
          <a:prstGeom prst="rect">
            <a:avLst/>
          </a:prstGeom>
          <a:noFill/>
        </p:spPr>
        <p:txBody>
          <a:bodyPr wrap="none" rtlCol="0">
            <a:spAutoFit/>
          </a:bodyPr>
          <a:lstStyle/>
          <a:p>
            <a:r>
              <a:rPr lang="zh-CN" altLang="en-US" sz="3600" b="1" dirty="0">
                <a:blipFill>
                  <a:blip r:embed="rId3"/>
                  <a:stretch>
                    <a:fillRect/>
                  </a:stretch>
                </a:blipFill>
                <a:latin typeface="微软雅黑" panose="020B0503020204020204" pitchFamily="34" charset="-122"/>
                <a:ea typeface="微软雅黑" panose="020B0503020204020204" pitchFamily="34" charset="-122"/>
              </a:rPr>
              <a:t>国内外研究现状</a:t>
            </a:r>
          </a:p>
        </p:txBody>
      </p:sp>
      <p:sp>
        <p:nvSpPr>
          <p:cNvPr id="33" name="文本框 32"/>
          <p:cNvSpPr txBox="1"/>
          <p:nvPr/>
        </p:nvSpPr>
        <p:spPr>
          <a:xfrm>
            <a:off x="1214110" y="1900344"/>
            <a:ext cx="9184949" cy="1355628"/>
          </a:xfrm>
          <a:prstGeom prst="rect">
            <a:avLst/>
          </a:prstGeom>
          <a:noFill/>
        </p:spPr>
        <p:txBody>
          <a:bodyPr wrap="square" rtlCol="0">
            <a:spAutoFit/>
          </a:bodyPr>
          <a:lstStyle/>
          <a:p>
            <a:pPr algn="just">
              <a:lnSpc>
                <a:spcPts val="2500"/>
              </a:lnSpc>
            </a:pP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1</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Hub-Accelerator</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框架</a:t>
            </a:r>
          </a:p>
          <a:p>
            <a:pPr algn="just">
              <a:lnSpc>
                <a:spcPts val="2500"/>
              </a:lnSpc>
            </a:pPr>
            <a:r>
              <a:rPr lang="en-US" altLang="zh-CN" sz="2000" b="1" dirty="0">
                <a:blipFill>
                  <a:blip r:embed="rId4"/>
                  <a:stretch>
                    <a:fillRect/>
                  </a:stretch>
                </a:blipFill>
                <a:latin typeface="微软雅黑" panose="020B0503020204020204" pitchFamily="34" charset="-122"/>
                <a:ea typeface="微软雅黑" panose="020B0503020204020204" pitchFamily="34" charset="-122"/>
              </a:rPr>
              <a:t>Hub-Accelerator</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的设计旨在利用节点枢纽进行最短路径计算，而无需完全扩展其邻域。</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Hub-Accelerator</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方法平均比</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BFS</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和最先进的近似最短路径方法快两个数量级以上。</a:t>
            </a:r>
          </a:p>
        </p:txBody>
      </p:sp>
      <p:sp>
        <p:nvSpPr>
          <p:cNvPr id="22" name="矩形 21"/>
          <p:cNvSpPr/>
          <p:nvPr/>
        </p:nvSpPr>
        <p:spPr>
          <a:xfrm flipH="1">
            <a:off x="1214111" y="697591"/>
            <a:ext cx="108000" cy="432000"/>
          </a:xfrm>
          <a:prstGeom prst="rect">
            <a:avLst/>
          </a:pr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sp>
        <p:nvSpPr>
          <p:cNvPr id="5" name="文本框 4">
            <a:extLst>
              <a:ext uri="{FF2B5EF4-FFF2-40B4-BE49-F238E27FC236}">
                <a16:creationId xmlns:a16="http://schemas.microsoft.com/office/drawing/2014/main" id="{5F26B139-DB08-4BFF-894B-4339BC896720}"/>
              </a:ext>
            </a:extLst>
          </p:cNvPr>
          <p:cNvSpPr txBox="1"/>
          <p:nvPr/>
        </p:nvSpPr>
        <p:spPr>
          <a:xfrm>
            <a:off x="1214111" y="3368705"/>
            <a:ext cx="9184949" cy="1355628"/>
          </a:xfrm>
          <a:prstGeom prst="rect">
            <a:avLst/>
          </a:prstGeom>
          <a:noFill/>
        </p:spPr>
        <p:txBody>
          <a:bodyPr wrap="square" rtlCol="0">
            <a:spAutoFit/>
          </a:bodyPr>
          <a:lstStyle/>
          <a:p>
            <a:pPr algn="just">
              <a:lnSpc>
                <a:spcPts val="2500"/>
              </a:lnSpc>
            </a:pP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2</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a:t>
            </a:r>
            <a:r>
              <a:rPr lang="en-US" altLang="zh-CN" sz="2000" b="1" dirty="0" err="1">
                <a:blipFill>
                  <a:blip r:embed="rId4"/>
                  <a:stretch>
                    <a:fillRect/>
                  </a:stretch>
                </a:blipFill>
                <a:latin typeface="微软雅黑" panose="020B0503020204020204" pitchFamily="34" charset="-122"/>
                <a:ea typeface="微软雅黑" panose="020B0503020204020204" pitchFamily="34" charset="-122"/>
              </a:rPr>
              <a:t>Groute</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编程模型</a:t>
            </a:r>
          </a:p>
          <a:p>
            <a:pPr algn="just">
              <a:lnSpc>
                <a:spcPts val="2500"/>
              </a:lnSpc>
            </a:pPr>
            <a:r>
              <a:rPr lang="en-US" altLang="zh-CN" sz="2000" b="1" dirty="0" err="1">
                <a:blipFill>
                  <a:blip r:embed="rId4"/>
                  <a:stretch>
                    <a:fillRect/>
                  </a:stretch>
                </a:blipFill>
                <a:latin typeface="微软雅黑" panose="020B0503020204020204" pitchFamily="34" charset="-122"/>
                <a:ea typeface="微软雅黑" panose="020B0503020204020204" pitchFamily="34" charset="-122"/>
              </a:rPr>
              <a:t>Groute</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编程模型提供了多种构造来促进异步多</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GPU</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编程。通过在标准</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C++</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和</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CUDA</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上实现精简运行时环境可实现</a:t>
            </a:r>
            <a:r>
              <a:rPr lang="en-US" altLang="zh-CN" sz="2000" b="1" dirty="0" err="1">
                <a:blipFill>
                  <a:blip r:embed="rId4"/>
                  <a:stretch>
                    <a:fillRect/>
                  </a:stretch>
                </a:blipFill>
                <a:latin typeface="微软雅黑" panose="020B0503020204020204" pitchFamily="34" charset="-122"/>
                <a:ea typeface="微软雅黑" panose="020B0503020204020204" pitchFamily="34" charset="-122"/>
              </a:rPr>
              <a:t>Groute</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编程模型，从而实现异步多</a:t>
            </a:r>
            <a:r>
              <a:rPr lang="en-US" altLang="zh-CN" sz="2000" b="1" dirty="0">
                <a:blipFill>
                  <a:blip r:embed="rId4"/>
                  <a:stretch>
                    <a:fillRect/>
                  </a:stretch>
                </a:blipFill>
                <a:latin typeface="微软雅黑" panose="020B0503020204020204" pitchFamily="34" charset="-122"/>
                <a:ea typeface="微软雅黑" panose="020B0503020204020204" pitchFamily="34" charset="-122"/>
              </a:rPr>
              <a:t>GPU</a:t>
            </a:r>
            <a:r>
              <a:rPr lang="zh-CN" altLang="en-US" sz="2000" b="1" dirty="0">
                <a:blipFill>
                  <a:blip r:embed="rId4"/>
                  <a:stretch>
                    <a:fillRect/>
                  </a:stretch>
                </a:blipFill>
                <a:latin typeface="微软雅黑" panose="020B0503020204020204" pitchFamily="34" charset="-122"/>
                <a:ea typeface="微软雅黑" panose="020B0503020204020204" pitchFamily="34" charset="-122"/>
              </a:rPr>
              <a:t>编程。</a:t>
            </a:r>
          </a:p>
        </p:txBody>
      </p:sp>
    </p:spTree>
    <p:extLst>
      <p:ext uri="{BB962C8B-B14F-4D97-AF65-F5344CB8AC3E}">
        <p14:creationId xmlns:p14="http://schemas.microsoft.com/office/powerpoint/2010/main" val="13742596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3"/>
                                        </p:tgtEl>
                                        <p:attrNameLst>
                                          <p:attrName>ppt_y</p:attrName>
                                        </p:attrNameLst>
                                      </p:cBhvr>
                                      <p:tavLst>
                                        <p:tav tm="0">
                                          <p:val>
                                            <p:strVal val="#ppt_y"/>
                                          </p:val>
                                        </p:tav>
                                        <p:tav tm="100000">
                                          <p:val>
                                            <p:strVal val="#ppt_y"/>
                                          </p:val>
                                        </p:tav>
                                      </p:tavLst>
                                    </p:anim>
                                    <p:anim calcmode="lin" valueType="num">
                                      <p:cBhvr>
                                        <p:cTn id="1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3"/>
                                        </p:tgtEl>
                                      </p:cBhvr>
                                    </p:animEffect>
                                  </p:childTnLst>
                                </p:cTn>
                              </p:par>
                              <p:par>
                                <p:cTn id="22" presetID="41" presetClass="entr" presetSubtype="0" fill="hold" grpId="0" nodeType="with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anim calcmode="lin" valueType="num">
                                      <p:cBhvr>
                                        <p:cTn id="2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p:bldP spid="22" grpId="0" animBg="1"/>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1213</Words>
  <Application>Microsoft Office PowerPoint</Application>
  <PresentationFormat>宽屏</PresentationFormat>
  <Paragraphs>91</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等线</vt:lpstr>
      <vt:lpstr>方正正大黑简体</vt:lpstr>
      <vt:lpstr>方正中等线简体</vt:lpstr>
      <vt:lpstr>宋体</vt:lpstr>
      <vt:lpstr>微软雅黑</vt:lpstr>
      <vt:lpstr>造字工房朗宋（非商用）常规体</vt:lpstr>
      <vt:lpstr>Agency FB</vt:lpstr>
      <vt:lpstr>Arial</vt:lpstr>
      <vt:lpstr>Calibri</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20160513</dc:title>
  <dc:creator>1</dc:creator>
  <cp:lastModifiedBy>Zhongping Ma</cp:lastModifiedBy>
  <cp:revision>98</cp:revision>
  <dcterms:created xsi:type="dcterms:W3CDTF">2016-05-13T07:03:00Z</dcterms:created>
  <dcterms:modified xsi:type="dcterms:W3CDTF">2022-03-04T08:01:08Z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